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3.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5.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 id="2147483820" r:id="rId5"/>
    <p:sldMasterId id="2147483859" r:id="rId6"/>
    <p:sldMasterId id="2147483899" r:id="rId7"/>
    <p:sldMasterId id="2147483937" r:id="rId8"/>
  </p:sldMasterIdLst>
  <p:notesMasterIdLst>
    <p:notesMasterId r:id="rId47"/>
  </p:notesMasterIdLst>
  <p:handoutMasterIdLst>
    <p:handoutMasterId r:id="rId48"/>
  </p:handoutMasterIdLst>
  <p:sldIdLst>
    <p:sldId id="263" r:id="rId9"/>
    <p:sldId id="3090" r:id="rId10"/>
    <p:sldId id="3091" r:id="rId11"/>
    <p:sldId id="1870" r:id="rId12"/>
    <p:sldId id="3092" r:id="rId13"/>
    <p:sldId id="3093" r:id="rId14"/>
    <p:sldId id="3094" r:id="rId15"/>
    <p:sldId id="3095" r:id="rId16"/>
    <p:sldId id="3096" r:id="rId17"/>
    <p:sldId id="287" r:id="rId18"/>
    <p:sldId id="3097" r:id="rId19"/>
    <p:sldId id="3098" r:id="rId20"/>
    <p:sldId id="3099" r:id="rId21"/>
    <p:sldId id="3101" r:id="rId22"/>
    <p:sldId id="3100" r:id="rId23"/>
    <p:sldId id="3102" r:id="rId24"/>
    <p:sldId id="3103" r:id="rId25"/>
    <p:sldId id="3104" r:id="rId26"/>
    <p:sldId id="3105" r:id="rId27"/>
    <p:sldId id="3106" r:id="rId28"/>
    <p:sldId id="3107" r:id="rId29"/>
    <p:sldId id="3108" r:id="rId30"/>
    <p:sldId id="3109" r:id="rId31"/>
    <p:sldId id="3110" r:id="rId32"/>
    <p:sldId id="1302" r:id="rId33"/>
    <p:sldId id="3082" r:id="rId34"/>
    <p:sldId id="1283" r:id="rId35"/>
    <p:sldId id="1289" r:id="rId36"/>
    <p:sldId id="3088" r:id="rId37"/>
    <p:sldId id="3084" r:id="rId38"/>
    <p:sldId id="3085" r:id="rId39"/>
    <p:sldId id="3086" r:id="rId40"/>
    <p:sldId id="3087" r:id="rId41"/>
    <p:sldId id="3070" r:id="rId42"/>
    <p:sldId id="301" r:id="rId43"/>
    <p:sldId id="1276" r:id="rId44"/>
    <p:sldId id="3069" r:id="rId45"/>
    <p:sldId id="645" r:id="rId46"/>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A48F0F-DB42-06C7-B8F4-1CF84B458261}" name="Ells, Erin" initials="EE" userId="S::eells@ameresco.com::553f5f6b-83ea-4d48-8296-feb4ac6d60a8" providerId="AD"/>
  <p188:author id="{CE95F628-8A36-F207-A910-EF8E3AB8E68A}" name="Bushey, Michael" initials="BM" userId="S::mbushey@ameresco.com::c438ed5a-4c4a-4c98-8c53-69e11b47ecf8" providerId="AD"/>
  <p188:author id="{E63771D3-AC72-4B5A-39C2-3CD623865EBB}" name="Wolf, Kent" initials="WK" userId="S::kwolf@ameresco.com::b86c06bb-45db-4057-9925-b78a74169b9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x Bradley" initials="AB" lastIdx="6" clrIdx="0">
    <p:extLst>
      <p:ext uri="{19B8F6BF-5375-455C-9EA6-DF929625EA0E}">
        <p15:presenceInfo xmlns:p15="http://schemas.microsoft.com/office/powerpoint/2012/main" userId="S-1-5-21-3597501184-2525744832-3444952867-1840" providerId="AD"/>
      </p:ext>
    </p:extLst>
  </p:cmAuthor>
  <p:cmAuthor id="2" name="Fischer, Dawn" initials="FD" lastIdx="1" clrIdx="1">
    <p:extLst>
      <p:ext uri="{19B8F6BF-5375-455C-9EA6-DF929625EA0E}">
        <p15:presenceInfo xmlns:p15="http://schemas.microsoft.com/office/powerpoint/2012/main" userId="S::dlasota@ameresco.com::dfb1d668-fcd4-4e54-9f2d-3dde95e89d90" providerId="AD"/>
      </p:ext>
    </p:extLst>
  </p:cmAuthor>
  <p:cmAuthor id="3" name="Mazurek, Chris" initials="MC" lastIdx="1" clrIdx="2">
    <p:extLst>
      <p:ext uri="{19B8F6BF-5375-455C-9EA6-DF929625EA0E}">
        <p15:presenceInfo xmlns:p15="http://schemas.microsoft.com/office/powerpoint/2012/main" userId="S::cmazurek@ameresco.com::032391a4-9cc9-4a3c-9c62-6e6ec00cd7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ECFF"/>
    <a:srgbClr val="FFFF99"/>
    <a:srgbClr val="000000"/>
    <a:srgbClr val="0033CC"/>
    <a:srgbClr val="00853F"/>
    <a:srgbClr val="595959"/>
    <a:srgbClr val="D8D8D8"/>
    <a:srgbClr val="5B6883"/>
    <a:srgbClr val="0076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08" autoAdjust="0"/>
    <p:restoredTop sz="94600" autoAdjust="0"/>
  </p:normalViewPr>
  <p:slideViewPr>
    <p:cSldViewPr snapToGrid="0" snapToObjects="1">
      <p:cViewPr varScale="1">
        <p:scale>
          <a:sx n="74" d="100"/>
          <a:sy n="74" d="100"/>
        </p:scale>
        <p:origin x="2139" y="55"/>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160" d="100"/>
          <a:sy n="160" d="100"/>
        </p:scale>
        <p:origin x="3160"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gnyteDrive\Ameresco%20Files\GROUPS\Corporate.Marketing\Customer%20Lists\2019%20Carbon%20Reduction%20Project\Environmental%20Impact%20Summary%20(as%20of%2002052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gnyteDrive\Ameresco%20Files\GROUPS\Corporate.Marketing\Customer%20Lists\2019%20Carbon%20Reduction%20Project\Environmental%20Impact%20Summary%20(as%20of%2002052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EgnyteDrive\Ameresco%20Files\CENTRAL\PROJECTS\Fargo%20Public%20Schools\1007682%20Phase%201\3%20Development,%20Engineering\Savings%20Calculations\PA%20ROMs%20for%20Fargo%20PS.xlsm"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i="0" kern="1200" spc="0" baseline="0" dirty="0">
                <a:solidFill>
                  <a:schemeClr val="tx2"/>
                </a:solidFill>
                <a:effectLst/>
                <a:latin typeface="Arial" panose="020B0604020202020204" pitchFamily="34" charset="0"/>
                <a:cs typeface="Arial" panose="020B0604020202020204" pitchFamily="34" charset="0"/>
              </a:rPr>
              <a:t>Aggregate Metric Tons of CO</a:t>
            </a:r>
            <a:r>
              <a:rPr lang="en-US" sz="1200" b="1" i="0" kern="1200" spc="0" baseline="-25000" dirty="0">
                <a:solidFill>
                  <a:schemeClr val="tx2"/>
                </a:solidFill>
                <a:effectLst/>
                <a:latin typeface="Arial" panose="020B0604020202020204" pitchFamily="34" charset="0"/>
                <a:cs typeface="Arial" panose="020B0604020202020204" pitchFamily="34" charset="0"/>
              </a:rPr>
              <a:t>2</a:t>
            </a:r>
            <a:r>
              <a:rPr lang="en-US" sz="1200" b="1" i="0" kern="1200" spc="0" baseline="0" dirty="0">
                <a:solidFill>
                  <a:schemeClr val="tx2"/>
                </a:solidFill>
                <a:effectLst/>
                <a:latin typeface="Arial" panose="020B0604020202020204" pitchFamily="34" charset="0"/>
                <a:cs typeface="Arial" panose="020B0604020202020204" pitchFamily="34" charset="0"/>
              </a:rPr>
              <a:t> Avoided Per Year</a:t>
            </a:r>
            <a:endParaRPr lang="en-US" sz="1200" dirty="0">
              <a:solidFill>
                <a:schemeClr val="tx2"/>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dLbl>
              <c:idx val="0"/>
              <c:tx>
                <c:rich>
                  <a:bodyPr/>
                  <a:lstStyle/>
                  <a:p>
                    <a:r>
                      <a:rPr lang="en-US" dirty="0"/>
                      <a:t>2.1M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FF13-4FEC-92D0-36C83EF6CE9F}"/>
                </c:ext>
              </c:extLst>
            </c:dLbl>
            <c:dLbl>
              <c:idx val="1"/>
              <c:tx>
                <c:rich>
                  <a:bodyPr/>
                  <a:lstStyle/>
                  <a:p>
                    <a:r>
                      <a:rPr lang="en-US" dirty="0"/>
                      <a:t>2.8M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FF13-4FEC-92D0-36C83EF6CE9F}"/>
                </c:ext>
              </c:extLst>
            </c:dLbl>
            <c:dLbl>
              <c:idx val="2"/>
              <c:tx>
                <c:rich>
                  <a:bodyPr/>
                  <a:lstStyle/>
                  <a:p>
                    <a:r>
                      <a:rPr lang="en-US" dirty="0"/>
                      <a:t>3.8M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FF13-4FEC-92D0-36C83EF6CE9F}"/>
                </c:ext>
              </c:extLst>
            </c:dLbl>
            <c:dLbl>
              <c:idx val="3"/>
              <c:tx>
                <c:rich>
                  <a:bodyPr/>
                  <a:lstStyle/>
                  <a:p>
                    <a:r>
                      <a:rPr lang="en-US" dirty="0"/>
                      <a:t>4.9M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FF13-4FEC-92D0-36C83EF6CE9F}"/>
                </c:ext>
              </c:extLst>
            </c:dLbl>
            <c:dLbl>
              <c:idx val="4"/>
              <c:tx>
                <c:rich>
                  <a:bodyPr/>
                  <a:lstStyle/>
                  <a:p>
                    <a:r>
                      <a:rPr lang="en-US" dirty="0"/>
                      <a:t>5.9M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F13-4FEC-92D0-36C83EF6CE9F}"/>
                </c:ext>
              </c:extLst>
            </c:dLbl>
            <c:dLbl>
              <c:idx val="5"/>
              <c:tx>
                <c:rich>
                  <a:bodyPr/>
                  <a:lstStyle/>
                  <a:p>
                    <a:r>
                      <a:rPr lang="en-US" dirty="0"/>
                      <a:t>7.1M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FF13-4FEC-92D0-36C83EF6CE9F}"/>
                </c:ext>
              </c:extLst>
            </c:dLbl>
            <c:dLbl>
              <c:idx val="6"/>
              <c:tx>
                <c:rich>
                  <a:bodyPr/>
                  <a:lstStyle/>
                  <a:p>
                    <a:r>
                      <a:rPr lang="en-US" dirty="0"/>
                      <a:t>8.3M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F13-4FEC-92D0-36C83EF6CE9F}"/>
                </c:ext>
              </c:extLst>
            </c:dLbl>
            <c:dLbl>
              <c:idx val="7"/>
              <c:tx>
                <c:rich>
                  <a:bodyPr/>
                  <a:lstStyle/>
                  <a:p>
                    <a:r>
                      <a:rPr lang="en-US" dirty="0"/>
                      <a:t>9.7M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F13-4FEC-92D0-36C83EF6CE9F}"/>
                </c:ext>
              </c:extLst>
            </c:dLbl>
            <c:dLbl>
              <c:idx val="8"/>
              <c:tx>
                <c:rich>
                  <a:bodyPr/>
                  <a:lstStyle/>
                  <a:p>
                    <a:r>
                      <a:rPr lang="en-US" dirty="0">
                        <a:solidFill>
                          <a:schemeClr val="accent2"/>
                        </a:solidFill>
                      </a:rPr>
                      <a:t>11.2M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F13-4FEC-92D0-36C83EF6CE9F}"/>
                </c:ext>
              </c:extLst>
            </c:dLbl>
            <c:dLbl>
              <c:idx val="9"/>
              <c:layout>
                <c:manualLayout>
                  <c:x val="-1.0185067526415994E-16"/>
                  <c:y val="9.2592592592592587E-3"/>
                </c:manualLayout>
              </c:layout>
              <c:tx>
                <c:rich>
                  <a:bodyPr/>
                  <a:lstStyle/>
                  <a:p>
                    <a:r>
                      <a:rPr lang="en-US" dirty="0">
                        <a:solidFill>
                          <a:schemeClr val="accent2"/>
                        </a:solidFill>
                      </a:rPr>
                      <a:t>12.6M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F13-4FEC-92D0-36C83EF6CE9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Sheet1!$A$1:$A$10</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Sheet1!$B$1:$B$10</c:f>
              <c:numCache>
                <c:formatCode>General</c:formatCode>
                <c:ptCount val="10"/>
                <c:pt idx="0">
                  <c:v>2064520</c:v>
                </c:pt>
                <c:pt idx="1">
                  <c:v>2838153</c:v>
                </c:pt>
                <c:pt idx="2">
                  <c:v>3809825</c:v>
                </c:pt>
                <c:pt idx="3">
                  <c:v>4900029</c:v>
                </c:pt>
                <c:pt idx="4">
                  <c:v>5972537</c:v>
                </c:pt>
                <c:pt idx="5">
                  <c:v>7098096</c:v>
                </c:pt>
                <c:pt idx="6">
                  <c:v>8320317</c:v>
                </c:pt>
                <c:pt idx="7">
                  <c:v>9696843</c:v>
                </c:pt>
                <c:pt idx="8">
                  <c:v>11167978</c:v>
                </c:pt>
                <c:pt idx="9">
                  <c:v>12683538.863002131</c:v>
                </c:pt>
              </c:numCache>
            </c:numRef>
          </c:val>
          <c:extLst>
            <c:ext xmlns:c16="http://schemas.microsoft.com/office/drawing/2014/chart" uri="{C3380CC4-5D6E-409C-BE32-E72D297353CC}">
              <c16:uniqueId val="{00000000-FF13-4FEC-92D0-36C83EF6CE9F}"/>
            </c:ext>
          </c:extLst>
        </c:ser>
        <c:dLbls>
          <c:showLegendKey val="0"/>
          <c:showVal val="0"/>
          <c:showCatName val="0"/>
          <c:showSerName val="0"/>
          <c:showPercent val="0"/>
          <c:showBubbleSize val="0"/>
        </c:dLbls>
        <c:gapWidth val="219"/>
        <c:overlap val="-27"/>
        <c:axId val="1159050368"/>
        <c:axId val="377052104"/>
      </c:barChart>
      <c:catAx>
        <c:axId val="1159050368"/>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accent2"/>
                </a:solidFill>
                <a:latin typeface="+mn-lt"/>
                <a:ea typeface="+mn-ea"/>
                <a:cs typeface="+mn-cs"/>
              </a:defRPr>
            </a:pPr>
            <a:endParaRPr lang="en-US"/>
          </a:p>
        </c:txPr>
        <c:crossAx val="377052104"/>
        <c:crosses val="autoZero"/>
        <c:auto val="1"/>
        <c:lblAlgn val="ctr"/>
        <c:lblOffset val="100"/>
        <c:noMultiLvlLbl val="0"/>
      </c:catAx>
      <c:valAx>
        <c:axId val="377052104"/>
        <c:scaling>
          <c:orientation val="minMax"/>
        </c:scaling>
        <c:delete val="0"/>
        <c:axPos val="l"/>
        <c:majorGridlines>
          <c:spPr>
            <a:ln w="9525" cap="flat" cmpd="sng" algn="ctr">
              <a:solidFill>
                <a:schemeClr val="bg2">
                  <a:lumMod val="20000"/>
                  <a:lumOff val="8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accent2"/>
                </a:solidFill>
                <a:latin typeface="+mn-lt"/>
                <a:ea typeface="+mn-ea"/>
                <a:cs typeface="+mn-cs"/>
              </a:defRPr>
            </a:pPr>
            <a:endParaRPr lang="en-US"/>
          </a:p>
        </c:txPr>
        <c:crossAx val="1159050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i="0" kern="1200" spc="0" baseline="0" dirty="0">
                <a:solidFill>
                  <a:schemeClr val="tx2"/>
                </a:solidFill>
                <a:effectLst/>
                <a:latin typeface="Arial" panose="020B0604020202020204" pitchFamily="34" charset="0"/>
                <a:cs typeface="Arial" panose="020B0604020202020204" pitchFamily="34" charset="0"/>
              </a:rPr>
              <a:t>Aggregate Metric Tons of CO</a:t>
            </a:r>
            <a:r>
              <a:rPr lang="en-US" sz="1200" b="1" i="0" kern="1200" spc="0" baseline="-25000" dirty="0">
                <a:solidFill>
                  <a:schemeClr val="tx2"/>
                </a:solidFill>
                <a:effectLst/>
                <a:latin typeface="Arial" panose="020B0604020202020204" pitchFamily="34" charset="0"/>
                <a:cs typeface="Arial" panose="020B0604020202020204" pitchFamily="34" charset="0"/>
              </a:rPr>
              <a:t>2</a:t>
            </a:r>
            <a:r>
              <a:rPr lang="en-US" sz="1200" b="1" i="0" kern="1200" spc="0" baseline="0" dirty="0">
                <a:solidFill>
                  <a:schemeClr val="tx2"/>
                </a:solidFill>
                <a:effectLst/>
                <a:latin typeface="Arial" panose="020B0604020202020204" pitchFamily="34" charset="0"/>
                <a:cs typeface="Arial" panose="020B0604020202020204" pitchFamily="34" charset="0"/>
              </a:rPr>
              <a:t> Avoided Per Year</a:t>
            </a:r>
            <a:endParaRPr lang="en-US" sz="1200" dirty="0">
              <a:solidFill>
                <a:schemeClr val="tx2"/>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dLbl>
              <c:idx val="0"/>
              <c:tx>
                <c:rich>
                  <a:bodyPr/>
                  <a:lstStyle/>
                  <a:p>
                    <a:r>
                      <a:rPr lang="en-US" dirty="0"/>
                      <a:t>2.1M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FF13-4FEC-92D0-36C83EF6CE9F}"/>
                </c:ext>
              </c:extLst>
            </c:dLbl>
            <c:dLbl>
              <c:idx val="1"/>
              <c:tx>
                <c:rich>
                  <a:bodyPr/>
                  <a:lstStyle/>
                  <a:p>
                    <a:r>
                      <a:rPr lang="en-US" dirty="0"/>
                      <a:t>2.8M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FF13-4FEC-92D0-36C83EF6CE9F}"/>
                </c:ext>
              </c:extLst>
            </c:dLbl>
            <c:dLbl>
              <c:idx val="2"/>
              <c:tx>
                <c:rich>
                  <a:bodyPr/>
                  <a:lstStyle/>
                  <a:p>
                    <a:r>
                      <a:rPr lang="en-US" dirty="0"/>
                      <a:t>3.8M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FF13-4FEC-92D0-36C83EF6CE9F}"/>
                </c:ext>
              </c:extLst>
            </c:dLbl>
            <c:dLbl>
              <c:idx val="3"/>
              <c:tx>
                <c:rich>
                  <a:bodyPr/>
                  <a:lstStyle/>
                  <a:p>
                    <a:r>
                      <a:rPr lang="en-US" dirty="0"/>
                      <a:t>4.9M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FF13-4FEC-92D0-36C83EF6CE9F}"/>
                </c:ext>
              </c:extLst>
            </c:dLbl>
            <c:dLbl>
              <c:idx val="4"/>
              <c:tx>
                <c:rich>
                  <a:bodyPr/>
                  <a:lstStyle/>
                  <a:p>
                    <a:r>
                      <a:rPr lang="en-US" dirty="0"/>
                      <a:t>5.9M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F13-4FEC-92D0-36C83EF6CE9F}"/>
                </c:ext>
              </c:extLst>
            </c:dLbl>
            <c:dLbl>
              <c:idx val="5"/>
              <c:tx>
                <c:rich>
                  <a:bodyPr/>
                  <a:lstStyle/>
                  <a:p>
                    <a:r>
                      <a:rPr lang="en-US" dirty="0"/>
                      <a:t>7.1M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FF13-4FEC-92D0-36C83EF6CE9F}"/>
                </c:ext>
              </c:extLst>
            </c:dLbl>
            <c:dLbl>
              <c:idx val="6"/>
              <c:tx>
                <c:rich>
                  <a:bodyPr/>
                  <a:lstStyle/>
                  <a:p>
                    <a:r>
                      <a:rPr lang="en-US" dirty="0"/>
                      <a:t>8.3M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F13-4FEC-92D0-36C83EF6CE9F}"/>
                </c:ext>
              </c:extLst>
            </c:dLbl>
            <c:dLbl>
              <c:idx val="7"/>
              <c:tx>
                <c:rich>
                  <a:bodyPr/>
                  <a:lstStyle/>
                  <a:p>
                    <a:r>
                      <a:rPr lang="en-US" dirty="0"/>
                      <a:t>9.7M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F13-4FEC-92D0-36C83EF6CE9F}"/>
                </c:ext>
              </c:extLst>
            </c:dLbl>
            <c:dLbl>
              <c:idx val="8"/>
              <c:tx>
                <c:rich>
                  <a:bodyPr/>
                  <a:lstStyle/>
                  <a:p>
                    <a:r>
                      <a:rPr lang="en-US" dirty="0">
                        <a:solidFill>
                          <a:schemeClr val="accent2"/>
                        </a:solidFill>
                      </a:rPr>
                      <a:t>11.2M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F13-4FEC-92D0-36C83EF6CE9F}"/>
                </c:ext>
              </c:extLst>
            </c:dLbl>
            <c:dLbl>
              <c:idx val="9"/>
              <c:layout>
                <c:manualLayout>
                  <c:x val="-1.0185067526415994E-16"/>
                  <c:y val="9.2592592592592587E-3"/>
                </c:manualLayout>
              </c:layout>
              <c:tx>
                <c:rich>
                  <a:bodyPr/>
                  <a:lstStyle/>
                  <a:p>
                    <a:r>
                      <a:rPr lang="en-US" dirty="0">
                        <a:solidFill>
                          <a:schemeClr val="accent2"/>
                        </a:solidFill>
                      </a:rPr>
                      <a:t>12.6M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F13-4FEC-92D0-36C83EF6CE9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Sheet1!$A$1:$A$10</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Sheet1!$B$1:$B$10</c:f>
              <c:numCache>
                <c:formatCode>General</c:formatCode>
                <c:ptCount val="10"/>
                <c:pt idx="0">
                  <c:v>2064520</c:v>
                </c:pt>
                <c:pt idx="1">
                  <c:v>2838153</c:v>
                </c:pt>
                <c:pt idx="2">
                  <c:v>3809825</c:v>
                </c:pt>
                <c:pt idx="3">
                  <c:v>4900029</c:v>
                </c:pt>
                <c:pt idx="4">
                  <c:v>5972537</c:v>
                </c:pt>
                <c:pt idx="5">
                  <c:v>7098096</c:v>
                </c:pt>
                <c:pt idx="6">
                  <c:v>8320317</c:v>
                </c:pt>
                <c:pt idx="7">
                  <c:v>9696843</c:v>
                </c:pt>
                <c:pt idx="8">
                  <c:v>11167978</c:v>
                </c:pt>
                <c:pt idx="9">
                  <c:v>12683538.863002131</c:v>
                </c:pt>
              </c:numCache>
            </c:numRef>
          </c:val>
          <c:extLst>
            <c:ext xmlns:c16="http://schemas.microsoft.com/office/drawing/2014/chart" uri="{C3380CC4-5D6E-409C-BE32-E72D297353CC}">
              <c16:uniqueId val="{00000000-FF13-4FEC-92D0-36C83EF6CE9F}"/>
            </c:ext>
          </c:extLst>
        </c:ser>
        <c:dLbls>
          <c:showLegendKey val="0"/>
          <c:showVal val="0"/>
          <c:showCatName val="0"/>
          <c:showSerName val="0"/>
          <c:showPercent val="0"/>
          <c:showBubbleSize val="0"/>
        </c:dLbls>
        <c:gapWidth val="219"/>
        <c:overlap val="-27"/>
        <c:axId val="1159050368"/>
        <c:axId val="377052104"/>
      </c:barChart>
      <c:catAx>
        <c:axId val="1159050368"/>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accent2"/>
                </a:solidFill>
                <a:latin typeface="+mn-lt"/>
                <a:ea typeface="+mn-ea"/>
                <a:cs typeface="+mn-cs"/>
              </a:defRPr>
            </a:pPr>
            <a:endParaRPr lang="en-US"/>
          </a:p>
        </c:txPr>
        <c:crossAx val="377052104"/>
        <c:crosses val="autoZero"/>
        <c:auto val="1"/>
        <c:lblAlgn val="ctr"/>
        <c:lblOffset val="100"/>
        <c:noMultiLvlLbl val="0"/>
      </c:catAx>
      <c:valAx>
        <c:axId val="377052104"/>
        <c:scaling>
          <c:orientation val="minMax"/>
        </c:scaling>
        <c:delete val="0"/>
        <c:axPos val="l"/>
        <c:majorGridlines>
          <c:spPr>
            <a:ln w="9525" cap="flat" cmpd="sng" algn="ctr">
              <a:solidFill>
                <a:schemeClr val="bg2">
                  <a:lumMod val="20000"/>
                  <a:lumOff val="8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accent2"/>
                </a:solidFill>
                <a:latin typeface="+mn-lt"/>
                <a:ea typeface="+mn-ea"/>
                <a:cs typeface="+mn-cs"/>
              </a:defRPr>
            </a:pPr>
            <a:endParaRPr lang="en-US"/>
          </a:p>
        </c:txPr>
        <c:crossAx val="1159050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b="1" dirty="0">
                <a:solidFill>
                  <a:schemeClr val="tx2"/>
                </a:solidFill>
              </a:rPr>
              <a:t>Aggregate Metric Tons of CO</a:t>
            </a:r>
            <a:r>
              <a:rPr lang="en-US" sz="1400" b="1" baseline="-25000" dirty="0">
                <a:solidFill>
                  <a:schemeClr val="tx2"/>
                </a:solidFill>
              </a:rPr>
              <a:t>2</a:t>
            </a:r>
            <a:r>
              <a:rPr lang="en-US" sz="1400" b="1" dirty="0">
                <a:solidFill>
                  <a:schemeClr val="tx2"/>
                </a:solidFill>
              </a:rPr>
              <a:t> Avoided Per Year</a:t>
            </a:r>
          </a:p>
        </c:rich>
      </c:tx>
      <c:overlay val="0"/>
      <c:spPr>
        <a:noFill/>
        <a:ln>
          <a:noFill/>
        </a:ln>
        <a:effectLst/>
      </c:spPr>
      <c:txPr>
        <a:bodyPr rot="0" spcFirstLastPara="1" vertOverflow="ellipsis" vert="horz" wrap="square" anchor="ctr" anchorCtr="1"/>
        <a:lstStyle/>
        <a:p>
          <a:pPr algn="ctr" rtl="0">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Summary!$I$4</c:f>
              <c:strCache>
                <c:ptCount val="1"/>
                <c:pt idx="0">
                  <c:v>Total</c:v>
                </c:pt>
              </c:strCache>
            </c:strRef>
          </c:tx>
          <c:spPr>
            <a:solidFill>
              <a:srgbClr val="166893"/>
            </a:solidFill>
            <a:ln>
              <a:noFill/>
            </a:ln>
            <a:effectLst/>
          </c:spPr>
          <c:invertIfNegative val="0"/>
          <c:dLbls>
            <c:dLbl>
              <c:idx val="5"/>
              <c:layout>
                <c:manualLayout>
                  <c:x val="-8.8734741159181154E-17"/>
                  <c:y val="2.1753868848494065E-3"/>
                </c:manualLayout>
              </c:layout>
              <c:showLegendKey val="0"/>
              <c:showVal val="1"/>
              <c:showCatName val="0"/>
              <c:showSerName val="0"/>
              <c:showPercent val="0"/>
              <c:showBubbleSize val="0"/>
              <c:extLst>
                <c:ext xmlns:c15="http://schemas.microsoft.com/office/drawing/2012/chart" uri="{CE6537A1-D6FC-4f65-9D91-7224C49458BB}">
                  <c15:layout>
                    <c:manualLayout>
                      <c:w val="0.10605931258682226"/>
                      <c:h val="4.0005536102686486E-2"/>
                    </c:manualLayout>
                  </c15:layout>
                </c:ext>
                <c:ext xmlns:c16="http://schemas.microsoft.com/office/drawing/2014/chart" uri="{C3380CC4-5D6E-409C-BE32-E72D297353CC}">
                  <c16:uniqueId val="{00000000-478D-48E7-80FE-263B017959A3}"/>
                </c:ext>
              </c:extLst>
            </c:dLbl>
            <c:dLbl>
              <c:idx val="8"/>
              <c:layout>
                <c:manualLayout>
                  <c:x val="-4.8401327034808938E-3"/>
                  <c:y val="1.74030950787952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78D-48E7-80FE-263B017959A3}"/>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Summary!$B$5:$B$13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Summary!$I$5:$I$13</c:f>
              <c:numCache>
                <c:formatCode>_(* #,##0_);_(* \(#,##0\);_(* "-"??_);_(@_)</c:formatCode>
                <c:ptCount val="9"/>
                <c:pt idx="0">
                  <c:v>2064520.2670683763</c:v>
                </c:pt>
                <c:pt idx="1">
                  <c:v>2838152.6865410167</c:v>
                </c:pt>
                <c:pt idx="2">
                  <c:v>3809825.4176337132</c:v>
                </c:pt>
                <c:pt idx="3">
                  <c:v>4900028.9460353665</c:v>
                </c:pt>
                <c:pt idx="4">
                  <c:v>5972536.8243946591</c:v>
                </c:pt>
                <c:pt idx="5">
                  <c:v>7098095.9036674742</c:v>
                </c:pt>
                <c:pt idx="6">
                  <c:v>8320316.7169391438</c:v>
                </c:pt>
                <c:pt idx="7">
                  <c:v>9696842.8006912246</c:v>
                </c:pt>
                <c:pt idx="8">
                  <c:v>11167977.50624235</c:v>
                </c:pt>
              </c:numCache>
            </c:numRef>
          </c:val>
          <c:extLst>
            <c:ext xmlns:c16="http://schemas.microsoft.com/office/drawing/2014/chart" uri="{C3380CC4-5D6E-409C-BE32-E72D297353CC}">
              <c16:uniqueId val="{00000002-478D-48E7-80FE-263B017959A3}"/>
            </c:ext>
          </c:extLst>
        </c:ser>
        <c:dLbls>
          <c:showLegendKey val="0"/>
          <c:showVal val="0"/>
          <c:showCatName val="0"/>
          <c:showSerName val="0"/>
          <c:showPercent val="0"/>
          <c:showBubbleSize val="0"/>
        </c:dLbls>
        <c:gapWidth val="219"/>
        <c:overlap val="-27"/>
        <c:axId val="391545312"/>
        <c:axId val="252712880"/>
      </c:barChart>
      <c:catAx>
        <c:axId val="391545312"/>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52712880"/>
        <c:crosses val="autoZero"/>
        <c:auto val="1"/>
        <c:lblAlgn val="ctr"/>
        <c:lblOffset val="100"/>
        <c:noMultiLvlLbl val="0"/>
      </c:catAx>
      <c:valAx>
        <c:axId val="252712880"/>
        <c:scaling>
          <c:orientation val="minMax"/>
        </c:scaling>
        <c:delete val="0"/>
        <c:axPos val="l"/>
        <c:majorGridlines>
          <c:spPr>
            <a:ln w="9525" cap="flat" cmpd="sng" algn="ctr">
              <a:solidFill>
                <a:schemeClr val="bg1">
                  <a:lumMod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9154531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b="1" dirty="0">
                <a:solidFill>
                  <a:schemeClr val="tx2"/>
                </a:solidFill>
              </a:rPr>
              <a:t>Aggregate Metric Tons of CO</a:t>
            </a:r>
            <a:r>
              <a:rPr lang="en-US" sz="1400" b="1" baseline="-25000" dirty="0">
                <a:solidFill>
                  <a:schemeClr val="tx2"/>
                </a:solidFill>
              </a:rPr>
              <a:t>2</a:t>
            </a:r>
            <a:r>
              <a:rPr lang="en-US" sz="1400" b="1" dirty="0">
                <a:solidFill>
                  <a:schemeClr val="tx2"/>
                </a:solidFill>
              </a:rPr>
              <a:t> Avoided Per Year</a:t>
            </a:r>
          </a:p>
        </c:rich>
      </c:tx>
      <c:overlay val="0"/>
      <c:spPr>
        <a:noFill/>
        <a:ln>
          <a:noFill/>
        </a:ln>
        <a:effectLst/>
      </c:spPr>
      <c:txPr>
        <a:bodyPr rot="0" spcFirstLastPara="1" vertOverflow="ellipsis" vert="horz" wrap="square" anchor="ctr" anchorCtr="1"/>
        <a:lstStyle/>
        <a:p>
          <a:pPr algn="ctr" rtl="0">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Summary!$I$4</c:f>
              <c:strCache>
                <c:ptCount val="1"/>
                <c:pt idx="0">
                  <c:v>Total</c:v>
                </c:pt>
              </c:strCache>
            </c:strRef>
          </c:tx>
          <c:spPr>
            <a:solidFill>
              <a:srgbClr val="166893"/>
            </a:solidFill>
            <a:ln>
              <a:noFill/>
            </a:ln>
            <a:effectLst/>
          </c:spPr>
          <c:invertIfNegative val="0"/>
          <c:dLbls>
            <c:dLbl>
              <c:idx val="5"/>
              <c:layout>
                <c:manualLayout>
                  <c:x val="-8.8734741159181154E-17"/>
                  <c:y val="2.1753868848494065E-3"/>
                </c:manualLayout>
              </c:layout>
              <c:showLegendKey val="0"/>
              <c:showVal val="1"/>
              <c:showCatName val="0"/>
              <c:showSerName val="0"/>
              <c:showPercent val="0"/>
              <c:showBubbleSize val="0"/>
              <c:extLst>
                <c:ext xmlns:c15="http://schemas.microsoft.com/office/drawing/2012/chart" uri="{CE6537A1-D6FC-4f65-9D91-7224C49458BB}">
                  <c15:layout>
                    <c:manualLayout>
                      <c:w val="0.10605931258682226"/>
                      <c:h val="4.0005536102686486E-2"/>
                    </c:manualLayout>
                  </c15:layout>
                </c:ext>
                <c:ext xmlns:c16="http://schemas.microsoft.com/office/drawing/2014/chart" uri="{C3380CC4-5D6E-409C-BE32-E72D297353CC}">
                  <c16:uniqueId val="{00000000-478D-48E7-80FE-263B017959A3}"/>
                </c:ext>
              </c:extLst>
            </c:dLbl>
            <c:dLbl>
              <c:idx val="8"/>
              <c:layout>
                <c:manualLayout>
                  <c:x val="-4.8401327034808938E-3"/>
                  <c:y val="1.74030950787952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78D-48E7-80FE-263B017959A3}"/>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Summary!$B$5:$B$13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Summary!$I$5:$I$13</c:f>
              <c:numCache>
                <c:formatCode>_(* #,##0_);_(* \(#,##0\);_(* "-"??_);_(@_)</c:formatCode>
                <c:ptCount val="9"/>
                <c:pt idx="0">
                  <c:v>2064520.2670683763</c:v>
                </c:pt>
                <c:pt idx="1">
                  <c:v>2838152.6865410167</c:v>
                </c:pt>
                <c:pt idx="2">
                  <c:v>3809825.4176337132</c:v>
                </c:pt>
                <c:pt idx="3">
                  <c:v>4900028.9460353665</c:v>
                </c:pt>
                <c:pt idx="4">
                  <c:v>5972536.8243946591</c:v>
                </c:pt>
                <c:pt idx="5">
                  <c:v>7098095.9036674742</c:v>
                </c:pt>
                <c:pt idx="6">
                  <c:v>8320316.7169391438</c:v>
                </c:pt>
                <c:pt idx="7">
                  <c:v>9696842.8006912246</c:v>
                </c:pt>
                <c:pt idx="8">
                  <c:v>11167977.50624235</c:v>
                </c:pt>
              </c:numCache>
            </c:numRef>
          </c:val>
          <c:extLst>
            <c:ext xmlns:c16="http://schemas.microsoft.com/office/drawing/2014/chart" uri="{C3380CC4-5D6E-409C-BE32-E72D297353CC}">
              <c16:uniqueId val="{00000002-478D-48E7-80FE-263B017959A3}"/>
            </c:ext>
          </c:extLst>
        </c:ser>
        <c:dLbls>
          <c:showLegendKey val="0"/>
          <c:showVal val="0"/>
          <c:showCatName val="0"/>
          <c:showSerName val="0"/>
          <c:showPercent val="0"/>
          <c:showBubbleSize val="0"/>
        </c:dLbls>
        <c:gapWidth val="219"/>
        <c:overlap val="-27"/>
        <c:axId val="391545312"/>
        <c:axId val="252712880"/>
      </c:barChart>
      <c:catAx>
        <c:axId val="391545312"/>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52712880"/>
        <c:crosses val="autoZero"/>
        <c:auto val="1"/>
        <c:lblAlgn val="ctr"/>
        <c:lblOffset val="100"/>
        <c:noMultiLvlLbl val="0"/>
      </c:catAx>
      <c:valAx>
        <c:axId val="252712880"/>
        <c:scaling>
          <c:orientation val="minMax"/>
        </c:scaling>
        <c:delete val="0"/>
        <c:axPos val="l"/>
        <c:majorGridlines>
          <c:spPr>
            <a:ln w="9525" cap="flat" cmpd="sng" algn="ctr">
              <a:solidFill>
                <a:schemeClr val="bg1">
                  <a:lumMod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9154531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'BuildingBLSmry for client'!$S$3</c:f>
              <c:strCache>
                <c:ptCount val="1"/>
                <c:pt idx="0">
                  <c:v>Total Utility Cost</c:v>
                </c:pt>
              </c:strCache>
            </c:strRef>
          </c:tx>
          <c:explosion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3DA-49AA-A71B-7AAB60E5B5E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3DA-49AA-A71B-7AAB60E5B5E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3DA-49AA-A71B-7AAB60E5B5E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3DA-49AA-A71B-7AAB60E5B5E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3DA-49AA-A71B-7AAB60E5B5E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3DA-49AA-A71B-7AAB60E5B5E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3DA-49AA-A71B-7AAB60E5B5E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3DA-49AA-A71B-7AAB60E5B5E4}"/>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3DA-49AA-A71B-7AAB60E5B5E4}"/>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33DA-49AA-A71B-7AAB60E5B5E4}"/>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33DA-49AA-A71B-7AAB60E5B5E4}"/>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33DA-49AA-A71B-7AAB60E5B5E4}"/>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33DA-49AA-A71B-7AAB60E5B5E4}"/>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33DA-49AA-A71B-7AAB60E5B5E4}"/>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33DA-49AA-A71B-7AAB60E5B5E4}"/>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33DA-49AA-A71B-7AAB60E5B5E4}"/>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33DA-49AA-A71B-7AAB60E5B5E4}"/>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33DA-49AA-A71B-7AAB60E5B5E4}"/>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33DA-49AA-A71B-7AAB60E5B5E4}"/>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33DA-49AA-A71B-7AAB60E5B5E4}"/>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29-33DA-49AA-A71B-7AAB60E5B5E4}"/>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2B-33DA-49AA-A71B-7AAB60E5B5E4}"/>
              </c:ext>
            </c:extLst>
          </c:dPt>
          <c:dPt>
            <c:idx val="22"/>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2D-33DA-49AA-A71B-7AAB60E5B5E4}"/>
              </c:ext>
            </c:extLst>
          </c:dPt>
          <c:dPt>
            <c:idx val="23"/>
            <c:bubble3D val="0"/>
            <c:spPr>
              <a:solidFill>
                <a:schemeClr val="accent6">
                  <a:lumMod val="80000"/>
                </a:schemeClr>
              </a:solidFill>
              <a:ln w="19050">
                <a:solidFill>
                  <a:schemeClr val="lt1"/>
                </a:solidFill>
              </a:ln>
              <a:effectLst/>
            </c:spPr>
            <c:extLst>
              <c:ext xmlns:c16="http://schemas.microsoft.com/office/drawing/2014/chart" uri="{C3380CC4-5D6E-409C-BE32-E72D297353CC}">
                <c16:uniqueId val="{0000002F-33DA-49AA-A71B-7AAB60E5B5E4}"/>
              </c:ext>
            </c:extLst>
          </c:dPt>
          <c:dLbls>
            <c:dLbl>
              <c:idx val="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ln>
                        <a:solidFill>
                          <a:schemeClr val="bg1"/>
                        </a:solidFill>
                      </a:ln>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3-33DA-49AA-A71B-7AAB60E5B5E4}"/>
                </c:ext>
              </c:extLst>
            </c:dLbl>
            <c:dLbl>
              <c:idx val="3"/>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ln>
                        <a:solidFill>
                          <a:schemeClr val="bg1"/>
                        </a:solidFill>
                      </a:ln>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7-33DA-49AA-A71B-7AAB60E5B5E4}"/>
                </c:ext>
              </c:extLst>
            </c:dLbl>
            <c:dLbl>
              <c:idx val="7"/>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ln>
                        <a:solidFill>
                          <a:schemeClr val="bg1"/>
                        </a:solidFill>
                      </a:ln>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F-33DA-49AA-A71B-7AAB60E5B5E4}"/>
                </c:ext>
              </c:extLst>
            </c:dLbl>
            <c:dLbl>
              <c:idx val="2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ln>
                        <a:solidFill>
                          <a:schemeClr val="bg1"/>
                        </a:solidFill>
                      </a:ln>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2B-33DA-49AA-A71B-7AAB60E5B5E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ln>
                      <a:solidFill>
                        <a:srgbClr val="000000"/>
                      </a:solidFill>
                    </a:ln>
                    <a:solidFill>
                      <a:srgbClr val="000000"/>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'BuildingBLSmry for client'!$C$4:$C$30</c:f>
              <c:strCache>
                <c:ptCount val="24"/>
                <c:pt idx="0">
                  <c:v>Trollwood</c:v>
                </c:pt>
                <c:pt idx="1">
                  <c:v>Carl Ben Eielson MS</c:v>
                </c:pt>
                <c:pt idx="2">
                  <c:v>Discovery MS</c:v>
                </c:pt>
                <c:pt idx="3">
                  <c:v>Davies HS</c:v>
                </c:pt>
                <c:pt idx="4">
                  <c:v>Bennett ES</c:v>
                </c:pt>
                <c:pt idx="5">
                  <c:v>Kennedy ES</c:v>
                </c:pt>
                <c:pt idx="6">
                  <c:v>Madison ES</c:v>
                </c:pt>
                <c:pt idx="7">
                  <c:v>Agassiz Dakota HS</c:v>
                </c:pt>
                <c:pt idx="8">
                  <c:v>Washington ES</c:v>
                </c:pt>
                <c:pt idx="9">
                  <c:v>Eagles ES</c:v>
                </c:pt>
                <c:pt idx="10">
                  <c:v>Horace Mann ES</c:v>
                </c:pt>
                <c:pt idx="11">
                  <c:v>Jefferson ES</c:v>
                </c:pt>
                <c:pt idx="12">
                  <c:v>Lincoln ES</c:v>
                </c:pt>
                <c:pt idx="13">
                  <c:v>Longfellow ES</c:v>
                </c:pt>
                <c:pt idx="14">
                  <c:v>Ben Franklin MS</c:v>
                </c:pt>
                <c:pt idx="15">
                  <c:v>McKinley ES</c:v>
                </c:pt>
                <c:pt idx="16">
                  <c:v>South HS</c:v>
                </c:pt>
                <c:pt idx="17">
                  <c:v>Centennial ES</c:v>
                </c:pt>
                <c:pt idx="18">
                  <c:v>Operation Center</c:v>
                </c:pt>
                <c:pt idx="19">
                  <c:v>Explorer Academy</c:v>
                </c:pt>
                <c:pt idx="20">
                  <c:v>Admin Bldg</c:v>
                </c:pt>
                <c:pt idx="21">
                  <c:v>North HS</c:v>
                </c:pt>
                <c:pt idx="22">
                  <c:v>Roosevelt ES</c:v>
                </c:pt>
                <c:pt idx="23">
                  <c:v>District Office New</c:v>
                </c:pt>
              </c:strCache>
            </c:strRef>
          </c:cat>
          <c:val>
            <c:numRef>
              <c:f>'BuildingBLSmry for client'!$S$4:$S$30</c:f>
              <c:numCache>
                <c:formatCode>_("$"* #,##0_);_("$"* \(#,##0\);_("$"* "-"??_);_(@_)</c:formatCode>
                <c:ptCount val="24"/>
                <c:pt idx="0">
                  <c:v>33004.800000000003</c:v>
                </c:pt>
                <c:pt idx="1">
                  <c:v>242053.77127693949</c:v>
                </c:pt>
                <c:pt idx="2">
                  <c:v>167753.96000000002</c:v>
                </c:pt>
                <c:pt idx="3">
                  <c:v>266149.55999999994</c:v>
                </c:pt>
                <c:pt idx="4">
                  <c:v>104485.95999999999</c:v>
                </c:pt>
                <c:pt idx="5">
                  <c:v>95620.34</c:v>
                </c:pt>
                <c:pt idx="6">
                  <c:v>61710.45</c:v>
                </c:pt>
                <c:pt idx="7">
                  <c:v>200366.05999999997</c:v>
                </c:pt>
                <c:pt idx="8">
                  <c:v>89792.58100000002</c:v>
                </c:pt>
                <c:pt idx="9">
                  <c:v>105918.0135</c:v>
                </c:pt>
                <c:pt idx="10">
                  <c:v>60341.909999999996</c:v>
                </c:pt>
                <c:pt idx="11">
                  <c:v>101227</c:v>
                </c:pt>
                <c:pt idx="12">
                  <c:v>111427.67000000001</c:v>
                </c:pt>
                <c:pt idx="13">
                  <c:v>107562.56000000001</c:v>
                </c:pt>
                <c:pt idx="14">
                  <c:v>290523.11</c:v>
                </c:pt>
                <c:pt idx="15">
                  <c:v>55962.419103313841</c:v>
                </c:pt>
                <c:pt idx="16">
                  <c:v>505696.61089999997</c:v>
                </c:pt>
                <c:pt idx="17">
                  <c:v>90116.622700000007</c:v>
                </c:pt>
                <c:pt idx="18">
                  <c:v>89582.110000000015</c:v>
                </c:pt>
                <c:pt idx="19">
                  <c:v>70720.14</c:v>
                </c:pt>
                <c:pt idx="20">
                  <c:v>47336.319999999992</c:v>
                </c:pt>
                <c:pt idx="21">
                  <c:v>445754.71000000008</c:v>
                </c:pt>
                <c:pt idx="22">
                  <c:v>75092.074299999993</c:v>
                </c:pt>
                <c:pt idx="23">
                  <c:v>147766.78000000003</c:v>
                </c:pt>
              </c:numCache>
            </c:numRef>
          </c:val>
          <c:extLst>
            <c:ext xmlns:c16="http://schemas.microsoft.com/office/drawing/2014/chart" uri="{C3380CC4-5D6E-409C-BE32-E72D297353CC}">
              <c16:uniqueId val="{00000030-33DA-49AA-A71B-7AAB60E5B5E4}"/>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619364"/>
          </a:xfrm>
          <a:prstGeom prst="rect">
            <a:avLst/>
          </a:prstGeom>
        </p:spPr>
        <p:txBody>
          <a:bodyPr vert="horz" lIns="112328" tIns="56165" rIns="112328" bIns="56165" rtlCol="0"/>
          <a:lstStyle>
            <a:lvl1pPr algn="l">
              <a:defRPr sz="1500"/>
            </a:lvl1pPr>
          </a:lstStyle>
          <a:p>
            <a:endParaRPr lang="en-US" dirty="0"/>
          </a:p>
        </p:txBody>
      </p:sp>
      <p:sp>
        <p:nvSpPr>
          <p:cNvPr id="3" name="Date Placeholder 2"/>
          <p:cNvSpPr>
            <a:spLocks noGrp="1"/>
          </p:cNvSpPr>
          <p:nvPr>
            <p:ph type="dt" sz="quarter" idx="1"/>
          </p:nvPr>
        </p:nvSpPr>
        <p:spPr>
          <a:xfrm>
            <a:off x="4143588" y="0"/>
            <a:ext cx="3169920" cy="619364"/>
          </a:xfrm>
          <a:prstGeom prst="rect">
            <a:avLst/>
          </a:prstGeom>
        </p:spPr>
        <p:txBody>
          <a:bodyPr vert="horz" lIns="112328" tIns="56165" rIns="112328" bIns="56165" rtlCol="0"/>
          <a:lstStyle>
            <a:lvl1pPr algn="r">
              <a:defRPr sz="1500"/>
            </a:lvl1pPr>
          </a:lstStyle>
          <a:p>
            <a:fld id="{81128B79-F1C9-4B40-903A-59022172EA36}" type="datetimeFigureOut">
              <a:rPr lang="en-US" smtClean="0"/>
              <a:t>10/6/2023</a:t>
            </a:fld>
            <a:endParaRPr lang="en-US" dirty="0"/>
          </a:p>
        </p:txBody>
      </p:sp>
      <p:sp>
        <p:nvSpPr>
          <p:cNvPr id="4" name="Footer Placeholder 3"/>
          <p:cNvSpPr>
            <a:spLocks noGrp="1"/>
          </p:cNvSpPr>
          <p:nvPr>
            <p:ph type="ftr" sz="quarter" idx="2"/>
          </p:nvPr>
        </p:nvSpPr>
        <p:spPr>
          <a:xfrm>
            <a:off x="0" y="11725038"/>
            <a:ext cx="3169920" cy="619362"/>
          </a:xfrm>
          <a:prstGeom prst="rect">
            <a:avLst/>
          </a:prstGeom>
        </p:spPr>
        <p:txBody>
          <a:bodyPr vert="horz" lIns="112328" tIns="56165" rIns="112328" bIns="56165" rtlCol="0" anchor="b"/>
          <a:lstStyle>
            <a:lvl1pPr algn="l">
              <a:defRPr sz="1500"/>
            </a:lvl1pPr>
          </a:lstStyle>
          <a:p>
            <a:endParaRPr lang="en-US" dirty="0"/>
          </a:p>
        </p:txBody>
      </p:sp>
      <p:sp>
        <p:nvSpPr>
          <p:cNvPr id="5" name="Slide Number Placeholder 4"/>
          <p:cNvSpPr>
            <a:spLocks noGrp="1"/>
          </p:cNvSpPr>
          <p:nvPr>
            <p:ph type="sldNum" sz="quarter" idx="3"/>
          </p:nvPr>
        </p:nvSpPr>
        <p:spPr>
          <a:xfrm>
            <a:off x="4143588" y="11725038"/>
            <a:ext cx="3169920" cy="619362"/>
          </a:xfrm>
          <a:prstGeom prst="rect">
            <a:avLst/>
          </a:prstGeom>
        </p:spPr>
        <p:txBody>
          <a:bodyPr vert="horz" lIns="112328" tIns="56165" rIns="112328" bIns="56165" rtlCol="0" anchor="b"/>
          <a:lstStyle>
            <a:lvl1pPr algn="r">
              <a:defRPr sz="1500"/>
            </a:lvl1pPr>
          </a:lstStyle>
          <a:p>
            <a:fld id="{1E468AA3-3F8C-B943-B3E0-C4FF0A0BB7F7}" type="slidenum">
              <a:rPr lang="en-US" smtClean="0"/>
              <a:t>‹#›</a:t>
            </a:fld>
            <a:endParaRPr lang="en-US" dirty="0"/>
          </a:p>
        </p:txBody>
      </p:sp>
    </p:spTree>
    <p:extLst>
      <p:ext uri="{BB962C8B-B14F-4D97-AF65-F5344CB8AC3E}">
        <p14:creationId xmlns:p14="http://schemas.microsoft.com/office/powerpoint/2010/main" val="297991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619364"/>
          </a:xfrm>
          <a:prstGeom prst="rect">
            <a:avLst/>
          </a:prstGeom>
        </p:spPr>
        <p:txBody>
          <a:bodyPr vert="horz" lIns="112328" tIns="56165" rIns="112328" bIns="56165" rtlCol="0"/>
          <a:lstStyle>
            <a:lvl1pPr algn="l">
              <a:defRPr sz="1500"/>
            </a:lvl1pPr>
          </a:lstStyle>
          <a:p>
            <a:endParaRPr lang="en-US" dirty="0"/>
          </a:p>
        </p:txBody>
      </p:sp>
      <p:sp>
        <p:nvSpPr>
          <p:cNvPr id="3" name="Date Placeholder 2"/>
          <p:cNvSpPr>
            <a:spLocks noGrp="1"/>
          </p:cNvSpPr>
          <p:nvPr>
            <p:ph type="dt" idx="1"/>
          </p:nvPr>
        </p:nvSpPr>
        <p:spPr>
          <a:xfrm>
            <a:off x="4143588" y="0"/>
            <a:ext cx="3169920" cy="619364"/>
          </a:xfrm>
          <a:prstGeom prst="rect">
            <a:avLst/>
          </a:prstGeom>
        </p:spPr>
        <p:txBody>
          <a:bodyPr vert="horz" lIns="112328" tIns="56165" rIns="112328" bIns="56165" rtlCol="0"/>
          <a:lstStyle>
            <a:lvl1pPr algn="r">
              <a:defRPr sz="1500"/>
            </a:lvl1pPr>
          </a:lstStyle>
          <a:p>
            <a:fld id="{EEE9D53E-DC56-DF4E-83C1-99F276FA1B2A}" type="datetimeFigureOut">
              <a:rPr lang="en-US" smtClean="0"/>
              <a:t>10/6/2023</a:t>
            </a:fld>
            <a:endParaRPr lang="en-US" dirty="0"/>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112328" tIns="56165" rIns="112328" bIns="56165" rtlCol="0" anchor="ctr"/>
          <a:lstStyle/>
          <a:p>
            <a:endParaRPr lang="en-US" dirty="0"/>
          </a:p>
        </p:txBody>
      </p:sp>
      <p:sp>
        <p:nvSpPr>
          <p:cNvPr id="5" name="Notes Placeholder 4"/>
          <p:cNvSpPr>
            <a:spLocks noGrp="1"/>
          </p:cNvSpPr>
          <p:nvPr>
            <p:ph type="body" sz="quarter" idx="3"/>
          </p:nvPr>
        </p:nvSpPr>
        <p:spPr>
          <a:xfrm>
            <a:off x="731520" y="5940742"/>
            <a:ext cx="5852160" cy="4860608"/>
          </a:xfrm>
          <a:prstGeom prst="rect">
            <a:avLst/>
          </a:prstGeom>
        </p:spPr>
        <p:txBody>
          <a:bodyPr vert="horz" lIns="112328" tIns="56165" rIns="112328" bIns="561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725038"/>
            <a:ext cx="3169920" cy="619362"/>
          </a:xfrm>
          <a:prstGeom prst="rect">
            <a:avLst/>
          </a:prstGeom>
        </p:spPr>
        <p:txBody>
          <a:bodyPr vert="horz" lIns="112328" tIns="56165" rIns="112328" bIns="56165" rtlCol="0" anchor="b"/>
          <a:lstStyle>
            <a:lvl1pPr algn="l">
              <a:defRPr sz="1500"/>
            </a:lvl1pPr>
          </a:lstStyle>
          <a:p>
            <a:endParaRPr lang="en-US" dirty="0"/>
          </a:p>
        </p:txBody>
      </p:sp>
      <p:sp>
        <p:nvSpPr>
          <p:cNvPr id="7" name="Slide Number Placeholder 6"/>
          <p:cNvSpPr>
            <a:spLocks noGrp="1"/>
          </p:cNvSpPr>
          <p:nvPr>
            <p:ph type="sldNum" sz="quarter" idx="5"/>
          </p:nvPr>
        </p:nvSpPr>
        <p:spPr>
          <a:xfrm>
            <a:off x="4143588" y="11725038"/>
            <a:ext cx="3169920" cy="619362"/>
          </a:xfrm>
          <a:prstGeom prst="rect">
            <a:avLst/>
          </a:prstGeom>
        </p:spPr>
        <p:txBody>
          <a:bodyPr vert="horz" lIns="112328" tIns="56165" rIns="112328" bIns="56165" rtlCol="0" anchor="b"/>
          <a:lstStyle>
            <a:lvl1pPr algn="r">
              <a:defRPr sz="1500"/>
            </a:lvl1pPr>
          </a:lstStyle>
          <a:p>
            <a:fld id="{0BEE5B09-44A4-154E-95AE-27E2CA792CA2}" type="slidenum">
              <a:rPr lang="en-US" smtClean="0"/>
              <a:t>‹#›</a:t>
            </a:fld>
            <a:endParaRPr lang="en-US" dirty="0"/>
          </a:p>
        </p:txBody>
      </p:sp>
    </p:spTree>
    <p:extLst>
      <p:ext uri="{BB962C8B-B14F-4D97-AF65-F5344CB8AC3E}">
        <p14:creationId xmlns:p14="http://schemas.microsoft.com/office/powerpoint/2010/main" val="308392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2</a:t>
            </a:fld>
            <a:endParaRPr lang="en-US" dirty="0"/>
          </a:p>
        </p:txBody>
      </p:sp>
    </p:spTree>
    <p:extLst>
      <p:ext uri="{BB962C8B-B14F-4D97-AF65-F5344CB8AC3E}">
        <p14:creationId xmlns:p14="http://schemas.microsoft.com/office/powerpoint/2010/main" val="1347499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12</a:t>
            </a:fld>
            <a:endParaRPr lang="en-US" dirty="0"/>
          </a:p>
        </p:txBody>
      </p:sp>
    </p:spTree>
    <p:extLst>
      <p:ext uri="{BB962C8B-B14F-4D97-AF65-F5344CB8AC3E}">
        <p14:creationId xmlns:p14="http://schemas.microsoft.com/office/powerpoint/2010/main" val="423094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13</a:t>
            </a:fld>
            <a:endParaRPr lang="en-US" dirty="0"/>
          </a:p>
        </p:txBody>
      </p:sp>
    </p:spTree>
    <p:extLst>
      <p:ext uri="{BB962C8B-B14F-4D97-AF65-F5344CB8AC3E}">
        <p14:creationId xmlns:p14="http://schemas.microsoft.com/office/powerpoint/2010/main" val="1426110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14</a:t>
            </a:fld>
            <a:endParaRPr lang="en-US" dirty="0"/>
          </a:p>
        </p:txBody>
      </p:sp>
    </p:spTree>
    <p:extLst>
      <p:ext uri="{BB962C8B-B14F-4D97-AF65-F5344CB8AC3E}">
        <p14:creationId xmlns:p14="http://schemas.microsoft.com/office/powerpoint/2010/main" val="1009972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15</a:t>
            </a:fld>
            <a:endParaRPr lang="en-US" dirty="0"/>
          </a:p>
        </p:txBody>
      </p:sp>
    </p:spTree>
    <p:extLst>
      <p:ext uri="{BB962C8B-B14F-4D97-AF65-F5344CB8AC3E}">
        <p14:creationId xmlns:p14="http://schemas.microsoft.com/office/powerpoint/2010/main" val="2574185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16</a:t>
            </a:fld>
            <a:endParaRPr lang="en-US" dirty="0"/>
          </a:p>
        </p:txBody>
      </p:sp>
    </p:spTree>
    <p:extLst>
      <p:ext uri="{BB962C8B-B14F-4D97-AF65-F5344CB8AC3E}">
        <p14:creationId xmlns:p14="http://schemas.microsoft.com/office/powerpoint/2010/main" val="572597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17</a:t>
            </a:fld>
            <a:endParaRPr lang="en-US" dirty="0"/>
          </a:p>
        </p:txBody>
      </p:sp>
    </p:spTree>
    <p:extLst>
      <p:ext uri="{BB962C8B-B14F-4D97-AF65-F5344CB8AC3E}">
        <p14:creationId xmlns:p14="http://schemas.microsoft.com/office/powerpoint/2010/main" val="3980206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18</a:t>
            </a:fld>
            <a:endParaRPr lang="en-US" dirty="0"/>
          </a:p>
        </p:txBody>
      </p:sp>
    </p:spTree>
    <p:extLst>
      <p:ext uri="{BB962C8B-B14F-4D97-AF65-F5344CB8AC3E}">
        <p14:creationId xmlns:p14="http://schemas.microsoft.com/office/powerpoint/2010/main" val="1988359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19</a:t>
            </a:fld>
            <a:endParaRPr lang="en-US" dirty="0"/>
          </a:p>
        </p:txBody>
      </p:sp>
    </p:spTree>
    <p:extLst>
      <p:ext uri="{BB962C8B-B14F-4D97-AF65-F5344CB8AC3E}">
        <p14:creationId xmlns:p14="http://schemas.microsoft.com/office/powerpoint/2010/main" val="3033874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20</a:t>
            </a:fld>
            <a:endParaRPr lang="en-US" dirty="0"/>
          </a:p>
        </p:txBody>
      </p:sp>
    </p:spTree>
    <p:extLst>
      <p:ext uri="{BB962C8B-B14F-4D97-AF65-F5344CB8AC3E}">
        <p14:creationId xmlns:p14="http://schemas.microsoft.com/office/powerpoint/2010/main" val="772399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21</a:t>
            </a:fld>
            <a:endParaRPr lang="en-US" dirty="0"/>
          </a:p>
        </p:txBody>
      </p:sp>
    </p:spTree>
    <p:extLst>
      <p:ext uri="{BB962C8B-B14F-4D97-AF65-F5344CB8AC3E}">
        <p14:creationId xmlns:p14="http://schemas.microsoft.com/office/powerpoint/2010/main" val="3286628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3</a:t>
            </a:fld>
            <a:endParaRPr lang="en-US" dirty="0"/>
          </a:p>
        </p:txBody>
      </p:sp>
    </p:spTree>
    <p:extLst>
      <p:ext uri="{BB962C8B-B14F-4D97-AF65-F5344CB8AC3E}">
        <p14:creationId xmlns:p14="http://schemas.microsoft.com/office/powerpoint/2010/main" val="1444224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22</a:t>
            </a:fld>
            <a:endParaRPr lang="en-US" dirty="0"/>
          </a:p>
        </p:txBody>
      </p:sp>
    </p:spTree>
    <p:extLst>
      <p:ext uri="{BB962C8B-B14F-4D97-AF65-F5344CB8AC3E}">
        <p14:creationId xmlns:p14="http://schemas.microsoft.com/office/powerpoint/2010/main" val="2536576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23</a:t>
            </a:fld>
            <a:endParaRPr lang="en-US" dirty="0"/>
          </a:p>
        </p:txBody>
      </p:sp>
    </p:spTree>
    <p:extLst>
      <p:ext uri="{BB962C8B-B14F-4D97-AF65-F5344CB8AC3E}">
        <p14:creationId xmlns:p14="http://schemas.microsoft.com/office/powerpoint/2010/main" val="2796557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24</a:t>
            </a:fld>
            <a:endParaRPr lang="en-US" dirty="0"/>
          </a:p>
        </p:txBody>
      </p:sp>
    </p:spTree>
    <p:extLst>
      <p:ext uri="{BB962C8B-B14F-4D97-AF65-F5344CB8AC3E}">
        <p14:creationId xmlns:p14="http://schemas.microsoft.com/office/powerpoint/2010/main" val="3258921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25</a:t>
            </a:fld>
            <a:endParaRPr lang="en-US" dirty="0"/>
          </a:p>
        </p:txBody>
      </p:sp>
    </p:spTree>
    <p:extLst>
      <p:ext uri="{BB962C8B-B14F-4D97-AF65-F5344CB8AC3E}">
        <p14:creationId xmlns:p14="http://schemas.microsoft.com/office/powerpoint/2010/main" val="3869527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26</a:t>
            </a:fld>
            <a:endParaRPr lang="en-US" dirty="0"/>
          </a:p>
        </p:txBody>
      </p:sp>
    </p:spTree>
    <p:extLst>
      <p:ext uri="{BB962C8B-B14F-4D97-AF65-F5344CB8AC3E}">
        <p14:creationId xmlns:p14="http://schemas.microsoft.com/office/powerpoint/2010/main" val="1407047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Kent</a:t>
            </a:r>
          </a:p>
        </p:txBody>
      </p:sp>
      <p:sp>
        <p:nvSpPr>
          <p:cNvPr id="4" name="Slide Number Placeholder 3"/>
          <p:cNvSpPr>
            <a:spLocks noGrp="1"/>
          </p:cNvSpPr>
          <p:nvPr>
            <p:ph type="sldNum" sz="quarter" idx="5"/>
          </p:nvPr>
        </p:nvSpPr>
        <p:spPr/>
        <p:txBody>
          <a:bodyPr/>
          <a:lstStyle/>
          <a:p>
            <a:fld id="{0BEE5B09-44A4-154E-95AE-27E2CA792CA2}" type="slidenum">
              <a:rPr lang="en-US" smtClean="0"/>
              <a:t>27</a:t>
            </a:fld>
            <a:endParaRPr lang="en-US" dirty="0"/>
          </a:p>
        </p:txBody>
      </p:sp>
    </p:spTree>
    <p:extLst>
      <p:ext uri="{BB962C8B-B14F-4D97-AF65-F5344CB8AC3E}">
        <p14:creationId xmlns:p14="http://schemas.microsoft.com/office/powerpoint/2010/main" val="3222325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Kent</a:t>
            </a:r>
          </a:p>
        </p:txBody>
      </p:sp>
      <p:sp>
        <p:nvSpPr>
          <p:cNvPr id="4" name="Slide Number Placeholder 3"/>
          <p:cNvSpPr>
            <a:spLocks noGrp="1"/>
          </p:cNvSpPr>
          <p:nvPr>
            <p:ph type="sldNum" sz="quarter" idx="5"/>
          </p:nvPr>
        </p:nvSpPr>
        <p:spPr/>
        <p:txBody>
          <a:bodyPr/>
          <a:lstStyle/>
          <a:p>
            <a:fld id="{0BEE5B09-44A4-154E-95AE-27E2CA792CA2}" type="slidenum">
              <a:rPr lang="en-US" smtClean="0"/>
              <a:t>35</a:t>
            </a:fld>
            <a:endParaRPr lang="en-US" dirty="0"/>
          </a:p>
        </p:txBody>
      </p:sp>
    </p:spTree>
    <p:extLst>
      <p:ext uri="{BB962C8B-B14F-4D97-AF65-F5344CB8AC3E}">
        <p14:creationId xmlns:p14="http://schemas.microsoft.com/office/powerpoint/2010/main" val="1315128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Kent</a:t>
            </a:r>
          </a:p>
        </p:txBody>
      </p:sp>
      <p:sp>
        <p:nvSpPr>
          <p:cNvPr id="4" name="Slide Number Placeholder 3"/>
          <p:cNvSpPr>
            <a:spLocks noGrp="1"/>
          </p:cNvSpPr>
          <p:nvPr>
            <p:ph type="sldNum" sz="quarter" idx="5"/>
          </p:nvPr>
        </p:nvSpPr>
        <p:spPr/>
        <p:txBody>
          <a:bodyPr/>
          <a:lstStyle/>
          <a:p>
            <a:fld id="{0BEE5B09-44A4-154E-95AE-27E2CA792CA2}" type="slidenum">
              <a:rPr lang="en-US" smtClean="0"/>
              <a:t>36</a:t>
            </a:fld>
            <a:endParaRPr lang="en-US" dirty="0"/>
          </a:p>
        </p:txBody>
      </p:sp>
    </p:spTree>
    <p:extLst>
      <p:ext uri="{BB962C8B-B14F-4D97-AF65-F5344CB8AC3E}">
        <p14:creationId xmlns:p14="http://schemas.microsoft.com/office/powerpoint/2010/main" val="3944856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Erin</a:t>
            </a:r>
          </a:p>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5</a:t>
            </a:fld>
            <a:endParaRPr lang="en-US" dirty="0"/>
          </a:p>
        </p:txBody>
      </p:sp>
    </p:spTree>
    <p:extLst>
      <p:ext uri="{BB962C8B-B14F-4D97-AF65-F5344CB8AC3E}">
        <p14:creationId xmlns:p14="http://schemas.microsoft.com/office/powerpoint/2010/main" val="3005856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6</a:t>
            </a:fld>
            <a:endParaRPr lang="en-US" dirty="0"/>
          </a:p>
        </p:txBody>
      </p:sp>
    </p:spTree>
    <p:extLst>
      <p:ext uri="{BB962C8B-B14F-4D97-AF65-F5344CB8AC3E}">
        <p14:creationId xmlns:p14="http://schemas.microsoft.com/office/powerpoint/2010/main" val="109036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7</a:t>
            </a:fld>
            <a:endParaRPr lang="en-US" dirty="0"/>
          </a:p>
        </p:txBody>
      </p:sp>
    </p:spTree>
    <p:extLst>
      <p:ext uri="{BB962C8B-B14F-4D97-AF65-F5344CB8AC3E}">
        <p14:creationId xmlns:p14="http://schemas.microsoft.com/office/powerpoint/2010/main" val="2538946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8</a:t>
            </a:fld>
            <a:endParaRPr lang="en-US" dirty="0"/>
          </a:p>
        </p:txBody>
      </p:sp>
    </p:spTree>
    <p:extLst>
      <p:ext uri="{BB962C8B-B14F-4D97-AF65-F5344CB8AC3E}">
        <p14:creationId xmlns:p14="http://schemas.microsoft.com/office/powerpoint/2010/main" val="1858506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9</a:t>
            </a:fld>
            <a:endParaRPr lang="en-US" dirty="0"/>
          </a:p>
        </p:txBody>
      </p:sp>
    </p:spTree>
    <p:extLst>
      <p:ext uri="{BB962C8B-B14F-4D97-AF65-F5344CB8AC3E}">
        <p14:creationId xmlns:p14="http://schemas.microsoft.com/office/powerpoint/2010/main" val="1591711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10</a:t>
            </a:fld>
            <a:endParaRPr lang="en-US" dirty="0"/>
          </a:p>
        </p:txBody>
      </p:sp>
    </p:spTree>
    <p:extLst>
      <p:ext uri="{BB962C8B-B14F-4D97-AF65-F5344CB8AC3E}">
        <p14:creationId xmlns:p14="http://schemas.microsoft.com/office/powerpoint/2010/main" val="3734506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11</a:t>
            </a:fld>
            <a:endParaRPr lang="en-US" dirty="0"/>
          </a:p>
        </p:txBody>
      </p:sp>
    </p:spTree>
    <p:extLst>
      <p:ext uri="{BB962C8B-B14F-4D97-AF65-F5344CB8AC3E}">
        <p14:creationId xmlns:p14="http://schemas.microsoft.com/office/powerpoint/2010/main" val="2005438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svg"/><Relationship Id="rId7"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17.png"/></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svg"/><Relationship Id="rId9" Type="http://schemas.openxmlformats.org/officeDocument/2006/relationships/image" Target="../media/image37.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chart" Target="../charts/chart2.xml"/><Relationship Id="rId4" Type="http://schemas.openxmlformats.org/officeDocument/2006/relationships/image" Target="../media/image50.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3.png"/><Relationship Id="rId3" Type="http://schemas.openxmlformats.org/officeDocument/2006/relationships/image" Target="../media/image55.jpeg"/><Relationship Id="rId7" Type="http://schemas.openxmlformats.org/officeDocument/2006/relationships/image" Target="../media/image59.png"/><Relationship Id="rId12"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3.xml"/><Relationship Id="rId6" Type="http://schemas.openxmlformats.org/officeDocument/2006/relationships/image" Target="../media/image58.jpeg"/><Relationship Id="rId11" Type="http://schemas.openxmlformats.org/officeDocument/2006/relationships/image" Target="../media/image51.png"/><Relationship Id="rId5" Type="http://schemas.openxmlformats.org/officeDocument/2006/relationships/image" Target="../media/image57.png"/><Relationship Id="rId10" Type="http://schemas.openxmlformats.org/officeDocument/2006/relationships/image" Target="../media/image3.svg"/><Relationship Id="rId4" Type="http://schemas.openxmlformats.org/officeDocument/2006/relationships/image" Target="../media/image56.png"/><Relationship Id="rId9" Type="http://schemas.openxmlformats.org/officeDocument/2006/relationships/image" Target="../media/image2.png"/><Relationship Id="rId14" Type="http://schemas.openxmlformats.org/officeDocument/2006/relationships/image" Target="../media/image61.png"/></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8.svg"/></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7.svg"/><Relationship Id="rId7"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17.png"/></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6.svg"/><Relationship Id="rId9" Type="http://schemas.openxmlformats.org/officeDocument/2006/relationships/image" Target="../media/image37.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4.xml"/><Relationship Id="rId4" Type="http://schemas.openxmlformats.org/officeDocument/2006/relationships/image" Target="../media/image48.sv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62.png"/><Relationship Id="rId4" Type="http://schemas.openxmlformats.org/officeDocument/2006/relationships/image" Target="../media/image50.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jpe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jpe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65.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5.png"/><Relationship Id="rId1" Type="http://schemas.openxmlformats.org/officeDocument/2006/relationships/slideMaster" Target="../slideMasters/slideMaster5.xml"/><Relationship Id="rId4" Type="http://schemas.openxmlformats.org/officeDocument/2006/relationships/image" Target="../media/image8.svg"/></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7.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17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65.png"/><Relationship Id="rId1" Type="http://schemas.openxmlformats.org/officeDocument/2006/relationships/slideMaster" Target="../slideMasters/slideMaster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0.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image" Target="../media/image65.png"/><Relationship Id="rId1" Type="http://schemas.openxmlformats.org/officeDocument/2006/relationships/slideMaster" Target="../slideMasters/slideMaster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6.svg"/><Relationship Id="rId9" Type="http://schemas.openxmlformats.org/officeDocument/2006/relationships/image" Target="../media/image71.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65.png"/><Relationship Id="rId1" Type="http://schemas.openxmlformats.org/officeDocument/2006/relationships/slideMaster" Target="../slideMasters/slideMaster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2.jpeg"/><Relationship Id="rId1" Type="http://schemas.openxmlformats.org/officeDocument/2006/relationships/slideMaster" Target="../slideMasters/slideMaster5.xml"/><Relationship Id="rId4" Type="http://schemas.openxmlformats.org/officeDocument/2006/relationships/image" Target="../media/image48.sv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chart" Target="../charts/chart3.xml"/><Relationship Id="rId1" Type="http://schemas.openxmlformats.org/officeDocument/2006/relationships/slideMaster" Target="../slideMasters/slideMaster5.xml"/><Relationship Id="rId5" Type="http://schemas.openxmlformats.org/officeDocument/2006/relationships/image" Target="../media/image50.png"/><Relationship Id="rId4" Type="http://schemas.openxmlformats.org/officeDocument/2006/relationships/image" Target="../media/image49.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chart" Target="../charts/chart4.xml"/><Relationship Id="rId1" Type="http://schemas.openxmlformats.org/officeDocument/2006/relationships/slideMaster" Target="../slideMasters/slideMaster5.xml"/><Relationship Id="rId5" Type="http://schemas.openxmlformats.org/officeDocument/2006/relationships/image" Target="../media/image50.png"/><Relationship Id="rId4" Type="http://schemas.openxmlformats.org/officeDocument/2006/relationships/image" Target="../media/image49.png"/></Relationships>
</file>

<file path=ppt/slideLayouts/_rels/slideLayout186.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1.png"/><Relationship Id="rId3" Type="http://schemas.openxmlformats.org/officeDocument/2006/relationships/image" Target="../media/image46.svg"/><Relationship Id="rId7" Type="http://schemas.openxmlformats.org/officeDocument/2006/relationships/image" Target="../media/image76.png"/><Relationship Id="rId12"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75.png"/><Relationship Id="rId11" Type="http://schemas.openxmlformats.org/officeDocument/2006/relationships/image" Target="../media/image80.jpeg"/><Relationship Id="rId5" Type="http://schemas.openxmlformats.org/officeDocument/2006/relationships/image" Target="../media/image74.png"/><Relationship Id="rId10" Type="http://schemas.openxmlformats.org/officeDocument/2006/relationships/image" Target="../media/image79.jpeg"/><Relationship Id="rId4" Type="http://schemas.openxmlformats.org/officeDocument/2006/relationships/image" Target="../media/image73.png"/><Relationship Id="rId9" Type="http://schemas.openxmlformats.org/officeDocument/2006/relationships/image" Target="../media/image78.png"/></Relationships>
</file>

<file path=ppt/slideLayouts/_rels/slideLayout18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3" Type="http://schemas.openxmlformats.org/officeDocument/2006/relationships/image" Target="../media/image83.jpeg"/><Relationship Id="rId7" Type="http://schemas.openxmlformats.org/officeDocument/2006/relationships/image" Target="../media/image86.png"/><Relationship Id="rId12" Type="http://schemas.openxmlformats.org/officeDocument/2006/relationships/image" Target="../media/image88.png"/><Relationship Id="rId2" Type="http://schemas.openxmlformats.org/officeDocument/2006/relationships/image" Target="../media/image82.png"/><Relationship Id="rId1" Type="http://schemas.openxmlformats.org/officeDocument/2006/relationships/slideMaster" Target="../slideMasters/slideMaster5.xml"/><Relationship Id="rId6" Type="http://schemas.openxmlformats.org/officeDocument/2006/relationships/image" Target="../media/image85.jpeg"/><Relationship Id="rId11" Type="http://schemas.openxmlformats.org/officeDocument/2006/relationships/image" Target="../media/image75.png"/><Relationship Id="rId5" Type="http://schemas.openxmlformats.org/officeDocument/2006/relationships/image" Target="../media/image57.png"/><Relationship Id="rId10" Type="http://schemas.openxmlformats.org/officeDocument/2006/relationships/image" Target="../media/image46.svg"/><Relationship Id="rId4" Type="http://schemas.openxmlformats.org/officeDocument/2006/relationships/image" Target="../media/image84.png"/><Relationship Id="rId9" Type="http://schemas.openxmlformats.org/officeDocument/2006/relationships/image" Target="../media/image2.png"/><Relationship Id="rId14" Type="http://schemas.openxmlformats.org/officeDocument/2006/relationships/image" Target="../media/image90.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svg"/><Relationship Id="rId9" Type="http://schemas.openxmlformats.org/officeDocument/2006/relationships/image" Target="../media/image3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45.sv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7.svg"/><Relationship Id="rId7"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17.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6.svg"/><Relationship Id="rId9" Type="http://schemas.openxmlformats.org/officeDocument/2006/relationships/image" Target="../media/image3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2.xml"/><Relationship Id="rId4" Type="http://schemas.openxmlformats.org/officeDocument/2006/relationships/image" Target="../media/image48.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chart" Target="../charts/chart1.xml"/><Relationship Id="rId4" Type="http://schemas.openxmlformats.org/officeDocument/2006/relationships/image" Target="../media/image50.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png"/><Relationship Id="rId3" Type="http://schemas.openxmlformats.org/officeDocument/2006/relationships/image" Target="../media/image46.sv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3.png"/><Relationship Id="rId11" Type="http://schemas.openxmlformats.org/officeDocument/2006/relationships/image" Target="../media/image58.jpe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MRC-Cover1">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0472FAB6-F0C2-CB40-A177-425D5AC4CF50}"/>
              </a:ext>
            </a:extLst>
          </p:cNvPr>
          <p:cNvSpPr>
            <a:spLocks noGrp="1"/>
          </p:cNvSpPr>
          <p:nvPr>
            <p:ph type="body" sz="quarter" idx="10" hasCustomPrompt="1"/>
          </p:nvPr>
        </p:nvSpPr>
        <p:spPr>
          <a:xfrm>
            <a:off x="2156060" y="1063666"/>
            <a:ext cx="6258735" cy="1739938"/>
          </a:xfrm>
          <a:prstGeom prst="rect">
            <a:avLst/>
          </a:prstGeom>
        </p:spPr>
        <p:txBody>
          <a:bodyPr anchor="b" anchorCtr="0"/>
          <a:lstStyle>
            <a:lvl1pPr marL="7937" indent="0">
              <a:lnSpc>
                <a:spcPts val="4500"/>
              </a:lnSpc>
              <a:spcBef>
                <a:spcPts val="0"/>
              </a:spcBef>
              <a:buFontTx/>
              <a:buNone/>
              <a:defRPr sz="4200" b="0" i="0" cap="none" spc="100" baseline="0">
                <a:solidFill>
                  <a:schemeClr val="tx1"/>
                </a:solidFill>
              </a:defRPr>
            </a:lvl1pPr>
          </a:lstStyle>
          <a:p>
            <a:pPr lvl="0"/>
            <a:r>
              <a:rPr lang="en-US" dirty="0"/>
              <a:t>Click to Add </a:t>
            </a:r>
            <a:br>
              <a:rPr lang="en-US" dirty="0"/>
            </a:br>
            <a:r>
              <a:rPr lang="en-US" dirty="0"/>
              <a:t>Presentation Title</a:t>
            </a:r>
          </a:p>
        </p:txBody>
      </p:sp>
      <p:sp>
        <p:nvSpPr>
          <p:cNvPr id="4" name="Text Placeholder 16">
            <a:extLst>
              <a:ext uri="{FF2B5EF4-FFF2-40B4-BE49-F238E27FC236}">
                <a16:creationId xmlns:a16="http://schemas.microsoft.com/office/drawing/2014/main" id="{0CA2012E-F99C-9B48-B165-B4B0E9677F6B}"/>
              </a:ext>
            </a:extLst>
          </p:cNvPr>
          <p:cNvSpPr>
            <a:spLocks noGrp="1"/>
          </p:cNvSpPr>
          <p:nvPr>
            <p:ph type="body" sz="quarter" idx="11" hasCustomPrompt="1"/>
          </p:nvPr>
        </p:nvSpPr>
        <p:spPr>
          <a:xfrm>
            <a:off x="2156060" y="2764739"/>
            <a:ext cx="4737957" cy="471488"/>
          </a:xfrm>
          <a:prstGeom prst="rect">
            <a:avLst/>
          </a:prstGeom>
        </p:spPr>
        <p:txBody>
          <a:bodyPr/>
          <a:lstStyle>
            <a:lvl1pPr marL="7937" indent="0">
              <a:buFontTx/>
              <a:buNone/>
              <a:defRPr sz="2400" cap="none" spc="100" baseline="0">
                <a:solidFill>
                  <a:schemeClr val="accent4"/>
                </a:solidFill>
              </a:defRPr>
            </a:lvl1pPr>
          </a:lstStyle>
          <a:p>
            <a:pPr lvl="0"/>
            <a:r>
              <a:rPr lang="en-US" dirty="0"/>
              <a:t>Click to add subtitle</a:t>
            </a:r>
          </a:p>
        </p:txBody>
      </p:sp>
      <p:sp>
        <p:nvSpPr>
          <p:cNvPr id="14" name="Text Placeholder 13">
            <a:extLst>
              <a:ext uri="{FF2B5EF4-FFF2-40B4-BE49-F238E27FC236}">
                <a16:creationId xmlns:a16="http://schemas.microsoft.com/office/drawing/2014/main" id="{8D35544C-965C-8F42-AFC6-27CB259FD75F}"/>
              </a:ext>
            </a:extLst>
          </p:cNvPr>
          <p:cNvSpPr>
            <a:spLocks noGrp="1"/>
          </p:cNvSpPr>
          <p:nvPr>
            <p:ph type="body" sz="quarter" idx="12" hasCustomPrompt="1"/>
          </p:nvPr>
        </p:nvSpPr>
        <p:spPr>
          <a:xfrm>
            <a:off x="2156288" y="3250407"/>
            <a:ext cx="4348162" cy="498475"/>
          </a:xfrm>
          <a:prstGeom prst="rect">
            <a:avLst/>
          </a:prstGeom>
        </p:spPr>
        <p:txBody>
          <a:bodyPr/>
          <a:lstStyle>
            <a:lvl1pPr marL="7937" indent="0">
              <a:buFont typeface="Arial" panose="020B0604020202020204" pitchFamily="34" charset="0"/>
              <a:buNone/>
              <a:defRPr sz="1500" b="1">
                <a:solidFill>
                  <a:schemeClr val="accent1"/>
                </a:solidFill>
              </a:defRPr>
            </a:lvl1pPr>
            <a:lvl2pPr marL="576262" indent="-285750">
              <a:buFont typeface="Arial" panose="020B0604020202020204" pitchFamily="34" charset="0"/>
              <a:buChar char="•"/>
              <a:defRPr/>
            </a:lvl2pPr>
            <a:lvl3pPr marL="923925" indent="-285750">
              <a:buFont typeface="Arial" panose="020B0604020202020204" pitchFamily="34" charset="0"/>
              <a:buChar char="•"/>
              <a:defRPr/>
            </a:lvl3pPr>
            <a:lvl4pPr marL="1206500" indent="-285750">
              <a:buFont typeface="Arial" panose="020B0604020202020204" pitchFamily="34" charset="0"/>
              <a:buChar char="•"/>
              <a:defRPr/>
            </a:lvl4pPr>
            <a:lvl5pPr marL="1489075" indent="-285750">
              <a:buFont typeface="Arial" panose="020B0604020202020204" pitchFamily="34" charset="0"/>
              <a:buChar char="•"/>
              <a:defRPr/>
            </a:lvl5pPr>
          </a:lstStyle>
          <a:p>
            <a:pPr lvl="0"/>
            <a:r>
              <a:rPr lang="en-US" dirty="0"/>
              <a:t>Month Year</a:t>
            </a:r>
          </a:p>
        </p:txBody>
      </p:sp>
      <p:pic>
        <p:nvPicPr>
          <p:cNvPr id="5" name="Picture 4">
            <a:extLst>
              <a:ext uri="{FF2B5EF4-FFF2-40B4-BE49-F238E27FC236}">
                <a16:creationId xmlns:a16="http://schemas.microsoft.com/office/drawing/2014/main" id="{09FDF051-3894-8C41-8203-6AED533842B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30553" y="382089"/>
            <a:ext cx="2485658" cy="526011"/>
          </a:xfrm>
          <a:prstGeom prst="rect">
            <a:avLst/>
          </a:prstGeom>
        </p:spPr>
      </p:pic>
      <p:sp>
        <p:nvSpPr>
          <p:cNvPr id="11" name="TextBox 10">
            <a:extLst>
              <a:ext uri="{FF2B5EF4-FFF2-40B4-BE49-F238E27FC236}">
                <a16:creationId xmlns:a16="http://schemas.microsoft.com/office/drawing/2014/main" id="{B65BC80B-6118-7D4D-BC76-BC829DBDD5EE}"/>
              </a:ext>
            </a:extLst>
          </p:cNvPr>
          <p:cNvSpPr txBox="1"/>
          <p:nvPr userDrawn="1"/>
        </p:nvSpPr>
        <p:spPr>
          <a:xfrm>
            <a:off x="9042666" y="1012318"/>
            <a:ext cx="2882820" cy="276999"/>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sz="1200" b="1" i="0" kern="1200" spc="20" baseline="0" noProof="0" dirty="0">
                <a:solidFill>
                  <a:schemeClr val="accent1"/>
                </a:solidFill>
                <a:latin typeface="Arial" charset="0"/>
                <a:cs typeface="Arial" charset="0"/>
              </a:rPr>
              <a:t>ameresco.com</a:t>
            </a:r>
          </a:p>
        </p:txBody>
      </p:sp>
      <p:grpSp>
        <p:nvGrpSpPr>
          <p:cNvPr id="7" name="Group 6">
            <a:extLst>
              <a:ext uri="{FF2B5EF4-FFF2-40B4-BE49-F238E27FC236}">
                <a16:creationId xmlns:a16="http://schemas.microsoft.com/office/drawing/2014/main" id="{8858FF6D-117C-1344-A459-641232C76C4C}"/>
              </a:ext>
            </a:extLst>
          </p:cNvPr>
          <p:cNvGrpSpPr/>
          <p:nvPr userDrawn="1"/>
        </p:nvGrpSpPr>
        <p:grpSpPr>
          <a:xfrm>
            <a:off x="-5910" y="3227359"/>
            <a:ext cx="12221207" cy="3657012"/>
            <a:chOff x="-5910" y="3227359"/>
            <a:chExt cx="12221207" cy="3657012"/>
          </a:xfrm>
        </p:grpSpPr>
        <p:sp>
          <p:nvSpPr>
            <p:cNvPr id="21" name="Rectangle 5">
              <a:extLst>
                <a:ext uri="{FF2B5EF4-FFF2-40B4-BE49-F238E27FC236}">
                  <a16:creationId xmlns:a16="http://schemas.microsoft.com/office/drawing/2014/main" id="{A51F971C-A6E3-5746-85AD-4B56C45E4030}"/>
                </a:ext>
              </a:extLst>
            </p:cNvPr>
            <p:cNvSpPr/>
            <p:nvPr userDrawn="1"/>
          </p:nvSpPr>
          <p:spPr>
            <a:xfrm>
              <a:off x="-5910" y="3494341"/>
              <a:ext cx="4438990" cy="321194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42455 w 4442455"/>
                <a:gd name="connsiteY0" fmla="*/ 1943798 h 3198065"/>
                <a:gd name="connsiteX1" fmla="*/ 177 w 4442455"/>
                <a:gd name="connsiteY1" fmla="*/ 0 h 3198065"/>
                <a:gd name="connsiteX2" fmla="*/ 5472 w 4442455"/>
                <a:gd name="connsiteY2" fmla="*/ 3198065 h 3198065"/>
                <a:gd name="connsiteX3" fmla="*/ 4442455 w 4442455"/>
                <a:gd name="connsiteY3" fmla="*/ 1943798 h 3198065"/>
              </a:gdLst>
              <a:ahLst/>
              <a:cxnLst>
                <a:cxn ang="0">
                  <a:pos x="connsiteX0" y="connsiteY0"/>
                </a:cxn>
                <a:cxn ang="0">
                  <a:pos x="connsiteX1" y="connsiteY1"/>
                </a:cxn>
                <a:cxn ang="0">
                  <a:pos x="connsiteX2" y="connsiteY2"/>
                </a:cxn>
                <a:cxn ang="0">
                  <a:pos x="connsiteX3" y="connsiteY3"/>
                </a:cxn>
              </a:cxnLst>
              <a:rect l="l" t="t" r="r" b="b"/>
              <a:pathLst>
                <a:path w="4442455" h="3198065">
                  <a:moveTo>
                    <a:pt x="4442455" y="1943798"/>
                  </a:moveTo>
                  <a:lnTo>
                    <a:pt x="177" y="0"/>
                  </a:lnTo>
                  <a:cubicBezTo>
                    <a:pt x="-1300" y="1030773"/>
                    <a:pt x="6949" y="2167292"/>
                    <a:pt x="5472" y="3198065"/>
                  </a:cubicBezTo>
                  <a:lnTo>
                    <a:pt x="4442455" y="1943798"/>
                  </a:lnTo>
                  <a:close/>
                </a:path>
              </a:pathLst>
            </a:custGeom>
            <a:gradFill flip="none" rotWithShape="1">
              <a:gsLst>
                <a:gs pos="45000">
                  <a:srgbClr val="168F46"/>
                </a:gs>
                <a:gs pos="59000">
                  <a:schemeClr val="accent4"/>
                </a:gs>
                <a:gs pos="1000">
                  <a:schemeClr val="accent3"/>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2" name="Group 1">
              <a:extLst>
                <a:ext uri="{FF2B5EF4-FFF2-40B4-BE49-F238E27FC236}">
                  <a16:creationId xmlns:a16="http://schemas.microsoft.com/office/drawing/2014/main" id="{AED4649D-9197-8945-AA90-43D7A4708390}"/>
                </a:ext>
              </a:extLst>
            </p:cNvPr>
            <p:cNvGrpSpPr/>
            <p:nvPr userDrawn="1"/>
          </p:nvGrpSpPr>
          <p:grpSpPr>
            <a:xfrm>
              <a:off x="-5506" y="3227359"/>
              <a:ext cx="12220803" cy="3657012"/>
              <a:chOff x="-5506" y="3227359"/>
              <a:chExt cx="12220803" cy="3657012"/>
            </a:xfrm>
          </p:grpSpPr>
          <p:sp>
            <p:nvSpPr>
              <p:cNvPr id="13" name="Rectangle 5">
                <a:extLst>
                  <a:ext uri="{FF2B5EF4-FFF2-40B4-BE49-F238E27FC236}">
                    <a16:creationId xmlns:a16="http://schemas.microsoft.com/office/drawing/2014/main" id="{B789ACE6-2DC3-5B44-86C0-33025D27F28A}"/>
                  </a:ext>
                </a:extLst>
              </p:cNvPr>
              <p:cNvSpPr/>
              <p:nvPr userDrawn="1"/>
            </p:nvSpPr>
            <p:spPr>
              <a:xfrm>
                <a:off x="-5506" y="3227359"/>
                <a:ext cx="12215296"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4835" h="3638484">
                    <a:moveTo>
                      <a:pt x="1945" y="3443512"/>
                    </a:moveTo>
                    <a:lnTo>
                      <a:pt x="12211485" y="0"/>
                    </a:lnTo>
                    <a:lnTo>
                      <a:pt x="12224835" y="3638484"/>
                    </a:lnTo>
                    <a:lnTo>
                      <a:pt x="0" y="3638173"/>
                    </a:lnTo>
                    <a:cubicBezTo>
                      <a:pt x="648" y="3573286"/>
                      <a:pt x="1297" y="3508399"/>
                      <a:pt x="1945" y="3443512"/>
                    </a:cubicBezTo>
                    <a:close/>
                  </a:path>
                </a:pathLst>
              </a:custGeom>
              <a:gradFill flip="none" rotWithShape="1">
                <a:gsLst>
                  <a:gs pos="69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5" name="Rectangle 5">
                <a:extLst>
                  <a:ext uri="{FF2B5EF4-FFF2-40B4-BE49-F238E27FC236}">
                    <a16:creationId xmlns:a16="http://schemas.microsoft.com/office/drawing/2014/main" id="{FF2AD799-3CD1-7542-80C3-7BA54C6750A8}"/>
                  </a:ext>
                </a:extLst>
              </p:cNvPr>
              <p:cNvSpPr/>
              <p:nvPr userDrawn="1"/>
            </p:nvSpPr>
            <p:spPr>
              <a:xfrm>
                <a:off x="4405693" y="3227359"/>
                <a:ext cx="7809604"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0 w 8383776"/>
                  <a:gd name="connsiteY0" fmla="*/ 2225372 h 3661275"/>
                  <a:gd name="connsiteX1" fmla="*/ 7802352 w 8383776"/>
                  <a:gd name="connsiteY1" fmla="*/ 22791 h 3661275"/>
                  <a:gd name="connsiteX2" fmla="*/ 7815702 w 8383776"/>
                  <a:gd name="connsiteY2" fmla="*/ 3661275 h 3661275"/>
                  <a:gd name="connsiteX3" fmla="*/ 3003291 w 8383776"/>
                  <a:gd name="connsiteY3" fmla="*/ 3660964 h 3661275"/>
                  <a:gd name="connsiteX4" fmla="*/ 0 w 8383776"/>
                  <a:gd name="connsiteY4" fmla="*/ 2225372 h 3661275"/>
                  <a:gd name="connsiteX0" fmla="*/ 0 w 8383776"/>
                  <a:gd name="connsiteY0" fmla="*/ 2202581 h 3638484"/>
                  <a:gd name="connsiteX1" fmla="*/ 7802352 w 8383776"/>
                  <a:gd name="connsiteY1" fmla="*/ 0 h 3638484"/>
                  <a:gd name="connsiteX2" fmla="*/ 7815702 w 8383776"/>
                  <a:gd name="connsiteY2" fmla="*/ 3638484 h 3638484"/>
                  <a:gd name="connsiteX3" fmla="*/ 3003291 w 8383776"/>
                  <a:gd name="connsiteY3" fmla="*/ 3638173 h 3638484"/>
                  <a:gd name="connsiteX4" fmla="*/ 0 w 8383776"/>
                  <a:gd name="connsiteY4" fmla="*/ 2202581 h 3638484"/>
                  <a:gd name="connsiteX0" fmla="*/ 0 w 7815702"/>
                  <a:gd name="connsiteY0" fmla="*/ 2202581 h 3638484"/>
                  <a:gd name="connsiteX1" fmla="*/ 7802352 w 7815702"/>
                  <a:gd name="connsiteY1" fmla="*/ 0 h 3638484"/>
                  <a:gd name="connsiteX2" fmla="*/ 7815702 w 7815702"/>
                  <a:gd name="connsiteY2" fmla="*/ 3638484 h 3638484"/>
                  <a:gd name="connsiteX3" fmla="*/ 3003291 w 7815702"/>
                  <a:gd name="connsiteY3" fmla="*/ 3638173 h 3638484"/>
                  <a:gd name="connsiteX4" fmla="*/ 0 w 7815702"/>
                  <a:gd name="connsiteY4" fmla="*/ 2202581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5702" h="3638484">
                    <a:moveTo>
                      <a:pt x="0" y="2202581"/>
                    </a:moveTo>
                    <a:lnTo>
                      <a:pt x="7802352" y="0"/>
                    </a:lnTo>
                    <a:lnTo>
                      <a:pt x="7815702" y="3638484"/>
                    </a:lnTo>
                    <a:lnTo>
                      <a:pt x="3003291" y="3638173"/>
                    </a:lnTo>
                    <a:lnTo>
                      <a:pt x="0" y="2202581"/>
                    </a:lnTo>
                    <a:close/>
                  </a:path>
                </a:pathLst>
              </a:custGeom>
              <a:gradFill flip="none" rotWithShape="1">
                <a:gsLst>
                  <a:gs pos="21000">
                    <a:srgbClr val="03507A"/>
                  </a:gs>
                  <a:gs pos="69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6" name="Rectangle 5">
                <a:extLst>
                  <a:ext uri="{FF2B5EF4-FFF2-40B4-BE49-F238E27FC236}">
                    <a16:creationId xmlns:a16="http://schemas.microsoft.com/office/drawing/2014/main" id="{AB6ACD3B-1CDE-ED4C-8FEB-F98C25AE308E}"/>
                  </a:ext>
                </a:extLst>
              </p:cNvPr>
              <p:cNvSpPr/>
              <p:nvPr userDrawn="1"/>
            </p:nvSpPr>
            <p:spPr>
              <a:xfrm>
                <a:off x="7395455" y="3541276"/>
                <a:ext cx="4808657" cy="333489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4826514"/>
                  <a:gd name="connsiteY0" fmla="*/ 3029898 h 3030209"/>
                  <a:gd name="connsiteX1" fmla="*/ 4826514 w 4826514"/>
                  <a:gd name="connsiteY1" fmla="*/ 0 h 3030209"/>
                  <a:gd name="connsiteX2" fmla="*/ 4812411 w 4826514"/>
                  <a:gd name="connsiteY2" fmla="*/ 3030209 h 3030209"/>
                  <a:gd name="connsiteX3" fmla="*/ 0 w 4826514"/>
                  <a:gd name="connsiteY3" fmla="*/ 3029898 h 3030209"/>
                  <a:gd name="connsiteX0" fmla="*/ 0 w 4826514"/>
                  <a:gd name="connsiteY0" fmla="*/ 3305791 h 3306102"/>
                  <a:gd name="connsiteX1" fmla="*/ 4826514 w 4826514"/>
                  <a:gd name="connsiteY1" fmla="*/ 0 h 3306102"/>
                  <a:gd name="connsiteX2" fmla="*/ 4812411 w 4826514"/>
                  <a:gd name="connsiteY2" fmla="*/ 3306102 h 3306102"/>
                  <a:gd name="connsiteX3" fmla="*/ 0 w 4826514"/>
                  <a:gd name="connsiteY3" fmla="*/ 3305791 h 3306102"/>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Lst>
                <a:ahLst/>
                <a:cxnLst>
                  <a:cxn ang="0">
                    <a:pos x="connsiteX0" y="connsiteY0"/>
                  </a:cxn>
                  <a:cxn ang="0">
                    <a:pos x="connsiteX1" y="connsiteY1"/>
                  </a:cxn>
                  <a:cxn ang="0">
                    <a:pos x="connsiteX2" y="connsiteY2"/>
                  </a:cxn>
                  <a:cxn ang="0">
                    <a:pos x="connsiteX3" y="connsiteY3"/>
                  </a:cxn>
                </a:cxnLst>
                <a:rect l="l" t="t" r="r" b="b"/>
                <a:pathLst>
                  <a:path w="4812411" h="3320478">
                    <a:moveTo>
                      <a:pt x="0" y="3320167"/>
                    </a:moveTo>
                    <a:lnTo>
                      <a:pt x="4802432" y="0"/>
                    </a:lnTo>
                    <a:cubicBezTo>
                      <a:pt x="4805758" y="1106826"/>
                      <a:pt x="4809085" y="2213652"/>
                      <a:pt x="4812411" y="3320478"/>
                    </a:cubicBezTo>
                    <a:lnTo>
                      <a:pt x="0" y="3320167"/>
                    </a:lnTo>
                    <a:close/>
                  </a:path>
                </a:pathLst>
              </a:custGeom>
              <a:gradFill flip="none" rotWithShape="1">
                <a:gsLst>
                  <a:gs pos="0">
                    <a:srgbClr val="01609A"/>
                  </a:gs>
                  <a:gs pos="60000">
                    <a:srgbClr val="063D56"/>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AE12979F-58B4-0B42-A12D-91C4A16DBBA8}"/>
                  </a:ext>
                </a:extLst>
              </p:cNvPr>
              <p:cNvSpPr/>
              <p:nvPr userDrawn="1"/>
            </p:nvSpPr>
            <p:spPr>
              <a:xfrm>
                <a:off x="8273424" y="3237189"/>
                <a:ext cx="3933989" cy="1777283"/>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4225733"/>
                  <a:gd name="connsiteY0" fmla="*/ 1113777 h 1799090"/>
                  <a:gd name="connsiteX1" fmla="*/ 3934992 w 4225733"/>
                  <a:gd name="connsiteY1" fmla="*/ 10520 h 1799090"/>
                  <a:gd name="connsiteX2" fmla="*/ 3932139 w 4225733"/>
                  <a:gd name="connsiteY2" fmla="*/ 592194 h 1799090"/>
                  <a:gd name="connsiteX3" fmla="*/ 2106726 w 4225733"/>
                  <a:gd name="connsiteY3" fmla="*/ 1799090 h 1799090"/>
                  <a:gd name="connsiteX4" fmla="*/ 0 w 4225733"/>
                  <a:gd name="connsiteY4" fmla="*/ 1113777 h 1799090"/>
                  <a:gd name="connsiteX0" fmla="*/ 36307 w 4262041"/>
                  <a:gd name="connsiteY0" fmla="*/ 1113777 h 1786445"/>
                  <a:gd name="connsiteX1" fmla="*/ 3971299 w 4262041"/>
                  <a:gd name="connsiteY1" fmla="*/ 10520 h 1786445"/>
                  <a:gd name="connsiteX2" fmla="*/ 3968446 w 4262041"/>
                  <a:gd name="connsiteY2" fmla="*/ 592194 h 1786445"/>
                  <a:gd name="connsiteX3" fmla="*/ 2136678 w 4262041"/>
                  <a:gd name="connsiteY3" fmla="*/ 1786445 h 1786445"/>
                  <a:gd name="connsiteX4" fmla="*/ 36307 w 4262041"/>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3934992"/>
                  <a:gd name="connsiteY0" fmla="*/ 1103257 h 1775925"/>
                  <a:gd name="connsiteX1" fmla="*/ 3934992 w 3934992"/>
                  <a:gd name="connsiteY1" fmla="*/ 0 h 1775925"/>
                  <a:gd name="connsiteX2" fmla="*/ 3932139 w 3934992"/>
                  <a:gd name="connsiteY2" fmla="*/ 581674 h 1775925"/>
                  <a:gd name="connsiteX3" fmla="*/ 2100371 w 3934992"/>
                  <a:gd name="connsiteY3" fmla="*/ 1775925 h 1775925"/>
                  <a:gd name="connsiteX4" fmla="*/ 0 w 3934992"/>
                  <a:gd name="connsiteY4" fmla="*/ 1103257 h 1775925"/>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0 w 3932139"/>
                  <a:gd name="connsiteY0" fmla="*/ 1096934 h 1769602"/>
                  <a:gd name="connsiteX1" fmla="*/ 3928637 w 3932139"/>
                  <a:gd name="connsiteY1" fmla="*/ 0 h 1769602"/>
                  <a:gd name="connsiteX2" fmla="*/ 3932139 w 3932139"/>
                  <a:gd name="connsiteY2" fmla="*/ 575351 h 1769602"/>
                  <a:gd name="connsiteX3" fmla="*/ 2100371 w 3932139"/>
                  <a:gd name="connsiteY3" fmla="*/ 1769602 h 1769602"/>
                  <a:gd name="connsiteX4" fmla="*/ 0 w 3932139"/>
                  <a:gd name="connsiteY4" fmla="*/ 1096934 h 1769602"/>
                  <a:gd name="connsiteX0" fmla="*/ 0 w 4222207"/>
                  <a:gd name="connsiteY0" fmla="*/ 1129602 h 1802270"/>
                  <a:gd name="connsiteX1" fmla="*/ 3928637 w 4222207"/>
                  <a:gd name="connsiteY1" fmla="*/ 32668 h 1802270"/>
                  <a:gd name="connsiteX2" fmla="*/ 3937059 w 4222207"/>
                  <a:gd name="connsiteY2" fmla="*/ 368170 h 1802270"/>
                  <a:gd name="connsiteX3" fmla="*/ 2100371 w 4222207"/>
                  <a:gd name="connsiteY3" fmla="*/ 1802270 h 1802270"/>
                  <a:gd name="connsiteX4" fmla="*/ 0 w 4222207"/>
                  <a:gd name="connsiteY4" fmla="*/ 1129602 h 1802270"/>
                  <a:gd name="connsiteX0" fmla="*/ 0 w 3937059"/>
                  <a:gd name="connsiteY0" fmla="*/ 1096934 h 1769602"/>
                  <a:gd name="connsiteX1" fmla="*/ 3928637 w 3937059"/>
                  <a:gd name="connsiteY1" fmla="*/ 0 h 1769602"/>
                  <a:gd name="connsiteX2" fmla="*/ 3937059 w 3937059"/>
                  <a:gd name="connsiteY2" fmla="*/ 335502 h 1769602"/>
                  <a:gd name="connsiteX3" fmla="*/ 2100371 w 3937059"/>
                  <a:gd name="connsiteY3" fmla="*/ 1769602 h 1769602"/>
                  <a:gd name="connsiteX4" fmla="*/ 0 w 3937059"/>
                  <a:gd name="connsiteY4" fmla="*/ 1096934 h 1769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59" h="1769602">
                    <a:moveTo>
                      <a:pt x="0" y="1096934"/>
                    </a:moveTo>
                    <a:cubicBezTo>
                      <a:pt x="1309546" y="731289"/>
                      <a:pt x="3272461" y="126905"/>
                      <a:pt x="3928637" y="0"/>
                    </a:cubicBezTo>
                    <a:lnTo>
                      <a:pt x="3937059" y="335502"/>
                    </a:lnTo>
                    <a:lnTo>
                      <a:pt x="2100371" y="1769602"/>
                    </a:lnTo>
                    <a:lnTo>
                      <a:pt x="0" y="1096934"/>
                    </a:lnTo>
                    <a:close/>
                  </a:path>
                </a:pathLst>
              </a:custGeom>
              <a:gradFill flip="none" rotWithShape="1">
                <a:gsLst>
                  <a:gs pos="65000">
                    <a:srgbClr val="063D56"/>
                  </a:gs>
                  <a:gs pos="0">
                    <a:schemeClr val="tx2"/>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9" name="Rectangle 5">
                <a:extLst>
                  <a:ext uri="{FF2B5EF4-FFF2-40B4-BE49-F238E27FC236}">
                    <a16:creationId xmlns:a16="http://schemas.microsoft.com/office/drawing/2014/main" id="{8D3D666D-FBD0-404D-8283-3B2B17D84F17}"/>
                  </a:ext>
                </a:extLst>
              </p:cNvPr>
              <p:cNvSpPr/>
              <p:nvPr userDrawn="1"/>
            </p:nvSpPr>
            <p:spPr>
              <a:xfrm>
                <a:off x="10164640" y="3481264"/>
                <a:ext cx="2042044" cy="211363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1823072 w 1828310"/>
                  <a:gd name="connsiteY0" fmla="*/ 2423973 h 2423973"/>
                  <a:gd name="connsiteX1" fmla="*/ 1828266 w 1828310"/>
                  <a:gd name="connsiteY1" fmla="*/ 72873 h 2423973"/>
                  <a:gd name="connsiteX2" fmla="*/ 1825413 w 1828310"/>
                  <a:gd name="connsiteY2" fmla="*/ 654547 h 2423973"/>
                  <a:gd name="connsiteX3" fmla="*/ 0 w 1828310"/>
                  <a:gd name="connsiteY3" fmla="*/ 1861443 h 2423973"/>
                  <a:gd name="connsiteX4" fmla="*/ 1823072 w 1828310"/>
                  <a:gd name="connsiteY4" fmla="*/ 2423973 h 2423973"/>
                  <a:gd name="connsiteX0" fmla="*/ 1823072 w 1986663"/>
                  <a:gd name="connsiteY0" fmla="*/ 1803297 h 1810602"/>
                  <a:gd name="connsiteX1" fmla="*/ 1899574 w 1986663"/>
                  <a:gd name="connsiteY1" fmla="*/ 823781 h 1810602"/>
                  <a:gd name="connsiteX2" fmla="*/ 1825413 w 1986663"/>
                  <a:gd name="connsiteY2" fmla="*/ 33871 h 1810602"/>
                  <a:gd name="connsiteX3" fmla="*/ 0 w 1986663"/>
                  <a:gd name="connsiteY3" fmla="*/ 1240767 h 1810602"/>
                  <a:gd name="connsiteX4" fmla="*/ 1823072 w 1986663"/>
                  <a:gd name="connsiteY4" fmla="*/ 1803297 h 1810602"/>
                  <a:gd name="connsiteX0" fmla="*/ 1823072 w 2052275"/>
                  <a:gd name="connsiteY0" fmla="*/ 1769426 h 1811451"/>
                  <a:gd name="connsiteX1" fmla="*/ 1825413 w 2052275"/>
                  <a:gd name="connsiteY1" fmla="*/ 0 h 1811451"/>
                  <a:gd name="connsiteX2" fmla="*/ 0 w 2052275"/>
                  <a:gd name="connsiteY2" fmla="*/ 1206896 h 1811451"/>
                  <a:gd name="connsiteX3" fmla="*/ 1823072 w 2052275"/>
                  <a:gd name="connsiteY3" fmla="*/ 1769426 h 1811451"/>
                  <a:gd name="connsiteX0" fmla="*/ 1823072 w 1825413"/>
                  <a:gd name="connsiteY0" fmla="*/ 1769426 h 1811451"/>
                  <a:gd name="connsiteX1" fmla="*/ 1825413 w 1825413"/>
                  <a:gd name="connsiteY1" fmla="*/ 0 h 1811451"/>
                  <a:gd name="connsiteX2" fmla="*/ 0 w 1825413"/>
                  <a:gd name="connsiteY2" fmla="*/ 1206896 h 1811451"/>
                  <a:gd name="connsiteX3" fmla="*/ 1823072 w 1825413"/>
                  <a:gd name="connsiteY3" fmla="*/ 1769426 h 1811451"/>
                  <a:gd name="connsiteX0" fmla="*/ 1823072 w 1825413"/>
                  <a:gd name="connsiteY0" fmla="*/ 1769426 h 1769426"/>
                  <a:gd name="connsiteX1" fmla="*/ 1825413 w 1825413"/>
                  <a:gd name="connsiteY1" fmla="*/ 0 h 1769426"/>
                  <a:gd name="connsiteX2" fmla="*/ 0 w 1825413"/>
                  <a:gd name="connsiteY2" fmla="*/ 1206896 h 1769426"/>
                  <a:gd name="connsiteX3" fmla="*/ 1823072 w 1825413"/>
                  <a:gd name="connsiteY3" fmla="*/ 1769426 h 1769426"/>
                  <a:gd name="connsiteX0" fmla="*/ 1823072 w 1955347"/>
                  <a:gd name="connsiteY0" fmla="*/ 1764339 h 1806094"/>
                  <a:gd name="connsiteX1" fmla="*/ 1815189 w 1955347"/>
                  <a:gd name="connsiteY1" fmla="*/ 0 h 1806094"/>
                  <a:gd name="connsiteX2" fmla="*/ 0 w 1955347"/>
                  <a:gd name="connsiteY2" fmla="*/ 1201809 h 1806094"/>
                  <a:gd name="connsiteX3" fmla="*/ 1823072 w 1955347"/>
                  <a:gd name="connsiteY3" fmla="*/ 1764339 h 1806094"/>
                  <a:gd name="connsiteX0" fmla="*/ 1823072 w 1823072"/>
                  <a:gd name="connsiteY0" fmla="*/ 1764339 h 1806094"/>
                  <a:gd name="connsiteX1" fmla="*/ 1815189 w 1823072"/>
                  <a:gd name="connsiteY1" fmla="*/ 0 h 1806094"/>
                  <a:gd name="connsiteX2" fmla="*/ 0 w 1823072"/>
                  <a:gd name="connsiteY2" fmla="*/ 1201809 h 1806094"/>
                  <a:gd name="connsiteX3" fmla="*/ 1823072 w 1823072"/>
                  <a:gd name="connsiteY3" fmla="*/ 1764339 h 1806094"/>
                  <a:gd name="connsiteX0" fmla="*/ 1838409 w 1972560"/>
                  <a:gd name="connsiteY0" fmla="*/ 1764339 h 1803913"/>
                  <a:gd name="connsiteX1" fmla="*/ 1830526 w 1972560"/>
                  <a:gd name="connsiteY1" fmla="*/ 0 h 1803913"/>
                  <a:gd name="connsiteX2" fmla="*/ 0 w 1972560"/>
                  <a:gd name="connsiteY2" fmla="*/ 1181463 h 1803913"/>
                  <a:gd name="connsiteX3" fmla="*/ 1838409 w 1972560"/>
                  <a:gd name="connsiteY3" fmla="*/ 1764339 h 1803913"/>
                  <a:gd name="connsiteX0" fmla="*/ 1838409 w 1972560"/>
                  <a:gd name="connsiteY0" fmla="*/ 1764339 h 1764339"/>
                  <a:gd name="connsiteX1" fmla="*/ 1830526 w 1972560"/>
                  <a:gd name="connsiteY1" fmla="*/ 0 h 1764339"/>
                  <a:gd name="connsiteX2" fmla="*/ 0 w 1972560"/>
                  <a:gd name="connsiteY2" fmla="*/ 1181463 h 1764339"/>
                  <a:gd name="connsiteX3" fmla="*/ 1838409 w 1972560"/>
                  <a:gd name="connsiteY3" fmla="*/ 1764339 h 1764339"/>
                  <a:gd name="connsiteX0" fmla="*/ 1838409 w 1977699"/>
                  <a:gd name="connsiteY0" fmla="*/ 1779598 h 1820310"/>
                  <a:gd name="connsiteX1" fmla="*/ 1845864 w 1977699"/>
                  <a:gd name="connsiteY1" fmla="*/ 0 h 1820310"/>
                  <a:gd name="connsiteX2" fmla="*/ 0 w 1977699"/>
                  <a:gd name="connsiteY2" fmla="*/ 1196722 h 1820310"/>
                  <a:gd name="connsiteX3" fmla="*/ 1838409 w 1977699"/>
                  <a:gd name="connsiteY3" fmla="*/ 1779598 h 1820310"/>
                  <a:gd name="connsiteX0" fmla="*/ 1838409 w 1845864"/>
                  <a:gd name="connsiteY0" fmla="*/ 1779598 h 1820310"/>
                  <a:gd name="connsiteX1" fmla="*/ 1845864 w 1845864"/>
                  <a:gd name="connsiteY1" fmla="*/ 0 h 1820310"/>
                  <a:gd name="connsiteX2" fmla="*/ 0 w 1845864"/>
                  <a:gd name="connsiteY2" fmla="*/ 1196722 h 1820310"/>
                  <a:gd name="connsiteX3" fmla="*/ 1838409 w 1845864"/>
                  <a:gd name="connsiteY3" fmla="*/ 1779598 h 1820310"/>
                  <a:gd name="connsiteX0" fmla="*/ 1838409 w 1845864"/>
                  <a:gd name="connsiteY0" fmla="*/ 1779598 h 1779598"/>
                  <a:gd name="connsiteX1" fmla="*/ 1845864 w 1845864"/>
                  <a:gd name="connsiteY1" fmla="*/ 0 h 1779598"/>
                  <a:gd name="connsiteX2" fmla="*/ 0 w 1845864"/>
                  <a:gd name="connsiteY2" fmla="*/ 1196722 h 1779598"/>
                  <a:gd name="connsiteX3" fmla="*/ 1838409 w 1845864"/>
                  <a:gd name="connsiteY3" fmla="*/ 1779598 h 1779598"/>
                  <a:gd name="connsiteX0" fmla="*/ 1838409 w 1973871"/>
                  <a:gd name="connsiteY0" fmla="*/ 1749080 h 1788208"/>
                  <a:gd name="connsiteX1" fmla="*/ 1835639 w 1973871"/>
                  <a:gd name="connsiteY1" fmla="*/ 0 h 1788208"/>
                  <a:gd name="connsiteX2" fmla="*/ 0 w 1973871"/>
                  <a:gd name="connsiteY2" fmla="*/ 1166204 h 1788208"/>
                  <a:gd name="connsiteX3" fmla="*/ 1838409 w 1973871"/>
                  <a:gd name="connsiteY3" fmla="*/ 1749080 h 1788208"/>
                  <a:gd name="connsiteX0" fmla="*/ 1838409 w 1838409"/>
                  <a:gd name="connsiteY0" fmla="*/ 1749080 h 1788207"/>
                  <a:gd name="connsiteX1" fmla="*/ 1835639 w 1838409"/>
                  <a:gd name="connsiteY1" fmla="*/ 0 h 1788207"/>
                  <a:gd name="connsiteX2" fmla="*/ 0 w 1838409"/>
                  <a:gd name="connsiteY2" fmla="*/ 1166204 h 1788207"/>
                  <a:gd name="connsiteX3" fmla="*/ 1838409 w 1838409"/>
                  <a:gd name="connsiteY3" fmla="*/ 1749080 h 1788207"/>
                  <a:gd name="connsiteX0" fmla="*/ 1838409 w 1838409"/>
                  <a:gd name="connsiteY0" fmla="*/ 1749080 h 1749080"/>
                  <a:gd name="connsiteX1" fmla="*/ 1835639 w 1838409"/>
                  <a:gd name="connsiteY1" fmla="*/ 0 h 1749080"/>
                  <a:gd name="connsiteX2" fmla="*/ 0 w 1838409"/>
                  <a:gd name="connsiteY2" fmla="*/ 1166204 h 1749080"/>
                  <a:gd name="connsiteX3" fmla="*/ 1838409 w 1838409"/>
                  <a:gd name="connsiteY3" fmla="*/ 1749080 h 1749080"/>
                  <a:gd name="connsiteX0" fmla="*/ 2046389 w 2197256"/>
                  <a:gd name="connsiteY0" fmla="*/ 1749080 h 1782489"/>
                  <a:gd name="connsiteX1" fmla="*/ 2043619 w 2197256"/>
                  <a:gd name="connsiteY1" fmla="*/ 0 h 1782489"/>
                  <a:gd name="connsiteX2" fmla="*/ 0 w 2197256"/>
                  <a:gd name="connsiteY2" fmla="*/ 1097231 h 1782489"/>
                  <a:gd name="connsiteX3" fmla="*/ 2046389 w 2197256"/>
                  <a:gd name="connsiteY3" fmla="*/ 1749080 h 1782489"/>
                  <a:gd name="connsiteX0" fmla="*/ 2046389 w 2201937"/>
                  <a:gd name="connsiteY0" fmla="*/ 1969795 h 2014264"/>
                  <a:gd name="connsiteX1" fmla="*/ 2057484 w 2201937"/>
                  <a:gd name="connsiteY1" fmla="*/ 0 h 2014264"/>
                  <a:gd name="connsiteX2" fmla="*/ 0 w 2201937"/>
                  <a:gd name="connsiteY2" fmla="*/ 1317946 h 2014264"/>
                  <a:gd name="connsiteX3" fmla="*/ 2046389 w 2201937"/>
                  <a:gd name="connsiteY3" fmla="*/ 1969795 h 2014264"/>
                  <a:gd name="connsiteX0" fmla="*/ 2046389 w 2057484"/>
                  <a:gd name="connsiteY0" fmla="*/ 1969795 h 2014264"/>
                  <a:gd name="connsiteX1" fmla="*/ 2057484 w 2057484"/>
                  <a:gd name="connsiteY1" fmla="*/ 0 h 2014264"/>
                  <a:gd name="connsiteX2" fmla="*/ 0 w 2057484"/>
                  <a:gd name="connsiteY2" fmla="*/ 1317946 h 2014264"/>
                  <a:gd name="connsiteX3" fmla="*/ 2046389 w 2057484"/>
                  <a:gd name="connsiteY3" fmla="*/ 1969795 h 2014264"/>
                  <a:gd name="connsiteX0" fmla="*/ 2046389 w 2057484"/>
                  <a:gd name="connsiteY0" fmla="*/ 1969795 h 1969795"/>
                  <a:gd name="connsiteX1" fmla="*/ 2057484 w 2057484"/>
                  <a:gd name="connsiteY1" fmla="*/ 0 h 1969795"/>
                  <a:gd name="connsiteX2" fmla="*/ 0 w 2057484"/>
                  <a:gd name="connsiteY2" fmla="*/ 1317946 h 1969795"/>
                  <a:gd name="connsiteX3" fmla="*/ 2046389 w 2057484"/>
                  <a:gd name="connsiteY3" fmla="*/ 1969795 h 1969795"/>
                  <a:gd name="connsiteX0" fmla="*/ 2046389 w 2196049"/>
                  <a:gd name="connsiteY0" fmla="*/ 2022505 h 2069730"/>
                  <a:gd name="connsiteX1" fmla="*/ 2043035 w 2196049"/>
                  <a:gd name="connsiteY1" fmla="*/ 0 h 2069730"/>
                  <a:gd name="connsiteX2" fmla="*/ 0 w 2196049"/>
                  <a:gd name="connsiteY2" fmla="*/ 1370656 h 2069730"/>
                  <a:gd name="connsiteX3" fmla="*/ 2046389 w 2196049"/>
                  <a:gd name="connsiteY3" fmla="*/ 2022505 h 2069730"/>
                  <a:gd name="connsiteX0" fmla="*/ 2046389 w 2046389"/>
                  <a:gd name="connsiteY0" fmla="*/ 2022505 h 2069730"/>
                  <a:gd name="connsiteX1" fmla="*/ 2043035 w 2046389"/>
                  <a:gd name="connsiteY1" fmla="*/ 0 h 2069730"/>
                  <a:gd name="connsiteX2" fmla="*/ 0 w 2046389"/>
                  <a:gd name="connsiteY2" fmla="*/ 1370656 h 2069730"/>
                  <a:gd name="connsiteX3" fmla="*/ 2046389 w 2046389"/>
                  <a:gd name="connsiteY3" fmla="*/ 2022505 h 2069730"/>
                  <a:gd name="connsiteX0" fmla="*/ 2046389 w 2046389"/>
                  <a:gd name="connsiteY0" fmla="*/ 2022505 h 2022505"/>
                  <a:gd name="connsiteX1" fmla="*/ 2043035 w 2046389"/>
                  <a:gd name="connsiteY1" fmla="*/ 0 h 2022505"/>
                  <a:gd name="connsiteX2" fmla="*/ 0 w 2046389"/>
                  <a:gd name="connsiteY2" fmla="*/ 1370656 h 2022505"/>
                  <a:gd name="connsiteX3" fmla="*/ 2046389 w 2046389"/>
                  <a:gd name="connsiteY3" fmla="*/ 2022505 h 2022505"/>
                  <a:gd name="connsiteX0" fmla="*/ 2031940 w 2181586"/>
                  <a:gd name="connsiteY0" fmla="*/ 2022505 h 2069730"/>
                  <a:gd name="connsiteX1" fmla="*/ 2028586 w 2181586"/>
                  <a:gd name="connsiteY1" fmla="*/ 0 h 2069730"/>
                  <a:gd name="connsiteX2" fmla="*/ 0 w 2181586"/>
                  <a:gd name="connsiteY2" fmla="*/ 1370656 h 2069730"/>
                  <a:gd name="connsiteX3" fmla="*/ 2031940 w 2181586"/>
                  <a:gd name="connsiteY3" fmla="*/ 2022505 h 2069730"/>
                  <a:gd name="connsiteX0" fmla="*/ 2031940 w 2181587"/>
                  <a:gd name="connsiteY0" fmla="*/ 2022505 h 2022505"/>
                  <a:gd name="connsiteX1" fmla="*/ 2028586 w 2181587"/>
                  <a:gd name="connsiteY1" fmla="*/ 0 h 2022505"/>
                  <a:gd name="connsiteX2" fmla="*/ 0 w 2181587"/>
                  <a:gd name="connsiteY2" fmla="*/ 1370656 h 2022505"/>
                  <a:gd name="connsiteX3" fmla="*/ 2031940 w 2181587"/>
                  <a:gd name="connsiteY3" fmla="*/ 2022505 h 2022505"/>
                  <a:gd name="connsiteX0" fmla="*/ 2031940 w 2184817"/>
                  <a:gd name="connsiteY0" fmla="*/ 2036881 h 2084863"/>
                  <a:gd name="connsiteX1" fmla="*/ 2038219 w 2184817"/>
                  <a:gd name="connsiteY1" fmla="*/ 0 h 2084863"/>
                  <a:gd name="connsiteX2" fmla="*/ 0 w 2184817"/>
                  <a:gd name="connsiteY2" fmla="*/ 1385032 h 2084863"/>
                  <a:gd name="connsiteX3" fmla="*/ 2031940 w 2184817"/>
                  <a:gd name="connsiteY3" fmla="*/ 2036881 h 2084863"/>
                  <a:gd name="connsiteX0" fmla="*/ 2031940 w 2038219"/>
                  <a:gd name="connsiteY0" fmla="*/ 2036881 h 2084864"/>
                  <a:gd name="connsiteX1" fmla="*/ 2038219 w 2038219"/>
                  <a:gd name="connsiteY1" fmla="*/ 0 h 2084864"/>
                  <a:gd name="connsiteX2" fmla="*/ 0 w 2038219"/>
                  <a:gd name="connsiteY2" fmla="*/ 1385032 h 2084864"/>
                  <a:gd name="connsiteX3" fmla="*/ 2031940 w 2038219"/>
                  <a:gd name="connsiteY3" fmla="*/ 2036881 h 2084864"/>
                  <a:gd name="connsiteX0" fmla="*/ 2031940 w 2038219"/>
                  <a:gd name="connsiteY0" fmla="*/ 2036881 h 2036881"/>
                  <a:gd name="connsiteX1" fmla="*/ 2038219 w 2038219"/>
                  <a:gd name="connsiteY1" fmla="*/ 0 h 2036881"/>
                  <a:gd name="connsiteX2" fmla="*/ 0 w 2038219"/>
                  <a:gd name="connsiteY2" fmla="*/ 1385032 h 2036881"/>
                  <a:gd name="connsiteX3" fmla="*/ 2031940 w 2038219"/>
                  <a:gd name="connsiteY3" fmla="*/ 2036881 h 2036881"/>
                  <a:gd name="connsiteX0" fmla="*/ 2042280 w 2195197"/>
                  <a:gd name="connsiteY0" fmla="*/ 2036881 h 2086777"/>
                  <a:gd name="connsiteX1" fmla="*/ 2048559 w 2195197"/>
                  <a:gd name="connsiteY1" fmla="*/ 0 h 2086777"/>
                  <a:gd name="connsiteX2" fmla="*/ 0 w 2195197"/>
                  <a:gd name="connsiteY2" fmla="*/ 1405607 h 2086777"/>
                  <a:gd name="connsiteX3" fmla="*/ 2042280 w 2195197"/>
                  <a:gd name="connsiteY3" fmla="*/ 2036881 h 2086777"/>
                  <a:gd name="connsiteX0" fmla="*/ 2042280 w 2195197"/>
                  <a:gd name="connsiteY0" fmla="*/ 2036881 h 2036881"/>
                  <a:gd name="connsiteX1" fmla="*/ 2048559 w 2195197"/>
                  <a:gd name="connsiteY1" fmla="*/ 0 h 2036881"/>
                  <a:gd name="connsiteX2" fmla="*/ 0 w 2195197"/>
                  <a:gd name="connsiteY2" fmla="*/ 1405607 h 2036881"/>
                  <a:gd name="connsiteX3" fmla="*/ 2042280 w 2195197"/>
                  <a:gd name="connsiteY3" fmla="*/ 2036881 h 2036881"/>
                  <a:gd name="connsiteX0" fmla="*/ 2042280 w 2048559"/>
                  <a:gd name="connsiteY0" fmla="*/ 2036881 h 2036881"/>
                  <a:gd name="connsiteX1" fmla="*/ 2048559 w 2048559"/>
                  <a:gd name="connsiteY1" fmla="*/ 0 h 2036881"/>
                  <a:gd name="connsiteX2" fmla="*/ 0 w 2048559"/>
                  <a:gd name="connsiteY2" fmla="*/ 1405607 h 2036881"/>
                  <a:gd name="connsiteX3" fmla="*/ 2042280 w 2048559"/>
                  <a:gd name="connsiteY3" fmla="*/ 2036881 h 2036881"/>
                  <a:gd name="connsiteX0" fmla="*/ 2042280 w 2195197"/>
                  <a:gd name="connsiteY0" fmla="*/ 2062600 h 2113884"/>
                  <a:gd name="connsiteX1" fmla="*/ 2048559 w 2195197"/>
                  <a:gd name="connsiteY1" fmla="*/ 0 h 2113884"/>
                  <a:gd name="connsiteX2" fmla="*/ 0 w 2195197"/>
                  <a:gd name="connsiteY2" fmla="*/ 1431326 h 2113884"/>
                  <a:gd name="connsiteX3" fmla="*/ 2042280 w 2195197"/>
                  <a:gd name="connsiteY3" fmla="*/ 2062600 h 2113884"/>
                  <a:gd name="connsiteX0" fmla="*/ 2042280 w 2191754"/>
                  <a:gd name="connsiteY0" fmla="*/ 2134612 h 2189824"/>
                  <a:gd name="connsiteX1" fmla="*/ 2038218 w 2191754"/>
                  <a:gd name="connsiteY1" fmla="*/ 0 h 2189824"/>
                  <a:gd name="connsiteX2" fmla="*/ 0 w 2191754"/>
                  <a:gd name="connsiteY2" fmla="*/ 1503338 h 2189824"/>
                  <a:gd name="connsiteX3" fmla="*/ 2042280 w 2191754"/>
                  <a:gd name="connsiteY3" fmla="*/ 2134612 h 2189824"/>
                  <a:gd name="connsiteX0" fmla="*/ 2042280 w 2191754"/>
                  <a:gd name="connsiteY0" fmla="*/ 2114037 h 2168120"/>
                  <a:gd name="connsiteX1" fmla="*/ 2038218 w 2191754"/>
                  <a:gd name="connsiteY1" fmla="*/ 0 h 2168120"/>
                  <a:gd name="connsiteX2" fmla="*/ 0 w 2191754"/>
                  <a:gd name="connsiteY2" fmla="*/ 1482763 h 2168120"/>
                  <a:gd name="connsiteX3" fmla="*/ 2042280 w 2191754"/>
                  <a:gd name="connsiteY3" fmla="*/ 2114037 h 2168120"/>
                  <a:gd name="connsiteX0" fmla="*/ 2042280 w 2042280"/>
                  <a:gd name="connsiteY0" fmla="*/ 2114037 h 2168120"/>
                  <a:gd name="connsiteX1" fmla="*/ 2038218 w 2042280"/>
                  <a:gd name="connsiteY1" fmla="*/ 0 h 2168120"/>
                  <a:gd name="connsiteX2" fmla="*/ 0 w 2042280"/>
                  <a:gd name="connsiteY2" fmla="*/ 1482763 h 2168120"/>
                  <a:gd name="connsiteX3" fmla="*/ 2042280 w 2042280"/>
                  <a:gd name="connsiteY3" fmla="*/ 2114037 h 2168120"/>
                  <a:gd name="connsiteX0" fmla="*/ 2042280 w 2042280"/>
                  <a:gd name="connsiteY0" fmla="*/ 2114037 h 2114037"/>
                  <a:gd name="connsiteX1" fmla="*/ 2038218 w 2042280"/>
                  <a:gd name="connsiteY1" fmla="*/ 0 h 2114037"/>
                  <a:gd name="connsiteX2" fmla="*/ 0 w 2042280"/>
                  <a:gd name="connsiteY2" fmla="*/ 1482763 h 2114037"/>
                  <a:gd name="connsiteX3" fmla="*/ 2042280 w 2042280"/>
                  <a:gd name="connsiteY3" fmla="*/ 2114037 h 2114037"/>
                  <a:gd name="connsiteX0" fmla="*/ 2037110 w 2186957"/>
                  <a:gd name="connsiteY0" fmla="*/ 2114037 h 2166629"/>
                  <a:gd name="connsiteX1" fmla="*/ 2033048 w 2186957"/>
                  <a:gd name="connsiteY1" fmla="*/ 0 h 2166629"/>
                  <a:gd name="connsiteX2" fmla="*/ 0 w 2186957"/>
                  <a:gd name="connsiteY2" fmla="*/ 1467331 h 2166629"/>
                  <a:gd name="connsiteX3" fmla="*/ 2037110 w 2186957"/>
                  <a:gd name="connsiteY3" fmla="*/ 2114037 h 2166629"/>
                  <a:gd name="connsiteX0" fmla="*/ 2037110 w 2186957"/>
                  <a:gd name="connsiteY0" fmla="*/ 2114037 h 2114037"/>
                  <a:gd name="connsiteX1" fmla="*/ 2033048 w 2186957"/>
                  <a:gd name="connsiteY1" fmla="*/ 0 h 2114037"/>
                  <a:gd name="connsiteX2" fmla="*/ 0 w 2186957"/>
                  <a:gd name="connsiteY2" fmla="*/ 1467331 h 2114037"/>
                  <a:gd name="connsiteX3" fmla="*/ 2037110 w 2186957"/>
                  <a:gd name="connsiteY3" fmla="*/ 2114037 h 2114037"/>
                  <a:gd name="connsiteX0" fmla="*/ 2037110 w 2192192"/>
                  <a:gd name="connsiteY0" fmla="*/ 2119181 h 2172051"/>
                  <a:gd name="connsiteX1" fmla="*/ 2048558 w 2192192"/>
                  <a:gd name="connsiteY1" fmla="*/ 0 h 2172051"/>
                  <a:gd name="connsiteX2" fmla="*/ 0 w 2192192"/>
                  <a:gd name="connsiteY2" fmla="*/ 1472475 h 2172051"/>
                  <a:gd name="connsiteX3" fmla="*/ 2037110 w 2192192"/>
                  <a:gd name="connsiteY3" fmla="*/ 2119181 h 2172051"/>
                  <a:gd name="connsiteX0" fmla="*/ 2037110 w 2048558"/>
                  <a:gd name="connsiteY0" fmla="*/ 2119181 h 2172051"/>
                  <a:gd name="connsiteX1" fmla="*/ 2048558 w 2048558"/>
                  <a:gd name="connsiteY1" fmla="*/ 0 h 2172051"/>
                  <a:gd name="connsiteX2" fmla="*/ 0 w 2048558"/>
                  <a:gd name="connsiteY2" fmla="*/ 1472475 h 2172051"/>
                  <a:gd name="connsiteX3" fmla="*/ 2037110 w 2048558"/>
                  <a:gd name="connsiteY3" fmla="*/ 2119181 h 2172051"/>
                  <a:gd name="connsiteX0" fmla="*/ 2037110 w 2048558"/>
                  <a:gd name="connsiteY0" fmla="*/ 2119181 h 2119181"/>
                  <a:gd name="connsiteX1" fmla="*/ 2048558 w 2048558"/>
                  <a:gd name="connsiteY1" fmla="*/ 0 h 2119181"/>
                  <a:gd name="connsiteX2" fmla="*/ 0 w 2048558"/>
                  <a:gd name="connsiteY2" fmla="*/ 1472475 h 2119181"/>
                  <a:gd name="connsiteX3" fmla="*/ 2037110 w 2048558"/>
                  <a:gd name="connsiteY3" fmla="*/ 2119181 h 2119181"/>
                  <a:gd name="connsiteX0" fmla="*/ 2037110 w 2189709"/>
                  <a:gd name="connsiteY0" fmla="*/ 2104497 h 2156573"/>
                  <a:gd name="connsiteX1" fmla="*/ 2043637 w 2189709"/>
                  <a:gd name="connsiteY1" fmla="*/ 0 h 2156573"/>
                  <a:gd name="connsiteX2" fmla="*/ 0 w 2189709"/>
                  <a:gd name="connsiteY2" fmla="*/ 1457791 h 2156573"/>
                  <a:gd name="connsiteX3" fmla="*/ 2037110 w 2189709"/>
                  <a:gd name="connsiteY3" fmla="*/ 2104497 h 2156573"/>
                  <a:gd name="connsiteX0" fmla="*/ 2037110 w 2043637"/>
                  <a:gd name="connsiteY0" fmla="*/ 2104497 h 2156573"/>
                  <a:gd name="connsiteX1" fmla="*/ 2043637 w 2043637"/>
                  <a:gd name="connsiteY1" fmla="*/ 0 h 2156573"/>
                  <a:gd name="connsiteX2" fmla="*/ 0 w 2043637"/>
                  <a:gd name="connsiteY2" fmla="*/ 1457791 h 2156573"/>
                  <a:gd name="connsiteX3" fmla="*/ 2037110 w 2043637"/>
                  <a:gd name="connsiteY3" fmla="*/ 2104497 h 2156573"/>
                  <a:gd name="connsiteX0" fmla="*/ 2037110 w 2043637"/>
                  <a:gd name="connsiteY0" fmla="*/ 2104497 h 2104497"/>
                  <a:gd name="connsiteX1" fmla="*/ 2043637 w 2043637"/>
                  <a:gd name="connsiteY1" fmla="*/ 0 h 2104497"/>
                  <a:gd name="connsiteX2" fmla="*/ 0 w 2043637"/>
                  <a:gd name="connsiteY2" fmla="*/ 1457791 h 2104497"/>
                  <a:gd name="connsiteX3" fmla="*/ 2037110 w 2043637"/>
                  <a:gd name="connsiteY3" fmla="*/ 2104497 h 2104497"/>
                </a:gdLst>
                <a:ahLst/>
                <a:cxnLst>
                  <a:cxn ang="0">
                    <a:pos x="connsiteX0" y="connsiteY0"/>
                  </a:cxn>
                  <a:cxn ang="0">
                    <a:pos x="connsiteX1" y="connsiteY1"/>
                  </a:cxn>
                  <a:cxn ang="0">
                    <a:pos x="connsiteX2" y="connsiteY2"/>
                  </a:cxn>
                  <a:cxn ang="0">
                    <a:pos x="connsiteX3" y="connsiteY3"/>
                  </a:cxn>
                </a:cxnLst>
                <a:rect l="l" t="t" r="r" b="b"/>
                <a:pathLst>
                  <a:path w="2043637" h="2104497">
                    <a:moveTo>
                      <a:pt x="2037110" y="2104497"/>
                    </a:moveTo>
                    <a:cubicBezTo>
                      <a:pt x="2039286" y="1402998"/>
                      <a:pt x="2041461" y="701499"/>
                      <a:pt x="2043637" y="0"/>
                    </a:cubicBezTo>
                    <a:lnTo>
                      <a:pt x="0" y="1457791"/>
                    </a:lnTo>
                    <a:lnTo>
                      <a:pt x="2037110" y="2104497"/>
                    </a:lnTo>
                    <a:close/>
                  </a:path>
                </a:pathLst>
              </a:custGeom>
              <a:gradFill flip="none" rotWithShape="1">
                <a:gsLst>
                  <a:gs pos="55000">
                    <a:srgbClr val="054463"/>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0" name="Rectangle 5">
                <a:extLst>
                  <a:ext uri="{FF2B5EF4-FFF2-40B4-BE49-F238E27FC236}">
                    <a16:creationId xmlns:a16="http://schemas.microsoft.com/office/drawing/2014/main" id="{C0953D25-B8D5-374B-9B30-51627062CC4A}"/>
                  </a:ext>
                </a:extLst>
              </p:cNvPr>
              <p:cNvSpPr/>
              <p:nvPr userDrawn="1"/>
            </p:nvSpPr>
            <p:spPr>
              <a:xfrm>
                <a:off x="11305327" y="5603133"/>
                <a:ext cx="905436" cy="128123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2000309"/>
                  <a:gd name="connsiteY0" fmla="*/ 3005241 h 3005241"/>
                  <a:gd name="connsiteX1" fmla="*/ 1861926 w 2000309"/>
                  <a:gd name="connsiteY1" fmla="*/ 1 h 3005241"/>
                  <a:gd name="connsiteX2" fmla="*/ 1863711 w 2000309"/>
                  <a:gd name="connsiteY2" fmla="*/ 2995436 h 3005241"/>
                  <a:gd name="connsiteX3" fmla="*/ 0 w 2000309"/>
                  <a:gd name="connsiteY3" fmla="*/ 3005241 h 3005241"/>
                  <a:gd name="connsiteX0" fmla="*/ 0 w 1017410"/>
                  <a:gd name="connsiteY0" fmla="*/ 2985009 h 2995436"/>
                  <a:gd name="connsiteX1" fmla="*/ 946812 w 1017410"/>
                  <a:gd name="connsiteY1" fmla="*/ 1 h 2995436"/>
                  <a:gd name="connsiteX2" fmla="*/ 948597 w 1017410"/>
                  <a:gd name="connsiteY2" fmla="*/ 2995436 h 2995436"/>
                  <a:gd name="connsiteX3" fmla="*/ 0 w 1017410"/>
                  <a:gd name="connsiteY3" fmla="*/ 2985009 h 2995436"/>
                  <a:gd name="connsiteX0" fmla="*/ 0 w 1065356"/>
                  <a:gd name="connsiteY0" fmla="*/ 1275398 h 1285825"/>
                  <a:gd name="connsiteX1" fmla="*/ 1007820 w 1065356"/>
                  <a:gd name="connsiteY1" fmla="*/ 9 h 1285825"/>
                  <a:gd name="connsiteX2" fmla="*/ 948597 w 1065356"/>
                  <a:gd name="connsiteY2" fmla="*/ 1285825 h 1285825"/>
                  <a:gd name="connsiteX3" fmla="*/ 0 w 1065356"/>
                  <a:gd name="connsiteY3" fmla="*/ 1275398 h 1285825"/>
                  <a:gd name="connsiteX0" fmla="*/ 0 w 982871"/>
                  <a:gd name="connsiteY0" fmla="*/ 1275398 h 1285825"/>
                  <a:gd name="connsiteX1" fmla="*/ 895973 w 982871"/>
                  <a:gd name="connsiteY1" fmla="*/ 9 h 1285825"/>
                  <a:gd name="connsiteX2" fmla="*/ 948597 w 982871"/>
                  <a:gd name="connsiteY2" fmla="*/ 1285825 h 1285825"/>
                  <a:gd name="connsiteX3" fmla="*/ 0 w 982871"/>
                  <a:gd name="connsiteY3" fmla="*/ 1275398 h 1285825"/>
                  <a:gd name="connsiteX0" fmla="*/ 0 w 982871"/>
                  <a:gd name="connsiteY0" fmla="*/ 1275389 h 1285816"/>
                  <a:gd name="connsiteX1" fmla="*/ 895973 w 982871"/>
                  <a:gd name="connsiteY1" fmla="*/ 0 h 1285816"/>
                  <a:gd name="connsiteX2" fmla="*/ 948597 w 982871"/>
                  <a:gd name="connsiteY2" fmla="*/ 1285816 h 1285816"/>
                  <a:gd name="connsiteX3" fmla="*/ 0 w 982871"/>
                  <a:gd name="connsiteY3" fmla="*/ 1275389 h 1285816"/>
                  <a:gd name="connsiteX0" fmla="*/ 0 w 948597"/>
                  <a:gd name="connsiteY0" fmla="*/ 1275389 h 1285816"/>
                  <a:gd name="connsiteX1" fmla="*/ 895973 w 948597"/>
                  <a:gd name="connsiteY1" fmla="*/ 0 h 1285816"/>
                  <a:gd name="connsiteX2" fmla="*/ 948597 w 948597"/>
                  <a:gd name="connsiteY2" fmla="*/ 1285816 h 1285816"/>
                  <a:gd name="connsiteX3" fmla="*/ 0 w 948597"/>
                  <a:gd name="connsiteY3" fmla="*/ 1275389 h 1285816"/>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807317"/>
                  <a:gd name="connsiteY0" fmla="*/ 1255167 h 1275710"/>
                  <a:gd name="connsiteX1" fmla="*/ 753622 w 807317"/>
                  <a:gd name="connsiteY1" fmla="*/ 10 h 1275710"/>
                  <a:gd name="connsiteX2" fmla="*/ 745238 w 807317"/>
                  <a:gd name="connsiteY2" fmla="*/ 1275710 h 1275710"/>
                  <a:gd name="connsiteX3" fmla="*/ 0 w 807317"/>
                  <a:gd name="connsiteY3" fmla="*/ 1255167 h 1275710"/>
                  <a:gd name="connsiteX0" fmla="*/ 0 w 753622"/>
                  <a:gd name="connsiteY0" fmla="*/ 1255167 h 1275710"/>
                  <a:gd name="connsiteX1" fmla="*/ 753622 w 753622"/>
                  <a:gd name="connsiteY1" fmla="*/ 10 h 1275710"/>
                  <a:gd name="connsiteX2" fmla="*/ 745238 w 753622"/>
                  <a:gd name="connsiteY2" fmla="*/ 1275710 h 1275710"/>
                  <a:gd name="connsiteX3" fmla="*/ 0 w 753622"/>
                  <a:gd name="connsiteY3" fmla="*/ 1255167 h 1275710"/>
                  <a:gd name="connsiteX0" fmla="*/ 0 w 753622"/>
                  <a:gd name="connsiteY0" fmla="*/ 1255157 h 1275700"/>
                  <a:gd name="connsiteX1" fmla="*/ 753622 w 753622"/>
                  <a:gd name="connsiteY1" fmla="*/ 0 h 1275700"/>
                  <a:gd name="connsiteX2" fmla="*/ 745238 w 753622"/>
                  <a:gd name="connsiteY2" fmla="*/ 1275700 h 1275700"/>
                  <a:gd name="connsiteX3" fmla="*/ 0 w 753622"/>
                  <a:gd name="connsiteY3" fmla="*/ 1255157 h 1275700"/>
                  <a:gd name="connsiteX0" fmla="*/ 0 w 807317"/>
                  <a:gd name="connsiteY0" fmla="*/ 1265275 h 1275702"/>
                  <a:gd name="connsiteX1" fmla="*/ 753622 w 807317"/>
                  <a:gd name="connsiteY1" fmla="*/ 2 h 1275702"/>
                  <a:gd name="connsiteX2" fmla="*/ 745238 w 807317"/>
                  <a:gd name="connsiteY2" fmla="*/ 1275702 h 1275702"/>
                  <a:gd name="connsiteX3" fmla="*/ 0 w 807317"/>
                  <a:gd name="connsiteY3" fmla="*/ 1265275 h 1275702"/>
                  <a:gd name="connsiteX0" fmla="*/ 0 w 753622"/>
                  <a:gd name="connsiteY0" fmla="*/ 1265275 h 1275702"/>
                  <a:gd name="connsiteX1" fmla="*/ 753622 w 753622"/>
                  <a:gd name="connsiteY1" fmla="*/ 2 h 1275702"/>
                  <a:gd name="connsiteX2" fmla="*/ 745238 w 753622"/>
                  <a:gd name="connsiteY2" fmla="*/ 1275702 h 1275702"/>
                  <a:gd name="connsiteX3" fmla="*/ 0 w 753622"/>
                  <a:gd name="connsiteY3" fmla="*/ 1265275 h 1275702"/>
                  <a:gd name="connsiteX0" fmla="*/ 0 w 753622"/>
                  <a:gd name="connsiteY0" fmla="*/ 1265273 h 1275700"/>
                  <a:gd name="connsiteX1" fmla="*/ 753622 w 753622"/>
                  <a:gd name="connsiteY1" fmla="*/ 0 h 1275700"/>
                  <a:gd name="connsiteX2" fmla="*/ 745238 w 753622"/>
                  <a:gd name="connsiteY2" fmla="*/ 1275700 h 1275700"/>
                  <a:gd name="connsiteX3" fmla="*/ 0 w 753622"/>
                  <a:gd name="connsiteY3" fmla="*/ 1265273 h 1275700"/>
                  <a:gd name="connsiteX0" fmla="*/ 0 w 971126"/>
                  <a:gd name="connsiteY0" fmla="*/ 1265275 h 1275702"/>
                  <a:gd name="connsiteX1" fmla="*/ 906141 w 971126"/>
                  <a:gd name="connsiteY1" fmla="*/ 2 h 1275702"/>
                  <a:gd name="connsiteX2" fmla="*/ 897757 w 971126"/>
                  <a:gd name="connsiteY2" fmla="*/ 1275702 h 1275702"/>
                  <a:gd name="connsiteX3" fmla="*/ 0 w 971126"/>
                  <a:gd name="connsiteY3" fmla="*/ 1265275 h 1275702"/>
                  <a:gd name="connsiteX0" fmla="*/ 0 w 906141"/>
                  <a:gd name="connsiteY0" fmla="*/ 1265275 h 1275702"/>
                  <a:gd name="connsiteX1" fmla="*/ 906141 w 906141"/>
                  <a:gd name="connsiteY1" fmla="*/ 2 h 1275702"/>
                  <a:gd name="connsiteX2" fmla="*/ 897757 w 906141"/>
                  <a:gd name="connsiteY2" fmla="*/ 1275702 h 1275702"/>
                  <a:gd name="connsiteX3" fmla="*/ 0 w 906141"/>
                  <a:gd name="connsiteY3" fmla="*/ 1265275 h 1275702"/>
                  <a:gd name="connsiteX0" fmla="*/ 0 w 906141"/>
                  <a:gd name="connsiteY0" fmla="*/ 1265273 h 1275700"/>
                  <a:gd name="connsiteX1" fmla="*/ 906141 w 906141"/>
                  <a:gd name="connsiteY1" fmla="*/ 0 h 1275700"/>
                  <a:gd name="connsiteX2" fmla="*/ 897757 w 906141"/>
                  <a:gd name="connsiteY2" fmla="*/ 1275700 h 1275700"/>
                  <a:gd name="connsiteX3" fmla="*/ 0 w 906141"/>
                  <a:gd name="connsiteY3" fmla="*/ 1265273 h 1275700"/>
                </a:gdLst>
                <a:ahLst/>
                <a:cxnLst>
                  <a:cxn ang="0">
                    <a:pos x="connsiteX0" y="connsiteY0"/>
                  </a:cxn>
                  <a:cxn ang="0">
                    <a:pos x="connsiteX1" y="connsiteY1"/>
                  </a:cxn>
                  <a:cxn ang="0">
                    <a:pos x="connsiteX2" y="connsiteY2"/>
                  </a:cxn>
                  <a:cxn ang="0">
                    <a:pos x="connsiteX3" y="connsiteY3"/>
                  </a:cxn>
                </a:cxnLst>
                <a:rect l="l" t="t" r="r" b="b"/>
                <a:pathLst>
                  <a:path w="906141" h="1275700">
                    <a:moveTo>
                      <a:pt x="0" y="1265273"/>
                    </a:moveTo>
                    <a:lnTo>
                      <a:pt x="906141" y="0"/>
                    </a:lnTo>
                    <a:cubicBezTo>
                      <a:pt x="903346" y="425233"/>
                      <a:pt x="900552" y="850467"/>
                      <a:pt x="897757" y="1275700"/>
                    </a:cubicBezTo>
                    <a:lnTo>
                      <a:pt x="0" y="1265273"/>
                    </a:lnTo>
                    <a:close/>
                  </a:path>
                </a:pathLst>
              </a:custGeom>
              <a:gradFill flip="none" rotWithShape="1">
                <a:gsLst>
                  <a:gs pos="63000">
                    <a:srgbClr val="04476A"/>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2" name="Rectangle 5">
              <a:extLst>
                <a:ext uri="{FF2B5EF4-FFF2-40B4-BE49-F238E27FC236}">
                  <a16:creationId xmlns:a16="http://schemas.microsoft.com/office/drawing/2014/main" id="{F0E0321E-4EFA-9E4E-B4C8-F04016E9E1AD}"/>
                </a:ext>
              </a:extLst>
            </p:cNvPr>
            <p:cNvSpPr/>
            <p:nvPr userDrawn="1"/>
          </p:nvSpPr>
          <p:spPr>
            <a:xfrm>
              <a:off x="-3464" y="3480160"/>
              <a:ext cx="2180493" cy="154016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2004192"/>
                <a:gd name="connsiteX1" fmla="*/ 177 w 4415408"/>
                <a:gd name="connsiteY1" fmla="*/ 0 h 2004192"/>
                <a:gd name="connsiteX2" fmla="*/ 5472 w 4415408"/>
                <a:gd name="connsiteY2" fmla="*/ 1533508 h 2004192"/>
                <a:gd name="connsiteX3" fmla="*/ 4415408 w 4415408"/>
                <a:gd name="connsiteY3" fmla="*/ 1934828 h 2004192"/>
                <a:gd name="connsiteX0" fmla="*/ 1790233 w 1790234"/>
                <a:gd name="connsiteY0" fmla="*/ 743889 h 1551033"/>
                <a:gd name="connsiteX1" fmla="*/ 177 w 1790234"/>
                <a:gd name="connsiteY1" fmla="*/ 0 h 1551033"/>
                <a:gd name="connsiteX2" fmla="*/ 5472 w 1790234"/>
                <a:gd name="connsiteY2" fmla="*/ 1533508 h 1551033"/>
                <a:gd name="connsiteX3" fmla="*/ 1790233 w 1790234"/>
                <a:gd name="connsiteY3" fmla="*/ 743889 h 1551033"/>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2"/>
                <a:gd name="connsiteY0" fmla="*/ 826657 h 1533508"/>
                <a:gd name="connsiteX1" fmla="*/ 177 w 1813342"/>
                <a:gd name="connsiteY1" fmla="*/ 0 h 1533508"/>
                <a:gd name="connsiteX2" fmla="*/ 5472 w 1813342"/>
                <a:gd name="connsiteY2" fmla="*/ 1533508 h 1533508"/>
                <a:gd name="connsiteX3" fmla="*/ 1813342 w 1813342"/>
                <a:gd name="connsiteY3" fmla="*/ 826657 h 1533508"/>
                <a:gd name="connsiteX0" fmla="*/ 2127623 w 2127623"/>
                <a:gd name="connsiteY0" fmla="*/ 946210 h 1533508"/>
                <a:gd name="connsiteX1" fmla="*/ 177 w 2127623"/>
                <a:gd name="connsiteY1" fmla="*/ 0 h 1533508"/>
                <a:gd name="connsiteX2" fmla="*/ 5472 w 2127623"/>
                <a:gd name="connsiteY2" fmla="*/ 1533508 h 1533508"/>
                <a:gd name="connsiteX3" fmla="*/ 2127623 w 2127623"/>
                <a:gd name="connsiteY3" fmla="*/ 946210 h 1533508"/>
                <a:gd name="connsiteX0" fmla="*/ 2182195 w 2182195"/>
                <a:gd name="connsiteY0" fmla="*/ 975445 h 1533508"/>
                <a:gd name="connsiteX1" fmla="*/ 177 w 2182195"/>
                <a:gd name="connsiteY1" fmla="*/ 0 h 1533508"/>
                <a:gd name="connsiteX2" fmla="*/ 5472 w 2182195"/>
                <a:gd name="connsiteY2" fmla="*/ 1533508 h 1533508"/>
                <a:gd name="connsiteX3" fmla="*/ 2182195 w 2182195"/>
                <a:gd name="connsiteY3" fmla="*/ 975445 h 1533508"/>
              </a:gdLst>
              <a:ahLst/>
              <a:cxnLst>
                <a:cxn ang="0">
                  <a:pos x="connsiteX0" y="connsiteY0"/>
                </a:cxn>
                <a:cxn ang="0">
                  <a:pos x="connsiteX1" y="connsiteY1"/>
                </a:cxn>
                <a:cxn ang="0">
                  <a:pos x="connsiteX2" y="connsiteY2"/>
                </a:cxn>
                <a:cxn ang="0">
                  <a:pos x="connsiteX3" y="connsiteY3"/>
                </a:cxn>
              </a:cxnLst>
              <a:rect l="l" t="t" r="r" b="b"/>
              <a:pathLst>
                <a:path w="2182195" h="1533508">
                  <a:moveTo>
                    <a:pt x="2182195" y="975445"/>
                  </a:moveTo>
                  <a:lnTo>
                    <a:pt x="177" y="0"/>
                  </a:lnTo>
                  <a:cubicBezTo>
                    <a:pt x="-1300" y="1030773"/>
                    <a:pt x="6949" y="502735"/>
                    <a:pt x="5472" y="1533508"/>
                  </a:cubicBezTo>
                  <a:lnTo>
                    <a:pt x="2182195" y="975445"/>
                  </a:lnTo>
                  <a:close/>
                </a:path>
              </a:pathLst>
            </a:custGeom>
            <a:gradFill flip="none" rotWithShape="1">
              <a:gsLst>
                <a:gs pos="0">
                  <a:srgbClr val="5BAF5B"/>
                </a:gs>
                <a:gs pos="29000">
                  <a:srgbClr val="2A984C"/>
                </a:gs>
                <a:gs pos="69000">
                  <a:schemeClr val="accent4"/>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cxnSp>
        <p:nvCxnSpPr>
          <p:cNvPr id="23" name="Straight Connector 22">
            <a:extLst>
              <a:ext uri="{FF2B5EF4-FFF2-40B4-BE49-F238E27FC236}">
                <a16:creationId xmlns:a16="http://schemas.microsoft.com/office/drawing/2014/main" id="{549EF9F3-F960-4D9B-B8D4-F04027B06614}"/>
              </a:ext>
            </a:extLst>
          </p:cNvPr>
          <p:cNvCxnSpPr>
            <a:cxnSpLocks/>
          </p:cNvCxnSpPr>
          <p:nvPr userDrawn="1"/>
        </p:nvCxnSpPr>
        <p:spPr>
          <a:xfrm>
            <a:off x="1944547" y="1562582"/>
            <a:ext cx="0" cy="2022311"/>
          </a:xfrm>
          <a:prstGeom prst="line">
            <a:avLst/>
          </a:prstGeom>
          <a:ln w="41275">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C5F70BD0-BC18-4C3A-89C0-282DC135A93C}"/>
              </a:ext>
            </a:extLst>
          </p:cNvPr>
          <p:cNvSpPr/>
          <p:nvPr userDrawn="1"/>
        </p:nvSpPr>
        <p:spPr>
          <a:xfrm>
            <a:off x="9816308" y="6576905"/>
            <a:ext cx="2443298" cy="230832"/>
          </a:xfrm>
          <a:prstGeom prst="rect">
            <a:avLst/>
          </a:prstGeom>
        </p:spPr>
        <p:txBody>
          <a:bodyPr wrap="none">
            <a:spAutoFit/>
          </a:bodyPr>
          <a:lstStyle/>
          <a:p>
            <a:pPr algn="l"/>
            <a:r>
              <a:rPr lang="en-US" sz="900" b="0" i="0" kern="1200" dirty="0">
                <a:solidFill>
                  <a:schemeClr val="bg1"/>
                </a:solidFill>
                <a:effectLst/>
                <a:latin typeface="Arial" charset="0"/>
                <a:ea typeface="Arial" charset="0"/>
                <a:cs typeface="Arial" charset="0"/>
              </a:rPr>
              <a:t>© 2022 Ameresco, Inc. All rights reserved.</a:t>
            </a:r>
            <a:r>
              <a:rPr lang="en-US" sz="900" b="0" i="0" dirty="0">
                <a:solidFill>
                  <a:schemeClr val="bg1"/>
                </a:solidFill>
                <a:effectLst/>
                <a:latin typeface="Arial" charset="0"/>
                <a:ea typeface="Arial" charset="0"/>
                <a:cs typeface="Arial" charset="0"/>
              </a:rPr>
              <a:t> </a:t>
            </a:r>
            <a:endParaRPr lang="en-US" sz="900" b="0" i="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7637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MRC-AccentO">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084C45-9337-4948-A2F4-6EF7B014D7EE}"/>
              </a:ext>
            </a:extLst>
          </p:cNvPr>
          <p:cNvGrpSpPr/>
          <p:nvPr userDrawn="1"/>
        </p:nvGrpSpPr>
        <p:grpSpPr>
          <a:xfrm>
            <a:off x="-3175" y="5729392"/>
            <a:ext cx="12195175" cy="1138133"/>
            <a:chOff x="-3586" y="5730465"/>
            <a:chExt cx="12195175" cy="1138133"/>
          </a:xfrm>
        </p:grpSpPr>
        <p:sp>
          <p:nvSpPr>
            <p:cNvPr id="15" name="Triangle 2">
              <a:extLst>
                <a:ext uri="{FF2B5EF4-FFF2-40B4-BE49-F238E27FC236}">
                  <a16:creationId xmlns:a16="http://schemas.microsoft.com/office/drawing/2014/main" id="{F23916B6-25FD-7741-AEFC-4C43BC408490}"/>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6" name="Triangle 2">
              <a:extLst>
                <a:ext uri="{FF2B5EF4-FFF2-40B4-BE49-F238E27FC236}">
                  <a16:creationId xmlns:a16="http://schemas.microsoft.com/office/drawing/2014/main" id="{AFE3913D-D51F-BE49-A081-4EEB640941F7}"/>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Triangle 2">
              <a:extLst>
                <a:ext uri="{FF2B5EF4-FFF2-40B4-BE49-F238E27FC236}">
                  <a16:creationId xmlns:a16="http://schemas.microsoft.com/office/drawing/2014/main" id="{595D6E3B-EE22-5B4C-9F7F-31607B8FC640}"/>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B13F99AE-A282-4843-98A2-15E2F176AEDE}"/>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24" name="Picture 23">
            <a:extLst>
              <a:ext uri="{FF2B5EF4-FFF2-40B4-BE49-F238E27FC236}">
                <a16:creationId xmlns:a16="http://schemas.microsoft.com/office/drawing/2014/main" id="{8003D39A-515F-B748-9066-4D0D4232E3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21" name="Triangle 2">
            <a:extLst>
              <a:ext uri="{FF2B5EF4-FFF2-40B4-BE49-F238E27FC236}">
                <a16:creationId xmlns:a16="http://schemas.microsoft.com/office/drawing/2014/main" id="{C2EDB0B5-8390-DA4C-9BBC-BF6115507773}"/>
              </a:ext>
            </a:extLst>
          </p:cNvPr>
          <p:cNvSpPr/>
          <p:nvPr userDrawn="1"/>
        </p:nvSpPr>
        <p:spPr>
          <a:xfrm>
            <a:off x="4980258" y="6194291"/>
            <a:ext cx="1371760" cy="658309"/>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71760 w 7199640"/>
              <a:gd name="connsiteY0" fmla="*/ 658309 h 660124"/>
              <a:gd name="connsiteX1" fmla="*/ 0 w 7199640"/>
              <a:gd name="connsiteY1" fmla="*/ 0 h 660124"/>
              <a:gd name="connsiteX2" fmla="*/ 7199640 w 7199640"/>
              <a:gd name="connsiteY2" fmla="*/ 660124 h 660124"/>
              <a:gd name="connsiteX3" fmla="*/ 1371760 w 7199640"/>
              <a:gd name="connsiteY3" fmla="*/ 658309 h 660124"/>
              <a:gd name="connsiteX0" fmla="*/ 1371760 w 7199640"/>
              <a:gd name="connsiteY0" fmla="*/ 658309 h 667296"/>
              <a:gd name="connsiteX1" fmla="*/ 0 w 7199640"/>
              <a:gd name="connsiteY1" fmla="*/ 0 h 667296"/>
              <a:gd name="connsiteX2" fmla="*/ 7199640 w 7199640"/>
              <a:gd name="connsiteY2" fmla="*/ 667296 h 667296"/>
              <a:gd name="connsiteX3" fmla="*/ 1371760 w 7199640"/>
              <a:gd name="connsiteY3" fmla="*/ 658309 h 667296"/>
              <a:gd name="connsiteX0" fmla="*/ 1371760 w 1371760"/>
              <a:gd name="connsiteY0" fmla="*/ 658309 h 658309"/>
              <a:gd name="connsiteX1" fmla="*/ 0 w 1371760"/>
              <a:gd name="connsiteY1" fmla="*/ 0 h 658309"/>
              <a:gd name="connsiteX2" fmla="*/ 1371760 w 1371760"/>
              <a:gd name="connsiteY2" fmla="*/ 658309 h 658309"/>
            </a:gdLst>
            <a:ahLst/>
            <a:cxnLst>
              <a:cxn ang="0">
                <a:pos x="connsiteX0" y="connsiteY0"/>
              </a:cxn>
              <a:cxn ang="0">
                <a:pos x="connsiteX1" y="connsiteY1"/>
              </a:cxn>
              <a:cxn ang="0">
                <a:pos x="connsiteX2" y="connsiteY2"/>
              </a:cxn>
            </a:cxnLst>
            <a:rect l="l" t="t" r="r" b="b"/>
            <a:pathLst>
              <a:path w="1371760" h="658309">
                <a:moveTo>
                  <a:pt x="1371760" y="658309"/>
                </a:moveTo>
                <a:lnTo>
                  <a:pt x="0" y="0"/>
                </a:lnTo>
                <a:lnTo>
                  <a:pt x="1371760" y="658309"/>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7" name="Title 6">
            <a:extLst>
              <a:ext uri="{FF2B5EF4-FFF2-40B4-BE49-F238E27FC236}">
                <a16:creationId xmlns:a16="http://schemas.microsoft.com/office/drawing/2014/main" id="{8A672F53-8CD8-8049-8C47-3D5691D5CEAC}"/>
              </a:ext>
            </a:extLst>
          </p:cNvPr>
          <p:cNvSpPr>
            <a:spLocks noGrp="1"/>
          </p:cNvSpPr>
          <p:nvPr userDrawn="1">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9">
            <a:extLst>
              <a:ext uri="{FF2B5EF4-FFF2-40B4-BE49-F238E27FC236}">
                <a16:creationId xmlns:a16="http://schemas.microsoft.com/office/drawing/2014/main" id="{24D86461-611E-6A4D-9C65-BB6243AE9AFB}"/>
              </a:ext>
            </a:extLst>
          </p:cNvPr>
          <p:cNvSpPr>
            <a:spLocks noGrp="1"/>
          </p:cNvSpPr>
          <p:nvPr userDrawn="1">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3" name="Text Placeholder 4">
            <a:extLst>
              <a:ext uri="{FF2B5EF4-FFF2-40B4-BE49-F238E27FC236}">
                <a16:creationId xmlns:a16="http://schemas.microsoft.com/office/drawing/2014/main" id="{FC51B643-615E-CB46-B2BC-C7948026B4D5}"/>
              </a:ext>
            </a:extLst>
          </p:cNvPr>
          <p:cNvSpPr>
            <a:spLocks noGrp="1"/>
          </p:cNvSpPr>
          <p:nvPr userDrawn="1">
            <p:ph type="body" sz="quarter" idx="11"/>
          </p:nvPr>
        </p:nvSpPr>
        <p:spPr>
          <a:xfrm>
            <a:off x="609600" y="1313099"/>
            <a:ext cx="10972800" cy="4524367"/>
          </a:xfrm>
        </p:spPr>
        <p:txBody>
          <a:bodyPr>
            <a:normAutofit/>
          </a:bodyPr>
          <a:lstStyle>
            <a:lvl1pPr>
              <a:defRPr sz="2400"/>
            </a:lvl1pPr>
            <a:lvl2pPr>
              <a:defRPr sz="2000"/>
            </a:lvl2pPr>
            <a:lvl3pPr>
              <a:defRPr sz="1800"/>
            </a:lvl3pPr>
            <a:lvl4pPr>
              <a:defRPr sz="1600"/>
            </a:lvl4pPr>
            <a:lvl5pPr>
              <a:defRPr sz="1400"/>
            </a:lvl5pPr>
          </a:lstStyle>
          <a:p>
            <a:pPr lvl="0"/>
            <a:r>
              <a:rPr lang="en-US"/>
              <a:t>Click to edit Master text styles</a:t>
            </a:r>
          </a:p>
        </p:txBody>
      </p:sp>
    </p:spTree>
    <p:extLst>
      <p:ext uri="{BB962C8B-B14F-4D97-AF65-F5344CB8AC3E}">
        <p14:creationId xmlns:p14="http://schemas.microsoft.com/office/powerpoint/2010/main" val="84023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MRC-Back1">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0472FAB6-F0C2-CB40-A177-425D5AC4CF50}"/>
              </a:ext>
            </a:extLst>
          </p:cNvPr>
          <p:cNvSpPr>
            <a:spLocks noGrp="1"/>
          </p:cNvSpPr>
          <p:nvPr>
            <p:ph type="body" sz="quarter" idx="10" hasCustomPrompt="1"/>
          </p:nvPr>
        </p:nvSpPr>
        <p:spPr>
          <a:xfrm>
            <a:off x="2266924" y="1860906"/>
            <a:ext cx="3626175" cy="920046"/>
          </a:xfrm>
          <a:prstGeom prst="rect">
            <a:avLst/>
          </a:prstGeom>
        </p:spPr>
        <p:txBody>
          <a:bodyPr anchor="b" anchorCtr="0"/>
          <a:lstStyle>
            <a:lvl1pPr marL="7937" indent="0" algn="ctr">
              <a:lnSpc>
                <a:spcPts val="4500"/>
              </a:lnSpc>
              <a:spcBef>
                <a:spcPts val="0"/>
              </a:spcBef>
              <a:buFontTx/>
              <a:buNone/>
              <a:defRPr sz="4200" b="0" i="0" cap="none" spc="100" baseline="0">
                <a:solidFill>
                  <a:schemeClr val="tx1"/>
                </a:solidFill>
              </a:defRPr>
            </a:lvl1pPr>
          </a:lstStyle>
          <a:p>
            <a:pPr lvl="0"/>
            <a:r>
              <a:rPr lang="en-US" dirty="0"/>
              <a:t>Thank You</a:t>
            </a:r>
          </a:p>
        </p:txBody>
      </p:sp>
      <p:sp>
        <p:nvSpPr>
          <p:cNvPr id="11" name="Text Placeholder 5">
            <a:extLst>
              <a:ext uri="{FF2B5EF4-FFF2-40B4-BE49-F238E27FC236}">
                <a16:creationId xmlns:a16="http://schemas.microsoft.com/office/drawing/2014/main" id="{F3883678-FB4C-EC44-B279-D801050C8BB4}"/>
              </a:ext>
            </a:extLst>
          </p:cNvPr>
          <p:cNvSpPr>
            <a:spLocks noGrp="1"/>
          </p:cNvSpPr>
          <p:nvPr>
            <p:ph type="body" sz="quarter" idx="12" hasCustomPrompt="1"/>
          </p:nvPr>
        </p:nvSpPr>
        <p:spPr>
          <a:xfrm>
            <a:off x="8816032" y="1792071"/>
            <a:ext cx="2432050" cy="2365712"/>
          </a:xfrm>
          <a:prstGeom prst="rect">
            <a:avLst/>
          </a:prstGeom>
        </p:spPr>
        <p:txBody>
          <a:bodyPr anchor="ctr">
            <a:noAutofit/>
          </a:bodyPr>
          <a:lstStyle>
            <a:lvl1pPr marL="7937" indent="0">
              <a:lnSpc>
                <a:spcPts val="2380"/>
              </a:lnSpc>
              <a:spcBef>
                <a:spcPts val="0"/>
              </a:spcBef>
              <a:buNone/>
              <a:defRPr sz="1600" b="0">
                <a:solidFill>
                  <a:schemeClr val="tx1"/>
                </a:solidFill>
              </a:defRPr>
            </a:lvl1pPr>
            <a:lvl2pPr marL="290512" indent="0">
              <a:buNone/>
              <a:defRPr/>
            </a:lvl2pPr>
            <a:lvl3pPr marL="638175" indent="0">
              <a:buNone/>
              <a:defRPr/>
            </a:lvl3pPr>
            <a:lvl4pPr marL="920750" indent="0">
              <a:buNone/>
              <a:defRPr/>
            </a:lvl4pPr>
            <a:lvl5pPr marL="1203325" indent="0">
              <a:buNone/>
              <a:defRPr/>
            </a:lvl5pPr>
          </a:lstStyle>
          <a:p>
            <a:pPr lvl="0"/>
            <a:r>
              <a:rPr lang="en-US" dirty="0"/>
              <a:t>Name</a:t>
            </a:r>
            <a:br>
              <a:rPr lang="en-US" dirty="0"/>
            </a:br>
            <a:r>
              <a:rPr lang="en-US" dirty="0"/>
              <a:t>Title</a:t>
            </a:r>
            <a:br>
              <a:rPr lang="en-US" dirty="0"/>
            </a:br>
            <a:r>
              <a:rPr lang="en-US" dirty="0"/>
              <a:t>Phone</a:t>
            </a:r>
            <a:br>
              <a:rPr lang="en-US" dirty="0"/>
            </a:br>
            <a:r>
              <a:rPr lang="en-US" dirty="0"/>
              <a:t>Email Address</a:t>
            </a:r>
            <a:br>
              <a:rPr lang="en-US" dirty="0"/>
            </a:br>
            <a:r>
              <a:rPr lang="en-US" dirty="0"/>
              <a:t>Mailing Address 1</a:t>
            </a:r>
            <a:br>
              <a:rPr lang="en-US" dirty="0"/>
            </a:br>
            <a:r>
              <a:rPr lang="en-US" dirty="0"/>
              <a:t>Mailing Address 2</a:t>
            </a:r>
            <a:br>
              <a:rPr lang="en-US" dirty="0"/>
            </a:br>
            <a:r>
              <a:rPr lang="en-US" dirty="0"/>
              <a:t>Mailing Address 3</a:t>
            </a:r>
          </a:p>
        </p:txBody>
      </p:sp>
      <p:cxnSp>
        <p:nvCxnSpPr>
          <p:cNvPr id="12" name="Straight Connector 11">
            <a:extLst>
              <a:ext uri="{FF2B5EF4-FFF2-40B4-BE49-F238E27FC236}">
                <a16:creationId xmlns:a16="http://schemas.microsoft.com/office/drawing/2014/main" id="{D8E0087F-9C55-104B-832B-A8E04ECA0815}"/>
              </a:ext>
            </a:extLst>
          </p:cNvPr>
          <p:cNvCxnSpPr>
            <a:cxnSpLocks/>
          </p:cNvCxnSpPr>
          <p:nvPr userDrawn="1"/>
        </p:nvCxnSpPr>
        <p:spPr>
          <a:xfrm>
            <a:off x="8488027" y="1899647"/>
            <a:ext cx="0" cy="2183675"/>
          </a:xfrm>
          <a:prstGeom prst="line">
            <a:avLst/>
          </a:prstGeom>
          <a:ln w="4445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37EA5A0D-AC62-144B-B781-471364A3CD60}"/>
              </a:ext>
            </a:extLst>
          </p:cNvPr>
          <p:cNvSpPr/>
          <p:nvPr userDrawn="1"/>
        </p:nvSpPr>
        <p:spPr>
          <a:xfrm>
            <a:off x="196114" y="6422890"/>
            <a:ext cx="2576346" cy="246221"/>
          </a:xfrm>
          <a:prstGeom prst="rect">
            <a:avLst/>
          </a:prstGeom>
        </p:spPr>
        <p:txBody>
          <a:bodyPr wrap="none">
            <a:spAutoFit/>
          </a:bodyPr>
          <a:lstStyle/>
          <a:p>
            <a:pPr algn="l"/>
            <a:r>
              <a:rPr lang="en-US" sz="1000" b="0" i="0" kern="1200" dirty="0">
                <a:solidFill>
                  <a:schemeClr val="bg1"/>
                </a:solidFill>
                <a:effectLst/>
                <a:latin typeface="Arial" charset="0"/>
                <a:ea typeface="Arial" charset="0"/>
                <a:cs typeface="Arial" charset="0"/>
              </a:rPr>
              <a:t>©2020 Ameresco, Inc. All rights reserved.</a:t>
            </a:r>
            <a:r>
              <a:rPr lang="en-US" sz="1000" b="0" i="0" dirty="0">
                <a:solidFill>
                  <a:schemeClr val="bg1"/>
                </a:solidFill>
                <a:effectLst/>
                <a:latin typeface="Arial" charset="0"/>
                <a:ea typeface="Arial" charset="0"/>
                <a:cs typeface="Arial" charset="0"/>
              </a:rPr>
              <a:t> </a:t>
            </a:r>
            <a:endParaRPr lang="en-US" sz="1000" b="0" i="0" dirty="0">
              <a:solidFill>
                <a:schemeClr val="bg1"/>
              </a:solidFill>
              <a:latin typeface="Arial" charset="0"/>
              <a:ea typeface="Arial" charset="0"/>
              <a:cs typeface="Arial" charset="0"/>
            </a:endParaRPr>
          </a:p>
        </p:txBody>
      </p:sp>
      <p:sp>
        <p:nvSpPr>
          <p:cNvPr id="14" name="TextBox 13">
            <a:extLst>
              <a:ext uri="{FF2B5EF4-FFF2-40B4-BE49-F238E27FC236}">
                <a16:creationId xmlns:a16="http://schemas.microsoft.com/office/drawing/2014/main" id="{54CC4409-ED36-BE4C-8BF7-BED3D7353E61}"/>
              </a:ext>
            </a:extLst>
          </p:cNvPr>
          <p:cNvSpPr txBox="1"/>
          <p:nvPr userDrawn="1"/>
        </p:nvSpPr>
        <p:spPr>
          <a:xfrm>
            <a:off x="8720385" y="939035"/>
            <a:ext cx="2969956" cy="338554"/>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sz="1600" b="1" i="0" kern="1200" spc="20" baseline="0" noProof="0" dirty="0">
                <a:solidFill>
                  <a:schemeClr val="accent1"/>
                </a:solidFill>
                <a:latin typeface="Arial" charset="0"/>
                <a:cs typeface="Arial" charset="0"/>
              </a:rPr>
              <a:t>ameresco.com</a:t>
            </a:r>
          </a:p>
        </p:txBody>
      </p:sp>
      <p:pic>
        <p:nvPicPr>
          <p:cNvPr id="15" name="Picture 14">
            <a:extLst>
              <a:ext uri="{FF2B5EF4-FFF2-40B4-BE49-F238E27FC236}">
                <a16:creationId xmlns:a16="http://schemas.microsoft.com/office/drawing/2014/main" id="{D2A371B6-7AC8-9041-922F-DBEB69DC57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16032" y="495223"/>
            <a:ext cx="2629264" cy="443490"/>
          </a:xfrm>
          <a:prstGeom prst="rect">
            <a:avLst/>
          </a:prstGeom>
        </p:spPr>
      </p:pic>
      <p:grpSp>
        <p:nvGrpSpPr>
          <p:cNvPr id="9" name="Group 8">
            <a:extLst>
              <a:ext uri="{FF2B5EF4-FFF2-40B4-BE49-F238E27FC236}">
                <a16:creationId xmlns:a16="http://schemas.microsoft.com/office/drawing/2014/main" id="{AF7963B9-19B0-6540-A177-D11B6533FD38}"/>
              </a:ext>
            </a:extLst>
          </p:cNvPr>
          <p:cNvGrpSpPr/>
          <p:nvPr userDrawn="1"/>
        </p:nvGrpSpPr>
        <p:grpSpPr>
          <a:xfrm flipH="1">
            <a:off x="-10596" y="3219323"/>
            <a:ext cx="12205770" cy="3666370"/>
            <a:chOff x="-9092" y="3219323"/>
            <a:chExt cx="12235008" cy="3666370"/>
          </a:xfrm>
        </p:grpSpPr>
        <p:sp>
          <p:nvSpPr>
            <p:cNvPr id="10" name="Rectangle 5">
              <a:extLst>
                <a:ext uri="{FF2B5EF4-FFF2-40B4-BE49-F238E27FC236}">
                  <a16:creationId xmlns:a16="http://schemas.microsoft.com/office/drawing/2014/main" id="{19F96390-B755-7047-8FF9-60BEF279920B}"/>
                </a:ext>
              </a:extLst>
            </p:cNvPr>
            <p:cNvSpPr/>
            <p:nvPr userDrawn="1"/>
          </p:nvSpPr>
          <p:spPr>
            <a:xfrm>
              <a:off x="-9092" y="4188293"/>
              <a:ext cx="3788226" cy="251799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42455 w 4442455"/>
                <a:gd name="connsiteY0" fmla="*/ 1943798 h 3198065"/>
                <a:gd name="connsiteX1" fmla="*/ 177 w 4442455"/>
                <a:gd name="connsiteY1" fmla="*/ 0 h 3198065"/>
                <a:gd name="connsiteX2" fmla="*/ 5472 w 4442455"/>
                <a:gd name="connsiteY2" fmla="*/ 3198065 h 3198065"/>
                <a:gd name="connsiteX3" fmla="*/ 4442455 w 4442455"/>
                <a:gd name="connsiteY3" fmla="*/ 1943798 h 3198065"/>
                <a:gd name="connsiteX0" fmla="*/ 4864463 w 4864463"/>
                <a:gd name="connsiteY0" fmla="*/ 1797834 h 3198065"/>
                <a:gd name="connsiteX1" fmla="*/ 177 w 4864463"/>
                <a:gd name="connsiteY1" fmla="*/ 0 h 3198065"/>
                <a:gd name="connsiteX2" fmla="*/ 5472 w 4864463"/>
                <a:gd name="connsiteY2" fmla="*/ 3198065 h 3198065"/>
                <a:gd name="connsiteX3" fmla="*/ 4864463 w 4864463"/>
                <a:gd name="connsiteY3" fmla="*/ 1797834 h 3198065"/>
                <a:gd name="connsiteX0" fmla="*/ 4836023 w 4836023"/>
                <a:gd name="connsiteY0" fmla="*/ 1822029 h 3198065"/>
                <a:gd name="connsiteX1" fmla="*/ 177 w 4836023"/>
                <a:gd name="connsiteY1" fmla="*/ 0 h 3198065"/>
                <a:gd name="connsiteX2" fmla="*/ 5472 w 4836023"/>
                <a:gd name="connsiteY2" fmla="*/ 3198065 h 3198065"/>
                <a:gd name="connsiteX3" fmla="*/ 4836023 w 4836023"/>
                <a:gd name="connsiteY3" fmla="*/ 1822029 h 3198065"/>
              </a:gdLst>
              <a:ahLst/>
              <a:cxnLst>
                <a:cxn ang="0">
                  <a:pos x="connsiteX0" y="connsiteY0"/>
                </a:cxn>
                <a:cxn ang="0">
                  <a:pos x="connsiteX1" y="connsiteY1"/>
                </a:cxn>
                <a:cxn ang="0">
                  <a:pos x="connsiteX2" y="connsiteY2"/>
                </a:cxn>
                <a:cxn ang="0">
                  <a:pos x="connsiteX3" y="connsiteY3"/>
                </a:cxn>
              </a:cxnLst>
              <a:rect l="l" t="t" r="r" b="b"/>
              <a:pathLst>
                <a:path w="4836023" h="3198065">
                  <a:moveTo>
                    <a:pt x="4836023" y="1822029"/>
                  </a:moveTo>
                  <a:lnTo>
                    <a:pt x="177" y="0"/>
                  </a:lnTo>
                  <a:cubicBezTo>
                    <a:pt x="-1300" y="1030773"/>
                    <a:pt x="6949" y="2167292"/>
                    <a:pt x="5472" y="3198065"/>
                  </a:cubicBezTo>
                  <a:lnTo>
                    <a:pt x="4836023" y="1822029"/>
                  </a:lnTo>
                  <a:close/>
                </a:path>
              </a:pathLst>
            </a:custGeom>
            <a:gradFill flip="none" rotWithShape="1">
              <a:gsLst>
                <a:gs pos="45000">
                  <a:srgbClr val="168F46"/>
                </a:gs>
                <a:gs pos="59000">
                  <a:schemeClr val="accent4"/>
                </a:gs>
                <a:gs pos="1000">
                  <a:schemeClr val="accent3"/>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13" name="Group 12">
              <a:extLst>
                <a:ext uri="{FF2B5EF4-FFF2-40B4-BE49-F238E27FC236}">
                  <a16:creationId xmlns:a16="http://schemas.microsoft.com/office/drawing/2014/main" id="{A893BEE1-1644-D749-A4C0-794D5645D8C9}"/>
                </a:ext>
              </a:extLst>
            </p:cNvPr>
            <p:cNvGrpSpPr/>
            <p:nvPr userDrawn="1"/>
          </p:nvGrpSpPr>
          <p:grpSpPr>
            <a:xfrm>
              <a:off x="-5506" y="3219323"/>
              <a:ext cx="12231422" cy="3666370"/>
              <a:chOff x="-5506" y="3219323"/>
              <a:chExt cx="12231422" cy="3666370"/>
            </a:xfrm>
          </p:grpSpPr>
          <p:sp>
            <p:nvSpPr>
              <p:cNvPr id="17" name="Rectangle 5">
                <a:extLst>
                  <a:ext uri="{FF2B5EF4-FFF2-40B4-BE49-F238E27FC236}">
                    <a16:creationId xmlns:a16="http://schemas.microsoft.com/office/drawing/2014/main" id="{CAD94408-8982-E94D-95D7-920D41673A61}"/>
                  </a:ext>
                </a:extLst>
              </p:cNvPr>
              <p:cNvSpPr/>
              <p:nvPr userDrawn="1"/>
            </p:nvSpPr>
            <p:spPr>
              <a:xfrm>
                <a:off x="-5506" y="3227359"/>
                <a:ext cx="12215296"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4835" h="3638484">
                    <a:moveTo>
                      <a:pt x="1945" y="3443512"/>
                    </a:moveTo>
                    <a:lnTo>
                      <a:pt x="12211485" y="0"/>
                    </a:lnTo>
                    <a:lnTo>
                      <a:pt x="12224835" y="3638484"/>
                    </a:lnTo>
                    <a:lnTo>
                      <a:pt x="0" y="3638173"/>
                    </a:lnTo>
                    <a:cubicBezTo>
                      <a:pt x="648" y="3573286"/>
                      <a:pt x="1297" y="3508399"/>
                      <a:pt x="1945" y="3443512"/>
                    </a:cubicBezTo>
                    <a:close/>
                  </a:path>
                </a:pathLst>
              </a:custGeom>
              <a:gradFill flip="none" rotWithShape="1">
                <a:gsLst>
                  <a:gs pos="75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E552B552-E9DA-4641-B06D-EDA21B536B2D}"/>
                  </a:ext>
                </a:extLst>
              </p:cNvPr>
              <p:cNvSpPr/>
              <p:nvPr userDrawn="1"/>
            </p:nvSpPr>
            <p:spPr>
              <a:xfrm>
                <a:off x="3765609" y="3227359"/>
                <a:ext cx="8449691"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0 w 9045467"/>
                  <a:gd name="connsiteY0" fmla="*/ 2392407 h 3655528"/>
                  <a:gd name="connsiteX1" fmla="*/ 8418410 w 9045467"/>
                  <a:gd name="connsiteY1" fmla="*/ 17044 h 3655528"/>
                  <a:gd name="connsiteX2" fmla="*/ 8431760 w 9045467"/>
                  <a:gd name="connsiteY2" fmla="*/ 3655528 h 3655528"/>
                  <a:gd name="connsiteX3" fmla="*/ 3619349 w 9045467"/>
                  <a:gd name="connsiteY3" fmla="*/ 3655217 h 3655528"/>
                  <a:gd name="connsiteX4" fmla="*/ 0 w 9045467"/>
                  <a:gd name="connsiteY4" fmla="*/ 2392407 h 3655528"/>
                  <a:gd name="connsiteX0" fmla="*/ 0 w 9045467"/>
                  <a:gd name="connsiteY0" fmla="*/ 2375363 h 3638484"/>
                  <a:gd name="connsiteX1" fmla="*/ 8418410 w 9045467"/>
                  <a:gd name="connsiteY1" fmla="*/ 0 h 3638484"/>
                  <a:gd name="connsiteX2" fmla="*/ 8431760 w 9045467"/>
                  <a:gd name="connsiteY2" fmla="*/ 3638484 h 3638484"/>
                  <a:gd name="connsiteX3" fmla="*/ 3619349 w 9045467"/>
                  <a:gd name="connsiteY3" fmla="*/ 3638173 h 3638484"/>
                  <a:gd name="connsiteX4" fmla="*/ 0 w 9045467"/>
                  <a:gd name="connsiteY4" fmla="*/ 2375363 h 3638484"/>
                  <a:gd name="connsiteX0" fmla="*/ 0 w 8431760"/>
                  <a:gd name="connsiteY0" fmla="*/ 2375363 h 3638484"/>
                  <a:gd name="connsiteX1" fmla="*/ 8418410 w 8431760"/>
                  <a:gd name="connsiteY1" fmla="*/ 0 h 3638484"/>
                  <a:gd name="connsiteX2" fmla="*/ 8431760 w 8431760"/>
                  <a:gd name="connsiteY2" fmla="*/ 3638484 h 3638484"/>
                  <a:gd name="connsiteX3" fmla="*/ 3619349 w 8431760"/>
                  <a:gd name="connsiteY3" fmla="*/ 3638173 h 3638484"/>
                  <a:gd name="connsiteX4" fmla="*/ 0 w 8431760"/>
                  <a:gd name="connsiteY4" fmla="*/ 2375363 h 3638484"/>
                  <a:gd name="connsiteX0" fmla="*/ 126772 w 8558532"/>
                  <a:gd name="connsiteY0" fmla="*/ 2375363 h 3638484"/>
                  <a:gd name="connsiteX1" fmla="*/ 8555547 w 8558532"/>
                  <a:gd name="connsiteY1" fmla="*/ 0 h 3638484"/>
                  <a:gd name="connsiteX2" fmla="*/ 8558532 w 8558532"/>
                  <a:gd name="connsiteY2" fmla="*/ 3638484 h 3638484"/>
                  <a:gd name="connsiteX3" fmla="*/ 3746121 w 8558532"/>
                  <a:gd name="connsiteY3" fmla="*/ 3638173 h 3638484"/>
                  <a:gd name="connsiteX4" fmla="*/ 126772 w 8558532"/>
                  <a:gd name="connsiteY4" fmla="*/ 2375363 h 3638484"/>
                  <a:gd name="connsiteX0" fmla="*/ 126772 w 8558532"/>
                  <a:gd name="connsiteY0" fmla="*/ 2375363 h 3638484"/>
                  <a:gd name="connsiteX1" fmla="*/ 8555547 w 8558532"/>
                  <a:gd name="connsiteY1" fmla="*/ 0 h 3638484"/>
                  <a:gd name="connsiteX2" fmla="*/ 8558532 w 8558532"/>
                  <a:gd name="connsiteY2" fmla="*/ 3638484 h 3638484"/>
                  <a:gd name="connsiteX3" fmla="*/ 3746121 w 8558532"/>
                  <a:gd name="connsiteY3" fmla="*/ 3638173 h 3638484"/>
                  <a:gd name="connsiteX4" fmla="*/ 126772 w 8558532"/>
                  <a:gd name="connsiteY4" fmla="*/ 2375363 h 3638484"/>
                  <a:gd name="connsiteX0" fmla="*/ 0 w 8431760"/>
                  <a:gd name="connsiteY0" fmla="*/ 2375363 h 3638484"/>
                  <a:gd name="connsiteX1" fmla="*/ 8428775 w 8431760"/>
                  <a:gd name="connsiteY1" fmla="*/ 0 h 3638484"/>
                  <a:gd name="connsiteX2" fmla="*/ 8431760 w 8431760"/>
                  <a:gd name="connsiteY2" fmla="*/ 3638484 h 3638484"/>
                  <a:gd name="connsiteX3" fmla="*/ 3619349 w 8431760"/>
                  <a:gd name="connsiteY3" fmla="*/ 3638173 h 3638484"/>
                  <a:gd name="connsiteX4" fmla="*/ 0 w 8431760"/>
                  <a:gd name="connsiteY4" fmla="*/ 2375363 h 3638484"/>
                  <a:gd name="connsiteX0" fmla="*/ 0 w 9080245"/>
                  <a:gd name="connsiteY0" fmla="*/ 2401852 h 3655235"/>
                  <a:gd name="connsiteX1" fmla="*/ 8453302 w 9080245"/>
                  <a:gd name="connsiteY1" fmla="*/ 16751 h 3655235"/>
                  <a:gd name="connsiteX2" fmla="*/ 8456287 w 9080245"/>
                  <a:gd name="connsiteY2" fmla="*/ 3655235 h 3655235"/>
                  <a:gd name="connsiteX3" fmla="*/ 3643876 w 9080245"/>
                  <a:gd name="connsiteY3" fmla="*/ 3654924 h 3655235"/>
                  <a:gd name="connsiteX4" fmla="*/ 0 w 9080245"/>
                  <a:gd name="connsiteY4" fmla="*/ 2401852 h 3655235"/>
                  <a:gd name="connsiteX0" fmla="*/ 0 w 9080246"/>
                  <a:gd name="connsiteY0" fmla="*/ 2385101 h 3638484"/>
                  <a:gd name="connsiteX1" fmla="*/ 8453302 w 9080246"/>
                  <a:gd name="connsiteY1" fmla="*/ 0 h 3638484"/>
                  <a:gd name="connsiteX2" fmla="*/ 8456287 w 9080246"/>
                  <a:gd name="connsiteY2" fmla="*/ 3638484 h 3638484"/>
                  <a:gd name="connsiteX3" fmla="*/ 3643876 w 9080246"/>
                  <a:gd name="connsiteY3" fmla="*/ 3638173 h 3638484"/>
                  <a:gd name="connsiteX4" fmla="*/ 0 w 9080246"/>
                  <a:gd name="connsiteY4" fmla="*/ 2385101 h 3638484"/>
                  <a:gd name="connsiteX0" fmla="*/ 0 w 8456287"/>
                  <a:gd name="connsiteY0" fmla="*/ 2385101 h 3638484"/>
                  <a:gd name="connsiteX1" fmla="*/ 8453302 w 8456287"/>
                  <a:gd name="connsiteY1" fmla="*/ 0 h 3638484"/>
                  <a:gd name="connsiteX2" fmla="*/ 8456287 w 8456287"/>
                  <a:gd name="connsiteY2" fmla="*/ 3638484 h 3638484"/>
                  <a:gd name="connsiteX3" fmla="*/ 3643876 w 8456287"/>
                  <a:gd name="connsiteY3" fmla="*/ 3638173 h 3638484"/>
                  <a:gd name="connsiteX4" fmla="*/ 0 w 8456287"/>
                  <a:gd name="connsiteY4" fmla="*/ 2385101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6287" h="3638484">
                    <a:moveTo>
                      <a:pt x="0" y="2385101"/>
                    </a:moveTo>
                    <a:lnTo>
                      <a:pt x="8453302" y="0"/>
                    </a:lnTo>
                    <a:lnTo>
                      <a:pt x="8456287" y="3638484"/>
                    </a:lnTo>
                    <a:lnTo>
                      <a:pt x="3643876" y="3638173"/>
                    </a:lnTo>
                    <a:lnTo>
                      <a:pt x="0" y="2385101"/>
                    </a:lnTo>
                    <a:close/>
                  </a:path>
                </a:pathLst>
              </a:custGeom>
              <a:gradFill flip="none" rotWithShape="1">
                <a:gsLst>
                  <a:gs pos="21000">
                    <a:srgbClr val="03507A"/>
                  </a:gs>
                  <a:gs pos="69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9" name="Rectangle 5">
                <a:extLst>
                  <a:ext uri="{FF2B5EF4-FFF2-40B4-BE49-F238E27FC236}">
                    <a16:creationId xmlns:a16="http://schemas.microsoft.com/office/drawing/2014/main" id="{BBED7306-2C19-F940-9444-05ED8F31332C}"/>
                  </a:ext>
                </a:extLst>
              </p:cNvPr>
              <p:cNvSpPr/>
              <p:nvPr userDrawn="1"/>
            </p:nvSpPr>
            <p:spPr>
              <a:xfrm>
                <a:off x="7392272" y="3525401"/>
                <a:ext cx="4831522" cy="336029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4826514"/>
                  <a:gd name="connsiteY0" fmla="*/ 3029898 h 3030209"/>
                  <a:gd name="connsiteX1" fmla="*/ 4826514 w 4826514"/>
                  <a:gd name="connsiteY1" fmla="*/ 0 h 3030209"/>
                  <a:gd name="connsiteX2" fmla="*/ 4812411 w 4826514"/>
                  <a:gd name="connsiteY2" fmla="*/ 3030209 h 3030209"/>
                  <a:gd name="connsiteX3" fmla="*/ 0 w 4826514"/>
                  <a:gd name="connsiteY3" fmla="*/ 3029898 h 3030209"/>
                  <a:gd name="connsiteX0" fmla="*/ 0 w 4826514"/>
                  <a:gd name="connsiteY0" fmla="*/ 3305791 h 3306102"/>
                  <a:gd name="connsiteX1" fmla="*/ 4826514 w 4826514"/>
                  <a:gd name="connsiteY1" fmla="*/ 0 h 3306102"/>
                  <a:gd name="connsiteX2" fmla="*/ 4812411 w 4826514"/>
                  <a:gd name="connsiteY2" fmla="*/ 3306102 h 3306102"/>
                  <a:gd name="connsiteX3" fmla="*/ 0 w 4826514"/>
                  <a:gd name="connsiteY3" fmla="*/ 3305791 h 3306102"/>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 name="connsiteX0" fmla="*/ 0 w 4831522"/>
                  <a:gd name="connsiteY0" fmla="*/ 3320167 h 3329962"/>
                  <a:gd name="connsiteX1" fmla="*/ 4802432 w 4831522"/>
                  <a:gd name="connsiteY1" fmla="*/ 0 h 3329962"/>
                  <a:gd name="connsiteX2" fmla="*/ 4831522 w 4831522"/>
                  <a:gd name="connsiteY2" fmla="*/ 3329962 h 3329962"/>
                  <a:gd name="connsiteX3" fmla="*/ 0 w 4831522"/>
                  <a:gd name="connsiteY3" fmla="*/ 3320167 h 3329962"/>
                  <a:gd name="connsiteX0" fmla="*/ 0 w 4832109"/>
                  <a:gd name="connsiteY0" fmla="*/ 3335973 h 3345768"/>
                  <a:gd name="connsiteX1" fmla="*/ 4831098 w 4832109"/>
                  <a:gd name="connsiteY1" fmla="*/ 0 h 3345768"/>
                  <a:gd name="connsiteX2" fmla="*/ 4831522 w 4832109"/>
                  <a:gd name="connsiteY2" fmla="*/ 3345768 h 3345768"/>
                  <a:gd name="connsiteX3" fmla="*/ 0 w 4832109"/>
                  <a:gd name="connsiteY3" fmla="*/ 3335973 h 3345768"/>
                  <a:gd name="connsiteX0" fmla="*/ 0 w 4835294"/>
                  <a:gd name="connsiteY0" fmla="*/ 3342296 h 3345768"/>
                  <a:gd name="connsiteX1" fmla="*/ 4834283 w 4835294"/>
                  <a:gd name="connsiteY1" fmla="*/ 0 h 3345768"/>
                  <a:gd name="connsiteX2" fmla="*/ 4834707 w 4835294"/>
                  <a:gd name="connsiteY2" fmla="*/ 3345768 h 3345768"/>
                  <a:gd name="connsiteX3" fmla="*/ 0 w 4835294"/>
                  <a:gd name="connsiteY3" fmla="*/ 3342296 h 3345768"/>
                </a:gdLst>
                <a:ahLst/>
                <a:cxnLst>
                  <a:cxn ang="0">
                    <a:pos x="connsiteX0" y="connsiteY0"/>
                  </a:cxn>
                  <a:cxn ang="0">
                    <a:pos x="connsiteX1" y="connsiteY1"/>
                  </a:cxn>
                  <a:cxn ang="0">
                    <a:pos x="connsiteX2" y="connsiteY2"/>
                  </a:cxn>
                  <a:cxn ang="0">
                    <a:pos x="connsiteX3" y="connsiteY3"/>
                  </a:cxn>
                </a:cxnLst>
                <a:rect l="l" t="t" r="r" b="b"/>
                <a:pathLst>
                  <a:path w="4835294" h="3345768">
                    <a:moveTo>
                      <a:pt x="0" y="3342296"/>
                    </a:moveTo>
                    <a:lnTo>
                      <a:pt x="4834283" y="0"/>
                    </a:lnTo>
                    <a:cubicBezTo>
                      <a:pt x="4837609" y="1106826"/>
                      <a:pt x="4831381" y="2238942"/>
                      <a:pt x="4834707" y="3345768"/>
                    </a:cubicBezTo>
                    <a:lnTo>
                      <a:pt x="0" y="3342296"/>
                    </a:lnTo>
                    <a:close/>
                  </a:path>
                </a:pathLst>
              </a:custGeom>
              <a:gradFill flip="none" rotWithShape="1">
                <a:gsLst>
                  <a:gs pos="0">
                    <a:srgbClr val="01609A"/>
                  </a:gs>
                  <a:gs pos="60000">
                    <a:srgbClr val="063D56"/>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0" name="Rectangle 5">
                <a:extLst>
                  <a:ext uri="{FF2B5EF4-FFF2-40B4-BE49-F238E27FC236}">
                    <a16:creationId xmlns:a16="http://schemas.microsoft.com/office/drawing/2014/main" id="{E366BF15-0F56-494C-89A6-B362B3C03220}"/>
                  </a:ext>
                </a:extLst>
              </p:cNvPr>
              <p:cNvSpPr/>
              <p:nvPr userDrawn="1"/>
            </p:nvSpPr>
            <p:spPr>
              <a:xfrm>
                <a:off x="7811860" y="3219323"/>
                <a:ext cx="4411466" cy="1763399"/>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4225733"/>
                  <a:gd name="connsiteY0" fmla="*/ 1113777 h 1799090"/>
                  <a:gd name="connsiteX1" fmla="*/ 3934992 w 4225733"/>
                  <a:gd name="connsiteY1" fmla="*/ 10520 h 1799090"/>
                  <a:gd name="connsiteX2" fmla="*/ 3932139 w 4225733"/>
                  <a:gd name="connsiteY2" fmla="*/ 592194 h 1799090"/>
                  <a:gd name="connsiteX3" fmla="*/ 2106726 w 4225733"/>
                  <a:gd name="connsiteY3" fmla="*/ 1799090 h 1799090"/>
                  <a:gd name="connsiteX4" fmla="*/ 0 w 4225733"/>
                  <a:gd name="connsiteY4" fmla="*/ 1113777 h 1799090"/>
                  <a:gd name="connsiteX0" fmla="*/ 36307 w 4262041"/>
                  <a:gd name="connsiteY0" fmla="*/ 1113777 h 1786445"/>
                  <a:gd name="connsiteX1" fmla="*/ 3971299 w 4262041"/>
                  <a:gd name="connsiteY1" fmla="*/ 10520 h 1786445"/>
                  <a:gd name="connsiteX2" fmla="*/ 3968446 w 4262041"/>
                  <a:gd name="connsiteY2" fmla="*/ 592194 h 1786445"/>
                  <a:gd name="connsiteX3" fmla="*/ 2136678 w 4262041"/>
                  <a:gd name="connsiteY3" fmla="*/ 1786445 h 1786445"/>
                  <a:gd name="connsiteX4" fmla="*/ 36307 w 4262041"/>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3934992"/>
                  <a:gd name="connsiteY0" fmla="*/ 1103257 h 1775925"/>
                  <a:gd name="connsiteX1" fmla="*/ 3934992 w 3934992"/>
                  <a:gd name="connsiteY1" fmla="*/ 0 h 1775925"/>
                  <a:gd name="connsiteX2" fmla="*/ 3932139 w 3934992"/>
                  <a:gd name="connsiteY2" fmla="*/ 581674 h 1775925"/>
                  <a:gd name="connsiteX3" fmla="*/ 2100371 w 3934992"/>
                  <a:gd name="connsiteY3" fmla="*/ 1775925 h 1775925"/>
                  <a:gd name="connsiteX4" fmla="*/ 0 w 3934992"/>
                  <a:gd name="connsiteY4" fmla="*/ 1103257 h 1775925"/>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0 w 3932139"/>
                  <a:gd name="connsiteY0" fmla="*/ 1096934 h 1769602"/>
                  <a:gd name="connsiteX1" fmla="*/ 3928637 w 3932139"/>
                  <a:gd name="connsiteY1" fmla="*/ 0 h 1769602"/>
                  <a:gd name="connsiteX2" fmla="*/ 3932139 w 3932139"/>
                  <a:gd name="connsiteY2" fmla="*/ 575351 h 1769602"/>
                  <a:gd name="connsiteX3" fmla="*/ 2100371 w 3932139"/>
                  <a:gd name="connsiteY3" fmla="*/ 1769602 h 1769602"/>
                  <a:gd name="connsiteX4" fmla="*/ 0 w 3932139"/>
                  <a:gd name="connsiteY4" fmla="*/ 1096934 h 1769602"/>
                  <a:gd name="connsiteX0" fmla="*/ 0 w 4222207"/>
                  <a:gd name="connsiteY0" fmla="*/ 1129602 h 1802270"/>
                  <a:gd name="connsiteX1" fmla="*/ 3928637 w 4222207"/>
                  <a:gd name="connsiteY1" fmla="*/ 32668 h 1802270"/>
                  <a:gd name="connsiteX2" fmla="*/ 3937059 w 4222207"/>
                  <a:gd name="connsiteY2" fmla="*/ 368170 h 1802270"/>
                  <a:gd name="connsiteX3" fmla="*/ 2100371 w 4222207"/>
                  <a:gd name="connsiteY3" fmla="*/ 1802270 h 1802270"/>
                  <a:gd name="connsiteX4" fmla="*/ 0 w 4222207"/>
                  <a:gd name="connsiteY4" fmla="*/ 1129602 h 1802270"/>
                  <a:gd name="connsiteX0" fmla="*/ 0 w 3937059"/>
                  <a:gd name="connsiteY0" fmla="*/ 1096934 h 1769602"/>
                  <a:gd name="connsiteX1" fmla="*/ 3928637 w 3937059"/>
                  <a:gd name="connsiteY1" fmla="*/ 0 h 1769602"/>
                  <a:gd name="connsiteX2" fmla="*/ 3937059 w 3937059"/>
                  <a:gd name="connsiteY2" fmla="*/ 335502 h 1769602"/>
                  <a:gd name="connsiteX3" fmla="*/ 2100371 w 3937059"/>
                  <a:gd name="connsiteY3" fmla="*/ 1769602 h 1769602"/>
                  <a:gd name="connsiteX4" fmla="*/ 0 w 3937059"/>
                  <a:gd name="connsiteY4" fmla="*/ 1096934 h 1769602"/>
                  <a:gd name="connsiteX0" fmla="*/ 0 w 4857140"/>
                  <a:gd name="connsiteY0" fmla="*/ 1302856 h 1806370"/>
                  <a:gd name="connsiteX1" fmla="*/ 4520125 w 4857140"/>
                  <a:gd name="connsiteY1" fmla="*/ 36768 h 1806370"/>
                  <a:gd name="connsiteX2" fmla="*/ 4528547 w 4857140"/>
                  <a:gd name="connsiteY2" fmla="*/ 372270 h 1806370"/>
                  <a:gd name="connsiteX3" fmla="*/ 2691859 w 4857140"/>
                  <a:gd name="connsiteY3" fmla="*/ 1806370 h 1806370"/>
                  <a:gd name="connsiteX4" fmla="*/ 0 w 4857140"/>
                  <a:gd name="connsiteY4" fmla="*/ 1302856 h 1806370"/>
                  <a:gd name="connsiteX0" fmla="*/ 0 w 4528547"/>
                  <a:gd name="connsiteY0" fmla="*/ 1266088 h 1769602"/>
                  <a:gd name="connsiteX1" fmla="*/ 4520125 w 4528547"/>
                  <a:gd name="connsiteY1" fmla="*/ 0 h 1769602"/>
                  <a:gd name="connsiteX2" fmla="*/ 4528547 w 4528547"/>
                  <a:gd name="connsiteY2" fmla="*/ 335502 h 1769602"/>
                  <a:gd name="connsiteX3" fmla="*/ 2691859 w 4528547"/>
                  <a:gd name="connsiteY3" fmla="*/ 1769602 h 1769602"/>
                  <a:gd name="connsiteX4" fmla="*/ 0 w 4528547"/>
                  <a:gd name="connsiteY4" fmla="*/ 1266088 h 1769602"/>
                  <a:gd name="connsiteX0" fmla="*/ 31950 w 4560497"/>
                  <a:gd name="connsiteY0" fmla="*/ 1266088 h 1769602"/>
                  <a:gd name="connsiteX1" fmla="*/ 4552075 w 4560497"/>
                  <a:gd name="connsiteY1" fmla="*/ 0 h 1769602"/>
                  <a:gd name="connsiteX2" fmla="*/ 4560497 w 4560497"/>
                  <a:gd name="connsiteY2" fmla="*/ 335502 h 1769602"/>
                  <a:gd name="connsiteX3" fmla="*/ 2671984 w 4560497"/>
                  <a:gd name="connsiteY3" fmla="*/ 1769602 h 1769602"/>
                  <a:gd name="connsiteX4" fmla="*/ 31950 w 4560497"/>
                  <a:gd name="connsiteY4" fmla="*/ 1266088 h 1769602"/>
                  <a:gd name="connsiteX0" fmla="*/ 0 w 4528547"/>
                  <a:gd name="connsiteY0" fmla="*/ 1266088 h 1769602"/>
                  <a:gd name="connsiteX1" fmla="*/ 4520125 w 4528547"/>
                  <a:gd name="connsiteY1" fmla="*/ 0 h 1769602"/>
                  <a:gd name="connsiteX2" fmla="*/ 4528547 w 4528547"/>
                  <a:gd name="connsiteY2" fmla="*/ 335502 h 1769602"/>
                  <a:gd name="connsiteX3" fmla="*/ 2640034 w 4528547"/>
                  <a:gd name="connsiteY3" fmla="*/ 1769602 h 1769602"/>
                  <a:gd name="connsiteX4" fmla="*/ 0 w 4528547"/>
                  <a:gd name="connsiteY4" fmla="*/ 1266088 h 1769602"/>
                  <a:gd name="connsiteX0" fmla="*/ 0 w 4528547"/>
                  <a:gd name="connsiteY0" fmla="*/ 1266088 h 1769602"/>
                  <a:gd name="connsiteX1" fmla="*/ 4520125 w 4528547"/>
                  <a:gd name="connsiteY1" fmla="*/ 0 h 1769602"/>
                  <a:gd name="connsiteX2" fmla="*/ 4528547 w 4528547"/>
                  <a:gd name="connsiteY2" fmla="*/ 335502 h 1769602"/>
                  <a:gd name="connsiteX3" fmla="*/ 2640034 w 4528547"/>
                  <a:gd name="connsiteY3" fmla="*/ 1769602 h 1769602"/>
                  <a:gd name="connsiteX4" fmla="*/ 0 w 4528547"/>
                  <a:gd name="connsiteY4" fmla="*/ 1266088 h 1769602"/>
                  <a:gd name="connsiteX0" fmla="*/ 0 w 4684582"/>
                  <a:gd name="connsiteY0" fmla="*/ 1259347 h 1804011"/>
                  <a:gd name="connsiteX1" fmla="*/ 4359467 w 4684582"/>
                  <a:gd name="connsiteY1" fmla="*/ 34409 h 1804011"/>
                  <a:gd name="connsiteX2" fmla="*/ 4367889 w 4684582"/>
                  <a:gd name="connsiteY2" fmla="*/ 369911 h 1804011"/>
                  <a:gd name="connsiteX3" fmla="*/ 2479376 w 4684582"/>
                  <a:gd name="connsiteY3" fmla="*/ 1804011 h 1804011"/>
                  <a:gd name="connsiteX4" fmla="*/ 0 w 4684582"/>
                  <a:gd name="connsiteY4" fmla="*/ 1259347 h 1804011"/>
                  <a:gd name="connsiteX0" fmla="*/ 0 w 4723545"/>
                  <a:gd name="connsiteY0" fmla="*/ 1275659 h 1804892"/>
                  <a:gd name="connsiteX1" fmla="*/ 4395744 w 4723545"/>
                  <a:gd name="connsiteY1" fmla="*/ 35290 h 1804892"/>
                  <a:gd name="connsiteX2" fmla="*/ 4404166 w 4723545"/>
                  <a:gd name="connsiteY2" fmla="*/ 370792 h 1804892"/>
                  <a:gd name="connsiteX3" fmla="*/ 2515653 w 4723545"/>
                  <a:gd name="connsiteY3" fmla="*/ 1804892 h 1804892"/>
                  <a:gd name="connsiteX4" fmla="*/ 0 w 4723545"/>
                  <a:gd name="connsiteY4" fmla="*/ 1275659 h 1804892"/>
                  <a:gd name="connsiteX0" fmla="*/ 0 w 4404166"/>
                  <a:gd name="connsiteY0" fmla="*/ 1240369 h 1769602"/>
                  <a:gd name="connsiteX1" fmla="*/ 4395744 w 4404166"/>
                  <a:gd name="connsiteY1" fmla="*/ 0 h 1769602"/>
                  <a:gd name="connsiteX2" fmla="*/ 4404166 w 4404166"/>
                  <a:gd name="connsiteY2" fmla="*/ 335502 h 1769602"/>
                  <a:gd name="connsiteX3" fmla="*/ 2515653 w 4404166"/>
                  <a:gd name="connsiteY3" fmla="*/ 1769602 h 1769602"/>
                  <a:gd name="connsiteX4" fmla="*/ 0 w 4404166"/>
                  <a:gd name="connsiteY4" fmla="*/ 1240369 h 1769602"/>
                  <a:gd name="connsiteX0" fmla="*/ 33788 w 4450262"/>
                  <a:gd name="connsiteY0" fmla="*/ 1245513 h 1774746"/>
                  <a:gd name="connsiteX1" fmla="*/ 4450262 w 4450262"/>
                  <a:gd name="connsiteY1" fmla="*/ 0 h 1774746"/>
                  <a:gd name="connsiteX2" fmla="*/ 4437954 w 4450262"/>
                  <a:gd name="connsiteY2" fmla="*/ 340646 h 1774746"/>
                  <a:gd name="connsiteX3" fmla="*/ 2549441 w 4450262"/>
                  <a:gd name="connsiteY3" fmla="*/ 1774746 h 1774746"/>
                  <a:gd name="connsiteX4" fmla="*/ 33788 w 4450262"/>
                  <a:gd name="connsiteY4" fmla="*/ 1245513 h 1774746"/>
                  <a:gd name="connsiteX0" fmla="*/ 33788 w 4450262"/>
                  <a:gd name="connsiteY0" fmla="*/ 1245513 h 1774746"/>
                  <a:gd name="connsiteX1" fmla="*/ 4450262 w 4450262"/>
                  <a:gd name="connsiteY1" fmla="*/ 0 h 1774746"/>
                  <a:gd name="connsiteX2" fmla="*/ 4437954 w 4450262"/>
                  <a:gd name="connsiteY2" fmla="*/ 340646 h 1774746"/>
                  <a:gd name="connsiteX3" fmla="*/ 2549441 w 4450262"/>
                  <a:gd name="connsiteY3" fmla="*/ 1774746 h 1774746"/>
                  <a:gd name="connsiteX4" fmla="*/ 33788 w 4450262"/>
                  <a:gd name="connsiteY4" fmla="*/ 1245513 h 1774746"/>
                  <a:gd name="connsiteX0" fmla="*/ 0 w 4416474"/>
                  <a:gd name="connsiteY0" fmla="*/ 1245513 h 1774746"/>
                  <a:gd name="connsiteX1" fmla="*/ 4416474 w 4416474"/>
                  <a:gd name="connsiteY1" fmla="*/ 0 h 1774746"/>
                  <a:gd name="connsiteX2" fmla="*/ 4404166 w 4416474"/>
                  <a:gd name="connsiteY2" fmla="*/ 340646 h 1774746"/>
                  <a:gd name="connsiteX3" fmla="*/ 2515653 w 4416474"/>
                  <a:gd name="connsiteY3" fmla="*/ 1774746 h 1774746"/>
                  <a:gd name="connsiteX4" fmla="*/ 0 w 4416474"/>
                  <a:gd name="connsiteY4" fmla="*/ 1245513 h 1774746"/>
                  <a:gd name="connsiteX0" fmla="*/ 0 w 4734880"/>
                  <a:gd name="connsiteY0" fmla="*/ 1269680 h 1809200"/>
                  <a:gd name="connsiteX1" fmla="*/ 4411292 w 4734880"/>
                  <a:gd name="connsiteY1" fmla="*/ 34454 h 1809200"/>
                  <a:gd name="connsiteX2" fmla="*/ 4398984 w 4734880"/>
                  <a:gd name="connsiteY2" fmla="*/ 375100 h 1809200"/>
                  <a:gd name="connsiteX3" fmla="*/ 2510471 w 4734880"/>
                  <a:gd name="connsiteY3" fmla="*/ 1809200 h 1809200"/>
                  <a:gd name="connsiteX4" fmla="*/ 0 w 4734880"/>
                  <a:gd name="connsiteY4" fmla="*/ 1269680 h 1809200"/>
                  <a:gd name="connsiteX0" fmla="*/ 0 w 4411292"/>
                  <a:gd name="connsiteY0" fmla="*/ 1235226 h 1774746"/>
                  <a:gd name="connsiteX1" fmla="*/ 4411292 w 4411292"/>
                  <a:gd name="connsiteY1" fmla="*/ 0 h 1774746"/>
                  <a:gd name="connsiteX2" fmla="*/ 4398984 w 4411292"/>
                  <a:gd name="connsiteY2" fmla="*/ 340646 h 1774746"/>
                  <a:gd name="connsiteX3" fmla="*/ 2510471 w 4411292"/>
                  <a:gd name="connsiteY3" fmla="*/ 1774746 h 1774746"/>
                  <a:gd name="connsiteX4" fmla="*/ 0 w 4411292"/>
                  <a:gd name="connsiteY4" fmla="*/ 1235226 h 1774746"/>
                  <a:gd name="connsiteX0" fmla="*/ 33741 w 4441848"/>
                  <a:gd name="connsiteY0" fmla="*/ 1247871 h 1787391"/>
                  <a:gd name="connsiteX1" fmla="*/ 4441848 w 4441848"/>
                  <a:gd name="connsiteY1" fmla="*/ 0 h 1787391"/>
                  <a:gd name="connsiteX2" fmla="*/ 4432725 w 4441848"/>
                  <a:gd name="connsiteY2" fmla="*/ 353291 h 1787391"/>
                  <a:gd name="connsiteX3" fmla="*/ 2544212 w 4441848"/>
                  <a:gd name="connsiteY3" fmla="*/ 1787391 h 1787391"/>
                  <a:gd name="connsiteX4" fmla="*/ 33741 w 4441848"/>
                  <a:gd name="connsiteY4" fmla="*/ 1247871 h 1787391"/>
                  <a:gd name="connsiteX0" fmla="*/ 33741 w 4441848"/>
                  <a:gd name="connsiteY0" fmla="*/ 1247871 h 1787391"/>
                  <a:gd name="connsiteX1" fmla="*/ 4441848 w 4441848"/>
                  <a:gd name="connsiteY1" fmla="*/ 0 h 1787391"/>
                  <a:gd name="connsiteX2" fmla="*/ 4432725 w 4441848"/>
                  <a:gd name="connsiteY2" fmla="*/ 353291 h 1787391"/>
                  <a:gd name="connsiteX3" fmla="*/ 2544212 w 4441848"/>
                  <a:gd name="connsiteY3" fmla="*/ 1787391 h 1787391"/>
                  <a:gd name="connsiteX4" fmla="*/ 33741 w 4441848"/>
                  <a:gd name="connsiteY4" fmla="*/ 1247871 h 1787391"/>
                  <a:gd name="connsiteX0" fmla="*/ 41217 w 4449324"/>
                  <a:gd name="connsiteY0" fmla="*/ 1247871 h 1755778"/>
                  <a:gd name="connsiteX1" fmla="*/ 4449324 w 4449324"/>
                  <a:gd name="connsiteY1" fmla="*/ 0 h 1755778"/>
                  <a:gd name="connsiteX2" fmla="*/ 4440201 w 4449324"/>
                  <a:gd name="connsiteY2" fmla="*/ 353291 h 1755778"/>
                  <a:gd name="connsiteX3" fmla="*/ 2401989 w 4449324"/>
                  <a:gd name="connsiteY3" fmla="*/ 1755778 h 1755778"/>
                  <a:gd name="connsiteX4" fmla="*/ 41217 w 4449324"/>
                  <a:gd name="connsiteY4" fmla="*/ 1247871 h 1755778"/>
                  <a:gd name="connsiteX0" fmla="*/ 0 w 4408107"/>
                  <a:gd name="connsiteY0" fmla="*/ 1247871 h 1755778"/>
                  <a:gd name="connsiteX1" fmla="*/ 4408107 w 4408107"/>
                  <a:gd name="connsiteY1" fmla="*/ 0 h 1755778"/>
                  <a:gd name="connsiteX2" fmla="*/ 4398984 w 4408107"/>
                  <a:gd name="connsiteY2" fmla="*/ 353291 h 1755778"/>
                  <a:gd name="connsiteX3" fmla="*/ 2360772 w 4408107"/>
                  <a:gd name="connsiteY3" fmla="*/ 1755778 h 1755778"/>
                  <a:gd name="connsiteX4" fmla="*/ 0 w 4408107"/>
                  <a:gd name="connsiteY4" fmla="*/ 1247871 h 1755778"/>
                  <a:gd name="connsiteX0" fmla="*/ 0 w 4408107"/>
                  <a:gd name="connsiteY0" fmla="*/ 1247871 h 1755778"/>
                  <a:gd name="connsiteX1" fmla="*/ 4408107 w 4408107"/>
                  <a:gd name="connsiteY1" fmla="*/ 0 h 1755778"/>
                  <a:gd name="connsiteX2" fmla="*/ 4398984 w 4408107"/>
                  <a:gd name="connsiteY2" fmla="*/ 353291 h 1755778"/>
                  <a:gd name="connsiteX3" fmla="*/ 2360772 w 4408107"/>
                  <a:gd name="connsiteY3" fmla="*/ 1755778 h 1755778"/>
                  <a:gd name="connsiteX4" fmla="*/ 0 w 4408107"/>
                  <a:gd name="connsiteY4" fmla="*/ 1247871 h 1755778"/>
                  <a:gd name="connsiteX0" fmla="*/ 0 w 4408539"/>
                  <a:gd name="connsiteY0" fmla="*/ 1247871 h 1755778"/>
                  <a:gd name="connsiteX1" fmla="*/ 4408107 w 4408539"/>
                  <a:gd name="connsiteY1" fmla="*/ 0 h 1755778"/>
                  <a:gd name="connsiteX2" fmla="*/ 4408539 w 4408539"/>
                  <a:gd name="connsiteY2" fmla="*/ 346968 h 1755778"/>
                  <a:gd name="connsiteX3" fmla="*/ 2360772 w 4408539"/>
                  <a:gd name="connsiteY3" fmla="*/ 1755778 h 1755778"/>
                  <a:gd name="connsiteX4" fmla="*/ 0 w 4408539"/>
                  <a:gd name="connsiteY4" fmla="*/ 1247871 h 1755778"/>
                  <a:gd name="connsiteX0" fmla="*/ 0 w 4414909"/>
                  <a:gd name="connsiteY0" fmla="*/ 1247871 h 1755778"/>
                  <a:gd name="connsiteX1" fmla="*/ 4408107 w 4414909"/>
                  <a:gd name="connsiteY1" fmla="*/ 0 h 1755778"/>
                  <a:gd name="connsiteX2" fmla="*/ 4414909 w 4414909"/>
                  <a:gd name="connsiteY2" fmla="*/ 343807 h 1755778"/>
                  <a:gd name="connsiteX3" fmla="*/ 2360772 w 4414909"/>
                  <a:gd name="connsiteY3" fmla="*/ 1755778 h 1755778"/>
                  <a:gd name="connsiteX4" fmla="*/ 0 w 4414909"/>
                  <a:gd name="connsiteY4" fmla="*/ 1247871 h 1755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4909" h="1755778">
                    <a:moveTo>
                      <a:pt x="0" y="1247871"/>
                    </a:moveTo>
                    <a:lnTo>
                      <a:pt x="4408107" y="0"/>
                    </a:lnTo>
                    <a:lnTo>
                      <a:pt x="4414909" y="343807"/>
                    </a:lnTo>
                    <a:lnTo>
                      <a:pt x="2360772" y="1755778"/>
                    </a:lnTo>
                    <a:lnTo>
                      <a:pt x="0" y="1247871"/>
                    </a:lnTo>
                    <a:close/>
                  </a:path>
                </a:pathLst>
              </a:custGeom>
              <a:gradFill flip="none" rotWithShape="1">
                <a:gsLst>
                  <a:gs pos="65000">
                    <a:srgbClr val="063D56"/>
                  </a:gs>
                  <a:gs pos="0">
                    <a:schemeClr val="tx2"/>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Rectangle 5">
                <a:extLst>
                  <a:ext uri="{FF2B5EF4-FFF2-40B4-BE49-F238E27FC236}">
                    <a16:creationId xmlns:a16="http://schemas.microsoft.com/office/drawing/2014/main" id="{9C9971E8-C088-F54B-A54F-610A218E16D2}"/>
                  </a:ext>
                </a:extLst>
              </p:cNvPr>
              <p:cNvSpPr/>
              <p:nvPr userDrawn="1"/>
            </p:nvSpPr>
            <p:spPr>
              <a:xfrm>
                <a:off x="10154286" y="3576227"/>
                <a:ext cx="2071630" cy="183506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1823072 w 1828310"/>
                  <a:gd name="connsiteY0" fmla="*/ 2423973 h 2423973"/>
                  <a:gd name="connsiteX1" fmla="*/ 1828266 w 1828310"/>
                  <a:gd name="connsiteY1" fmla="*/ 72873 h 2423973"/>
                  <a:gd name="connsiteX2" fmla="*/ 1825413 w 1828310"/>
                  <a:gd name="connsiteY2" fmla="*/ 654547 h 2423973"/>
                  <a:gd name="connsiteX3" fmla="*/ 0 w 1828310"/>
                  <a:gd name="connsiteY3" fmla="*/ 1861443 h 2423973"/>
                  <a:gd name="connsiteX4" fmla="*/ 1823072 w 1828310"/>
                  <a:gd name="connsiteY4" fmla="*/ 2423973 h 2423973"/>
                  <a:gd name="connsiteX0" fmla="*/ 1823072 w 1986663"/>
                  <a:gd name="connsiteY0" fmla="*/ 1803297 h 1810602"/>
                  <a:gd name="connsiteX1" fmla="*/ 1899574 w 1986663"/>
                  <a:gd name="connsiteY1" fmla="*/ 823781 h 1810602"/>
                  <a:gd name="connsiteX2" fmla="*/ 1825413 w 1986663"/>
                  <a:gd name="connsiteY2" fmla="*/ 33871 h 1810602"/>
                  <a:gd name="connsiteX3" fmla="*/ 0 w 1986663"/>
                  <a:gd name="connsiteY3" fmla="*/ 1240767 h 1810602"/>
                  <a:gd name="connsiteX4" fmla="*/ 1823072 w 1986663"/>
                  <a:gd name="connsiteY4" fmla="*/ 1803297 h 1810602"/>
                  <a:gd name="connsiteX0" fmla="*/ 1823072 w 2052275"/>
                  <a:gd name="connsiteY0" fmla="*/ 1769426 h 1811451"/>
                  <a:gd name="connsiteX1" fmla="*/ 1825413 w 2052275"/>
                  <a:gd name="connsiteY1" fmla="*/ 0 h 1811451"/>
                  <a:gd name="connsiteX2" fmla="*/ 0 w 2052275"/>
                  <a:gd name="connsiteY2" fmla="*/ 1206896 h 1811451"/>
                  <a:gd name="connsiteX3" fmla="*/ 1823072 w 2052275"/>
                  <a:gd name="connsiteY3" fmla="*/ 1769426 h 1811451"/>
                  <a:gd name="connsiteX0" fmla="*/ 1823072 w 1825413"/>
                  <a:gd name="connsiteY0" fmla="*/ 1769426 h 1811451"/>
                  <a:gd name="connsiteX1" fmla="*/ 1825413 w 1825413"/>
                  <a:gd name="connsiteY1" fmla="*/ 0 h 1811451"/>
                  <a:gd name="connsiteX2" fmla="*/ 0 w 1825413"/>
                  <a:gd name="connsiteY2" fmla="*/ 1206896 h 1811451"/>
                  <a:gd name="connsiteX3" fmla="*/ 1823072 w 1825413"/>
                  <a:gd name="connsiteY3" fmla="*/ 1769426 h 1811451"/>
                  <a:gd name="connsiteX0" fmla="*/ 1823072 w 1825413"/>
                  <a:gd name="connsiteY0" fmla="*/ 1769426 h 1769426"/>
                  <a:gd name="connsiteX1" fmla="*/ 1825413 w 1825413"/>
                  <a:gd name="connsiteY1" fmla="*/ 0 h 1769426"/>
                  <a:gd name="connsiteX2" fmla="*/ 0 w 1825413"/>
                  <a:gd name="connsiteY2" fmla="*/ 1206896 h 1769426"/>
                  <a:gd name="connsiteX3" fmla="*/ 1823072 w 1825413"/>
                  <a:gd name="connsiteY3" fmla="*/ 1769426 h 1769426"/>
                  <a:gd name="connsiteX0" fmla="*/ 1823072 w 1955347"/>
                  <a:gd name="connsiteY0" fmla="*/ 1764339 h 1806094"/>
                  <a:gd name="connsiteX1" fmla="*/ 1815189 w 1955347"/>
                  <a:gd name="connsiteY1" fmla="*/ 0 h 1806094"/>
                  <a:gd name="connsiteX2" fmla="*/ 0 w 1955347"/>
                  <a:gd name="connsiteY2" fmla="*/ 1201809 h 1806094"/>
                  <a:gd name="connsiteX3" fmla="*/ 1823072 w 1955347"/>
                  <a:gd name="connsiteY3" fmla="*/ 1764339 h 1806094"/>
                  <a:gd name="connsiteX0" fmla="*/ 1823072 w 1823072"/>
                  <a:gd name="connsiteY0" fmla="*/ 1764339 h 1806094"/>
                  <a:gd name="connsiteX1" fmla="*/ 1815189 w 1823072"/>
                  <a:gd name="connsiteY1" fmla="*/ 0 h 1806094"/>
                  <a:gd name="connsiteX2" fmla="*/ 0 w 1823072"/>
                  <a:gd name="connsiteY2" fmla="*/ 1201809 h 1806094"/>
                  <a:gd name="connsiteX3" fmla="*/ 1823072 w 1823072"/>
                  <a:gd name="connsiteY3" fmla="*/ 1764339 h 1806094"/>
                  <a:gd name="connsiteX0" fmla="*/ 1838409 w 1972560"/>
                  <a:gd name="connsiteY0" fmla="*/ 1764339 h 1803913"/>
                  <a:gd name="connsiteX1" fmla="*/ 1830526 w 1972560"/>
                  <a:gd name="connsiteY1" fmla="*/ 0 h 1803913"/>
                  <a:gd name="connsiteX2" fmla="*/ 0 w 1972560"/>
                  <a:gd name="connsiteY2" fmla="*/ 1181463 h 1803913"/>
                  <a:gd name="connsiteX3" fmla="*/ 1838409 w 1972560"/>
                  <a:gd name="connsiteY3" fmla="*/ 1764339 h 1803913"/>
                  <a:gd name="connsiteX0" fmla="*/ 1838409 w 1972560"/>
                  <a:gd name="connsiteY0" fmla="*/ 1764339 h 1764339"/>
                  <a:gd name="connsiteX1" fmla="*/ 1830526 w 1972560"/>
                  <a:gd name="connsiteY1" fmla="*/ 0 h 1764339"/>
                  <a:gd name="connsiteX2" fmla="*/ 0 w 1972560"/>
                  <a:gd name="connsiteY2" fmla="*/ 1181463 h 1764339"/>
                  <a:gd name="connsiteX3" fmla="*/ 1838409 w 1972560"/>
                  <a:gd name="connsiteY3" fmla="*/ 1764339 h 1764339"/>
                  <a:gd name="connsiteX0" fmla="*/ 1838409 w 1977699"/>
                  <a:gd name="connsiteY0" fmla="*/ 1779598 h 1820310"/>
                  <a:gd name="connsiteX1" fmla="*/ 1845864 w 1977699"/>
                  <a:gd name="connsiteY1" fmla="*/ 0 h 1820310"/>
                  <a:gd name="connsiteX2" fmla="*/ 0 w 1977699"/>
                  <a:gd name="connsiteY2" fmla="*/ 1196722 h 1820310"/>
                  <a:gd name="connsiteX3" fmla="*/ 1838409 w 1977699"/>
                  <a:gd name="connsiteY3" fmla="*/ 1779598 h 1820310"/>
                  <a:gd name="connsiteX0" fmla="*/ 1838409 w 1845864"/>
                  <a:gd name="connsiteY0" fmla="*/ 1779598 h 1820310"/>
                  <a:gd name="connsiteX1" fmla="*/ 1845864 w 1845864"/>
                  <a:gd name="connsiteY1" fmla="*/ 0 h 1820310"/>
                  <a:gd name="connsiteX2" fmla="*/ 0 w 1845864"/>
                  <a:gd name="connsiteY2" fmla="*/ 1196722 h 1820310"/>
                  <a:gd name="connsiteX3" fmla="*/ 1838409 w 1845864"/>
                  <a:gd name="connsiteY3" fmla="*/ 1779598 h 1820310"/>
                  <a:gd name="connsiteX0" fmla="*/ 1838409 w 1845864"/>
                  <a:gd name="connsiteY0" fmla="*/ 1779598 h 1779598"/>
                  <a:gd name="connsiteX1" fmla="*/ 1845864 w 1845864"/>
                  <a:gd name="connsiteY1" fmla="*/ 0 h 1779598"/>
                  <a:gd name="connsiteX2" fmla="*/ 0 w 1845864"/>
                  <a:gd name="connsiteY2" fmla="*/ 1196722 h 1779598"/>
                  <a:gd name="connsiteX3" fmla="*/ 1838409 w 1845864"/>
                  <a:gd name="connsiteY3" fmla="*/ 1779598 h 1779598"/>
                  <a:gd name="connsiteX0" fmla="*/ 1838409 w 1973871"/>
                  <a:gd name="connsiteY0" fmla="*/ 1749080 h 1788208"/>
                  <a:gd name="connsiteX1" fmla="*/ 1835639 w 1973871"/>
                  <a:gd name="connsiteY1" fmla="*/ 0 h 1788208"/>
                  <a:gd name="connsiteX2" fmla="*/ 0 w 1973871"/>
                  <a:gd name="connsiteY2" fmla="*/ 1166204 h 1788208"/>
                  <a:gd name="connsiteX3" fmla="*/ 1838409 w 1973871"/>
                  <a:gd name="connsiteY3" fmla="*/ 1749080 h 1788208"/>
                  <a:gd name="connsiteX0" fmla="*/ 1838409 w 1838409"/>
                  <a:gd name="connsiteY0" fmla="*/ 1749080 h 1788207"/>
                  <a:gd name="connsiteX1" fmla="*/ 1835639 w 1838409"/>
                  <a:gd name="connsiteY1" fmla="*/ 0 h 1788207"/>
                  <a:gd name="connsiteX2" fmla="*/ 0 w 1838409"/>
                  <a:gd name="connsiteY2" fmla="*/ 1166204 h 1788207"/>
                  <a:gd name="connsiteX3" fmla="*/ 1838409 w 1838409"/>
                  <a:gd name="connsiteY3" fmla="*/ 1749080 h 1788207"/>
                  <a:gd name="connsiteX0" fmla="*/ 1838409 w 1838409"/>
                  <a:gd name="connsiteY0" fmla="*/ 1749080 h 1749080"/>
                  <a:gd name="connsiteX1" fmla="*/ 1835639 w 1838409"/>
                  <a:gd name="connsiteY1" fmla="*/ 0 h 1749080"/>
                  <a:gd name="connsiteX2" fmla="*/ 0 w 1838409"/>
                  <a:gd name="connsiteY2" fmla="*/ 1166204 h 1749080"/>
                  <a:gd name="connsiteX3" fmla="*/ 1838409 w 1838409"/>
                  <a:gd name="connsiteY3" fmla="*/ 1749080 h 1749080"/>
                  <a:gd name="connsiteX0" fmla="*/ 2046389 w 2197256"/>
                  <a:gd name="connsiteY0" fmla="*/ 1749080 h 1782489"/>
                  <a:gd name="connsiteX1" fmla="*/ 2043619 w 2197256"/>
                  <a:gd name="connsiteY1" fmla="*/ 0 h 1782489"/>
                  <a:gd name="connsiteX2" fmla="*/ 0 w 2197256"/>
                  <a:gd name="connsiteY2" fmla="*/ 1097231 h 1782489"/>
                  <a:gd name="connsiteX3" fmla="*/ 2046389 w 2197256"/>
                  <a:gd name="connsiteY3" fmla="*/ 1749080 h 1782489"/>
                  <a:gd name="connsiteX0" fmla="*/ 2046389 w 2201937"/>
                  <a:gd name="connsiteY0" fmla="*/ 1969795 h 2014264"/>
                  <a:gd name="connsiteX1" fmla="*/ 2057484 w 2201937"/>
                  <a:gd name="connsiteY1" fmla="*/ 0 h 2014264"/>
                  <a:gd name="connsiteX2" fmla="*/ 0 w 2201937"/>
                  <a:gd name="connsiteY2" fmla="*/ 1317946 h 2014264"/>
                  <a:gd name="connsiteX3" fmla="*/ 2046389 w 2201937"/>
                  <a:gd name="connsiteY3" fmla="*/ 1969795 h 2014264"/>
                  <a:gd name="connsiteX0" fmla="*/ 2046389 w 2057484"/>
                  <a:gd name="connsiteY0" fmla="*/ 1969795 h 2014264"/>
                  <a:gd name="connsiteX1" fmla="*/ 2057484 w 2057484"/>
                  <a:gd name="connsiteY1" fmla="*/ 0 h 2014264"/>
                  <a:gd name="connsiteX2" fmla="*/ 0 w 2057484"/>
                  <a:gd name="connsiteY2" fmla="*/ 1317946 h 2014264"/>
                  <a:gd name="connsiteX3" fmla="*/ 2046389 w 2057484"/>
                  <a:gd name="connsiteY3" fmla="*/ 1969795 h 2014264"/>
                  <a:gd name="connsiteX0" fmla="*/ 2046389 w 2057484"/>
                  <a:gd name="connsiteY0" fmla="*/ 1969795 h 1969795"/>
                  <a:gd name="connsiteX1" fmla="*/ 2057484 w 2057484"/>
                  <a:gd name="connsiteY1" fmla="*/ 0 h 1969795"/>
                  <a:gd name="connsiteX2" fmla="*/ 0 w 2057484"/>
                  <a:gd name="connsiteY2" fmla="*/ 1317946 h 1969795"/>
                  <a:gd name="connsiteX3" fmla="*/ 2046389 w 2057484"/>
                  <a:gd name="connsiteY3" fmla="*/ 1969795 h 1969795"/>
                  <a:gd name="connsiteX0" fmla="*/ 2046389 w 2196049"/>
                  <a:gd name="connsiteY0" fmla="*/ 2022505 h 2069730"/>
                  <a:gd name="connsiteX1" fmla="*/ 2043035 w 2196049"/>
                  <a:gd name="connsiteY1" fmla="*/ 0 h 2069730"/>
                  <a:gd name="connsiteX2" fmla="*/ 0 w 2196049"/>
                  <a:gd name="connsiteY2" fmla="*/ 1370656 h 2069730"/>
                  <a:gd name="connsiteX3" fmla="*/ 2046389 w 2196049"/>
                  <a:gd name="connsiteY3" fmla="*/ 2022505 h 2069730"/>
                  <a:gd name="connsiteX0" fmla="*/ 2046389 w 2046389"/>
                  <a:gd name="connsiteY0" fmla="*/ 2022505 h 2069730"/>
                  <a:gd name="connsiteX1" fmla="*/ 2043035 w 2046389"/>
                  <a:gd name="connsiteY1" fmla="*/ 0 h 2069730"/>
                  <a:gd name="connsiteX2" fmla="*/ 0 w 2046389"/>
                  <a:gd name="connsiteY2" fmla="*/ 1370656 h 2069730"/>
                  <a:gd name="connsiteX3" fmla="*/ 2046389 w 2046389"/>
                  <a:gd name="connsiteY3" fmla="*/ 2022505 h 2069730"/>
                  <a:gd name="connsiteX0" fmla="*/ 2046389 w 2046389"/>
                  <a:gd name="connsiteY0" fmla="*/ 2022505 h 2022505"/>
                  <a:gd name="connsiteX1" fmla="*/ 2043035 w 2046389"/>
                  <a:gd name="connsiteY1" fmla="*/ 0 h 2022505"/>
                  <a:gd name="connsiteX2" fmla="*/ 0 w 2046389"/>
                  <a:gd name="connsiteY2" fmla="*/ 1370656 h 2022505"/>
                  <a:gd name="connsiteX3" fmla="*/ 2046389 w 2046389"/>
                  <a:gd name="connsiteY3" fmla="*/ 2022505 h 2022505"/>
                  <a:gd name="connsiteX0" fmla="*/ 2031940 w 2181586"/>
                  <a:gd name="connsiteY0" fmla="*/ 2022505 h 2069730"/>
                  <a:gd name="connsiteX1" fmla="*/ 2028586 w 2181586"/>
                  <a:gd name="connsiteY1" fmla="*/ 0 h 2069730"/>
                  <a:gd name="connsiteX2" fmla="*/ 0 w 2181586"/>
                  <a:gd name="connsiteY2" fmla="*/ 1370656 h 2069730"/>
                  <a:gd name="connsiteX3" fmla="*/ 2031940 w 2181586"/>
                  <a:gd name="connsiteY3" fmla="*/ 2022505 h 2069730"/>
                  <a:gd name="connsiteX0" fmla="*/ 2031940 w 2181587"/>
                  <a:gd name="connsiteY0" fmla="*/ 2022505 h 2022505"/>
                  <a:gd name="connsiteX1" fmla="*/ 2028586 w 2181587"/>
                  <a:gd name="connsiteY1" fmla="*/ 0 h 2022505"/>
                  <a:gd name="connsiteX2" fmla="*/ 0 w 2181587"/>
                  <a:gd name="connsiteY2" fmla="*/ 1370656 h 2022505"/>
                  <a:gd name="connsiteX3" fmla="*/ 2031940 w 2181587"/>
                  <a:gd name="connsiteY3" fmla="*/ 2022505 h 2022505"/>
                  <a:gd name="connsiteX0" fmla="*/ 2031940 w 2184817"/>
                  <a:gd name="connsiteY0" fmla="*/ 2036881 h 2084863"/>
                  <a:gd name="connsiteX1" fmla="*/ 2038219 w 2184817"/>
                  <a:gd name="connsiteY1" fmla="*/ 0 h 2084863"/>
                  <a:gd name="connsiteX2" fmla="*/ 0 w 2184817"/>
                  <a:gd name="connsiteY2" fmla="*/ 1385032 h 2084863"/>
                  <a:gd name="connsiteX3" fmla="*/ 2031940 w 2184817"/>
                  <a:gd name="connsiteY3" fmla="*/ 2036881 h 2084863"/>
                  <a:gd name="connsiteX0" fmla="*/ 2031940 w 2038219"/>
                  <a:gd name="connsiteY0" fmla="*/ 2036881 h 2084864"/>
                  <a:gd name="connsiteX1" fmla="*/ 2038219 w 2038219"/>
                  <a:gd name="connsiteY1" fmla="*/ 0 h 2084864"/>
                  <a:gd name="connsiteX2" fmla="*/ 0 w 2038219"/>
                  <a:gd name="connsiteY2" fmla="*/ 1385032 h 2084864"/>
                  <a:gd name="connsiteX3" fmla="*/ 2031940 w 2038219"/>
                  <a:gd name="connsiteY3" fmla="*/ 2036881 h 2084864"/>
                  <a:gd name="connsiteX0" fmla="*/ 2031940 w 2038219"/>
                  <a:gd name="connsiteY0" fmla="*/ 2036881 h 2036881"/>
                  <a:gd name="connsiteX1" fmla="*/ 2038219 w 2038219"/>
                  <a:gd name="connsiteY1" fmla="*/ 0 h 2036881"/>
                  <a:gd name="connsiteX2" fmla="*/ 0 w 2038219"/>
                  <a:gd name="connsiteY2" fmla="*/ 1385032 h 2036881"/>
                  <a:gd name="connsiteX3" fmla="*/ 2031940 w 2038219"/>
                  <a:gd name="connsiteY3" fmla="*/ 2036881 h 2036881"/>
                  <a:gd name="connsiteX0" fmla="*/ 2042280 w 2195197"/>
                  <a:gd name="connsiteY0" fmla="*/ 2036881 h 2086777"/>
                  <a:gd name="connsiteX1" fmla="*/ 2048559 w 2195197"/>
                  <a:gd name="connsiteY1" fmla="*/ 0 h 2086777"/>
                  <a:gd name="connsiteX2" fmla="*/ 0 w 2195197"/>
                  <a:gd name="connsiteY2" fmla="*/ 1405607 h 2086777"/>
                  <a:gd name="connsiteX3" fmla="*/ 2042280 w 2195197"/>
                  <a:gd name="connsiteY3" fmla="*/ 2036881 h 2086777"/>
                  <a:gd name="connsiteX0" fmla="*/ 2042280 w 2195197"/>
                  <a:gd name="connsiteY0" fmla="*/ 2036881 h 2036881"/>
                  <a:gd name="connsiteX1" fmla="*/ 2048559 w 2195197"/>
                  <a:gd name="connsiteY1" fmla="*/ 0 h 2036881"/>
                  <a:gd name="connsiteX2" fmla="*/ 0 w 2195197"/>
                  <a:gd name="connsiteY2" fmla="*/ 1405607 h 2036881"/>
                  <a:gd name="connsiteX3" fmla="*/ 2042280 w 2195197"/>
                  <a:gd name="connsiteY3" fmla="*/ 2036881 h 2036881"/>
                  <a:gd name="connsiteX0" fmla="*/ 2042280 w 2048559"/>
                  <a:gd name="connsiteY0" fmla="*/ 2036881 h 2036881"/>
                  <a:gd name="connsiteX1" fmla="*/ 2048559 w 2048559"/>
                  <a:gd name="connsiteY1" fmla="*/ 0 h 2036881"/>
                  <a:gd name="connsiteX2" fmla="*/ 0 w 2048559"/>
                  <a:gd name="connsiteY2" fmla="*/ 1405607 h 2036881"/>
                  <a:gd name="connsiteX3" fmla="*/ 2042280 w 2048559"/>
                  <a:gd name="connsiteY3" fmla="*/ 2036881 h 2036881"/>
                  <a:gd name="connsiteX0" fmla="*/ 2042280 w 2195197"/>
                  <a:gd name="connsiteY0" fmla="*/ 2062600 h 2113884"/>
                  <a:gd name="connsiteX1" fmla="*/ 2048559 w 2195197"/>
                  <a:gd name="connsiteY1" fmla="*/ 0 h 2113884"/>
                  <a:gd name="connsiteX2" fmla="*/ 0 w 2195197"/>
                  <a:gd name="connsiteY2" fmla="*/ 1431326 h 2113884"/>
                  <a:gd name="connsiteX3" fmla="*/ 2042280 w 2195197"/>
                  <a:gd name="connsiteY3" fmla="*/ 2062600 h 2113884"/>
                  <a:gd name="connsiteX0" fmla="*/ 2042280 w 2191754"/>
                  <a:gd name="connsiteY0" fmla="*/ 2134612 h 2189824"/>
                  <a:gd name="connsiteX1" fmla="*/ 2038218 w 2191754"/>
                  <a:gd name="connsiteY1" fmla="*/ 0 h 2189824"/>
                  <a:gd name="connsiteX2" fmla="*/ 0 w 2191754"/>
                  <a:gd name="connsiteY2" fmla="*/ 1503338 h 2189824"/>
                  <a:gd name="connsiteX3" fmla="*/ 2042280 w 2191754"/>
                  <a:gd name="connsiteY3" fmla="*/ 2134612 h 2189824"/>
                  <a:gd name="connsiteX0" fmla="*/ 2042280 w 2191754"/>
                  <a:gd name="connsiteY0" fmla="*/ 2114037 h 2168120"/>
                  <a:gd name="connsiteX1" fmla="*/ 2038218 w 2191754"/>
                  <a:gd name="connsiteY1" fmla="*/ 0 h 2168120"/>
                  <a:gd name="connsiteX2" fmla="*/ 0 w 2191754"/>
                  <a:gd name="connsiteY2" fmla="*/ 1482763 h 2168120"/>
                  <a:gd name="connsiteX3" fmla="*/ 2042280 w 2191754"/>
                  <a:gd name="connsiteY3" fmla="*/ 2114037 h 2168120"/>
                  <a:gd name="connsiteX0" fmla="*/ 2042280 w 2042280"/>
                  <a:gd name="connsiteY0" fmla="*/ 2114037 h 2168120"/>
                  <a:gd name="connsiteX1" fmla="*/ 2038218 w 2042280"/>
                  <a:gd name="connsiteY1" fmla="*/ 0 h 2168120"/>
                  <a:gd name="connsiteX2" fmla="*/ 0 w 2042280"/>
                  <a:gd name="connsiteY2" fmla="*/ 1482763 h 2168120"/>
                  <a:gd name="connsiteX3" fmla="*/ 2042280 w 2042280"/>
                  <a:gd name="connsiteY3" fmla="*/ 2114037 h 2168120"/>
                  <a:gd name="connsiteX0" fmla="*/ 2042280 w 2042280"/>
                  <a:gd name="connsiteY0" fmla="*/ 2114037 h 2114037"/>
                  <a:gd name="connsiteX1" fmla="*/ 2038218 w 2042280"/>
                  <a:gd name="connsiteY1" fmla="*/ 0 h 2114037"/>
                  <a:gd name="connsiteX2" fmla="*/ 0 w 2042280"/>
                  <a:gd name="connsiteY2" fmla="*/ 1482763 h 2114037"/>
                  <a:gd name="connsiteX3" fmla="*/ 2042280 w 2042280"/>
                  <a:gd name="connsiteY3" fmla="*/ 2114037 h 2114037"/>
                  <a:gd name="connsiteX0" fmla="*/ 2037110 w 2186957"/>
                  <a:gd name="connsiteY0" fmla="*/ 2114037 h 2166629"/>
                  <a:gd name="connsiteX1" fmla="*/ 2033048 w 2186957"/>
                  <a:gd name="connsiteY1" fmla="*/ 0 h 2166629"/>
                  <a:gd name="connsiteX2" fmla="*/ 0 w 2186957"/>
                  <a:gd name="connsiteY2" fmla="*/ 1467331 h 2166629"/>
                  <a:gd name="connsiteX3" fmla="*/ 2037110 w 2186957"/>
                  <a:gd name="connsiteY3" fmla="*/ 2114037 h 2166629"/>
                  <a:gd name="connsiteX0" fmla="*/ 2037110 w 2186957"/>
                  <a:gd name="connsiteY0" fmla="*/ 2114037 h 2114037"/>
                  <a:gd name="connsiteX1" fmla="*/ 2033048 w 2186957"/>
                  <a:gd name="connsiteY1" fmla="*/ 0 h 2114037"/>
                  <a:gd name="connsiteX2" fmla="*/ 0 w 2186957"/>
                  <a:gd name="connsiteY2" fmla="*/ 1467331 h 2114037"/>
                  <a:gd name="connsiteX3" fmla="*/ 2037110 w 2186957"/>
                  <a:gd name="connsiteY3" fmla="*/ 2114037 h 2114037"/>
                  <a:gd name="connsiteX0" fmla="*/ 2037110 w 2192192"/>
                  <a:gd name="connsiteY0" fmla="*/ 2119181 h 2172051"/>
                  <a:gd name="connsiteX1" fmla="*/ 2048558 w 2192192"/>
                  <a:gd name="connsiteY1" fmla="*/ 0 h 2172051"/>
                  <a:gd name="connsiteX2" fmla="*/ 0 w 2192192"/>
                  <a:gd name="connsiteY2" fmla="*/ 1472475 h 2172051"/>
                  <a:gd name="connsiteX3" fmla="*/ 2037110 w 2192192"/>
                  <a:gd name="connsiteY3" fmla="*/ 2119181 h 2172051"/>
                  <a:gd name="connsiteX0" fmla="*/ 2037110 w 2048558"/>
                  <a:gd name="connsiteY0" fmla="*/ 2119181 h 2172051"/>
                  <a:gd name="connsiteX1" fmla="*/ 2048558 w 2048558"/>
                  <a:gd name="connsiteY1" fmla="*/ 0 h 2172051"/>
                  <a:gd name="connsiteX2" fmla="*/ 0 w 2048558"/>
                  <a:gd name="connsiteY2" fmla="*/ 1472475 h 2172051"/>
                  <a:gd name="connsiteX3" fmla="*/ 2037110 w 2048558"/>
                  <a:gd name="connsiteY3" fmla="*/ 2119181 h 2172051"/>
                  <a:gd name="connsiteX0" fmla="*/ 2037110 w 2048558"/>
                  <a:gd name="connsiteY0" fmla="*/ 2119181 h 2119181"/>
                  <a:gd name="connsiteX1" fmla="*/ 2048558 w 2048558"/>
                  <a:gd name="connsiteY1" fmla="*/ 0 h 2119181"/>
                  <a:gd name="connsiteX2" fmla="*/ 0 w 2048558"/>
                  <a:gd name="connsiteY2" fmla="*/ 1472475 h 2119181"/>
                  <a:gd name="connsiteX3" fmla="*/ 2037110 w 2048558"/>
                  <a:gd name="connsiteY3" fmla="*/ 2119181 h 2119181"/>
                  <a:gd name="connsiteX0" fmla="*/ 2037110 w 2189709"/>
                  <a:gd name="connsiteY0" fmla="*/ 2104497 h 2156573"/>
                  <a:gd name="connsiteX1" fmla="*/ 2043637 w 2189709"/>
                  <a:gd name="connsiteY1" fmla="*/ 0 h 2156573"/>
                  <a:gd name="connsiteX2" fmla="*/ 0 w 2189709"/>
                  <a:gd name="connsiteY2" fmla="*/ 1457791 h 2156573"/>
                  <a:gd name="connsiteX3" fmla="*/ 2037110 w 2189709"/>
                  <a:gd name="connsiteY3" fmla="*/ 2104497 h 2156573"/>
                  <a:gd name="connsiteX0" fmla="*/ 2037110 w 2043637"/>
                  <a:gd name="connsiteY0" fmla="*/ 2104497 h 2156573"/>
                  <a:gd name="connsiteX1" fmla="*/ 2043637 w 2043637"/>
                  <a:gd name="connsiteY1" fmla="*/ 0 h 2156573"/>
                  <a:gd name="connsiteX2" fmla="*/ 0 w 2043637"/>
                  <a:gd name="connsiteY2" fmla="*/ 1457791 h 2156573"/>
                  <a:gd name="connsiteX3" fmla="*/ 2037110 w 2043637"/>
                  <a:gd name="connsiteY3" fmla="*/ 2104497 h 2156573"/>
                  <a:gd name="connsiteX0" fmla="*/ 2037110 w 2043637"/>
                  <a:gd name="connsiteY0" fmla="*/ 2104497 h 2104497"/>
                  <a:gd name="connsiteX1" fmla="*/ 2043637 w 2043637"/>
                  <a:gd name="connsiteY1" fmla="*/ 0 h 2104497"/>
                  <a:gd name="connsiteX2" fmla="*/ 0 w 2043637"/>
                  <a:gd name="connsiteY2" fmla="*/ 1457791 h 2104497"/>
                  <a:gd name="connsiteX3" fmla="*/ 2037110 w 2043637"/>
                  <a:gd name="connsiteY3" fmla="*/ 2104497 h 2104497"/>
                  <a:gd name="connsiteX0" fmla="*/ 2047475 w 2047846"/>
                  <a:gd name="connsiteY0" fmla="*/ 1945040 h 1945040"/>
                  <a:gd name="connsiteX1" fmla="*/ 2043637 w 2047846"/>
                  <a:gd name="connsiteY1" fmla="*/ 0 h 1945040"/>
                  <a:gd name="connsiteX2" fmla="*/ 0 w 2047846"/>
                  <a:gd name="connsiteY2" fmla="*/ 1457791 h 1945040"/>
                  <a:gd name="connsiteX3" fmla="*/ 2047475 w 2047846"/>
                  <a:gd name="connsiteY3" fmla="*/ 1945040 h 1945040"/>
                  <a:gd name="connsiteX0" fmla="*/ 2078569 w 2230786"/>
                  <a:gd name="connsiteY0" fmla="*/ 1945040 h 2008829"/>
                  <a:gd name="connsiteX1" fmla="*/ 2074731 w 2230786"/>
                  <a:gd name="connsiteY1" fmla="*/ 0 h 2008829"/>
                  <a:gd name="connsiteX2" fmla="*/ 0 w 2230786"/>
                  <a:gd name="connsiteY2" fmla="*/ 1493798 h 2008829"/>
                  <a:gd name="connsiteX3" fmla="*/ 2078569 w 2230786"/>
                  <a:gd name="connsiteY3" fmla="*/ 1945040 h 2008829"/>
                  <a:gd name="connsiteX0" fmla="*/ 2078569 w 2230786"/>
                  <a:gd name="connsiteY0" fmla="*/ 1945040 h 1945040"/>
                  <a:gd name="connsiteX1" fmla="*/ 2074731 w 2230786"/>
                  <a:gd name="connsiteY1" fmla="*/ 0 h 1945040"/>
                  <a:gd name="connsiteX2" fmla="*/ 0 w 2230786"/>
                  <a:gd name="connsiteY2" fmla="*/ 1493798 h 1945040"/>
                  <a:gd name="connsiteX3" fmla="*/ 2078569 w 2230786"/>
                  <a:gd name="connsiteY3" fmla="*/ 1945040 h 1945040"/>
                  <a:gd name="connsiteX0" fmla="*/ 2078569 w 2078569"/>
                  <a:gd name="connsiteY0" fmla="*/ 1945040 h 1945040"/>
                  <a:gd name="connsiteX1" fmla="*/ 2074731 w 2078569"/>
                  <a:gd name="connsiteY1" fmla="*/ 0 h 1945040"/>
                  <a:gd name="connsiteX2" fmla="*/ 0 w 2078569"/>
                  <a:gd name="connsiteY2" fmla="*/ 1493798 h 1945040"/>
                  <a:gd name="connsiteX3" fmla="*/ 2078569 w 2078569"/>
                  <a:gd name="connsiteY3" fmla="*/ 1945040 h 1945040"/>
                  <a:gd name="connsiteX0" fmla="*/ 2063022 w 2214846"/>
                  <a:gd name="connsiteY0" fmla="*/ 1945040 h 2007006"/>
                  <a:gd name="connsiteX1" fmla="*/ 2059184 w 2214846"/>
                  <a:gd name="connsiteY1" fmla="*/ 0 h 2007006"/>
                  <a:gd name="connsiteX2" fmla="*/ 0 w 2214846"/>
                  <a:gd name="connsiteY2" fmla="*/ 1478367 h 2007006"/>
                  <a:gd name="connsiteX3" fmla="*/ 2063022 w 2214846"/>
                  <a:gd name="connsiteY3" fmla="*/ 1945040 h 2007006"/>
                  <a:gd name="connsiteX0" fmla="*/ 2063022 w 2214846"/>
                  <a:gd name="connsiteY0" fmla="*/ 1945040 h 1945040"/>
                  <a:gd name="connsiteX1" fmla="*/ 2059184 w 2214846"/>
                  <a:gd name="connsiteY1" fmla="*/ 0 h 1945040"/>
                  <a:gd name="connsiteX2" fmla="*/ 0 w 2214846"/>
                  <a:gd name="connsiteY2" fmla="*/ 1478367 h 1945040"/>
                  <a:gd name="connsiteX3" fmla="*/ 2063022 w 2214846"/>
                  <a:gd name="connsiteY3" fmla="*/ 1945040 h 1945040"/>
                  <a:gd name="connsiteX0" fmla="*/ 2063022 w 2063022"/>
                  <a:gd name="connsiteY0" fmla="*/ 1945040 h 1945040"/>
                  <a:gd name="connsiteX1" fmla="*/ 2059184 w 2063022"/>
                  <a:gd name="connsiteY1" fmla="*/ 0 h 1945040"/>
                  <a:gd name="connsiteX2" fmla="*/ 0 w 2063022"/>
                  <a:gd name="connsiteY2" fmla="*/ 1478367 h 1945040"/>
                  <a:gd name="connsiteX3" fmla="*/ 2063022 w 2063022"/>
                  <a:gd name="connsiteY3" fmla="*/ 1945040 h 1945040"/>
                  <a:gd name="connsiteX0" fmla="*/ 2057840 w 2209280"/>
                  <a:gd name="connsiteY0" fmla="*/ 1945040 h 2008216"/>
                  <a:gd name="connsiteX1" fmla="*/ 2054002 w 2209280"/>
                  <a:gd name="connsiteY1" fmla="*/ 0 h 2008216"/>
                  <a:gd name="connsiteX2" fmla="*/ 0 w 2209280"/>
                  <a:gd name="connsiteY2" fmla="*/ 1488654 h 2008216"/>
                  <a:gd name="connsiteX3" fmla="*/ 2057840 w 2209280"/>
                  <a:gd name="connsiteY3" fmla="*/ 1945040 h 2008216"/>
                  <a:gd name="connsiteX0" fmla="*/ 2057840 w 2209281"/>
                  <a:gd name="connsiteY0" fmla="*/ 1909035 h 1975410"/>
                  <a:gd name="connsiteX1" fmla="*/ 2054002 w 2209281"/>
                  <a:gd name="connsiteY1" fmla="*/ 0 h 1975410"/>
                  <a:gd name="connsiteX2" fmla="*/ 0 w 2209281"/>
                  <a:gd name="connsiteY2" fmla="*/ 1488654 h 1975410"/>
                  <a:gd name="connsiteX3" fmla="*/ 2057840 w 2209281"/>
                  <a:gd name="connsiteY3" fmla="*/ 1909035 h 1975410"/>
                  <a:gd name="connsiteX0" fmla="*/ 2057840 w 2209281"/>
                  <a:gd name="connsiteY0" fmla="*/ 1909035 h 1975410"/>
                  <a:gd name="connsiteX1" fmla="*/ 2054002 w 2209281"/>
                  <a:gd name="connsiteY1" fmla="*/ 0 h 1975410"/>
                  <a:gd name="connsiteX2" fmla="*/ 0 w 2209281"/>
                  <a:gd name="connsiteY2" fmla="*/ 1488654 h 1975410"/>
                  <a:gd name="connsiteX3" fmla="*/ 2057840 w 2209281"/>
                  <a:gd name="connsiteY3" fmla="*/ 1909035 h 1975410"/>
                  <a:gd name="connsiteX0" fmla="*/ 2057840 w 2209281"/>
                  <a:gd name="connsiteY0" fmla="*/ 1909035 h 1909035"/>
                  <a:gd name="connsiteX1" fmla="*/ 2054002 w 2209281"/>
                  <a:gd name="connsiteY1" fmla="*/ 0 h 1909035"/>
                  <a:gd name="connsiteX2" fmla="*/ 0 w 2209281"/>
                  <a:gd name="connsiteY2" fmla="*/ 1488654 h 1909035"/>
                  <a:gd name="connsiteX3" fmla="*/ 2057840 w 2209281"/>
                  <a:gd name="connsiteY3" fmla="*/ 1909035 h 1909035"/>
                  <a:gd name="connsiteX0" fmla="*/ 2057840 w 2057840"/>
                  <a:gd name="connsiteY0" fmla="*/ 1909035 h 1909035"/>
                  <a:gd name="connsiteX1" fmla="*/ 2054002 w 2057840"/>
                  <a:gd name="connsiteY1" fmla="*/ 0 h 1909035"/>
                  <a:gd name="connsiteX2" fmla="*/ 0 w 2057840"/>
                  <a:gd name="connsiteY2" fmla="*/ 1488654 h 1909035"/>
                  <a:gd name="connsiteX3" fmla="*/ 2057840 w 2057840"/>
                  <a:gd name="connsiteY3" fmla="*/ 1909035 h 1909035"/>
                  <a:gd name="connsiteX0" fmla="*/ 2057840 w 2209281"/>
                  <a:gd name="connsiteY0" fmla="*/ 1798677 h 1857297"/>
                  <a:gd name="connsiteX1" fmla="*/ 2054002 w 2209281"/>
                  <a:gd name="connsiteY1" fmla="*/ 0 h 1857297"/>
                  <a:gd name="connsiteX2" fmla="*/ 0 w 2209281"/>
                  <a:gd name="connsiteY2" fmla="*/ 1378296 h 1857297"/>
                  <a:gd name="connsiteX3" fmla="*/ 2057840 w 2209281"/>
                  <a:gd name="connsiteY3" fmla="*/ 1798677 h 1857297"/>
                  <a:gd name="connsiteX0" fmla="*/ 2057840 w 2057840"/>
                  <a:gd name="connsiteY0" fmla="*/ 1798677 h 1857297"/>
                  <a:gd name="connsiteX1" fmla="*/ 2054002 w 2057840"/>
                  <a:gd name="connsiteY1" fmla="*/ 0 h 1857297"/>
                  <a:gd name="connsiteX2" fmla="*/ 0 w 2057840"/>
                  <a:gd name="connsiteY2" fmla="*/ 1378296 h 1857297"/>
                  <a:gd name="connsiteX3" fmla="*/ 2057840 w 2057840"/>
                  <a:gd name="connsiteY3" fmla="*/ 1798677 h 1857297"/>
                  <a:gd name="connsiteX0" fmla="*/ 2057840 w 2057840"/>
                  <a:gd name="connsiteY0" fmla="*/ 1798677 h 1798677"/>
                  <a:gd name="connsiteX1" fmla="*/ 2054002 w 2057840"/>
                  <a:gd name="connsiteY1" fmla="*/ 0 h 1798677"/>
                  <a:gd name="connsiteX2" fmla="*/ 0 w 2057840"/>
                  <a:gd name="connsiteY2" fmla="*/ 1378296 h 1798677"/>
                  <a:gd name="connsiteX3" fmla="*/ 2057840 w 2057840"/>
                  <a:gd name="connsiteY3" fmla="*/ 1798677 h 1798677"/>
                  <a:gd name="connsiteX0" fmla="*/ 2057840 w 2057840"/>
                  <a:gd name="connsiteY0" fmla="*/ 1789193 h 1789193"/>
                  <a:gd name="connsiteX1" fmla="*/ 2057187 w 2057840"/>
                  <a:gd name="connsiteY1" fmla="*/ 0 h 1789193"/>
                  <a:gd name="connsiteX2" fmla="*/ 0 w 2057840"/>
                  <a:gd name="connsiteY2" fmla="*/ 1368812 h 1789193"/>
                  <a:gd name="connsiteX3" fmla="*/ 2057840 w 2057840"/>
                  <a:gd name="connsiteY3" fmla="*/ 1789193 h 1789193"/>
                  <a:gd name="connsiteX0" fmla="*/ 2061025 w 2061025"/>
                  <a:gd name="connsiteY0" fmla="*/ 1792354 h 1792354"/>
                  <a:gd name="connsiteX1" fmla="*/ 2057187 w 2061025"/>
                  <a:gd name="connsiteY1" fmla="*/ 0 h 1792354"/>
                  <a:gd name="connsiteX2" fmla="*/ 0 w 2061025"/>
                  <a:gd name="connsiteY2" fmla="*/ 1368812 h 1792354"/>
                  <a:gd name="connsiteX3" fmla="*/ 2061025 w 2061025"/>
                  <a:gd name="connsiteY3" fmla="*/ 1792354 h 1792354"/>
                  <a:gd name="connsiteX0" fmla="*/ 2061025 w 2073191"/>
                  <a:gd name="connsiteY0" fmla="*/ 1817644 h 1817644"/>
                  <a:gd name="connsiteX1" fmla="*/ 2073112 w 2073191"/>
                  <a:gd name="connsiteY1" fmla="*/ 0 h 1817644"/>
                  <a:gd name="connsiteX2" fmla="*/ 0 w 2073191"/>
                  <a:gd name="connsiteY2" fmla="*/ 1394102 h 1817644"/>
                  <a:gd name="connsiteX3" fmla="*/ 2061025 w 2073191"/>
                  <a:gd name="connsiteY3" fmla="*/ 1817644 h 1817644"/>
                  <a:gd name="connsiteX0" fmla="*/ 2067396 w 2073246"/>
                  <a:gd name="connsiteY0" fmla="*/ 1827128 h 1827128"/>
                  <a:gd name="connsiteX1" fmla="*/ 2073112 w 2073246"/>
                  <a:gd name="connsiteY1" fmla="*/ 0 h 1827128"/>
                  <a:gd name="connsiteX2" fmla="*/ 0 w 2073246"/>
                  <a:gd name="connsiteY2" fmla="*/ 1394102 h 1827128"/>
                  <a:gd name="connsiteX3" fmla="*/ 2067396 w 2073246"/>
                  <a:gd name="connsiteY3" fmla="*/ 1827128 h 1827128"/>
                </a:gdLst>
                <a:ahLst/>
                <a:cxnLst>
                  <a:cxn ang="0">
                    <a:pos x="connsiteX0" y="connsiteY0"/>
                  </a:cxn>
                  <a:cxn ang="0">
                    <a:pos x="connsiteX1" y="connsiteY1"/>
                  </a:cxn>
                  <a:cxn ang="0">
                    <a:pos x="connsiteX2" y="connsiteY2"/>
                  </a:cxn>
                  <a:cxn ang="0">
                    <a:pos x="connsiteX3" y="connsiteY3"/>
                  </a:cxn>
                </a:cxnLst>
                <a:rect l="l" t="t" r="r" b="b"/>
                <a:pathLst>
                  <a:path w="2073246" h="1827128">
                    <a:moveTo>
                      <a:pt x="2067396" y="1827128"/>
                    </a:moveTo>
                    <a:cubicBezTo>
                      <a:pt x="2066117" y="1227569"/>
                      <a:pt x="2074391" y="599559"/>
                      <a:pt x="2073112" y="0"/>
                    </a:cubicBezTo>
                    <a:lnTo>
                      <a:pt x="0" y="1394102"/>
                    </a:lnTo>
                    <a:lnTo>
                      <a:pt x="2067396" y="1827128"/>
                    </a:lnTo>
                    <a:close/>
                  </a:path>
                </a:pathLst>
              </a:custGeom>
              <a:gradFill flip="none" rotWithShape="1">
                <a:gsLst>
                  <a:gs pos="29000">
                    <a:srgbClr val="044C72"/>
                  </a:gs>
                  <a:gs pos="73000">
                    <a:srgbClr val="054463"/>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Rectangle 5">
                <a:extLst>
                  <a:ext uri="{FF2B5EF4-FFF2-40B4-BE49-F238E27FC236}">
                    <a16:creationId xmlns:a16="http://schemas.microsoft.com/office/drawing/2014/main" id="{2B9BDA1C-F084-4642-9AD6-1DD3D1AEEFEB}"/>
                  </a:ext>
                </a:extLst>
              </p:cNvPr>
              <p:cNvSpPr/>
              <p:nvPr userDrawn="1"/>
            </p:nvSpPr>
            <p:spPr>
              <a:xfrm>
                <a:off x="11302145" y="5603133"/>
                <a:ext cx="913472" cy="128123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2000309"/>
                  <a:gd name="connsiteY0" fmla="*/ 3005241 h 3005241"/>
                  <a:gd name="connsiteX1" fmla="*/ 1861926 w 2000309"/>
                  <a:gd name="connsiteY1" fmla="*/ 1 h 3005241"/>
                  <a:gd name="connsiteX2" fmla="*/ 1863711 w 2000309"/>
                  <a:gd name="connsiteY2" fmla="*/ 2995436 h 3005241"/>
                  <a:gd name="connsiteX3" fmla="*/ 0 w 2000309"/>
                  <a:gd name="connsiteY3" fmla="*/ 3005241 h 3005241"/>
                  <a:gd name="connsiteX0" fmla="*/ 0 w 1017410"/>
                  <a:gd name="connsiteY0" fmla="*/ 2985009 h 2995436"/>
                  <a:gd name="connsiteX1" fmla="*/ 946812 w 1017410"/>
                  <a:gd name="connsiteY1" fmla="*/ 1 h 2995436"/>
                  <a:gd name="connsiteX2" fmla="*/ 948597 w 1017410"/>
                  <a:gd name="connsiteY2" fmla="*/ 2995436 h 2995436"/>
                  <a:gd name="connsiteX3" fmla="*/ 0 w 1017410"/>
                  <a:gd name="connsiteY3" fmla="*/ 2985009 h 2995436"/>
                  <a:gd name="connsiteX0" fmla="*/ 0 w 1065356"/>
                  <a:gd name="connsiteY0" fmla="*/ 1275398 h 1285825"/>
                  <a:gd name="connsiteX1" fmla="*/ 1007820 w 1065356"/>
                  <a:gd name="connsiteY1" fmla="*/ 9 h 1285825"/>
                  <a:gd name="connsiteX2" fmla="*/ 948597 w 1065356"/>
                  <a:gd name="connsiteY2" fmla="*/ 1285825 h 1285825"/>
                  <a:gd name="connsiteX3" fmla="*/ 0 w 1065356"/>
                  <a:gd name="connsiteY3" fmla="*/ 1275398 h 1285825"/>
                  <a:gd name="connsiteX0" fmla="*/ 0 w 982871"/>
                  <a:gd name="connsiteY0" fmla="*/ 1275398 h 1285825"/>
                  <a:gd name="connsiteX1" fmla="*/ 895973 w 982871"/>
                  <a:gd name="connsiteY1" fmla="*/ 9 h 1285825"/>
                  <a:gd name="connsiteX2" fmla="*/ 948597 w 982871"/>
                  <a:gd name="connsiteY2" fmla="*/ 1285825 h 1285825"/>
                  <a:gd name="connsiteX3" fmla="*/ 0 w 982871"/>
                  <a:gd name="connsiteY3" fmla="*/ 1275398 h 1285825"/>
                  <a:gd name="connsiteX0" fmla="*/ 0 w 982871"/>
                  <a:gd name="connsiteY0" fmla="*/ 1275389 h 1285816"/>
                  <a:gd name="connsiteX1" fmla="*/ 895973 w 982871"/>
                  <a:gd name="connsiteY1" fmla="*/ 0 h 1285816"/>
                  <a:gd name="connsiteX2" fmla="*/ 948597 w 982871"/>
                  <a:gd name="connsiteY2" fmla="*/ 1285816 h 1285816"/>
                  <a:gd name="connsiteX3" fmla="*/ 0 w 982871"/>
                  <a:gd name="connsiteY3" fmla="*/ 1275389 h 1285816"/>
                  <a:gd name="connsiteX0" fmla="*/ 0 w 948597"/>
                  <a:gd name="connsiteY0" fmla="*/ 1275389 h 1285816"/>
                  <a:gd name="connsiteX1" fmla="*/ 895973 w 948597"/>
                  <a:gd name="connsiteY1" fmla="*/ 0 h 1285816"/>
                  <a:gd name="connsiteX2" fmla="*/ 948597 w 948597"/>
                  <a:gd name="connsiteY2" fmla="*/ 1285816 h 1285816"/>
                  <a:gd name="connsiteX3" fmla="*/ 0 w 948597"/>
                  <a:gd name="connsiteY3" fmla="*/ 1275389 h 1285816"/>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807317"/>
                  <a:gd name="connsiteY0" fmla="*/ 1255167 h 1275710"/>
                  <a:gd name="connsiteX1" fmla="*/ 753622 w 807317"/>
                  <a:gd name="connsiteY1" fmla="*/ 10 h 1275710"/>
                  <a:gd name="connsiteX2" fmla="*/ 745238 w 807317"/>
                  <a:gd name="connsiteY2" fmla="*/ 1275710 h 1275710"/>
                  <a:gd name="connsiteX3" fmla="*/ 0 w 807317"/>
                  <a:gd name="connsiteY3" fmla="*/ 1255167 h 1275710"/>
                  <a:gd name="connsiteX0" fmla="*/ 0 w 753622"/>
                  <a:gd name="connsiteY0" fmla="*/ 1255167 h 1275710"/>
                  <a:gd name="connsiteX1" fmla="*/ 753622 w 753622"/>
                  <a:gd name="connsiteY1" fmla="*/ 10 h 1275710"/>
                  <a:gd name="connsiteX2" fmla="*/ 745238 w 753622"/>
                  <a:gd name="connsiteY2" fmla="*/ 1275710 h 1275710"/>
                  <a:gd name="connsiteX3" fmla="*/ 0 w 753622"/>
                  <a:gd name="connsiteY3" fmla="*/ 1255167 h 1275710"/>
                  <a:gd name="connsiteX0" fmla="*/ 0 w 753622"/>
                  <a:gd name="connsiteY0" fmla="*/ 1255157 h 1275700"/>
                  <a:gd name="connsiteX1" fmla="*/ 753622 w 753622"/>
                  <a:gd name="connsiteY1" fmla="*/ 0 h 1275700"/>
                  <a:gd name="connsiteX2" fmla="*/ 745238 w 753622"/>
                  <a:gd name="connsiteY2" fmla="*/ 1275700 h 1275700"/>
                  <a:gd name="connsiteX3" fmla="*/ 0 w 753622"/>
                  <a:gd name="connsiteY3" fmla="*/ 1255157 h 1275700"/>
                  <a:gd name="connsiteX0" fmla="*/ 0 w 807317"/>
                  <a:gd name="connsiteY0" fmla="*/ 1265275 h 1275702"/>
                  <a:gd name="connsiteX1" fmla="*/ 753622 w 807317"/>
                  <a:gd name="connsiteY1" fmla="*/ 2 h 1275702"/>
                  <a:gd name="connsiteX2" fmla="*/ 745238 w 807317"/>
                  <a:gd name="connsiteY2" fmla="*/ 1275702 h 1275702"/>
                  <a:gd name="connsiteX3" fmla="*/ 0 w 807317"/>
                  <a:gd name="connsiteY3" fmla="*/ 1265275 h 1275702"/>
                  <a:gd name="connsiteX0" fmla="*/ 0 w 753622"/>
                  <a:gd name="connsiteY0" fmla="*/ 1265275 h 1275702"/>
                  <a:gd name="connsiteX1" fmla="*/ 753622 w 753622"/>
                  <a:gd name="connsiteY1" fmla="*/ 2 h 1275702"/>
                  <a:gd name="connsiteX2" fmla="*/ 745238 w 753622"/>
                  <a:gd name="connsiteY2" fmla="*/ 1275702 h 1275702"/>
                  <a:gd name="connsiteX3" fmla="*/ 0 w 753622"/>
                  <a:gd name="connsiteY3" fmla="*/ 1265275 h 1275702"/>
                  <a:gd name="connsiteX0" fmla="*/ 0 w 753622"/>
                  <a:gd name="connsiteY0" fmla="*/ 1265273 h 1275700"/>
                  <a:gd name="connsiteX1" fmla="*/ 753622 w 753622"/>
                  <a:gd name="connsiteY1" fmla="*/ 0 h 1275700"/>
                  <a:gd name="connsiteX2" fmla="*/ 745238 w 753622"/>
                  <a:gd name="connsiteY2" fmla="*/ 1275700 h 1275700"/>
                  <a:gd name="connsiteX3" fmla="*/ 0 w 753622"/>
                  <a:gd name="connsiteY3" fmla="*/ 1265273 h 1275700"/>
                  <a:gd name="connsiteX0" fmla="*/ 0 w 971126"/>
                  <a:gd name="connsiteY0" fmla="*/ 1265275 h 1275702"/>
                  <a:gd name="connsiteX1" fmla="*/ 906141 w 971126"/>
                  <a:gd name="connsiteY1" fmla="*/ 2 h 1275702"/>
                  <a:gd name="connsiteX2" fmla="*/ 897757 w 971126"/>
                  <a:gd name="connsiteY2" fmla="*/ 1275702 h 1275702"/>
                  <a:gd name="connsiteX3" fmla="*/ 0 w 971126"/>
                  <a:gd name="connsiteY3" fmla="*/ 1265275 h 1275702"/>
                  <a:gd name="connsiteX0" fmla="*/ 0 w 906141"/>
                  <a:gd name="connsiteY0" fmla="*/ 1265275 h 1275702"/>
                  <a:gd name="connsiteX1" fmla="*/ 906141 w 906141"/>
                  <a:gd name="connsiteY1" fmla="*/ 2 h 1275702"/>
                  <a:gd name="connsiteX2" fmla="*/ 897757 w 906141"/>
                  <a:gd name="connsiteY2" fmla="*/ 1275702 h 1275702"/>
                  <a:gd name="connsiteX3" fmla="*/ 0 w 906141"/>
                  <a:gd name="connsiteY3" fmla="*/ 1265275 h 1275702"/>
                  <a:gd name="connsiteX0" fmla="*/ 0 w 906141"/>
                  <a:gd name="connsiteY0" fmla="*/ 1265273 h 1275700"/>
                  <a:gd name="connsiteX1" fmla="*/ 906141 w 906141"/>
                  <a:gd name="connsiteY1" fmla="*/ 0 h 1275700"/>
                  <a:gd name="connsiteX2" fmla="*/ 897757 w 906141"/>
                  <a:gd name="connsiteY2" fmla="*/ 1275700 h 1275700"/>
                  <a:gd name="connsiteX3" fmla="*/ 0 w 906141"/>
                  <a:gd name="connsiteY3" fmla="*/ 1265273 h 1275700"/>
                  <a:gd name="connsiteX0" fmla="*/ 0 w 910998"/>
                  <a:gd name="connsiteY0" fmla="*/ 1265273 h 1275700"/>
                  <a:gd name="connsiteX1" fmla="*/ 906141 w 910998"/>
                  <a:gd name="connsiteY1" fmla="*/ 0 h 1275700"/>
                  <a:gd name="connsiteX2" fmla="*/ 910498 w 910998"/>
                  <a:gd name="connsiteY2" fmla="*/ 1275700 h 1275700"/>
                  <a:gd name="connsiteX3" fmla="*/ 0 w 910998"/>
                  <a:gd name="connsiteY3" fmla="*/ 1265273 h 1275700"/>
                  <a:gd name="connsiteX0" fmla="*/ 0 w 914183"/>
                  <a:gd name="connsiteY0" fmla="*/ 1274757 h 1275700"/>
                  <a:gd name="connsiteX1" fmla="*/ 909326 w 914183"/>
                  <a:gd name="connsiteY1" fmla="*/ 0 h 1275700"/>
                  <a:gd name="connsiteX2" fmla="*/ 913683 w 914183"/>
                  <a:gd name="connsiteY2" fmla="*/ 1275700 h 1275700"/>
                  <a:gd name="connsiteX3" fmla="*/ 0 w 914183"/>
                  <a:gd name="connsiteY3" fmla="*/ 1274757 h 1275700"/>
                </a:gdLst>
                <a:ahLst/>
                <a:cxnLst>
                  <a:cxn ang="0">
                    <a:pos x="connsiteX0" y="connsiteY0"/>
                  </a:cxn>
                  <a:cxn ang="0">
                    <a:pos x="connsiteX1" y="connsiteY1"/>
                  </a:cxn>
                  <a:cxn ang="0">
                    <a:pos x="connsiteX2" y="connsiteY2"/>
                  </a:cxn>
                  <a:cxn ang="0">
                    <a:pos x="connsiteX3" y="connsiteY3"/>
                  </a:cxn>
                </a:cxnLst>
                <a:rect l="l" t="t" r="r" b="b"/>
                <a:pathLst>
                  <a:path w="914183" h="1275700">
                    <a:moveTo>
                      <a:pt x="0" y="1274757"/>
                    </a:moveTo>
                    <a:lnTo>
                      <a:pt x="909326" y="0"/>
                    </a:lnTo>
                    <a:cubicBezTo>
                      <a:pt x="906531" y="425233"/>
                      <a:pt x="916478" y="850467"/>
                      <a:pt x="913683" y="1275700"/>
                    </a:cubicBezTo>
                    <a:lnTo>
                      <a:pt x="0" y="1274757"/>
                    </a:lnTo>
                    <a:close/>
                  </a:path>
                </a:pathLst>
              </a:custGeom>
              <a:gradFill flip="none" rotWithShape="1">
                <a:gsLst>
                  <a:gs pos="28000">
                    <a:srgbClr val="034F7A"/>
                  </a:gs>
                  <a:gs pos="76000">
                    <a:srgbClr val="04476A"/>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16" name="Rectangle 5">
              <a:extLst>
                <a:ext uri="{FF2B5EF4-FFF2-40B4-BE49-F238E27FC236}">
                  <a16:creationId xmlns:a16="http://schemas.microsoft.com/office/drawing/2014/main" id="{784FBA7D-30B6-1C4F-8935-C8CF8512756C}"/>
                </a:ext>
              </a:extLst>
            </p:cNvPr>
            <p:cNvSpPr/>
            <p:nvPr userDrawn="1"/>
          </p:nvSpPr>
          <p:spPr>
            <a:xfrm>
              <a:off x="-6646" y="4176034"/>
              <a:ext cx="1790990" cy="120740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2004192"/>
                <a:gd name="connsiteX1" fmla="*/ 177 w 4415408"/>
                <a:gd name="connsiteY1" fmla="*/ 0 h 2004192"/>
                <a:gd name="connsiteX2" fmla="*/ 5472 w 4415408"/>
                <a:gd name="connsiteY2" fmla="*/ 1533508 h 2004192"/>
                <a:gd name="connsiteX3" fmla="*/ 4415408 w 4415408"/>
                <a:gd name="connsiteY3" fmla="*/ 1934828 h 2004192"/>
                <a:gd name="connsiteX0" fmla="*/ 1790233 w 1790234"/>
                <a:gd name="connsiteY0" fmla="*/ 743889 h 1551033"/>
                <a:gd name="connsiteX1" fmla="*/ 177 w 1790234"/>
                <a:gd name="connsiteY1" fmla="*/ 0 h 1551033"/>
                <a:gd name="connsiteX2" fmla="*/ 5472 w 1790234"/>
                <a:gd name="connsiteY2" fmla="*/ 1533508 h 1551033"/>
                <a:gd name="connsiteX3" fmla="*/ 1790233 w 1790234"/>
                <a:gd name="connsiteY3" fmla="*/ 743889 h 1551033"/>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2"/>
                <a:gd name="connsiteY0" fmla="*/ 826657 h 1533508"/>
                <a:gd name="connsiteX1" fmla="*/ 177 w 1813342"/>
                <a:gd name="connsiteY1" fmla="*/ 0 h 1533508"/>
                <a:gd name="connsiteX2" fmla="*/ 5472 w 1813342"/>
                <a:gd name="connsiteY2" fmla="*/ 1533508 h 1533508"/>
                <a:gd name="connsiteX3" fmla="*/ 1813342 w 1813342"/>
                <a:gd name="connsiteY3" fmla="*/ 826657 h 1533508"/>
                <a:gd name="connsiteX0" fmla="*/ 2127623 w 2127623"/>
                <a:gd name="connsiteY0" fmla="*/ 946210 h 1533508"/>
                <a:gd name="connsiteX1" fmla="*/ 177 w 2127623"/>
                <a:gd name="connsiteY1" fmla="*/ 0 h 1533508"/>
                <a:gd name="connsiteX2" fmla="*/ 5472 w 2127623"/>
                <a:gd name="connsiteY2" fmla="*/ 1533508 h 1533508"/>
                <a:gd name="connsiteX3" fmla="*/ 2127623 w 2127623"/>
                <a:gd name="connsiteY3" fmla="*/ 946210 h 1533508"/>
                <a:gd name="connsiteX0" fmla="*/ 2182195 w 2182195"/>
                <a:gd name="connsiteY0" fmla="*/ 975445 h 1533508"/>
                <a:gd name="connsiteX1" fmla="*/ 177 w 2182195"/>
                <a:gd name="connsiteY1" fmla="*/ 0 h 1533508"/>
                <a:gd name="connsiteX2" fmla="*/ 5472 w 2182195"/>
                <a:gd name="connsiteY2" fmla="*/ 1533508 h 1533508"/>
                <a:gd name="connsiteX3" fmla="*/ 2182195 w 2182195"/>
                <a:gd name="connsiteY3" fmla="*/ 975445 h 1533508"/>
                <a:gd name="connsiteX0" fmla="*/ 2348441 w 2348441"/>
                <a:gd name="connsiteY0" fmla="*/ 899290 h 1533508"/>
                <a:gd name="connsiteX1" fmla="*/ 177 w 2348441"/>
                <a:gd name="connsiteY1" fmla="*/ 0 h 1533508"/>
                <a:gd name="connsiteX2" fmla="*/ 5472 w 2348441"/>
                <a:gd name="connsiteY2" fmla="*/ 1533508 h 1533508"/>
                <a:gd name="connsiteX3" fmla="*/ 2348441 w 2348441"/>
                <a:gd name="connsiteY3" fmla="*/ 899290 h 1533508"/>
                <a:gd name="connsiteX0" fmla="*/ 2367623 w 2367623"/>
                <a:gd name="connsiteY0" fmla="*/ 892944 h 1533508"/>
                <a:gd name="connsiteX1" fmla="*/ 177 w 2367623"/>
                <a:gd name="connsiteY1" fmla="*/ 0 h 1533508"/>
                <a:gd name="connsiteX2" fmla="*/ 5472 w 2367623"/>
                <a:gd name="connsiteY2" fmla="*/ 1533508 h 1533508"/>
                <a:gd name="connsiteX3" fmla="*/ 2367623 w 2367623"/>
                <a:gd name="connsiteY3" fmla="*/ 892944 h 1533508"/>
                <a:gd name="connsiteX0" fmla="*/ 2318868 w 2318868"/>
                <a:gd name="connsiteY0" fmla="*/ 892944 h 1533508"/>
                <a:gd name="connsiteX1" fmla="*/ 177 w 2318868"/>
                <a:gd name="connsiteY1" fmla="*/ 0 h 1533508"/>
                <a:gd name="connsiteX2" fmla="*/ 5472 w 2318868"/>
                <a:gd name="connsiteY2" fmla="*/ 1533508 h 1533508"/>
                <a:gd name="connsiteX3" fmla="*/ 2318868 w 2318868"/>
                <a:gd name="connsiteY3" fmla="*/ 892944 h 1533508"/>
                <a:gd name="connsiteX0" fmla="*/ 2286365 w 2286365"/>
                <a:gd name="connsiteY0" fmla="*/ 884879 h 1533508"/>
                <a:gd name="connsiteX1" fmla="*/ 177 w 2286365"/>
                <a:gd name="connsiteY1" fmla="*/ 0 h 1533508"/>
                <a:gd name="connsiteX2" fmla="*/ 5472 w 2286365"/>
                <a:gd name="connsiteY2" fmla="*/ 1533508 h 1533508"/>
                <a:gd name="connsiteX3" fmla="*/ 2286365 w 2286365"/>
                <a:gd name="connsiteY3" fmla="*/ 884879 h 1533508"/>
              </a:gdLst>
              <a:ahLst/>
              <a:cxnLst>
                <a:cxn ang="0">
                  <a:pos x="connsiteX0" y="connsiteY0"/>
                </a:cxn>
                <a:cxn ang="0">
                  <a:pos x="connsiteX1" y="connsiteY1"/>
                </a:cxn>
                <a:cxn ang="0">
                  <a:pos x="connsiteX2" y="connsiteY2"/>
                </a:cxn>
                <a:cxn ang="0">
                  <a:pos x="connsiteX3" y="connsiteY3"/>
                </a:cxn>
              </a:cxnLst>
              <a:rect l="l" t="t" r="r" b="b"/>
              <a:pathLst>
                <a:path w="2286365" h="1533508">
                  <a:moveTo>
                    <a:pt x="2286365" y="884879"/>
                  </a:moveTo>
                  <a:lnTo>
                    <a:pt x="177" y="0"/>
                  </a:lnTo>
                  <a:cubicBezTo>
                    <a:pt x="-1300" y="1030773"/>
                    <a:pt x="6949" y="502735"/>
                    <a:pt x="5472" y="1533508"/>
                  </a:cubicBezTo>
                  <a:lnTo>
                    <a:pt x="2286365" y="884879"/>
                  </a:lnTo>
                  <a:close/>
                </a:path>
              </a:pathLst>
            </a:custGeom>
            <a:gradFill flip="none" rotWithShape="1">
              <a:gsLst>
                <a:gs pos="0">
                  <a:srgbClr val="5BAF5B"/>
                </a:gs>
                <a:gs pos="29000">
                  <a:srgbClr val="2A984C"/>
                </a:gs>
                <a:gs pos="69000">
                  <a:schemeClr val="accent4"/>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3" name="Rectangle 22">
            <a:extLst>
              <a:ext uri="{FF2B5EF4-FFF2-40B4-BE49-F238E27FC236}">
                <a16:creationId xmlns:a16="http://schemas.microsoft.com/office/drawing/2014/main" id="{596CFF0C-CB24-4A9D-B56D-1CDED9FE1395}"/>
              </a:ext>
            </a:extLst>
          </p:cNvPr>
          <p:cNvSpPr/>
          <p:nvPr userDrawn="1"/>
        </p:nvSpPr>
        <p:spPr>
          <a:xfrm>
            <a:off x="138725" y="6546000"/>
            <a:ext cx="2379177" cy="230832"/>
          </a:xfrm>
          <a:prstGeom prst="rect">
            <a:avLst/>
          </a:prstGeom>
        </p:spPr>
        <p:txBody>
          <a:bodyPr wrap="none">
            <a:spAutoFit/>
          </a:bodyPr>
          <a:lstStyle/>
          <a:p>
            <a:pPr algn="l"/>
            <a:r>
              <a:rPr lang="en-US" sz="900" b="0" i="0" kern="1200" dirty="0">
                <a:solidFill>
                  <a:schemeClr val="bg1"/>
                </a:solidFill>
                <a:effectLst/>
                <a:latin typeface="Arial" charset="0"/>
                <a:ea typeface="Arial" charset="0"/>
                <a:cs typeface="Arial" charset="0"/>
              </a:rPr>
              <a:t>© 2022 Ameresco, Inc. All rights reserved.</a:t>
            </a:r>
            <a:r>
              <a:rPr lang="en-US" sz="900" b="0" i="0" dirty="0">
                <a:solidFill>
                  <a:schemeClr val="bg1"/>
                </a:solidFill>
                <a:effectLst/>
                <a:latin typeface="Arial" charset="0"/>
                <a:ea typeface="Arial" charset="0"/>
                <a:cs typeface="Arial" charset="0"/>
              </a:rPr>
              <a:t> </a:t>
            </a:r>
            <a:endParaRPr lang="en-US" sz="900" b="0" i="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22948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MRC-Back2">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C3B7421-1A07-264F-B49E-11C50552100F}"/>
              </a:ext>
            </a:extLst>
          </p:cNvPr>
          <p:cNvGrpSpPr/>
          <p:nvPr userDrawn="1"/>
        </p:nvGrpSpPr>
        <p:grpSpPr>
          <a:xfrm>
            <a:off x="0" y="1270943"/>
            <a:ext cx="8814706" cy="2032436"/>
            <a:chOff x="-6" y="1270943"/>
            <a:chExt cx="8814706" cy="2032436"/>
          </a:xfrm>
        </p:grpSpPr>
        <p:sp>
          <p:nvSpPr>
            <p:cNvPr id="18" name="Rectangle 4">
              <a:extLst>
                <a:ext uri="{FF2B5EF4-FFF2-40B4-BE49-F238E27FC236}">
                  <a16:creationId xmlns:a16="http://schemas.microsoft.com/office/drawing/2014/main" id="{48AD17A9-B942-CC44-A91F-FD6639383791}"/>
                </a:ext>
              </a:extLst>
            </p:cNvPr>
            <p:cNvSpPr/>
            <p:nvPr userDrawn="1"/>
          </p:nvSpPr>
          <p:spPr>
            <a:xfrm>
              <a:off x="-6" y="1270943"/>
              <a:ext cx="8807674" cy="2011910"/>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4374 h 2040435"/>
                <a:gd name="connsiteX1" fmla="*/ 8445261 w 8807121"/>
                <a:gd name="connsiteY1" fmla="*/ 0 h 2040435"/>
                <a:gd name="connsiteX2" fmla="*/ 8807121 w 8807121"/>
                <a:gd name="connsiteY2" fmla="*/ 2040435 h 2040435"/>
                <a:gd name="connsiteX3" fmla="*/ 0 w 8807121"/>
                <a:gd name="connsiteY3" fmla="*/ 2033198 h 2040435"/>
                <a:gd name="connsiteX4" fmla="*/ 0 w 8807121"/>
                <a:gd name="connsiteY4" fmla="*/ 4374 h 204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121" h="2040435">
                  <a:moveTo>
                    <a:pt x="0" y="4374"/>
                  </a:moveTo>
                  <a:lnTo>
                    <a:pt x="8445261" y="0"/>
                  </a:lnTo>
                  <a:lnTo>
                    <a:pt x="8807121" y="2040435"/>
                  </a:lnTo>
                  <a:lnTo>
                    <a:pt x="0" y="2033198"/>
                  </a:lnTo>
                  <a:lnTo>
                    <a:pt x="0" y="4374"/>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0" name="Rectangle 4">
              <a:extLst>
                <a:ext uri="{FF2B5EF4-FFF2-40B4-BE49-F238E27FC236}">
                  <a16:creationId xmlns:a16="http://schemas.microsoft.com/office/drawing/2014/main" id="{04485A23-C066-F44A-8D63-74370FE7B429}"/>
                </a:ext>
              </a:extLst>
            </p:cNvPr>
            <p:cNvSpPr/>
            <p:nvPr userDrawn="1"/>
          </p:nvSpPr>
          <p:spPr>
            <a:xfrm>
              <a:off x="1" y="1275255"/>
              <a:ext cx="3951024" cy="2000461"/>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3679331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4906878"/>
                <a:gd name="connsiteY0" fmla="*/ 0 h 2036061"/>
                <a:gd name="connsiteX1" fmla="*/ 3679331 w 4906878"/>
                <a:gd name="connsiteY1" fmla="*/ 0 h 2036061"/>
                <a:gd name="connsiteX2" fmla="*/ 4906878 w 4906878"/>
                <a:gd name="connsiteY2" fmla="*/ 2036061 h 2036061"/>
                <a:gd name="connsiteX3" fmla="*/ 0 w 4906878"/>
                <a:gd name="connsiteY3" fmla="*/ 2028824 h 2036061"/>
                <a:gd name="connsiteX4" fmla="*/ 0 w 4906878"/>
                <a:gd name="connsiteY4" fmla="*/ 0 h 2036061"/>
                <a:gd name="connsiteX0" fmla="*/ 0 w 3679331"/>
                <a:gd name="connsiteY0" fmla="*/ 0 h 2028824"/>
                <a:gd name="connsiteX1" fmla="*/ 3679331 w 3679331"/>
                <a:gd name="connsiteY1" fmla="*/ 0 h 2028824"/>
                <a:gd name="connsiteX2" fmla="*/ 2270999 w 3679331"/>
                <a:gd name="connsiteY2" fmla="*/ 2028816 h 2028824"/>
                <a:gd name="connsiteX3" fmla="*/ 0 w 3679331"/>
                <a:gd name="connsiteY3" fmla="*/ 2028824 h 2028824"/>
                <a:gd name="connsiteX4" fmla="*/ 0 w 3679331"/>
                <a:gd name="connsiteY4" fmla="*/ 0 h 2028824"/>
                <a:gd name="connsiteX0" fmla="*/ 0 w 3872200"/>
                <a:gd name="connsiteY0" fmla="*/ 0 h 2028824"/>
                <a:gd name="connsiteX1" fmla="*/ 3872200 w 3872200"/>
                <a:gd name="connsiteY1" fmla="*/ 0 h 2028824"/>
                <a:gd name="connsiteX2" fmla="*/ 2270999 w 3872200"/>
                <a:gd name="connsiteY2" fmla="*/ 2028816 h 2028824"/>
                <a:gd name="connsiteX3" fmla="*/ 0 w 3872200"/>
                <a:gd name="connsiteY3" fmla="*/ 2028824 h 2028824"/>
                <a:gd name="connsiteX4" fmla="*/ 0 w 3872200"/>
                <a:gd name="connsiteY4" fmla="*/ 0 h 2028824"/>
                <a:gd name="connsiteX0" fmla="*/ 0 w 3872200"/>
                <a:gd name="connsiteY0" fmla="*/ 0 h 2028824"/>
                <a:gd name="connsiteX1" fmla="*/ 3872200 w 3872200"/>
                <a:gd name="connsiteY1" fmla="*/ 0 h 2028824"/>
                <a:gd name="connsiteX2" fmla="*/ 1606672 w 3872200"/>
                <a:gd name="connsiteY2" fmla="*/ 2028816 h 2028824"/>
                <a:gd name="connsiteX3" fmla="*/ 0 w 3872200"/>
                <a:gd name="connsiteY3" fmla="*/ 2028824 h 2028824"/>
                <a:gd name="connsiteX4" fmla="*/ 0 w 3872200"/>
                <a:gd name="connsiteY4" fmla="*/ 0 h 2028824"/>
                <a:gd name="connsiteX0" fmla="*/ 0 w 3950776"/>
                <a:gd name="connsiteY0" fmla="*/ 0 h 2028824"/>
                <a:gd name="connsiteX1" fmla="*/ 3950776 w 3950776"/>
                <a:gd name="connsiteY1" fmla="*/ 0 h 2028824"/>
                <a:gd name="connsiteX2" fmla="*/ 1606672 w 3950776"/>
                <a:gd name="connsiteY2" fmla="*/ 2028816 h 2028824"/>
                <a:gd name="connsiteX3" fmla="*/ 0 w 3950776"/>
                <a:gd name="connsiteY3" fmla="*/ 2028824 h 2028824"/>
                <a:gd name="connsiteX4" fmla="*/ 0 w 3950776"/>
                <a:gd name="connsiteY4" fmla="*/ 0 h 2028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776" h="2028824">
                  <a:moveTo>
                    <a:pt x="0" y="0"/>
                  </a:moveTo>
                  <a:lnTo>
                    <a:pt x="3950776" y="0"/>
                  </a:lnTo>
                  <a:lnTo>
                    <a:pt x="1606672" y="2028816"/>
                  </a:lnTo>
                  <a:lnTo>
                    <a:pt x="0" y="2028824"/>
                  </a:lnTo>
                  <a:lnTo>
                    <a:pt x="0" y="0"/>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Rectangle 4">
              <a:extLst>
                <a:ext uri="{FF2B5EF4-FFF2-40B4-BE49-F238E27FC236}">
                  <a16:creationId xmlns:a16="http://schemas.microsoft.com/office/drawing/2014/main" id="{DF14CF19-86E1-494D-8EF6-419BE57345EE}"/>
                </a:ext>
              </a:extLst>
            </p:cNvPr>
            <p:cNvSpPr/>
            <p:nvPr userDrawn="1"/>
          </p:nvSpPr>
          <p:spPr>
            <a:xfrm>
              <a:off x="0" y="3204257"/>
              <a:ext cx="8814700" cy="99122"/>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36788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59012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775373"/>
                <a:gd name="connsiteY0" fmla="*/ 0 h 2108212"/>
                <a:gd name="connsiteX1" fmla="*/ 8759012 w 8775373"/>
                <a:gd name="connsiteY1" fmla="*/ 0 h 2108212"/>
                <a:gd name="connsiteX2" fmla="*/ 8775373 w 8775373"/>
                <a:gd name="connsiteY2" fmla="*/ 2108212 h 2108212"/>
                <a:gd name="connsiteX3" fmla="*/ 0 w 8775373"/>
                <a:gd name="connsiteY3" fmla="*/ 2028824 h 2108212"/>
                <a:gd name="connsiteX4" fmla="*/ 0 w 8775373"/>
                <a:gd name="connsiteY4" fmla="*/ 0 h 2108212"/>
                <a:gd name="connsiteX0" fmla="*/ 0 w 8765849"/>
                <a:gd name="connsiteY0" fmla="*/ 0 h 2028835"/>
                <a:gd name="connsiteX1" fmla="*/ 8759012 w 8765849"/>
                <a:gd name="connsiteY1" fmla="*/ 0 h 2028835"/>
                <a:gd name="connsiteX2" fmla="*/ 8765849 w 8765849"/>
                <a:gd name="connsiteY2" fmla="*/ 1963910 h 2028835"/>
                <a:gd name="connsiteX3" fmla="*/ 0 w 8765849"/>
                <a:gd name="connsiteY3" fmla="*/ 2028824 h 2028835"/>
                <a:gd name="connsiteX4" fmla="*/ 0 w 8765849"/>
                <a:gd name="connsiteY4" fmla="*/ 0 h 2028835"/>
                <a:gd name="connsiteX0" fmla="*/ 0 w 8759012"/>
                <a:gd name="connsiteY0" fmla="*/ 0 h 2028835"/>
                <a:gd name="connsiteX1" fmla="*/ 8759012 w 8759012"/>
                <a:gd name="connsiteY1" fmla="*/ 0 h 2028835"/>
                <a:gd name="connsiteX2" fmla="*/ 8680129 w 8759012"/>
                <a:gd name="connsiteY2" fmla="*/ 1891760 h 2028835"/>
                <a:gd name="connsiteX3" fmla="*/ 0 w 8759012"/>
                <a:gd name="connsiteY3" fmla="*/ 2028824 h 2028835"/>
                <a:gd name="connsiteX4" fmla="*/ 0 w 8759012"/>
                <a:gd name="connsiteY4" fmla="*/ 0 h 2028835"/>
                <a:gd name="connsiteX0" fmla="*/ 0 w 8775373"/>
                <a:gd name="connsiteY0" fmla="*/ 0 h 2028835"/>
                <a:gd name="connsiteX1" fmla="*/ 8759012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5373"/>
                <a:gd name="connsiteY0" fmla="*/ 0 h 2028835"/>
                <a:gd name="connsiteX1" fmla="*/ 8762187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2198"/>
                <a:gd name="connsiteY0" fmla="*/ 0 h 2028835"/>
                <a:gd name="connsiteX1" fmla="*/ 8762187 w 8772198"/>
                <a:gd name="connsiteY1" fmla="*/ 0 h 2028835"/>
                <a:gd name="connsiteX2" fmla="*/ 8772198 w 8772198"/>
                <a:gd name="connsiteY2" fmla="*/ 1891760 h 2028835"/>
                <a:gd name="connsiteX3" fmla="*/ 0 w 8772198"/>
                <a:gd name="connsiteY3" fmla="*/ 2028824 h 2028835"/>
                <a:gd name="connsiteX4" fmla="*/ 0 w 8772198"/>
                <a:gd name="connsiteY4" fmla="*/ 0 h 2028835"/>
                <a:gd name="connsiteX0" fmla="*/ 0 w 8778548"/>
                <a:gd name="connsiteY0" fmla="*/ 0 h 2036061"/>
                <a:gd name="connsiteX1" fmla="*/ 8762187 w 8778548"/>
                <a:gd name="connsiteY1" fmla="*/ 0 h 2036061"/>
                <a:gd name="connsiteX2" fmla="*/ 8778548 w 8778548"/>
                <a:gd name="connsiteY2" fmla="*/ 2036061 h 2036061"/>
                <a:gd name="connsiteX3" fmla="*/ 0 w 8778548"/>
                <a:gd name="connsiteY3" fmla="*/ 2028824 h 2036061"/>
                <a:gd name="connsiteX4" fmla="*/ 0 w 8778548"/>
                <a:gd name="connsiteY4" fmla="*/ 0 h 2036061"/>
                <a:gd name="connsiteX0" fmla="*/ 0 w 8775385"/>
                <a:gd name="connsiteY0" fmla="*/ 0 h 2180363"/>
                <a:gd name="connsiteX1" fmla="*/ 8762187 w 8775385"/>
                <a:gd name="connsiteY1" fmla="*/ 0 h 2180363"/>
                <a:gd name="connsiteX2" fmla="*/ 8775385 w 8775385"/>
                <a:gd name="connsiteY2" fmla="*/ 2180363 h 2180363"/>
                <a:gd name="connsiteX3" fmla="*/ 0 w 8775385"/>
                <a:gd name="connsiteY3" fmla="*/ 2028824 h 2180363"/>
                <a:gd name="connsiteX4" fmla="*/ 0 w 8775385"/>
                <a:gd name="connsiteY4" fmla="*/ 0 h 2180363"/>
                <a:gd name="connsiteX0" fmla="*/ 0 w 8781711"/>
                <a:gd name="connsiteY0" fmla="*/ 0 h 2252514"/>
                <a:gd name="connsiteX1" fmla="*/ 8762187 w 8781711"/>
                <a:gd name="connsiteY1" fmla="*/ 0 h 2252514"/>
                <a:gd name="connsiteX2" fmla="*/ 8781711 w 8781711"/>
                <a:gd name="connsiteY2" fmla="*/ 2252514 h 2252514"/>
                <a:gd name="connsiteX3" fmla="*/ 0 w 8781711"/>
                <a:gd name="connsiteY3" fmla="*/ 2028824 h 2252514"/>
                <a:gd name="connsiteX4" fmla="*/ 0 w 8781711"/>
                <a:gd name="connsiteY4" fmla="*/ 0 h 225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711" h="2252514">
                  <a:moveTo>
                    <a:pt x="0" y="0"/>
                  </a:moveTo>
                  <a:lnTo>
                    <a:pt x="8762187" y="0"/>
                  </a:lnTo>
                  <a:cubicBezTo>
                    <a:pt x="8766582" y="606536"/>
                    <a:pt x="8777316" y="1645978"/>
                    <a:pt x="8781711" y="2252514"/>
                  </a:cubicBezTo>
                  <a:lnTo>
                    <a:pt x="0" y="2028824"/>
                  </a:lnTo>
                  <a:lnTo>
                    <a:pt x="0" y="0"/>
                  </a:lnTo>
                  <a:close/>
                </a:path>
              </a:pathLst>
            </a:custGeom>
            <a:gradFill flip="none" rotWithShape="1">
              <a:gsLst>
                <a:gs pos="9000">
                  <a:schemeClr val="accent6"/>
                </a:gs>
                <a:gs pos="62000">
                  <a:schemeClr val="accent5"/>
                </a:gs>
              </a:gsLst>
              <a:lin ang="18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2" name="Picture Placeholder 3">
            <a:extLst>
              <a:ext uri="{FF2B5EF4-FFF2-40B4-BE49-F238E27FC236}">
                <a16:creationId xmlns:a16="http://schemas.microsoft.com/office/drawing/2014/main" id="{DEEB77A7-2847-974A-A2A7-7813981BB629}"/>
              </a:ext>
            </a:extLst>
          </p:cNvPr>
          <p:cNvSpPr>
            <a:spLocks noGrp="1"/>
          </p:cNvSpPr>
          <p:nvPr>
            <p:ph type="pic" sz="quarter" idx="13"/>
          </p:nvPr>
        </p:nvSpPr>
        <p:spPr>
          <a:xfrm>
            <a:off x="5043289" y="-14923"/>
            <a:ext cx="7158582" cy="6907795"/>
          </a:xfrm>
          <a:custGeom>
            <a:avLst/>
            <a:gdLst>
              <a:gd name="connsiteX0" fmla="*/ 0 w 5895975"/>
              <a:gd name="connsiteY0" fmla="*/ 0 h 6858000"/>
              <a:gd name="connsiteX1" fmla="*/ 5895975 w 5895975"/>
              <a:gd name="connsiteY1" fmla="*/ 0 h 6858000"/>
              <a:gd name="connsiteX2" fmla="*/ 5895975 w 5895975"/>
              <a:gd name="connsiteY2" fmla="*/ 6858000 h 6858000"/>
              <a:gd name="connsiteX3" fmla="*/ 0 w 5895975"/>
              <a:gd name="connsiteY3" fmla="*/ 6858000 h 6858000"/>
              <a:gd name="connsiteX4" fmla="*/ 0 w 5895975"/>
              <a:gd name="connsiteY4" fmla="*/ 0 h 6858000"/>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1973179 w 5895975"/>
              <a:gd name="connsiteY4"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242762 w 5165558"/>
              <a:gd name="connsiteY0" fmla="*/ 0 h 6874042"/>
              <a:gd name="connsiteX1" fmla="*/ 5165558 w 5165558"/>
              <a:gd name="connsiteY1" fmla="*/ 16042 h 6874042"/>
              <a:gd name="connsiteX2" fmla="*/ 5165558 w 5165558"/>
              <a:gd name="connsiteY2" fmla="*/ 6874042 h 6874042"/>
              <a:gd name="connsiteX3" fmla="*/ 1242762 w 5165558"/>
              <a:gd name="connsiteY3" fmla="*/ 6874042 h 6874042"/>
              <a:gd name="connsiteX4" fmla="*/ 0 w 5165558"/>
              <a:gd name="connsiteY4" fmla="*/ 2438400 h 6874042"/>
              <a:gd name="connsiteX5" fmla="*/ 1242762 w 5165558"/>
              <a:gd name="connsiteY5" fmla="*/ 0 h 6874042"/>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83103 w 5205899"/>
              <a:gd name="connsiteY0" fmla="*/ 0 h 6874051"/>
              <a:gd name="connsiteX1" fmla="*/ 5205899 w 5205899"/>
              <a:gd name="connsiteY1" fmla="*/ 16042 h 6874051"/>
              <a:gd name="connsiteX2" fmla="*/ 5205899 w 5205899"/>
              <a:gd name="connsiteY2" fmla="*/ 6874042 h 6874051"/>
              <a:gd name="connsiteX3" fmla="*/ 1283103 w 5205899"/>
              <a:gd name="connsiteY3" fmla="*/ 6874042 h 6874051"/>
              <a:gd name="connsiteX4" fmla="*/ 0 w 5205899"/>
              <a:gd name="connsiteY4" fmla="*/ 2485465 h 6874051"/>
              <a:gd name="connsiteX5" fmla="*/ 1283103 w 5205899"/>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310538 w 5233334"/>
              <a:gd name="connsiteY0" fmla="*/ 0 h 6874051"/>
              <a:gd name="connsiteX1" fmla="*/ 5233334 w 5233334"/>
              <a:gd name="connsiteY1" fmla="*/ 16042 h 6874051"/>
              <a:gd name="connsiteX2" fmla="*/ 5233334 w 5233334"/>
              <a:gd name="connsiteY2" fmla="*/ 6874042 h 6874051"/>
              <a:gd name="connsiteX3" fmla="*/ 1310538 w 5233334"/>
              <a:gd name="connsiteY3" fmla="*/ 6874042 h 6874051"/>
              <a:gd name="connsiteX4" fmla="*/ 541 w 5233334"/>
              <a:gd name="connsiteY4" fmla="*/ 2519083 h 6874051"/>
              <a:gd name="connsiteX5" fmla="*/ 1310538 w 5233334"/>
              <a:gd name="connsiteY5" fmla="*/ 0 h 6874051"/>
              <a:gd name="connsiteX0" fmla="*/ 1290380 w 5213176"/>
              <a:gd name="connsiteY0" fmla="*/ 0 h 6874051"/>
              <a:gd name="connsiteX1" fmla="*/ 5213176 w 5213176"/>
              <a:gd name="connsiteY1" fmla="*/ 16042 h 6874051"/>
              <a:gd name="connsiteX2" fmla="*/ 5213176 w 5213176"/>
              <a:gd name="connsiteY2" fmla="*/ 6874042 h 6874051"/>
              <a:gd name="connsiteX3" fmla="*/ 1290380 w 5213176"/>
              <a:gd name="connsiteY3" fmla="*/ 6874042 h 6874051"/>
              <a:gd name="connsiteX4" fmla="*/ 554 w 5213176"/>
              <a:gd name="connsiteY4" fmla="*/ 2545978 h 6874051"/>
              <a:gd name="connsiteX5" fmla="*/ 1290380 w 5213176"/>
              <a:gd name="connsiteY5" fmla="*/ 0 h 6874051"/>
              <a:gd name="connsiteX0" fmla="*/ 1256783 w 5179579"/>
              <a:gd name="connsiteY0" fmla="*/ 0 h 6874051"/>
              <a:gd name="connsiteX1" fmla="*/ 5179579 w 5179579"/>
              <a:gd name="connsiteY1" fmla="*/ 16042 h 6874051"/>
              <a:gd name="connsiteX2" fmla="*/ 5179579 w 5179579"/>
              <a:gd name="connsiteY2" fmla="*/ 6874042 h 6874051"/>
              <a:gd name="connsiteX3" fmla="*/ 1256783 w 5179579"/>
              <a:gd name="connsiteY3" fmla="*/ 6874042 h 6874051"/>
              <a:gd name="connsiteX4" fmla="*/ 575 w 5179579"/>
              <a:gd name="connsiteY4" fmla="*/ 2559425 h 6874051"/>
              <a:gd name="connsiteX5" fmla="*/ 1256783 w 5179579"/>
              <a:gd name="connsiteY5" fmla="*/ 0 h 6874051"/>
              <a:gd name="connsiteX0" fmla="*/ 1270221 w 5193017"/>
              <a:gd name="connsiteY0" fmla="*/ 0 h 6874051"/>
              <a:gd name="connsiteX1" fmla="*/ 5193017 w 5193017"/>
              <a:gd name="connsiteY1" fmla="*/ 16042 h 6874051"/>
              <a:gd name="connsiteX2" fmla="*/ 5193017 w 5193017"/>
              <a:gd name="connsiteY2" fmla="*/ 6874042 h 6874051"/>
              <a:gd name="connsiteX3" fmla="*/ 1270221 w 5193017"/>
              <a:gd name="connsiteY3" fmla="*/ 6874042 h 6874051"/>
              <a:gd name="connsiteX4" fmla="*/ 566 w 5193017"/>
              <a:gd name="connsiteY4" fmla="*/ 2525808 h 6874051"/>
              <a:gd name="connsiteX5" fmla="*/ 1270221 w 5193017"/>
              <a:gd name="connsiteY5" fmla="*/ 0 h 6874051"/>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70040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44222 w 5175256"/>
              <a:gd name="connsiteY0" fmla="*/ 434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434 h 6858009"/>
              <a:gd name="connsiteX0" fmla="*/ 1244222 w 5175256"/>
              <a:gd name="connsiteY0" fmla="*/ 6295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6295 h 6858009"/>
              <a:gd name="connsiteX0" fmla="*/ 1232501 w 5175258"/>
              <a:gd name="connsiteY0" fmla="*/ 12157 h 6858009"/>
              <a:gd name="connsiteX1" fmla="*/ 5175258 w 5175258"/>
              <a:gd name="connsiteY1" fmla="*/ 0 h 6858009"/>
              <a:gd name="connsiteX2" fmla="*/ 5175258 w 5175258"/>
              <a:gd name="connsiteY2" fmla="*/ 6858000 h 6858009"/>
              <a:gd name="connsiteX3" fmla="*/ 1205570 w 5175258"/>
              <a:gd name="connsiteY3" fmla="*/ 6858000 h 6858009"/>
              <a:gd name="connsiteX4" fmla="*/ 392 w 5175258"/>
              <a:gd name="connsiteY4" fmla="*/ 2457012 h 6858009"/>
              <a:gd name="connsiteX5" fmla="*/ 1232501 w 5175258"/>
              <a:gd name="connsiteY5" fmla="*/ 12157 h 6858009"/>
              <a:gd name="connsiteX0" fmla="*/ 1232511 w 5175268"/>
              <a:gd name="connsiteY0" fmla="*/ 12157 h 6858009"/>
              <a:gd name="connsiteX1" fmla="*/ 5175268 w 5175268"/>
              <a:gd name="connsiteY1" fmla="*/ 0 h 6858009"/>
              <a:gd name="connsiteX2" fmla="*/ 5175268 w 5175268"/>
              <a:gd name="connsiteY2" fmla="*/ 6858000 h 6858009"/>
              <a:gd name="connsiteX3" fmla="*/ 1205580 w 5175268"/>
              <a:gd name="connsiteY3" fmla="*/ 6858000 h 6858009"/>
              <a:gd name="connsiteX4" fmla="*/ 402 w 5175268"/>
              <a:gd name="connsiteY4" fmla="*/ 2457012 h 6858009"/>
              <a:gd name="connsiteX5" fmla="*/ 1232511 w 5175268"/>
              <a:gd name="connsiteY5" fmla="*/ 12157 h 6858009"/>
              <a:gd name="connsiteX0" fmla="*/ 1245570 w 5175264"/>
              <a:gd name="connsiteY0" fmla="*/ 0 h 6858915"/>
              <a:gd name="connsiteX1" fmla="*/ 5175264 w 5175264"/>
              <a:gd name="connsiteY1" fmla="*/ 906 h 6858915"/>
              <a:gd name="connsiteX2" fmla="*/ 5175264 w 5175264"/>
              <a:gd name="connsiteY2" fmla="*/ 6858906 h 6858915"/>
              <a:gd name="connsiteX3" fmla="*/ 1205576 w 5175264"/>
              <a:gd name="connsiteY3" fmla="*/ 6858906 h 6858915"/>
              <a:gd name="connsiteX4" fmla="*/ 398 w 5175264"/>
              <a:gd name="connsiteY4" fmla="*/ 2457918 h 6858915"/>
              <a:gd name="connsiteX5" fmla="*/ 1245570 w 5175264"/>
              <a:gd name="connsiteY5" fmla="*/ 0 h 6858915"/>
              <a:gd name="connsiteX0" fmla="*/ 1249924 w 5175263"/>
              <a:gd name="connsiteY0" fmla="*/ 0 h 6871978"/>
              <a:gd name="connsiteX1" fmla="*/ 5175263 w 5175263"/>
              <a:gd name="connsiteY1" fmla="*/ 13969 h 6871978"/>
              <a:gd name="connsiteX2" fmla="*/ 5175263 w 5175263"/>
              <a:gd name="connsiteY2" fmla="*/ 6871969 h 6871978"/>
              <a:gd name="connsiteX3" fmla="*/ 1205575 w 5175263"/>
              <a:gd name="connsiteY3" fmla="*/ 6871969 h 6871978"/>
              <a:gd name="connsiteX4" fmla="*/ 397 w 5175263"/>
              <a:gd name="connsiteY4" fmla="*/ 2470981 h 6871978"/>
              <a:gd name="connsiteX5" fmla="*/ 1249924 w 5175263"/>
              <a:gd name="connsiteY5" fmla="*/ 0 h 6871978"/>
              <a:gd name="connsiteX0" fmla="*/ 1236864 w 5175266"/>
              <a:gd name="connsiteY0" fmla="*/ 0 h 6858915"/>
              <a:gd name="connsiteX1" fmla="*/ 5175266 w 5175266"/>
              <a:gd name="connsiteY1" fmla="*/ 906 h 6858915"/>
              <a:gd name="connsiteX2" fmla="*/ 5175266 w 5175266"/>
              <a:gd name="connsiteY2" fmla="*/ 6858906 h 6858915"/>
              <a:gd name="connsiteX3" fmla="*/ 1205578 w 5175266"/>
              <a:gd name="connsiteY3" fmla="*/ 6858906 h 6858915"/>
              <a:gd name="connsiteX4" fmla="*/ 400 w 5175266"/>
              <a:gd name="connsiteY4" fmla="*/ 2457918 h 6858915"/>
              <a:gd name="connsiteX5" fmla="*/ 1236864 w 5175266"/>
              <a:gd name="connsiteY5" fmla="*/ 0 h 6858915"/>
              <a:gd name="connsiteX0" fmla="*/ 1895634 w 5834036"/>
              <a:gd name="connsiteY0" fmla="*/ 2896 h 6861807"/>
              <a:gd name="connsiteX1" fmla="*/ 5834036 w 5834036"/>
              <a:gd name="connsiteY1" fmla="*/ 3802 h 6861807"/>
              <a:gd name="connsiteX2" fmla="*/ 5834036 w 5834036"/>
              <a:gd name="connsiteY2" fmla="*/ 6861802 h 6861807"/>
              <a:gd name="connsiteX3" fmla="*/ 1864348 w 5834036"/>
              <a:gd name="connsiteY3" fmla="*/ 6861802 h 6861807"/>
              <a:gd name="connsiteX4" fmla="*/ 264 w 5834036"/>
              <a:gd name="connsiteY4" fmla="*/ 2 h 6861807"/>
              <a:gd name="connsiteX5" fmla="*/ 1895634 w 5834036"/>
              <a:gd name="connsiteY5" fmla="*/ 2896 h 6861807"/>
              <a:gd name="connsiteX0" fmla="*/ 9 w 5833781"/>
              <a:gd name="connsiteY0" fmla="*/ 855589 h 7717394"/>
              <a:gd name="connsiteX1" fmla="*/ 5833781 w 5833781"/>
              <a:gd name="connsiteY1" fmla="*/ 859389 h 7717394"/>
              <a:gd name="connsiteX2" fmla="*/ 5833781 w 5833781"/>
              <a:gd name="connsiteY2" fmla="*/ 7717389 h 7717394"/>
              <a:gd name="connsiteX3" fmla="*/ 1864093 w 5833781"/>
              <a:gd name="connsiteY3" fmla="*/ 7717389 h 7717394"/>
              <a:gd name="connsiteX4" fmla="*/ 9 w 5833781"/>
              <a:gd name="connsiteY4" fmla="*/ 855589 h 7717394"/>
              <a:gd name="connsiteX0" fmla="*/ 9 w 5833781"/>
              <a:gd name="connsiteY0" fmla="*/ 3 h 6861808"/>
              <a:gd name="connsiteX1" fmla="*/ 5833781 w 5833781"/>
              <a:gd name="connsiteY1" fmla="*/ 3803 h 6861808"/>
              <a:gd name="connsiteX2" fmla="*/ 5833781 w 5833781"/>
              <a:gd name="connsiteY2" fmla="*/ 6861803 h 6861808"/>
              <a:gd name="connsiteX3" fmla="*/ 1864093 w 5833781"/>
              <a:gd name="connsiteY3" fmla="*/ 6861803 h 6861808"/>
              <a:gd name="connsiteX4" fmla="*/ 9 w 5833781"/>
              <a:gd name="connsiteY4" fmla="*/ 3 h 6861808"/>
              <a:gd name="connsiteX0" fmla="*/ 11 w 5443818"/>
              <a:gd name="connsiteY0" fmla="*/ 36541 h 6858005"/>
              <a:gd name="connsiteX1" fmla="*/ 5443818 w 5443818"/>
              <a:gd name="connsiteY1" fmla="*/ 0 h 6858005"/>
              <a:gd name="connsiteX2" fmla="*/ 5443818 w 5443818"/>
              <a:gd name="connsiteY2" fmla="*/ 6858000 h 6858005"/>
              <a:gd name="connsiteX3" fmla="*/ 1474130 w 5443818"/>
              <a:gd name="connsiteY3" fmla="*/ 6858000 h 6858005"/>
              <a:gd name="connsiteX4" fmla="*/ 11 w 5443818"/>
              <a:gd name="connsiteY4" fmla="*/ 36541 h 6858005"/>
              <a:gd name="connsiteX0" fmla="*/ 12 w 5336243"/>
              <a:gd name="connsiteY0" fmla="*/ 63435 h 6858005"/>
              <a:gd name="connsiteX1" fmla="*/ 5336243 w 5336243"/>
              <a:gd name="connsiteY1" fmla="*/ 0 h 6858005"/>
              <a:gd name="connsiteX2" fmla="*/ 5336243 w 5336243"/>
              <a:gd name="connsiteY2" fmla="*/ 6858000 h 6858005"/>
              <a:gd name="connsiteX3" fmla="*/ 1366555 w 5336243"/>
              <a:gd name="connsiteY3" fmla="*/ 6858000 h 6858005"/>
              <a:gd name="connsiteX4" fmla="*/ 12 w 5336243"/>
              <a:gd name="connsiteY4" fmla="*/ 63435 h 6858005"/>
              <a:gd name="connsiteX0" fmla="*/ 12 w 5336243"/>
              <a:gd name="connsiteY0" fmla="*/ 63435 h 6871452"/>
              <a:gd name="connsiteX1" fmla="*/ 5336243 w 5336243"/>
              <a:gd name="connsiteY1" fmla="*/ 0 h 6871452"/>
              <a:gd name="connsiteX2" fmla="*/ 5336243 w 5336243"/>
              <a:gd name="connsiteY2" fmla="*/ 6858000 h 6871452"/>
              <a:gd name="connsiteX3" fmla="*/ 1258978 w 5336243"/>
              <a:gd name="connsiteY3" fmla="*/ 6871447 h 6871452"/>
              <a:gd name="connsiteX4" fmla="*/ 12 w 5336243"/>
              <a:gd name="connsiteY4" fmla="*/ 63435 h 6871452"/>
              <a:gd name="connsiteX0" fmla="*/ 11 w 5430371"/>
              <a:gd name="connsiteY0" fmla="*/ 2 h 6875254"/>
              <a:gd name="connsiteX1" fmla="*/ 5430371 w 5430371"/>
              <a:gd name="connsiteY1" fmla="*/ 3802 h 6875254"/>
              <a:gd name="connsiteX2" fmla="*/ 5430371 w 5430371"/>
              <a:gd name="connsiteY2" fmla="*/ 6861802 h 6875254"/>
              <a:gd name="connsiteX3" fmla="*/ 1353106 w 5430371"/>
              <a:gd name="connsiteY3" fmla="*/ 6875249 h 6875254"/>
              <a:gd name="connsiteX4" fmla="*/ 11 w 5430371"/>
              <a:gd name="connsiteY4" fmla="*/ 2 h 6875254"/>
              <a:gd name="connsiteX0" fmla="*/ 11 w 6721288"/>
              <a:gd name="connsiteY0" fmla="*/ 2 h 6888696"/>
              <a:gd name="connsiteX1" fmla="*/ 5430371 w 6721288"/>
              <a:gd name="connsiteY1" fmla="*/ 3802 h 6888696"/>
              <a:gd name="connsiteX2" fmla="*/ 6721288 w 6721288"/>
              <a:gd name="connsiteY2" fmla="*/ 6888696 h 6888696"/>
              <a:gd name="connsiteX3" fmla="*/ 1353106 w 6721288"/>
              <a:gd name="connsiteY3" fmla="*/ 6875249 h 6888696"/>
              <a:gd name="connsiteX4" fmla="*/ 11 w 6721288"/>
              <a:gd name="connsiteY4" fmla="*/ 2 h 6888696"/>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1 w 7479230"/>
              <a:gd name="connsiteY0" fmla="*/ 873318 h 7762012"/>
              <a:gd name="connsiteX1" fmla="*/ 6721288 w 7479230"/>
              <a:gd name="connsiteY1" fmla="*/ 850224 h 7762012"/>
              <a:gd name="connsiteX2" fmla="*/ 6721288 w 7479230"/>
              <a:gd name="connsiteY2" fmla="*/ 7762012 h 7762012"/>
              <a:gd name="connsiteX3" fmla="*/ 1353106 w 7479230"/>
              <a:gd name="connsiteY3" fmla="*/ 7748565 h 7762012"/>
              <a:gd name="connsiteX4" fmla="*/ 11 w 7479230"/>
              <a:gd name="connsiteY4" fmla="*/ 873318 h 7762012"/>
              <a:gd name="connsiteX0" fmla="*/ 11 w 6721288"/>
              <a:gd name="connsiteY0" fmla="*/ 873318 h 7762012"/>
              <a:gd name="connsiteX1" fmla="*/ 6721288 w 6721288"/>
              <a:gd name="connsiteY1" fmla="*/ 850224 h 7762012"/>
              <a:gd name="connsiteX2" fmla="*/ 6721288 w 6721288"/>
              <a:gd name="connsiteY2" fmla="*/ 7762012 h 7762012"/>
              <a:gd name="connsiteX3" fmla="*/ 1353106 w 6721288"/>
              <a:gd name="connsiteY3" fmla="*/ 7748565 h 7762012"/>
              <a:gd name="connsiteX4" fmla="*/ 11 w 6721288"/>
              <a:gd name="connsiteY4" fmla="*/ 873318 h 7762012"/>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2 w 7204718"/>
              <a:gd name="connsiteY0" fmla="*/ 519137 h 7421278"/>
              <a:gd name="connsiteX1" fmla="*/ 6707842 w 7204718"/>
              <a:gd name="connsiteY1" fmla="*/ 509490 h 7421278"/>
              <a:gd name="connsiteX2" fmla="*/ 6707842 w 7204718"/>
              <a:gd name="connsiteY2" fmla="*/ 7421278 h 7421278"/>
              <a:gd name="connsiteX3" fmla="*/ 1339660 w 7204718"/>
              <a:gd name="connsiteY3" fmla="*/ 7407831 h 7421278"/>
              <a:gd name="connsiteX4" fmla="*/ 12 w 7204718"/>
              <a:gd name="connsiteY4" fmla="*/ 519137 h 7421278"/>
              <a:gd name="connsiteX0" fmla="*/ 12 w 7204718"/>
              <a:gd name="connsiteY0" fmla="*/ 9647 h 6911788"/>
              <a:gd name="connsiteX1" fmla="*/ 6707842 w 7204718"/>
              <a:gd name="connsiteY1" fmla="*/ 0 h 6911788"/>
              <a:gd name="connsiteX2" fmla="*/ 6707842 w 7204718"/>
              <a:gd name="connsiteY2" fmla="*/ 6911788 h 6911788"/>
              <a:gd name="connsiteX3" fmla="*/ 1339660 w 7204718"/>
              <a:gd name="connsiteY3" fmla="*/ 6898341 h 6911788"/>
              <a:gd name="connsiteX4" fmla="*/ 12 w 7204718"/>
              <a:gd name="connsiteY4" fmla="*/ 9647 h 6911788"/>
              <a:gd name="connsiteX0" fmla="*/ 12 w 6707842"/>
              <a:gd name="connsiteY0" fmla="*/ 9647 h 6911788"/>
              <a:gd name="connsiteX1" fmla="*/ 6707842 w 6707842"/>
              <a:gd name="connsiteY1" fmla="*/ 0 h 6911788"/>
              <a:gd name="connsiteX2" fmla="*/ 6707842 w 6707842"/>
              <a:gd name="connsiteY2" fmla="*/ 6911788 h 6911788"/>
              <a:gd name="connsiteX3" fmla="*/ 1339660 w 6707842"/>
              <a:gd name="connsiteY3" fmla="*/ 6898341 h 6911788"/>
              <a:gd name="connsiteX4" fmla="*/ 12 w 6707842"/>
              <a:gd name="connsiteY4" fmla="*/ 9647 h 6911788"/>
              <a:gd name="connsiteX0" fmla="*/ 471233 w 7179063"/>
              <a:gd name="connsiteY0" fmla="*/ 9647 h 6911788"/>
              <a:gd name="connsiteX1" fmla="*/ 7179063 w 7179063"/>
              <a:gd name="connsiteY1" fmla="*/ 0 h 6911788"/>
              <a:gd name="connsiteX2" fmla="*/ 7179063 w 7179063"/>
              <a:gd name="connsiteY2" fmla="*/ 6911788 h 6911788"/>
              <a:gd name="connsiteX3" fmla="*/ 1810881 w 7179063"/>
              <a:gd name="connsiteY3" fmla="*/ 6898341 h 6911788"/>
              <a:gd name="connsiteX4" fmla="*/ 698369 w 7179063"/>
              <a:gd name="connsiteY4" fmla="*/ 1262578 h 6911788"/>
              <a:gd name="connsiteX5" fmla="*/ 471233 w 7179063"/>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227136 w 6707830"/>
              <a:gd name="connsiteY4" fmla="*/ 1262578 h 6911788"/>
              <a:gd name="connsiteX5" fmla="*/ 0 w 6707830"/>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64207 w 6707830"/>
              <a:gd name="connsiteY5" fmla="*/ 243647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1814980 w 6707830"/>
              <a:gd name="connsiteY5" fmla="*/ 2195513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338118 w 6936430"/>
              <a:gd name="connsiteY7" fmla="*/ 1287568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534679 w 7174555"/>
              <a:gd name="connsiteY7" fmla="*/ 1277177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5526 w 7174555"/>
              <a:gd name="connsiteY6" fmla="*/ 1286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35861 w 7174555"/>
              <a:gd name="connsiteY6" fmla="*/ 1295314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9860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8548"/>
              <a:gd name="connsiteY0" fmla="*/ 17536 h 6911788"/>
              <a:gd name="connsiteX1" fmla="*/ 7178548 w 7178548"/>
              <a:gd name="connsiteY1" fmla="*/ 0 h 6911788"/>
              <a:gd name="connsiteX2" fmla="*/ 7178548 w 7178548"/>
              <a:gd name="connsiteY2" fmla="*/ 6911788 h 6911788"/>
              <a:gd name="connsiteX3" fmla="*/ 1810366 w 7178548"/>
              <a:gd name="connsiteY3" fmla="*/ 6898341 h 6911788"/>
              <a:gd name="connsiteX4" fmla="*/ 858492 w 7178548"/>
              <a:gd name="connsiteY4" fmla="*/ 3313799 h 6911788"/>
              <a:gd name="connsiteX5" fmla="*/ 3787044 w 7178548"/>
              <a:gd name="connsiteY5" fmla="*/ 3313800 h 6911788"/>
              <a:gd name="connsiteX6" fmla="*/ 3423378 w 7178548"/>
              <a:gd name="connsiteY6" fmla="*/ 1298862 h 6911788"/>
              <a:gd name="connsiteX7" fmla="*/ 338646 w 7178548"/>
              <a:gd name="connsiteY7" fmla="*/ 1296993 h 6911788"/>
              <a:gd name="connsiteX8" fmla="*/ 0 w 7178548"/>
              <a:gd name="connsiteY8" fmla="*/ 17536 h 6911788"/>
              <a:gd name="connsiteX0" fmla="*/ 0 w 7158582"/>
              <a:gd name="connsiteY0" fmla="*/ 9550 h 6911788"/>
              <a:gd name="connsiteX1" fmla="*/ 7158582 w 7158582"/>
              <a:gd name="connsiteY1" fmla="*/ 0 h 6911788"/>
              <a:gd name="connsiteX2" fmla="*/ 7158582 w 7158582"/>
              <a:gd name="connsiteY2" fmla="*/ 6911788 h 6911788"/>
              <a:gd name="connsiteX3" fmla="*/ 1790400 w 7158582"/>
              <a:gd name="connsiteY3" fmla="*/ 6898341 h 6911788"/>
              <a:gd name="connsiteX4" fmla="*/ 838526 w 7158582"/>
              <a:gd name="connsiteY4" fmla="*/ 3313799 h 6911788"/>
              <a:gd name="connsiteX5" fmla="*/ 3767078 w 7158582"/>
              <a:gd name="connsiteY5" fmla="*/ 3313800 h 6911788"/>
              <a:gd name="connsiteX6" fmla="*/ 3403412 w 7158582"/>
              <a:gd name="connsiteY6" fmla="*/ 1298862 h 6911788"/>
              <a:gd name="connsiteX7" fmla="*/ 318680 w 7158582"/>
              <a:gd name="connsiteY7" fmla="*/ 1296993 h 6911788"/>
              <a:gd name="connsiteX8" fmla="*/ 0 w 7158582"/>
              <a:gd name="connsiteY8" fmla="*/ 9550 h 6911788"/>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8680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1615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5832 h 6907795"/>
              <a:gd name="connsiteX8" fmla="*/ 0 w 7158582"/>
              <a:gd name="connsiteY8" fmla="*/ 5557 h 690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8582" h="6907795">
                <a:moveTo>
                  <a:pt x="0" y="5557"/>
                </a:moveTo>
                <a:lnTo>
                  <a:pt x="7154589" y="0"/>
                </a:lnTo>
                <a:lnTo>
                  <a:pt x="7158582" y="6907795"/>
                </a:lnTo>
                <a:lnTo>
                  <a:pt x="1790400" y="6894348"/>
                </a:lnTo>
                <a:lnTo>
                  <a:pt x="841701" y="3312981"/>
                </a:lnTo>
                <a:lnTo>
                  <a:pt x="3763903" y="3312982"/>
                </a:lnTo>
                <a:lnTo>
                  <a:pt x="3399419" y="1286883"/>
                </a:lnTo>
                <a:lnTo>
                  <a:pt x="314687" y="1285832"/>
                </a:lnTo>
                <a:lnTo>
                  <a:pt x="0" y="5557"/>
                </a:lnTo>
                <a:close/>
              </a:path>
            </a:pathLst>
          </a:custGeom>
          <a:solidFill>
            <a:schemeClr val="bg2">
              <a:lumMod val="40000"/>
              <a:lumOff val="60000"/>
            </a:schemeClr>
          </a:solidFill>
        </p:spPr>
        <p:txBody>
          <a:bodyPr anchor="ctr"/>
          <a:lstStyle>
            <a:lvl1pPr marL="7937" indent="0" algn="r">
              <a:buNone/>
              <a:defRPr/>
            </a:lvl1pPr>
          </a:lstStyle>
          <a:p>
            <a:r>
              <a:rPr lang="en-US" dirty="0"/>
              <a:t>Click icon to add picture</a:t>
            </a:r>
          </a:p>
        </p:txBody>
      </p:sp>
      <p:sp>
        <p:nvSpPr>
          <p:cNvPr id="14" name="Text Placeholder 16">
            <a:extLst>
              <a:ext uri="{FF2B5EF4-FFF2-40B4-BE49-F238E27FC236}">
                <a16:creationId xmlns:a16="http://schemas.microsoft.com/office/drawing/2014/main" id="{039D476D-5094-2649-B7A9-FFE5FEC73E49}"/>
              </a:ext>
            </a:extLst>
          </p:cNvPr>
          <p:cNvSpPr>
            <a:spLocks noGrp="1"/>
          </p:cNvSpPr>
          <p:nvPr>
            <p:ph type="body" sz="quarter" idx="11" hasCustomPrompt="1"/>
          </p:nvPr>
        </p:nvSpPr>
        <p:spPr>
          <a:xfrm>
            <a:off x="351221" y="2223794"/>
            <a:ext cx="7646368" cy="706100"/>
          </a:xfrm>
          <a:prstGeom prst="rect">
            <a:avLst/>
          </a:prstGeom>
        </p:spPr>
        <p:txBody>
          <a:bodyPr anchor="ctr">
            <a:noAutofit/>
          </a:bodyPr>
          <a:lstStyle>
            <a:lvl1pPr marL="7937" indent="0" algn="r">
              <a:lnSpc>
                <a:spcPct val="100000"/>
              </a:lnSpc>
              <a:spcBef>
                <a:spcPts val="600"/>
              </a:spcBef>
              <a:buFontTx/>
              <a:buNone/>
              <a:defRPr sz="1700" i="0" cap="none" spc="100" baseline="0">
                <a:solidFill>
                  <a:schemeClr val="accent5"/>
                </a:solidFill>
              </a:defRPr>
            </a:lvl1pPr>
          </a:lstStyle>
          <a:p>
            <a:pPr lvl="0"/>
            <a:r>
              <a:rPr lang="en-US" dirty="0"/>
              <a:t>Name, Title</a:t>
            </a:r>
            <a:br>
              <a:rPr lang="en-US" dirty="0"/>
            </a:br>
            <a:r>
              <a:rPr lang="en-US" dirty="0"/>
              <a:t>Phone, Email Address</a:t>
            </a:r>
          </a:p>
        </p:txBody>
      </p:sp>
      <p:sp>
        <p:nvSpPr>
          <p:cNvPr id="17" name="TextBox 16">
            <a:extLst>
              <a:ext uri="{FF2B5EF4-FFF2-40B4-BE49-F238E27FC236}">
                <a16:creationId xmlns:a16="http://schemas.microsoft.com/office/drawing/2014/main" id="{102DD85A-51A3-F04A-8D21-3EB513D58642}"/>
              </a:ext>
            </a:extLst>
          </p:cNvPr>
          <p:cNvSpPr txBox="1"/>
          <p:nvPr userDrawn="1"/>
        </p:nvSpPr>
        <p:spPr>
          <a:xfrm>
            <a:off x="251653" y="6442798"/>
            <a:ext cx="2969956" cy="338554"/>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sz="1600" b="1" i="0" kern="1200" spc="20" baseline="0" noProof="0" dirty="0">
                <a:solidFill>
                  <a:schemeClr val="accent1"/>
                </a:solidFill>
                <a:latin typeface="Arial" charset="0"/>
                <a:cs typeface="Arial" charset="0"/>
              </a:rPr>
              <a:t>ameresco.com</a:t>
            </a:r>
          </a:p>
        </p:txBody>
      </p:sp>
      <p:pic>
        <p:nvPicPr>
          <p:cNvPr id="19" name="Picture 18">
            <a:extLst>
              <a:ext uri="{FF2B5EF4-FFF2-40B4-BE49-F238E27FC236}">
                <a16:creationId xmlns:a16="http://schemas.microsoft.com/office/drawing/2014/main" id="{6B1159B4-7F6B-9445-B041-127D5631B7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7573" y="6047385"/>
            <a:ext cx="2337048" cy="394201"/>
          </a:xfrm>
          <a:prstGeom prst="rect">
            <a:avLst/>
          </a:prstGeom>
        </p:spPr>
      </p:pic>
      <p:sp>
        <p:nvSpPr>
          <p:cNvPr id="2" name="TextBox 1">
            <a:extLst>
              <a:ext uri="{FF2B5EF4-FFF2-40B4-BE49-F238E27FC236}">
                <a16:creationId xmlns:a16="http://schemas.microsoft.com/office/drawing/2014/main" id="{39AEC14E-1814-4AB2-B69C-1BADC546C18B}"/>
              </a:ext>
            </a:extLst>
          </p:cNvPr>
          <p:cNvSpPr txBox="1"/>
          <p:nvPr userDrawn="1"/>
        </p:nvSpPr>
        <p:spPr>
          <a:xfrm>
            <a:off x="4783504" y="1465723"/>
            <a:ext cx="3214085" cy="830997"/>
          </a:xfrm>
          <a:prstGeom prst="rect">
            <a:avLst/>
          </a:prstGeom>
          <a:noFill/>
        </p:spPr>
        <p:txBody>
          <a:bodyPr wrap="none" rtlCol="0">
            <a:spAutoFit/>
          </a:bodyPr>
          <a:lstStyle/>
          <a:p>
            <a:r>
              <a:rPr lang="en-US" sz="4800" b="0" i="0" kern="1200" cap="none" spc="100" baseline="0" dirty="0">
                <a:solidFill>
                  <a:schemeClr val="bg1"/>
                </a:solidFill>
                <a:latin typeface="Arial" panose="020B0604020202020204" pitchFamily="34" charset="0"/>
                <a:ea typeface="+mn-ea"/>
                <a:cs typeface="Arial" panose="020B0604020202020204" pitchFamily="34" charset="0"/>
              </a:rPr>
              <a:t>Thank You</a:t>
            </a:r>
          </a:p>
        </p:txBody>
      </p:sp>
      <p:sp>
        <p:nvSpPr>
          <p:cNvPr id="15" name="Rectangle 14">
            <a:extLst>
              <a:ext uri="{FF2B5EF4-FFF2-40B4-BE49-F238E27FC236}">
                <a16:creationId xmlns:a16="http://schemas.microsoft.com/office/drawing/2014/main" id="{A94649EE-41FE-4BC3-BD1A-290EBA850C36}"/>
              </a:ext>
            </a:extLst>
          </p:cNvPr>
          <p:cNvSpPr/>
          <p:nvPr userDrawn="1"/>
        </p:nvSpPr>
        <p:spPr>
          <a:xfrm>
            <a:off x="4274315" y="6512447"/>
            <a:ext cx="2379177" cy="230832"/>
          </a:xfrm>
          <a:prstGeom prst="rect">
            <a:avLst/>
          </a:prstGeom>
        </p:spPr>
        <p:txBody>
          <a:bodyPr wrap="none">
            <a:spAutoFit/>
          </a:bodyPr>
          <a:lstStyle/>
          <a:p>
            <a:pPr algn="l"/>
            <a:r>
              <a:rPr lang="en-US" sz="900" b="0" i="0" kern="1200" dirty="0">
                <a:solidFill>
                  <a:schemeClr val="bg2"/>
                </a:solidFill>
                <a:effectLst/>
                <a:latin typeface="Arial" charset="0"/>
                <a:ea typeface="Arial" charset="0"/>
                <a:cs typeface="Arial" charset="0"/>
              </a:rPr>
              <a:t>© 2022 Ameresco, Inc. All rights reserved.</a:t>
            </a:r>
            <a:r>
              <a:rPr lang="en-US" sz="900" b="0" i="0" dirty="0">
                <a:solidFill>
                  <a:schemeClr val="bg2"/>
                </a:solidFill>
                <a:effectLst/>
                <a:latin typeface="Arial" charset="0"/>
                <a:ea typeface="Arial" charset="0"/>
                <a:cs typeface="Arial" charset="0"/>
              </a:rPr>
              <a:t> </a:t>
            </a:r>
            <a:endParaRPr lang="en-US" sz="900" b="0" i="0" dirty="0">
              <a:solidFill>
                <a:schemeClr val="bg2"/>
              </a:solidFill>
              <a:latin typeface="Arial" charset="0"/>
              <a:ea typeface="Arial" charset="0"/>
              <a:cs typeface="Arial" charset="0"/>
            </a:endParaRPr>
          </a:p>
        </p:txBody>
      </p:sp>
    </p:spTree>
    <p:extLst>
      <p:ext uri="{BB962C8B-B14F-4D97-AF65-F5344CB8AC3E}">
        <p14:creationId xmlns:p14="http://schemas.microsoft.com/office/powerpoint/2010/main" val="139954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MRC-About-21">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99BC3251-2E18-42A0-9012-C2835F0EC59B}"/>
              </a:ext>
            </a:extLst>
          </p:cNvPr>
          <p:cNvGrpSpPr/>
          <p:nvPr userDrawn="1"/>
        </p:nvGrpSpPr>
        <p:grpSpPr>
          <a:xfrm>
            <a:off x="0" y="-7076"/>
            <a:ext cx="12203947" cy="2527251"/>
            <a:chOff x="0" y="-7075"/>
            <a:chExt cx="12203947" cy="1726718"/>
          </a:xfrm>
        </p:grpSpPr>
        <p:sp>
          <p:nvSpPr>
            <p:cNvPr id="49" name="Triangle 2">
              <a:extLst>
                <a:ext uri="{FF2B5EF4-FFF2-40B4-BE49-F238E27FC236}">
                  <a16:creationId xmlns:a16="http://schemas.microsoft.com/office/drawing/2014/main" id="{EA91E21B-55D9-4A4B-9165-F1998FCD4DA7}"/>
                </a:ext>
              </a:extLst>
            </p:cNvPr>
            <p:cNvSpPr/>
            <p:nvPr userDrawn="1"/>
          </p:nvSpPr>
          <p:spPr>
            <a:xfrm flipH="1" flipV="1">
              <a:off x="7147971" y="474252"/>
              <a:ext cx="5055976" cy="119244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 name="connsiteX0" fmla="*/ 0 w 15833641"/>
                <a:gd name="connsiteY0" fmla="*/ 879442 h 879442"/>
                <a:gd name="connsiteX1" fmla="*/ 20164 w 15833641"/>
                <a:gd name="connsiteY1" fmla="*/ 0 h 879442"/>
                <a:gd name="connsiteX2" fmla="*/ 15833641 w 15833641"/>
                <a:gd name="connsiteY2" fmla="*/ 879442 h 879442"/>
                <a:gd name="connsiteX3" fmla="*/ 0 w 15833641"/>
                <a:gd name="connsiteY3" fmla="*/ 879442 h 879442"/>
                <a:gd name="connsiteX0" fmla="*/ 0 w 11397474"/>
                <a:gd name="connsiteY0" fmla="*/ 879442 h 879442"/>
                <a:gd name="connsiteX1" fmla="*/ 20164 w 11397474"/>
                <a:gd name="connsiteY1" fmla="*/ 0 h 879442"/>
                <a:gd name="connsiteX2" fmla="*/ 11397474 w 11397474"/>
                <a:gd name="connsiteY2" fmla="*/ 805985 h 879442"/>
                <a:gd name="connsiteX3" fmla="*/ 0 w 11397474"/>
                <a:gd name="connsiteY3" fmla="*/ 879442 h 879442"/>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6396704"/>
                <a:gd name="connsiteY0" fmla="*/ 894147 h 894147"/>
                <a:gd name="connsiteX1" fmla="*/ 0 w 6396704"/>
                <a:gd name="connsiteY1" fmla="*/ 0 h 894147"/>
                <a:gd name="connsiteX2" fmla="*/ 6396704 w 6396704"/>
                <a:gd name="connsiteY2" fmla="*/ 695698 h 894147"/>
                <a:gd name="connsiteX3" fmla="*/ 20165 w 6396704"/>
                <a:gd name="connsiteY3" fmla="*/ 894147 h 894147"/>
                <a:gd name="connsiteX0" fmla="*/ 20165 w 6558020"/>
                <a:gd name="connsiteY0" fmla="*/ 894147 h 894147"/>
                <a:gd name="connsiteX1" fmla="*/ 0 w 6558020"/>
                <a:gd name="connsiteY1" fmla="*/ 0 h 894147"/>
                <a:gd name="connsiteX2" fmla="*/ 6558020 w 6558020"/>
                <a:gd name="connsiteY2" fmla="*/ 703050 h 894147"/>
                <a:gd name="connsiteX3" fmla="*/ 20165 w 6558020"/>
                <a:gd name="connsiteY3" fmla="*/ 894147 h 894147"/>
                <a:gd name="connsiteX0" fmla="*/ 40329 w 6578184"/>
                <a:gd name="connsiteY0" fmla="*/ 842679 h 842679"/>
                <a:gd name="connsiteX1" fmla="*/ 0 w 6578184"/>
                <a:gd name="connsiteY1" fmla="*/ 0 h 842679"/>
                <a:gd name="connsiteX2" fmla="*/ 6578184 w 6578184"/>
                <a:gd name="connsiteY2" fmla="*/ 651582 h 842679"/>
                <a:gd name="connsiteX3" fmla="*/ 40329 w 6578184"/>
                <a:gd name="connsiteY3" fmla="*/ 842679 h 842679"/>
                <a:gd name="connsiteX0" fmla="*/ 0 w 6578184"/>
                <a:gd name="connsiteY0" fmla="*/ 827974 h 827974"/>
                <a:gd name="connsiteX1" fmla="*/ 0 w 6578184"/>
                <a:gd name="connsiteY1" fmla="*/ 0 h 827974"/>
                <a:gd name="connsiteX2" fmla="*/ 6578184 w 6578184"/>
                <a:gd name="connsiteY2" fmla="*/ 651582 h 827974"/>
                <a:gd name="connsiteX3" fmla="*/ 0 w 6578184"/>
                <a:gd name="connsiteY3" fmla="*/ 827974 h 827974"/>
              </a:gdLst>
              <a:ahLst/>
              <a:cxnLst>
                <a:cxn ang="0">
                  <a:pos x="connsiteX0" y="connsiteY0"/>
                </a:cxn>
                <a:cxn ang="0">
                  <a:pos x="connsiteX1" y="connsiteY1"/>
                </a:cxn>
                <a:cxn ang="0">
                  <a:pos x="connsiteX2" y="connsiteY2"/>
                </a:cxn>
                <a:cxn ang="0">
                  <a:pos x="connsiteX3" y="connsiteY3"/>
                </a:cxn>
              </a:cxnLst>
              <a:rect l="l" t="t" r="r" b="b"/>
              <a:pathLst>
                <a:path w="6578184" h="827974">
                  <a:moveTo>
                    <a:pt x="0" y="827974"/>
                  </a:moveTo>
                  <a:lnTo>
                    <a:pt x="0" y="0"/>
                  </a:lnTo>
                  <a:lnTo>
                    <a:pt x="6578184" y="651582"/>
                  </a:lnTo>
                  <a:lnTo>
                    <a:pt x="0" y="827974"/>
                  </a:lnTo>
                  <a:close/>
                </a:path>
              </a:pathLst>
            </a:custGeom>
            <a:gradFill flip="none" rotWithShape="1">
              <a:gsLst>
                <a:gs pos="15000">
                  <a:schemeClr val="accent5"/>
                </a:gs>
                <a:gs pos="100000">
                  <a:schemeClr val="accent6"/>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0" name="Rectangle 5">
              <a:extLst>
                <a:ext uri="{FF2B5EF4-FFF2-40B4-BE49-F238E27FC236}">
                  <a16:creationId xmlns:a16="http://schemas.microsoft.com/office/drawing/2014/main" id="{35F48FA0-821A-4E52-84B4-F5DABF29BB43}"/>
                </a:ext>
              </a:extLst>
            </p:cNvPr>
            <p:cNvSpPr/>
            <p:nvPr userDrawn="1"/>
          </p:nvSpPr>
          <p:spPr>
            <a:xfrm>
              <a:off x="0" y="-6659"/>
              <a:ext cx="12191999" cy="172630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726302">
                  <a:moveTo>
                    <a:pt x="0" y="0"/>
                  </a:moveTo>
                  <a:lnTo>
                    <a:pt x="12191999" y="0"/>
                  </a:lnTo>
                  <a:cubicBezTo>
                    <a:pt x="12189622" y="287986"/>
                    <a:pt x="12187246" y="575972"/>
                    <a:pt x="12184869" y="863958"/>
                  </a:cubicBezTo>
                  <a:lnTo>
                    <a:pt x="0" y="1726302"/>
                  </a:lnTo>
                  <a:lnTo>
                    <a:pt x="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1" name="Rectangle 5">
              <a:extLst>
                <a:ext uri="{FF2B5EF4-FFF2-40B4-BE49-F238E27FC236}">
                  <a16:creationId xmlns:a16="http://schemas.microsoft.com/office/drawing/2014/main" id="{1EB32BAA-87B3-4251-8DA6-CEE709CD0B8E}"/>
                </a:ext>
              </a:extLst>
            </p:cNvPr>
            <p:cNvSpPr/>
            <p:nvPr userDrawn="1"/>
          </p:nvSpPr>
          <p:spPr>
            <a:xfrm>
              <a:off x="5902532" y="-7075"/>
              <a:ext cx="6301198" cy="130365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301198"/>
                <a:gd name="connsiteY0" fmla="*/ 2087 h 1303658"/>
                <a:gd name="connsiteX1" fmla="*/ 6289468 w 6301198"/>
                <a:gd name="connsiteY1" fmla="*/ 415 h 1303658"/>
                <a:gd name="connsiteX2" fmla="*/ 6301198 w 6301198"/>
                <a:gd name="connsiteY2" fmla="*/ 871601 h 1303658"/>
                <a:gd name="connsiteX3" fmla="*/ 0 w 6301198"/>
                <a:gd name="connsiteY3" fmla="*/ 1303658 h 1303658"/>
                <a:gd name="connsiteX4" fmla="*/ 2762959 w 6301198"/>
                <a:gd name="connsiteY4" fmla="*/ 2087 h 130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1198" h="1303658">
                  <a:moveTo>
                    <a:pt x="2762959" y="2087"/>
                  </a:moveTo>
                  <a:cubicBezTo>
                    <a:pt x="2756249" y="10249"/>
                    <a:pt x="5089236" y="-2389"/>
                    <a:pt x="6289468" y="415"/>
                  </a:cubicBezTo>
                  <a:lnTo>
                    <a:pt x="6301198" y="871601"/>
                  </a:lnTo>
                  <a:lnTo>
                    <a:pt x="0" y="1303658"/>
                  </a:lnTo>
                  <a:lnTo>
                    <a:pt x="2762959" y="2087"/>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52" name="Slide Number Placeholder 9">
            <a:extLst>
              <a:ext uri="{FF2B5EF4-FFF2-40B4-BE49-F238E27FC236}">
                <a16:creationId xmlns:a16="http://schemas.microsoft.com/office/drawing/2014/main" id="{74F41713-97F8-4C2D-8857-7BB4D680526F}"/>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pic>
        <p:nvPicPr>
          <p:cNvPr id="53" name="Graphic 52">
            <a:extLst>
              <a:ext uri="{FF2B5EF4-FFF2-40B4-BE49-F238E27FC236}">
                <a16:creationId xmlns:a16="http://schemas.microsoft.com/office/drawing/2014/main" id="{BD9DFAD0-842D-4FCD-8D65-0FC0F12DE2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33211" y="1411321"/>
            <a:ext cx="720414" cy="734007"/>
          </a:xfrm>
          <a:prstGeom prst="rect">
            <a:avLst/>
          </a:prstGeom>
        </p:spPr>
      </p:pic>
      <p:sp>
        <p:nvSpPr>
          <p:cNvPr id="54" name="Title 1">
            <a:extLst>
              <a:ext uri="{FF2B5EF4-FFF2-40B4-BE49-F238E27FC236}">
                <a16:creationId xmlns:a16="http://schemas.microsoft.com/office/drawing/2014/main" id="{6BDF1CB4-24D0-43E5-8FDB-373520F567CD}"/>
              </a:ext>
            </a:extLst>
          </p:cNvPr>
          <p:cNvSpPr txBox="1">
            <a:spLocks/>
          </p:cNvSpPr>
          <p:nvPr userDrawn="1"/>
        </p:nvSpPr>
        <p:spPr>
          <a:xfrm>
            <a:off x="605485" y="284540"/>
            <a:ext cx="10972800" cy="72078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dirty="0">
                <a:solidFill>
                  <a:schemeClr val="bg1"/>
                </a:solidFill>
              </a:rPr>
              <a:t>About Ameresco</a:t>
            </a:r>
          </a:p>
        </p:txBody>
      </p:sp>
      <p:sp>
        <p:nvSpPr>
          <p:cNvPr id="55" name="Title 1">
            <a:extLst>
              <a:ext uri="{FF2B5EF4-FFF2-40B4-BE49-F238E27FC236}">
                <a16:creationId xmlns:a16="http://schemas.microsoft.com/office/drawing/2014/main" id="{E7F42597-00B8-4920-AAB8-4848885B9859}"/>
              </a:ext>
            </a:extLst>
          </p:cNvPr>
          <p:cNvSpPr txBox="1">
            <a:spLocks/>
          </p:cNvSpPr>
          <p:nvPr userDrawn="1"/>
        </p:nvSpPr>
        <p:spPr>
          <a:xfrm>
            <a:off x="605485" y="920731"/>
            <a:ext cx="7186487" cy="562272"/>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500" b="0" dirty="0">
                <a:solidFill>
                  <a:schemeClr val="bg1"/>
                </a:solidFill>
              </a:rPr>
              <a:t>Ameresco, Inc. (NYSE:AMRC) is a leading cleantech integrator and renewable energy asset developer, owner and operator.</a:t>
            </a:r>
          </a:p>
        </p:txBody>
      </p:sp>
      <p:sp>
        <p:nvSpPr>
          <p:cNvPr id="56" name="Title 1">
            <a:extLst>
              <a:ext uri="{FF2B5EF4-FFF2-40B4-BE49-F238E27FC236}">
                <a16:creationId xmlns:a16="http://schemas.microsoft.com/office/drawing/2014/main" id="{2C0F0A98-5C36-4923-9128-B89BA322423E}"/>
              </a:ext>
            </a:extLst>
          </p:cNvPr>
          <p:cNvSpPr txBox="1">
            <a:spLocks/>
          </p:cNvSpPr>
          <p:nvPr userDrawn="1"/>
        </p:nvSpPr>
        <p:spPr>
          <a:xfrm>
            <a:off x="605485" y="1466070"/>
            <a:ext cx="3923991" cy="376291"/>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600" dirty="0">
                <a:solidFill>
                  <a:schemeClr val="accent5"/>
                </a:solidFill>
              </a:rPr>
              <a:t>Founded in 2000  </a:t>
            </a:r>
            <a:r>
              <a:rPr lang="en-US" sz="1600" dirty="0">
                <a:solidFill>
                  <a:schemeClr val="bg1"/>
                </a:solidFill>
              </a:rPr>
              <a:t>|  </a:t>
            </a:r>
            <a:r>
              <a:rPr lang="en-US" sz="1600" dirty="0">
                <a:solidFill>
                  <a:schemeClr val="accent5"/>
                </a:solidFill>
              </a:rPr>
              <a:t>Public in 2010</a:t>
            </a:r>
          </a:p>
        </p:txBody>
      </p:sp>
      <p:sp>
        <p:nvSpPr>
          <p:cNvPr id="57" name="TextBox 56">
            <a:extLst>
              <a:ext uri="{FF2B5EF4-FFF2-40B4-BE49-F238E27FC236}">
                <a16:creationId xmlns:a16="http://schemas.microsoft.com/office/drawing/2014/main" id="{E25A9F90-F206-48E5-9C8B-5BC77EC37E1A}"/>
              </a:ext>
            </a:extLst>
          </p:cNvPr>
          <p:cNvSpPr txBox="1"/>
          <p:nvPr userDrawn="1"/>
        </p:nvSpPr>
        <p:spPr>
          <a:xfrm>
            <a:off x="605485" y="2908300"/>
            <a:ext cx="3098800" cy="369332"/>
          </a:xfrm>
          <a:prstGeom prst="rect">
            <a:avLst/>
          </a:prstGeom>
          <a:noFill/>
        </p:spPr>
        <p:txBody>
          <a:bodyPr wrap="square" rtlCol="0">
            <a:spAutoFit/>
          </a:bodyPr>
          <a:lstStyle/>
          <a:p>
            <a:pPr marL="7937" defTabSz="457200">
              <a:spcBef>
                <a:spcPts val="600"/>
              </a:spcBef>
              <a:buClr>
                <a:schemeClr val="tx2"/>
              </a:buClr>
              <a:buSzPct val="110000"/>
            </a:pPr>
            <a:r>
              <a:rPr lang="en-US" dirty="0">
                <a:solidFill>
                  <a:schemeClr val="accent4"/>
                </a:solidFill>
                <a:latin typeface="Arial" panose="020B0604020202020204" pitchFamily="34" charset="0"/>
                <a:cs typeface="Arial" panose="020B0604020202020204" pitchFamily="34" charset="0"/>
              </a:rPr>
              <a:t>Comprehensive Portfolio</a:t>
            </a:r>
          </a:p>
        </p:txBody>
      </p:sp>
      <p:sp>
        <p:nvSpPr>
          <p:cNvPr id="58" name="TextBox 57">
            <a:extLst>
              <a:ext uri="{FF2B5EF4-FFF2-40B4-BE49-F238E27FC236}">
                <a16:creationId xmlns:a16="http://schemas.microsoft.com/office/drawing/2014/main" id="{FD252CAA-09F0-4A06-8A3E-C73525D06EDA}"/>
              </a:ext>
            </a:extLst>
          </p:cNvPr>
          <p:cNvSpPr txBox="1"/>
          <p:nvPr userDrawn="1"/>
        </p:nvSpPr>
        <p:spPr>
          <a:xfrm>
            <a:off x="605485" y="3289299"/>
            <a:ext cx="3418858" cy="1015663"/>
          </a:xfrm>
          <a:prstGeom prst="rect">
            <a:avLst/>
          </a:prstGeom>
          <a:noFill/>
        </p:spPr>
        <p:txBody>
          <a:bodyPr wrap="square" rtlCol="0">
            <a:spAutoFit/>
          </a:bodyPr>
          <a:lstStyle/>
          <a:p>
            <a:pPr marL="7937" defTabSz="457200">
              <a:spcBef>
                <a:spcPts val="600"/>
              </a:spcBef>
              <a:buClr>
                <a:schemeClr val="tx2"/>
              </a:buClr>
              <a:buSzPct val="110000"/>
            </a:pPr>
            <a:r>
              <a:rPr lang="en-US" sz="1200" dirty="0">
                <a:latin typeface="Arial" panose="020B0604020202020204" pitchFamily="34" charset="0"/>
                <a:cs typeface="Arial" panose="020B0604020202020204" pitchFamily="34" charset="0"/>
              </a:rPr>
              <a:t>Objective approach and in-house technical expertise delivers the most advanced technologies to meet the unique needs of each customer. Majority of projects are budget-neutral, funded by energy cost savings.</a:t>
            </a:r>
          </a:p>
        </p:txBody>
      </p:sp>
      <p:sp>
        <p:nvSpPr>
          <p:cNvPr id="59" name="TextBox 58">
            <a:extLst>
              <a:ext uri="{FF2B5EF4-FFF2-40B4-BE49-F238E27FC236}">
                <a16:creationId xmlns:a16="http://schemas.microsoft.com/office/drawing/2014/main" id="{13CEECDB-7FF9-4D5C-A22C-8ED57D52821B}"/>
              </a:ext>
            </a:extLst>
          </p:cNvPr>
          <p:cNvSpPr txBox="1"/>
          <p:nvPr userDrawn="1"/>
        </p:nvSpPr>
        <p:spPr>
          <a:xfrm>
            <a:off x="605485" y="4711700"/>
            <a:ext cx="3098800" cy="369332"/>
          </a:xfrm>
          <a:prstGeom prst="rect">
            <a:avLst/>
          </a:prstGeom>
          <a:noFill/>
        </p:spPr>
        <p:txBody>
          <a:bodyPr wrap="square" rtlCol="0">
            <a:spAutoFit/>
          </a:bodyPr>
          <a:lstStyle/>
          <a:p>
            <a:pPr marL="7937" defTabSz="457200">
              <a:spcBef>
                <a:spcPts val="600"/>
              </a:spcBef>
              <a:buClr>
                <a:schemeClr val="tx2"/>
              </a:buClr>
              <a:buSzPct val="110000"/>
            </a:pPr>
            <a:r>
              <a:rPr lang="en-US" dirty="0">
                <a:solidFill>
                  <a:schemeClr val="accent4"/>
                </a:solidFill>
                <a:latin typeface="Arial" panose="020B0604020202020204" pitchFamily="34" charset="0"/>
                <a:cs typeface="Arial" panose="020B0604020202020204" pitchFamily="34" charset="0"/>
              </a:rPr>
              <a:t>Customer Driven</a:t>
            </a:r>
          </a:p>
        </p:txBody>
      </p:sp>
      <p:sp>
        <p:nvSpPr>
          <p:cNvPr id="60" name="TextBox 59">
            <a:extLst>
              <a:ext uri="{FF2B5EF4-FFF2-40B4-BE49-F238E27FC236}">
                <a16:creationId xmlns:a16="http://schemas.microsoft.com/office/drawing/2014/main" id="{0B730053-653E-4A3D-936C-765DCD9B3A13}"/>
              </a:ext>
            </a:extLst>
          </p:cNvPr>
          <p:cNvSpPr txBox="1"/>
          <p:nvPr userDrawn="1"/>
        </p:nvSpPr>
        <p:spPr>
          <a:xfrm>
            <a:off x="605485" y="5092699"/>
            <a:ext cx="3182833" cy="1015663"/>
          </a:xfrm>
          <a:prstGeom prst="rect">
            <a:avLst/>
          </a:prstGeom>
          <a:noFill/>
        </p:spPr>
        <p:txBody>
          <a:bodyPr wrap="square" rtlCol="0">
            <a:spAutoFit/>
          </a:bodyPr>
          <a:lstStyle/>
          <a:p>
            <a:pPr marL="7937" defTabSz="457200">
              <a:spcBef>
                <a:spcPts val="600"/>
              </a:spcBef>
              <a:buClr>
                <a:schemeClr val="tx2"/>
              </a:buClr>
              <a:buSzPct val="110000"/>
            </a:pPr>
            <a:r>
              <a:rPr lang="en-US" sz="1200" dirty="0">
                <a:latin typeface="Arial" panose="020B0604020202020204" pitchFamily="34" charset="0"/>
                <a:cs typeface="Arial" panose="020B0604020202020204" pitchFamily="34" charset="0"/>
              </a:rPr>
              <a:t>Federal &amp; Municipal Governments, Commercial &amp; Industrial, Higher Ed, K12, Public Housing, Healthcare, Airports. Market reputation across North America &amp; Europe for excellence in customer satisfaction.</a:t>
            </a:r>
          </a:p>
        </p:txBody>
      </p:sp>
      <p:cxnSp>
        <p:nvCxnSpPr>
          <p:cNvPr id="61" name="Straight Connector 60">
            <a:extLst>
              <a:ext uri="{FF2B5EF4-FFF2-40B4-BE49-F238E27FC236}">
                <a16:creationId xmlns:a16="http://schemas.microsoft.com/office/drawing/2014/main" id="{83A21E4D-3E3D-44F3-A9E2-4E4250B7CDF7}"/>
              </a:ext>
            </a:extLst>
          </p:cNvPr>
          <p:cNvCxnSpPr>
            <a:cxnSpLocks/>
          </p:cNvCxnSpPr>
          <p:nvPr userDrawn="1"/>
        </p:nvCxnSpPr>
        <p:spPr>
          <a:xfrm>
            <a:off x="4177633" y="2833732"/>
            <a:ext cx="0" cy="3384728"/>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7416D7C9-F44A-467F-B3C1-E506FDE5ABC8}"/>
              </a:ext>
            </a:extLst>
          </p:cNvPr>
          <p:cNvSpPr txBox="1"/>
          <p:nvPr userDrawn="1"/>
        </p:nvSpPr>
        <p:spPr>
          <a:xfrm>
            <a:off x="5470047" y="2815614"/>
            <a:ext cx="2017675" cy="954107"/>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$10+ Billion </a:t>
            </a:r>
            <a:r>
              <a:rPr lang="en-US" sz="1400" dirty="0">
                <a:latin typeface="Arial" panose="020B0604020202020204" pitchFamily="34" charset="0"/>
                <a:cs typeface="Arial" panose="020B0604020202020204" pitchFamily="34" charset="0"/>
              </a:rPr>
              <a:t>in energy solution projects,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280+ MWe of Owned Assets in Operation</a:t>
            </a:r>
          </a:p>
        </p:txBody>
      </p:sp>
      <p:sp>
        <p:nvSpPr>
          <p:cNvPr id="65" name="TextBox 64">
            <a:extLst>
              <a:ext uri="{FF2B5EF4-FFF2-40B4-BE49-F238E27FC236}">
                <a16:creationId xmlns:a16="http://schemas.microsoft.com/office/drawing/2014/main" id="{E5CF8D4A-829B-46D8-9606-18E81AC195E7}"/>
              </a:ext>
            </a:extLst>
          </p:cNvPr>
          <p:cNvSpPr txBox="1"/>
          <p:nvPr userDrawn="1"/>
        </p:nvSpPr>
        <p:spPr>
          <a:xfrm>
            <a:off x="8919968" y="2815614"/>
            <a:ext cx="2614170" cy="954107"/>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8,000+ Customers </a:t>
            </a:r>
            <a:r>
              <a:rPr lang="en-US" sz="1400" dirty="0">
                <a:latin typeface="Arial" panose="020B0604020202020204" pitchFamily="34" charset="0"/>
                <a:cs typeface="Arial" panose="020B0604020202020204" pitchFamily="34" charset="0"/>
              </a:rPr>
              <a:t>benefitting from energy efficiency measures and renewable energy generation</a:t>
            </a:r>
          </a:p>
        </p:txBody>
      </p:sp>
      <p:sp>
        <p:nvSpPr>
          <p:cNvPr id="66" name="TextBox 65">
            <a:extLst>
              <a:ext uri="{FF2B5EF4-FFF2-40B4-BE49-F238E27FC236}">
                <a16:creationId xmlns:a16="http://schemas.microsoft.com/office/drawing/2014/main" id="{B1494005-A3CD-416B-8A62-3AC6C66A2A01}"/>
              </a:ext>
            </a:extLst>
          </p:cNvPr>
          <p:cNvSpPr txBox="1"/>
          <p:nvPr userDrawn="1"/>
        </p:nvSpPr>
        <p:spPr>
          <a:xfrm>
            <a:off x="8919967" y="4161620"/>
            <a:ext cx="2658313" cy="738664"/>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Up to 45% </a:t>
            </a:r>
            <a:r>
              <a:rPr lang="en-US" sz="1400" dirty="0">
                <a:latin typeface="Arial" panose="020B0604020202020204" pitchFamily="34" charset="0"/>
                <a:cs typeface="Arial" panose="020B0604020202020204" pitchFamily="34" charset="0"/>
              </a:rPr>
              <a:t>Energy cost savings with comprehensive, audit- based improvements</a:t>
            </a:r>
          </a:p>
        </p:txBody>
      </p:sp>
      <p:pic>
        <p:nvPicPr>
          <p:cNvPr id="67" name="Picture 66" descr="A picture containing clock&#10;&#10;Description automatically generated">
            <a:extLst>
              <a:ext uri="{FF2B5EF4-FFF2-40B4-BE49-F238E27FC236}">
                <a16:creationId xmlns:a16="http://schemas.microsoft.com/office/drawing/2014/main" id="{F56D136F-877C-459C-AD25-32097ECBD37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567985" y="2815614"/>
            <a:ext cx="802084" cy="802084"/>
          </a:xfrm>
          <a:prstGeom prst="rect">
            <a:avLst/>
          </a:prstGeom>
        </p:spPr>
      </p:pic>
      <p:pic>
        <p:nvPicPr>
          <p:cNvPr id="70" name="Picture 69" descr="A close up of a logo&#10;&#10;Description automatically generated">
            <a:extLst>
              <a:ext uri="{FF2B5EF4-FFF2-40B4-BE49-F238E27FC236}">
                <a16:creationId xmlns:a16="http://schemas.microsoft.com/office/drawing/2014/main" id="{4433299C-FC7E-4B85-A8E4-46114DA11A0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112640" y="2815614"/>
            <a:ext cx="802084" cy="802084"/>
          </a:xfrm>
          <a:prstGeom prst="rect">
            <a:avLst/>
          </a:prstGeom>
        </p:spPr>
      </p:pic>
      <p:pic>
        <p:nvPicPr>
          <p:cNvPr id="71" name="Picture 70" descr="A close up of a sign&#10;&#10;Description automatically generated">
            <a:extLst>
              <a:ext uri="{FF2B5EF4-FFF2-40B4-BE49-F238E27FC236}">
                <a16:creationId xmlns:a16="http://schemas.microsoft.com/office/drawing/2014/main" id="{A4982ECB-2F11-4F63-9081-5EF4B413C82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64529" y="4082158"/>
            <a:ext cx="898306" cy="897588"/>
          </a:xfrm>
          <a:prstGeom prst="rect">
            <a:avLst/>
          </a:prstGeom>
        </p:spPr>
      </p:pic>
      <p:sp>
        <p:nvSpPr>
          <p:cNvPr id="72" name="TextBox 71">
            <a:extLst>
              <a:ext uri="{FF2B5EF4-FFF2-40B4-BE49-F238E27FC236}">
                <a16:creationId xmlns:a16="http://schemas.microsoft.com/office/drawing/2014/main" id="{CF96275D-AB6D-4418-B5CA-2FFE66E2663A}"/>
              </a:ext>
            </a:extLst>
          </p:cNvPr>
          <p:cNvSpPr txBox="1"/>
          <p:nvPr userDrawn="1"/>
        </p:nvSpPr>
        <p:spPr>
          <a:xfrm>
            <a:off x="8919968" y="5228518"/>
            <a:ext cx="3165639" cy="954107"/>
          </a:xfrm>
          <a:prstGeom prst="rect">
            <a:avLst/>
          </a:prstGeom>
          <a:noFill/>
        </p:spPr>
        <p:txBody>
          <a:bodyPr wrap="square" rtlCol="0">
            <a:spAutoFit/>
          </a:bodyPr>
          <a:lstStyle/>
          <a:p>
            <a:pPr marL="7937" defTabSz="457200">
              <a:spcBef>
                <a:spcPts val="600"/>
              </a:spcBef>
              <a:buClr>
                <a:schemeClr val="tx2"/>
              </a:buClr>
              <a:buSzPct val="110000"/>
            </a:pPr>
            <a:r>
              <a:rPr lang="en-US" sz="1400" dirty="0">
                <a:latin typeface="Arial" panose="020B0604020202020204" pitchFamily="34" charset="0"/>
                <a:cs typeface="Arial" panose="020B0604020202020204" pitchFamily="34" charset="0"/>
              </a:rPr>
              <a:t>In 2020, our renewable energy assets and customer projects delivered a carbon offset equivalent to </a:t>
            </a:r>
            <a:r>
              <a:rPr lang="en-US" sz="1400" kern="1200" dirty="0">
                <a:solidFill>
                  <a:schemeClr val="tx1"/>
                </a:solidFill>
                <a:latin typeface="Arial" panose="020B0604020202020204" pitchFamily="34" charset="0"/>
                <a:ea typeface="+mn-ea"/>
                <a:cs typeface="Arial" panose="020B0604020202020204" pitchFamily="34" charset="0"/>
              </a:rPr>
              <a:t>approx. </a:t>
            </a:r>
            <a:r>
              <a:rPr lang="en-US" sz="1400" b="1" dirty="0">
                <a:solidFill>
                  <a:schemeClr val="tx2"/>
                </a:solidFill>
                <a:latin typeface="Arial" panose="020B0604020202020204" pitchFamily="34" charset="0"/>
                <a:cs typeface="Arial" panose="020B0604020202020204" pitchFamily="34" charset="0"/>
              </a:rPr>
              <a:t>12.6M metric tons of CO</a:t>
            </a:r>
            <a:r>
              <a:rPr lang="en-US" sz="1400" b="1" baseline="-25000" dirty="0">
                <a:solidFill>
                  <a:schemeClr val="tx2"/>
                </a:solidFill>
                <a:latin typeface="Arial" panose="020B0604020202020204" pitchFamily="34" charset="0"/>
                <a:cs typeface="Arial" panose="020B0604020202020204" pitchFamily="34" charset="0"/>
              </a:rPr>
              <a:t>2</a:t>
            </a:r>
            <a:endParaRPr lang="en-US" sz="1400" dirty="0">
              <a:latin typeface="Arial" panose="020B0604020202020204" pitchFamily="34" charset="0"/>
              <a:cs typeface="Arial" panose="020B0604020202020204" pitchFamily="34" charset="0"/>
            </a:endParaRPr>
          </a:p>
        </p:txBody>
      </p:sp>
      <p:pic>
        <p:nvPicPr>
          <p:cNvPr id="73" name="Picture 72">
            <a:extLst>
              <a:ext uri="{FF2B5EF4-FFF2-40B4-BE49-F238E27FC236}">
                <a16:creationId xmlns:a16="http://schemas.microsoft.com/office/drawing/2014/main" id="{9A2401E0-5E67-4E83-95C1-3BADBB4E1CD1}"/>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8142778" y="5334667"/>
            <a:ext cx="741808" cy="741808"/>
          </a:xfrm>
          <a:prstGeom prst="rect">
            <a:avLst/>
          </a:prstGeom>
        </p:spPr>
      </p:pic>
      <p:sp>
        <p:nvSpPr>
          <p:cNvPr id="29" name="TextBox 28">
            <a:extLst>
              <a:ext uri="{FF2B5EF4-FFF2-40B4-BE49-F238E27FC236}">
                <a16:creationId xmlns:a16="http://schemas.microsoft.com/office/drawing/2014/main" id="{774B32F8-6249-4EB4-A4DF-4F02D4362004}"/>
              </a:ext>
            </a:extLst>
          </p:cNvPr>
          <p:cNvSpPr txBox="1"/>
          <p:nvPr userDrawn="1"/>
        </p:nvSpPr>
        <p:spPr>
          <a:xfrm>
            <a:off x="5470048" y="4161620"/>
            <a:ext cx="2321924" cy="738664"/>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1,000+ Employees </a:t>
            </a:r>
            <a:r>
              <a:rPr lang="en-US" sz="1400" dirty="0">
                <a:latin typeface="Arial" panose="020B0604020202020204" pitchFamily="34" charset="0"/>
                <a:cs typeface="Arial" panose="020B0604020202020204" pitchFamily="34" charset="0"/>
              </a:rPr>
              <a:t>throughout North America and the United Kingdom</a:t>
            </a:r>
          </a:p>
        </p:txBody>
      </p:sp>
      <p:sp>
        <p:nvSpPr>
          <p:cNvPr id="31" name="TextBox 30">
            <a:extLst>
              <a:ext uri="{FF2B5EF4-FFF2-40B4-BE49-F238E27FC236}">
                <a16:creationId xmlns:a16="http://schemas.microsoft.com/office/drawing/2014/main" id="{58B3186A-C934-4454-985B-914A4A4D86EF}"/>
              </a:ext>
            </a:extLst>
          </p:cNvPr>
          <p:cNvSpPr txBox="1"/>
          <p:nvPr userDrawn="1"/>
        </p:nvSpPr>
        <p:spPr>
          <a:xfrm>
            <a:off x="5470047" y="5443961"/>
            <a:ext cx="2909067" cy="523220"/>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60+ Offices </a:t>
            </a:r>
            <a:r>
              <a:rPr lang="en-US" sz="1400" dirty="0">
                <a:latin typeface="Arial" panose="020B0604020202020204" pitchFamily="34" charset="0"/>
                <a:cs typeface="Arial" panose="020B0604020202020204" pitchFamily="34" charset="0"/>
              </a:rPr>
              <a:t>providing local expertise in markets served</a:t>
            </a:r>
          </a:p>
        </p:txBody>
      </p:sp>
      <p:pic>
        <p:nvPicPr>
          <p:cNvPr id="32" name="Picture 31" descr="A picture containing window&#10;&#10;Description automatically generated">
            <a:extLst>
              <a:ext uri="{FF2B5EF4-FFF2-40B4-BE49-F238E27FC236}">
                <a16:creationId xmlns:a16="http://schemas.microsoft.com/office/drawing/2014/main" id="{7EF9696C-9B7B-4EAF-94D2-33A48B2A509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4482983" y="4050196"/>
            <a:ext cx="962282" cy="961513"/>
          </a:xfrm>
          <a:prstGeom prst="rect">
            <a:avLst/>
          </a:prstGeom>
        </p:spPr>
      </p:pic>
      <p:pic>
        <p:nvPicPr>
          <p:cNvPr id="33" name="Picture 32" descr="A picture containing drawing, black, green, white&#10;&#10;Description automatically generated">
            <a:extLst>
              <a:ext uri="{FF2B5EF4-FFF2-40B4-BE49-F238E27FC236}">
                <a16:creationId xmlns:a16="http://schemas.microsoft.com/office/drawing/2014/main" id="{A953B0A3-FD61-4C49-855B-1ADAB44332EF}"/>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4462011" y="5203057"/>
            <a:ext cx="1004227" cy="1005029"/>
          </a:xfrm>
          <a:prstGeom prst="rect">
            <a:avLst/>
          </a:prstGeom>
        </p:spPr>
      </p:pic>
    </p:spTree>
    <p:extLst>
      <p:ext uri="{BB962C8B-B14F-4D97-AF65-F5344CB8AC3E}">
        <p14:creationId xmlns:p14="http://schemas.microsoft.com/office/powerpoint/2010/main" val="300059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MRC-Industrie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17AEB4-F277-4F41-BC1C-820CAE00D8F9}"/>
              </a:ext>
            </a:extLst>
          </p:cNvPr>
          <p:cNvGrpSpPr/>
          <p:nvPr userDrawn="1"/>
        </p:nvGrpSpPr>
        <p:grpSpPr>
          <a:xfrm>
            <a:off x="-3175" y="5729392"/>
            <a:ext cx="12195175" cy="1138133"/>
            <a:chOff x="-3175" y="5719867"/>
            <a:chExt cx="12195175" cy="1138133"/>
          </a:xfrm>
        </p:grpSpPr>
        <p:sp>
          <p:nvSpPr>
            <p:cNvPr id="20" name="Triangle 2">
              <a:extLst>
                <a:ext uri="{FF2B5EF4-FFF2-40B4-BE49-F238E27FC236}">
                  <a16:creationId xmlns:a16="http://schemas.microsoft.com/office/drawing/2014/main" id="{14A98557-147A-B545-AAB4-CE39946EFE57}"/>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Triangle 2">
              <a:extLst>
                <a:ext uri="{FF2B5EF4-FFF2-40B4-BE49-F238E27FC236}">
                  <a16:creationId xmlns:a16="http://schemas.microsoft.com/office/drawing/2014/main" id="{197ACFF4-5061-DC42-AF2A-603FA39D77B1}"/>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Triangle 2">
              <a:extLst>
                <a:ext uri="{FF2B5EF4-FFF2-40B4-BE49-F238E27FC236}">
                  <a16:creationId xmlns:a16="http://schemas.microsoft.com/office/drawing/2014/main" id="{5041B1B6-8760-9E45-A458-D7719CD7B202}"/>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1D79FE01-E504-EE4C-9059-0B5C5D534331}"/>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9">
            <a:extLst>
              <a:ext uri="{FF2B5EF4-FFF2-40B4-BE49-F238E27FC236}">
                <a16:creationId xmlns:a16="http://schemas.microsoft.com/office/drawing/2014/main" id="{5C4AE2ED-C892-0C44-94B1-8EA8773FCDF7}"/>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24" name="Picture 23">
            <a:extLst>
              <a:ext uri="{FF2B5EF4-FFF2-40B4-BE49-F238E27FC236}">
                <a16:creationId xmlns:a16="http://schemas.microsoft.com/office/drawing/2014/main" id="{E6E4E664-4B22-9C48-B57A-0EA76F47B4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66" name="Slide Number Placeholder 3">
            <a:extLst>
              <a:ext uri="{FF2B5EF4-FFF2-40B4-BE49-F238E27FC236}">
                <a16:creationId xmlns:a16="http://schemas.microsoft.com/office/drawing/2014/main" id="{EF62CE65-A726-4077-8844-573689FD9568}"/>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dirty="0"/>
          </a:p>
        </p:txBody>
      </p:sp>
      <p:grpSp>
        <p:nvGrpSpPr>
          <p:cNvPr id="67" name="Group 66">
            <a:extLst>
              <a:ext uri="{FF2B5EF4-FFF2-40B4-BE49-F238E27FC236}">
                <a16:creationId xmlns:a16="http://schemas.microsoft.com/office/drawing/2014/main" id="{A592DA8B-ABBC-4707-B57D-A8CC2E0C6146}"/>
              </a:ext>
            </a:extLst>
          </p:cNvPr>
          <p:cNvGrpSpPr/>
          <p:nvPr userDrawn="1"/>
        </p:nvGrpSpPr>
        <p:grpSpPr>
          <a:xfrm>
            <a:off x="10010768" y="1809706"/>
            <a:ext cx="1529294" cy="1529294"/>
            <a:chOff x="10010768" y="1791594"/>
            <a:chExt cx="1529294" cy="1529294"/>
          </a:xfrm>
        </p:grpSpPr>
        <p:sp>
          <p:nvSpPr>
            <p:cNvPr id="68" name="TextBox 67">
              <a:extLst>
                <a:ext uri="{FF2B5EF4-FFF2-40B4-BE49-F238E27FC236}">
                  <a16:creationId xmlns:a16="http://schemas.microsoft.com/office/drawing/2014/main" id="{E560E7E6-D64C-445A-AD27-A00C78AE2980}"/>
                </a:ext>
              </a:extLst>
            </p:cNvPr>
            <p:cNvSpPr txBox="1"/>
            <p:nvPr/>
          </p:nvSpPr>
          <p:spPr>
            <a:xfrm>
              <a:off x="10115787" y="2751290"/>
              <a:ext cx="1329216" cy="374461"/>
            </a:xfrm>
            <a:prstGeom prst="rect">
              <a:avLst/>
            </a:prstGeom>
            <a:noFill/>
          </p:spPr>
          <p:txBody>
            <a:bodyPr wrap="square" rtlCol="0" anchor="ctr">
              <a:spAutoFit/>
            </a:bodyPr>
            <a:lstStyle/>
            <a:p>
              <a:pPr algn="ctr">
                <a:lnSpc>
                  <a:spcPts val="1100"/>
                </a:lnSpc>
              </a:pPr>
              <a:r>
                <a:rPr lang="en-US" sz="1100" dirty="0"/>
                <a:t>K-12 </a:t>
              </a:r>
              <a:br>
                <a:rPr lang="en-US" sz="1100" dirty="0"/>
              </a:br>
              <a:r>
                <a:rPr lang="en-US" sz="1100" dirty="0"/>
                <a:t>Schools</a:t>
              </a:r>
            </a:p>
          </p:txBody>
        </p:sp>
        <p:sp>
          <p:nvSpPr>
            <p:cNvPr id="69" name="Oval 68">
              <a:extLst>
                <a:ext uri="{FF2B5EF4-FFF2-40B4-BE49-F238E27FC236}">
                  <a16:creationId xmlns:a16="http://schemas.microsoft.com/office/drawing/2014/main" id="{4F56E394-4E98-4598-A370-8B95A795EF80}"/>
                </a:ext>
              </a:extLst>
            </p:cNvPr>
            <p:cNvSpPr/>
            <p:nvPr/>
          </p:nvSpPr>
          <p:spPr>
            <a:xfrm rot="6323744">
              <a:off x="10010768"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70" name="Group 69">
            <a:extLst>
              <a:ext uri="{FF2B5EF4-FFF2-40B4-BE49-F238E27FC236}">
                <a16:creationId xmlns:a16="http://schemas.microsoft.com/office/drawing/2014/main" id="{6D3D9710-98D0-4832-A97B-C2BCFC3C6F38}"/>
              </a:ext>
            </a:extLst>
          </p:cNvPr>
          <p:cNvGrpSpPr/>
          <p:nvPr userDrawn="1"/>
        </p:nvGrpSpPr>
        <p:grpSpPr>
          <a:xfrm>
            <a:off x="2523041" y="1809706"/>
            <a:ext cx="1529294" cy="1529294"/>
            <a:chOff x="8138837" y="1791594"/>
            <a:chExt cx="1529294" cy="1529294"/>
          </a:xfrm>
        </p:grpSpPr>
        <p:sp>
          <p:nvSpPr>
            <p:cNvPr id="71" name="TextBox 70">
              <a:extLst>
                <a:ext uri="{FF2B5EF4-FFF2-40B4-BE49-F238E27FC236}">
                  <a16:creationId xmlns:a16="http://schemas.microsoft.com/office/drawing/2014/main" id="{B087EC77-E08C-4077-A4A2-F4CCACF71141}"/>
                </a:ext>
              </a:extLst>
            </p:cNvPr>
            <p:cNvSpPr txBox="1"/>
            <p:nvPr/>
          </p:nvSpPr>
          <p:spPr>
            <a:xfrm>
              <a:off x="8242702" y="2751290"/>
              <a:ext cx="1329216" cy="374461"/>
            </a:xfrm>
            <a:prstGeom prst="rect">
              <a:avLst/>
            </a:prstGeom>
            <a:noFill/>
          </p:spPr>
          <p:txBody>
            <a:bodyPr wrap="square" rtlCol="0" anchor="ctr">
              <a:spAutoFit/>
            </a:bodyPr>
            <a:lstStyle/>
            <a:p>
              <a:pPr algn="ctr">
                <a:lnSpc>
                  <a:spcPts val="1100"/>
                </a:lnSpc>
              </a:pPr>
              <a:r>
                <a:rPr lang="en-US" sz="1100" dirty="0"/>
                <a:t>Colleges &amp; Universities</a:t>
              </a:r>
            </a:p>
          </p:txBody>
        </p:sp>
        <p:sp>
          <p:nvSpPr>
            <p:cNvPr id="72" name="Oval 71">
              <a:extLst>
                <a:ext uri="{FF2B5EF4-FFF2-40B4-BE49-F238E27FC236}">
                  <a16:creationId xmlns:a16="http://schemas.microsoft.com/office/drawing/2014/main" id="{70EE0849-6B28-40AF-B240-FEA21DC923AA}"/>
                </a:ext>
              </a:extLst>
            </p:cNvPr>
            <p:cNvSpPr/>
            <p:nvPr/>
          </p:nvSpPr>
          <p:spPr>
            <a:xfrm rot="6323744">
              <a:off x="8138837"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73" name="Group 72">
            <a:extLst>
              <a:ext uri="{FF2B5EF4-FFF2-40B4-BE49-F238E27FC236}">
                <a16:creationId xmlns:a16="http://schemas.microsoft.com/office/drawing/2014/main" id="{4A3BC46C-47E7-432A-8B72-5AE4D445A9C8}"/>
              </a:ext>
            </a:extLst>
          </p:cNvPr>
          <p:cNvGrpSpPr/>
          <p:nvPr userDrawn="1"/>
        </p:nvGrpSpPr>
        <p:grpSpPr>
          <a:xfrm>
            <a:off x="6266905" y="1809706"/>
            <a:ext cx="1529294" cy="1529294"/>
            <a:chOff x="6266905" y="1791594"/>
            <a:chExt cx="1529294" cy="1529294"/>
          </a:xfrm>
        </p:grpSpPr>
        <p:sp>
          <p:nvSpPr>
            <p:cNvPr id="74" name="TextBox 73">
              <a:extLst>
                <a:ext uri="{FF2B5EF4-FFF2-40B4-BE49-F238E27FC236}">
                  <a16:creationId xmlns:a16="http://schemas.microsoft.com/office/drawing/2014/main" id="{7A68A594-5588-485F-A85C-48B97EFA95CF}"/>
                </a:ext>
              </a:extLst>
            </p:cNvPr>
            <p:cNvSpPr txBox="1"/>
            <p:nvPr/>
          </p:nvSpPr>
          <p:spPr>
            <a:xfrm>
              <a:off x="6369615" y="2751290"/>
              <a:ext cx="1329216" cy="374461"/>
            </a:xfrm>
            <a:prstGeom prst="rect">
              <a:avLst/>
            </a:prstGeom>
            <a:noFill/>
          </p:spPr>
          <p:txBody>
            <a:bodyPr wrap="square" rtlCol="0" anchor="ctr">
              <a:spAutoFit/>
            </a:bodyPr>
            <a:lstStyle/>
            <a:p>
              <a:pPr algn="ctr">
                <a:lnSpc>
                  <a:spcPts val="1100"/>
                </a:lnSpc>
              </a:pPr>
              <a:r>
                <a:rPr lang="en-US" sz="1100" dirty="0"/>
                <a:t>Healthcare</a:t>
              </a:r>
              <a:br>
                <a:rPr lang="en-US" sz="1100" dirty="0"/>
              </a:br>
              <a:r>
                <a:rPr lang="en-US" sz="1100" dirty="0"/>
                <a:t>Facilities</a:t>
              </a:r>
            </a:p>
          </p:txBody>
        </p:sp>
        <p:sp>
          <p:nvSpPr>
            <p:cNvPr id="75" name="Oval 74">
              <a:extLst>
                <a:ext uri="{FF2B5EF4-FFF2-40B4-BE49-F238E27FC236}">
                  <a16:creationId xmlns:a16="http://schemas.microsoft.com/office/drawing/2014/main" id="{4E57CCA4-F3C7-468C-983C-7E037F0F0ADB}"/>
                </a:ext>
              </a:extLst>
            </p:cNvPr>
            <p:cNvSpPr/>
            <p:nvPr/>
          </p:nvSpPr>
          <p:spPr>
            <a:xfrm rot="6323744">
              <a:off x="6266905"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76" name="Group 75">
            <a:extLst>
              <a:ext uri="{FF2B5EF4-FFF2-40B4-BE49-F238E27FC236}">
                <a16:creationId xmlns:a16="http://schemas.microsoft.com/office/drawing/2014/main" id="{D29799AC-77E2-436E-BBDD-3B9D4ACCCF7B}"/>
              </a:ext>
            </a:extLst>
          </p:cNvPr>
          <p:cNvGrpSpPr/>
          <p:nvPr userDrawn="1"/>
        </p:nvGrpSpPr>
        <p:grpSpPr>
          <a:xfrm>
            <a:off x="5258329" y="3723264"/>
            <a:ext cx="1529294" cy="1529294"/>
            <a:chOff x="4394973" y="1791594"/>
            <a:chExt cx="1529294" cy="1529294"/>
          </a:xfrm>
        </p:grpSpPr>
        <p:sp>
          <p:nvSpPr>
            <p:cNvPr id="77" name="TextBox 76">
              <a:extLst>
                <a:ext uri="{FF2B5EF4-FFF2-40B4-BE49-F238E27FC236}">
                  <a16:creationId xmlns:a16="http://schemas.microsoft.com/office/drawing/2014/main" id="{E251EEEA-A13C-4389-A11E-1E370D2A5D0A}"/>
                </a:ext>
              </a:extLst>
            </p:cNvPr>
            <p:cNvSpPr txBox="1"/>
            <p:nvPr/>
          </p:nvSpPr>
          <p:spPr>
            <a:xfrm>
              <a:off x="4496528" y="2751290"/>
              <a:ext cx="1329216" cy="374461"/>
            </a:xfrm>
            <a:prstGeom prst="rect">
              <a:avLst/>
            </a:prstGeom>
            <a:noFill/>
          </p:spPr>
          <p:txBody>
            <a:bodyPr wrap="square" rtlCol="0" anchor="ctr">
              <a:spAutoFit/>
            </a:bodyPr>
            <a:lstStyle/>
            <a:p>
              <a:pPr algn="ctr">
                <a:lnSpc>
                  <a:spcPts val="1100"/>
                </a:lnSpc>
              </a:pPr>
              <a:r>
                <a:rPr lang="en-US" sz="1100" dirty="0"/>
                <a:t>State &amp; Municipal Government</a:t>
              </a:r>
            </a:p>
          </p:txBody>
        </p:sp>
        <p:sp>
          <p:nvSpPr>
            <p:cNvPr id="78" name="Oval 77">
              <a:extLst>
                <a:ext uri="{FF2B5EF4-FFF2-40B4-BE49-F238E27FC236}">
                  <a16:creationId xmlns:a16="http://schemas.microsoft.com/office/drawing/2014/main" id="{528C6816-EA0D-4071-A660-4B15F28DF2F3}"/>
                </a:ext>
              </a:extLst>
            </p:cNvPr>
            <p:cNvSpPr/>
            <p:nvPr/>
          </p:nvSpPr>
          <p:spPr>
            <a:xfrm rot="6323744">
              <a:off x="4394973"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79" name="Group 78">
            <a:extLst>
              <a:ext uri="{FF2B5EF4-FFF2-40B4-BE49-F238E27FC236}">
                <a16:creationId xmlns:a16="http://schemas.microsoft.com/office/drawing/2014/main" id="{EC530C94-6C3E-4077-9F71-46ABB17A3A31}"/>
              </a:ext>
            </a:extLst>
          </p:cNvPr>
          <p:cNvGrpSpPr/>
          <p:nvPr userDrawn="1"/>
        </p:nvGrpSpPr>
        <p:grpSpPr>
          <a:xfrm>
            <a:off x="4394973" y="1809706"/>
            <a:ext cx="1529294" cy="1529294"/>
            <a:chOff x="2523041" y="1791594"/>
            <a:chExt cx="1529294" cy="1529294"/>
          </a:xfrm>
        </p:grpSpPr>
        <p:sp>
          <p:nvSpPr>
            <p:cNvPr id="80" name="TextBox 79">
              <a:extLst>
                <a:ext uri="{FF2B5EF4-FFF2-40B4-BE49-F238E27FC236}">
                  <a16:creationId xmlns:a16="http://schemas.microsoft.com/office/drawing/2014/main" id="{9EC48FB0-A2E7-465E-9B7A-99ACDD59C8FE}"/>
                </a:ext>
              </a:extLst>
            </p:cNvPr>
            <p:cNvSpPr txBox="1"/>
            <p:nvPr/>
          </p:nvSpPr>
          <p:spPr>
            <a:xfrm>
              <a:off x="2623441" y="2751290"/>
              <a:ext cx="1329216" cy="374461"/>
            </a:xfrm>
            <a:prstGeom prst="rect">
              <a:avLst/>
            </a:prstGeom>
            <a:noFill/>
          </p:spPr>
          <p:txBody>
            <a:bodyPr wrap="square" rtlCol="0" anchor="ctr">
              <a:spAutoFit/>
            </a:bodyPr>
            <a:lstStyle/>
            <a:p>
              <a:pPr algn="ctr">
                <a:lnSpc>
                  <a:spcPts val="1100"/>
                </a:lnSpc>
              </a:pPr>
              <a:r>
                <a:rPr lang="en-US" sz="1100" dirty="0"/>
                <a:t>Federal Government</a:t>
              </a:r>
            </a:p>
          </p:txBody>
        </p:sp>
        <p:sp>
          <p:nvSpPr>
            <p:cNvPr id="81" name="Oval 80">
              <a:extLst>
                <a:ext uri="{FF2B5EF4-FFF2-40B4-BE49-F238E27FC236}">
                  <a16:creationId xmlns:a16="http://schemas.microsoft.com/office/drawing/2014/main" id="{B9A659BA-3623-42A0-9CAA-5AF89A901F5E}"/>
                </a:ext>
              </a:extLst>
            </p:cNvPr>
            <p:cNvSpPr/>
            <p:nvPr/>
          </p:nvSpPr>
          <p:spPr>
            <a:xfrm rot="6323744">
              <a:off x="2523041"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82" name="Group 81">
            <a:extLst>
              <a:ext uri="{FF2B5EF4-FFF2-40B4-BE49-F238E27FC236}">
                <a16:creationId xmlns:a16="http://schemas.microsoft.com/office/drawing/2014/main" id="{A6D38E75-D5DD-4CE0-A352-969E776AD6E5}"/>
              </a:ext>
            </a:extLst>
          </p:cNvPr>
          <p:cNvGrpSpPr/>
          <p:nvPr userDrawn="1"/>
        </p:nvGrpSpPr>
        <p:grpSpPr>
          <a:xfrm>
            <a:off x="651109" y="1809706"/>
            <a:ext cx="1529294" cy="1529294"/>
            <a:chOff x="651109" y="1791594"/>
            <a:chExt cx="1529294" cy="1529294"/>
          </a:xfrm>
        </p:grpSpPr>
        <p:sp>
          <p:nvSpPr>
            <p:cNvPr id="83" name="TextBox 82">
              <a:extLst>
                <a:ext uri="{FF2B5EF4-FFF2-40B4-BE49-F238E27FC236}">
                  <a16:creationId xmlns:a16="http://schemas.microsoft.com/office/drawing/2014/main" id="{2799DBDA-BFAD-463E-82B1-27A080BFD8A2}"/>
                </a:ext>
              </a:extLst>
            </p:cNvPr>
            <p:cNvSpPr txBox="1"/>
            <p:nvPr/>
          </p:nvSpPr>
          <p:spPr>
            <a:xfrm>
              <a:off x="750354" y="2810572"/>
              <a:ext cx="1329216" cy="233397"/>
            </a:xfrm>
            <a:prstGeom prst="rect">
              <a:avLst/>
            </a:prstGeom>
            <a:noFill/>
          </p:spPr>
          <p:txBody>
            <a:bodyPr wrap="square" rtlCol="0" anchor="ctr">
              <a:spAutoFit/>
            </a:bodyPr>
            <a:lstStyle/>
            <a:p>
              <a:pPr algn="ctr">
                <a:lnSpc>
                  <a:spcPts val="1100"/>
                </a:lnSpc>
              </a:pPr>
              <a:r>
                <a:rPr lang="en-US" sz="1100" dirty="0"/>
                <a:t>Airports</a:t>
              </a:r>
            </a:p>
          </p:txBody>
        </p:sp>
        <p:sp>
          <p:nvSpPr>
            <p:cNvPr id="84" name="Oval 83">
              <a:extLst>
                <a:ext uri="{FF2B5EF4-FFF2-40B4-BE49-F238E27FC236}">
                  <a16:creationId xmlns:a16="http://schemas.microsoft.com/office/drawing/2014/main" id="{AAE548DA-9411-4BB9-BEAF-9186AB746888}"/>
                </a:ext>
              </a:extLst>
            </p:cNvPr>
            <p:cNvSpPr/>
            <p:nvPr/>
          </p:nvSpPr>
          <p:spPr>
            <a:xfrm rot="6323744">
              <a:off x="651109"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85" name="Group 84">
            <a:extLst>
              <a:ext uri="{FF2B5EF4-FFF2-40B4-BE49-F238E27FC236}">
                <a16:creationId xmlns:a16="http://schemas.microsoft.com/office/drawing/2014/main" id="{689B118F-9476-4B77-8F38-9838440766A1}"/>
              </a:ext>
            </a:extLst>
          </p:cNvPr>
          <p:cNvGrpSpPr/>
          <p:nvPr userDrawn="1"/>
        </p:nvGrpSpPr>
        <p:grpSpPr>
          <a:xfrm>
            <a:off x="7198627" y="3723264"/>
            <a:ext cx="1529294" cy="1529294"/>
            <a:chOff x="1565508" y="3723264"/>
            <a:chExt cx="1529294" cy="1529294"/>
          </a:xfrm>
        </p:grpSpPr>
        <p:sp>
          <p:nvSpPr>
            <p:cNvPr id="86" name="TextBox 85">
              <a:extLst>
                <a:ext uri="{FF2B5EF4-FFF2-40B4-BE49-F238E27FC236}">
                  <a16:creationId xmlns:a16="http://schemas.microsoft.com/office/drawing/2014/main" id="{68547052-50CA-4F09-8982-215C3AC7563C}"/>
                </a:ext>
              </a:extLst>
            </p:cNvPr>
            <p:cNvSpPr txBox="1"/>
            <p:nvPr/>
          </p:nvSpPr>
          <p:spPr>
            <a:xfrm>
              <a:off x="1676503" y="4749603"/>
              <a:ext cx="1329216" cy="233397"/>
            </a:xfrm>
            <a:prstGeom prst="rect">
              <a:avLst/>
            </a:prstGeom>
            <a:noFill/>
          </p:spPr>
          <p:txBody>
            <a:bodyPr wrap="square" rtlCol="0" anchor="ctr">
              <a:spAutoFit/>
            </a:bodyPr>
            <a:lstStyle/>
            <a:p>
              <a:pPr algn="ctr">
                <a:lnSpc>
                  <a:spcPts val="1100"/>
                </a:lnSpc>
              </a:pPr>
              <a:r>
                <a:rPr lang="en-US" sz="1100" dirty="0"/>
                <a:t>Utilities</a:t>
              </a:r>
            </a:p>
          </p:txBody>
        </p:sp>
        <p:sp>
          <p:nvSpPr>
            <p:cNvPr id="87" name="Oval 86">
              <a:extLst>
                <a:ext uri="{FF2B5EF4-FFF2-40B4-BE49-F238E27FC236}">
                  <a16:creationId xmlns:a16="http://schemas.microsoft.com/office/drawing/2014/main" id="{AEAA5F77-3C59-4C6A-B2FD-0BFD062635CA}"/>
                </a:ext>
              </a:extLst>
            </p:cNvPr>
            <p:cNvSpPr/>
            <p:nvPr/>
          </p:nvSpPr>
          <p:spPr>
            <a:xfrm rot="6323744">
              <a:off x="1565508"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88" name="Group 87">
            <a:extLst>
              <a:ext uri="{FF2B5EF4-FFF2-40B4-BE49-F238E27FC236}">
                <a16:creationId xmlns:a16="http://schemas.microsoft.com/office/drawing/2014/main" id="{66A5CCE9-239A-456D-919E-429526FB2198}"/>
              </a:ext>
            </a:extLst>
          </p:cNvPr>
          <p:cNvGrpSpPr/>
          <p:nvPr userDrawn="1"/>
        </p:nvGrpSpPr>
        <p:grpSpPr>
          <a:xfrm>
            <a:off x="3318031" y="3723264"/>
            <a:ext cx="1529294" cy="1529294"/>
            <a:chOff x="3448223" y="3723264"/>
            <a:chExt cx="1529294" cy="1529294"/>
          </a:xfrm>
        </p:grpSpPr>
        <p:sp>
          <p:nvSpPr>
            <p:cNvPr id="89" name="TextBox 88">
              <a:extLst>
                <a:ext uri="{FF2B5EF4-FFF2-40B4-BE49-F238E27FC236}">
                  <a16:creationId xmlns:a16="http://schemas.microsoft.com/office/drawing/2014/main" id="{E758234A-FC05-4A1A-A3F0-8561A35A4110}"/>
                </a:ext>
              </a:extLst>
            </p:cNvPr>
            <p:cNvSpPr txBox="1"/>
            <p:nvPr/>
          </p:nvSpPr>
          <p:spPr>
            <a:xfrm>
              <a:off x="3573940" y="4679071"/>
              <a:ext cx="1329216" cy="374461"/>
            </a:xfrm>
            <a:prstGeom prst="rect">
              <a:avLst/>
            </a:prstGeom>
            <a:noFill/>
          </p:spPr>
          <p:txBody>
            <a:bodyPr wrap="square" rtlCol="0" anchor="ctr">
              <a:spAutoFit/>
            </a:bodyPr>
            <a:lstStyle/>
            <a:p>
              <a:pPr algn="ctr">
                <a:lnSpc>
                  <a:spcPts val="1100"/>
                </a:lnSpc>
              </a:pPr>
              <a:r>
                <a:rPr lang="en-US" sz="1100" dirty="0"/>
                <a:t>Retail &amp; Commercial</a:t>
              </a:r>
            </a:p>
          </p:txBody>
        </p:sp>
        <p:sp>
          <p:nvSpPr>
            <p:cNvPr id="90" name="Oval 89">
              <a:extLst>
                <a:ext uri="{FF2B5EF4-FFF2-40B4-BE49-F238E27FC236}">
                  <a16:creationId xmlns:a16="http://schemas.microsoft.com/office/drawing/2014/main" id="{6EDF12BD-277F-4935-A2D1-F28A33B2B31B}"/>
                </a:ext>
              </a:extLst>
            </p:cNvPr>
            <p:cNvSpPr/>
            <p:nvPr/>
          </p:nvSpPr>
          <p:spPr>
            <a:xfrm rot="6323744">
              <a:off x="3448223"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91" name="Group 90">
            <a:extLst>
              <a:ext uri="{FF2B5EF4-FFF2-40B4-BE49-F238E27FC236}">
                <a16:creationId xmlns:a16="http://schemas.microsoft.com/office/drawing/2014/main" id="{AAD0F922-95AB-420D-AEA4-8E0A431E2BC9}"/>
              </a:ext>
            </a:extLst>
          </p:cNvPr>
          <p:cNvGrpSpPr/>
          <p:nvPr userDrawn="1"/>
        </p:nvGrpSpPr>
        <p:grpSpPr>
          <a:xfrm>
            <a:off x="8138837" y="1809706"/>
            <a:ext cx="1529294" cy="1529294"/>
            <a:chOff x="5330938" y="3723264"/>
            <a:chExt cx="1529294" cy="1529294"/>
          </a:xfrm>
        </p:grpSpPr>
        <p:sp>
          <p:nvSpPr>
            <p:cNvPr id="92" name="TextBox 91">
              <a:extLst>
                <a:ext uri="{FF2B5EF4-FFF2-40B4-BE49-F238E27FC236}">
                  <a16:creationId xmlns:a16="http://schemas.microsoft.com/office/drawing/2014/main" id="{4F2DC46F-22E8-42D6-A5BE-4928623B4FD5}"/>
                </a:ext>
              </a:extLst>
            </p:cNvPr>
            <p:cNvSpPr txBox="1"/>
            <p:nvPr/>
          </p:nvSpPr>
          <p:spPr>
            <a:xfrm>
              <a:off x="5447345" y="4679071"/>
              <a:ext cx="1329216" cy="374461"/>
            </a:xfrm>
            <a:prstGeom prst="rect">
              <a:avLst/>
            </a:prstGeom>
            <a:noFill/>
          </p:spPr>
          <p:txBody>
            <a:bodyPr wrap="square" rtlCol="0" anchor="ctr">
              <a:spAutoFit/>
            </a:bodyPr>
            <a:lstStyle/>
            <a:p>
              <a:pPr algn="ctr">
                <a:lnSpc>
                  <a:spcPts val="1100"/>
                </a:lnSpc>
              </a:pPr>
              <a:r>
                <a:rPr lang="en-US" sz="1100" dirty="0"/>
                <a:t>Industrial &amp; Manufacturing</a:t>
              </a:r>
            </a:p>
          </p:txBody>
        </p:sp>
        <p:sp>
          <p:nvSpPr>
            <p:cNvPr id="93" name="Oval 92">
              <a:extLst>
                <a:ext uri="{FF2B5EF4-FFF2-40B4-BE49-F238E27FC236}">
                  <a16:creationId xmlns:a16="http://schemas.microsoft.com/office/drawing/2014/main" id="{1F327859-F669-4929-A0C8-3C1DDF9BA084}"/>
                </a:ext>
              </a:extLst>
            </p:cNvPr>
            <p:cNvSpPr/>
            <p:nvPr/>
          </p:nvSpPr>
          <p:spPr>
            <a:xfrm rot="6323744">
              <a:off x="5330938"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94" name="Group 93">
            <a:extLst>
              <a:ext uri="{FF2B5EF4-FFF2-40B4-BE49-F238E27FC236}">
                <a16:creationId xmlns:a16="http://schemas.microsoft.com/office/drawing/2014/main" id="{4C0C89F1-EC73-42C1-A07D-3FF5DC6C81D8}"/>
              </a:ext>
            </a:extLst>
          </p:cNvPr>
          <p:cNvGrpSpPr/>
          <p:nvPr userDrawn="1"/>
        </p:nvGrpSpPr>
        <p:grpSpPr>
          <a:xfrm>
            <a:off x="1377733" y="3723264"/>
            <a:ext cx="1529294" cy="1529294"/>
            <a:chOff x="7213653" y="3723264"/>
            <a:chExt cx="1529294" cy="1529294"/>
          </a:xfrm>
        </p:grpSpPr>
        <p:sp>
          <p:nvSpPr>
            <p:cNvPr id="95" name="TextBox 94">
              <a:extLst>
                <a:ext uri="{FF2B5EF4-FFF2-40B4-BE49-F238E27FC236}">
                  <a16:creationId xmlns:a16="http://schemas.microsoft.com/office/drawing/2014/main" id="{23C3A31F-C9B3-4A02-945B-E14D4911E109}"/>
                </a:ext>
              </a:extLst>
            </p:cNvPr>
            <p:cNvSpPr txBox="1"/>
            <p:nvPr/>
          </p:nvSpPr>
          <p:spPr>
            <a:xfrm>
              <a:off x="7315899" y="4679071"/>
              <a:ext cx="1329216" cy="374461"/>
            </a:xfrm>
            <a:prstGeom prst="rect">
              <a:avLst/>
            </a:prstGeom>
            <a:noFill/>
          </p:spPr>
          <p:txBody>
            <a:bodyPr wrap="square" rtlCol="0" anchor="ctr">
              <a:spAutoFit/>
            </a:bodyPr>
            <a:lstStyle/>
            <a:p>
              <a:pPr algn="ctr">
                <a:lnSpc>
                  <a:spcPts val="1100"/>
                </a:lnSpc>
              </a:pPr>
              <a:r>
                <a:rPr lang="en-US" sz="1100" dirty="0"/>
                <a:t>Public</a:t>
              </a:r>
              <a:br>
                <a:rPr lang="en-US" sz="1100" dirty="0"/>
              </a:br>
              <a:r>
                <a:rPr lang="en-US" sz="1100" dirty="0"/>
                <a:t>Housing</a:t>
              </a:r>
            </a:p>
          </p:txBody>
        </p:sp>
        <p:sp>
          <p:nvSpPr>
            <p:cNvPr id="96" name="Oval 95">
              <a:extLst>
                <a:ext uri="{FF2B5EF4-FFF2-40B4-BE49-F238E27FC236}">
                  <a16:creationId xmlns:a16="http://schemas.microsoft.com/office/drawing/2014/main" id="{F50CEB94-D14B-4E7C-A3ED-ECEF3C2500BD}"/>
                </a:ext>
              </a:extLst>
            </p:cNvPr>
            <p:cNvSpPr/>
            <p:nvPr/>
          </p:nvSpPr>
          <p:spPr>
            <a:xfrm rot="6323744">
              <a:off x="7213653"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97" name="Group 96">
            <a:extLst>
              <a:ext uri="{FF2B5EF4-FFF2-40B4-BE49-F238E27FC236}">
                <a16:creationId xmlns:a16="http://schemas.microsoft.com/office/drawing/2014/main" id="{C9D3375B-D63D-4522-8442-F46FC1C675CD}"/>
              </a:ext>
            </a:extLst>
          </p:cNvPr>
          <p:cNvGrpSpPr/>
          <p:nvPr userDrawn="1"/>
        </p:nvGrpSpPr>
        <p:grpSpPr>
          <a:xfrm>
            <a:off x="9138924" y="3723264"/>
            <a:ext cx="1529294" cy="1529294"/>
            <a:chOff x="9096367" y="3723264"/>
            <a:chExt cx="1529294" cy="1529294"/>
          </a:xfrm>
        </p:grpSpPr>
        <p:sp>
          <p:nvSpPr>
            <p:cNvPr id="98" name="TextBox 97">
              <a:extLst>
                <a:ext uri="{FF2B5EF4-FFF2-40B4-BE49-F238E27FC236}">
                  <a16:creationId xmlns:a16="http://schemas.microsoft.com/office/drawing/2014/main" id="{95AD59CE-7E1C-47A5-9E4F-40F6927DEEE6}"/>
                </a:ext>
              </a:extLst>
            </p:cNvPr>
            <p:cNvSpPr txBox="1"/>
            <p:nvPr/>
          </p:nvSpPr>
          <p:spPr>
            <a:xfrm>
              <a:off x="9200456" y="4679071"/>
              <a:ext cx="1329216" cy="374461"/>
            </a:xfrm>
            <a:prstGeom prst="rect">
              <a:avLst/>
            </a:prstGeom>
            <a:noFill/>
          </p:spPr>
          <p:txBody>
            <a:bodyPr wrap="square" rtlCol="0" anchor="ctr">
              <a:spAutoFit/>
            </a:bodyPr>
            <a:lstStyle/>
            <a:p>
              <a:pPr algn="ctr">
                <a:lnSpc>
                  <a:spcPts val="1100"/>
                </a:lnSpc>
              </a:pPr>
              <a:r>
                <a:rPr lang="en-US" sz="1100" dirty="0"/>
                <a:t>Water</a:t>
              </a:r>
              <a:br>
                <a:rPr lang="en-US" sz="1100" dirty="0"/>
              </a:br>
              <a:r>
                <a:rPr lang="en-US" sz="1100" dirty="0"/>
                <a:t>Utilities</a:t>
              </a:r>
            </a:p>
          </p:txBody>
        </p:sp>
        <p:sp>
          <p:nvSpPr>
            <p:cNvPr id="99" name="Oval 98">
              <a:extLst>
                <a:ext uri="{FF2B5EF4-FFF2-40B4-BE49-F238E27FC236}">
                  <a16:creationId xmlns:a16="http://schemas.microsoft.com/office/drawing/2014/main" id="{8BCE699D-3D31-4A68-89D4-3AFDA9821F36}"/>
                </a:ext>
              </a:extLst>
            </p:cNvPr>
            <p:cNvSpPr/>
            <p:nvPr/>
          </p:nvSpPr>
          <p:spPr>
            <a:xfrm rot="6323744">
              <a:off x="9096367"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100" name="Picture 99" descr="A picture containing clock&#10;&#10;Description automatically generated">
            <a:extLst>
              <a:ext uri="{FF2B5EF4-FFF2-40B4-BE49-F238E27FC236}">
                <a16:creationId xmlns:a16="http://schemas.microsoft.com/office/drawing/2014/main" id="{0EB947B5-EBB2-491C-815A-D6547A986F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7651" y="1965428"/>
            <a:ext cx="820929" cy="820929"/>
          </a:xfrm>
          <a:prstGeom prst="rect">
            <a:avLst/>
          </a:prstGeom>
        </p:spPr>
      </p:pic>
      <p:pic>
        <p:nvPicPr>
          <p:cNvPr id="101" name="Picture 100" descr="A close up of a sign&#10;&#10;Description automatically generated">
            <a:extLst>
              <a:ext uri="{FF2B5EF4-FFF2-40B4-BE49-F238E27FC236}">
                <a16:creationId xmlns:a16="http://schemas.microsoft.com/office/drawing/2014/main" id="{1EA43890-3811-4C6F-B586-C6C477300AA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94729" y="3907062"/>
            <a:ext cx="775898" cy="775898"/>
          </a:xfrm>
          <a:prstGeom prst="rect">
            <a:avLst/>
          </a:prstGeom>
        </p:spPr>
      </p:pic>
      <p:pic>
        <p:nvPicPr>
          <p:cNvPr id="102" name="Picture 101" descr="A picture containing building, sign, table, fence&#10;&#10;Description automatically generated">
            <a:extLst>
              <a:ext uri="{FF2B5EF4-FFF2-40B4-BE49-F238E27FC236}">
                <a16:creationId xmlns:a16="http://schemas.microsoft.com/office/drawing/2014/main" id="{F09B4B64-D8D3-4D50-9A2A-E3C13483A07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742455" y="1937269"/>
            <a:ext cx="828906" cy="828244"/>
          </a:xfrm>
          <a:prstGeom prst="rect">
            <a:avLst/>
          </a:prstGeom>
        </p:spPr>
      </p:pic>
      <p:pic>
        <p:nvPicPr>
          <p:cNvPr id="103" name="Picture 102" descr="A picture containing shirt, drawing&#10;&#10;Description automatically generated">
            <a:extLst>
              <a:ext uri="{FF2B5EF4-FFF2-40B4-BE49-F238E27FC236}">
                <a16:creationId xmlns:a16="http://schemas.microsoft.com/office/drawing/2014/main" id="{3A122091-3B72-4283-99B5-DFCD2001F8B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587042" y="1910766"/>
            <a:ext cx="889960" cy="890672"/>
          </a:xfrm>
          <a:prstGeom prst="rect">
            <a:avLst/>
          </a:prstGeom>
        </p:spPr>
      </p:pic>
      <p:pic>
        <p:nvPicPr>
          <p:cNvPr id="104" name="Picture 103" descr="A picture containing table&#10;&#10;Description automatically generated">
            <a:extLst>
              <a:ext uri="{FF2B5EF4-FFF2-40B4-BE49-F238E27FC236}">
                <a16:creationId xmlns:a16="http://schemas.microsoft.com/office/drawing/2014/main" id="{E2677784-56C3-4958-AE58-A777BAC7F76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795443" y="1827750"/>
            <a:ext cx="992977" cy="992183"/>
          </a:xfrm>
          <a:prstGeom prst="rect">
            <a:avLst/>
          </a:prstGeom>
        </p:spPr>
      </p:pic>
      <p:pic>
        <p:nvPicPr>
          <p:cNvPr id="105" name="Picture 104" descr="A close up of a sign&#10;&#10;Description automatically generated">
            <a:extLst>
              <a:ext uri="{FF2B5EF4-FFF2-40B4-BE49-F238E27FC236}">
                <a16:creationId xmlns:a16="http://schemas.microsoft.com/office/drawing/2014/main" id="{A38DF71F-E973-4E59-B9B3-4A9978339A9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532144" y="1964212"/>
            <a:ext cx="822145" cy="822145"/>
          </a:xfrm>
          <a:prstGeom prst="rect">
            <a:avLst/>
          </a:prstGeom>
        </p:spPr>
      </p:pic>
      <p:pic>
        <p:nvPicPr>
          <p:cNvPr id="106" name="Picture 105" descr="A close up of a sign&#10;&#10;Description automatically generated">
            <a:extLst>
              <a:ext uri="{FF2B5EF4-FFF2-40B4-BE49-F238E27FC236}">
                <a16:creationId xmlns:a16="http://schemas.microsoft.com/office/drawing/2014/main" id="{76F992F1-F31F-47A3-8569-74C8B1CE546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324610" y="1897208"/>
            <a:ext cx="903507" cy="904230"/>
          </a:xfrm>
          <a:prstGeom prst="rect">
            <a:avLst/>
          </a:prstGeom>
        </p:spPr>
      </p:pic>
      <p:pic>
        <p:nvPicPr>
          <p:cNvPr id="107" name="Picture 106" descr="A close up of a logo&#10;&#10;Description automatically generated">
            <a:extLst>
              <a:ext uri="{FF2B5EF4-FFF2-40B4-BE49-F238E27FC236}">
                <a16:creationId xmlns:a16="http://schemas.microsoft.com/office/drawing/2014/main" id="{0279496C-203D-4E66-8303-7E81A171DEA9}"/>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549541" y="3736091"/>
            <a:ext cx="946869" cy="946869"/>
          </a:xfrm>
          <a:prstGeom prst="rect">
            <a:avLst/>
          </a:prstGeom>
        </p:spPr>
      </p:pic>
      <p:pic>
        <p:nvPicPr>
          <p:cNvPr id="108" name="Picture 107" descr="A close up of a sign&#10;&#10;Description automatically generated">
            <a:extLst>
              <a:ext uri="{FF2B5EF4-FFF2-40B4-BE49-F238E27FC236}">
                <a16:creationId xmlns:a16="http://schemas.microsoft.com/office/drawing/2014/main" id="{F89A208C-2785-49ED-8CD7-44539B51F45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7443334" y="3885082"/>
            <a:ext cx="1039880" cy="1039880"/>
          </a:xfrm>
          <a:prstGeom prst="rect">
            <a:avLst/>
          </a:prstGeom>
        </p:spPr>
      </p:pic>
      <p:pic>
        <p:nvPicPr>
          <p:cNvPr id="109" name="Picture 108" descr="A close up of a sign&#10;&#10;Description automatically generated">
            <a:extLst>
              <a:ext uri="{FF2B5EF4-FFF2-40B4-BE49-F238E27FC236}">
                <a16:creationId xmlns:a16="http://schemas.microsoft.com/office/drawing/2014/main" id="{A1D53055-684A-4504-91DA-053B9A726F69}"/>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flipH="1">
            <a:off x="9454855" y="3760809"/>
            <a:ext cx="897432" cy="897432"/>
          </a:xfrm>
          <a:prstGeom prst="rect">
            <a:avLst/>
          </a:prstGeom>
        </p:spPr>
      </p:pic>
      <p:pic>
        <p:nvPicPr>
          <p:cNvPr id="110" name="Picture 109" descr="A close up of a sign&#10;&#10;Description automatically generated">
            <a:extLst>
              <a:ext uri="{FF2B5EF4-FFF2-40B4-BE49-F238E27FC236}">
                <a16:creationId xmlns:a16="http://schemas.microsoft.com/office/drawing/2014/main" id="{32D8E6C4-EDF2-45DF-A6EF-1D28A5A0FDEE}"/>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690502" y="3852604"/>
            <a:ext cx="903755" cy="903755"/>
          </a:xfrm>
          <a:prstGeom prst="rect">
            <a:avLst/>
          </a:prstGeom>
        </p:spPr>
      </p:pic>
      <p:sp>
        <p:nvSpPr>
          <p:cNvPr id="111" name="Title 1">
            <a:extLst>
              <a:ext uri="{FF2B5EF4-FFF2-40B4-BE49-F238E27FC236}">
                <a16:creationId xmlns:a16="http://schemas.microsoft.com/office/drawing/2014/main" id="{57EB090B-F351-4590-97DD-35969CDD878F}"/>
              </a:ext>
            </a:extLst>
          </p:cNvPr>
          <p:cNvSpPr txBox="1">
            <a:spLocks/>
          </p:cNvSpPr>
          <p:nvPr userDrawn="1"/>
        </p:nvSpPr>
        <p:spPr>
          <a:xfrm>
            <a:off x="609600" y="274638"/>
            <a:ext cx="10972800" cy="7207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200" dirty="0"/>
              <a:t>Industries We Serve</a:t>
            </a:r>
          </a:p>
        </p:txBody>
      </p:sp>
    </p:spTree>
    <p:extLst>
      <p:ext uri="{BB962C8B-B14F-4D97-AF65-F5344CB8AC3E}">
        <p14:creationId xmlns:p14="http://schemas.microsoft.com/office/powerpoint/2010/main" val="101621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MRC-CustHighlight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54BF5DC-3926-2143-B916-E1C231EF45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92" y="-5400"/>
            <a:ext cx="12179300" cy="6858000"/>
          </a:xfrm>
          <a:prstGeom prst="rect">
            <a:avLst/>
          </a:prstGeom>
          <a:ln>
            <a:noFill/>
          </a:ln>
          <a:effectLst/>
        </p:spPr>
      </p:pic>
      <p:sp>
        <p:nvSpPr>
          <p:cNvPr id="21" name="Triangle 2">
            <a:extLst>
              <a:ext uri="{FF2B5EF4-FFF2-40B4-BE49-F238E27FC236}">
                <a16:creationId xmlns:a16="http://schemas.microsoft.com/office/drawing/2014/main" id="{C2EDB0B5-8390-DA4C-9BBC-BF6115507773}"/>
              </a:ext>
            </a:extLst>
          </p:cNvPr>
          <p:cNvSpPr/>
          <p:nvPr userDrawn="1"/>
        </p:nvSpPr>
        <p:spPr>
          <a:xfrm>
            <a:off x="4980258" y="6194291"/>
            <a:ext cx="1371760" cy="658309"/>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71760 w 7199640"/>
              <a:gd name="connsiteY0" fmla="*/ 658309 h 660124"/>
              <a:gd name="connsiteX1" fmla="*/ 0 w 7199640"/>
              <a:gd name="connsiteY1" fmla="*/ 0 h 660124"/>
              <a:gd name="connsiteX2" fmla="*/ 7199640 w 7199640"/>
              <a:gd name="connsiteY2" fmla="*/ 660124 h 660124"/>
              <a:gd name="connsiteX3" fmla="*/ 1371760 w 7199640"/>
              <a:gd name="connsiteY3" fmla="*/ 658309 h 660124"/>
              <a:gd name="connsiteX0" fmla="*/ 1371760 w 7199640"/>
              <a:gd name="connsiteY0" fmla="*/ 658309 h 667296"/>
              <a:gd name="connsiteX1" fmla="*/ 0 w 7199640"/>
              <a:gd name="connsiteY1" fmla="*/ 0 h 667296"/>
              <a:gd name="connsiteX2" fmla="*/ 7199640 w 7199640"/>
              <a:gd name="connsiteY2" fmla="*/ 667296 h 667296"/>
              <a:gd name="connsiteX3" fmla="*/ 1371760 w 7199640"/>
              <a:gd name="connsiteY3" fmla="*/ 658309 h 667296"/>
              <a:gd name="connsiteX0" fmla="*/ 1371760 w 1371760"/>
              <a:gd name="connsiteY0" fmla="*/ 658309 h 658309"/>
              <a:gd name="connsiteX1" fmla="*/ 0 w 1371760"/>
              <a:gd name="connsiteY1" fmla="*/ 0 h 658309"/>
              <a:gd name="connsiteX2" fmla="*/ 1371760 w 1371760"/>
              <a:gd name="connsiteY2" fmla="*/ 658309 h 658309"/>
            </a:gdLst>
            <a:ahLst/>
            <a:cxnLst>
              <a:cxn ang="0">
                <a:pos x="connsiteX0" y="connsiteY0"/>
              </a:cxn>
              <a:cxn ang="0">
                <a:pos x="connsiteX1" y="connsiteY1"/>
              </a:cxn>
              <a:cxn ang="0">
                <a:pos x="connsiteX2" y="connsiteY2"/>
              </a:cxn>
            </a:cxnLst>
            <a:rect l="l" t="t" r="r" b="b"/>
            <a:pathLst>
              <a:path w="1371760" h="658309">
                <a:moveTo>
                  <a:pt x="1371760" y="658309"/>
                </a:moveTo>
                <a:lnTo>
                  <a:pt x="0" y="0"/>
                </a:lnTo>
                <a:lnTo>
                  <a:pt x="1371760" y="658309"/>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120" name="Group 119">
            <a:extLst>
              <a:ext uri="{FF2B5EF4-FFF2-40B4-BE49-F238E27FC236}">
                <a16:creationId xmlns:a16="http://schemas.microsoft.com/office/drawing/2014/main" id="{BED3D09B-73AA-E542-B4FF-54D629EC6D4D}"/>
              </a:ext>
            </a:extLst>
          </p:cNvPr>
          <p:cNvGrpSpPr/>
          <p:nvPr userDrawn="1"/>
        </p:nvGrpSpPr>
        <p:grpSpPr>
          <a:xfrm>
            <a:off x="-3175" y="5729392"/>
            <a:ext cx="12195175" cy="1138133"/>
            <a:chOff x="-3586" y="5730465"/>
            <a:chExt cx="12195175" cy="1138133"/>
          </a:xfrm>
        </p:grpSpPr>
        <p:sp>
          <p:nvSpPr>
            <p:cNvPr id="121" name="Triangle 2">
              <a:extLst>
                <a:ext uri="{FF2B5EF4-FFF2-40B4-BE49-F238E27FC236}">
                  <a16:creationId xmlns:a16="http://schemas.microsoft.com/office/drawing/2014/main" id="{39231F4B-BDAC-954D-8ADB-CD19D1016167}"/>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2" name="Triangle 2">
              <a:extLst>
                <a:ext uri="{FF2B5EF4-FFF2-40B4-BE49-F238E27FC236}">
                  <a16:creationId xmlns:a16="http://schemas.microsoft.com/office/drawing/2014/main" id="{43661D15-DE39-D04F-9DAB-11E662982B3E}"/>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3" name="Triangle 2">
              <a:extLst>
                <a:ext uri="{FF2B5EF4-FFF2-40B4-BE49-F238E27FC236}">
                  <a16:creationId xmlns:a16="http://schemas.microsoft.com/office/drawing/2014/main" id="{42861EAD-756C-7049-9F97-580A1B80B1BC}"/>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4" name="Triangle 2">
              <a:extLst>
                <a:ext uri="{FF2B5EF4-FFF2-40B4-BE49-F238E27FC236}">
                  <a16:creationId xmlns:a16="http://schemas.microsoft.com/office/drawing/2014/main" id="{4429B1D4-676C-8B40-8263-5784899E1D67}"/>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25" name="Picture 124">
            <a:extLst>
              <a:ext uri="{FF2B5EF4-FFF2-40B4-BE49-F238E27FC236}">
                <a16:creationId xmlns:a16="http://schemas.microsoft.com/office/drawing/2014/main" id="{72FED460-CC43-D541-B691-73F8FD52FE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126" name="Slide Number Placeholder 9">
            <a:extLst>
              <a:ext uri="{FF2B5EF4-FFF2-40B4-BE49-F238E27FC236}">
                <a16:creationId xmlns:a16="http://schemas.microsoft.com/office/drawing/2014/main" id="{F413C514-8D49-5D48-B146-BBAF0E566A9A}"/>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4" name="Slide Number Placeholder 2">
            <a:extLst>
              <a:ext uri="{FF2B5EF4-FFF2-40B4-BE49-F238E27FC236}">
                <a16:creationId xmlns:a16="http://schemas.microsoft.com/office/drawing/2014/main" id="{B732CB5D-5718-40C1-ACC4-8BC43D368CA3}"/>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dirty="0"/>
          </a:p>
        </p:txBody>
      </p:sp>
      <p:sp>
        <p:nvSpPr>
          <p:cNvPr id="15" name="Rectangle 14">
            <a:extLst>
              <a:ext uri="{FF2B5EF4-FFF2-40B4-BE49-F238E27FC236}">
                <a16:creationId xmlns:a16="http://schemas.microsoft.com/office/drawing/2014/main" id="{4212872C-70F0-4FC5-BBC9-2C5154F7D805}"/>
              </a:ext>
            </a:extLst>
          </p:cNvPr>
          <p:cNvSpPr/>
          <p:nvPr userDrawn="1"/>
        </p:nvSpPr>
        <p:spPr>
          <a:xfrm>
            <a:off x="2880097" y="2535623"/>
            <a:ext cx="1202266"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MSP Airport, MN </a:t>
            </a:r>
          </a:p>
        </p:txBody>
      </p:sp>
      <p:cxnSp>
        <p:nvCxnSpPr>
          <p:cNvPr id="16" name="Straight Connector 15">
            <a:extLst>
              <a:ext uri="{FF2B5EF4-FFF2-40B4-BE49-F238E27FC236}">
                <a16:creationId xmlns:a16="http://schemas.microsoft.com/office/drawing/2014/main" id="{5C06EF01-F054-4948-B90E-329E966ACAB8}"/>
              </a:ext>
            </a:extLst>
          </p:cNvPr>
          <p:cNvCxnSpPr>
            <a:cxnSpLocks/>
          </p:cNvCxnSpPr>
          <p:nvPr userDrawn="1"/>
        </p:nvCxnSpPr>
        <p:spPr>
          <a:xfrm>
            <a:off x="4082363" y="2630396"/>
            <a:ext cx="1185334" cy="50715"/>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2D88DE45-56F3-4AEA-BB0C-CA2EF7F13F41}"/>
              </a:ext>
            </a:extLst>
          </p:cNvPr>
          <p:cNvSpPr/>
          <p:nvPr userDrawn="1"/>
        </p:nvSpPr>
        <p:spPr>
          <a:xfrm>
            <a:off x="4336080" y="2846837"/>
            <a:ext cx="1219200"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City of Chicago, IL </a:t>
            </a:r>
          </a:p>
        </p:txBody>
      </p:sp>
      <p:cxnSp>
        <p:nvCxnSpPr>
          <p:cNvPr id="19" name="Straight Connector 18">
            <a:extLst>
              <a:ext uri="{FF2B5EF4-FFF2-40B4-BE49-F238E27FC236}">
                <a16:creationId xmlns:a16="http://schemas.microsoft.com/office/drawing/2014/main" id="{92F2ED56-B1B8-4B92-80A6-F303B1CDAD31}"/>
              </a:ext>
            </a:extLst>
          </p:cNvPr>
          <p:cNvCxnSpPr>
            <a:cxnSpLocks/>
          </p:cNvCxnSpPr>
          <p:nvPr userDrawn="1"/>
        </p:nvCxnSpPr>
        <p:spPr>
          <a:xfrm>
            <a:off x="5555280" y="3047706"/>
            <a:ext cx="406684" cy="217983"/>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0B0A3613-D6DF-4F4B-B00B-BCCD8D2F6A07}"/>
              </a:ext>
            </a:extLst>
          </p:cNvPr>
          <p:cNvSpPr/>
          <p:nvPr userDrawn="1"/>
        </p:nvSpPr>
        <p:spPr>
          <a:xfrm>
            <a:off x="3642098" y="3209037"/>
            <a:ext cx="130951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Village of DePue, IL </a:t>
            </a:r>
          </a:p>
        </p:txBody>
      </p:sp>
      <p:cxnSp>
        <p:nvCxnSpPr>
          <p:cNvPr id="22" name="Straight Connector 21">
            <a:extLst>
              <a:ext uri="{FF2B5EF4-FFF2-40B4-BE49-F238E27FC236}">
                <a16:creationId xmlns:a16="http://schemas.microsoft.com/office/drawing/2014/main" id="{0ED8F7AC-5FDB-4B83-99F5-B28755812F18}"/>
              </a:ext>
            </a:extLst>
          </p:cNvPr>
          <p:cNvCxnSpPr>
            <a:cxnSpLocks/>
            <a:stCxn id="20" idx="3"/>
          </p:cNvCxnSpPr>
          <p:nvPr userDrawn="1"/>
        </p:nvCxnSpPr>
        <p:spPr>
          <a:xfrm>
            <a:off x="4951609" y="3310637"/>
            <a:ext cx="815795" cy="0"/>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13B0603B-42D9-40C4-A922-98CE2E207ECB}"/>
              </a:ext>
            </a:extLst>
          </p:cNvPr>
          <p:cNvSpPr/>
          <p:nvPr userDrawn="1"/>
        </p:nvSpPr>
        <p:spPr>
          <a:xfrm>
            <a:off x="4148013" y="3590847"/>
            <a:ext cx="1392476"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Hamilton County, OH </a:t>
            </a:r>
          </a:p>
        </p:txBody>
      </p:sp>
      <p:cxnSp>
        <p:nvCxnSpPr>
          <p:cNvPr id="24" name="Straight Connector 23">
            <a:extLst>
              <a:ext uri="{FF2B5EF4-FFF2-40B4-BE49-F238E27FC236}">
                <a16:creationId xmlns:a16="http://schemas.microsoft.com/office/drawing/2014/main" id="{EEE742E5-8191-42D7-B549-D6DDEDE21E27}"/>
              </a:ext>
            </a:extLst>
          </p:cNvPr>
          <p:cNvCxnSpPr>
            <a:cxnSpLocks/>
          </p:cNvCxnSpPr>
          <p:nvPr userDrawn="1"/>
        </p:nvCxnSpPr>
        <p:spPr>
          <a:xfrm flipV="1">
            <a:off x="5537907" y="3682430"/>
            <a:ext cx="871986" cy="818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5237180C-509E-4F5D-886B-26AC320527DC}"/>
              </a:ext>
            </a:extLst>
          </p:cNvPr>
          <p:cNvSpPr/>
          <p:nvPr userDrawn="1"/>
        </p:nvSpPr>
        <p:spPr>
          <a:xfrm>
            <a:off x="5653327" y="3879505"/>
            <a:ext cx="1401199"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US Army Fort Detrick</a:t>
            </a:r>
          </a:p>
        </p:txBody>
      </p:sp>
      <p:cxnSp>
        <p:nvCxnSpPr>
          <p:cNvPr id="26" name="Straight Connector 25">
            <a:extLst>
              <a:ext uri="{FF2B5EF4-FFF2-40B4-BE49-F238E27FC236}">
                <a16:creationId xmlns:a16="http://schemas.microsoft.com/office/drawing/2014/main" id="{274CE873-E657-4FD9-B721-EE47469925EF}"/>
              </a:ext>
            </a:extLst>
          </p:cNvPr>
          <p:cNvCxnSpPr>
            <a:cxnSpLocks/>
          </p:cNvCxnSpPr>
          <p:nvPr userDrawn="1"/>
        </p:nvCxnSpPr>
        <p:spPr>
          <a:xfrm flipV="1">
            <a:off x="7037392" y="3627187"/>
            <a:ext cx="225431" cy="26745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C28341C5-9413-4BED-AB93-4D90022F996E}"/>
              </a:ext>
            </a:extLst>
          </p:cNvPr>
          <p:cNvSpPr/>
          <p:nvPr userDrawn="1"/>
        </p:nvSpPr>
        <p:spPr>
          <a:xfrm>
            <a:off x="2051922" y="3107014"/>
            <a:ext cx="1084996" cy="402813"/>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Sutter Health  Santa Rosa</a:t>
            </a:r>
          </a:p>
        </p:txBody>
      </p:sp>
      <p:cxnSp>
        <p:nvCxnSpPr>
          <p:cNvPr id="28" name="Straight Connector 27">
            <a:extLst>
              <a:ext uri="{FF2B5EF4-FFF2-40B4-BE49-F238E27FC236}">
                <a16:creationId xmlns:a16="http://schemas.microsoft.com/office/drawing/2014/main" id="{841A2BE3-02AF-4C74-912E-6BDB455BC736}"/>
              </a:ext>
            </a:extLst>
          </p:cNvPr>
          <p:cNvCxnSpPr>
            <a:cxnSpLocks/>
            <a:stCxn id="27" idx="1"/>
          </p:cNvCxnSpPr>
          <p:nvPr userDrawn="1"/>
        </p:nvCxnSpPr>
        <p:spPr>
          <a:xfrm flipH="1">
            <a:off x="1455032" y="3308421"/>
            <a:ext cx="596890" cy="32018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0650BD7C-89EC-4A31-BC82-6E5F353628EA}"/>
              </a:ext>
            </a:extLst>
          </p:cNvPr>
          <p:cNvSpPr/>
          <p:nvPr userDrawn="1"/>
        </p:nvSpPr>
        <p:spPr>
          <a:xfrm>
            <a:off x="1379711" y="3894641"/>
            <a:ext cx="1334533" cy="351453"/>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Phoenix 91</a:t>
            </a:r>
            <a:r>
              <a:rPr lang="en-US" sz="1000" baseline="30000" dirty="0"/>
              <a:t>st</a:t>
            </a:r>
            <a:r>
              <a:rPr lang="en-US" sz="1000" dirty="0"/>
              <a:t> Ave WWTP RNG</a:t>
            </a:r>
          </a:p>
        </p:txBody>
      </p:sp>
      <p:cxnSp>
        <p:nvCxnSpPr>
          <p:cNvPr id="30" name="Straight Connector 29">
            <a:extLst>
              <a:ext uri="{FF2B5EF4-FFF2-40B4-BE49-F238E27FC236}">
                <a16:creationId xmlns:a16="http://schemas.microsoft.com/office/drawing/2014/main" id="{5AB65D77-4D6F-453A-B3ED-160CB546207E}"/>
              </a:ext>
            </a:extLst>
          </p:cNvPr>
          <p:cNvCxnSpPr>
            <a:cxnSpLocks/>
            <a:stCxn id="29" idx="2"/>
          </p:cNvCxnSpPr>
          <p:nvPr userDrawn="1"/>
        </p:nvCxnSpPr>
        <p:spPr>
          <a:xfrm>
            <a:off x="2046978" y="4246094"/>
            <a:ext cx="766502" cy="30906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7BD53B1C-F5D7-4013-BE7D-1C71CF588296}"/>
              </a:ext>
            </a:extLst>
          </p:cNvPr>
          <p:cNvSpPr/>
          <p:nvPr userDrawn="1"/>
        </p:nvSpPr>
        <p:spPr>
          <a:xfrm>
            <a:off x="3272304" y="4094337"/>
            <a:ext cx="1387670"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City of Phoenix, AZ</a:t>
            </a:r>
          </a:p>
        </p:txBody>
      </p:sp>
      <p:cxnSp>
        <p:nvCxnSpPr>
          <p:cNvPr id="32" name="Straight Connector 31">
            <a:extLst>
              <a:ext uri="{FF2B5EF4-FFF2-40B4-BE49-F238E27FC236}">
                <a16:creationId xmlns:a16="http://schemas.microsoft.com/office/drawing/2014/main" id="{6F607E67-A6B4-41E6-990B-8AA2E7BFEFF7}"/>
              </a:ext>
            </a:extLst>
          </p:cNvPr>
          <p:cNvCxnSpPr>
            <a:cxnSpLocks/>
            <a:stCxn id="31" idx="1"/>
          </p:cNvCxnSpPr>
          <p:nvPr userDrawn="1"/>
        </p:nvCxnSpPr>
        <p:spPr>
          <a:xfrm flipH="1">
            <a:off x="2880098" y="4195937"/>
            <a:ext cx="392206" cy="318147"/>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DED0C4C8-2A66-41CA-A297-1AA0D1BC87AA}"/>
              </a:ext>
            </a:extLst>
          </p:cNvPr>
          <p:cNvSpPr/>
          <p:nvPr userDrawn="1"/>
        </p:nvSpPr>
        <p:spPr>
          <a:xfrm>
            <a:off x="4564381" y="1968210"/>
            <a:ext cx="1606428" cy="34538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London District Catholic School Board, ON</a:t>
            </a:r>
          </a:p>
        </p:txBody>
      </p:sp>
      <p:sp>
        <p:nvSpPr>
          <p:cNvPr id="34" name="Rectangle 33">
            <a:extLst>
              <a:ext uri="{FF2B5EF4-FFF2-40B4-BE49-F238E27FC236}">
                <a16:creationId xmlns:a16="http://schemas.microsoft.com/office/drawing/2014/main" id="{6A34DBFE-609E-4358-B427-845812705ADB}"/>
              </a:ext>
            </a:extLst>
          </p:cNvPr>
          <p:cNvSpPr/>
          <p:nvPr userDrawn="1"/>
        </p:nvSpPr>
        <p:spPr>
          <a:xfrm>
            <a:off x="6546105" y="2091896"/>
            <a:ext cx="1091976" cy="373767"/>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Ontario IESO Battery Storage</a:t>
            </a:r>
          </a:p>
        </p:txBody>
      </p:sp>
      <p:cxnSp>
        <p:nvCxnSpPr>
          <p:cNvPr id="35" name="Straight Connector 34">
            <a:extLst>
              <a:ext uri="{FF2B5EF4-FFF2-40B4-BE49-F238E27FC236}">
                <a16:creationId xmlns:a16="http://schemas.microsoft.com/office/drawing/2014/main" id="{7072FC7C-603E-4424-A402-4AE13CE8C591}"/>
              </a:ext>
            </a:extLst>
          </p:cNvPr>
          <p:cNvCxnSpPr>
            <a:cxnSpLocks/>
            <a:stCxn id="34" idx="2"/>
          </p:cNvCxnSpPr>
          <p:nvPr userDrawn="1"/>
        </p:nvCxnSpPr>
        <p:spPr>
          <a:xfrm flipH="1">
            <a:off x="7037393" y="2465663"/>
            <a:ext cx="54700" cy="414697"/>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1A80E3C8-E571-425D-A788-80493C5219F7}"/>
              </a:ext>
            </a:extLst>
          </p:cNvPr>
          <p:cNvSpPr/>
          <p:nvPr userDrawn="1"/>
        </p:nvSpPr>
        <p:spPr>
          <a:xfrm>
            <a:off x="6165163" y="3129418"/>
            <a:ext cx="142815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Town of Wayland, MA</a:t>
            </a:r>
          </a:p>
        </p:txBody>
      </p:sp>
      <p:cxnSp>
        <p:nvCxnSpPr>
          <p:cNvPr id="37" name="Straight Connector 36">
            <a:extLst>
              <a:ext uri="{FF2B5EF4-FFF2-40B4-BE49-F238E27FC236}">
                <a16:creationId xmlns:a16="http://schemas.microsoft.com/office/drawing/2014/main" id="{086E7D12-EA63-4409-8FC5-845AA08D6799}"/>
              </a:ext>
            </a:extLst>
          </p:cNvPr>
          <p:cNvCxnSpPr>
            <a:cxnSpLocks/>
          </p:cNvCxnSpPr>
          <p:nvPr userDrawn="1"/>
        </p:nvCxnSpPr>
        <p:spPr>
          <a:xfrm flipV="1">
            <a:off x="7588811" y="3079710"/>
            <a:ext cx="376930" cy="57296"/>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A2B314B8-2AED-4989-A243-5F6BB08D34AA}"/>
              </a:ext>
            </a:extLst>
          </p:cNvPr>
          <p:cNvSpPr/>
          <p:nvPr userDrawn="1"/>
        </p:nvSpPr>
        <p:spPr>
          <a:xfrm>
            <a:off x="7354422" y="2619789"/>
            <a:ext cx="1254413" cy="33436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New Bedford Housing Authority</a:t>
            </a:r>
          </a:p>
        </p:txBody>
      </p:sp>
      <p:sp>
        <p:nvSpPr>
          <p:cNvPr id="39" name="Rectangle 38">
            <a:extLst>
              <a:ext uri="{FF2B5EF4-FFF2-40B4-BE49-F238E27FC236}">
                <a16:creationId xmlns:a16="http://schemas.microsoft.com/office/drawing/2014/main" id="{7428CB15-0085-4302-B848-F0E716072A29}"/>
              </a:ext>
            </a:extLst>
          </p:cNvPr>
          <p:cNvSpPr/>
          <p:nvPr userDrawn="1"/>
        </p:nvSpPr>
        <p:spPr>
          <a:xfrm>
            <a:off x="7902200" y="3421155"/>
            <a:ext cx="887843"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USPS, NYC</a:t>
            </a:r>
          </a:p>
        </p:txBody>
      </p:sp>
      <p:cxnSp>
        <p:nvCxnSpPr>
          <p:cNvPr id="40" name="Straight Connector 39">
            <a:extLst>
              <a:ext uri="{FF2B5EF4-FFF2-40B4-BE49-F238E27FC236}">
                <a16:creationId xmlns:a16="http://schemas.microsoft.com/office/drawing/2014/main" id="{32C52657-46F2-43CD-8F65-56795849563E}"/>
              </a:ext>
            </a:extLst>
          </p:cNvPr>
          <p:cNvCxnSpPr>
            <a:cxnSpLocks/>
          </p:cNvCxnSpPr>
          <p:nvPr userDrawn="1"/>
        </p:nvCxnSpPr>
        <p:spPr>
          <a:xfrm flipH="1">
            <a:off x="8024709" y="2954155"/>
            <a:ext cx="580202" cy="26156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42C1C380-5864-4978-BF74-FEA1DCFCA3B7}"/>
              </a:ext>
            </a:extLst>
          </p:cNvPr>
          <p:cNvCxnSpPr>
            <a:cxnSpLocks/>
            <a:stCxn id="39" idx="1"/>
          </p:cNvCxnSpPr>
          <p:nvPr userDrawn="1"/>
        </p:nvCxnSpPr>
        <p:spPr>
          <a:xfrm flipH="1" flipV="1">
            <a:off x="7783879" y="3442111"/>
            <a:ext cx="118321" cy="8064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5314C8F9-FE05-4646-BE22-D9D7D6CF8F6C}"/>
              </a:ext>
            </a:extLst>
          </p:cNvPr>
          <p:cNvSpPr/>
          <p:nvPr userDrawn="1"/>
        </p:nvSpPr>
        <p:spPr>
          <a:xfrm>
            <a:off x="7086835" y="4147481"/>
            <a:ext cx="1277098"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NASA Wallops, VA</a:t>
            </a:r>
          </a:p>
        </p:txBody>
      </p:sp>
      <p:cxnSp>
        <p:nvCxnSpPr>
          <p:cNvPr id="43" name="Straight Connector 42">
            <a:extLst>
              <a:ext uri="{FF2B5EF4-FFF2-40B4-BE49-F238E27FC236}">
                <a16:creationId xmlns:a16="http://schemas.microsoft.com/office/drawing/2014/main" id="{E2B57E72-E5F6-4E66-A1F8-15F70B685B57}"/>
              </a:ext>
            </a:extLst>
          </p:cNvPr>
          <p:cNvCxnSpPr>
            <a:cxnSpLocks/>
          </p:cNvCxnSpPr>
          <p:nvPr userDrawn="1"/>
        </p:nvCxnSpPr>
        <p:spPr>
          <a:xfrm flipV="1">
            <a:off x="7095205" y="3810673"/>
            <a:ext cx="371056" cy="333821"/>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4" name="Rectangle 43">
            <a:extLst>
              <a:ext uri="{FF2B5EF4-FFF2-40B4-BE49-F238E27FC236}">
                <a16:creationId xmlns:a16="http://schemas.microsoft.com/office/drawing/2014/main" id="{7F385049-AD01-49E5-B289-79FD5D565561}"/>
              </a:ext>
            </a:extLst>
          </p:cNvPr>
          <p:cNvSpPr/>
          <p:nvPr userDrawn="1"/>
        </p:nvSpPr>
        <p:spPr>
          <a:xfrm>
            <a:off x="6851924" y="4931989"/>
            <a:ext cx="1277098" cy="387328"/>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 Medical University of South Carolina </a:t>
            </a:r>
          </a:p>
        </p:txBody>
      </p:sp>
      <p:cxnSp>
        <p:nvCxnSpPr>
          <p:cNvPr id="45" name="Straight Connector 44">
            <a:extLst>
              <a:ext uri="{FF2B5EF4-FFF2-40B4-BE49-F238E27FC236}">
                <a16:creationId xmlns:a16="http://schemas.microsoft.com/office/drawing/2014/main" id="{E4A0A66C-B08C-4210-AB7E-49FC25E86F91}"/>
              </a:ext>
            </a:extLst>
          </p:cNvPr>
          <p:cNvCxnSpPr>
            <a:cxnSpLocks/>
          </p:cNvCxnSpPr>
          <p:nvPr userDrawn="1"/>
        </p:nvCxnSpPr>
        <p:spPr>
          <a:xfrm flipH="1" flipV="1">
            <a:off x="6959145" y="4649300"/>
            <a:ext cx="1" cy="281869"/>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23BBDBC2-E8CB-4F7A-AD6A-DA02DECD558B}"/>
              </a:ext>
            </a:extLst>
          </p:cNvPr>
          <p:cNvSpPr/>
          <p:nvPr userDrawn="1"/>
        </p:nvSpPr>
        <p:spPr>
          <a:xfrm>
            <a:off x="4148013" y="4389779"/>
            <a:ext cx="1619391" cy="226633"/>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BMW Manufacturing, SC</a:t>
            </a:r>
          </a:p>
        </p:txBody>
      </p:sp>
      <p:cxnSp>
        <p:nvCxnSpPr>
          <p:cNvPr id="47" name="Straight Connector 46">
            <a:extLst>
              <a:ext uri="{FF2B5EF4-FFF2-40B4-BE49-F238E27FC236}">
                <a16:creationId xmlns:a16="http://schemas.microsoft.com/office/drawing/2014/main" id="{FEE63097-24A5-469F-9DC8-FA82F5ACD8E4}"/>
              </a:ext>
            </a:extLst>
          </p:cNvPr>
          <p:cNvCxnSpPr>
            <a:cxnSpLocks/>
            <a:stCxn id="46" idx="3"/>
          </p:cNvCxnSpPr>
          <p:nvPr userDrawn="1"/>
        </p:nvCxnSpPr>
        <p:spPr>
          <a:xfrm flipV="1">
            <a:off x="5767404" y="4375704"/>
            <a:ext cx="899951" cy="12739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8" name="Rectangle 47">
            <a:extLst>
              <a:ext uri="{FF2B5EF4-FFF2-40B4-BE49-F238E27FC236}">
                <a16:creationId xmlns:a16="http://schemas.microsoft.com/office/drawing/2014/main" id="{4B97D426-CFC2-4C39-9B4A-B4A1468365F7}"/>
              </a:ext>
            </a:extLst>
          </p:cNvPr>
          <p:cNvSpPr/>
          <p:nvPr userDrawn="1"/>
        </p:nvSpPr>
        <p:spPr>
          <a:xfrm>
            <a:off x="4296853" y="4758706"/>
            <a:ext cx="1564354"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USMC Parris Island, SC</a:t>
            </a:r>
          </a:p>
        </p:txBody>
      </p:sp>
      <p:cxnSp>
        <p:nvCxnSpPr>
          <p:cNvPr id="49" name="Straight Connector 48">
            <a:extLst>
              <a:ext uri="{FF2B5EF4-FFF2-40B4-BE49-F238E27FC236}">
                <a16:creationId xmlns:a16="http://schemas.microsoft.com/office/drawing/2014/main" id="{0B001D3C-DCB8-40BB-91C8-9F962EE49BE8}"/>
              </a:ext>
            </a:extLst>
          </p:cNvPr>
          <p:cNvCxnSpPr>
            <a:cxnSpLocks/>
            <a:stCxn id="48" idx="3"/>
          </p:cNvCxnSpPr>
          <p:nvPr userDrawn="1"/>
        </p:nvCxnSpPr>
        <p:spPr>
          <a:xfrm flipV="1">
            <a:off x="5861207" y="4724796"/>
            <a:ext cx="952028" cy="135510"/>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572BA6A4-E1C1-4CBE-9BFA-79435EE21614}"/>
              </a:ext>
            </a:extLst>
          </p:cNvPr>
          <p:cNvSpPr/>
          <p:nvPr userDrawn="1"/>
        </p:nvSpPr>
        <p:spPr>
          <a:xfrm>
            <a:off x="3055075" y="5001654"/>
            <a:ext cx="1173875" cy="387329"/>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Texas A&amp;M</a:t>
            </a:r>
            <a:br>
              <a:rPr lang="en-US" sz="1000" dirty="0"/>
            </a:br>
            <a:r>
              <a:rPr lang="en-US" sz="1000" dirty="0"/>
              <a:t>Corpus Christi</a:t>
            </a:r>
          </a:p>
        </p:txBody>
      </p:sp>
      <p:cxnSp>
        <p:nvCxnSpPr>
          <p:cNvPr id="51" name="Straight Connector 50">
            <a:extLst>
              <a:ext uri="{FF2B5EF4-FFF2-40B4-BE49-F238E27FC236}">
                <a16:creationId xmlns:a16="http://schemas.microsoft.com/office/drawing/2014/main" id="{69A36AA2-76C3-4A18-BCC6-E2B5FC49F837}"/>
              </a:ext>
            </a:extLst>
          </p:cNvPr>
          <p:cNvCxnSpPr>
            <a:cxnSpLocks/>
            <a:stCxn id="50" idx="3"/>
          </p:cNvCxnSpPr>
          <p:nvPr userDrawn="1"/>
        </p:nvCxnSpPr>
        <p:spPr>
          <a:xfrm>
            <a:off x="4228950" y="5195319"/>
            <a:ext cx="480438" cy="193665"/>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a16="http://schemas.microsoft.com/office/drawing/2014/main" id="{6EEC6DFB-F15C-4EFE-AD75-02BAC1F7C37C}"/>
              </a:ext>
            </a:extLst>
          </p:cNvPr>
          <p:cNvSpPr/>
          <p:nvPr userDrawn="1"/>
        </p:nvSpPr>
        <p:spPr>
          <a:xfrm>
            <a:off x="8686110" y="5279447"/>
            <a:ext cx="1016991" cy="36277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Wexham Park Hospital, UK</a:t>
            </a:r>
          </a:p>
        </p:txBody>
      </p:sp>
      <p:cxnSp>
        <p:nvCxnSpPr>
          <p:cNvPr id="53" name="Straight Connector 52">
            <a:extLst>
              <a:ext uri="{FF2B5EF4-FFF2-40B4-BE49-F238E27FC236}">
                <a16:creationId xmlns:a16="http://schemas.microsoft.com/office/drawing/2014/main" id="{1F987C03-7EAF-42D9-BB2B-F18CE4077F0E}"/>
              </a:ext>
            </a:extLst>
          </p:cNvPr>
          <p:cNvCxnSpPr>
            <a:cxnSpLocks/>
          </p:cNvCxnSpPr>
          <p:nvPr userDrawn="1"/>
        </p:nvCxnSpPr>
        <p:spPr>
          <a:xfrm>
            <a:off x="6165163" y="2313596"/>
            <a:ext cx="575452" cy="743536"/>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5F1961AB-501F-4E1A-8C25-459C79047AA9}"/>
              </a:ext>
            </a:extLst>
          </p:cNvPr>
          <p:cNvSpPr/>
          <p:nvPr userDrawn="1"/>
        </p:nvSpPr>
        <p:spPr>
          <a:xfrm>
            <a:off x="609600" y="2839843"/>
            <a:ext cx="1251208"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McKinleyville, CA</a:t>
            </a:r>
          </a:p>
        </p:txBody>
      </p:sp>
      <p:cxnSp>
        <p:nvCxnSpPr>
          <p:cNvPr id="55" name="Straight Connector 54">
            <a:extLst>
              <a:ext uri="{FF2B5EF4-FFF2-40B4-BE49-F238E27FC236}">
                <a16:creationId xmlns:a16="http://schemas.microsoft.com/office/drawing/2014/main" id="{E4FF315C-DFB2-47F3-A275-7D00C0EE76BA}"/>
              </a:ext>
            </a:extLst>
          </p:cNvPr>
          <p:cNvCxnSpPr>
            <a:cxnSpLocks/>
          </p:cNvCxnSpPr>
          <p:nvPr userDrawn="1"/>
        </p:nvCxnSpPr>
        <p:spPr>
          <a:xfrm>
            <a:off x="1180717" y="3034353"/>
            <a:ext cx="129609" cy="232580"/>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6" name="Rectangle 55">
            <a:extLst>
              <a:ext uri="{FF2B5EF4-FFF2-40B4-BE49-F238E27FC236}">
                <a16:creationId xmlns:a16="http://schemas.microsoft.com/office/drawing/2014/main" id="{83EAE416-0524-4DA6-958B-A3FFD14D7CCF}"/>
              </a:ext>
            </a:extLst>
          </p:cNvPr>
          <p:cNvSpPr/>
          <p:nvPr userDrawn="1"/>
        </p:nvSpPr>
        <p:spPr>
          <a:xfrm>
            <a:off x="644421" y="2217448"/>
            <a:ext cx="140750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City of Troutdale, OR</a:t>
            </a:r>
          </a:p>
        </p:txBody>
      </p:sp>
      <p:cxnSp>
        <p:nvCxnSpPr>
          <p:cNvPr id="57" name="Straight Connector 56">
            <a:extLst>
              <a:ext uri="{FF2B5EF4-FFF2-40B4-BE49-F238E27FC236}">
                <a16:creationId xmlns:a16="http://schemas.microsoft.com/office/drawing/2014/main" id="{2273BDFF-2529-4A19-B11C-5270AD5C608D}"/>
              </a:ext>
            </a:extLst>
          </p:cNvPr>
          <p:cNvCxnSpPr>
            <a:cxnSpLocks/>
            <a:stCxn id="56" idx="2"/>
          </p:cNvCxnSpPr>
          <p:nvPr userDrawn="1"/>
        </p:nvCxnSpPr>
        <p:spPr>
          <a:xfrm>
            <a:off x="1348172" y="2420648"/>
            <a:ext cx="166303" cy="304641"/>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8" name="Rectangle 57">
            <a:extLst>
              <a:ext uri="{FF2B5EF4-FFF2-40B4-BE49-F238E27FC236}">
                <a16:creationId xmlns:a16="http://schemas.microsoft.com/office/drawing/2014/main" id="{C0AE6EE3-2B36-4ADB-B815-8AEC7B08B832}"/>
              </a:ext>
            </a:extLst>
          </p:cNvPr>
          <p:cNvSpPr/>
          <p:nvPr userDrawn="1"/>
        </p:nvSpPr>
        <p:spPr>
          <a:xfrm>
            <a:off x="2713697" y="1977725"/>
            <a:ext cx="140750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Spokane Airport, WA</a:t>
            </a:r>
          </a:p>
        </p:txBody>
      </p:sp>
      <p:cxnSp>
        <p:nvCxnSpPr>
          <p:cNvPr id="59" name="Straight Connector 58">
            <a:extLst>
              <a:ext uri="{FF2B5EF4-FFF2-40B4-BE49-F238E27FC236}">
                <a16:creationId xmlns:a16="http://schemas.microsoft.com/office/drawing/2014/main" id="{568B3BB6-3D60-4997-A88A-E0A05AB9DB5D}"/>
              </a:ext>
            </a:extLst>
          </p:cNvPr>
          <p:cNvCxnSpPr>
            <a:cxnSpLocks/>
            <a:stCxn id="58" idx="1"/>
          </p:cNvCxnSpPr>
          <p:nvPr userDrawn="1"/>
        </p:nvCxnSpPr>
        <p:spPr>
          <a:xfrm flipH="1">
            <a:off x="2434079" y="2079325"/>
            <a:ext cx="279618" cy="166996"/>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60" name="Rectangle 59">
            <a:extLst>
              <a:ext uri="{FF2B5EF4-FFF2-40B4-BE49-F238E27FC236}">
                <a16:creationId xmlns:a16="http://schemas.microsoft.com/office/drawing/2014/main" id="{FC7E02C0-BE52-4BF9-A553-2ECEDCAFF6A7}"/>
              </a:ext>
            </a:extLst>
          </p:cNvPr>
          <p:cNvSpPr/>
          <p:nvPr userDrawn="1"/>
        </p:nvSpPr>
        <p:spPr>
          <a:xfrm>
            <a:off x="10670331" y="4085639"/>
            <a:ext cx="919487" cy="36277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West Lothian Council, UK</a:t>
            </a:r>
          </a:p>
        </p:txBody>
      </p:sp>
      <p:cxnSp>
        <p:nvCxnSpPr>
          <p:cNvPr id="61" name="Straight Connector 60">
            <a:extLst>
              <a:ext uri="{FF2B5EF4-FFF2-40B4-BE49-F238E27FC236}">
                <a16:creationId xmlns:a16="http://schemas.microsoft.com/office/drawing/2014/main" id="{9B3E12F2-6275-456B-938D-18B0FFB47DAA}"/>
              </a:ext>
            </a:extLst>
          </p:cNvPr>
          <p:cNvCxnSpPr>
            <a:cxnSpLocks/>
          </p:cNvCxnSpPr>
          <p:nvPr userDrawn="1"/>
        </p:nvCxnSpPr>
        <p:spPr>
          <a:xfrm flipH="1">
            <a:off x="9961361" y="4237965"/>
            <a:ext cx="812316" cy="8233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8E935274-6AD1-4DDF-A853-FC9609148EA5}"/>
              </a:ext>
            </a:extLst>
          </p:cNvPr>
          <p:cNvCxnSpPr>
            <a:cxnSpLocks/>
            <a:stCxn id="52" idx="3"/>
          </p:cNvCxnSpPr>
          <p:nvPr userDrawn="1"/>
        </p:nvCxnSpPr>
        <p:spPr>
          <a:xfrm flipV="1">
            <a:off x="9703101" y="5292483"/>
            <a:ext cx="761283" cy="16835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63" name="Title 1">
            <a:extLst>
              <a:ext uri="{FF2B5EF4-FFF2-40B4-BE49-F238E27FC236}">
                <a16:creationId xmlns:a16="http://schemas.microsoft.com/office/drawing/2014/main" id="{A2123AED-9818-43A7-8FCF-BF08F4FFB685}"/>
              </a:ext>
            </a:extLst>
          </p:cNvPr>
          <p:cNvSpPr txBox="1">
            <a:spLocks/>
          </p:cNvSpPr>
          <p:nvPr userDrawn="1"/>
        </p:nvSpPr>
        <p:spPr>
          <a:xfrm>
            <a:off x="609600" y="274638"/>
            <a:ext cx="10972800" cy="7207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200" dirty="0"/>
              <a:t>Ameresco’s Experience Spans Markets &amp; Solutions</a:t>
            </a:r>
          </a:p>
        </p:txBody>
      </p:sp>
    </p:spTree>
    <p:extLst>
      <p:ext uri="{BB962C8B-B14F-4D97-AF65-F5344CB8AC3E}">
        <p14:creationId xmlns:p14="http://schemas.microsoft.com/office/powerpoint/2010/main" val="72586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MRC-AdvTechPortfolio">
    <p:spTree>
      <p:nvGrpSpPr>
        <p:cNvPr id="1" name=""/>
        <p:cNvGrpSpPr/>
        <p:nvPr/>
      </p:nvGrpSpPr>
      <p:grpSpPr>
        <a:xfrm>
          <a:off x="0" y="0"/>
          <a:ext cx="0" cy="0"/>
          <a:chOff x="0" y="0"/>
          <a:chExt cx="0" cy="0"/>
        </a:xfrm>
      </p:grpSpPr>
      <p:sp>
        <p:nvSpPr>
          <p:cNvPr id="45" name="Triangle 2">
            <a:extLst>
              <a:ext uri="{FF2B5EF4-FFF2-40B4-BE49-F238E27FC236}">
                <a16:creationId xmlns:a16="http://schemas.microsoft.com/office/drawing/2014/main" id="{256AC308-1D51-464E-B049-3B92434CAD3A}"/>
              </a:ext>
            </a:extLst>
          </p:cNvPr>
          <p:cNvSpPr/>
          <p:nvPr userDrawn="1"/>
        </p:nvSpPr>
        <p:spPr>
          <a:xfrm rot="5400000" flipH="1">
            <a:off x="1705678" y="4359676"/>
            <a:ext cx="3738628" cy="1293075"/>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 name="connsiteX0" fmla="*/ 0 w 15833641"/>
              <a:gd name="connsiteY0" fmla="*/ 879442 h 879442"/>
              <a:gd name="connsiteX1" fmla="*/ 20164 w 15833641"/>
              <a:gd name="connsiteY1" fmla="*/ 0 h 879442"/>
              <a:gd name="connsiteX2" fmla="*/ 15833641 w 15833641"/>
              <a:gd name="connsiteY2" fmla="*/ 879442 h 879442"/>
              <a:gd name="connsiteX3" fmla="*/ 0 w 15833641"/>
              <a:gd name="connsiteY3" fmla="*/ 879442 h 879442"/>
              <a:gd name="connsiteX0" fmla="*/ 0 w 11397474"/>
              <a:gd name="connsiteY0" fmla="*/ 879442 h 879442"/>
              <a:gd name="connsiteX1" fmla="*/ 20164 w 11397474"/>
              <a:gd name="connsiteY1" fmla="*/ 0 h 879442"/>
              <a:gd name="connsiteX2" fmla="*/ 11397474 w 11397474"/>
              <a:gd name="connsiteY2" fmla="*/ 805985 h 879442"/>
              <a:gd name="connsiteX3" fmla="*/ 0 w 11397474"/>
              <a:gd name="connsiteY3" fmla="*/ 879442 h 879442"/>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6396704"/>
              <a:gd name="connsiteY0" fmla="*/ 894147 h 894147"/>
              <a:gd name="connsiteX1" fmla="*/ 0 w 6396704"/>
              <a:gd name="connsiteY1" fmla="*/ 0 h 894147"/>
              <a:gd name="connsiteX2" fmla="*/ 6396704 w 6396704"/>
              <a:gd name="connsiteY2" fmla="*/ 695698 h 894147"/>
              <a:gd name="connsiteX3" fmla="*/ 20165 w 6396704"/>
              <a:gd name="connsiteY3" fmla="*/ 894147 h 894147"/>
              <a:gd name="connsiteX0" fmla="*/ 20165 w 6558020"/>
              <a:gd name="connsiteY0" fmla="*/ 894147 h 894147"/>
              <a:gd name="connsiteX1" fmla="*/ 0 w 6558020"/>
              <a:gd name="connsiteY1" fmla="*/ 0 h 894147"/>
              <a:gd name="connsiteX2" fmla="*/ 6558020 w 6558020"/>
              <a:gd name="connsiteY2" fmla="*/ 703050 h 894147"/>
              <a:gd name="connsiteX3" fmla="*/ 20165 w 6558020"/>
              <a:gd name="connsiteY3" fmla="*/ 894147 h 894147"/>
              <a:gd name="connsiteX0" fmla="*/ 40329 w 6578184"/>
              <a:gd name="connsiteY0" fmla="*/ 842679 h 842679"/>
              <a:gd name="connsiteX1" fmla="*/ 0 w 6578184"/>
              <a:gd name="connsiteY1" fmla="*/ 0 h 842679"/>
              <a:gd name="connsiteX2" fmla="*/ 6578184 w 6578184"/>
              <a:gd name="connsiteY2" fmla="*/ 651582 h 842679"/>
              <a:gd name="connsiteX3" fmla="*/ 40329 w 6578184"/>
              <a:gd name="connsiteY3" fmla="*/ 842679 h 842679"/>
              <a:gd name="connsiteX0" fmla="*/ 0 w 6578184"/>
              <a:gd name="connsiteY0" fmla="*/ 827974 h 827974"/>
              <a:gd name="connsiteX1" fmla="*/ 0 w 6578184"/>
              <a:gd name="connsiteY1" fmla="*/ 0 h 827974"/>
              <a:gd name="connsiteX2" fmla="*/ 6578184 w 6578184"/>
              <a:gd name="connsiteY2" fmla="*/ 651582 h 827974"/>
              <a:gd name="connsiteX3" fmla="*/ 0 w 6578184"/>
              <a:gd name="connsiteY3" fmla="*/ 827974 h 827974"/>
            </a:gdLst>
            <a:ahLst/>
            <a:cxnLst>
              <a:cxn ang="0">
                <a:pos x="connsiteX0" y="connsiteY0"/>
              </a:cxn>
              <a:cxn ang="0">
                <a:pos x="connsiteX1" y="connsiteY1"/>
              </a:cxn>
              <a:cxn ang="0">
                <a:pos x="connsiteX2" y="connsiteY2"/>
              </a:cxn>
              <a:cxn ang="0">
                <a:pos x="connsiteX3" y="connsiteY3"/>
              </a:cxn>
            </a:cxnLst>
            <a:rect l="l" t="t" r="r" b="b"/>
            <a:pathLst>
              <a:path w="6578184" h="827974">
                <a:moveTo>
                  <a:pt x="0" y="827974"/>
                </a:moveTo>
                <a:lnTo>
                  <a:pt x="0" y="0"/>
                </a:lnTo>
                <a:lnTo>
                  <a:pt x="6578184" y="651582"/>
                </a:lnTo>
                <a:lnTo>
                  <a:pt x="0" y="827974"/>
                </a:lnTo>
                <a:close/>
              </a:path>
            </a:pathLst>
          </a:custGeom>
          <a:gradFill flip="none" rotWithShape="1">
            <a:gsLst>
              <a:gs pos="15000">
                <a:schemeClr val="accent5"/>
              </a:gs>
              <a:gs pos="100000">
                <a:schemeClr val="accent6"/>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52" name="Group 51">
            <a:extLst>
              <a:ext uri="{FF2B5EF4-FFF2-40B4-BE49-F238E27FC236}">
                <a16:creationId xmlns:a16="http://schemas.microsoft.com/office/drawing/2014/main" id="{00F29661-1C60-4B66-A02D-09650E490994}"/>
              </a:ext>
            </a:extLst>
          </p:cNvPr>
          <p:cNvGrpSpPr/>
          <p:nvPr userDrawn="1"/>
        </p:nvGrpSpPr>
        <p:grpSpPr>
          <a:xfrm flipH="1" flipV="1">
            <a:off x="-108677" y="-10274"/>
            <a:ext cx="4855476" cy="6879232"/>
            <a:chOff x="5438776" y="12925"/>
            <a:chExt cx="6533835" cy="7004857"/>
          </a:xfrm>
        </p:grpSpPr>
        <p:sp>
          <p:nvSpPr>
            <p:cNvPr id="53" name="Rectangle 5">
              <a:extLst>
                <a:ext uri="{FF2B5EF4-FFF2-40B4-BE49-F238E27FC236}">
                  <a16:creationId xmlns:a16="http://schemas.microsoft.com/office/drawing/2014/main" id="{F9D72544-AD8C-4490-AD87-4B2DB6EDB4A4}"/>
                </a:ext>
              </a:extLst>
            </p:cNvPr>
            <p:cNvSpPr/>
            <p:nvPr/>
          </p:nvSpPr>
          <p:spPr>
            <a:xfrm>
              <a:off x="5438776" y="12925"/>
              <a:ext cx="6533835" cy="700485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24288 h 6931012"/>
                <a:gd name="connsiteX1" fmla="*/ 7616238 w 9511533"/>
                <a:gd name="connsiteY1" fmla="*/ 159 h 6931012"/>
                <a:gd name="connsiteX2" fmla="*/ 9511533 w 9511533"/>
                <a:gd name="connsiteY2" fmla="*/ 6910732 h 6931012"/>
                <a:gd name="connsiteX3" fmla="*/ 0 w 9511533"/>
                <a:gd name="connsiteY3" fmla="*/ 6931012 h 6931012"/>
                <a:gd name="connsiteX4" fmla="*/ 7884 w 9511533"/>
                <a:gd name="connsiteY4" fmla="*/ 24288 h 6931012"/>
                <a:gd name="connsiteX0" fmla="*/ 3028475 w 9511533"/>
                <a:gd name="connsiteY0" fmla="*/ 0 h 6957734"/>
                <a:gd name="connsiteX1" fmla="*/ 7616238 w 9511533"/>
                <a:gd name="connsiteY1" fmla="*/ 26881 h 6957734"/>
                <a:gd name="connsiteX2" fmla="*/ 9511533 w 9511533"/>
                <a:gd name="connsiteY2" fmla="*/ 6937454 h 6957734"/>
                <a:gd name="connsiteX3" fmla="*/ 0 w 9511533"/>
                <a:gd name="connsiteY3" fmla="*/ 6957734 h 6957734"/>
                <a:gd name="connsiteX4" fmla="*/ 3028475 w 9511533"/>
                <a:gd name="connsiteY4" fmla="*/ 0 h 6957734"/>
                <a:gd name="connsiteX0" fmla="*/ 2451009 w 9511533"/>
                <a:gd name="connsiteY0" fmla="*/ 0 h 6944981"/>
                <a:gd name="connsiteX1" fmla="*/ 7616238 w 9511533"/>
                <a:gd name="connsiteY1" fmla="*/ 14128 h 6944981"/>
                <a:gd name="connsiteX2" fmla="*/ 9511533 w 9511533"/>
                <a:gd name="connsiteY2" fmla="*/ 6924701 h 6944981"/>
                <a:gd name="connsiteX3" fmla="*/ 0 w 9511533"/>
                <a:gd name="connsiteY3" fmla="*/ 6944981 h 6944981"/>
                <a:gd name="connsiteX4" fmla="*/ 2451009 w 9511533"/>
                <a:gd name="connsiteY4" fmla="*/ 0 h 6944981"/>
                <a:gd name="connsiteX0" fmla="*/ 2895214 w 9511533"/>
                <a:gd name="connsiteY0" fmla="*/ 0 h 6957734"/>
                <a:gd name="connsiteX1" fmla="*/ 7616238 w 9511533"/>
                <a:gd name="connsiteY1" fmla="*/ 26881 h 6957734"/>
                <a:gd name="connsiteX2" fmla="*/ 9511533 w 9511533"/>
                <a:gd name="connsiteY2" fmla="*/ 6937454 h 6957734"/>
                <a:gd name="connsiteX3" fmla="*/ 0 w 9511533"/>
                <a:gd name="connsiteY3" fmla="*/ 6957734 h 6957734"/>
                <a:gd name="connsiteX4" fmla="*/ 2895214 w 9511533"/>
                <a:gd name="connsiteY4" fmla="*/ 0 h 6957734"/>
                <a:gd name="connsiteX0" fmla="*/ 2895214 w 9511533"/>
                <a:gd name="connsiteY0" fmla="*/ 11622 h 6969356"/>
                <a:gd name="connsiteX1" fmla="*/ 8948852 w 9511533"/>
                <a:gd name="connsiteY1" fmla="*/ 245 h 6969356"/>
                <a:gd name="connsiteX2" fmla="*/ 9511533 w 9511533"/>
                <a:gd name="connsiteY2" fmla="*/ 6949076 h 6969356"/>
                <a:gd name="connsiteX3" fmla="*/ 0 w 9511533"/>
                <a:gd name="connsiteY3" fmla="*/ 6969356 h 6969356"/>
                <a:gd name="connsiteX4" fmla="*/ 2895214 w 9511533"/>
                <a:gd name="connsiteY4" fmla="*/ 11622 h 6969356"/>
                <a:gd name="connsiteX0" fmla="*/ 2895214 w 8948852"/>
                <a:gd name="connsiteY0" fmla="*/ 11622 h 6969356"/>
                <a:gd name="connsiteX1" fmla="*/ 8948852 w 8948852"/>
                <a:gd name="connsiteY1" fmla="*/ 245 h 6969356"/>
                <a:gd name="connsiteX2" fmla="*/ 8800806 w 8948852"/>
                <a:gd name="connsiteY2" fmla="*/ 6961829 h 6969356"/>
                <a:gd name="connsiteX3" fmla="*/ 0 w 8948852"/>
                <a:gd name="connsiteY3" fmla="*/ 6969356 h 6969356"/>
                <a:gd name="connsiteX4" fmla="*/ 2895214 w 8948852"/>
                <a:gd name="connsiteY4" fmla="*/ 11622 h 6969356"/>
                <a:gd name="connsiteX0" fmla="*/ 2895214 w 8948852"/>
                <a:gd name="connsiteY0" fmla="*/ 11622 h 6969356"/>
                <a:gd name="connsiteX1" fmla="*/ 8948852 w 8948852"/>
                <a:gd name="connsiteY1" fmla="*/ 245 h 6969356"/>
                <a:gd name="connsiteX2" fmla="*/ 8911857 w 8948852"/>
                <a:gd name="connsiteY2" fmla="*/ 6949076 h 6969356"/>
                <a:gd name="connsiteX3" fmla="*/ 0 w 8948852"/>
                <a:gd name="connsiteY3" fmla="*/ 6969356 h 6969356"/>
                <a:gd name="connsiteX4" fmla="*/ 2895214 w 8948852"/>
                <a:gd name="connsiteY4" fmla="*/ 11622 h 6969356"/>
                <a:gd name="connsiteX0" fmla="*/ 2895214 w 8978488"/>
                <a:gd name="connsiteY0" fmla="*/ 11622 h 6969356"/>
                <a:gd name="connsiteX1" fmla="*/ 8948852 w 8978488"/>
                <a:gd name="connsiteY1" fmla="*/ 245 h 6969356"/>
                <a:gd name="connsiteX2" fmla="*/ 8978488 w 8978488"/>
                <a:gd name="connsiteY2" fmla="*/ 6949076 h 6969356"/>
                <a:gd name="connsiteX3" fmla="*/ 0 w 8978488"/>
                <a:gd name="connsiteY3" fmla="*/ 6969356 h 6969356"/>
                <a:gd name="connsiteX4" fmla="*/ 2895214 w 8978488"/>
                <a:gd name="connsiteY4" fmla="*/ 11622 h 6969356"/>
                <a:gd name="connsiteX0" fmla="*/ 2895214 w 9089539"/>
                <a:gd name="connsiteY0" fmla="*/ 11622 h 6974582"/>
                <a:gd name="connsiteX1" fmla="*/ 8948852 w 9089539"/>
                <a:gd name="connsiteY1" fmla="*/ 245 h 6974582"/>
                <a:gd name="connsiteX2" fmla="*/ 9089539 w 9089539"/>
                <a:gd name="connsiteY2" fmla="*/ 6974582 h 6974582"/>
                <a:gd name="connsiteX3" fmla="*/ 0 w 9089539"/>
                <a:gd name="connsiteY3" fmla="*/ 6969356 h 6974582"/>
                <a:gd name="connsiteX4" fmla="*/ 2895214 w 9089539"/>
                <a:gd name="connsiteY4" fmla="*/ 11622 h 6974582"/>
                <a:gd name="connsiteX0" fmla="*/ 3386280 w 9089539"/>
                <a:gd name="connsiteY0" fmla="*/ 0 h 6988465"/>
                <a:gd name="connsiteX1" fmla="*/ 8948852 w 9089539"/>
                <a:gd name="connsiteY1" fmla="*/ 14128 h 6988465"/>
                <a:gd name="connsiteX2" fmla="*/ 9089539 w 9089539"/>
                <a:gd name="connsiteY2" fmla="*/ 6988465 h 6988465"/>
                <a:gd name="connsiteX3" fmla="*/ 0 w 9089539"/>
                <a:gd name="connsiteY3" fmla="*/ 6983239 h 6988465"/>
                <a:gd name="connsiteX4" fmla="*/ 3386280 w 9089539"/>
                <a:gd name="connsiteY4" fmla="*/ 0 h 6988465"/>
                <a:gd name="connsiteX0" fmla="*/ 3185389 w 9089539"/>
                <a:gd name="connsiteY0" fmla="*/ 0 h 6988465"/>
                <a:gd name="connsiteX1" fmla="*/ 8948852 w 9089539"/>
                <a:gd name="connsiteY1" fmla="*/ 14128 h 6988465"/>
                <a:gd name="connsiteX2" fmla="*/ 9089539 w 9089539"/>
                <a:gd name="connsiteY2" fmla="*/ 6988465 h 6988465"/>
                <a:gd name="connsiteX3" fmla="*/ 0 w 9089539"/>
                <a:gd name="connsiteY3" fmla="*/ 6983239 h 6988465"/>
                <a:gd name="connsiteX4" fmla="*/ 3185389 w 9089539"/>
                <a:gd name="connsiteY4" fmla="*/ 0 h 6988465"/>
                <a:gd name="connsiteX0" fmla="*/ 3185389 w 9089539"/>
                <a:gd name="connsiteY0" fmla="*/ 0 h 7001218"/>
                <a:gd name="connsiteX1" fmla="*/ 8948852 w 9089539"/>
                <a:gd name="connsiteY1" fmla="*/ 26881 h 7001218"/>
                <a:gd name="connsiteX2" fmla="*/ 9089539 w 9089539"/>
                <a:gd name="connsiteY2" fmla="*/ 7001218 h 7001218"/>
                <a:gd name="connsiteX3" fmla="*/ 0 w 9089539"/>
                <a:gd name="connsiteY3" fmla="*/ 6995992 h 7001218"/>
                <a:gd name="connsiteX4" fmla="*/ 3185389 w 9089539"/>
                <a:gd name="connsiteY4" fmla="*/ 0 h 7001218"/>
                <a:gd name="connsiteX0" fmla="*/ 3306532 w 9210682"/>
                <a:gd name="connsiteY0" fmla="*/ 192503 h 7193721"/>
                <a:gd name="connsiteX1" fmla="*/ 9069995 w 9210682"/>
                <a:gd name="connsiteY1" fmla="*/ 219384 h 7193721"/>
                <a:gd name="connsiteX2" fmla="*/ 9210682 w 9210682"/>
                <a:gd name="connsiteY2" fmla="*/ 7193721 h 7193721"/>
                <a:gd name="connsiteX3" fmla="*/ 121143 w 9210682"/>
                <a:gd name="connsiteY3" fmla="*/ 7188495 h 7193721"/>
                <a:gd name="connsiteX4" fmla="*/ 3306532 w 9210682"/>
                <a:gd name="connsiteY4" fmla="*/ 192503 h 7193721"/>
                <a:gd name="connsiteX0" fmla="*/ 3185389 w 9089539"/>
                <a:gd name="connsiteY0" fmla="*/ 0 h 7001218"/>
                <a:gd name="connsiteX1" fmla="*/ 8948852 w 9089539"/>
                <a:gd name="connsiteY1" fmla="*/ 26881 h 7001218"/>
                <a:gd name="connsiteX2" fmla="*/ 9089539 w 9089539"/>
                <a:gd name="connsiteY2" fmla="*/ 7001218 h 7001218"/>
                <a:gd name="connsiteX3" fmla="*/ 0 w 9089539"/>
                <a:gd name="connsiteY3" fmla="*/ 6995992 h 7001218"/>
                <a:gd name="connsiteX4" fmla="*/ 3185389 w 9089539"/>
                <a:gd name="connsiteY4" fmla="*/ 0 h 7001218"/>
                <a:gd name="connsiteX0" fmla="*/ 3207711 w 9089539"/>
                <a:gd name="connsiteY0" fmla="*/ 11623 h 6974583"/>
                <a:gd name="connsiteX1" fmla="*/ 8948852 w 9089539"/>
                <a:gd name="connsiteY1" fmla="*/ 246 h 6974583"/>
                <a:gd name="connsiteX2" fmla="*/ 9089539 w 9089539"/>
                <a:gd name="connsiteY2" fmla="*/ 6974583 h 6974583"/>
                <a:gd name="connsiteX3" fmla="*/ 0 w 9089539"/>
                <a:gd name="connsiteY3" fmla="*/ 6969357 h 6974583"/>
                <a:gd name="connsiteX4" fmla="*/ 3207711 w 9089539"/>
                <a:gd name="connsiteY4" fmla="*/ 11623 h 6974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9539" h="6974583">
                  <a:moveTo>
                    <a:pt x="3207711" y="11623"/>
                  </a:moveTo>
                  <a:cubicBezTo>
                    <a:pt x="3201001" y="19785"/>
                    <a:pt x="7748620" y="-2558"/>
                    <a:pt x="8948852" y="246"/>
                  </a:cubicBezTo>
                  <a:lnTo>
                    <a:pt x="9089539" y="6974583"/>
                  </a:lnTo>
                  <a:lnTo>
                    <a:pt x="0" y="6969357"/>
                  </a:lnTo>
                  <a:lnTo>
                    <a:pt x="3207711" y="11623"/>
                  </a:lnTo>
                  <a:close/>
                </a:path>
              </a:pathLst>
            </a:custGeom>
            <a:gradFill flip="none" rotWithShape="1">
              <a:gsLst>
                <a:gs pos="93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4" name="Rectangle 5">
              <a:extLst>
                <a:ext uri="{FF2B5EF4-FFF2-40B4-BE49-F238E27FC236}">
                  <a16:creationId xmlns:a16="http://schemas.microsoft.com/office/drawing/2014/main" id="{006BCDB6-B036-4FBC-851E-205836205415}"/>
                </a:ext>
              </a:extLst>
            </p:cNvPr>
            <p:cNvSpPr/>
            <p:nvPr/>
          </p:nvSpPr>
          <p:spPr>
            <a:xfrm>
              <a:off x="5442541" y="21531"/>
              <a:ext cx="5458222" cy="698793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12944 h 6923273"/>
                <a:gd name="connsiteX1" fmla="*/ 7616326 w 7779816"/>
                <a:gd name="connsiteY1" fmla="*/ 0 h 6923273"/>
                <a:gd name="connsiteX2" fmla="*/ 7779816 w 7779816"/>
                <a:gd name="connsiteY2" fmla="*/ 613374 h 6923273"/>
                <a:gd name="connsiteX3" fmla="*/ 3697394 w 7779816"/>
                <a:gd name="connsiteY3" fmla="*/ 6919974 h 6923273"/>
                <a:gd name="connsiteX4" fmla="*/ 915 w 7779816"/>
                <a:gd name="connsiteY4" fmla="*/ 6923273 h 6923273"/>
                <a:gd name="connsiteX5" fmla="*/ 5328 w 7779816"/>
                <a:gd name="connsiteY5" fmla="*/ 12944 h 6923273"/>
                <a:gd name="connsiteX0" fmla="*/ 1092729 w 7778915"/>
                <a:gd name="connsiteY0" fmla="*/ 192 h 6923273"/>
                <a:gd name="connsiteX1" fmla="*/ 7615425 w 7778915"/>
                <a:gd name="connsiteY1" fmla="*/ 0 h 6923273"/>
                <a:gd name="connsiteX2" fmla="*/ 7778915 w 7778915"/>
                <a:gd name="connsiteY2" fmla="*/ 613374 h 6923273"/>
                <a:gd name="connsiteX3" fmla="*/ 3696493 w 7778915"/>
                <a:gd name="connsiteY3" fmla="*/ 6919974 h 6923273"/>
                <a:gd name="connsiteX4" fmla="*/ 14 w 7778915"/>
                <a:gd name="connsiteY4" fmla="*/ 6923273 h 6923273"/>
                <a:gd name="connsiteX5" fmla="*/ 1092729 w 7778915"/>
                <a:gd name="connsiteY5" fmla="*/ 192 h 6923273"/>
                <a:gd name="connsiteX0" fmla="*/ 2425336 w 7778908"/>
                <a:gd name="connsiteY0" fmla="*/ 192 h 6923273"/>
                <a:gd name="connsiteX1" fmla="*/ 7615418 w 7778908"/>
                <a:gd name="connsiteY1" fmla="*/ 0 h 6923273"/>
                <a:gd name="connsiteX2" fmla="*/ 7778908 w 7778908"/>
                <a:gd name="connsiteY2" fmla="*/ 613374 h 6923273"/>
                <a:gd name="connsiteX3" fmla="*/ 3696486 w 7778908"/>
                <a:gd name="connsiteY3" fmla="*/ 6919974 h 6923273"/>
                <a:gd name="connsiteX4" fmla="*/ 7 w 7778908"/>
                <a:gd name="connsiteY4" fmla="*/ 6923273 h 6923273"/>
                <a:gd name="connsiteX5" fmla="*/ 2425336 w 7778908"/>
                <a:gd name="connsiteY5" fmla="*/ 192 h 6923273"/>
                <a:gd name="connsiteX0" fmla="*/ 2425329 w 7778901"/>
                <a:gd name="connsiteY0" fmla="*/ 192 h 6923273"/>
                <a:gd name="connsiteX1" fmla="*/ 7615411 w 7778901"/>
                <a:gd name="connsiteY1" fmla="*/ 0 h 6923273"/>
                <a:gd name="connsiteX2" fmla="*/ 7778901 w 7778901"/>
                <a:gd name="connsiteY2" fmla="*/ 613374 h 6923273"/>
                <a:gd name="connsiteX3" fmla="*/ 3696479 w 7778901"/>
                <a:gd name="connsiteY3" fmla="*/ 6919974 h 6923273"/>
                <a:gd name="connsiteX4" fmla="*/ 0 w 7778901"/>
                <a:gd name="connsiteY4" fmla="*/ 6923273 h 6923273"/>
                <a:gd name="connsiteX5" fmla="*/ 2425329 w 7778901"/>
                <a:gd name="connsiteY5" fmla="*/ 192 h 6923273"/>
                <a:gd name="connsiteX0" fmla="*/ 2891744 w 7778901"/>
                <a:gd name="connsiteY0" fmla="*/ 0 h 6961339"/>
                <a:gd name="connsiteX1" fmla="*/ 7615411 w 7778901"/>
                <a:gd name="connsiteY1" fmla="*/ 38066 h 6961339"/>
                <a:gd name="connsiteX2" fmla="*/ 7778901 w 7778901"/>
                <a:gd name="connsiteY2" fmla="*/ 651440 h 6961339"/>
                <a:gd name="connsiteX3" fmla="*/ 3696479 w 7778901"/>
                <a:gd name="connsiteY3" fmla="*/ 6958040 h 6961339"/>
                <a:gd name="connsiteX4" fmla="*/ 0 w 7778901"/>
                <a:gd name="connsiteY4" fmla="*/ 6961339 h 6961339"/>
                <a:gd name="connsiteX5" fmla="*/ 2891744 w 7778901"/>
                <a:gd name="connsiteY5" fmla="*/ 0 h 6961339"/>
                <a:gd name="connsiteX0" fmla="*/ 3735732 w 7778901"/>
                <a:gd name="connsiteY0" fmla="*/ 0 h 6961339"/>
                <a:gd name="connsiteX1" fmla="*/ 7615411 w 7778901"/>
                <a:gd name="connsiteY1" fmla="*/ 38066 h 6961339"/>
                <a:gd name="connsiteX2" fmla="*/ 7778901 w 7778901"/>
                <a:gd name="connsiteY2" fmla="*/ 651440 h 6961339"/>
                <a:gd name="connsiteX3" fmla="*/ 3696479 w 7778901"/>
                <a:gd name="connsiteY3" fmla="*/ 6958040 h 6961339"/>
                <a:gd name="connsiteX4" fmla="*/ 0 w 7778901"/>
                <a:gd name="connsiteY4" fmla="*/ 6961339 h 6961339"/>
                <a:gd name="connsiteX5" fmla="*/ 3735732 w 7778901"/>
                <a:gd name="connsiteY5" fmla="*/ 0 h 6961339"/>
                <a:gd name="connsiteX0" fmla="*/ 2913954 w 7778901"/>
                <a:gd name="connsiteY0" fmla="*/ 0 h 6974092"/>
                <a:gd name="connsiteX1" fmla="*/ 7615411 w 7778901"/>
                <a:gd name="connsiteY1" fmla="*/ 50819 h 6974092"/>
                <a:gd name="connsiteX2" fmla="*/ 7778901 w 7778901"/>
                <a:gd name="connsiteY2" fmla="*/ 664193 h 6974092"/>
                <a:gd name="connsiteX3" fmla="*/ 3696479 w 7778901"/>
                <a:gd name="connsiteY3" fmla="*/ 6970793 h 6974092"/>
                <a:gd name="connsiteX4" fmla="*/ 0 w 7778901"/>
                <a:gd name="connsiteY4" fmla="*/ 6974092 h 6974092"/>
                <a:gd name="connsiteX5" fmla="*/ 2913954 w 7778901"/>
                <a:gd name="connsiteY5" fmla="*/ 0 h 6974092"/>
                <a:gd name="connsiteX0" fmla="*/ 2913954 w 8173885"/>
                <a:gd name="connsiteY0" fmla="*/ 191 h 6974283"/>
                <a:gd name="connsiteX1" fmla="*/ 8170667 w 8173885"/>
                <a:gd name="connsiteY1" fmla="*/ 0 h 6974283"/>
                <a:gd name="connsiteX2" fmla="*/ 7778901 w 8173885"/>
                <a:gd name="connsiteY2" fmla="*/ 664384 h 6974283"/>
                <a:gd name="connsiteX3" fmla="*/ 3696479 w 8173885"/>
                <a:gd name="connsiteY3" fmla="*/ 6970984 h 6974283"/>
                <a:gd name="connsiteX4" fmla="*/ 0 w 8173885"/>
                <a:gd name="connsiteY4" fmla="*/ 6974283 h 6974283"/>
                <a:gd name="connsiteX5" fmla="*/ 2913954 w 8173885"/>
                <a:gd name="connsiteY5" fmla="*/ 191 h 6974283"/>
                <a:gd name="connsiteX0" fmla="*/ 2913954 w 8174487"/>
                <a:gd name="connsiteY0" fmla="*/ 191 h 6974283"/>
                <a:gd name="connsiteX1" fmla="*/ 8170667 w 8174487"/>
                <a:gd name="connsiteY1" fmla="*/ 0 h 6974283"/>
                <a:gd name="connsiteX2" fmla="*/ 3696479 w 8174487"/>
                <a:gd name="connsiteY2" fmla="*/ 6970984 h 6974283"/>
                <a:gd name="connsiteX3" fmla="*/ 0 w 8174487"/>
                <a:gd name="connsiteY3" fmla="*/ 6974283 h 6974283"/>
                <a:gd name="connsiteX4" fmla="*/ 2913954 w 8174487"/>
                <a:gd name="connsiteY4" fmla="*/ 191 h 6974283"/>
                <a:gd name="connsiteX0" fmla="*/ 2913954 w 8170668"/>
                <a:gd name="connsiteY0" fmla="*/ 191 h 6974283"/>
                <a:gd name="connsiteX1" fmla="*/ 8170667 w 8170668"/>
                <a:gd name="connsiteY1" fmla="*/ 0 h 6974283"/>
                <a:gd name="connsiteX2" fmla="*/ 3696479 w 8170668"/>
                <a:gd name="connsiteY2" fmla="*/ 6970984 h 6974283"/>
                <a:gd name="connsiteX3" fmla="*/ 0 w 8170668"/>
                <a:gd name="connsiteY3" fmla="*/ 6974283 h 6974283"/>
                <a:gd name="connsiteX4" fmla="*/ 2913954 w 8170668"/>
                <a:gd name="connsiteY4" fmla="*/ 191 h 6974283"/>
                <a:gd name="connsiteX0" fmla="*/ 2913954 w 7926355"/>
                <a:gd name="connsiteY0" fmla="*/ 191 h 6974283"/>
                <a:gd name="connsiteX1" fmla="*/ 7926355 w 7926355"/>
                <a:gd name="connsiteY1" fmla="*/ 0 h 6974283"/>
                <a:gd name="connsiteX2" fmla="*/ 3696479 w 7926355"/>
                <a:gd name="connsiteY2" fmla="*/ 6970984 h 6974283"/>
                <a:gd name="connsiteX3" fmla="*/ 0 w 7926355"/>
                <a:gd name="connsiteY3" fmla="*/ 6974283 h 6974283"/>
                <a:gd name="connsiteX4" fmla="*/ 2913954 w 7926355"/>
                <a:gd name="connsiteY4" fmla="*/ 191 h 6974283"/>
                <a:gd name="connsiteX0" fmla="*/ 2913954 w 7615412"/>
                <a:gd name="connsiteY0" fmla="*/ 12944 h 6987036"/>
                <a:gd name="connsiteX1" fmla="*/ 7615412 w 7615412"/>
                <a:gd name="connsiteY1" fmla="*/ 0 h 6987036"/>
                <a:gd name="connsiteX2" fmla="*/ 3696479 w 7615412"/>
                <a:gd name="connsiteY2" fmla="*/ 6983737 h 6987036"/>
                <a:gd name="connsiteX3" fmla="*/ 0 w 7615412"/>
                <a:gd name="connsiteY3" fmla="*/ 6987036 h 6987036"/>
                <a:gd name="connsiteX4" fmla="*/ 2913954 w 7615412"/>
                <a:gd name="connsiteY4" fmla="*/ 12944 h 6987036"/>
                <a:gd name="connsiteX0" fmla="*/ 2913954 w 7682043"/>
                <a:gd name="connsiteY0" fmla="*/ 25697 h 6999789"/>
                <a:gd name="connsiteX1" fmla="*/ 7682043 w 7682043"/>
                <a:gd name="connsiteY1" fmla="*/ 0 h 6999789"/>
                <a:gd name="connsiteX2" fmla="*/ 3696479 w 7682043"/>
                <a:gd name="connsiteY2" fmla="*/ 6996490 h 6999789"/>
                <a:gd name="connsiteX3" fmla="*/ 0 w 7682043"/>
                <a:gd name="connsiteY3" fmla="*/ 6999789 h 6999789"/>
                <a:gd name="connsiteX4" fmla="*/ 2913954 w 7682043"/>
                <a:gd name="connsiteY4" fmla="*/ 25697 h 6999789"/>
                <a:gd name="connsiteX0" fmla="*/ 2913954 w 7682043"/>
                <a:gd name="connsiteY0" fmla="*/ 12944 h 6999789"/>
                <a:gd name="connsiteX1" fmla="*/ 7682043 w 7682043"/>
                <a:gd name="connsiteY1" fmla="*/ 0 h 6999789"/>
                <a:gd name="connsiteX2" fmla="*/ 3696479 w 7682043"/>
                <a:gd name="connsiteY2" fmla="*/ 6996490 h 6999789"/>
                <a:gd name="connsiteX3" fmla="*/ 0 w 7682043"/>
                <a:gd name="connsiteY3" fmla="*/ 6999789 h 6999789"/>
                <a:gd name="connsiteX4" fmla="*/ 2913954 w 7682043"/>
                <a:gd name="connsiteY4" fmla="*/ 12944 h 6999789"/>
                <a:gd name="connsiteX0" fmla="*/ 2913954 w 7593202"/>
                <a:gd name="connsiteY0" fmla="*/ 0 h 6986845"/>
                <a:gd name="connsiteX1" fmla="*/ 7593202 w 7593202"/>
                <a:gd name="connsiteY1" fmla="*/ 12561 h 6986845"/>
                <a:gd name="connsiteX2" fmla="*/ 3696479 w 7593202"/>
                <a:gd name="connsiteY2" fmla="*/ 6983546 h 6986845"/>
                <a:gd name="connsiteX3" fmla="*/ 0 w 7593202"/>
                <a:gd name="connsiteY3" fmla="*/ 6986845 h 6986845"/>
                <a:gd name="connsiteX4" fmla="*/ 2913954 w 7593202"/>
                <a:gd name="connsiteY4" fmla="*/ 0 h 6986845"/>
                <a:gd name="connsiteX0" fmla="*/ 2913954 w 7593202"/>
                <a:gd name="connsiteY0" fmla="*/ 192 h 6987037"/>
                <a:gd name="connsiteX1" fmla="*/ 7593202 w 7593202"/>
                <a:gd name="connsiteY1" fmla="*/ 0 h 6987037"/>
                <a:gd name="connsiteX2" fmla="*/ 3696479 w 7593202"/>
                <a:gd name="connsiteY2" fmla="*/ 6983738 h 6987037"/>
                <a:gd name="connsiteX3" fmla="*/ 0 w 7593202"/>
                <a:gd name="connsiteY3" fmla="*/ 6987037 h 6987037"/>
                <a:gd name="connsiteX4" fmla="*/ 2913954 w 7593202"/>
                <a:gd name="connsiteY4" fmla="*/ 192 h 6987037"/>
                <a:gd name="connsiteX0" fmla="*/ 3137166 w 7593202"/>
                <a:gd name="connsiteY0" fmla="*/ 0 h 6999675"/>
                <a:gd name="connsiteX1" fmla="*/ 7593202 w 7593202"/>
                <a:gd name="connsiteY1" fmla="*/ 12638 h 6999675"/>
                <a:gd name="connsiteX2" fmla="*/ 3696479 w 7593202"/>
                <a:gd name="connsiteY2" fmla="*/ 6996376 h 6999675"/>
                <a:gd name="connsiteX3" fmla="*/ 0 w 7593202"/>
                <a:gd name="connsiteY3" fmla="*/ 6999675 h 6999675"/>
                <a:gd name="connsiteX4" fmla="*/ 3137166 w 7593202"/>
                <a:gd name="connsiteY4" fmla="*/ 0 h 6999675"/>
                <a:gd name="connsiteX0" fmla="*/ 3137166 w 7593202"/>
                <a:gd name="connsiteY0" fmla="*/ 192 h 6999867"/>
                <a:gd name="connsiteX1" fmla="*/ 7593202 w 7593202"/>
                <a:gd name="connsiteY1" fmla="*/ 0 h 6999867"/>
                <a:gd name="connsiteX2" fmla="*/ 3696479 w 7593202"/>
                <a:gd name="connsiteY2" fmla="*/ 6996568 h 6999867"/>
                <a:gd name="connsiteX3" fmla="*/ 0 w 7593202"/>
                <a:gd name="connsiteY3" fmla="*/ 6999867 h 6999867"/>
                <a:gd name="connsiteX4" fmla="*/ 3137166 w 7593202"/>
                <a:gd name="connsiteY4" fmla="*/ 192 h 699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3202" h="6999867">
                  <a:moveTo>
                    <a:pt x="3137166" y="192"/>
                  </a:moveTo>
                  <a:lnTo>
                    <a:pt x="7593202" y="0"/>
                  </a:lnTo>
                  <a:lnTo>
                    <a:pt x="3696479" y="6996568"/>
                  </a:lnTo>
                  <a:lnTo>
                    <a:pt x="0" y="6999867"/>
                  </a:lnTo>
                  <a:lnTo>
                    <a:pt x="3137166" y="192"/>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5" name="Rectangle 5">
              <a:extLst>
                <a:ext uri="{FF2B5EF4-FFF2-40B4-BE49-F238E27FC236}">
                  <a16:creationId xmlns:a16="http://schemas.microsoft.com/office/drawing/2014/main" id="{194E4B3A-0C05-490D-8199-E1B32D5CDCB4}"/>
                </a:ext>
              </a:extLst>
            </p:cNvPr>
            <p:cNvSpPr/>
            <p:nvPr/>
          </p:nvSpPr>
          <p:spPr>
            <a:xfrm>
              <a:off x="10618264" y="3886922"/>
              <a:ext cx="1343652" cy="3122683"/>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 name="connsiteX0" fmla="*/ 0 w 2121683"/>
                <a:gd name="connsiteY0" fmla="*/ 3406640 h 3432930"/>
                <a:gd name="connsiteX1" fmla="*/ 1902106 w 2121683"/>
                <a:gd name="connsiteY1" fmla="*/ 0 h 3432930"/>
                <a:gd name="connsiteX2" fmla="*/ 2121683 w 2121683"/>
                <a:gd name="connsiteY2" fmla="*/ 3432930 h 3432930"/>
                <a:gd name="connsiteX3" fmla="*/ 0 w 2121683"/>
                <a:gd name="connsiteY3" fmla="*/ 3406640 h 3432930"/>
                <a:gd name="connsiteX0" fmla="*/ 0 w 2151499"/>
                <a:gd name="connsiteY0" fmla="*/ 3406640 h 3413553"/>
                <a:gd name="connsiteX1" fmla="*/ 1902106 w 2151499"/>
                <a:gd name="connsiteY1" fmla="*/ 0 h 3413553"/>
                <a:gd name="connsiteX2" fmla="*/ 2151499 w 2151499"/>
                <a:gd name="connsiteY2" fmla="*/ 3413553 h 3413553"/>
                <a:gd name="connsiteX3" fmla="*/ 0 w 2151499"/>
                <a:gd name="connsiteY3" fmla="*/ 3406640 h 3413553"/>
                <a:gd name="connsiteX0" fmla="*/ 0 w 2151499"/>
                <a:gd name="connsiteY0" fmla="*/ 3697293 h 3704206"/>
                <a:gd name="connsiteX1" fmla="*/ 2051185 w 2151499"/>
                <a:gd name="connsiteY1" fmla="*/ 0 h 3704206"/>
                <a:gd name="connsiteX2" fmla="*/ 2151499 w 2151499"/>
                <a:gd name="connsiteY2" fmla="*/ 3704206 h 3704206"/>
                <a:gd name="connsiteX3" fmla="*/ 0 w 2151499"/>
                <a:gd name="connsiteY3" fmla="*/ 3697293 h 3704206"/>
                <a:gd name="connsiteX0" fmla="*/ 0 w 2509286"/>
                <a:gd name="connsiteY0" fmla="*/ 3716670 h 3716670"/>
                <a:gd name="connsiteX1" fmla="*/ 2408972 w 2509286"/>
                <a:gd name="connsiteY1" fmla="*/ 0 h 3716670"/>
                <a:gd name="connsiteX2" fmla="*/ 2509286 w 2509286"/>
                <a:gd name="connsiteY2" fmla="*/ 3704206 h 3716670"/>
                <a:gd name="connsiteX3" fmla="*/ 0 w 2509286"/>
                <a:gd name="connsiteY3" fmla="*/ 3716670 h 3716670"/>
                <a:gd name="connsiteX0" fmla="*/ 0 w 2528234"/>
                <a:gd name="connsiteY0" fmla="*/ 4123585 h 4123585"/>
                <a:gd name="connsiteX1" fmla="*/ 2528234 w 2528234"/>
                <a:gd name="connsiteY1" fmla="*/ 0 h 4123585"/>
                <a:gd name="connsiteX2" fmla="*/ 2509286 w 2528234"/>
                <a:gd name="connsiteY2" fmla="*/ 4111121 h 4123585"/>
                <a:gd name="connsiteX3" fmla="*/ 0 w 2528234"/>
                <a:gd name="connsiteY3" fmla="*/ 4123585 h 4123585"/>
                <a:gd name="connsiteX0" fmla="*/ 0 w 2509286"/>
                <a:gd name="connsiteY0" fmla="*/ 4278600 h 4278600"/>
                <a:gd name="connsiteX1" fmla="*/ 2468603 w 2509286"/>
                <a:gd name="connsiteY1" fmla="*/ 0 h 4278600"/>
                <a:gd name="connsiteX2" fmla="*/ 2509286 w 2509286"/>
                <a:gd name="connsiteY2" fmla="*/ 4266136 h 4278600"/>
                <a:gd name="connsiteX3" fmla="*/ 0 w 2509286"/>
                <a:gd name="connsiteY3" fmla="*/ 4278600 h 4278600"/>
                <a:gd name="connsiteX0" fmla="*/ 0 w 2509286"/>
                <a:gd name="connsiteY0" fmla="*/ 4724269 h 4724269"/>
                <a:gd name="connsiteX1" fmla="*/ 2468603 w 2509286"/>
                <a:gd name="connsiteY1" fmla="*/ 0 h 4724269"/>
                <a:gd name="connsiteX2" fmla="*/ 2509286 w 2509286"/>
                <a:gd name="connsiteY2" fmla="*/ 4711805 h 4724269"/>
                <a:gd name="connsiteX3" fmla="*/ 0 w 2509286"/>
                <a:gd name="connsiteY3" fmla="*/ 4724269 h 4724269"/>
              </a:gdLst>
              <a:ahLst/>
              <a:cxnLst>
                <a:cxn ang="0">
                  <a:pos x="connsiteX0" y="connsiteY0"/>
                </a:cxn>
                <a:cxn ang="0">
                  <a:pos x="connsiteX1" y="connsiteY1"/>
                </a:cxn>
                <a:cxn ang="0">
                  <a:pos x="connsiteX2" y="connsiteY2"/>
                </a:cxn>
                <a:cxn ang="0">
                  <a:pos x="connsiteX3" y="connsiteY3"/>
                </a:cxn>
              </a:cxnLst>
              <a:rect l="l" t="t" r="r" b="b"/>
              <a:pathLst>
                <a:path w="2509286" h="4724269">
                  <a:moveTo>
                    <a:pt x="0" y="4724269"/>
                  </a:moveTo>
                  <a:lnTo>
                    <a:pt x="2468603" y="0"/>
                  </a:lnTo>
                  <a:lnTo>
                    <a:pt x="2509286" y="4711805"/>
                  </a:lnTo>
                  <a:lnTo>
                    <a:pt x="0" y="4724269"/>
                  </a:lnTo>
                  <a:close/>
                </a:path>
              </a:pathLst>
            </a:custGeom>
            <a:gradFill flip="none" rotWithShape="1">
              <a:gsLst>
                <a:gs pos="70000">
                  <a:srgbClr val="063D56"/>
                </a:gs>
                <a:gs pos="0">
                  <a:schemeClr val="tx2"/>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56" name="Title 1">
            <a:extLst>
              <a:ext uri="{FF2B5EF4-FFF2-40B4-BE49-F238E27FC236}">
                <a16:creationId xmlns:a16="http://schemas.microsoft.com/office/drawing/2014/main" id="{F3545B4D-7A76-4D0F-98A9-09361E4CA996}"/>
              </a:ext>
            </a:extLst>
          </p:cNvPr>
          <p:cNvSpPr txBox="1">
            <a:spLocks/>
          </p:cNvSpPr>
          <p:nvPr userDrawn="1"/>
        </p:nvSpPr>
        <p:spPr>
          <a:xfrm>
            <a:off x="889528" y="428582"/>
            <a:ext cx="3078456" cy="2604492"/>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dirty="0">
                <a:solidFill>
                  <a:schemeClr val="bg1"/>
                </a:solidFill>
              </a:rPr>
              <a:t>Ameresco’s Advanced Technology Portfolio</a:t>
            </a:r>
          </a:p>
        </p:txBody>
      </p:sp>
      <p:cxnSp>
        <p:nvCxnSpPr>
          <p:cNvPr id="57" name="Straight Connector 56">
            <a:extLst>
              <a:ext uri="{FF2B5EF4-FFF2-40B4-BE49-F238E27FC236}">
                <a16:creationId xmlns:a16="http://schemas.microsoft.com/office/drawing/2014/main" id="{B6C0D6E2-220B-49D0-861B-32C6A664FA2A}"/>
              </a:ext>
            </a:extLst>
          </p:cNvPr>
          <p:cNvCxnSpPr>
            <a:cxnSpLocks/>
          </p:cNvCxnSpPr>
          <p:nvPr userDrawn="1"/>
        </p:nvCxnSpPr>
        <p:spPr>
          <a:xfrm>
            <a:off x="522147" y="491346"/>
            <a:ext cx="0" cy="231354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pic>
        <p:nvPicPr>
          <p:cNvPr id="58" name="Picture 57">
            <a:extLst>
              <a:ext uri="{FF2B5EF4-FFF2-40B4-BE49-F238E27FC236}">
                <a16:creationId xmlns:a16="http://schemas.microsoft.com/office/drawing/2014/main" id="{066C0779-1608-435B-8EEA-274B847B45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grpSp>
        <p:nvGrpSpPr>
          <p:cNvPr id="81" name="Group 80">
            <a:extLst>
              <a:ext uri="{FF2B5EF4-FFF2-40B4-BE49-F238E27FC236}">
                <a16:creationId xmlns:a16="http://schemas.microsoft.com/office/drawing/2014/main" id="{BD38F6BC-2FC3-421D-9602-41E69838AFC2}"/>
              </a:ext>
            </a:extLst>
          </p:cNvPr>
          <p:cNvGrpSpPr/>
          <p:nvPr userDrawn="1"/>
        </p:nvGrpSpPr>
        <p:grpSpPr>
          <a:xfrm>
            <a:off x="4864355" y="498191"/>
            <a:ext cx="6786539" cy="5885453"/>
            <a:chOff x="4864355" y="498191"/>
            <a:chExt cx="6786539" cy="5885453"/>
          </a:xfrm>
        </p:grpSpPr>
        <p:grpSp>
          <p:nvGrpSpPr>
            <p:cNvPr id="42" name="Group 41">
              <a:extLst>
                <a:ext uri="{FF2B5EF4-FFF2-40B4-BE49-F238E27FC236}">
                  <a16:creationId xmlns:a16="http://schemas.microsoft.com/office/drawing/2014/main" id="{BB826323-28EB-45F8-B9E7-62D37FA717E0}"/>
                </a:ext>
              </a:extLst>
            </p:cNvPr>
            <p:cNvGrpSpPr/>
            <p:nvPr userDrawn="1"/>
          </p:nvGrpSpPr>
          <p:grpSpPr>
            <a:xfrm>
              <a:off x="7434371" y="498191"/>
              <a:ext cx="1390746" cy="2025285"/>
              <a:chOff x="7148054" y="463001"/>
              <a:chExt cx="1390746" cy="2025285"/>
            </a:xfrm>
          </p:grpSpPr>
          <p:sp>
            <p:nvSpPr>
              <p:cNvPr id="43" name="Oval 42">
                <a:extLst>
                  <a:ext uri="{FF2B5EF4-FFF2-40B4-BE49-F238E27FC236}">
                    <a16:creationId xmlns:a16="http://schemas.microsoft.com/office/drawing/2014/main" id="{3FC8E397-92FB-48CE-917C-C286B49518EF}"/>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44" name="Straight Connector 43">
                <a:extLst>
                  <a:ext uri="{FF2B5EF4-FFF2-40B4-BE49-F238E27FC236}">
                    <a16:creationId xmlns:a16="http://schemas.microsoft.com/office/drawing/2014/main" id="{7B7E1758-9504-44F7-AAA8-880D67774A4A}"/>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42A409BC-75A4-484E-8D35-C6AE3103A5DF}"/>
                </a:ext>
              </a:extLst>
            </p:cNvPr>
            <p:cNvGrpSpPr/>
            <p:nvPr userDrawn="1"/>
          </p:nvGrpSpPr>
          <p:grpSpPr>
            <a:xfrm>
              <a:off x="4864355" y="924130"/>
              <a:ext cx="6786539" cy="5459514"/>
              <a:chOff x="4784418" y="985087"/>
              <a:chExt cx="6786539" cy="5459514"/>
            </a:xfrm>
          </p:grpSpPr>
          <p:sp>
            <p:nvSpPr>
              <p:cNvPr id="47" name="TextBox 46">
                <a:extLst>
                  <a:ext uri="{FF2B5EF4-FFF2-40B4-BE49-F238E27FC236}">
                    <a16:creationId xmlns:a16="http://schemas.microsoft.com/office/drawing/2014/main" id="{331ECCFF-F4EE-41D7-86D2-4482117504BB}"/>
                  </a:ext>
                </a:extLst>
              </p:cNvPr>
              <p:cNvSpPr txBox="1"/>
              <p:nvPr/>
            </p:nvSpPr>
            <p:spPr>
              <a:xfrm>
                <a:off x="9179669" y="3548206"/>
                <a:ext cx="2391288" cy="784830"/>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Distributed Energy Generation, Storage &amp; Microgrids</a:t>
                </a:r>
              </a:p>
            </p:txBody>
          </p:sp>
          <p:sp>
            <p:nvSpPr>
              <p:cNvPr id="48" name="TextBox 47">
                <a:extLst>
                  <a:ext uri="{FF2B5EF4-FFF2-40B4-BE49-F238E27FC236}">
                    <a16:creationId xmlns:a16="http://schemas.microsoft.com/office/drawing/2014/main" id="{F4E93E34-3CFF-4C43-8D48-B4B3570FEE33}"/>
                  </a:ext>
                </a:extLst>
              </p:cNvPr>
              <p:cNvSpPr txBox="1"/>
              <p:nvPr/>
            </p:nvSpPr>
            <p:spPr>
              <a:xfrm>
                <a:off x="5110893" y="5890603"/>
                <a:ext cx="2622876" cy="553998"/>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Energy Analytics and </a:t>
                </a:r>
                <a:br>
                  <a:rPr lang="en-US" sz="1500" dirty="0">
                    <a:solidFill>
                      <a:schemeClr val="accent2"/>
                    </a:solidFill>
                    <a:latin typeface="Arial" panose="020B0604020202020204" pitchFamily="34" charset="0"/>
                    <a:cs typeface="Arial" panose="020B0604020202020204" pitchFamily="34" charset="0"/>
                  </a:rPr>
                </a:br>
                <a:r>
                  <a:rPr lang="en-US" sz="1500" dirty="0">
                    <a:solidFill>
                      <a:schemeClr val="accent2"/>
                    </a:solidFill>
                    <a:latin typeface="Arial" panose="020B0604020202020204" pitchFamily="34" charset="0"/>
                    <a:cs typeface="Arial" panose="020B0604020202020204" pitchFamily="34" charset="0"/>
                  </a:rPr>
                  <a:t>Supply Management</a:t>
                </a:r>
              </a:p>
            </p:txBody>
          </p:sp>
          <p:sp>
            <p:nvSpPr>
              <p:cNvPr id="49" name="TextBox 48">
                <a:extLst>
                  <a:ext uri="{FF2B5EF4-FFF2-40B4-BE49-F238E27FC236}">
                    <a16:creationId xmlns:a16="http://schemas.microsoft.com/office/drawing/2014/main" id="{2414EB57-EA99-4488-A90E-A927BCD736F2}"/>
                  </a:ext>
                </a:extLst>
              </p:cNvPr>
              <p:cNvSpPr txBox="1"/>
              <p:nvPr/>
            </p:nvSpPr>
            <p:spPr>
              <a:xfrm>
                <a:off x="8939259" y="6007957"/>
                <a:ext cx="1365581" cy="323165"/>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Infrastructure</a:t>
                </a:r>
              </a:p>
            </p:txBody>
          </p:sp>
          <p:sp>
            <p:nvSpPr>
              <p:cNvPr id="50" name="TextBox 49">
                <a:extLst>
                  <a:ext uri="{FF2B5EF4-FFF2-40B4-BE49-F238E27FC236}">
                    <a16:creationId xmlns:a16="http://schemas.microsoft.com/office/drawing/2014/main" id="{6748CD04-6FEE-4AF0-AA94-757061F43CBF}"/>
                  </a:ext>
                </a:extLst>
              </p:cNvPr>
              <p:cNvSpPr txBox="1"/>
              <p:nvPr/>
            </p:nvSpPr>
            <p:spPr>
              <a:xfrm>
                <a:off x="4784418" y="3548206"/>
                <a:ext cx="1978144" cy="553998"/>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Operations </a:t>
                </a:r>
                <a:br>
                  <a:rPr lang="en-US" sz="1500" dirty="0">
                    <a:solidFill>
                      <a:schemeClr val="accent2"/>
                    </a:solidFill>
                    <a:latin typeface="Arial" panose="020B0604020202020204" pitchFamily="34" charset="0"/>
                    <a:cs typeface="Arial" panose="020B0604020202020204" pitchFamily="34" charset="0"/>
                  </a:rPr>
                </a:br>
                <a:r>
                  <a:rPr lang="en-US" sz="1500" dirty="0">
                    <a:solidFill>
                      <a:schemeClr val="accent2"/>
                    </a:solidFill>
                    <a:latin typeface="Arial" panose="020B0604020202020204" pitchFamily="34" charset="0"/>
                    <a:cs typeface="Arial" panose="020B0604020202020204" pitchFamily="34" charset="0"/>
                  </a:rPr>
                  <a:t>and Maintenance</a:t>
                </a:r>
              </a:p>
            </p:txBody>
          </p:sp>
          <p:sp>
            <p:nvSpPr>
              <p:cNvPr id="51" name="TextBox 50">
                <a:extLst>
                  <a:ext uri="{FF2B5EF4-FFF2-40B4-BE49-F238E27FC236}">
                    <a16:creationId xmlns:a16="http://schemas.microsoft.com/office/drawing/2014/main" id="{5AAE0A3B-5BA1-4E3B-9DCC-5EE0E1AC5C58}"/>
                  </a:ext>
                </a:extLst>
              </p:cNvPr>
              <p:cNvSpPr txBox="1"/>
              <p:nvPr/>
            </p:nvSpPr>
            <p:spPr>
              <a:xfrm>
                <a:off x="8365016" y="985087"/>
                <a:ext cx="1978144" cy="553998"/>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Energy</a:t>
                </a:r>
                <a:br>
                  <a:rPr lang="en-US" sz="1500" dirty="0">
                    <a:solidFill>
                      <a:schemeClr val="accent2"/>
                    </a:solidFill>
                    <a:latin typeface="Arial" panose="020B0604020202020204" pitchFamily="34" charset="0"/>
                    <a:cs typeface="Arial" panose="020B0604020202020204" pitchFamily="34" charset="0"/>
                  </a:rPr>
                </a:br>
                <a:r>
                  <a:rPr lang="en-US" sz="1500" dirty="0">
                    <a:solidFill>
                      <a:schemeClr val="accent2"/>
                    </a:solidFill>
                    <a:latin typeface="Arial" panose="020B0604020202020204" pitchFamily="34" charset="0"/>
                    <a:cs typeface="Arial" panose="020B0604020202020204" pitchFamily="34" charset="0"/>
                  </a:rPr>
                  <a:t>Efficiency</a:t>
                </a:r>
              </a:p>
            </p:txBody>
          </p:sp>
        </p:grpSp>
        <p:grpSp>
          <p:nvGrpSpPr>
            <p:cNvPr id="59" name="Group 58">
              <a:extLst>
                <a:ext uri="{FF2B5EF4-FFF2-40B4-BE49-F238E27FC236}">
                  <a16:creationId xmlns:a16="http://schemas.microsoft.com/office/drawing/2014/main" id="{D7924CFA-BD6E-4054-8923-BB09A238EEAA}"/>
                </a:ext>
              </a:extLst>
            </p:cNvPr>
            <p:cNvGrpSpPr/>
            <p:nvPr userDrawn="1"/>
          </p:nvGrpSpPr>
          <p:grpSpPr>
            <a:xfrm rot="17100000">
              <a:off x="5680688" y="1727426"/>
              <a:ext cx="1390746" cy="2025285"/>
              <a:chOff x="7148054" y="463001"/>
              <a:chExt cx="1390746" cy="2025285"/>
            </a:xfrm>
          </p:grpSpPr>
          <p:sp>
            <p:nvSpPr>
              <p:cNvPr id="60" name="Oval 59">
                <a:extLst>
                  <a:ext uri="{FF2B5EF4-FFF2-40B4-BE49-F238E27FC236}">
                    <a16:creationId xmlns:a16="http://schemas.microsoft.com/office/drawing/2014/main" id="{F580C83C-6174-4721-B084-8A16762B7861}"/>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61" name="Straight Connector 60">
                <a:extLst>
                  <a:ext uri="{FF2B5EF4-FFF2-40B4-BE49-F238E27FC236}">
                    <a16:creationId xmlns:a16="http://schemas.microsoft.com/office/drawing/2014/main" id="{BA996D74-35FA-4060-878E-CFC4E090B883}"/>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62" name="Group 61">
              <a:extLst>
                <a:ext uri="{FF2B5EF4-FFF2-40B4-BE49-F238E27FC236}">
                  <a16:creationId xmlns:a16="http://schemas.microsoft.com/office/drawing/2014/main" id="{65FE3578-6AB0-43EE-955D-ACAC6C3E3F43}"/>
                </a:ext>
              </a:extLst>
            </p:cNvPr>
            <p:cNvGrpSpPr/>
            <p:nvPr userDrawn="1"/>
          </p:nvGrpSpPr>
          <p:grpSpPr>
            <a:xfrm rot="4500000">
              <a:off x="9205574" y="1720473"/>
              <a:ext cx="1390746" cy="2025285"/>
              <a:chOff x="7148054" y="463001"/>
              <a:chExt cx="1390746" cy="2025285"/>
            </a:xfrm>
          </p:grpSpPr>
          <p:sp>
            <p:nvSpPr>
              <p:cNvPr id="63" name="Oval 62">
                <a:extLst>
                  <a:ext uri="{FF2B5EF4-FFF2-40B4-BE49-F238E27FC236}">
                    <a16:creationId xmlns:a16="http://schemas.microsoft.com/office/drawing/2014/main" id="{057361F3-2F7D-4DAC-A7AF-258715652565}"/>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64" name="Straight Connector 63">
                <a:extLst>
                  <a:ext uri="{FF2B5EF4-FFF2-40B4-BE49-F238E27FC236}">
                    <a16:creationId xmlns:a16="http://schemas.microsoft.com/office/drawing/2014/main" id="{58755B76-08DA-427F-A767-C1EAF6C11133}"/>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D915A2EB-A1C6-4269-9F45-AB8C7B32223A}"/>
                </a:ext>
              </a:extLst>
            </p:cNvPr>
            <p:cNvGrpSpPr/>
            <p:nvPr userDrawn="1"/>
          </p:nvGrpSpPr>
          <p:grpSpPr>
            <a:xfrm rot="8100000">
              <a:off x="8738652" y="3819554"/>
              <a:ext cx="1390746" cy="2025285"/>
              <a:chOff x="7148054" y="463001"/>
              <a:chExt cx="1390746" cy="2025285"/>
            </a:xfrm>
          </p:grpSpPr>
          <p:sp>
            <p:nvSpPr>
              <p:cNvPr id="66" name="Oval 65">
                <a:extLst>
                  <a:ext uri="{FF2B5EF4-FFF2-40B4-BE49-F238E27FC236}">
                    <a16:creationId xmlns:a16="http://schemas.microsoft.com/office/drawing/2014/main" id="{1C64B80D-4476-43B8-96F3-0F8A22604B81}"/>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67" name="Straight Connector 66">
                <a:extLst>
                  <a:ext uri="{FF2B5EF4-FFF2-40B4-BE49-F238E27FC236}">
                    <a16:creationId xmlns:a16="http://schemas.microsoft.com/office/drawing/2014/main" id="{2FA2239C-5C03-4938-A60E-5B3B5E6ADEBB}"/>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75C9E872-C8A7-40FA-BDFD-1EAF7B681F2D}"/>
                </a:ext>
              </a:extLst>
            </p:cNvPr>
            <p:cNvGrpSpPr/>
            <p:nvPr userDrawn="1"/>
          </p:nvGrpSpPr>
          <p:grpSpPr>
            <a:xfrm rot="13500000">
              <a:off x="6182208" y="3837763"/>
              <a:ext cx="1390746" cy="2025285"/>
              <a:chOff x="7148054" y="463001"/>
              <a:chExt cx="1390746" cy="2025285"/>
            </a:xfrm>
          </p:grpSpPr>
          <p:sp>
            <p:nvSpPr>
              <p:cNvPr id="69" name="Oval 68">
                <a:extLst>
                  <a:ext uri="{FF2B5EF4-FFF2-40B4-BE49-F238E27FC236}">
                    <a16:creationId xmlns:a16="http://schemas.microsoft.com/office/drawing/2014/main" id="{882FB2BF-748A-4FC2-BD48-79C257337AC5}"/>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70" name="Straight Connector 69">
                <a:extLst>
                  <a:ext uri="{FF2B5EF4-FFF2-40B4-BE49-F238E27FC236}">
                    <a16:creationId xmlns:a16="http://schemas.microsoft.com/office/drawing/2014/main" id="{BE91E158-3E55-44A2-AD92-7976B82D2D82}"/>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85921831-71B8-4423-AE91-20898944F405}"/>
                </a:ext>
              </a:extLst>
            </p:cNvPr>
            <p:cNvGrpSpPr/>
            <p:nvPr userDrawn="1"/>
          </p:nvGrpSpPr>
          <p:grpSpPr>
            <a:xfrm>
              <a:off x="7226838" y="2516306"/>
              <a:ext cx="1822450" cy="1822450"/>
              <a:chOff x="6940521" y="2710801"/>
              <a:chExt cx="1822450" cy="1822450"/>
            </a:xfrm>
          </p:grpSpPr>
          <p:sp>
            <p:nvSpPr>
              <p:cNvPr id="72" name="Oval 71">
                <a:extLst>
                  <a:ext uri="{FF2B5EF4-FFF2-40B4-BE49-F238E27FC236}">
                    <a16:creationId xmlns:a16="http://schemas.microsoft.com/office/drawing/2014/main" id="{DDA95584-E95F-4B26-8663-CEF3C22425BE}"/>
                  </a:ext>
                </a:extLst>
              </p:cNvPr>
              <p:cNvSpPr/>
              <p:nvPr/>
            </p:nvSpPr>
            <p:spPr>
              <a:xfrm>
                <a:off x="6940521" y="2710801"/>
                <a:ext cx="1822450" cy="182245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4503C19E-7D67-4443-A6F5-3D0E3F62F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5872" y="2894952"/>
                <a:ext cx="1385120" cy="1411254"/>
              </a:xfrm>
              <a:prstGeom prst="rect">
                <a:avLst/>
              </a:prstGeom>
            </p:spPr>
          </p:pic>
          <p:sp>
            <p:nvSpPr>
              <p:cNvPr id="74" name="TextBox 73">
                <a:extLst>
                  <a:ext uri="{FF2B5EF4-FFF2-40B4-BE49-F238E27FC236}">
                    <a16:creationId xmlns:a16="http://schemas.microsoft.com/office/drawing/2014/main" id="{E0233AF5-74A1-46C7-8C5A-136E91367141}"/>
                  </a:ext>
                </a:extLst>
              </p:cNvPr>
              <p:cNvSpPr txBox="1"/>
              <p:nvPr/>
            </p:nvSpPr>
            <p:spPr>
              <a:xfrm>
                <a:off x="7150839" y="3242484"/>
                <a:ext cx="1427453" cy="784830"/>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bg1"/>
                    </a:solidFill>
                    <a:latin typeface="Arial" panose="020B0604020202020204" pitchFamily="34" charset="0"/>
                    <a:cs typeface="Arial" panose="020B0604020202020204" pitchFamily="34" charset="0"/>
                  </a:rPr>
                  <a:t>Unique ability to finance any opportunity</a:t>
                </a:r>
              </a:p>
            </p:txBody>
          </p:sp>
        </p:grpSp>
        <p:pic>
          <p:nvPicPr>
            <p:cNvPr id="75" name="Picture 74" descr="A close up of a sign&#10;&#10;Description automatically generated">
              <a:extLst>
                <a:ext uri="{FF2B5EF4-FFF2-40B4-BE49-F238E27FC236}">
                  <a16:creationId xmlns:a16="http://schemas.microsoft.com/office/drawing/2014/main" id="{BD5ACEF6-41A5-4EC9-985A-F1E9B797471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599793" y="1966671"/>
              <a:ext cx="1304063" cy="1305106"/>
            </a:xfrm>
            <a:prstGeom prst="rect">
              <a:avLst/>
            </a:prstGeom>
          </p:spPr>
        </p:pic>
        <p:pic>
          <p:nvPicPr>
            <p:cNvPr id="76" name="Picture 75" descr="A close up of a sign&#10;&#10;Description automatically generated">
              <a:extLst>
                <a:ext uri="{FF2B5EF4-FFF2-40B4-BE49-F238E27FC236}">
                  <a16:creationId xmlns:a16="http://schemas.microsoft.com/office/drawing/2014/main" id="{9AC13FD4-CD12-4585-AA47-74659C480BA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441911" y="2110857"/>
              <a:ext cx="1156408" cy="1156408"/>
            </a:xfrm>
            <a:prstGeom prst="rect">
              <a:avLst/>
            </a:prstGeom>
          </p:spPr>
        </p:pic>
        <p:pic>
          <p:nvPicPr>
            <p:cNvPr id="77" name="Picture 76" descr="A close up of a sign&#10;&#10;Description automatically generated">
              <a:extLst>
                <a:ext uri="{FF2B5EF4-FFF2-40B4-BE49-F238E27FC236}">
                  <a16:creationId xmlns:a16="http://schemas.microsoft.com/office/drawing/2014/main" id="{EF8F11E0-1EAA-4419-87C2-82753F27432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970181" y="4420211"/>
              <a:ext cx="1271922" cy="1270906"/>
            </a:xfrm>
            <a:prstGeom prst="rect">
              <a:avLst/>
            </a:prstGeom>
          </p:spPr>
        </p:pic>
        <p:pic>
          <p:nvPicPr>
            <p:cNvPr id="78" name="Picture 77" descr="A picture containing drawing, black, green, white&#10;&#10;Description automatically generated">
              <a:extLst>
                <a:ext uri="{FF2B5EF4-FFF2-40B4-BE49-F238E27FC236}">
                  <a16:creationId xmlns:a16="http://schemas.microsoft.com/office/drawing/2014/main" id="{35D60F1A-834D-491F-9DD5-CF037901759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049287" y="4355102"/>
              <a:ext cx="1298537" cy="1299575"/>
            </a:xfrm>
            <a:prstGeom prst="rect">
              <a:avLst/>
            </a:prstGeom>
          </p:spPr>
        </p:pic>
        <p:pic>
          <p:nvPicPr>
            <p:cNvPr id="79" name="Picture 78">
              <a:extLst>
                <a:ext uri="{FF2B5EF4-FFF2-40B4-BE49-F238E27FC236}">
                  <a16:creationId xmlns:a16="http://schemas.microsoft.com/office/drawing/2014/main" id="{D12A7E09-DB29-41A7-B9B9-CE6057B4FD57}"/>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7549412" y="599399"/>
              <a:ext cx="1172981" cy="1172981"/>
            </a:xfrm>
            <a:prstGeom prst="rect">
              <a:avLst/>
            </a:prstGeom>
          </p:spPr>
        </p:pic>
      </p:grpSp>
      <p:sp>
        <p:nvSpPr>
          <p:cNvPr id="80" name="Slide Number Placeholder 9">
            <a:extLst>
              <a:ext uri="{FF2B5EF4-FFF2-40B4-BE49-F238E27FC236}">
                <a16:creationId xmlns:a16="http://schemas.microsoft.com/office/drawing/2014/main" id="{E2D21085-D3C1-4D88-B459-2511EB4DF2FD}"/>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413017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MRC-AdvTechPortfolioDetail">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120" name="Group 119">
            <a:extLst>
              <a:ext uri="{FF2B5EF4-FFF2-40B4-BE49-F238E27FC236}">
                <a16:creationId xmlns:a16="http://schemas.microsoft.com/office/drawing/2014/main" id="{BED3D09B-73AA-E542-B4FF-54D629EC6D4D}"/>
              </a:ext>
            </a:extLst>
          </p:cNvPr>
          <p:cNvGrpSpPr/>
          <p:nvPr userDrawn="1"/>
        </p:nvGrpSpPr>
        <p:grpSpPr>
          <a:xfrm>
            <a:off x="-3175" y="5729392"/>
            <a:ext cx="12195175" cy="1138133"/>
            <a:chOff x="-3586" y="5730465"/>
            <a:chExt cx="12195175" cy="1138133"/>
          </a:xfrm>
        </p:grpSpPr>
        <p:sp>
          <p:nvSpPr>
            <p:cNvPr id="121" name="Triangle 2">
              <a:extLst>
                <a:ext uri="{FF2B5EF4-FFF2-40B4-BE49-F238E27FC236}">
                  <a16:creationId xmlns:a16="http://schemas.microsoft.com/office/drawing/2014/main" id="{39231F4B-BDAC-954D-8ADB-CD19D1016167}"/>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2" name="Triangle 2">
              <a:extLst>
                <a:ext uri="{FF2B5EF4-FFF2-40B4-BE49-F238E27FC236}">
                  <a16:creationId xmlns:a16="http://schemas.microsoft.com/office/drawing/2014/main" id="{43661D15-DE39-D04F-9DAB-11E662982B3E}"/>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3" name="Triangle 2">
              <a:extLst>
                <a:ext uri="{FF2B5EF4-FFF2-40B4-BE49-F238E27FC236}">
                  <a16:creationId xmlns:a16="http://schemas.microsoft.com/office/drawing/2014/main" id="{42861EAD-756C-7049-9F97-580A1B80B1BC}"/>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4" name="Triangle 2">
              <a:extLst>
                <a:ext uri="{FF2B5EF4-FFF2-40B4-BE49-F238E27FC236}">
                  <a16:creationId xmlns:a16="http://schemas.microsoft.com/office/drawing/2014/main" id="{4429B1D4-676C-8B40-8263-5784899E1D67}"/>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25" name="Picture 124">
            <a:extLst>
              <a:ext uri="{FF2B5EF4-FFF2-40B4-BE49-F238E27FC236}">
                <a16:creationId xmlns:a16="http://schemas.microsoft.com/office/drawing/2014/main" id="{72FED460-CC43-D541-B691-73F8FD52FE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126" name="Slide Number Placeholder 9">
            <a:extLst>
              <a:ext uri="{FF2B5EF4-FFF2-40B4-BE49-F238E27FC236}">
                <a16:creationId xmlns:a16="http://schemas.microsoft.com/office/drawing/2014/main" id="{F413C514-8D49-5D48-B146-BBAF0E566A9A}"/>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4" name="Slide Number Placeholder 2">
            <a:extLst>
              <a:ext uri="{FF2B5EF4-FFF2-40B4-BE49-F238E27FC236}">
                <a16:creationId xmlns:a16="http://schemas.microsoft.com/office/drawing/2014/main" id="{B732CB5D-5718-40C1-ACC4-8BC43D368CA3}"/>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dirty="0"/>
          </a:p>
        </p:txBody>
      </p:sp>
      <p:sp>
        <p:nvSpPr>
          <p:cNvPr id="93" name="Slide Number Placeholder 2">
            <a:extLst>
              <a:ext uri="{FF2B5EF4-FFF2-40B4-BE49-F238E27FC236}">
                <a16:creationId xmlns:a16="http://schemas.microsoft.com/office/drawing/2014/main" id="{A8D6EF66-F3F1-4286-BEDD-2644795E11DF}"/>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latin typeface="Arial" charset="0"/>
                <a:cs typeface="Arial" charset="0"/>
              </a:rPr>
              <a:pPr/>
              <a:t>‹#›</a:t>
            </a:fld>
            <a:endParaRPr lang="en-US" dirty="0"/>
          </a:p>
        </p:txBody>
      </p:sp>
      <p:sp>
        <p:nvSpPr>
          <p:cNvPr id="94" name="Slide Number Placeholder 1">
            <a:extLst>
              <a:ext uri="{FF2B5EF4-FFF2-40B4-BE49-F238E27FC236}">
                <a16:creationId xmlns:a16="http://schemas.microsoft.com/office/drawing/2014/main" id="{ECFA99D1-9C30-40AD-B493-09A404A6BE09}"/>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cs typeface="Arial" charset="0"/>
              </a:rPr>
              <a:pPr/>
              <a:t>‹#›</a:t>
            </a:fld>
            <a:endParaRPr lang="en-US" dirty="0"/>
          </a:p>
        </p:txBody>
      </p:sp>
      <p:sp>
        <p:nvSpPr>
          <p:cNvPr id="127" name="Title 1">
            <a:extLst>
              <a:ext uri="{FF2B5EF4-FFF2-40B4-BE49-F238E27FC236}">
                <a16:creationId xmlns:a16="http://schemas.microsoft.com/office/drawing/2014/main" id="{627726F1-4C4D-4241-94FF-13E31702F0B8}"/>
              </a:ext>
            </a:extLst>
          </p:cNvPr>
          <p:cNvSpPr txBox="1">
            <a:spLocks/>
          </p:cNvSpPr>
          <p:nvPr userDrawn="1"/>
        </p:nvSpPr>
        <p:spPr>
          <a:xfrm>
            <a:off x="609600" y="274638"/>
            <a:ext cx="10972800" cy="7207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200" dirty="0"/>
              <a:t>Ameresco’s Advanced Technology Portfolio</a:t>
            </a:r>
          </a:p>
        </p:txBody>
      </p:sp>
      <p:grpSp>
        <p:nvGrpSpPr>
          <p:cNvPr id="40" name="Group 39">
            <a:extLst>
              <a:ext uri="{FF2B5EF4-FFF2-40B4-BE49-F238E27FC236}">
                <a16:creationId xmlns:a16="http://schemas.microsoft.com/office/drawing/2014/main" id="{71F87309-E16F-4684-9C51-5726A63F5353}"/>
              </a:ext>
            </a:extLst>
          </p:cNvPr>
          <p:cNvGrpSpPr/>
          <p:nvPr userDrawn="1"/>
        </p:nvGrpSpPr>
        <p:grpSpPr>
          <a:xfrm>
            <a:off x="762140" y="1269573"/>
            <a:ext cx="10427217" cy="4490433"/>
            <a:chOff x="762140" y="1269573"/>
            <a:chExt cx="10427217" cy="4490433"/>
          </a:xfrm>
        </p:grpSpPr>
        <p:grpSp>
          <p:nvGrpSpPr>
            <p:cNvPr id="41" name="Group 40">
              <a:extLst>
                <a:ext uri="{FF2B5EF4-FFF2-40B4-BE49-F238E27FC236}">
                  <a16:creationId xmlns:a16="http://schemas.microsoft.com/office/drawing/2014/main" id="{5728EC4D-FA93-4D89-9C45-6A7BBB6E39D4}"/>
                </a:ext>
              </a:extLst>
            </p:cNvPr>
            <p:cNvGrpSpPr/>
            <p:nvPr userDrawn="1"/>
          </p:nvGrpSpPr>
          <p:grpSpPr>
            <a:xfrm>
              <a:off x="762140" y="1398433"/>
              <a:ext cx="2502795" cy="3183124"/>
              <a:chOff x="8370016" y="1301507"/>
              <a:chExt cx="2502795" cy="3183124"/>
            </a:xfrm>
          </p:grpSpPr>
          <p:sp>
            <p:nvSpPr>
              <p:cNvPr id="63" name="TextBox 62">
                <a:extLst>
                  <a:ext uri="{FF2B5EF4-FFF2-40B4-BE49-F238E27FC236}">
                    <a16:creationId xmlns:a16="http://schemas.microsoft.com/office/drawing/2014/main" id="{49AAE60D-6D87-4401-8DF4-4B331A0BBC83}"/>
                  </a:ext>
                </a:extLst>
              </p:cNvPr>
              <p:cNvSpPr txBox="1"/>
              <p:nvPr/>
            </p:nvSpPr>
            <p:spPr>
              <a:xfrm>
                <a:off x="8819878" y="1791586"/>
                <a:ext cx="2021191" cy="2693045"/>
              </a:xfrm>
              <a:prstGeom prst="rect">
                <a:avLst/>
              </a:prstGeom>
              <a:noFill/>
            </p:spPr>
            <p:txBody>
              <a:bodyPr wrap="square" lIns="0" tIns="0" rIns="0" bIns="0" numCol="1" spcCol="0"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Smart Building </a:t>
                </a:r>
                <a:br>
                  <a:rPr lang="en-US" sz="1000" dirty="0"/>
                </a:br>
                <a:r>
                  <a:rPr lang="en-US" sz="1000" dirty="0"/>
                  <a:t>Automation &amp; Controls</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Interior Lighting and</a:t>
                </a:r>
                <a:br>
                  <a:rPr lang="en-US" sz="1000" dirty="0"/>
                </a:br>
                <a:r>
                  <a:rPr lang="en-US" sz="1000" dirty="0"/>
                  <a:t>Controls</a:t>
                </a:r>
              </a:p>
              <a:p>
                <a:pPr marL="171450" marR="0" lvl="0" indent="-171450" algn="l" defTabSz="914400" rtl="0" eaLnBrk="1" fontAlgn="auto" latinLnBrk="0" hangingPunct="1">
                  <a:lnSpc>
                    <a:spcPct val="100000"/>
                  </a:lnSpc>
                  <a:spcBef>
                    <a:spcPts val="300"/>
                  </a:spcBef>
                  <a:spcAft>
                    <a:spcPts val="300"/>
                  </a:spcAft>
                  <a:buClr>
                    <a:srgbClr val="0076BC"/>
                  </a:buClr>
                  <a:buSzTx/>
                  <a:buFont typeface="Arial" panose="020B0604020202020204" pitchFamily="34" charset="0"/>
                  <a:buChar char="•"/>
                  <a:tabLst/>
                  <a:defRPr/>
                </a:pPr>
                <a:r>
                  <a:rPr lang="en-US" sz="1000" dirty="0"/>
                  <a:t>Water / Wastewater </a:t>
                </a:r>
                <a:br>
                  <a:rPr lang="en-US" sz="1000" dirty="0"/>
                </a:br>
                <a:r>
                  <a:rPr lang="en-US" sz="1000" dirty="0"/>
                  <a:t>Efficiency &amp; Recovery</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HVAC &amp; Ventilation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Boiler &amp; Chiller System</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Industrial Optimization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Building Envelope</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Advanced Metering</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LED Street &amp; Area Lighting</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Smart Cities</a:t>
                </a:r>
              </a:p>
            </p:txBody>
          </p:sp>
          <p:pic>
            <p:nvPicPr>
              <p:cNvPr id="64" name="Picture 63" descr="A picture containing clock&#10;&#10;Description automatically generated">
                <a:extLst>
                  <a:ext uri="{FF2B5EF4-FFF2-40B4-BE49-F238E27FC236}">
                    <a16:creationId xmlns:a16="http://schemas.microsoft.com/office/drawing/2014/main" id="{9D9C9C93-C8F9-4A14-983E-3648691E47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70016" y="1326030"/>
                <a:ext cx="337166" cy="323296"/>
              </a:xfrm>
              <a:prstGeom prst="rect">
                <a:avLst/>
              </a:prstGeom>
            </p:spPr>
          </p:pic>
          <p:sp>
            <p:nvSpPr>
              <p:cNvPr id="65" name="TextBox 64">
                <a:extLst>
                  <a:ext uri="{FF2B5EF4-FFF2-40B4-BE49-F238E27FC236}">
                    <a16:creationId xmlns:a16="http://schemas.microsoft.com/office/drawing/2014/main" id="{041A9330-4B6F-4865-B467-7EA9FD5CF9D2}"/>
                  </a:ext>
                </a:extLst>
              </p:cNvPr>
              <p:cNvSpPr txBox="1"/>
              <p:nvPr/>
            </p:nvSpPr>
            <p:spPr>
              <a:xfrm>
                <a:off x="8813108" y="1301507"/>
                <a:ext cx="2059703" cy="369332"/>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Energy Efficiency</a:t>
                </a:r>
              </a:p>
            </p:txBody>
          </p:sp>
        </p:grpSp>
        <p:grpSp>
          <p:nvGrpSpPr>
            <p:cNvPr id="42" name="Group 41">
              <a:extLst>
                <a:ext uri="{FF2B5EF4-FFF2-40B4-BE49-F238E27FC236}">
                  <a16:creationId xmlns:a16="http://schemas.microsoft.com/office/drawing/2014/main" id="{970CB732-4019-42F1-B218-825C655F04B6}"/>
                </a:ext>
              </a:extLst>
            </p:cNvPr>
            <p:cNvGrpSpPr/>
            <p:nvPr userDrawn="1"/>
          </p:nvGrpSpPr>
          <p:grpSpPr>
            <a:xfrm>
              <a:off x="3908291" y="3520590"/>
              <a:ext cx="3774602" cy="2070883"/>
              <a:chOff x="393146" y="1176318"/>
              <a:chExt cx="3774602" cy="2070883"/>
            </a:xfrm>
          </p:grpSpPr>
          <p:sp>
            <p:nvSpPr>
              <p:cNvPr id="60" name="TextBox 59">
                <a:extLst>
                  <a:ext uri="{FF2B5EF4-FFF2-40B4-BE49-F238E27FC236}">
                    <a16:creationId xmlns:a16="http://schemas.microsoft.com/office/drawing/2014/main" id="{12C8068E-CEDD-42D2-8BBF-8B4B250E6C87}"/>
                  </a:ext>
                </a:extLst>
              </p:cNvPr>
              <p:cNvSpPr txBox="1"/>
              <p:nvPr/>
            </p:nvSpPr>
            <p:spPr>
              <a:xfrm>
                <a:off x="1074707" y="1939151"/>
                <a:ext cx="2202526" cy="1308050"/>
              </a:xfrm>
              <a:prstGeom prst="rect">
                <a:avLst/>
              </a:prstGeom>
              <a:noFill/>
            </p:spPr>
            <p:txBody>
              <a:bodyPr wrap="none" lIns="0" tIns="0" rIns="0" bIns="0"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Energy Analytics</a:t>
                </a:r>
              </a:p>
              <a:p>
                <a:pPr marL="628650" lvl="1" indent="-171450">
                  <a:lnSpc>
                    <a:spcPct val="100000"/>
                  </a:lnSpc>
                  <a:spcBef>
                    <a:spcPts val="300"/>
                  </a:spcBef>
                  <a:spcAft>
                    <a:spcPts val="300"/>
                  </a:spcAft>
                  <a:buClr>
                    <a:srgbClr val="F9A14A"/>
                  </a:buClr>
                  <a:buFont typeface="Arial" panose="020B0604020202020204" pitchFamily="34" charset="0"/>
                  <a:buChar char="–"/>
                </a:pPr>
                <a:r>
                  <a:rPr lang="en-US" sz="1000" dirty="0"/>
                  <a:t>AssetPlanner® </a:t>
                </a:r>
              </a:p>
              <a:p>
                <a:pPr marL="628650" lvl="1" indent="-171450">
                  <a:lnSpc>
                    <a:spcPct val="100000"/>
                  </a:lnSpc>
                  <a:spcBef>
                    <a:spcPts val="300"/>
                  </a:spcBef>
                  <a:spcAft>
                    <a:spcPts val="300"/>
                  </a:spcAft>
                  <a:buClr>
                    <a:srgbClr val="F9A14A"/>
                  </a:buClr>
                  <a:buFont typeface="Arial" panose="020B0604020202020204" pitchFamily="34" charset="0"/>
                  <a:buChar char="–"/>
                </a:pPr>
                <a:r>
                  <a:rPr lang="en-US" sz="1000" dirty="0"/>
                  <a:t>Measurement &amp; Verification</a:t>
                </a:r>
              </a:p>
              <a:p>
                <a:pPr marL="628650" lvl="1" indent="-171450">
                  <a:lnSpc>
                    <a:spcPct val="100000"/>
                  </a:lnSpc>
                  <a:spcBef>
                    <a:spcPts val="300"/>
                  </a:spcBef>
                  <a:spcAft>
                    <a:spcPts val="300"/>
                  </a:spcAft>
                  <a:buClr>
                    <a:srgbClr val="F9A14A"/>
                  </a:buClr>
                  <a:buFont typeface="Arial" panose="020B0604020202020204" pitchFamily="34" charset="0"/>
                  <a:buChar char="–"/>
                </a:pPr>
                <a:r>
                  <a:rPr lang="en-US" sz="1000" dirty="0"/>
                  <a:t>Advanced Metering</a:t>
                </a:r>
              </a:p>
              <a:p>
                <a:pPr marL="628650" lvl="1" indent="-171450">
                  <a:lnSpc>
                    <a:spcPct val="100000"/>
                  </a:lnSpc>
                  <a:spcBef>
                    <a:spcPts val="300"/>
                  </a:spcBef>
                  <a:spcAft>
                    <a:spcPts val="300"/>
                  </a:spcAft>
                  <a:buClr>
                    <a:srgbClr val="F9A14A"/>
                  </a:buClr>
                  <a:buFont typeface="Arial" panose="020B0604020202020204" pitchFamily="34" charset="0"/>
                  <a:buChar char="–"/>
                </a:pPr>
                <a:r>
                  <a:rPr lang="en-US" sz="1000" dirty="0"/>
                  <a:t>VisionDSM (AEG)</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Energy Supply Management</a:t>
                </a:r>
              </a:p>
            </p:txBody>
          </p:sp>
          <p:pic>
            <p:nvPicPr>
              <p:cNvPr id="61" name="Picture 60" descr="A picture containing room&#10;&#10;Description automatically generated">
                <a:extLst>
                  <a:ext uri="{FF2B5EF4-FFF2-40B4-BE49-F238E27FC236}">
                    <a16:creationId xmlns:a16="http://schemas.microsoft.com/office/drawing/2014/main" id="{F3FD3A1A-7ABD-48FA-B725-5CD6C1015A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3146" y="1176318"/>
                <a:ext cx="675802" cy="675262"/>
              </a:xfrm>
              <a:prstGeom prst="rect">
                <a:avLst/>
              </a:prstGeom>
            </p:spPr>
          </p:pic>
          <p:sp>
            <p:nvSpPr>
              <p:cNvPr id="62" name="TextBox 61">
                <a:extLst>
                  <a:ext uri="{FF2B5EF4-FFF2-40B4-BE49-F238E27FC236}">
                    <a16:creationId xmlns:a16="http://schemas.microsoft.com/office/drawing/2014/main" id="{1417F187-2ADD-4975-ACEE-321A894388B5}"/>
                  </a:ext>
                </a:extLst>
              </p:cNvPr>
              <p:cNvSpPr txBox="1"/>
              <p:nvPr/>
            </p:nvSpPr>
            <p:spPr>
              <a:xfrm>
                <a:off x="1068948" y="1260827"/>
                <a:ext cx="3098800" cy="646331"/>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Energy Analytics and </a:t>
                </a:r>
                <a:br>
                  <a:rPr lang="en-US" dirty="0">
                    <a:solidFill>
                      <a:schemeClr val="accent4"/>
                    </a:solidFill>
                    <a:latin typeface="Arial" panose="020B0604020202020204" pitchFamily="34" charset="0"/>
                    <a:cs typeface="Arial" panose="020B0604020202020204" pitchFamily="34" charset="0"/>
                  </a:rPr>
                </a:br>
                <a:r>
                  <a:rPr lang="en-US" dirty="0">
                    <a:solidFill>
                      <a:schemeClr val="accent4"/>
                    </a:solidFill>
                    <a:latin typeface="Arial" panose="020B0604020202020204" pitchFamily="34" charset="0"/>
                    <a:cs typeface="Arial" panose="020B0604020202020204" pitchFamily="34" charset="0"/>
                  </a:rPr>
                  <a:t>Supply Management</a:t>
                </a:r>
              </a:p>
            </p:txBody>
          </p:sp>
        </p:grpSp>
        <p:grpSp>
          <p:nvGrpSpPr>
            <p:cNvPr id="43" name="Group 42">
              <a:extLst>
                <a:ext uri="{FF2B5EF4-FFF2-40B4-BE49-F238E27FC236}">
                  <a16:creationId xmlns:a16="http://schemas.microsoft.com/office/drawing/2014/main" id="{8D889A0A-40CB-454D-8871-CF05C38B6BFE}"/>
                </a:ext>
              </a:extLst>
            </p:cNvPr>
            <p:cNvGrpSpPr/>
            <p:nvPr userDrawn="1"/>
          </p:nvGrpSpPr>
          <p:grpSpPr>
            <a:xfrm>
              <a:off x="8429835" y="3608233"/>
              <a:ext cx="2683322" cy="2151773"/>
              <a:chOff x="4914690" y="1263961"/>
              <a:chExt cx="2683322" cy="2151773"/>
            </a:xfrm>
          </p:grpSpPr>
          <p:sp>
            <p:nvSpPr>
              <p:cNvPr id="57" name="TextBox 56">
                <a:extLst>
                  <a:ext uri="{FF2B5EF4-FFF2-40B4-BE49-F238E27FC236}">
                    <a16:creationId xmlns:a16="http://schemas.microsoft.com/office/drawing/2014/main" id="{B210294D-BC4F-4735-8B9E-DD6C624CD38C}"/>
                  </a:ext>
                </a:extLst>
              </p:cNvPr>
              <p:cNvSpPr txBox="1"/>
              <p:nvPr/>
            </p:nvSpPr>
            <p:spPr>
              <a:xfrm>
                <a:off x="5486906" y="1861462"/>
                <a:ext cx="2111106" cy="1554272"/>
              </a:xfrm>
              <a:prstGeom prst="rect">
                <a:avLst/>
              </a:prstGeom>
              <a:noFill/>
            </p:spPr>
            <p:txBody>
              <a:bodyPr wrap="square"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Plant O&amp;M</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Solar O&amp;M</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Facility Management Services</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System Repair &amp; Restoration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Lighting System Maintenance</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Control System Predictive Maintenance</a:t>
                </a:r>
              </a:p>
            </p:txBody>
          </p:sp>
          <p:pic>
            <p:nvPicPr>
              <p:cNvPr id="58" name="Picture 57" descr="A close up of a logo&#10;&#10;Description automatically generated">
                <a:extLst>
                  <a:ext uri="{FF2B5EF4-FFF2-40B4-BE49-F238E27FC236}">
                    <a16:creationId xmlns:a16="http://schemas.microsoft.com/office/drawing/2014/main" id="{01B82DD6-B722-4214-A6B3-C1B51F0457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14690" y="1295429"/>
                <a:ext cx="562554" cy="562554"/>
              </a:xfrm>
              <a:prstGeom prst="rect">
                <a:avLst/>
              </a:prstGeom>
            </p:spPr>
          </p:pic>
          <p:sp>
            <p:nvSpPr>
              <p:cNvPr id="59" name="TextBox 58">
                <a:extLst>
                  <a:ext uri="{FF2B5EF4-FFF2-40B4-BE49-F238E27FC236}">
                    <a16:creationId xmlns:a16="http://schemas.microsoft.com/office/drawing/2014/main" id="{E6FE24FF-F4C1-4BFC-AD16-62C95618636A}"/>
                  </a:ext>
                </a:extLst>
              </p:cNvPr>
              <p:cNvSpPr txBox="1"/>
              <p:nvPr/>
            </p:nvSpPr>
            <p:spPr>
              <a:xfrm>
                <a:off x="5486906" y="1263961"/>
                <a:ext cx="2111106" cy="646331"/>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Operations </a:t>
                </a:r>
                <a:br>
                  <a:rPr lang="en-US" dirty="0">
                    <a:solidFill>
                      <a:schemeClr val="accent4"/>
                    </a:solidFill>
                    <a:latin typeface="Arial" panose="020B0604020202020204" pitchFamily="34" charset="0"/>
                    <a:cs typeface="Arial" panose="020B0604020202020204" pitchFamily="34" charset="0"/>
                  </a:rPr>
                </a:br>
                <a:r>
                  <a:rPr lang="en-US" dirty="0">
                    <a:solidFill>
                      <a:schemeClr val="accent4"/>
                    </a:solidFill>
                    <a:latin typeface="Arial" panose="020B0604020202020204" pitchFamily="34" charset="0"/>
                    <a:cs typeface="Arial" panose="020B0604020202020204" pitchFamily="34" charset="0"/>
                  </a:rPr>
                  <a:t>and Maintenance</a:t>
                </a:r>
              </a:p>
            </p:txBody>
          </p:sp>
        </p:grpSp>
        <p:cxnSp>
          <p:nvCxnSpPr>
            <p:cNvPr id="44" name="Straight Connector 43">
              <a:extLst>
                <a:ext uri="{FF2B5EF4-FFF2-40B4-BE49-F238E27FC236}">
                  <a16:creationId xmlns:a16="http://schemas.microsoft.com/office/drawing/2014/main" id="{8BA89BFC-055B-469B-B73C-FDAC067B48E6}"/>
                </a:ext>
              </a:extLst>
            </p:cNvPr>
            <p:cNvCxnSpPr>
              <a:cxnSpLocks/>
            </p:cNvCxnSpPr>
            <p:nvPr userDrawn="1"/>
          </p:nvCxnSpPr>
          <p:spPr>
            <a:xfrm>
              <a:off x="918187" y="1930798"/>
              <a:ext cx="0" cy="2797295"/>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C2C7F79-C09D-4D99-9631-D7C5A794AE75}"/>
                </a:ext>
              </a:extLst>
            </p:cNvPr>
            <p:cNvCxnSpPr>
              <a:cxnSpLocks/>
            </p:cNvCxnSpPr>
            <p:nvPr userDrawn="1"/>
          </p:nvCxnSpPr>
          <p:spPr>
            <a:xfrm>
              <a:off x="4287066" y="4125643"/>
              <a:ext cx="0" cy="15544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DC3C1774-71D3-4D34-8C0A-64CC974A1501}"/>
                </a:ext>
              </a:extLst>
            </p:cNvPr>
            <p:cNvCxnSpPr>
              <a:cxnSpLocks/>
            </p:cNvCxnSpPr>
            <p:nvPr userDrawn="1"/>
          </p:nvCxnSpPr>
          <p:spPr>
            <a:xfrm>
              <a:off x="8763816" y="4195852"/>
              <a:ext cx="0" cy="15544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47" name="Group 46">
              <a:extLst>
                <a:ext uri="{FF2B5EF4-FFF2-40B4-BE49-F238E27FC236}">
                  <a16:creationId xmlns:a16="http://schemas.microsoft.com/office/drawing/2014/main" id="{4382F3BB-E568-4BCA-B2E6-5C0AF130C9C7}"/>
                </a:ext>
              </a:extLst>
            </p:cNvPr>
            <p:cNvGrpSpPr/>
            <p:nvPr userDrawn="1"/>
          </p:nvGrpSpPr>
          <p:grpSpPr>
            <a:xfrm>
              <a:off x="3968435" y="1269573"/>
              <a:ext cx="4609726" cy="2365745"/>
              <a:chOff x="453290" y="3592551"/>
              <a:chExt cx="4609726" cy="2365745"/>
            </a:xfrm>
          </p:grpSpPr>
          <p:sp>
            <p:nvSpPr>
              <p:cNvPr id="54" name="TextBox 53">
                <a:extLst>
                  <a:ext uri="{FF2B5EF4-FFF2-40B4-BE49-F238E27FC236}">
                    <a16:creationId xmlns:a16="http://schemas.microsoft.com/office/drawing/2014/main" id="{DCABBD99-22EB-4767-B99A-F9CAE25FD45A}"/>
                  </a:ext>
                </a:extLst>
              </p:cNvPr>
              <p:cNvSpPr txBox="1"/>
              <p:nvPr/>
            </p:nvSpPr>
            <p:spPr>
              <a:xfrm>
                <a:off x="1074707" y="4406589"/>
                <a:ext cx="3988309" cy="1551707"/>
              </a:xfrm>
              <a:prstGeom prst="rect">
                <a:avLst/>
              </a:prstGeom>
              <a:noFill/>
            </p:spPr>
            <p:txBody>
              <a:bodyPr wrap="square" lIns="0" tIns="0" rIns="0" bIns="0" numCol="2"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Cogeneration Plants</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Solar (On-Grid &amp; Off-Grid)</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Batteries and Energy Storage</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Biomass, Biogas, Landfill </a:t>
                </a:r>
                <a:br>
                  <a:rPr lang="en-US" sz="1000" dirty="0"/>
                </a:br>
                <a:r>
                  <a:rPr lang="en-US" sz="1000" dirty="0"/>
                  <a:t>Gas to Energy, RNG</a:t>
                </a:r>
              </a:p>
              <a:p>
                <a:pPr marL="171450" indent="-171450">
                  <a:lnSpc>
                    <a:spcPct val="100000"/>
                  </a:lnSpc>
                  <a:spcBef>
                    <a:spcPts val="300"/>
                  </a:spcBef>
                  <a:spcAft>
                    <a:spcPts val="300"/>
                  </a:spcAft>
                  <a:buClr>
                    <a:srgbClr val="0076BC"/>
                  </a:buClr>
                  <a:buFont typeface="Arial" panose="020B0604020202020204" pitchFamily="34" charset="0"/>
                  <a:buChar char="•"/>
                </a:pPr>
                <a:endParaRPr lang="en-US" sz="1000" dirty="0"/>
              </a:p>
              <a:p>
                <a:pPr marL="171450" indent="-171450">
                  <a:lnSpc>
                    <a:spcPct val="100000"/>
                  </a:lnSpc>
                  <a:spcBef>
                    <a:spcPts val="300"/>
                  </a:spcBef>
                  <a:spcAft>
                    <a:spcPts val="300"/>
                  </a:spcAft>
                  <a:buClr>
                    <a:srgbClr val="0076BC"/>
                  </a:buClr>
                  <a:buFont typeface="Arial" panose="020B0604020202020204" pitchFamily="34" charset="0"/>
                  <a:buChar char="•"/>
                </a:pPr>
                <a:endParaRPr lang="en-US" sz="1000" dirty="0"/>
              </a:p>
              <a:p>
                <a:pPr marL="171450" marR="0" lvl="0" indent="-171450" algn="l" defTabSz="914400" rtl="0" eaLnBrk="1" fontAlgn="auto" latinLnBrk="0" hangingPunct="1">
                  <a:lnSpc>
                    <a:spcPct val="100000"/>
                  </a:lnSpc>
                  <a:spcBef>
                    <a:spcPts val="300"/>
                  </a:spcBef>
                  <a:spcAft>
                    <a:spcPts val="300"/>
                  </a:spcAft>
                  <a:buClr>
                    <a:srgbClr val="0076BC"/>
                  </a:buClr>
                  <a:buSzTx/>
                  <a:buFont typeface="Arial" panose="020B0604020202020204" pitchFamily="34" charset="0"/>
                  <a:buChar char="•"/>
                  <a:tabLst/>
                  <a:defRPr/>
                </a:pPr>
                <a:r>
                  <a:rPr lang="en-US" sz="1000" dirty="0"/>
                  <a:t>Microgrid</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Geothermal</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Wind</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EV Charging</a:t>
                </a:r>
              </a:p>
            </p:txBody>
          </p:sp>
          <p:pic>
            <p:nvPicPr>
              <p:cNvPr id="55" name="Picture 54" descr="A picture containing airplane, clock&#10;&#10;Description automatically generated">
                <a:extLst>
                  <a:ext uri="{FF2B5EF4-FFF2-40B4-BE49-F238E27FC236}">
                    <a16:creationId xmlns:a16="http://schemas.microsoft.com/office/drawing/2014/main" id="{530EC2BA-3893-429D-86FB-204D566726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3290" y="3592551"/>
                <a:ext cx="600794" cy="601274"/>
              </a:xfrm>
              <a:prstGeom prst="rect">
                <a:avLst/>
              </a:prstGeom>
            </p:spPr>
          </p:pic>
          <p:sp>
            <p:nvSpPr>
              <p:cNvPr id="56" name="TextBox 55">
                <a:extLst>
                  <a:ext uri="{FF2B5EF4-FFF2-40B4-BE49-F238E27FC236}">
                    <a16:creationId xmlns:a16="http://schemas.microsoft.com/office/drawing/2014/main" id="{ED5A0C98-0342-4A1F-86FD-D99CAAEAF488}"/>
                  </a:ext>
                </a:extLst>
              </p:cNvPr>
              <p:cNvSpPr txBox="1"/>
              <p:nvPr/>
            </p:nvSpPr>
            <p:spPr>
              <a:xfrm>
                <a:off x="1037206" y="3736165"/>
                <a:ext cx="3568352" cy="646331"/>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Distributed Energy Generation, Storage &amp; Microgrids</a:t>
                </a:r>
              </a:p>
            </p:txBody>
          </p:sp>
        </p:grpSp>
        <p:grpSp>
          <p:nvGrpSpPr>
            <p:cNvPr id="48" name="Group 47">
              <a:extLst>
                <a:ext uri="{FF2B5EF4-FFF2-40B4-BE49-F238E27FC236}">
                  <a16:creationId xmlns:a16="http://schemas.microsoft.com/office/drawing/2014/main" id="{4B7658E1-F6AA-441D-9A4C-B29C15C90764}"/>
                </a:ext>
              </a:extLst>
            </p:cNvPr>
            <p:cNvGrpSpPr/>
            <p:nvPr userDrawn="1"/>
          </p:nvGrpSpPr>
          <p:grpSpPr>
            <a:xfrm>
              <a:off x="8469842" y="1288751"/>
              <a:ext cx="2719515" cy="1790343"/>
              <a:chOff x="4878497" y="3611729"/>
              <a:chExt cx="2719515" cy="1790343"/>
            </a:xfrm>
          </p:grpSpPr>
          <p:sp>
            <p:nvSpPr>
              <p:cNvPr id="51" name="TextBox 50">
                <a:extLst>
                  <a:ext uri="{FF2B5EF4-FFF2-40B4-BE49-F238E27FC236}">
                    <a16:creationId xmlns:a16="http://schemas.microsoft.com/office/drawing/2014/main" id="{49C3389F-1CE4-493F-A92C-FA8C83ED44A3}"/>
                  </a:ext>
                </a:extLst>
              </p:cNvPr>
              <p:cNvSpPr txBox="1"/>
              <p:nvPr/>
            </p:nvSpPr>
            <p:spPr>
              <a:xfrm>
                <a:off x="5422145" y="4078633"/>
                <a:ext cx="2175867" cy="1323439"/>
              </a:xfrm>
              <a:prstGeom prst="rect">
                <a:avLst/>
              </a:prstGeom>
              <a:noFill/>
            </p:spPr>
            <p:txBody>
              <a:bodyPr wrap="square"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Utility Distribution System</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Retrofits/Expansion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Modernization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New Construction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Monetization / </a:t>
                </a:r>
                <a:br>
                  <a:rPr lang="en-US" sz="1000" dirty="0"/>
                </a:br>
                <a:r>
                  <a:rPr lang="en-US" sz="1000" dirty="0"/>
                  <a:t>Ownership &amp; Operation</a:t>
                </a:r>
              </a:p>
            </p:txBody>
          </p:sp>
          <p:pic>
            <p:nvPicPr>
              <p:cNvPr id="52" name="Picture 51" descr="A picture containing drawing&#10;&#10;Description automatically generated">
                <a:extLst>
                  <a:ext uri="{FF2B5EF4-FFF2-40B4-BE49-F238E27FC236}">
                    <a16:creationId xmlns:a16="http://schemas.microsoft.com/office/drawing/2014/main" id="{EF6727A3-BE3C-4902-B00C-726858E2976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78497" y="3611729"/>
                <a:ext cx="547012" cy="547450"/>
              </a:xfrm>
              <a:prstGeom prst="rect">
                <a:avLst/>
              </a:prstGeom>
            </p:spPr>
          </p:pic>
          <p:sp>
            <p:nvSpPr>
              <p:cNvPr id="53" name="TextBox 52">
                <a:extLst>
                  <a:ext uri="{FF2B5EF4-FFF2-40B4-BE49-F238E27FC236}">
                    <a16:creationId xmlns:a16="http://schemas.microsoft.com/office/drawing/2014/main" id="{893586E1-8D8A-452B-8EFC-593468D287DC}"/>
                  </a:ext>
                </a:extLst>
              </p:cNvPr>
              <p:cNvSpPr txBox="1"/>
              <p:nvPr/>
            </p:nvSpPr>
            <p:spPr>
              <a:xfrm>
                <a:off x="5422145" y="3736165"/>
                <a:ext cx="1544181" cy="369332"/>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Infrastructure</a:t>
                </a:r>
              </a:p>
            </p:txBody>
          </p:sp>
        </p:grpSp>
        <p:cxnSp>
          <p:nvCxnSpPr>
            <p:cNvPr id="49" name="Straight Connector 48">
              <a:extLst>
                <a:ext uri="{FF2B5EF4-FFF2-40B4-BE49-F238E27FC236}">
                  <a16:creationId xmlns:a16="http://schemas.microsoft.com/office/drawing/2014/main" id="{F56EB2F1-E88F-4107-B0BB-FFB397764A7B}"/>
                </a:ext>
              </a:extLst>
            </p:cNvPr>
            <p:cNvCxnSpPr>
              <a:cxnSpLocks/>
            </p:cNvCxnSpPr>
            <p:nvPr userDrawn="1"/>
          </p:nvCxnSpPr>
          <p:spPr>
            <a:xfrm>
              <a:off x="4268016" y="1859234"/>
              <a:ext cx="0" cy="1413164"/>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C257D4DD-BBFF-4D2A-A46B-63AA02DD4056}"/>
                </a:ext>
              </a:extLst>
            </p:cNvPr>
            <p:cNvCxnSpPr>
              <a:cxnSpLocks/>
            </p:cNvCxnSpPr>
            <p:nvPr userDrawn="1"/>
          </p:nvCxnSpPr>
          <p:spPr>
            <a:xfrm>
              <a:off x="8745685" y="1859234"/>
              <a:ext cx="0" cy="1413164"/>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2542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MRC-Financin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17AEB4-F277-4F41-BC1C-820CAE00D8F9}"/>
              </a:ext>
            </a:extLst>
          </p:cNvPr>
          <p:cNvGrpSpPr/>
          <p:nvPr userDrawn="1"/>
        </p:nvGrpSpPr>
        <p:grpSpPr>
          <a:xfrm>
            <a:off x="-3175" y="5729392"/>
            <a:ext cx="12195175" cy="1138133"/>
            <a:chOff x="-3175" y="5719867"/>
            <a:chExt cx="12195175" cy="1138133"/>
          </a:xfrm>
        </p:grpSpPr>
        <p:sp>
          <p:nvSpPr>
            <p:cNvPr id="20" name="Triangle 2">
              <a:extLst>
                <a:ext uri="{FF2B5EF4-FFF2-40B4-BE49-F238E27FC236}">
                  <a16:creationId xmlns:a16="http://schemas.microsoft.com/office/drawing/2014/main" id="{14A98557-147A-B545-AAB4-CE39946EFE57}"/>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Triangle 2">
              <a:extLst>
                <a:ext uri="{FF2B5EF4-FFF2-40B4-BE49-F238E27FC236}">
                  <a16:creationId xmlns:a16="http://schemas.microsoft.com/office/drawing/2014/main" id="{197ACFF4-5061-DC42-AF2A-603FA39D77B1}"/>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Triangle 2">
              <a:extLst>
                <a:ext uri="{FF2B5EF4-FFF2-40B4-BE49-F238E27FC236}">
                  <a16:creationId xmlns:a16="http://schemas.microsoft.com/office/drawing/2014/main" id="{5041B1B6-8760-9E45-A458-D7719CD7B202}"/>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1D79FE01-E504-EE4C-9059-0B5C5D534331}"/>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9">
            <a:extLst>
              <a:ext uri="{FF2B5EF4-FFF2-40B4-BE49-F238E27FC236}">
                <a16:creationId xmlns:a16="http://schemas.microsoft.com/office/drawing/2014/main" id="{5C4AE2ED-C892-0C44-94B1-8EA8773FCDF7}"/>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24" name="Picture 23">
            <a:extLst>
              <a:ext uri="{FF2B5EF4-FFF2-40B4-BE49-F238E27FC236}">
                <a16:creationId xmlns:a16="http://schemas.microsoft.com/office/drawing/2014/main" id="{E6E4E664-4B22-9C48-B57A-0EA76F47B4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66" name="Slide Number Placeholder 3">
            <a:extLst>
              <a:ext uri="{FF2B5EF4-FFF2-40B4-BE49-F238E27FC236}">
                <a16:creationId xmlns:a16="http://schemas.microsoft.com/office/drawing/2014/main" id="{EF62CE65-A726-4077-8844-573689FD9568}"/>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dirty="0"/>
          </a:p>
        </p:txBody>
      </p:sp>
      <p:sp>
        <p:nvSpPr>
          <p:cNvPr id="111" name="Title 1">
            <a:extLst>
              <a:ext uri="{FF2B5EF4-FFF2-40B4-BE49-F238E27FC236}">
                <a16:creationId xmlns:a16="http://schemas.microsoft.com/office/drawing/2014/main" id="{57EB090B-F351-4590-97DD-35969CDD878F}"/>
              </a:ext>
            </a:extLst>
          </p:cNvPr>
          <p:cNvSpPr txBox="1">
            <a:spLocks/>
          </p:cNvSpPr>
          <p:nvPr userDrawn="1"/>
        </p:nvSpPr>
        <p:spPr>
          <a:xfrm>
            <a:off x="609600" y="274638"/>
            <a:ext cx="10972800" cy="7207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200" dirty="0"/>
              <a:t>Unique Ability to Finance Any Opportunity</a:t>
            </a:r>
          </a:p>
        </p:txBody>
      </p:sp>
      <p:sp>
        <p:nvSpPr>
          <p:cNvPr id="57" name="TextBox 56">
            <a:extLst>
              <a:ext uri="{FF2B5EF4-FFF2-40B4-BE49-F238E27FC236}">
                <a16:creationId xmlns:a16="http://schemas.microsoft.com/office/drawing/2014/main" id="{511EAAF7-001B-4AFD-A899-6DEB7D9A50E2}"/>
              </a:ext>
            </a:extLst>
          </p:cNvPr>
          <p:cNvSpPr txBox="1"/>
          <p:nvPr userDrawn="1"/>
        </p:nvSpPr>
        <p:spPr>
          <a:xfrm>
            <a:off x="243514" y="3434095"/>
            <a:ext cx="11677141" cy="1831784"/>
          </a:xfrm>
          <a:prstGeom prst="rect">
            <a:avLst/>
          </a:prstGeom>
          <a:noFill/>
        </p:spPr>
        <p:txBody>
          <a:bodyPr wrap="square" rtlCol="0">
            <a:spAutoFit/>
          </a:bodyPr>
          <a:lstStyle/>
          <a:p>
            <a:pPr algn="ctr">
              <a:lnSpc>
                <a:spcPct val="250000"/>
              </a:lnSpc>
            </a:pPr>
            <a:r>
              <a:rPr lang="en-US" sz="1600" b="1" dirty="0">
                <a:solidFill>
                  <a:schemeClr val="tx2"/>
                </a:solidFill>
              </a:rPr>
              <a:t>Performance Contracting (ESPC, UESC)      Design, Build, Own, Operate, Maintain (DBOOM)</a:t>
            </a:r>
          </a:p>
          <a:p>
            <a:pPr algn="ctr">
              <a:lnSpc>
                <a:spcPct val="250000"/>
              </a:lnSpc>
            </a:pPr>
            <a:r>
              <a:rPr lang="en-US" sz="1600" b="1" dirty="0">
                <a:solidFill>
                  <a:schemeClr val="tx2"/>
                </a:solidFill>
              </a:rPr>
              <a:t>Power Purchase Agreements (PPA)      Design-Build      Engineer-Procure-Construct (EPC)</a:t>
            </a:r>
          </a:p>
          <a:p>
            <a:pPr algn="ctr">
              <a:lnSpc>
                <a:spcPct val="250000"/>
              </a:lnSpc>
            </a:pPr>
            <a:r>
              <a:rPr lang="en-US" sz="1600" b="1" dirty="0">
                <a:solidFill>
                  <a:schemeClr val="tx2"/>
                </a:solidFill>
              </a:rPr>
              <a:t>Energy Service Agreements (ESA)      Public-Private Partnership (P3)      Energy-as-a-Service (EaaS)</a:t>
            </a:r>
          </a:p>
        </p:txBody>
      </p:sp>
      <p:cxnSp>
        <p:nvCxnSpPr>
          <p:cNvPr id="58" name="Straight Connector 57">
            <a:extLst>
              <a:ext uri="{FF2B5EF4-FFF2-40B4-BE49-F238E27FC236}">
                <a16:creationId xmlns:a16="http://schemas.microsoft.com/office/drawing/2014/main" id="{69806F0C-3583-4BE0-9368-F819134DFE92}"/>
              </a:ext>
            </a:extLst>
          </p:cNvPr>
          <p:cNvCxnSpPr>
            <a:cxnSpLocks/>
          </p:cNvCxnSpPr>
          <p:nvPr userDrawn="1"/>
        </p:nvCxnSpPr>
        <p:spPr>
          <a:xfrm>
            <a:off x="5691321" y="3634819"/>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2E782BF9-06F5-4590-900A-7D3162EB1038}"/>
              </a:ext>
            </a:extLst>
          </p:cNvPr>
          <p:cNvCxnSpPr>
            <a:cxnSpLocks/>
          </p:cNvCxnSpPr>
          <p:nvPr userDrawn="1"/>
        </p:nvCxnSpPr>
        <p:spPr>
          <a:xfrm>
            <a:off x="5317941" y="4216990"/>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AF9EFC9C-2725-481F-9593-E6EDA7E1450D}"/>
              </a:ext>
            </a:extLst>
          </p:cNvPr>
          <p:cNvCxnSpPr>
            <a:cxnSpLocks/>
          </p:cNvCxnSpPr>
          <p:nvPr userDrawn="1"/>
        </p:nvCxnSpPr>
        <p:spPr>
          <a:xfrm>
            <a:off x="6934418" y="4216990"/>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AF849916-1E91-43A9-B261-06E9FE455C3D}"/>
              </a:ext>
            </a:extLst>
          </p:cNvPr>
          <p:cNvCxnSpPr>
            <a:cxnSpLocks/>
          </p:cNvCxnSpPr>
          <p:nvPr userDrawn="1"/>
        </p:nvCxnSpPr>
        <p:spPr>
          <a:xfrm>
            <a:off x="4720793" y="4864288"/>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032DCA8-F485-42B8-BFC7-8333048F1DB5}"/>
              </a:ext>
            </a:extLst>
          </p:cNvPr>
          <p:cNvCxnSpPr>
            <a:cxnSpLocks/>
          </p:cNvCxnSpPr>
          <p:nvPr userDrawn="1"/>
        </p:nvCxnSpPr>
        <p:spPr>
          <a:xfrm>
            <a:off x="8043113" y="4864288"/>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A3D982EC-C571-4CCD-98E2-85F0E85EA254}"/>
              </a:ext>
            </a:extLst>
          </p:cNvPr>
          <p:cNvSpPr txBox="1"/>
          <p:nvPr userDrawn="1"/>
        </p:nvSpPr>
        <p:spPr>
          <a:xfrm>
            <a:off x="609600" y="1368209"/>
            <a:ext cx="11077575" cy="2077492"/>
          </a:xfrm>
          <a:prstGeom prst="rect">
            <a:avLst/>
          </a:prstGeom>
          <a:noFill/>
        </p:spPr>
        <p:txBody>
          <a:bodyPr wrap="square" rtlCol="0">
            <a:spAutoFit/>
          </a:bodyPr>
          <a:lstStyle/>
          <a:p>
            <a:pPr marL="293687" marR="0" lvl="0" indent="-285750" algn="l" defTabSz="457200" rtl="0" eaLnBrk="1" fontAlgn="auto" latinLnBrk="0" hangingPunct="1">
              <a:lnSpc>
                <a:spcPct val="120000"/>
              </a:lnSpc>
              <a:spcBef>
                <a:spcPts val="600"/>
              </a:spcBef>
              <a:spcAft>
                <a:spcPts val="0"/>
              </a:spcAft>
              <a:buClr>
                <a:srgbClr val="0065A3"/>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$10+ Billion in energy solutions across financing models, markets &amp; technologies</a:t>
            </a:r>
          </a:p>
          <a:p>
            <a:pPr marL="293687" marR="0" lvl="0" indent="-285750" algn="l" defTabSz="457200" rtl="0" eaLnBrk="1" fontAlgn="auto" latinLnBrk="0" hangingPunct="1">
              <a:lnSpc>
                <a:spcPct val="120000"/>
              </a:lnSpc>
              <a:spcBef>
                <a:spcPts val="600"/>
              </a:spcBef>
              <a:spcAft>
                <a:spcPts val="0"/>
              </a:spcAft>
              <a:buClr>
                <a:srgbClr val="0065A3"/>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Budget-neutral infrastructure upgrades use energy savings to pay for projects over time</a:t>
            </a:r>
          </a:p>
          <a:p>
            <a:pPr marL="293687" marR="0" lvl="0" indent="-285750" algn="l" defTabSz="457200" rtl="0" eaLnBrk="1" fontAlgn="auto" latinLnBrk="0" hangingPunct="1">
              <a:lnSpc>
                <a:spcPct val="120000"/>
              </a:lnSpc>
              <a:spcBef>
                <a:spcPts val="600"/>
              </a:spcBef>
              <a:spcAft>
                <a:spcPts val="0"/>
              </a:spcAft>
              <a:buClr>
                <a:srgbClr val="0065A3"/>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Options for customers to implement infrastructure upgrades on- or off-balance sheet </a:t>
            </a:r>
          </a:p>
          <a:p>
            <a:pPr marL="293687" marR="0" lvl="0" indent="-285750" algn="l" defTabSz="457200" rtl="0" eaLnBrk="1" fontAlgn="auto" latinLnBrk="0" hangingPunct="1">
              <a:lnSpc>
                <a:spcPct val="120000"/>
              </a:lnSpc>
              <a:spcBef>
                <a:spcPts val="600"/>
              </a:spcBef>
              <a:spcAft>
                <a:spcPts val="0"/>
              </a:spcAft>
              <a:buClr>
                <a:srgbClr val="0065A3"/>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Innovative funding with renewable energy certificates, grants, utility rebates &amp; tax credits</a:t>
            </a:r>
          </a:p>
          <a:p>
            <a:pPr>
              <a:spcAft>
                <a:spcPts val="0"/>
              </a:spcAft>
            </a:pPr>
            <a:endParaRPr lang="en-US" dirty="0"/>
          </a:p>
        </p:txBody>
      </p:sp>
    </p:spTree>
    <p:extLst>
      <p:ext uri="{BB962C8B-B14F-4D97-AF65-F5344CB8AC3E}">
        <p14:creationId xmlns:p14="http://schemas.microsoft.com/office/powerpoint/2010/main" val="197237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MRC-WhyAmeresco">
    <p:spTree>
      <p:nvGrpSpPr>
        <p:cNvPr id="1" name=""/>
        <p:cNvGrpSpPr/>
        <p:nvPr/>
      </p:nvGrpSpPr>
      <p:grpSpPr>
        <a:xfrm>
          <a:off x="0" y="0"/>
          <a:ext cx="0" cy="0"/>
          <a:chOff x="0" y="0"/>
          <a:chExt cx="0" cy="0"/>
        </a:xfrm>
      </p:grpSpPr>
      <p:pic>
        <p:nvPicPr>
          <p:cNvPr id="53" name="Picture Placeholder 4" descr="A large building&#10;&#10;Description automatically generated">
            <a:extLst>
              <a:ext uri="{FF2B5EF4-FFF2-40B4-BE49-F238E27FC236}">
                <a16:creationId xmlns:a16="http://schemas.microsoft.com/office/drawing/2014/main" id="{1A2ECCA4-52DF-4335-B24D-26C43437DE3D}"/>
              </a:ext>
            </a:extLst>
          </p:cNvPr>
          <p:cNvPicPr>
            <a:picLocks noChangeAspect="1"/>
          </p:cNvPicPr>
          <p:nvPr userDrawn="1"/>
        </p:nvPicPr>
        <p:blipFill>
          <a:blip r:embed="rId2" cstate="email">
            <a:grayscl/>
            <a:extLst>
              <a:ext uri="{28A0092B-C50C-407E-A947-70E740481C1C}">
                <a14:useLocalDpi xmlns:a14="http://schemas.microsoft.com/office/drawing/2010/main"/>
              </a:ext>
            </a:extLst>
          </a:blip>
          <a:srcRect/>
          <a:stretch>
            <a:fillRect/>
          </a:stretch>
        </p:blipFill>
        <p:spPr>
          <a:xfrm>
            <a:off x="7593838" y="-22191"/>
            <a:ext cx="4601337" cy="6919395"/>
          </a:xfrm>
          <a:prstGeom prst="rect">
            <a:avLst/>
          </a:prstGeom>
        </p:spPr>
      </p:pic>
      <p:grpSp>
        <p:nvGrpSpPr>
          <p:cNvPr id="25" name="Group 24">
            <a:extLst>
              <a:ext uri="{FF2B5EF4-FFF2-40B4-BE49-F238E27FC236}">
                <a16:creationId xmlns:a16="http://schemas.microsoft.com/office/drawing/2014/main" id="{8010CE0D-7928-4826-81F6-0E1F958123C1}"/>
              </a:ext>
            </a:extLst>
          </p:cNvPr>
          <p:cNvGrpSpPr/>
          <p:nvPr userDrawn="1"/>
        </p:nvGrpSpPr>
        <p:grpSpPr>
          <a:xfrm>
            <a:off x="0" y="-94586"/>
            <a:ext cx="9504111" cy="6943391"/>
            <a:chOff x="1331797" y="1"/>
            <a:chExt cx="9511533" cy="6913382"/>
          </a:xfrm>
        </p:grpSpPr>
        <p:sp>
          <p:nvSpPr>
            <p:cNvPr id="26" name="Rectangle 5">
              <a:extLst>
                <a:ext uri="{FF2B5EF4-FFF2-40B4-BE49-F238E27FC236}">
                  <a16:creationId xmlns:a16="http://schemas.microsoft.com/office/drawing/2014/main" id="{D019CF9D-43D9-44E3-ACCE-1E0C85E0F208}"/>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93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7" name="Rectangle 5">
              <a:extLst>
                <a:ext uri="{FF2B5EF4-FFF2-40B4-BE49-F238E27FC236}">
                  <a16:creationId xmlns:a16="http://schemas.microsoft.com/office/drawing/2014/main" id="{FFA2CF4E-2991-4B91-87D1-9F87F946E6D1}"/>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8" name="Rectangle 5">
              <a:extLst>
                <a:ext uri="{FF2B5EF4-FFF2-40B4-BE49-F238E27FC236}">
                  <a16:creationId xmlns:a16="http://schemas.microsoft.com/office/drawing/2014/main" id="{7ECDB8E9-DA9A-4FB2-AFFC-D025411169F9}"/>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70000">
                  <a:srgbClr val="063D56"/>
                </a:gs>
                <a:gs pos="0">
                  <a:schemeClr val="tx2"/>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9" name="Slide Number Placeholder 9">
            <a:extLst>
              <a:ext uri="{FF2B5EF4-FFF2-40B4-BE49-F238E27FC236}">
                <a16:creationId xmlns:a16="http://schemas.microsoft.com/office/drawing/2014/main" id="{27739E01-35F0-4514-B9C3-B88B25B46299}"/>
              </a:ext>
            </a:extLst>
          </p:cNvPr>
          <p:cNvSpPr>
            <a:spLocks noGrp="1"/>
          </p:cNvSpPr>
          <p:nvPr>
            <p:ph type="sldNum" sz="quarter" idx="10"/>
          </p:nvPr>
        </p:nvSpPr>
        <p:spPr>
          <a:xfrm>
            <a:off x="11444354" y="6229293"/>
            <a:ext cx="462023" cy="365125"/>
          </a:xfrm>
        </p:spPr>
        <p:txBody>
          <a:bodyPr/>
          <a:lstStyle/>
          <a:p>
            <a:fld id="{48F63A3B-78C7-47BE-AE5E-E10140E04643}" type="slidenum">
              <a:rPr lang="en-US" smtClean="0">
                <a:latin typeface="Arial" charset="0"/>
                <a:cs typeface="Arial" charset="0"/>
              </a:rPr>
              <a:pPr/>
              <a:t>‹#›</a:t>
            </a:fld>
            <a:endParaRPr lang="en-US" dirty="0"/>
          </a:p>
        </p:txBody>
      </p:sp>
      <p:grpSp>
        <p:nvGrpSpPr>
          <p:cNvPr id="40" name="Group 39">
            <a:extLst>
              <a:ext uri="{FF2B5EF4-FFF2-40B4-BE49-F238E27FC236}">
                <a16:creationId xmlns:a16="http://schemas.microsoft.com/office/drawing/2014/main" id="{8665DC32-7F29-43D7-AE2E-BBCC69DD6860}"/>
              </a:ext>
            </a:extLst>
          </p:cNvPr>
          <p:cNvGrpSpPr/>
          <p:nvPr userDrawn="1"/>
        </p:nvGrpSpPr>
        <p:grpSpPr>
          <a:xfrm>
            <a:off x="896472" y="420591"/>
            <a:ext cx="6514573" cy="5658098"/>
            <a:chOff x="1051452" y="529078"/>
            <a:chExt cx="6514573" cy="5658098"/>
          </a:xfrm>
        </p:grpSpPr>
        <p:pic>
          <p:nvPicPr>
            <p:cNvPr id="41" name="Graphic 40">
              <a:extLst>
                <a:ext uri="{FF2B5EF4-FFF2-40B4-BE49-F238E27FC236}">
                  <a16:creationId xmlns:a16="http://schemas.microsoft.com/office/drawing/2014/main" id="{414A1134-22DC-47B2-B373-9A75C76BEB5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452" y="1553354"/>
              <a:ext cx="683974" cy="696879"/>
            </a:xfrm>
            <a:prstGeom prst="rect">
              <a:avLst/>
            </a:prstGeom>
          </p:spPr>
        </p:pic>
        <p:sp>
          <p:nvSpPr>
            <p:cNvPr id="42" name="TextBox 41">
              <a:extLst>
                <a:ext uri="{FF2B5EF4-FFF2-40B4-BE49-F238E27FC236}">
                  <a16:creationId xmlns:a16="http://schemas.microsoft.com/office/drawing/2014/main" id="{82B6CF1C-53F3-470A-B79D-7F570275CD84}"/>
                </a:ext>
              </a:extLst>
            </p:cNvPr>
            <p:cNvSpPr txBox="1"/>
            <p:nvPr userDrawn="1"/>
          </p:nvSpPr>
          <p:spPr>
            <a:xfrm>
              <a:off x="1875658" y="1513887"/>
              <a:ext cx="3098800" cy="492443"/>
            </a:xfrm>
            <a:prstGeom prst="rect">
              <a:avLst/>
            </a:prstGeom>
            <a:noFill/>
          </p:spPr>
          <p:txBody>
            <a:bodyPr wrap="square" rtlCol="0">
              <a:spAutoFit/>
            </a:bodyPr>
            <a:lstStyle/>
            <a:p>
              <a:pPr marL="7937" defTabSz="457200">
                <a:spcBef>
                  <a:spcPts val="600"/>
                </a:spcBef>
                <a:buClr>
                  <a:schemeClr val="tx2"/>
                </a:buClr>
                <a:buSzPct val="110000"/>
              </a:pPr>
              <a:r>
                <a:rPr lang="en-US" sz="2600" spc="30" dirty="0">
                  <a:solidFill>
                    <a:schemeClr val="accent5"/>
                  </a:solidFill>
                  <a:latin typeface="Arial" panose="020B0604020202020204" pitchFamily="34" charset="0"/>
                  <a:cs typeface="Arial" panose="020B0604020202020204" pitchFamily="34" charset="0"/>
                </a:rPr>
                <a:t>Innovative</a:t>
              </a:r>
            </a:p>
          </p:txBody>
        </p:sp>
        <p:sp>
          <p:nvSpPr>
            <p:cNvPr id="43" name="TextBox 42">
              <a:extLst>
                <a:ext uri="{FF2B5EF4-FFF2-40B4-BE49-F238E27FC236}">
                  <a16:creationId xmlns:a16="http://schemas.microsoft.com/office/drawing/2014/main" id="{C9BDC0A8-5AF5-4FB1-9A37-7400B01FB4BA}"/>
                </a:ext>
              </a:extLst>
            </p:cNvPr>
            <p:cNvSpPr txBox="1"/>
            <p:nvPr userDrawn="1"/>
          </p:nvSpPr>
          <p:spPr>
            <a:xfrm>
              <a:off x="1875658" y="1984399"/>
              <a:ext cx="5042667" cy="784830"/>
            </a:xfrm>
            <a:prstGeom prst="rect">
              <a:avLst/>
            </a:prstGeom>
            <a:noFill/>
          </p:spPr>
          <p:txBody>
            <a:bodyPr wrap="square" rtlCol="0">
              <a:spAutoFit/>
            </a:bodyPr>
            <a:lstStyle/>
            <a:p>
              <a:pPr marL="7937" defTabSz="457200">
                <a:spcBef>
                  <a:spcPts val="600"/>
                </a:spcBef>
                <a:buClr>
                  <a:schemeClr val="tx2"/>
                </a:buClr>
                <a:buSzPct val="110000"/>
              </a:pPr>
              <a:r>
                <a:rPr lang="en-US" sz="1500" dirty="0">
                  <a:solidFill>
                    <a:schemeClr val="bg1"/>
                  </a:solidFill>
                  <a:latin typeface="Arial" panose="020B0604020202020204" pitchFamily="34" charset="0"/>
                  <a:cs typeface="Arial" panose="020B0604020202020204" pitchFamily="34" charset="0"/>
                </a:rPr>
                <a:t>Ameresco (NYSE:AMRC) is an innovative cleantech integrator with a comprehensive portfolio of energy efficiency and renewable energy solutions.</a:t>
              </a:r>
            </a:p>
          </p:txBody>
        </p:sp>
        <p:sp>
          <p:nvSpPr>
            <p:cNvPr id="44" name="Title 1">
              <a:extLst>
                <a:ext uri="{FF2B5EF4-FFF2-40B4-BE49-F238E27FC236}">
                  <a16:creationId xmlns:a16="http://schemas.microsoft.com/office/drawing/2014/main" id="{DB2BA5CD-965C-450E-8A28-A4406AC4C589}"/>
                </a:ext>
              </a:extLst>
            </p:cNvPr>
            <p:cNvSpPr txBox="1">
              <a:spLocks/>
            </p:cNvSpPr>
            <p:nvPr userDrawn="1"/>
          </p:nvSpPr>
          <p:spPr>
            <a:xfrm>
              <a:off x="1051452" y="529078"/>
              <a:ext cx="6455715" cy="72078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dirty="0">
                  <a:solidFill>
                    <a:schemeClr val="bg1"/>
                  </a:solidFill>
                </a:rPr>
                <a:t>Why Ameresco?</a:t>
              </a:r>
            </a:p>
          </p:txBody>
        </p:sp>
        <p:sp>
          <p:nvSpPr>
            <p:cNvPr id="45" name="TextBox 44">
              <a:extLst>
                <a:ext uri="{FF2B5EF4-FFF2-40B4-BE49-F238E27FC236}">
                  <a16:creationId xmlns:a16="http://schemas.microsoft.com/office/drawing/2014/main" id="{2A9210F1-C42A-40B6-BE58-D8388F1582FD}"/>
                </a:ext>
              </a:extLst>
            </p:cNvPr>
            <p:cNvSpPr txBox="1"/>
            <p:nvPr userDrawn="1"/>
          </p:nvSpPr>
          <p:spPr>
            <a:xfrm>
              <a:off x="1875658" y="3194043"/>
              <a:ext cx="3098800" cy="492443"/>
            </a:xfrm>
            <a:prstGeom prst="rect">
              <a:avLst/>
            </a:prstGeom>
            <a:noFill/>
          </p:spPr>
          <p:txBody>
            <a:bodyPr wrap="square" rtlCol="0">
              <a:spAutoFit/>
            </a:bodyPr>
            <a:lstStyle/>
            <a:p>
              <a:pPr marL="7937" defTabSz="457200">
                <a:spcBef>
                  <a:spcPts val="600"/>
                </a:spcBef>
                <a:buClr>
                  <a:schemeClr val="tx2"/>
                </a:buClr>
                <a:buSzPct val="110000"/>
              </a:pPr>
              <a:r>
                <a:rPr lang="en-US" sz="2600" spc="30" dirty="0">
                  <a:solidFill>
                    <a:schemeClr val="accent5"/>
                  </a:solidFill>
                  <a:latin typeface="Arial" panose="020B0604020202020204" pitchFamily="34" charset="0"/>
                  <a:cs typeface="Arial" panose="020B0604020202020204" pitchFamily="34" charset="0"/>
                </a:rPr>
                <a:t>Experts</a:t>
              </a:r>
            </a:p>
          </p:txBody>
        </p:sp>
        <p:sp>
          <p:nvSpPr>
            <p:cNvPr id="46" name="TextBox 45">
              <a:extLst>
                <a:ext uri="{FF2B5EF4-FFF2-40B4-BE49-F238E27FC236}">
                  <a16:creationId xmlns:a16="http://schemas.microsoft.com/office/drawing/2014/main" id="{A7103C05-2967-447F-A8E2-BB94BB2AFD7E}"/>
                </a:ext>
              </a:extLst>
            </p:cNvPr>
            <p:cNvSpPr txBox="1"/>
            <p:nvPr userDrawn="1"/>
          </p:nvSpPr>
          <p:spPr>
            <a:xfrm>
              <a:off x="1875658" y="3664555"/>
              <a:ext cx="5690367" cy="784830"/>
            </a:xfrm>
            <a:prstGeom prst="rect">
              <a:avLst/>
            </a:prstGeom>
            <a:noFill/>
          </p:spPr>
          <p:txBody>
            <a:bodyPr wrap="square" rtlCol="0">
              <a:spAutoFit/>
            </a:bodyPr>
            <a:lstStyle/>
            <a:p>
              <a:pPr marL="7937" defTabSz="457200">
                <a:spcBef>
                  <a:spcPts val="600"/>
                </a:spcBef>
                <a:buClr>
                  <a:schemeClr val="tx2"/>
                </a:buClr>
                <a:buSzPct val="110000"/>
              </a:pPr>
              <a:r>
                <a:rPr lang="en-US" sz="1500" dirty="0">
                  <a:solidFill>
                    <a:schemeClr val="bg1"/>
                  </a:solidFill>
                  <a:latin typeface="Arial" panose="020B0604020202020204" pitchFamily="34" charset="0"/>
                  <a:cs typeface="Arial" panose="020B0604020202020204" pitchFamily="34" charset="0"/>
                </a:rPr>
                <a:t>We deliver a broad and deep solution portfolio within a single energy partner. From design and development to financing and construction, our in-house technical expertise sets us apart.</a:t>
              </a:r>
            </a:p>
          </p:txBody>
        </p:sp>
        <p:sp>
          <p:nvSpPr>
            <p:cNvPr id="47" name="TextBox 46">
              <a:extLst>
                <a:ext uri="{FF2B5EF4-FFF2-40B4-BE49-F238E27FC236}">
                  <a16:creationId xmlns:a16="http://schemas.microsoft.com/office/drawing/2014/main" id="{532D0A1E-4263-422C-81B6-87F28FBCECA5}"/>
                </a:ext>
              </a:extLst>
            </p:cNvPr>
            <p:cNvSpPr txBox="1"/>
            <p:nvPr userDrawn="1"/>
          </p:nvSpPr>
          <p:spPr>
            <a:xfrm>
              <a:off x="1875658" y="4931834"/>
              <a:ext cx="3098800" cy="492443"/>
            </a:xfrm>
            <a:prstGeom prst="rect">
              <a:avLst/>
            </a:prstGeom>
            <a:noFill/>
          </p:spPr>
          <p:txBody>
            <a:bodyPr wrap="square" rtlCol="0">
              <a:spAutoFit/>
            </a:bodyPr>
            <a:lstStyle/>
            <a:p>
              <a:pPr marL="7937" defTabSz="457200">
                <a:spcBef>
                  <a:spcPts val="600"/>
                </a:spcBef>
                <a:buClr>
                  <a:schemeClr val="tx2"/>
                </a:buClr>
                <a:buSzPct val="110000"/>
              </a:pPr>
              <a:r>
                <a:rPr lang="en-US" sz="2600" spc="30" dirty="0">
                  <a:solidFill>
                    <a:schemeClr val="accent5"/>
                  </a:solidFill>
                  <a:latin typeface="Arial" panose="020B0604020202020204" pitchFamily="34" charset="0"/>
                  <a:cs typeface="Arial" panose="020B0604020202020204" pitchFamily="34" charset="0"/>
                </a:rPr>
                <a:t>Independent</a:t>
              </a:r>
            </a:p>
          </p:txBody>
        </p:sp>
        <p:sp>
          <p:nvSpPr>
            <p:cNvPr id="48" name="TextBox 47">
              <a:extLst>
                <a:ext uri="{FF2B5EF4-FFF2-40B4-BE49-F238E27FC236}">
                  <a16:creationId xmlns:a16="http://schemas.microsoft.com/office/drawing/2014/main" id="{598CB659-12A1-4FAF-8888-F42CA0AA8959}"/>
                </a:ext>
              </a:extLst>
            </p:cNvPr>
            <p:cNvSpPr txBox="1"/>
            <p:nvPr userDrawn="1"/>
          </p:nvSpPr>
          <p:spPr>
            <a:xfrm>
              <a:off x="1875658" y="5402346"/>
              <a:ext cx="4382267" cy="784830"/>
            </a:xfrm>
            <a:prstGeom prst="rect">
              <a:avLst/>
            </a:prstGeom>
            <a:noFill/>
          </p:spPr>
          <p:txBody>
            <a:bodyPr wrap="square" rtlCol="0">
              <a:spAutoFit/>
            </a:bodyPr>
            <a:lstStyle/>
            <a:p>
              <a:pPr marL="7937" defTabSz="457200">
                <a:spcBef>
                  <a:spcPts val="600"/>
                </a:spcBef>
                <a:buClr>
                  <a:schemeClr val="tx2"/>
                </a:buClr>
                <a:buSzPct val="110000"/>
              </a:pPr>
              <a:r>
                <a:rPr lang="en-US" sz="1500" dirty="0">
                  <a:solidFill>
                    <a:schemeClr val="bg1"/>
                  </a:solidFill>
                  <a:latin typeface="Arial" panose="020B0604020202020204" pitchFamily="34" charset="0"/>
                  <a:cs typeface="Arial" panose="020B0604020202020204" pitchFamily="34" charset="0"/>
                </a:rPr>
                <a:t>Our objective approach enables us to implement the most advanced technologies to meet the unique needs of each customer.</a:t>
              </a:r>
            </a:p>
          </p:txBody>
        </p:sp>
        <p:pic>
          <p:nvPicPr>
            <p:cNvPr id="49" name="Graphic 48">
              <a:extLst>
                <a:ext uri="{FF2B5EF4-FFF2-40B4-BE49-F238E27FC236}">
                  <a16:creationId xmlns:a16="http://schemas.microsoft.com/office/drawing/2014/main" id="{65708BDB-1754-41C6-A899-6D000D8B72C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452" y="3225943"/>
              <a:ext cx="683974" cy="696879"/>
            </a:xfrm>
            <a:prstGeom prst="rect">
              <a:avLst/>
            </a:prstGeom>
          </p:spPr>
        </p:pic>
        <p:pic>
          <p:nvPicPr>
            <p:cNvPr id="50" name="Graphic 49">
              <a:extLst>
                <a:ext uri="{FF2B5EF4-FFF2-40B4-BE49-F238E27FC236}">
                  <a16:creationId xmlns:a16="http://schemas.microsoft.com/office/drawing/2014/main" id="{91EE09B2-F887-4E39-9F72-AE46544FA9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452" y="4953143"/>
              <a:ext cx="683974" cy="696879"/>
            </a:xfrm>
            <a:prstGeom prst="rect">
              <a:avLst/>
            </a:prstGeom>
          </p:spPr>
        </p:pic>
      </p:grpSp>
    </p:spTree>
    <p:extLst>
      <p:ext uri="{BB962C8B-B14F-4D97-AF65-F5344CB8AC3E}">
        <p14:creationId xmlns:p14="http://schemas.microsoft.com/office/powerpoint/2010/main" val="112278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MRC-CarbonImpact-2020">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44391BE6-B282-4583-A6C4-9A64F26668AE}"/>
              </a:ext>
            </a:extLst>
          </p:cNvPr>
          <p:cNvGrpSpPr/>
          <p:nvPr userDrawn="1"/>
        </p:nvGrpSpPr>
        <p:grpSpPr>
          <a:xfrm>
            <a:off x="1" y="-6354"/>
            <a:ext cx="12216713" cy="2848408"/>
            <a:chOff x="1" y="-6659"/>
            <a:chExt cx="12216713" cy="1640882"/>
          </a:xfrm>
        </p:grpSpPr>
        <p:sp>
          <p:nvSpPr>
            <p:cNvPr id="31" name="Triangle 2">
              <a:extLst>
                <a:ext uri="{FF2B5EF4-FFF2-40B4-BE49-F238E27FC236}">
                  <a16:creationId xmlns:a16="http://schemas.microsoft.com/office/drawing/2014/main" id="{FB4AA4ED-2CC2-47E1-A639-A88F7248C9A3}"/>
                </a:ext>
              </a:extLst>
            </p:cNvPr>
            <p:cNvSpPr/>
            <p:nvPr userDrawn="1"/>
          </p:nvSpPr>
          <p:spPr>
            <a:xfrm flipH="1" flipV="1">
              <a:off x="7160328" y="830112"/>
              <a:ext cx="5055976" cy="741650"/>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 name="connsiteX0" fmla="*/ 0 w 15833641"/>
                <a:gd name="connsiteY0" fmla="*/ 879442 h 879442"/>
                <a:gd name="connsiteX1" fmla="*/ 20164 w 15833641"/>
                <a:gd name="connsiteY1" fmla="*/ 0 h 879442"/>
                <a:gd name="connsiteX2" fmla="*/ 15833641 w 15833641"/>
                <a:gd name="connsiteY2" fmla="*/ 879442 h 879442"/>
                <a:gd name="connsiteX3" fmla="*/ 0 w 15833641"/>
                <a:gd name="connsiteY3" fmla="*/ 879442 h 879442"/>
                <a:gd name="connsiteX0" fmla="*/ 0 w 11397474"/>
                <a:gd name="connsiteY0" fmla="*/ 879442 h 879442"/>
                <a:gd name="connsiteX1" fmla="*/ 20164 w 11397474"/>
                <a:gd name="connsiteY1" fmla="*/ 0 h 879442"/>
                <a:gd name="connsiteX2" fmla="*/ 11397474 w 11397474"/>
                <a:gd name="connsiteY2" fmla="*/ 805985 h 879442"/>
                <a:gd name="connsiteX3" fmla="*/ 0 w 11397474"/>
                <a:gd name="connsiteY3" fmla="*/ 879442 h 879442"/>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6396704"/>
                <a:gd name="connsiteY0" fmla="*/ 894147 h 894147"/>
                <a:gd name="connsiteX1" fmla="*/ 0 w 6396704"/>
                <a:gd name="connsiteY1" fmla="*/ 0 h 894147"/>
                <a:gd name="connsiteX2" fmla="*/ 6396704 w 6396704"/>
                <a:gd name="connsiteY2" fmla="*/ 695698 h 894147"/>
                <a:gd name="connsiteX3" fmla="*/ 20165 w 6396704"/>
                <a:gd name="connsiteY3" fmla="*/ 894147 h 894147"/>
                <a:gd name="connsiteX0" fmla="*/ 20165 w 6558020"/>
                <a:gd name="connsiteY0" fmla="*/ 894147 h 894147"/>
                <a:gd name="connsiteX1" fmla="*/ 0 w 6558020"/>
                <a:gd name="connsiteY1" fmla="*/ 0 h 894147"/>
                <a:gd name="connsiteX2" fmla="*/ 6558020 w 6558020"/>
                <a:gd name="connsiteY2" fmla="*/ 703050 h 894147"/>
                <a:gd name="connsiteX3" fmla="*/ 20165 w 6558020"/>
                <a:gd name="connsiteY3" fmla="*/ 894147 h 894147"/>
                <a:gd name="connsiteX0" fmla="*/ 40329 w 6578184"/>
                <a:gd name="connsiteY0" fmla="*/ 842679 h 842679"/>
                <a:gd name="connsiteX1" fmla="*/ 0 w 6578184"/>
                <a:gd name="connsiteY1" fmla="*/ 0 h 842679"/>
                <a:gd name="connsiteX2" fmla="*/ 6578184 w 6578184"/>
                <a:gd name="connsiteY2" fmla="*/ 651582 h 842679"/>
                <a:gd name="connsiteX3" fmla="*/ 40329 w 6578184"/>
                <a:gd name="connsiteY3" fmla="*/ 842679 h 842679"/>
                <a:gd name="connsiteX0" fmla="*/ 0 w 6578184"/>
                <a:gd name="connsiteY0" fmla="*/ 827974 h 827974"/>
                <a:gd name="connsiteX1" fmla="*/ 0 w 6578184"/>
                <a:gd name="connsiteY1" fmla="*/ 0 h 827974"/>
                <a:gd name="connsiteX2" fmla="*/ 6578184 w 6578184"/>
                <a:gd name="connsiteY2" fmla="*/ 651582 h 827974"/>
                <a:gd name="connsiteX3" fmla="*/ 0 w 6578184"/>
                <a:gd name="connsiteY3" fmla="*/ 827974 h 827974"/>
              </a:gdLst>
              <a:ahLst/>
              <a:cxnLst>
                <a:cxn ang="0">
                  <a:pos x="connsiteX0" y="connsiteY0"/>
                </a:cxn>
                <a:cxn ang="0">
                  <a:pos x="connsiteX1" y="connsiteY1"/>
                </a:cxn>
                <a:cxn ang="0">
                  <a:pos x="connsiteX2" y="connsiteY2"/>
                </a:cxn>
                <a:cxn ang="0">
                  <a:pos x="connsiteX3" y="connsiteY3"/>
                </a:cxn>
              </a:cxnLst>
              <a:rect l="l" t="t" r="r" b="b"/>
              <a:pathLst>
                <a:path w="6578184" h="827974">
                  <a:moveTo>
                    <a:pt x="0" y="827974"/>
                  </a:moveTo>
                  <a:lnTo>
                    <a:pt x="0" y="0"/>
                  </a:lnTo>
                  <a:lnTo>
                    <a:pt x="6578184" y="651582"/>
                  </a:lnTo>
                  <a:lnTo>
                    <a:pt x="0" y="827974"/>
                  </a:lnTo>
                  <a:close/>
                </a:path>
              </a:pathLst>
            </a:custGeom>
            <a:gradFill flip="none" rotWithShape="1">
              <a:gsLst>
                <a:gs pos="0">
                  <a:schemeClr val="accent3"/>
                </a:gs>
                <a:gs pos="29000">
                  <a:srgbClr val="69B660"/>
                </a:gs>
                <a:gs pos="100000">
                  <a:schemeClr val="accent4"/>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2" name="Rectangle 5">
              <a:extLst>
                <a:ext uri="{FF2B5EF4-FFF2-40B4-BE49-F238E27FC236}">
                  <a16:creationId xmlns:a16="http://schemas.microsoft.com/office/drawing/2014/main" id="{C4E1E1A0-FAAA-4F2D-8F91-662345399EE5}"/>
                </a:ext>
              </a:extLst>
            </p:cNvPr>
            <p:cNvSpPr/>
            <p:nvPr userDrawn="1"/>
          </p:nvSpPr>
          <p:spPr>
            <a:xfrm>
              <a:off x="1" y="-6659"/>
              <a:ext cx="12216712" cy="164088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1640882"/>
                <a:gd name="connsiteX1" fmla="*/ 12191999 w 12191999"/>
                <a:gd name="connsiteY1" fmla="*/ 0 h 1640882"/>
                <a:gd name="connsiteX2" fmla="*/ 12184869 w 12191999"/>
                <a:gd name="connsiteY2" fmla="*/ 863958 h 1640882"/>
                <a:gd name="connsiteX3" fmla="*/ 0 w 12191999"/>
                <a:gd name="connsiteY3" fmla="*/ 1640882 h 1640882"/>
                <a:gd name="connsiteX4" fmla="*/ 0 w 12191999"/>
                <a:gd name="connsiteY4" fmla="*/ 0 h 1640882"/>
                <a:gd name="connsiteX0" fmla="*/ 0 w 12209760"/>
                <a:gd name="connsiteY0" fmla="*/ 0 h 1640882"/>
                <a:gd name="connsiteX1" fmla="*/ 12191999 w 12209760"/>
                <a:gd name="connsiteY1" fmla="*/ 0 h 1640882"/>
                <a:gd name="connsiteX2" fmla="*/ 12209583 w 12209760"/>
                <a:gd name="connsiteY2" fmla="*/ 1034798 h 1640882"/>
                <a:gd name="connsiteX3" fmla="*/ 0 w 12209760"/>
                <a:gd name="connsiteY3" fmla="*/ 1640882 h 1640882"/>
                <a:gd name="connsiteX4" fmla="*/ 0 w 12209760"/>
                <a:gd name="connsiteY4" fmla="*/ 0 h 1640882"/>
                <a:gd name="connsiteX0" fmla="*/ 0 w 12209583"/>
                <a:gd name="connsiteY0" fmla="*/ 0 h 1640882"/>
                <a:gd name="connsiteX1" fmla="*/ 12191999 w 12209583"/>
                <a:gd name="connsiteY1" fmla="*/ 0 h 1640882"/>
                <a:gd name="connsiteX2" fmla="*/ 12209583 w 12209583"/>
                <a:gd name="connsiteY2" fmla="*/ 1034798 h 1640882"/>
                <a:gd name="connsiteX3" fmla="*/ 0 w 12209583"/>
                <a:gd name="connsiteY3" fmla="*/ 1640882 h 1640882"/>
                <a:gd name="connsiteX4" fmla="*/ 0 w 12209583"/>
                <a:gd name="connsiteY4" fmla="*/ 0 h 1640882"/>
                <a:gd name="connsiteX0" fmla="*/ 0 w 12216712"/>
                <a:gd name="connsiteY0" fmla="*/ 0 h 1640882"/>
                <a:gd name="connsiteX1" fmla="*/ 12216712 w 12216712"/>
                <a:gd name="connsiteY1" fmla="*/ 7118 h 1640882"/>
                <a:gd name="connsiteX2" fmla="*/ 12209583 w 12216712"/>
                <a:gd name="connsiteY2" fmla="*/ 1034798 h 1640882"/>
                <a:gd name="connsiteX3" fmla="*/ 0 w 12216712"/>
                <a:gd name="connsiteY3" fmla="*/ 1640882 h 1640882"/>
                <a:gd name="connsiteX4" fmla="*/ 0 w 12216712"/>
                <a:gd name="connsiteY4" fmla="*/ 0 h 1640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2" h="1640882">
                  <a:moveTo>
                    <a:pt x="0" y="0"/>
                  </a:moveTo>
                  <a:lnTo>
                    <a:pt x="12216712" y="7118"/>
                  </a:lnTo>
                  <a:cubicBezTo>
                    <a:pt x="12214336" y="349678"/>
                    <a:pt x="12211959" y="692238"/>
                    <a:pt x="12209583" y="1034798"/>
                  </a:cubicBezTo>
                  <a:lnTo>
                    <a:pt x="0" y="1640882"/>
                  </a:lnTo>
                  <a:lnTo>
                    <a:pt x="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3" name="Rectangle 5">
              <a:extLst>
                <a:ext uri="{FF2B5EF4-FFF2-40B4-BE49-F238E27FC236}">
                  <a16:creationId xmlns:a16="http://schemas.microsoft.com/office/drawing/2014/main" id="{D48503FE-E4B0-44BE-9B28-D21EB4368856}"/>
                </a:ext>
              </a:extLst>
            </p:cNvPr>
            <p:cNvSpPr/>
            <p:nvPr userDrawn="1"/>
          </p:nvSpPr>
          <p:spPr>
            <a:xfrm>
              <a:off x="6668651" y="-4987"/>
              <a:ext cx="5548063" cy="128733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301198"/>
                <a:gd name="connsiteY0" fmla="*/ 2087 h 1303658"/>
                <a:gd name="connsiteX1" fmla="*/ 6289468 w 6301198"/>
                <a:gd name="connsiteY1" fmla="*/ 415 h 1303658"/>
                <a:gd name="connsiteX2" fmla="*/ 6301198 w 6301198"/>
                <a:gd name="connsiteY2" fmla="*/ 871601 h 1303658"/>
                <a:gd name="connsiteX3" fmla="*/ 0 w 6301198"/>
                <a:gd name="connsiteY3" fmla="*/ 1303658 h 1303658"/>
                <a:gd name="connsiteX4" fmla="*/ 2762959 w 6301198"/>
                <a:gd name="connsiteY4" fmla="*/ 2087 h 1303658"/>
                <a:gd name="connsiteX0" fmla="*/ 2762959 w 6289468"/>
                <a:gd name="connsiteY0" fmla="*/ 2087 h 1303658"/>
                <a:gd name="connsiteX1" fmla="*/ 6289468 w 6289468"/>
                <a:gd name="connsiteY1" fmla="*/ 415 h 1303658"/>
                <a:gd name="connsiteX2" fmla="*/ 6288841 w 6289468"/>
                <a:gd name="connsiteY2" fmla="*/ 1042441 h 1303658"/>
                <a:gd name="connsiteX3" fmla="*/ 0 w 6289468"/>
                <a:gd name="connsiteY3" fmla="*/ 1303658 h 1303658"/>
                <a:gd name="connsiteX4" fmla="*/ 2762959 w 6289468"/>
                <a:gd name="connsiteY4" fmla="*/ 2087 h 1303658"/>
                <a:gd name="connsiteX0" fmla="*/ 2762959 w 6314182"/>
                <a:gd name="connsiteY0" fmla="*/ 0 h 1301571"/>
                <a:gd name="connsiteX1" fmla="*/ 6314182 w 6314182"/>
                <a:gd name="connsiteY1" fmla="*/ 5446 h 1301571"/>
                <a:gd name="connsiteX2" fmla="*/ 6288841 w 6314182"/>
                <a:gd name="connsiteY2" fmla="*/ 1040354 h 1301571"/>
                <a:gd name="connsiteX3" fmla="*/ 0 w 6314182"/>
                <a:gd name="connsiteY3" fmla="*/ 1301571 h 1301571"/>
                <a:gd name="connsiteX4" fmla="*/ 2762959 w 6314182"/>
                <a:gd name="connsiteY4" fmla="*/ 0 h 1301571"/>
                <a:gd name="connsiteX0" fmla="*/ 2132764 w 5683987"/>
                <a:gd name="connsiteY0" fmla="*/ 0 h 1315807"/>
                <a:gd name="connsiteX1" fmla="*/ 5683987 w 5683987"/>
                <a:gd name="connsiteY1" fmla="*/ 5446 h 1315807"/>
                <a:gd name="connsiteX2" fmla="*/ 5658646 w 5683987"/>
                <a:gd name="connsiteY2" fmla="*/ 1040354 h 1315807"/>
                <a:gd name="connsiteX3" fmla="*/ 0 w 5683987"/>
                <a:gd name="connsiteY3" fmla="*/ 1315807 h 1315807"/>
                <a:gd name="connsiteX4" fmla="*/ 2132764 w 5683987"/>
                <a:gd name="connsiteY4" fmla="*/ 0 h 1315807"/>
                <a:gd name="connsiteX0" fmla="*/ 1996840 w 5548063"/>
                <a:gd name="connsiteY0" fmla="*/ 0 h 1287334"/>
                <a:gd name="connsiteX1" fmla="*/ 5548063 w 5548063"/>
                <a:gd name="connsiteY1" fmla="*/ 5446 h 1287334"/>
                <a:gd name="connsiteX2" fmla="*/ 5522722 w 5548063"/>
                <a:gd name="connsiteY2" fmla="*/ 1040354 h 1287334"/>
                <a:gd name="connsiteX3" fmla="*/ 0 w 5548063"/>
                <a:gd name="connsiteY3" fmla="*/ 1287334 h 1287334"/>
                <a:gd name="connsiteX4" fmla="*/ 1996840 w 5548063"/>
                <a:gd name="connsiteY4" fmla="*/ 0 h 1287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8063" h="1287334">
                  <a:moveTo>
                    <a:pt x="1996840" y="0"/>
                  </a:moveTo>
                  <a:cubicBezTo>
                    <a:pt x="1990130" y="8162"/>
                    <a:pt x="4347831" y="2642"/>
                    <a:pt x="5548063" y="5446"/>
                  </a:cubicBezTo>
                  <a:lnTo>
                    <a:pt x="5522722" y="1040354"/>
                  </a:lnTo>
                  <a:lnTo>
                    <a:pt x="0" y="1287334"/>
                  </a:lnTo>
                  <a:lnTo>
                    <a:pt x="199684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34" name="Slide Number Placeholder 9">
            <a:extLst>
              <a:ext uri="{FF2B5EF4-FFF2-40B4-BE49-F238E27FC236}">
                <a16:creationId xmlns:a16="http://schemas.microsoft.com/office/drawing/2014/main" id="{27FFA326-6181-4B69-85A3-E4D6466908AB}"/>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sp>
        <p:nvSpPr>
          <p:cNvPr id="36" name="Title 1">
            <a:extLst>
              <a:ext uri="{FF2B5EF4-FFF2-40B4-BE49-F238E27FC236}">
                <a16:creationId xmlns:a16="http://schemas.microsoft.com/office/drawing/2014/main" id="{E26537A4-6E9C-48AE-8FD6-3E9ED6CD1A6F}"/>
              </a:ext>
            </a:extLst>
          </p:cNvPr>
          <p:cNvSpPr txBox="1">
            <a:spLocks/>
          </p:cNvSpPr>
          <p:nvPr userDrawn="1"/>
        </p:nvSpPr>
        <p:spPr>
          <a:xfrm>
            <a:off x="583654" y="284540"/>
            <a:ext cx="10972800" cy="72078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dirty="0">
                <a:solidFill>
                  <a:schemeClr val="bg1"/>
                </a:solidFill>
              </a:rPr>
              <a:t>Enabling a Low Carbon Future</a:t>
            </a:r>
          </a:p>
        </p:txBody>
      </p:sp>
      <p:sp>
        <p:nvSpPr>
          <p:cNvPr id="37" name="Title 1">
            <a:extLst>
              <a:ext uri="{FF2B5EF4-FFF2-40B4-BE49-F238E27FC236}">
                <a16:creationId xmlns:a16="http://schemas.microsoft.com/office/drawing/2014/main" id="{1367DD57-BFB8-411A-9493-69F98278AAB7}"/>
              </a:ext>
            </a:extLst>
          </p:cNvPr>
          <p:cNvSpPr txBox="1">
            <a:spLocks/>
          </p:cNvSpPr>
          <p:nvPr userDrawn="1"/>
        </p:nvSpPr>
        <p:spPr>
          <a:xfrm>
            <a:off x="583653" y="975816"/>
            <a:ext cx="5916415" cy="562272"/>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400" dirty="0">
                <a:solidFill>
                  <a:schemeClr val="bg1"/>
                </a:solidFill>
              </a:rPr>
              <a:t>Since 2010, Ameresco’s renewable energy assets &amp; customer projects delivered a cumulative Carbon Offset equivalent to:</a:t>
            </a:r>
          </a:p>
        </p:txBody>
      </p:sp>
      <p:sp>
        <p:nvSpPr>
          <p:cNvPr id="40" name="TextBox 39">
            <a:extLst>
              <a:ext uri="{FF2B5EF4-FFF2-40B4-BE49-F238E27FC236}">
                <a16:creationId xmlns:a16="http://schemas.microsoft.com/office/drawing/2014/main" id="{CF7E832E-66D6-499B-89BA-7FAE27AFF6DF}"/>
              </a:ext>
            </a:extLst>
          </p:cNvPr>
          <p:cNvSpPr txBox="1"/>
          <p:nvPr userDrawn="1"/>
        </p:nvSpPr>
        <p:spPr>
          <a:xfrm>
            <a:off x="8317605" y="3866803"/>
            <a:ext cx="3532983" cy="738664"/>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Greenhouse gas emissions from…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2"/>
                </a:solidFill>
              </a:rPr>
              <a:t>31.4 billion miles driven by </a:t>
            </a:r>
            <a:br>
              <a:rPr lang="en-US" sz="1400" b="1" dirty="0">
                <a:solidFill>
                  <a:schemeClr val="tx2"/>
                </a:solidFill>
              </a:rPr>
            </a:br>
            <a:r>
              <a:rPr lang="en-US" sz="1400" b="1" dirty="0">
                <a:solidFill>
                  <a:schemeClr val="tx2"/>
                </a:solidFill>
              </a:rPr>
              <a:t>an average passenger vehicle</a:t>
            </a:r>
          </a:p>
        </p:txBody>
      </p:sp>
      <p:sp>
        <p:nvSpPr>
          <p:cNvPr id="41" name="TextBox 40">
            <a:extLst>
              <a:ext uri="{FF2B5EF4-FFF2-40B4-BE49-F238E27FC236}">
                <a16:creationId xmlns:a16="http://schemas.microsoft.com/office/drawing/2014/main" id="{8CD1F960-3209-4B8F-B87E-6BABC761FFB3}"/>
              </a:ext>
            </a:extLst>
          </p:cNvPr>
          <p:cNvSpPr txBox="1"/>
          <p:nvPr userDrawn="1"/>
        </p:nvSpPr>
        <p:spPr>
          <a:xfrm>
            <a:off x="8317605" y="5209681"/>
            <a:ext cx="3532983"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Carbon sequestered by… </a:t>
            </a:r>
            <a:r>
              <a:rPr lang="en-US" sz="1400" b="1" kern="1200" dirty="0">
                <a:solidFill>
                  <a:schemeClr val="tx2"/>
                </a:solidFill>
                <a:latin typeface="+mn-lt"/>
                <a:ea typeface="+mn-ea"/>
                <a:cs typeface="+mn-cs"/>
              </a:rPr>
              <a:t>16.5 million acres of U.S. forests in one year</a:t>
            </a:r>
          </a:p>
        </p:txBody>
      </p:sp>
      <p:pic>
        <p:nvPicPr>
          <p:cNvPr id="42" name="Picture 41">
            <a:extLst>
              <a:ext uri="{FF2B5EF4-FFF2-40B4-BE49-F238E27FC236}">
                <a16:creationId xmlns:a16="http://schemas.microsoft.com/office/drawing/2014/main" id="{31C5BF14-D61C-4D54-A101-35DC1D7D59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10951" y="382126"/>
            <a:ext cx="1939637" cy="328487"/>
          </a:xfrm>
          <a:prstGeom prst="rect">
            <a:avLst/>
          </a:prstGeom>
        </p:spPr>
      </p:pic>
      <p:grpSp>
        <p:nvGrpSpPr>
          <p:cNvPr id="43" name="Group 42">
            <a:extLst>
              <a:ext uri="{FF2B5EF4-FFF2-40B4-BE49-F238E27FC236}">
                <a16:creationId xmlns:a16="http://schemas.microsoft.com/office/drawing/2014/main" id="{13D591F8-1062-4582-9D59-4A86AA037319}"/>
              </a:ext>
            </a:extLst>
          </p:cNvPr>
          <p:cNvGrpSpPr/>
          <p:nvPr userDrawn="1"/>
        </p:nvGrpSpPr>
        <p:grpSpPr>
          <a:xfrm>
            <a:off x="7097751" y="3667494"/>
            <a:ext cx="1015408" cy="1015408"/>
            <a:chOff x="6637350" y="3919974"/>
            <a:chExt cx="1121484" cy="1121484"/>
          </a:xfrm>
        </p:grpSpPr>
        <p:pic>
          <p:nvPicPr>
            <p:cNvPr id="44" name="Picture 43">
              <a:extLst>
                <a:ext uri="{FF2B5EF4-FFF2-40B4-BE49-F238E27FC236}">
                  <a16:creationId xmlns:a16="http://schemas.microsoft.com/office/drawing/2014/main" id="{465E41AE-7DC6-4F5C-A87A-96677CE4878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80756" y="4060571"/>
              <a:ext cx="878127" cy="878127"/>
            </a:xfrm>
            <a:prstGeom prst="rect">
              <a:avLst/>
            </a:prstGeom>
          </p:spPr>
        </p:pic>
        <p:sp>
          <p:nvSpPr>
            <p:cNvPr id="45" name="Oval 44">
              <a:extLst>
                <a:ext uri="{FF2B5EF4-FFF2-40B4-BE49-F238E27FC236}">
                  <a16:creationId xmlns:a16="http://schemas.microsoft.com/office/drawing/2014/main" id="{1FACF847-9095-40FB-BC3F-667F5262DA32}"/>
                </a:ext>
              </a:extLst>
            </p:cNvPr>
            <p:cNvSpPr/>
            <p:nvPr/>
          </p:nvSpPr>
          <p:spPr>
            <a:xfrm rot="6323744">
              <a:off x="6637350" y="3919974"/>
              <a:ext cx="1121484" cy="112148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46" name="Group 45">
            <a:extLst>
              <a:ext uri="{FF2B5EF4-FFF2-40B4-BE49-F238E27FC236}">
                <a16:creationId xmlns:a16="http://schemas.microsoft.com/office/drawing/2014/main" id="{48BB8893-17F7-4057-A948-850D8A482EA1}"/>
              </a:ext>
            </a:extLst>
          </p:cNvPr>
          <p:cNvGrpSpPr/>
          <p:nvPr userDrawn="1"/>
        </p:nvGrpSpPr>
        <p:grpSpPr>
          <a:xfrm>
            <a:off x="7083273" y="4916487"/>
            <a:ext cx="1058898" cy="1015408"/>
            <a:chOff x="6622871" y="5267511"/>
            <a:chExt cx="1169517" cy="1121484"/>
          </a:xfrm>
        </p:grpSpPr>
        <p:grpSp>
          <p:nvGrpSpPr>
            <p:cNvPr id="47" name="Group 46">
              <a:extLst>
                <a:ext uri="{FF2B5EF4-FFF2-40B4-BE49-F238E27FC236}">
                  <a16:creationId xmlns:a16="http://schemas.microsoft.com/office/drawing/2014/main" id="{77D98C54-B311-4027-B45A-434E2973E22F}"/>
                </a:ext>
              </a:extLst>
            </p:cNvPr>
            <p:cNvGrpSpPr/>
            <p:nvPr userDrawn="1"/>
          </p:nvGrpSpPr>
          <p:grpSpPr>
            <a:xfrm>
              <a:off x="6622871" y="5534093"/>
              <a:ext cx="1169517" cy="606022"/>
              <a:chOff x="6668651" y="5458495"/>
              <a:chExt cx="1120314" cy="580526"/>
            </a:xfrm>
          </p:grpSpPr>
          <p:pic>
            <p:nvPicPr>
              <p:cNvPr id="49" name="Picture 48">
                <a:extLst>
                  <a:ext uri="{FF2B5EF4-FFF2-40B4-BE49-F238E27FC236}">
                    <a16:creationId xmlns:a16="http://schemas.microsoft.com/office/drawing/2014/main" id="{29202EA0-E4EB-42EC-9CD8-0172475283B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68651" y="5458495"/>
                <a:ext cx="580526" cy="580526"/>
              </a:xfrm>
              <a:prstGeom prst="rect">
                <a:avLst/>
              </a:prstGeom>
            </p:spPr>
          </p:pic>
          <p:pic>
            <p:nvPicPr>
              <p:cNvPr id="50" name="Picture 49">
                <a:extLst>
                  <a:ext uri="{FF2B5EF4-FFF2-40B4-BE49-F238E27FC236}">
                    <a16:creationId xmlns:a16="http://schemas.microsoft.com/office/drawing/2014/main" id="{097C87D8-CE47-45DE-BF4E-AA17341A463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08439" y="5458495"/>
                <a:ext cx="580526" cy="580526"/>
              </a:xfrm>
              <a:prstGeom prst="rect">
                <a:avLst/>
              </a:prstGeom>
            </p:spPr>
          </p:pic>
          <p:pic>
            <p:nvPicPr>
              <p:cNvPr id="51" name="Picture 50">
                <a:extLst>
                  <a:ext uri="{FF2B5EF4-FFF2-40B4-BE49-F238E27FC236}">
                    <a16:creationId xmlns:a16="http://schemas.microsoft.com/office/drawing/2014/main" id="{33C5FAF5-166B-4BF6-B108-D4C8D6B6125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964932" y="5484883"/>
                <a:ext cx="527750" cy="527751"/>
              </a:xfrm>
              <a:prstGeom prst="rect">
                <a:avLst/>
              </a:prstGeom>
            </p:spPr>
          </p:pic>
        </p:grpSp>
        <p:sp>
          <p:nvSpPr>
            <p:cNvPr id="48" name="Oval 47">
              <a:extLst>
                <a:ext uri="{FF2B5EF4-FFF2-40B4-BE49-F238E27FC236}">
                  <a16:creationId xmlns:a16="http://schemas.microsoft.com/office/drawing/2014/main" id="{AFB22693-4FA6-4BB9-BA34-9D6142024203}"/>
                </a:ext>
              </a:extLst>
            </p:cNvPr>
            <p:cNvSpPr/>
            <p:nvPr userDrawn="1"/>
          </p:nvSpPr>
          <p:spPr>
            <a:xfrm rot="6323744">
              <a:off x="6637350" y="5267511"/>
              <a:ext cx="1121484" cy="112148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52" name="TextBox 51">
            <a:extLst>
              <a:ext uri="{FF2B5EF4-FFF2-40B4-BE49-F238E27FC236}">
                <a16:creationId xmlns:a16="http://schemas.microsoft.com/office/drawing/2014/main" id="{6069CD88-23DA-4091-B635-7875921B16B3}"/>
              </a:ext>
            </a:extLst>
          </p:cNvPr>
          <p:cNvSpPr txBox="1"/>
          <p:nvPr userDrawn="1"/>
        </p:nvSpPr>
        <p:spPr>
          <a:xfrm>
            <a:off x="8973118" y="4703030"/>
            <a:ext cx="437408" cy="369332"/>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pPr>
            <a:r>
              <a:rPr lang="en-US" sz="1800" b="0" i="0" kern="1200" dirty="0">
                <a:solidFill>
                  <a:schemeClr val="accent4"/>
                </a:solidFill>
                <a:latin typeface="Arial" panose="020B0604020202020204" pitchFamily="34" charset="0"/>
                <a:cs typeface="Arial" panose="020B0604020202020204" pitchFamily="34" charset="0"/>
              </a:rPr>
              <a:t>or</a:t>
            </a:r>
            <a:endParaRPr lang="en-US" dirty="0"/>
          </a:p>
        </p:txBody>
      </p:sp>
      <p:sp>
        <p:nvSpPr>
          <p:cNvPr id="53" name="Title 1">
            <a:extLst>
              <a:ext uri="{FF2B5EF4-FFF2-40B4-BE49-F238E27FC236}">
                <a16:creationId xmlns:a16="http://schemas.microsoft.com/office/drawing/2014/main" id="{6E6F8B82-ECBB-4822-BD4D-C7EE698BFADB}"/>
              </a:ext>
            </a:extLst>
          </p:cNvPr>
          <p:cNvSpPr txBox="1">
            <a:spLocks/>
          </p:cNvSpPr>
          <p:nvPr userDrawn="1"/>
        </p:nvSpPr>
        <p:spPr>
          <a:xfrm>
            <a:off x="605485" y="6380928"/>
            <a:ext cx="8276388" cy="297171"/>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000" i="1" spc="0" dirty="0">
                <a:solidFill>
                  <a:schemeClr val="bg2"/>
                </a:solidFill>
              </a:rPr>
              <a:t>Data estimates are based on Ameresco assets owned and operating as of 12/31/2020 and customer projects as of 12/31/2019. The annual carbon impact is calculated with these Ameresco estimates using the standards of the US EPA Greenhouse Gas Equivalencies calculator.</a:t>
            </a:r>
          </a:p>
        </p:txBody>
      </p:sp>
      <p:cxnSp>
        <p:nvCxnSpPr>
          <p:cNvPr id="54" name="Straight Connector 53">
            <a:extLst>
              <a:ext uri="{FF2B5EF4-FFF2-40B4-BE49-F238E27FC236}">
                <a16:creationId xmlns:a16="http://schemas.microsoft.com/office/drawing/2014/main" id="{5BE28D54-30CB-4A68-8BC3-B1DDB9751B01}"/>
              </a:ext>
            </a:extLst>
          </p:cNvPr>
          <p:cNvCxnSpPr>
            <a:cxnSpLocks/>
          </p:cNvCxnSpPr>
          <p:nvPr userDrawn="1"/>
        </p:nvCxnSpPr>
        <p:spPr>
          <a:xfrm>
            <a:off x="6575046" y="3391098"/>
            <a:ext cx="5641258"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0968AE6-0519-4B68-B42A-A23E0A3A91EB}"/>
              </a:ext>
            </a:extLst>
          </p:cNvPr>
          <p:cNvSpPr txBox="1">
            <a:spLocks/>
          </p:cNvSpPr>
          <p:nvPr userDrawn="1"/>
        </p:nvSpPr>
        <p:spPr>
          <a:xfrm>
            <a:off x="583654" y="1554169"/>
            <a:ext cx="2879120" cy="56807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600" dirty="0">
                <a:solidFill>
                  <a:schemeClr val="accent5"/>
                </a:solidFill>
              </a:rPr>
              <a:t>60+ Million</a:t>
            </a:r>
            <a:endParaRPr lang="en-US" dirty="0">
              <a:solidFill>
                <a:schemeClr val="accent5"/>
              </a:solidFill>
            </a:endParaRPr>
          </a:p>
        </p:txBody>
      </p:sp>
      <p:sp>
        <p:nvSpPr>
          <p:cNvPr id="3" name="Title 1">
            <a:extLst>
              <a:ext uri="{FF2B5EF4-FFF2-40B4-BE49-F238E27FC236}">
                <a16:creationId xmlns:a16="http://schemas.microsoft.com/office/drawing/2014/main" id="{DF5BC0C5-45AE-4F16-B94C-722FBC45EDAB}"/>
              </a:ext>
            </a:extLst>
          </p:cNvPr>
          <p:cNvSpPr txBox="1">
            <a:spLocks/>
          </p:cNvSpPr>
          <p:nvPr userDrawn="1"/>
        </p:nvSpPr>
        <p:spPr>
          <a:xfrm>
            <a:off x="3065134" y="1742766"/>
            <a:ext cx="4497856" cy="56807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2000" dirty="0">
                <a:solidFill>
                  <a:schemeClr val="accent5"/>
                </a:solidFill>
              </a:rPr>
              <a:t>Metric Tons of CO</a:t>
            </a:r>
            <a:r>
              <a:rPr lang="en-US" sz="2000" baseline="-25000" dirty="0">
                <a:solidFill>
                  <a:schemeClr val="accent5"/>
                </a:solidFill>
              </a:rPr>
              <a:t>2</a:t>
            </a:r>
          </a:p>
        </p:txBody>
      </p:sp>
      <p:sp>
        <p:nvSpPr>
          <p:cNvPr id="4" name="TextBox 3">
            <a:extLst>
              <a:ext uri="{FF2B5EF4-FFF2-40B4-BE49-F238E27FC236}">
                <a16:creationId xmlns:a16="http://schemas.microsoft.com/office/drawing/2014/main" id="{AC4670F7-ADD9-4B2E-AB05-344FD97BB35E}"/>
              </a:ext>
            </a:extLst>
          </p:cNvPr>
          <p:cNvSpPr txBox="1"/>
          <p:nvPr userDrawn="1"/>
        </p:nvSpPr>
        <p:spPr>
          <a:xfrm>
            <a:off x="6575045" y="2656708"/>
            <a:ext cx="4642122" cy="584775"/>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pPr>
            <a:r>
              <a:rPr lang="en-US" sz="1600" b="0" i="0" kern="1200" dirty="0">
                <a:solidFill>
                  <a:schemeClr val="accent4"/>
                </a:solidFill>
                <a:latin typeface="Arial" panose="020B0604020202020204" pitchFamily="34" charset="0"/>
                <a:cs typeface="Arial" panose="020B0604020202020204" pitchFamily="34" charset="0"/>
              </a:rPr>
              <a:t>Ameresco’s 2020 Carbon Offset of approximately </a:t>
            </a:r>
            <a:r>
              <a:rPr lang="en-US" sz="1600" b="1" i="0" kern="1200" dirty="0">
                <a:solidFill>
                  <a:schemeClr val="accent4"/>
                </a:solidFill>
                <a:latin typeface="Arial" panose="020B0604020202020204" pitchFamily="34" charset="0"/>
                <a:cs typeface="Arial" panose="020B0604020202020204" pitchFamily="34" charset="0"/>
              </a:rPr>
              <a:t>12.6M Metric Tons of CO</a:t>
            </a:r>
            <a:r>
              <a:rPr lang="en-US" sz="1600" b="1" i="0" kern="1200" baseline="-25000" dirty="0">
                <a:solidFill>
                  <a:schemeClr val="accent4"/>
                </a:solidFill>
                <a:latin typeface="Arial" panose="020B0604020202020204" pitchFamily="34" charset="0"/>
                <a:cs typeface="Arial" panose="020B0604020202020204" pitchFamily="34" charset="0"/>
              </a:rPr>
              <a:t>2</a:t>
            </a:r>
            <a:r>
              <a:rPr lang="en-US" sz="1600" b="0" i="0" kern="1200" dirty="0">
                <a:solidFill>
                  <a:schemeClr val="accent4"/>
                </a:solidFill>
                <a:latin typeface="Arial" panose="020B0604020202020204" pitchFamily="34" charset="0"/>
                <a:cs typeface="Arial" panose="020B0604020202020204" pitchFamily="34" charset="0"/>
              </a:rPr>
              <a:t> is equal to one of…</a:t>
            </a:r>
            <a:endParaRPr lang="en-US" sz="1600" dirty="0"/>
          </a:p>
        </p:txBody>
      </p:sp>
      <p:graphicFrame>
        <p:nvGraphicFramePr>
          <p:cNvPr id="28" name="Chart 27">
            <a:extLst>
              <a:ext uri="{FF2B5EF4-FFF2-40B4-BE49-F238E27FC236}">
                <a16:creationId xmlns:a16="http://schemas.microsoft.com/office/drawing/2014/main" id="{587F1DA6-D5F0-453E-BDB2-38E60CEA9AAF}"/>
              </a:ext>
            </a:extLst>
          </p:cNvPr>
          <p:cNvGraphicFramePr>
            <a:graphicFrameLocks/>
          </p:cNvGraphicFramePr>
          <p:nvPr userDrawn="1">
            <p:extLst>
              <p:ext uri="{D42A27DB-BD31-4B8C-83A1-F6EECF244321}">
                <p14:modId xmlns:p14="http://schemas.microsoft.com/office/powerpoint/2010/main" val="4164202942"/>
              </p:ext>
            </p:extLst>
          </p:nvPr>
        </p:nvGraphicFramePr>
        <p:xfrm>
          <a:off x="583654" y="3038068"/>
          <a:ext cx="5375186" cy="325523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7521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MRC-Accent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17AEB4-F277-4F41-BC1C-820CAE00D8F9}"/>
              </a:ext>
            </a:extLst>
          </p:cNvPr>
          <p:cNvGrpSpPr/>
          <p:nvPr userDrawn="1"/>
        </p:nvGrpSpPr>
        <p:grpSpPr>
          <a:xfrm>
            <a:off x="-3175" y="5729392"/>
            <a:ext cx="12195175" cy="1138133"/>
            <a:chOff x="-3175" y="5719867"/>
            <a:chExt cx="12195175" cy="1138133"/>
          </a:xfrm>
        </p:grpSpPr>
        <p:sp>
          <p:nvSpPr>
            <p:cNvPr id="20" name="Triangle 2">
              <a:extLst>
                <a:ext uri="{FF2B5EF4-FFF2-40B4-BE49-F238E27FC236}">
                  <a16:creationId xmlns:a16="http://schemas.microsoft.com/office/drawing/2014/main" id="{14A98557-147A-B545-AAB4-CE39946EFE57}"/>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Triangle 2">
              <a:extLst>
                <a:ext uri="{FF2B5EF4-FFF2-40B4-BE49-F238E27FC236}">
                  <a16:creationId xmlns:a16="http://schemas.microsoft.com/office/drawing/2014/main" id="{197ACFF4-5061-DC42-AF2A-603FA39D77B1}"/>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Triangle 2">
              <a:extLst>
                <a:ext uri="{FF2B5EF4-FFF2-40B4-BE49-F238E27FC236}">
                  <a16:creationId xmlns:a16="http://schemas.microsoft.com/office/drawing/2014/main" id="{5041B1B6-8760-9E45-A458-D7719CD7B202}"/>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1D79FE01-E504-EE4C-9059-0B5C5D534331}"/>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7" name="Title 6">
            <a:extLst>
              <a:ext uri="{FF2B5EF4-FFF2-40B4-BE49-F238E27FC236}">
                <a16:creationId xmlns:a16="http://schemas.microsoft.com/office/drawing/2014/main" id="{8A672F53-8CD8-8049-8C47-3D5691D5CEAC}"/>
              </a:ext>
            </a:extLst>
          </p:cNvPr>
          <p:cNvSpPr>
            <a:spLocks noGrp="1"/>
          </p:cNvSpPr>
          <p:nvPr userDrawn="1">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9">
            <a:extLst>
              <a:ext uri="{FF2B5EF4-FFF2-40B4-BE49-F238E27FC236}">
                <a16:creationId xmlns:a16="http://schemas.microsoft.com/office/drawing/2014/main" id="{5C4AE2ED-C892-0C44-94B1-8EA8773FCDF7}"/>
              </a:ext>
            </a:extLst>
          </p:cNvPr>
          <p:cNvSpPr>
            <a:spLocks noGrp="1"/>
          </p:cNvSpPr>
          <p:nvPr userDrawn="1">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2" name="Text Placeholder 4">
            <a:extLst>
              <a:ext uri="{FF2B5EF4-FFF2-40B4-BE49-F238E27FC236}">
                <a16:creationId xmlns:a16="http://schemas.microsoft.com/office/drawing/2014/main" id="{FDC25CE6-E01F-8043-BB6D-93E510688B66}"/>
              </a:ext>
            </a:extLst>
          </p:cNvPr>
          <p:cNvSpPr>
            <a:spLocks noGrp="1"/>
          </p:cNvSpPr>
          <p:nvPr userDrawn="1">
            <p:ph type="body" sz="quarter" idx="11"/>
          </p:nvPr>
        </p:nvSpPr>
        <p:spPr>
          <a:xfrm>
            <a:off x="609600" y="1313099"/>
            <a:ext cx="10972800" cy="4524367"/>
          </a:xfrm>
        </p:spPr>
        <p:txBody>
          <a:bodyPr>
            <a:normAutofit/>
          </a:bodyPr>
          <a:lstStyle>
            <a:lvl1pPr>
              <a:defRPr sz="2400"/>
            </a:lvl1pPr>
            <a:lvl2pPr>
              <a:defRPr sz="2000"/>
            </a:lvl2pPr>
            <a:lvl3pPr>
              <a:defRPr sz="1800"/>
            </a:lvl3pPr>
            <a:lvl4pPr>
              <a:defRPr sz="1600"/>
            </a:lvl4pPr>
            <a:lvl5pPr>
              <a:defRPr sz="1400"/>
            </a:lvl5pPr>
          </a:lstStyle>
          <a:p>
            <a:pPr lvl="0"/>
            <a:r>
              <a:rPr lang="en-US"/>
              <a:t>Click to edit Master text styles</a:t>
            </a:r>
          </a:p>
        </p:txBody>
      </p:sp>
      <p:pic>
        <p:nvPicPr>
          <p:cNvPr id="24" name="Picture 23">
            <a:extLst>
              <a:ext uri="{FF2B5EF4-FFF2-40B4-BE49-F238E27FC236}">
                <a16:creationId xmlns:a16="http://schemas.microsoft.com/office/drawing/2014/main" id="{E6E4E664-4B22-9C48-B57A-0EA76F47B4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Tree>
    <p:extLst>
      <p:ext uri="{BB962C8B-B14F-4D97-AF65-F5344CB8AC3E}">
        <p14:creationId xmlns:p14="http://schemas.microsoft.com/office/powerpoint/2010/main" val="295434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MRC-Accolades21">
    <p:spTree>
      <p:nvGrpSpPr>
        <p:cNvPr id="1" name=""/>
        <p:cNvGrpSpPr/>
        <p:nvPr/>
      </p:nvGrpSpPr>
      <p:grpSpPr>
        <a:xfrm>
          <a:off x="0" y="0"/>
          <a:ext cx="0" cy="0"/>
          <a:chOff x="0" y="0"/>
          <a:chExt cx="0" cy="0"/>
        </a:xfrm>
      </p:grpSpPr>
      <p:cxnSp>
        <p:nvCxnSpPr>
          <p:cNvPr id="66" name="Straight Connector 65">
            <a:extLst>
              <a:ext uri="{FF2B5EF4-FFF2-40B4-BE49-F238E27FC236}">
                <a16:creationId xmlns:a16="http://schemas.microsoft.com/office/drawing/2014/main" id="{724C9FA5-C1F7-4179-A465-D85555ADB924}"/>
              </a:ext>
            </a:extLst>
          </p:cNvPr>
          <p:cNvCxnSpPr>
            <a:cxnSpLocks/>
          </p:cNvCxnSpPr>
          <p:nvPr userDrawn="1"/>
        </p:nvCxnSpPr>
        <p:spPr>
          <a:xfrm>
            <a:off x="609601" y="1030149"/>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D76E9CBE-4D18-472E-ADCA-3BE410E98094}"/>
              </a:ext>
            </a:extLst>
          </p:cNvPr>
          <p:cNvSpPr txBox="1">
            <a:spLocks/>
          </p:cNvSpPr>
          <p:nvPr userDrawn="1"/>
        </p:nvSpPr>
        <p:spPr>
          <a:xfrm>
            <a:off x="609600" y="274638"/>
            <a:ext cx="10972800" cy="7207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200" dirty="0"/>
              <a:t>Industry Awards &amp; Analyst Recognition</a:t>
            </a:r>
          </a:p>
        </p:txBody>
      </p:sp>
      <p:pic>
        <p:nvPicPr>
          <p:cNvPr id="23" name="Picture 22" descr="A picture containing text&#10;&#10;Description automatically generated">
            <a:extLst>
              <a:ext uri="{FF2B5EF4-FFF2-40B4-BE49-F238E27FC236}">
                <a16:creationId xmlns:a16="http://schemas.microsoft.com/office/drawing/2014/main" id="{EC0F6217-0ECB-4717-97E4-74D2B8EC56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1205" y="5420756"/>
            <a:ext cx="1045868" cy="806734"/>
          </a:xfrm>
          <a:prstGeom prst="rect">
            <a:avLst/>
          </a:prstGeom>
        </p:spPr>
      </p:pic>
      <p:pic>
        <p:nvPicPr>
          <p:cNvPr id="24" name="Picture 4" descr="CollabraLink Ranked Best and Brightest Companies To Work For in the Nation for  2020 by the National Association for Business Resources - CollabraLink |  Creating a Modern, Digital Government">
            <a:extLst>
              <a:ext uri="{FF2B5EF4-FFF2-40B4-BE49-F238E27FC236}">
                <a16:creationId xmlns:a16="http://schemas.microsoft.com/office/drawing/2014/main" id="{40E355DF-8175-412D-9E51-043D3657A448}"/>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590426" y="5380269"/>
            <a:ext cx="891654" cy="88770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close up of a logo&#10;&#10;Description automatically generated">
            <a:extLst>
              <a:ext uri="{FF2B5EF4-FFF2-40B4-BE49-F238E27FC236}">
                <a16:creationId xmlns:a16="http://schemas.microsoft.com/office/drawing/2014/main" id="{2E65BB40-EAA6-4B34-BD8E-2468C822E15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571560" y="5358954"/>
            <a:ext cx="662276" cy="930339"/>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F6F2D937-4EE3-4183-A936-9D6FA4E7314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08400" y="5441211"/>
            <a:ext cx="834314" cy="765825"/>
          </a:xfrm>
          <a:prstGeom prst="rect">
            <a:avLst/>
          </a:prstGeom>
        </p:spPr>
      </p:pic>
      <p:pic>
        <p:nvPicPr>
          <p:cNvPr id="27" name="Picture 2" descr="Encamp CEO and Co-founder Luke Jacobs Recognized in Environment + Energy 100">
            <a:extLst>
              <a:ext uri="{FF2B5EF4-FFF2-40B4-BE49-F238E27FC236}">
                <a16:creationId xmlns:a16="http://schemas.microsoft.com/office/drawing/2014/main" id="{E10AA404-6E8C-4EF5-A6A7-5468DE8E8A86}"/>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5662682" y="5431297"/>
            <a:ext cx="789601" cy="78565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E85EA4F3-FC3B-47D1-A5F4-B0E272A012BC}"/>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9910926" y="5560771"/>
            <a:ext cx="945556" cy="52670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Picture 30" descr="A close up of a sign&#10;&#10;Description automatically generated">
            <a:extLst>
              <a:ext uri="{FF2B5EF4-FFF2-40B4-BE49-F238E27FC236}">
                <a16:creationId xmlns:a16="http://schemas.microsoft.com/office/drawing/2014/main" id="{E1FD3F52-9062-4FC1-88BD-BE5BF0337A28}"/>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6881129" y="5435195"/>
            <a:ext cx="1280451" cy="777857"/>
          </a:xfrm>
          <a:prstGeom prst="rect">
            <a:avLst/>
          </a:prstGeom>
        </p:spPr>
      </p:pic>
      <p:sp>
        <p:nvSpPr>
          <p:cNvPr id="46" name="Triangle 2">
            <a:extLst>
              <a:ext uri="{FF2B5EF4-FFF2-40B4-BE49-F238E27FC236}">
                <a16:creationId xmlns:a16="http://schemas.microsoft.com/office/drawing/2014/main" id="{85FCFF6E-65E7-41E5-93C6-322E26A1330A}"/>
              </a:ext>
            </a:extLst>
          </p:cNvPr>
          <p:cNvSpPr/>
          <p:nvPr userDrawn="1"/>
        </p:nvSpPr>
        <p:spPr>
          <a:xfrm rot="16200000">
            <a:off x="9996801" y="4674396"/>
            <a:ext cx="3239458" cy="1126156"/>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47" name="Group 46">
            <a:extLst>
              <a:ext uri="{FF2B5EF4-FFF2-40B4-BE49-F238E27FC236}">
                <a16:creationId xmlns:a16="http://schemas.microsoft.com/office/drawing/2014/main" id="{89C1A45B-05B8-406F-B3E8-A397D51246D0}"/>
              </a:ext>
            </a:extLst>
          </p:cNvPr>
          <p:cNvGrpSpPr/>
          <p:nvPr userDrawn="1"/>
        </p:nvGrpSpPr>
        <p:grpSpPr>
          <a:xfrm>
            <a:off x="10172700" y="1"/>
            <a:ext cx="2019301" cy="6858000"/>
            <a:chOff x="11053867" y="0"/>
            <a:chExt cx="1138133" cy="12152555"/>
          </a:xfrm>
        </p:grpSpPr>
        <p:sp>
          <p:nvSpPr>
            <p:cNvPr id="48" name="Triangle 2">
              <a:extLst>
                <a:ext uri="{FF2B5EF4-FFF2-40B4-BE49-F238E27FC236}">
                  <a16:creationId xmlns:a16="http://schemas.microsoft.com/office/drawing/2014/main" id="{87366E84-833D-47A8-910A-4E5494A6B709}"/>
                </a:ext>
              </a:extLst>
            </p:cNvPr>
            <p:cNvSpPr/>
            <p:nvPr userDrawn="1"/>
          </p:nvSpPr>
          <p:spPr>
            <a:xfrm rot="16200000" flipH="1">
              <a:off x="5546120" y="550774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49" name="Triangle 2">
              <a:extLst>
                <a:ext uri="{FF2B5EF4-FFF2-40B4-BE49-F238E27FC236}">
                  <a16:creationId xmlns:a16="http://schemas.microsoft.com/office/drawing/2014/main" id="{C0731933-A640-4D6A-8E63-0FB329EBE0F8}"/>
                </a:ext>
              </a:extLst>
            </p:cNvPr>
            <p:cNvSpPr/>
            <p:nvPr userDrawn="1"/>
          </p:nvSpPr>
          <p:spPr>
            <a:xfrm rot="16200000" flipH="1">
              <a:off x="9794719" y="4016753"/>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0" name="Triangle 2">
              <a:extLst>
                <a:ext uri="{FF2B5EF4-FFF2-40B4-BE49-F238E27FC236}">
                  <a16:creationId xmlns:a16="http://schemas.microsoft.com/office/drawing/2014/main" id="{3257E357-543F-4514-B8BB-43EA634C2906}"/>
                </a:ext>
              </a:extLst>
            </p:cNvPr>
            <p:cNvSpPr/>
            <p:nvPr userDrawn="1"/>
          </p:nvSpPr>
          <p:spPr>
            <a:xfrm rot="16200000" flipH="1">
              <a:off x="8326122" y="8285260"/>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51" name="Slide Number Placeholder 2">
            <a:extLst>
              <a:ext uri="{FF2B5EF4-FFF2-40B4-BE49-F238E27FC236}">
                <a16:creationId xmlns:a16="http://schemas.microsoft.com/office/drawing/2014/main" id="{675B8D06-2DB4-481A-BAA6-29E63DC66C5A}"/>
              </a:ext>
            </a:extLst>
          </p:cNvPr>
          <p:cNvSpPr>
            <a:spLocks noGrp="1"/>
          </p:cNvSpPr>
          <p:nvPr>
            <p:ph type="sldNum" sz="quarter" idx="10"/>
          </p:nvPr>
        </p:nvSpPr>
        <p:spPr>
          <a:xfrm>
            <a:off x="11423678" y="6309942"/>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52" name="Graphic 51">
            <a:extLst>
              <a:ext uri="{FF2B5EF4-FFF2-40B4-BE49-F238E27FC236}">
                <a16:creationId xmlns:a16="http://schemas.microsoft.com/office/drawing/2014/main" id="{7BEAC8A0-242D-43B9-807C-7608ED154353}"/>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41802" y="6270131"/>
            <a:ext cx="462024" cy="470742"/>
          </a:xfrm>
          <a:prstGeom prst="rect">
            <a:avLst/>
          </a:prstGeom>
        </p:spPr>
      </p:pic>
      <p:grpSp>
        <p:nvGrpSpPr>
          <p:cNvPr id="8" name="Group 7">
            <a:extLst>
              <a:ext uri="{FF2B5EF4-FFF2-40B4-BE49-F238E27FC236}">
                <a16:creationId xmlns:a16="http://schemas.microsoft.com/office/drawing/2014/main" id="{90BB5C54-0DD6-4F66-BAB1-3BD186E9D45E}"/>
              </a:ext>
            </a:extLst>
          </p:cNvPr>
          <p:cNvGrpSpPr/>
          <p:nvPr userDrawn="1"/>
        </p:nvGrpSpPr>
        <p:grpSpPr>
          <a:xfrm>
            <a:off x="711732" y="1486458"/>
            <a:ext cx="3242568" cy="3212221"/>
            <a:chOff x="711732" y="1486458"/>
            <a:chExt cx="3242568" cy="3212221"/>
          </a:xfrm>
        </p:grpSpPr>
        <p:grpSp>
          <p:nvGrpSpPr>
            <p:cNvPr id="54" name="Group 53">
              <a:extLst>
                <a:ext uri="{FF2B5EF4-FFF2-40B4-BE49-F238E27FC236}">
                  <a16:creationId xmlns:a16="http://schemas.microsoft.com/office/drawing/2014/main" id="{2B6B5734-F0A9-462A-A23D-06754DDDD119}"/>
                </a:ext>
              </a:extLst>
            </p:cNvPr>
            <p:cNvGrpSpPr/>
            <p:nvPr userDrawn="1"/>
          </p:nvGrpSpPr>
          <p:grpSpPr>
            <a:xfrm>
              <a:off x="833968" y="2625589"/>
              <a:ext cx="2617460" cy="2073090"/>
              <a:chOff x="609600" y="1708529"/>
              <a:chExt cx="6257925" cy="4956424"/>
            </a:xfrm>
          </p:grpSpPr>
          <p:pic>
            <p:nvPicPr>
              <p:cNvPr id="55" name="Picture 54">
                <a:extLst>
                  <a:ext uri="{FF2B5EF4-FFF2-40B4-BE49-F238E27FC236}">
                    <a16:creationId xmlns:a16="http://schemas.microsoft.com/office/drawing/2014/main" id="{473C6D7C-1DFE-4D10-B360-A56593227B4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09600" y="1708529"/>
                <a:ext cx="6257925" cy="4956424"/>
              </a:xfrm>
              <a:prstGeom prst="rect">
                <a:avLst/>
              </a:prstGeom>
            </p:spPr>
          </p:pic>
          <p:sp>
            <p:nvSpPr>
              <p:cNvPr id="72" name="Oval 71">
                <a:extLst>
                  <a:ext uri="{FF2B5EF4-FFF2-40B4-BE49-F238E27FC236}">
                    <a16:creationId xmlns:a16="http://schemas.microsoft.com/office/drawing/2014/main" id="{8F58D646-95E4-469D-84CA-9A9082D6C49B}"/>
                  </a:ext>
                </a:extLst>
              </p:cNvPr>
              <p:cNvSpPr/>
              <p:nvPr/>
            </p:nvSpPr>
            <p:spPr>
              <a:xfrm>
                <a:off x="5365664" y="2701612"/>
                <a:ext cx="182881" cy="182881"/>
              </a:xfrm>
              <a:prstGeom prst="ellipse">
                <a:avLst/>
              </a:prstGeom>
              <a:noFill/>
              <a:ln>
                <a:solidFill>
                  <a:schemeClr val="tx1"/>
                </a:solidFill>
              </a:ln>
              <a:effectLst>
                <a:glow rad="1397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4" name="TextBox 73">
              <a:extLst>
                <a:ext uri="{FF2B5EF4-FFF2-40B4-BE49-F238E27FC236}">
                  <a16:creationId xmlns:a16="http://schemas.microsoft.com/office/drawing/2014/main" id="{7EAA1C17-59FD-4FD6-B5B7-D81567FE4A6A}"/>
                </a:ext>
              </a:extLst>
            </p:cNvPr>
            <p:cNvSpPr txBox="1"/>
            <p:nvPr userDrawn="1"/>
          </p:nvSpPr>
          <p:spPr>
            <a:xfrm>
              <a:off x="875289" y="1584114"/>
              <a:ext cx="2961793"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Acclaimed a Leader in </a:t>
              </a:r>
              <a:r>
                <a:rPr kumimoji="0" lang="en-US" sz="1100" b="1" i="1"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Guidehouse Insights</a:t>
              </a:r>
              <a:r>
                <a:rPr kumimoji="0" lang="en-US" sz="1100"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 2020 Leaderboard Report</a:t>
              </a:r>
              <a:endParaRPr lang="en-US" sz="1100" dirty="0"/>
            </a:p>
          </p:txBody>
        </p:sp>
        <p:cxnSp>
          <p:nvCxnSpPr>
            <p:cNvPr id="80" name="Straight Connector 79">
              <a:extLst>
                <a:ext uri="{FF2B5EF4-FFF2-40B4-BE49-F238E27FC236}">
                  <a16:creationId xmlns:a16="http://schemas.microsoft.com/office/drawing/2014/main" id="{6EBB4A06-47A3-4870-9263-360E6C443D4C}"/>
                </a:ext>
              </a:extLst>
            </p:cNvPr>
            <p:cNvCxnSpPr>
              <a:cxnSpLocks/>
            </p:cNvCxnSpPr>
            <p:nvPr userDrawn="1"/>
          </p:nvCxnSpPr>
          <p:spPr>
            <a:xfrm>
              <a:off x="711732" y="1486458"/>
              <a:ext cx="0" cy="301752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81" name="TextBox 80">
              <a:extLst>
                <a:ext uri="{FF2B5EF4-FFF2-40B4-BE49-F238E27FC236}">
                  <a16:creationId xmlns:a16="http://schemas.microsoft.com/office/drawing/2014/main" id="{1F3795B3-E40D-4A74-81F4-CDFA33A7650A}"/>
                </a:ext>
              </a:extLst>
            </p:cNvPr>
            <p:cNvSpPr txBox="1"/>
            <p:nvPr userDrawn="1"/>
          </p:nvSpPr>
          <p:spPr>
            <a:xfrm>
              <a:off x="875289" y="2109266"/>
              <a:ext cx="3079011" cy="292388"/>
            </a:xfrm>
            <a:prstGeom prst="rect">
              <a:avLst/>
            </a:prstGeom>
            <a:noFill/>
          </p:spPr>
          <p:txBody>
            <a:bodyPr wrap="square">
              <a:spAutoFit/>
            </a:bodyPr>
            <a:lstStyle/>
            <a:p>
              <a:r>
                <a:rPr kumimoji="0" lang="en-US" sz="1300"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Energy Service (ESCO) Companies</a:t>
              </a:r>
              <a:r>
                <a:rPr kumimoji="0" lang="en-US" sz="1300"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 </a:t>
              </a:r>
              <a:endParaRPr lang="en-US" sz="1300" dirty="0"/>
            </a:p>
          </p:txBody>
        </p:sp>
      </p:grpSp>
      <p:grpSp>
        <p:nvGrpSpPr>
          <p:cNvPr id="7" name="Group 6">
            <a:extLst>
              <a:ext uri="{FF2B5EF4-FFF2-40B4-BE49-F238E27FC236}">
                <a16:creationId xmlns:a16="http://schemas.microsoft.com/office/drawing/2014/main" id="{7B10BC8F-44A8-4B19-8702-64E0637D61AB}"/>
              </a:ext>
            </a:extLst>
          </p:cNvPr>
          <p:cNvGrpSpPr/>
          <p:nvPr userDrawn="1"/>
        </p:nvGrpSpPr>
        <p:grpSpPr>
          <a:xfrm>
            <a:off x="4132687" y="1486458"/>
            <a:ext cx="3140136" cy="3207698"/>
            <a:chOff x="4086288" y="1486458"/>
            <a:chExt cx="3140136" cy="3207698"/>
          </a:xfrm>
        </p:grpSpPr>
        <p:grpSp>
          <p:nvGrpSpPr>
            <p:cNvPr id="34" name="Group 33">
              <a:extLst>
                <a:ext uri="{FF2B5EF4-FFF2-40B4-BE49-F238E27FC236}">
                  <a16:creationId xmlns:a16="http://schemas.microsoft.com/office/drawing/2014/main" id="{92296475-B35C-4332-8BCE-31B74B4B0DD0}"/>
                </a:ext>
              </a:extLst>
            </p:cNvPr>
            <p:cNvGrpSpPr/>
            <p:nvPr userDrawn="1"/>
          </p:nvGrpSpPr>
          <p:grpSpPr>
            <a:xfrm>
              <a:off x="4248228" y="2625589"/>
              <a:ext cx="2562390" cy="2068567"/>
              <a:chOff x="7673399" y="4354024"/>
              <a:chExt cx="2939677" cy="2373143"/>
            </a:xfrm>
          </p:grpSpPr>
          <p:pic>
            <p:nvPicPr>
              <p:cNvPr id="35" name="Picture 34">
                <a:extLst>
                  <a:ext uri="{FF2B5EF4-FFF2-40B4-BE49-F238E27FC236}">
                    <a16:creationId xmlns:a16="http://schemas.microsoft.com/office/drawing/2014/main" id="{873DC75B-7C93-4B0E-952D-90B8F79F2BB0}"/>
                  </a:ext>
                </a:extLst>
              </p:cNvPr>
              <p:cNvPicPr>
                <a:picLocks noChangeAspect="1"/>
              </p:cNvPicPr>
              <p:nvPr userDrawn="1"/>
            </p:nvPicPr>
            <p:blipFill rotWithShape="1">
              <a:blip r:embed="rId12" cstate="email">
                <a:extLst>
                  <a:ext uri="{28A0092B-C50C-407E-A947-70E740481C1C}">
                    <a14:useLocalDpi xmlns:a14="http://schemas.microsoft.com/office/drawing/2010/main"/>
                  </a:ext>
                </a:extLst>
              </a:blip>
              <a:srcRect/>
              <a:stretch/>
            </p:blipFill>
            <p:spPr>
              <a:xfrm>
                <a:off x="7673399" y="4354024"/>
                <a:ext cx="2939677" cy="2373143"/>
              </a:xfrm>
              <a:prstGeom prst="rect">
                <a:avLst/>
              </a:prstGeom>
            </p:spPr>
          </p:pic>
          <p:sp>
            <p:nvSpPr>
              <p:cNvPr id="36" name="Oval 35">
                <a:extLst>
                  <a:ext uri="{FF2B5EF4-FFF2-40B4-BE49-F238E27FC236}">
                    <a16:creationId xmlns:a16="http://schemas.microsoft.com/office/drawing/2014/main" id="{3D620B7E-FAD8-48FF-A002-000E221D9ED3}"/>
                  </a:ext>
                </a:extLst>
              </p:cNvPr>
              <p:cNvSpPr/>
              <p:nvPr userDrawn="1"/>
            </p:nvSpPr>
            <p:spPr>
              <a:xfrm>
                <a:off x="9952796" y="4787052"/>
                <a:ext cx="89142" cy="89142"/>
              </a:xfrm>
              <a:prstGeom prst="ellipse">
                <a:avLst/>
              </a:prstGeom>
              <a:noFill/>
              <a:ln>
                <a:solidFill>
                  <a:schemeClr val="tx1"/>
                </a:solidFill>
              </a:ln>
              <a:effectLst>
                <a:glow rad="1397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8" name="TextBox 37">
              <a:extLst>
                <a:ext uri="{FF2B5EF4-FFF2-40B4-BE49-F238E27FC236}">
                  <a16:creationId xmlns:a16="http://schemas.microsoft.com/office/drawing/2014/main" id="{D3D668A5-F009-46C0-99DC-A01840B16BF1}"/>
                </a:ext>
              </a:extLst>
            </p:cNvPr>
            <p:cNvSpPr txBox="1"/>
            <p:nvPr userDrawn="1"/>
          </p:nvSpPr>
          <p:spPr>
            <a:xfrm>
              <a:off x="4263917" y="1584114"/>
              <a:ext cx="296250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Acclaimed #1 Leader in </a:t>
              </a:r>
              <a:r>
                <a:rPr kumimoji="0" lang="en-US" sz="1100" b="1" i="1"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Guidehouse Insights</a:t>
              </a:r>
              <a:r>
                <a:rPr kumimoji="0" lang="en-US" sz="1100"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 2021 Leaderboard Report</a:t>
              </a:r>
              <a:endParaRPr lang="en-US" sz="1100" dirty="0"/>
            </a:p>
          </p:txBody>
        </p:sp>
        <p:sp>
          <p:nvSpPr>
            <p:cNvPr id="39" name="TextBox 38">
              <a:extLst>
                <a:ext uri="{FF2B5EF4-FFF2-40B4-BE49-F238E27FC236}">
                  <a16:creationId xmlns:a16="http://schemas.microsoft.com/office/drawing/2014/main" id="{A86ECCD0-FE42-492C-B189-4DDD2B51477B}"/>
                </a:ext>
              </a:extLst>
            </p:cNvPr>
            <p:cNvSpPr txBox="1"/>
            <p:nvPr userDrawn="1"/>
          </p:nvSpPr>
          <p:spPr>
            <a:xfrm>
              <a:off x="4263918" y="2109266"/>
              <a:ext cx="2877676" cy="292388"/>
            </a:xfrm>
            <a:prstGeom prst="rect">
              <a:avLst/>
            </a:prstGeom>
            <a:noFill/>
          </p:spPr>
          <p:txBody>
            <a:bodyPr wrap="square">
              <a:spAutoFit/>
            </a:bodyPr>
            <a:lstStyle/>
            <a:p>
              <a:r>
                <a:rPr kumimoji="0" lang="en-US" sz="1300"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Energy-as-a-Service Companies</a:t>
              </a:r>
              <a:endParaRPr lang="en-US" sz="1300" dirty="0"/>
            </a:p>
          </p:txBody>
        </p:sp>
        <p:cxnSp>
          <p:nvCxnSpPr>
            <p:cNvPr id="40" name="Straight Connector 39">
              <a:extLst>
                <a:ext uri="{FF2B5EF4-FFF2-40B4-BE49-F238E27FC236}">
                  <a16:creationId xmlns:a16="http://schemas.microsoft.com/office/drawing/2014/main" id="{E65E44B2-5C2B-45B5-BEA2-CE90C5681B84}"/>
                </a:ext>
              </a:extLst>
            </p:cNvPr>
            <p:cNvCxnSpPr>
              <a:cxnSpLocks/>
            </p:cNvCxnSpPr>
            <p:nvPr userDrawn="1"/>
          </p:nvCxnSpPr>
          <p:spPr>
            <a:xfrm>
              <a:off x="4086288" y="1486458"/>
              <a:ext cx="0" cy="301752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A2343876-36AE-44AA-9088-0F6A485E5F3F}"/>
              </a:ext>
            </a:extLst>
          </p:cNvPr>
          <p:cNvGrpSpPr/>
          <p:nvPr userDrawn="1"/>
        </p:nvGrpSpPr>
        <p:grpSpPr>
          <a:xfrm>
            <a:off x="7451210" y="1486458"/>
            <a:ext cx="3260349" cy="3125649"/>
            <a:chOff x="7451210" y="1486458"/>
            <a:chExt cx="3260349" cy="3125649"/>
          </a:xfrm>
        </p:grpSpPr>
        <p:sp>
          <p:nvSpPr>
            <p:cNvPr id="41" name="TextBox 40">
              <a:extLst>
                <a:ext uri="{FF2B5EF4-FFF2-40B4-BE49-F238E27FC236}">
                  <a16:creationId xmlns:a16="http://schemas.microsoft.com/office/drawing/2014/main" id="{86D1B199-A02F-450E-88FB-C88809271B8C}"/>
                </a:ext>
              </a:extLst>
            </p:cNvPr>
            <p:cNvSpPr txBox="1"/>
            <p:nvPr userDrawn="1"/>
          </p:nvSpPr>
          <p:spPr>
            <a:xfrm>
              <a:off x="7673226" y="1584114"/>
              <a:ext cx="296250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Ranked #1 in Revenue Market Share in </a:t>
              </a:r>
              <a:r>
                <a:rPr kumimoji="0" lang="en-US" sz="1100" b="1" i="1"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Atlas Energy Intelligence’s </a:t>
              </a:r>
              <a:r>
                <a:rPr kumimoji="0" lang="en-US" sz="1100"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2021 Report</a:t>
              </a:r>
              <a:endParaRPr lang="en-US" sz="1100" dirty="0"/>
            </a:p>
          </p:txBody>
        </p:sp>
        <p:sp>
          <p:nvSpPr>
            <p:cNvPr id="42" name="TextBox 41">
              <a:extLst>
                <a:ext uri="{FF2B5EF4-FFF2-40B4-BE49-F238E27FC236}">
                  <a16:creationId xmlns:a16="http://schemas.microsoft.com/office/drawing/2014/main" id="{894A47A3-34C8-4149-9A08-9A90FC872155}"/>
                </a:ext>
              </a:extLst>
            </p:cNvPr>
            <p:cNvSpPr txBox="1"/>
            <p:nvPr userDrawn="1"/>
          </p:nvSpPr>
          <p:spPr>
            <a:xfrm>
              <a:off x="7673227" y="2109266"/>
              <a:ext cx="3038332" cy="292388"/>
            </a:xfrm>
            <a:prstGeom prst="rect">
              <a:avLst/>
            </a:prstGeom>
            <a:noFill/>
          </p:spPr>
          <p:txBody>
            <a:bodyPr wrap="square">
              <a:spAutoFit/>
            </a:bodyPr>
            <a:lstStyle/>
            <a:p>
              <a:r>
                <a:rPr kumimoji="0" lang="en-US" sz="1300"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#1 U.S. ESCO Market Leader</a:t>
              </a:r>
              <a:endParaRPr lang="en-US" sz="1300" dirty="0"/>
            </a:p>
          </p:txBody>
        </p:sp>
        <p:cxnSp>
          <p:nvCxnSpPr>
            <p:cNvPr id="43" name="Straight Connector 42">
              <a:extLst>
                <a:ext uri="{FF2B5EF4-FFF2-40B4-BE49-F238E27FC236}">
                  <a16:creationId xmlns:a16="http://schemas.microsoft.com/office/drawing/2014/main" id="{885107A7-32E0-4D0E-AC7C-F76DD07FDA3B}"/>
                </a:ext>
              </a:extLst>
            </p:cNvPr>
            <p:cNvCxnSpPr>
              <a:cxnSpLocks/>
            </p:cNvCxnSpPr>
            <p:nvPr userDrawn="1"/>
          </p:nvCxnSpPr>
          <p:spPr>
            <a:xfrm>
              <a:off x="7451210" y="1486458"/>
              <a:ext cx="0" cy="301752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91734755-3B03-4131-A320-EA7E20AE01EE}"/>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7760828" y="2625589"/>
              <a:ext cx="2261823" cy="1986518"/>
            </a:xfrm>
            <a:prstGeom prst="rect">
              <a:avLst/>
            </a:prstGeom>
          </p:spPr>
        </p:pic>
        <p:sp>
          <p:nvSpPr>
            <p:cNvPr id="53" name="Rectangle: Rounded Corners 52">
              <a:extLst>
                <a:ext uri="{FF2B5EF4-FFF2-40B4-BE49-F238E27FC236}">
                  <a16:creationId xmlns:a16="http://schemas.microsoft.com/office/drawing/2014/main" id="{26681718-AA68-41FE-85F4-454AAD52197B}"/>
                </a:ext>
              </a:extLst>
            </p:cNvPr>
            <p:cNvSpPr/>
            <p:nvPr userDrawn="1"/>
          </p:nvSpPr>
          <p:spPr>
            <a:xfrm>
              <a:off x="9266032" y="2833113"/>
              <a:ext cx="433517" cy="277932"/>
            </a:xfrm>
            <a:prstGeom prst="roundRect">
              <a:avLst/>
            </a:prstGeom>
            <a:noFill/>
            <a:ln>
              <a:solidFill>
                <a:schemeClr val="accent5"/>
              </a:solidFill>
            </a:ln>
            <a:effectLst>
              <a:glow rad="139700">
                <a:schemeClr val="accent5">
                  <a:alpha val="40000"/>
                </a:schemeClr>
              </a:glow>
              <a:outerShdw blurRad="40000" dist="23000" dir="5400000" rotWithShape="0">
                <a:schemeClr val="accent5">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6" name="Picture 5" descr="A close-up of a logo&#10;&#10;Description automatically generated with low confidence">
            <a:extLst>
              <a:ext uri="{FF2B5EF4-FFF2-40B4-BE49-F238E27FC236}">
                <a16:creationId xmlns:a16="http://schemas.microsoft.com/office/drawing/2014/main" id="{4C95B148-0453-4A51-A36C-D0CBA38AA227}"/>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165919" y="5314425"/>
            <a:ext cx="713635" cy="1019397"/>
          </a:xfrm>
          <a:prstGeom prst="rect">
            <a:avLst/>
          </a:prstGeom>
        </p:spPr>
      </p:pic>
    </p:spTree>
    <p:extLst>
      <p:ext uri="{BB962C8B-B14F-4D97-AF65-F5344CB8AC3E}">
        <p14:creationId xmlns:p14="http://schemas.microsoft.com/office/powerpoint/2010/main" val="1996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MRC-Cover1">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0472FAB6-F0C2-CB40-A177-425D5AC4CF50}"/>
              </a:ext>
            </a:extLst>
          </p:cNvPr>
          <p:cNvSpPr>
            <a:spLocks noGrp="1"/>
          </p:cNvSpPr>
          <p:nvPr>
            <p:ph type="body" sz="quarter" idx="10" hasCustomPrompt="1"/>
          </p:nvPr>
        </p:nvSpPr>
        <p:spPr>
          <a:xfrm>
            <a:off x="2156060" y="1063666"/>
            <a:ext cx="6258735" cy="1739938"/>
          </a:xfrm>
          <a:prstGeom prst="rect">
            <a:avLst/>
          </a:prstGeom>
        </p:spPr>
        <p:txBody>
          <a:bodyPr anchor="b" anchorCtr="0"/>
          <a:lstStyle>
            <a:lvl1pPr marL="7937" indent="0">
              <a:lnSpc>
                <a:spcPts val="4500"/>
              </a:lnSpc>
              <a:spcBef>
                <a:spcPts val="0"/>
              </a:spcBef>
              <a:buFontTx/>
              <a:buNone/>
              <a:defRPr sz="4200" b="0" i="0" cap="none" spc="100" baseline="0">
                <a:solidFill>
                  <a:schemeClr val="tx1"/>
                </a:solidFill>
              </a:defRPr>
            </a:lvl1pPr>
          </a:lstStyle>
          <a:p>
            <a:pPr lvl="0"/>
            <a:r>
              <a:rPr lang="en-US" dirty="0"/>
              <a:t>Click to Add </a:t>
            </a:r>
            <a:br>
              <a:rPr lang="en-US" dirty="0"/>
            </a:br>
            <a:r>
              <a:rPr lang="en-US" dirty="0"/>
              <a:t>Presentation Title</a:t>
            </a:r>
          </a:p>
        </p:txBody>
      </p:sp>
      <p:sp>
        <p:nvSpPr>
          <p:cNvPr id="4" name="Text Placeholder 16">
            <a:extLst>
              <a:ext uri="{FF2B5EF4-FFF2-40B4-BE49-F238E27FC236}">
                <a16:creationId xmlns:a16="http://schemas.microsoft.com/office/drawing/2014/main" id="{0CA2012E-F99C-9B48-B165-B4B0E9677F6B}"/>
              </a:ext>
            </a:extLst>
          </p:cNvPr>
          <p:cNvSpPr>
            <a:spLocks noGrp="1"/>
          </p:cNvSpPr>
          <p:nvPr>
            <p:ph type="body" sz="quarter" idx="11" hasCustomPrompt="1"/>
          </p:nvPr>
        </p:nvSpPr>
        <p:spPr>
          <a:xfrm>
            <a:off x="2156060" y="2764739"/>
            <a:ext cx="4737957" cy="471488"/>
          </a:xfrm>
          <a:prstGeom prst="rect">
            <a:avLst/>
          </a:prstGeom>
        </p:spPr>
        <p:txBody>
          <a:bodyPr/>
          <a:lstStyle>
            <a:lvl1pPr marL="7937" indent="0">
              <a:buFontTx/>
              <a:buNone/>
              <a:defRPr sz="2400" cap="none" spc="100" baseline="0">
                <a:solidFill>
                  <a:schemeClr val="accent4"/>
                </a:solidFill>
              </a:defRPr>
            </a:lvl1pPr>
          </a:lstStyle>
          <a:p>
            <a:pPr lvl="0"/>
            <a:r>
              <a:rPr lang="en-US" dirty="0"/>
              <a:t>Click to add subtitle</a:t>
            </a:r>
          </a:p>
        </p:txBody>
      </p:sp>
      <p:sp>
        <p:nvSpPr>
          <p:cNvPr id="14" name="Text Placeholder 13">
            <a:extLst>
              <a:ext uri="{FF2B5EF4-FFF2-40B4-BE49-F238E27FC236}">
                <a16:creationId xmlns:a16="http://schemas.microsoft.com/office/drawing/2014/main" id="{8D35544C-965C-8F42-AFC6-27CB259FD75F}"/>
              </a:ext>
            </a:extLst>
          </p:cNvPr>
          <p:cNvSpPr>
            <a:spLocks noGrp="1"/>
          </p:cNvSpPr>
          <p:nvPr>
            <p:ph type="body" sz="quarter" idx="12" hasCustomPrompt="1"/>
          </p:nvPr>
        </p:nvSpPr>
        <p:spPr>
          <a:xfrm>
            <a:off x="2156288" y="3250407"/>
            <a:ext cx="4348162" cy="498475"/>
          </a:xfrm>
          <a:prstGeom prst="rect">
            <a:avLst/>
          </a:prstGeom>
        </p:spPr>
        <p:txBody>
          <a:bodyPr/>
          <a:lstStyle>
            <a:lvl1pPr marL="7937" indent="0">
              <a:buFont typeface="Arial" panose="020B0604020202020204" pitchFamily="34" charset="0"/>
              <a:buNone/>
              <a:defRPr sz="1500" b="1">
                <a:solidFill>
                  <a:schemeClr val="accent1"/>
                </a:solidFill>
              </a:defRPr>
            </a:lvl1pPr>
            <a:lvl2pPr marL="576262" indent="-285750">
              <a:buFont typeface="Arial" panose="020B0604020202020204" pitchFamily="34" charset="0"/>
              <a:buChar char="•"/>
              <a:defRPr/>
            </a:lvl2pPr>
            <a:lvl3pPr marL="923925" indent="-285750">
              <a:buFont typeface="Arial" panose="020B0604020202020204" pitchFamily="34" charset="0"/>
              <a:buChar char="•"/>
              <a:defRPr/>
            </a:lvl3pPr>
            <a:lvl4pPr marL="1206500" indent="-285750">
              <a:buFont typeface="Arial" panose="020B0604020202020204" pitchFamily="34" charset="0"/>
              <a:buChar char="•"/>
              <a:defRPr/>
            </a:lvl4pPr>
            <a:lvl5pPr marL="1489075" indent="-285750">
              <a:buFont typeface="Arial" panose="020B0604020202020204" pitchFamily="34" charset="0"/>
              <a:buChar char="•"/>
              <a:defRPr/>
            </a:lvl5pPr>
          </a:lstStyle>
          <a:p>
            <a:pPr lvl="0"/>
            <a:r>
              <a:rPr lang="en-US" dirty="0"/>
              <a:t>Month Year</a:t>
            </a:r>
          </a:p>
        </p:txBody>
      </p:sp>
      <p:pic>
        <p:nvPicPr>
          <p:cNvPr id="5" name="Picture 4">
            <a:extLst>
              <a:ext uri="{FF2B5EF4-FFF2-40B4-BE49-F238E27FC236}">
                <a16:creationId xmlns:a16="http://schemas.microsoft.com/office/drawing/2014/main" id="{09FDF051-3894-8C41-8203-6AED533842B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30553" y="382089"/>
            <a:ext cx="2485658" cy="526011"/>
          </a:xfrm>
          <a:prstGeom prst="rect">
            <a:avLst/>
          </a:prstGeom>
        </p:spPr>
      </p:pic>
      <p:sp>
        <p:nvSpPr>
          <p:cNvPr id="10" name="Rectangle 9">
            <a:extLst>
              <a:ext uri="{FF2B5EF4-FFF2-40B4-BE49-F238E27FC236}">
                <a16:creationId xmlns:a16="http://schemas.microsoft.com/office/drawing/2014/main" id="{2212964C-3E52-B540-9D51-019F122ABB3E}"/>
              </a:ext>
            </a:extLst>
          </p:cNvPr>
          <p:cNvSpPr/>
          <p:nvPr userDrawn="1"/>
        </p:nvSpPr>
        <p:spPr>
          <a:xfrm>
            <a:off x="9487533" y="6463231"/>
            <a:ext cx="2576346" cy="246221"/>
          </a:xfrm>
          <a:prstGeom prst="rect">
            <a:avLst/>
          </a:prstGeom>
        </p:spPr>
        <p:txBody>
          <a:bodyPr wrap="none">
            <a:spAutoFit/>
          </a:bodyPr>
          <a:lstStyle/>
          <a:p>
            <a:pPr algn="r"/>
            <a:r>
              <a:rPr lang="en-US" sz="1000" b="0" i="0" kern="1200" dirty="0">
                <a:solidFill>
                  <a:schemeClr val="bg1"/>
                </a:solidFill>
                <a:effectLst/>
                <a:latin typeface="Arial" charset="0"/>
                <a:ea typeface="Arial" charset="0"/>
                <a:cs typeface="Arial" charset="0"/>
              </a:rPr>
              <a:t>©2020 Ameresco, Inc. All rights reserved.</a:t>
            </a:r>
            <a:r>
              <a:rPr lang="en-US" sz="1000" b="0" i="0" dirty="0">
                <a:solidFill>
                  <a:schemeClr val="bg1"/>
                </a:solidFill>
                <a:effectLst/>
                <a:latin typeface="Arial" charset="0"/>
                <a:ea typeface="Arial" charset="0"/>
                <a:cs typeface="Arial" charset="0"/>
              </a:rPr>
              <a:t> </a:t>
            </a:r>
            <a:endParaRPr lang="en-US" sz="1000" b="0" i="0" dirty="0">
              <a:solidFill>
                <a:schemeClr val="bg1"/>
              </a:solidFill>
              <a:latin typeface="Arial" charset="0"/>
              <a:ea typeface="Arial" charset="0"/>
              <a:cs typeface="Arial" charset="0"/>
            </a:endParaRPr>
          </a:p>
        </p:txBody>
      </p:sp>
      <p:sp>
        <p:nvSpPr>
          <p:cNvPr id="11" name="TextBox 10">
            <a:extLst>
              <a:ext uri="{FF2B5EF4-FFF2-40B4-BE49-F238E27FC236}">
                <a16:creationId xmlns:a16="http://schemas.microsoft.com/office/drawing/2014/main" id="{B65BC80B-6118-7D4D-BC76-BC829DBDD5EE}"/>
              </a:ext>
            </a:extLst>
          </p:cNvPr>
          <p:cNvSpPr txBox="1"/>
          <p:nvPr userDrawn="1"/>
        </p:nvSpPr>
        <p:spPr>
          <a:xfrm>
            <a:off x="9042666" y="1012318"/>
            <a:ext cx="2882820" cy="276999"/>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sz="1200" b="1" i="0" kern="1200" spc="20" baseline="0" noProof="0" dirty="0">
                <a:solidFill>
                  <a:schemeClr val="accent1"/>
                </a:solidFill>
                <a:latin typeface="Arial" charset="0"/>
                <a:cs typeface="Arial" charset="0"/>
              </a:rPr>
              <a:t>ameresco.com</a:t>
            </a:r>
          </a:p>
        </p:txBody>
      </p:sp>
      <p:grpSp>
        <p:nvGrpSpPr>
          <p:cNvPr id="7" name="Group 6">
            <a:extLst>
              <a:ext uri="{FF2B5EF4-FFF2-40B4-BE49-F238E27FC236}">
                <a16:creationId xmlns:a16="http://schemas.microsoft.com/office/drawing/2014/main" id="{8858FF6D-117C-1344-A459-641232C76C4C}"/>
              </a:ext>
            </a:extLst>
          </p:cNvPr>
          <p:cNvGrpSpPr/>
          <p:nvPr userDrawn="1"/>
        </p:nvGrpSpPr>
        <p:grpSpPr>
          <a:xfrm>
            <a:off x="-5910" y="3227359"/>
            <a:ext cx="12221207" cy="3657012"/>
            <a:chOff x="-5910" y="3227359"/>
            <a:chExt cx="12221207" cy="3657012"/>
          </a:xfrm>
        </p:grpSpPr>
        <p:sp>
          <p:nvSpPr>
            <p:cNvPr id="21" name="Rectangle 5">
              <a:extLst>
                <a:ext uri="{FF2B5EF4-FFF2-40B4-BE49-F238E27FC236}">
                  <a16:creationId xmlns:a16="http://schemas.microsoft.com/office/drawing/2014/main" id="{A51F971C-A6E3-5746-85AD-4B56C45E4030}"/>
                </a:ext>
              </a:extLst>
            </p:cNvPr>
            <p:cNvSpPr/>
            <p:nvPr userDrawn="1"/>
          </p:nvSpPr>
          <p:spPr>
            <a:xfrm>
              <a:off x="-5910" y="3494341"/>
              <a:ext cx="4438990" cy="321194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42455 w 4442455"/>
                <a:gd name="connsiteY0" fmla="*/ 1943798 h 3198065"/>
                <a:gd name="connsiteX1" fmla="*/ 177 w 4442455"/>
                <a:gd name="connsiteY1" fmla="*/ 0 h 3198065"/>
                <a:gd name="connsiteX2" fmla="*/ 5472 w 4442455"/>
                <a:gd name="connsiteY2" fmla="*/ 3198065 h 3198065"/>
                <a:gd name="connsiteX3" fmla="*/ 4442455 w 4442455"/>
                <a:gd name="connsiteY3" fmla="*/ 1943798 h 3198065"/>
              </a:gdLst>
              <a:ahLst/>
              <a:cxnLst>
                <a:cxn ang="0">
                  <a:pos x="connsiteX0" y="connsiteY0"/>
                </a:cxn>
                <a:cxn ang="0">
                  <a:pos x="connsiteX1" y="connsiteY1"/>
                </a:cxn>
                <a:cxn ang="0">
                  <a:pos x="connsiteX2" y="connsiteY2"/>
                </a:cxn>
                <a:cxn ang="0">
                  <a:pos x="connsiteX3" y="connsiteY3"/>
                </a:cxn>
              </a:cxnLst>
              <a:rect l="l" t="t" r="r" b="b"/>
              <a:pathLst>
                <a:path w="4442455" h="3198065">
                  <a:moveTo>
                    <a:pt x="4442455" y="1943798"/>
                  </a:moveTo>
                  <a:lnTo>
                    <a:pt x="177" y="0"/>
                  </a:lnTo>
                  <a:cubicBezTo>
                    <a:pt x="-1300" y="1030773"/>
                    <a:pt x="6949" y="2167292"/>
                    <a:pt x="5472" y="3198065"/>
                  </a:cubicBezTo>
                  <a:lnTo>
                    <a:pt x="4442455" y="1943798"/>
                  </a:lnTo>
                  <a:close/>
                </a:path>
              </a:pathLst>
            </a:custGeom>
            <a:gradFill flip="none" rotWithShape="1">
              <a:gsLst>
                <a:gs pos="45000">
                  <a:srgbClr val="168F46"/>
                </a:gs>
                <a:gs pos="59000">
                  <a:schemeClr val="accent4"/>
                </a:gs>
                <a:gs pos="1000">
                  <a:schemeClr val="accent3"/>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2" name="Group 1">
              <a:extLst>
                <a:ext uri="{FF2B5EF4-FFF2-40B4-BE49-F238E27FC236}">
                  <a16:creationId xmlns:a16="http://schemas.microsoft.com/office/drawing/2014/main" id="{AED4649D-9197-8945-AA90-43D7A4708390}"/>
                </a:ext>
              </a:extLst>
            </p:cNvPr>
            <p:cNvGrpSpPr/>
            <p:nvPr userDrawn="1"/>
          </p:nvGrpSpPr>
          <p:grpSpPr>
            <a:xfrm>
              <a:off x="-5506" y="3227359"/>
              <a:ext cx="12220803" cy="3657012"/>
              <a:chOff x="-5506" y="3227359"/>
              <a:chExt cx="12220803" cy="3657012"/>
            </a:xfrm>
          </p:grpSpPr>
          <p:sp>
            <p:nvSpPr>
              <p:cNvPr id="13" name="Rectangle 5">
                <a:extLst>
                  <a:ext uri="{FF2B5EF4-FFF2-40B4-BE49-F238E27FC236}">
                    <a16:creationId xmlns:a16="http://schemas.microsoft.com/office/drawing/2014/main" id="{B789ACE6-2DC3-5B44-86C0-33025D27F28A}"/>
                  </a:ext>
                </a:extLst>
              </p:cNvPr>
              <p:cNvSpPr/>
              <p:nvPr userDrawn="1"/>
            </p:nvSpPr>
            <p:spPr>
              <a:xfrm>
                <a:off x="-5506" y="3227359"/>
                <a:ext cx="12215296"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4835" h="3638484">
                    <a:moveTo>
                      <a:pt x="1945" y="3443512"/>
                    </a:moveTo>
                    <a:lnTo>
                      <a:pt x="12211485" y="0"/>
                    </a:lnTo>
                    <a:lnTo>
                      <a:pt x="12224835" y="3638484"/>
                    </a:lnTo>
                    <a:lnTo>
                      <a:pt x="0" y="3638173"/>
                    </a:lnTo>
                    <a:cubicBezTo>
                      <a:pt x="648" y="3573286"/>
                      <a:pt x="1297" y="3508399"/>
                      <a:pt x="1945" y="3443512"/>
                    </a:cubicBezTo>
                    <a:close/>
                  </a:path>
                </a:pathLst>
              </a:custGeom>
              <a:gradFill flip="none" rotWithShape="1">
                <a:gsLst>
                  <a:gs pos="69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5" name="Rectangle 5">
                <a:extLst>
                  <a:ext uri="{FF2B5EF4-FFF2-40B4-BE49-F238E27FC236}">
                    <a16:creationId xmlns:a16="http://schemas.microsoft.com/office/drawing/2014/main" id="{FF2AD799-3CD1-7542-80C3-7BA54C6750A8}"/>
                  </a:ext>
                </a:extLst>
              </p:cNvPr>
              <p:cNvSpPr/>
              <p:nvPr userDrawn="1"/>
            </p:nvSpPr>
            <p:spPr>
              <a:xfrm>
                <a:off x="4405693" y="3227359"/>
                <a:ext cx="7809604"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0 w 8383776"/>
                  <a:gd name="connsiteY0" fmla="*/ 2225372 h 3661275"/>
                  <a:gd name="connsiteX1" fmla="*/ 7802352 w 8383776"/>
                  <a:gd name="connsiteY1" fmla="*/ 22791 h 3661275"/>
                  <a:gd name="connsiteX2" fmla="*/ 7815702 w 8383776"/>
                  <a:gd name="connsiteY2" fmla="*/ 3661275 h 3661275"/>
                  <a:gd name="connsiteX3" fmla="*/ 3003291 w 8383776"/>
                  <a:gd name="connsiteY3" fmla="*/ 3660964 h 3661275"/>
                  <a:gd name="connsiteX4" fmla="*/ 0 w 8383776"/>
                  <a:gd name="connsiteY4" fmla="*/ 2225372 h 3661275"/>
                  <a:gd name="connsiteX0" fmla="*/ 0 w 8383776"/>
                  <a:gd name="connsiteY0" fmla="*/ 2202581 h 3638484"/>
                  <a:gd name="connsiteX1" fmla="*/ 7802352 w 8383776"/>
                  <a:gd name="connsiteY1" fmla="*/ 0 h 3638484"/>
                  <a:gd name="connsiteX2" fmla="*/ 7815702 w 8383776"/>
                  <a:gd name="connsiteY2" fmla="*/ 3638484 h 3638484"/>
                  <a:gd name="connsiteX3" fmla="*/ 3003291 w 8383776"/>
                  <a:gd name="connsiteY3" fmla="*/ 3638173 h 3638484"/>
                  <a:gd name="connsiteX4" fmla="*/ 0 w 8383776"/>
                  <a:gd name="connsiteY4" fmla="*/ 2202581 h 3638484"/>
                  <a:gd name="connsiteX0" fmla="*/ 0 w 7815702"/>
                  <a:gd name="connsiteY0" fmla="*/ 2202581 h 3638484"/>
                  <a:gd name="connsiteX1" fmla="*/ 7802352 w 7815702"/>
                  <a:gd name="connsiteY1" fmla="*/ 0 h 3638484"/>
                  <a:gd name="connsiteX2" fmla="*/ 7815702 w 7815702"/>
                  <a:gd name="connsiteY2" fmla="*/ 3638484 h 3638484"/>
                  <a:gd name="connsiteX3" fmla="*/ 3003291 w 7815702"/>
                  <a:gd name="connsiteY3" fmla="*/ 3638173 h 3638484"/>
                  <a:gd name="connsiteX4" fmla="*/ 0 w 7815702"/>
                  <a:gd name="connsiteY4" fmla="*/ 2202581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5702" h="3638484">
                    <a:moveTo>
                      <a:pt x="0" y="2202581"/>
                    </a:moveTo>
                    <a:lnTo>
                      <a:pt x="7802352" y="0"/>
                    </a:lnTo>
                    <a:lnTo>
                      <a:pt x="7815702" y="3638484"/>
                    </a:lnTo>
                    <a:lnTo>
                      <a:pt x="3003291" y="3638173"/>
                    </a:lnTo>
                    <a:lnTo>
                      <a:pt x="0" y="2202581"/>
                    </a:lnTo>
                    <a:close/>
                  </a:path>
                </a:pathLst>
              </a:custGeom>
              <a:gradFill flip="none" rotWithShape="1">
                <a:gsLst>
                  <a:gs pos="21000">
                    <a:srgbClr val="03507A"/>
                  </a:gs>
                  <a:gs pos="69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6" name="Rectangle 5">
                <a:extLst>
                  <a:ext uri="{FF2B5EF4-FFF2-40B4-BE49-F238E27FC236}">
                    <a16:creationId xmlns:a16="http://schemas.microsoft.com/office/drawing/2014/main" id="{AB6ACD3B-1CDE-ED4C-8FEB-F98C25AE308E}"/>
                  </a:ext>
                </a:extLst>
              </p:cNvPr>
              <p:cNvSpPr/>
              <p:nvPr userDrawn="1"/>
            </p:nvSpPr>
            <p:spPr>
              <a:xfrm>
                <a:off x="7395455" y="3541276"/>
                <a:ext cx="4808657" cy="333489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4826514"/>
                  <a:gd name="connsiteY0" fmla="*/ 3029898 h 3030209"/>
                  <a:gd name="connsiteX1" fmla="*/ 4826514 w 4826514"/>
                  <a:gd name="connsiteY1" fmla="*/ 0 h 3030209"/>
                  <a:gd name="connsiteX2" fmla="*/ 4812411 w 4826514"/>
                  <a:gd name="connsiteY2" fmla="*/ 3030209 h 3030209"/>
                  <a:gd name="connsiteX3" fmla="*/ 0 w 4826514"/>
                  <a:gd name="connsiteY3" fmla="*/ 3029898 h 3030209"/>
                  <a:gd name="connsiteX0" fmla="*/ 0 w 4826514"/>
                  <a:gd name="connsiteY0" fmla="*/ 3305791 h 3306102"/>
                  <a:gd name="connsiteX1" fmla="*/ 4826514 w 4826514"/>
                  <a:gd name="connsiteY1" fmla="*/ 0 h 3306102"/>
                  <a:gd name="connsiteX2" fmla="*/ 4812411 w 4826514"/>
                  <a:gd name="connsiteY2" fmla="*/ 3306102 h 3306102"/>
                  <a:gd name="connsiteX3" fmla="*/ 0 w 4826514"/>
                  <a:gd name="connsiteY3" fmla="*/ 3305791 h 3306102"/>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Lst>
                <a:ahLst/>
                <a:cxnLst>
                  <a:cxn ang="0">
                    <a:pos x="connsiteX0" y="connsiteY0"/>
                  </a:cxn>
                  <a:cxn ang="0">
                    <a:pos x="connsiteX1" y="connsiteY1"/>
                  </a:cxn>
                  <a:cxn ang="0">
                    <a:pos x="connsiteX2" y="connsiteY2"/>
                  </a:cxn>
                  <a:cxn ang="0">
                    <a:pos x="connsiteX3" y="connsiteY3"/>
                  </a:cxn>
                </a:cxnLst>
                <a:rect l="l" t="t" r="r" b="b"/>
                <a:pathLst>
                  <a:path w="4812411" h="3320478">
                    <a:moveTo>
                      <a:pt x="0" y="3320167"/>
                    </a:moveTo>
                    <a:lnTo>
                      <a:pt x="4802432" y="0"/>
                    </a:lnTo>
                    <a:cubicBezTo>
                      <a:pt x="4805758" y="1106826"/>
                      <a:pt x="4809085" y="2213652"/>
                      <a:pt x="4812411" y="3320478"/>
                    </a:cubicBezTo>
                    <a:lnTo>
                      <a:pt x="0" y="3320167"/>
                    </a:lnTo>
                    <a:close/>
                  </a:path>
                </a:pathLst>
              </a:custGeom>
              <a:gradFill flip="none" rotWithShape="1">
                <a:gsLst>
                  <a:gs pos="0">
                    <a:srgbClr val="01609A"/>
                  </a:gs>
                  <a:gs pos="60000">
                    <a:srgbClr val="063D56"/>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AE12979F-58B4-0B42-A12D-91C4A16DBBA8}"/>
                  </a:ext>
                </a:extLst>
              </p:cNvPr>
              <p:cNvSpPr/>
              <p:nvPr userDrawn="1"/>
            </p:nvSpPr>
            <p:spPr>
              <a:xfrm>
                <a:off x="8273424" y="3237189"/>
                <a:ext cx="3933989" cy="1777283"/>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4225733"/>
                  <a:gd name="connsiteY0" fmla="*/ 1113777 h 1799090"/>
                  <a:gd name="connsiteX1" fmla="*/ 3934992 w 4225733"/>
                  <a:gd name="connsiteY1" fmla="*/ 10520 h 1799090"/>
                  <a:gd name="connsiteX2" fmla="*/ 3932139 w 4225733"/>
                  <a:gd name="connsiteY2" fmla="*/ 592194 h 1799090"/>
                  <a:gd name="connsiteX3" fmla="*/ 2106726 w 4225733"/>
                  <a:gd name="connsiteY3" fmla="*/ 1799090 h 1799090"/>
                  <a:gd name="connsiteX4" fmla="*/ 0 w 4225733"/>
                  <a:gd name="connsiteY4" fmla="*/ 1113777 h 1799090"/>
                  <a:gd name="connsiteX0" fmla="*/ 36307 w 4262041"/>
                  <a:gd name="connsiteY0" fmla="*/ 1113777 h 1786445"/>
                  <a:gd name="connsiteX1" fmla="*/ 3971299 w 4262041"/>
                  <a:gd name="connsiteY1" fmla="*/ 10520 h 1786445"/>
                  <a:gd name="connsiteX2" fmla="*/ 3968446 w 4262041"/>
                  <a:gd name="connsiteY2" fmla="*/ 592194 h 1786445"/>
                  <a:gd name="connsiteX3" fmla="*/ 2136678 w 4262041"/>
                  <a:gd name="connsiteY3" fmla="*/ 1786445 h 1786445"/>
                  <a:gd name="connsiteX4" fmla="*/ 36307 w 4262041"/>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3934992"/>
                  <a:gd name="connsiteY0" fmla="*/ 1103257 h 1775925"/>
                  <a:gd name="connsiteX1" fmla="*/ 3934992 w 3934992"/>
                  <a:gd name="connsiteY1" fmla="*/ 0 h 1775925"/>
                  <a:gd name="connsiteX2" fmla="*/ 3932139 w 3934992"/>
                  <a:gd name="connsiteY2" fmla="*/ 581674 h 1775925"/>
                  <a:gd name="connsiteX3" fmla="*/ 2100371 w 3934992"/>
                  <a:gd name="connsiteY3" fmla="*/ 1775925 h 1775925"/>
                  <a:gd name="connsiteX4" fmla="*/ 0 w 3934992"/>
                  <a:gd name="connsiteY4" fmla="*/ 1103257 h 1775925"/>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0 w 3932139"/>
                  <a:gd name="connsiteY0" fmla="*/ 1096934 h 1769602"/>
                  <a:gd name="connsiteX1" fmla="*/ 3928637 w 3932139"/>
                  <a:gd name="connsiteY1" fmla="*/ 0 h 1769602"/>
                  <a:gd name="connsiteX2" fmla="*/ 3932139 w 3932139"/>
                  <a:gd name="connsiteY2" fmla="*/ 575351 h 1769602"/>
                  <a:gd name="connsiteX3" fmla="*/ 2100371 w 3932139"/>
                  <a:gd name="connsiteY3" fmla="*/ 1769602 h 1769602"/>
                  <a:gd name="connsiteX4" fmla="*/ 0 w 3932139"/>
                  <a:gd name="connsiteY4" fmla="*/ 1096934 h 1769602"/>
                  <a:gd name="connsiteX0" fmla="*/ 0 w 4222207"/>
                  <a:gd name="connsiteY0" fmla="*/ 1129602 h 1802270"/>
                  <a:gd name="connsiteX1" fmla="*/ 3928637 w 4222207"/>
                  <a:gd name="connsiteY1" fmla="*/ 32668 h 1802270"/>
                  <a:gd name="connsiteX2" fmla="*/ 3937059 w 4222207"/>
                  <a:gd name="connsiteY2" fmla="*/ 368170 h 1802270"/>
                  <a:gd name="connsiteX3" fmla="*/ 2100371 w 4222207"/>
                  <a:gd name="connsiteY3" fmla="*/ 1802270 h 1802270"/>
                  <a:gd name="connsiteX4" fmla="*/ 0 w 4222207"/>
                  <a:gd name="connsiteY4" fmla="*/ 1129602 h 1802270"/>
                  <a:gd name="connsiteX0" fmla="*/ 0 w 3937059"/>
                  <a:gd name="connsiteY0" fmla="*/ 1096934 h 1769602"/>
                  <a:gd name="connsiteX1" fmla="*/ 3928637 w 3937059"/>
                  <a:gd name="connsiteY1" fmla="*/ 0 h 1769602"/>
                  <a:gd name="connsiteX2" fmla="*/ 3937059 w 3937059"/>
                  <a:gd name="connsiteY2" fmla="*/ 335502 h 1769602"/>
                  <a:gd name="connsiteX3" fmla="*/ 2100371 w 3937059"/>
                  <a:gd name="connsiteY3" fmla="*/ 1769602 h 1769602"/>
                  <a:gd name="connsiteX4" fmla="*/ 0 w 3937059"/>
                  <a:gd name="connsiteY4" fmla="*/ 1096934 h 1769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59" h="1769602">
                    <a:moveTo>
                      <a:pt x="0" y="1096934"/>
                    </a:moveTo>
                    <a:cubicBezTo>
                      <a:pt x="1309546" y="731289"/>
                      <a:pt x="3272461" y="126905"/>
                      <a:pt x="3928637" y="0"/>
                    </a:cubicBezTo>
                    <a:lnTo>
                      <a:pt x="3937059" y="335502"/>
                    </a:lnTo>
                    <a:lnTo>
                      <a:pt x="2100371" y="1769602"/>
                    </a:lnTo>
                    <a:lnTo>
                      <a:pt x="0" y="1096934"/>
                    </a:lnTo>
                    <a:close/>
                  </a:path>
                </a:pathLst>
              </a:custGeom>
              <a:gradFill flip="none" rotWithShape="1">
                <a:gsLst>
                  <a:gs pos="65000">
                    <a:srgbClr val="063D56"/>
                  </a:gs>
                  <a:gs pos="0">
                    <a:schemeClr val="tx2"/>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9" name="Rectangle 5">
                <a:extLst>
                  <a:ext uri="{FF2B5EF4-FFF2-40B4-BE49-F238E27FC236}">
                    <a16:creationId xmlns:a16="http://schemas.microsoft.com/office/drawing/2014/main" id="{8D3D666D-FBD0-404D-8283-3B2B17D84F17}"/>
                  </a:ext>
                </a:extLst>
              </p:cNvPr>
              <p:cNvSpPr/>
              <p:nvPr userDrawn="1"/>
            </p:nvSpPr>
            <p:spPr>
              <a:xfrm>
                <a:off x="10164640" y="3481264"/>
                <a:ext cx="2042044" cy="211363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1823072 w 1828310"/>
                  <a:gd name="connsiteY0" fmla="*/ 2423973 h 2423973"/>
                  <a:gd name="connsiteX1" fmla="*/ 1828266 w 1828310"/>
                  <a:gd name="connsiteY1" fmla="*/ 72873 h 2423973"/>
                  <a:gd name="connsiteX2" fmla="*/ 1825413 w 1828310"/>
                  <a:gd name="connsiteY2" fmla="*/ 654547 h 2423973"/>
                  <a:gd name="connsiteX3" fmla="*/ 0 w 1828310"/>
                  <a:gd name="connsiteY3" fmla="*/ 1861443 h 2423973"/>
                  <a:gd name="connsiteX4" fmla="*/ 1823072 w 1828310"/>
                  <a:gd name="connsiteY4" fmla="*/ 2423973 h 2423973"/>
                  <a:gd name="connsiteX0" fmla="*/ 1823072 w 1986663"/>
                  <a:gd name="connsiteY0" fmla="*/ 1803297 h 1810602"/>
                  <a:gd name="connsiteX1" fmla="*/ 1899574 w 1986663"/>
                  <a:gd name="connsiteY1" fmla="*/ 823781 h 1810602"/>
                  <a:gd name="connsiteX2" fmla="*/ 1825413 w 1986663"/>
                  <a:gd name="connsiteY2" fmla="*/ 33871 h 1810602"/>
                  <a:gd name="connsiteX3" fmla="*/ 0 w 1986663"/>
                  <a:gd name="connsiteY3" fmla="*/ 1240767 h 1810602"/>
                  <a:gd name="connsiteX4" fmla="*/ 1823072 w 1986663"/>
                  <a:gd name="connsiteY4" fmla="*/ 1803297 h 1810602"/>
                  <a:gd name="connsiteX0" fmla="*/ 1823072 w 2052275"/>
                  <a:gd name="connsiteY0" fmla="*/ 1769426 h 1811451"/>
                  <a:gd name="connsiteX1" fmla="*/ 1825413 w 2052275"/>
                  <a:gd name="connsiteY1" fmla="*/ 0 h 1811451"/>
                  <a:gd name="connsiteX2" fmla="*/ 0 w 2052275"/>
                  <a:gd name="connsiteY2" fmla="*/ 1206896 h 1811451"/>
                  <a:gd name="connsiteX3" fmla="*/ 1823072 w 2052275"/>
                  <a:gd name="connsiteY3" fmla="*/ 1769426 h 1811451"/>
                  <a:gd name="connsiteX0" fmla="*/ 1823072 w 1825413"/>
                  <a:gd name="connsiteY0" fmla="*/ 1769426 h 1811451"/>
                  <a:gd name="connsiteX1" fmla="*/ 1825413 w 1825413"/>
                  <a:gd name="connsiteY1" fmla="*/ 0 h 1811451"/>
                  <a:gd name="connsiteX2" fmla="*/ 0 w 1825413"/>
                  <a:gd name="connsiteY2" fmla="*/ 1206896 h 1811451"/>
                  <a:gd name="connsiteX3" fmla="*/ 1823072 w 1825413"/>
                  <a:gd name="connsiteY3" fmla="*/ 1769426 h 1811451"/>
                  <a:gd name="connsiteX0" fmla="*/ 1823072 w 1825413"/>
                  <a:gd name="connsiteY0" fmla="*/ 1769426 h 1769426"/>
                  <a:gd name="connsiteX1" fmla="*/ 1825413 w 1825413"/>
                  <a:gd name="connsiteY1" fmla="*/ 0 h 1769426"/>
                  <a:gd name="connsiteX2" fmla="*/ 0 w 1825413"/>
                  <a:gd name="connsiteY2" fmla="*/ 1206896 h 1769426"/>
                  <a:gd name="connsiteX3" fmla="*/ 1823072 w 1825413"/>
                  <a:gd name="connsiteY3" fmla="*/ 1769426 h 1769426"/>
                  <a:gd name="connsiteX0" fmla="*/ 1823072 w 1955347"/>
                  <a:gd name="connsiteY0" fmla="*/ 1764339 h 1806094"/>
                  <a:gd name="connsiteX1" fmla="*/ 1815189 w 1955347"/>
                  <a:gd name="connsiteY1" fmla="*/ 0 h 1806094"/>
                  <a:gd name="connsiteX2" fmla="*/ 0 w 1955347"/>
                  <a:gd name="connsiteY2" fmla="*/ 1201809 h 1806094"/>
                  <a:gd name="connsiteX3" fmla="*/ 1823072 w 1955347"/>
                  <a:gd name="connsiteY3" fmla="*/ 1764339 h 1806094"/>
                  <a:gd name="connsiteX0" fmla="*/ 1823072 w 1823072"/>
                  <a:gd name="connsiteY0" fmla="*/ 1764339 h 1806094"/>
                  <a:gd name="connsiteX1" fmla="*/ 1815189 w 1823072"/>
                  <a:gd name="connsiteY1" fmla="*/ 0 h 1806094"/>
                  <a:gd name="connsiteX2" fmla="*/ 0 w 1823072"/>
                  <a:gd name="connsiteY2" fmla="*/ 1201809 h 1806094"/>
                  <a:gd name="connsiteX3" fmla="*/ 1823072 w 1823072"/>
                  <a:gd name="connsiteY3" fmla="*/ 1764339 h 1806094"/>
                  <a:gd name="connsiteX0" fmla="*/ 1838409 w 1972560"/>
                  <a:gd name="connsiteY0" fmla="*/ 1764339 h 1803913"/>
                  <a:gd name="connsiteX1" fmla="*/ 1830526 w 1972560"/>
                  <a:gd name="connsiteY1" fmla="*/ 0 h 1803913"/>
                  <a:gd name="connsiteX2" fmla="*/ 0 w 1972560"/>
                  <a:gd name="connsiteY2" fmla="*/ 1181463 h 1803913"/>
                  <a:gd name="connsiteX3" fmla="*/ 1838409 w 1972560"/>
                  <a:gd name="connsiteY3" fmla="*/ 1764339 h 1803913"/>
                  <a:gd name="connsiteX0" fmla="*/ 1838409 w 1972560"/>
                  <a:gd name="connsiteY0" fmla="*/ 1764339 h 1764339"/>
                  <a:gd name="connsiteX1" fmla="*/ 1830526 w 1972560"/>
                  <a:gd name="connsiteY1" fmla="*/ 0 h 1764339"/>
                  <a:gd name="connsiteX2" fmla="*/ 0 w 1972560"/>
                  <a:gd name="connsiteY2" fmla="*/ 1181463 h 1764339"/>
                  <a:gd name="connsiteX3" fmla="*/ 1838409 w 1972560"/>
                  <a:gd name="connsiteY3" fmla="*/ 1764339 h 1764339"/>
                  <a:gd name="connsiteX0" fmla="*/ 1838409 w 1977699"/>
                  <a:gd name="connsiteY0" fmla="*/ 1779598 h 1820310"/>
                  <a:gd name="connsiteX1" fmla="*/ 1845864 w 1977699"/>
                  <a:gd name="connsiteY1" fmla="*/ 0 h 1820310"/>
                  <a:gd name="connsiteX2" fmla="*/ 0 w 1977699"/>
                  <a:gd name="connsiteY2" fmla="*/ 1196722 h 1820310"/>
                  <a:gd name="connsiteX3" fmla="*/ 1838409 w 1977699"/>
                  <a:gd name="connsiteY3" fmla="*/ 1779598 h 1820310"/>
                  <a:gd name="connsiteX0" fmla="*/ 1838409 w 1845864"/>
                  <a:gd name="connsiteY0" fmla="*/ 1779598 h 1820310"/>
                  <a:gd name="connsiteX1" fmla="*/ 1845864 w 1845864"/>
                  <a:gd name="connsiteY1" fmla="*/ 0 h 1820310"/>
                  <a:gd name="connsiteX2" fmla="*/ 0 w 1845864"/>
                  <a:gd name="connsiteY2" fmla="*/ 1196722 h 1820310"/>
                  <a:gd name="connsiteX3" fmla="*/ 1838409 w 1845864"/>
                  <a:gd name="connsiteY3" fmla="*/ 1779598 h 1820310"/>
                  <a:gd name="connsiteX0" fmla="*/ 1838409 w 1845864"/>
                  <a:gd name="connsiteY0" fmla="*/ 1779598 h 1779598"/>
                  <a:gd name="connsiteX1" fmla="*/ 1845864 w 1845864"/>
                  <a:gd name="connsiteY1" fmla="*/ 0 h 1779598"/>
                  <a:gd name="connsiteX2" fmla="*/ 0 w 1845864"/>
                  <a:gd name="connsiteY2" fmla="*/ 1196722 h 1779598"/>
                  <a:gd name="connsiteX3" fmla="*/ 1838409 w 1845864"/>
                  <a:gd name="connsiteY3" fmla="*/ 1779598 h 1779598"/>
                  <a:gd name="connsiteX0" fmla="*/ 1838409 w 1973871"/>
                  <a:gd name="connsiteY0" fmla="*/ 1749080 h 1788208"/>
                  <a:gd name="connsiteX1" fmla="*/ 1835639 w 1973871"/>
                  <a:gd name="connsiteY1" fmla="*/ 0 h 1788208"/>
                  <a:gd name="connsiteX2" fmla="*/ 0 w 1973871"/>
                  <a:gd name="connsiteY2" fmla="*/ 1166204 h 1788208"/>
                  <a:gd name="connsiteX3" fmla="*/ 1838409 w 1973871"/>
                  <a:gd name="connsiteY3" fmla="*/ 1749080 h 1788208"/>
                  <a:gd name="connsiteX0" fmla="*/ 1838409 w 1838409"/>
                  <a:gd name="connsiteY0" fmla="*/ 1749080 h 1788207"/>
                  <a:gd name="connsiteX1" fmla="*/ 1835639 w 1838409"/>
                  <a:gd name="connsiteY1" fmla="*/ 0 h 1788207"/>
                  <a:gd name="connsiteX2" fmla="*/ 0 w 1838409"/>
                  <a:gd name="connsiteY2" fmla="*/ 1166204 h 1788207"/>
                  <a:gd name="connsiteX3" fmla="*/ 1838409 w 1838409"/>
                  <a:gd name="connsiteY3" fmla="*/ 1749080 h 1788207"/>
                  <a:gd name="connsiteX0" fmla="*/ 1838409 w 1838409"/>
                  <a:gd name="connsiteY0" fmla="*/ 1749080 h 1749080"/>
                  <a:gd name="connsiteX1" fmla="*/ 1835639 w 1838409"/>
                  <a:gd name="connsiteY1" fmla="*/ 0 h 1749080"/>
                  <a:gd name="connsiteX2" fmla="*/ 0 w 1838409"/>
                  <a:gd name="connsiteY2" fmla="*/ 1166204 h 1749080"/>
                  <a:gd name="connsiteX3" fmla="*/ 1838409 w 1838409"/>
                  <a:gd name="connsiteY3" fmla="*/ 1749080 h 1749080"/>
                  <a:gd name="connsiteX0" fmla="*/ 2046389 w 2197256"/>
                  <a:gd name="connsiteY0" fmla="*/ 1749080 h 1782489"/>
                  <a:gd name="connsiteX1" fmla="*/ 2043619 w 2197256"/>
                  <a:gd name="connsiteY1" fmla="*/ 0 h 1782489"/>
                  <a:gd name="connsiteX2" fmla="*/ 0 w 2197256"/>
                  <a:gd name="connsiteY2" fmla="*/ 1097231 h 1782489"/>
                  <a:gd name="connsiteX3" fmla="*/ 2046389 w 2197256"/>
                  <a:gd name="connsiteY3" fmla="*/ 1749080 h 1782489"/>
                  <a:gd name="connsiteX0" fmla="*/ 2046389 w 2201937"/>
                  <a:gd name="connsiteY0" fmla="*/ 1969795 h 2014264"/>
                  <a:gd name="connsiteX1" fmla="*/ 2057484 w 2201937"/>
                  <a:gd name="connsiteY1" fmla="*/ 0 h 2014264"/>
                  <a:gd name="connsiteX2" fmla="*/ 0 w 2201937"/>
                  <a:gd name="connsiteY2" fmla="*/ 1317946 h 2014264"/>
                  <a:gd name="connsiteX3" fmla="*/ 2046389 w 2201937"/>
                  <a:gd name="connsiteY3" fmla="*/ 1969795 h 2014264"/>
                  <a:gd name="connsiteX0" fmla="*/ 2046389 w 2057484"/>
                  <a:gd name="connsiteY0" fmla="*/ 1969795 h 2014264"/>
                  <a:gd name="connsiteX1" fmla="*/ 2057484 w 2057484"/>
                  <a:gd name="connsiteY1" fmla="*/ 0 h 2014264"/>
                  <a:gd name="connsiteX2" fmla="*/ 0 w 2057484"/>
                  <a:gd name="connsiteY2" fmla="*/ 1317946 h 2014264"/>
                  <a:gd name="connsiteX3" fmla="*/ 2046389 w 2057484"/>
                  <a:gd name="connsiteY3" fmla="*/ 1969795 h 2014264"/>
                  <a:gd name="connsiteX0" fmla="*/ 2046389 w 2057484"/>
                  <a:gd name="connsiteY0" fmla="*/ 1969795 h 1969795"/>
                  <a:gd name="connsiteX1" fmla="*/ 2057484 w 2057484"/>
                  <a:gd name="connsiteY1" fmla="*/ 0 h 1969795"/>
                  <a:gd name="connsiteX2" fmla="*/ 0 w 2057484"/>
                  <a:gd name="connsiteY2" fmla="*/ 1317946 h 1969795"/>
                  <a:gd name="connsiteX3" fmla="*/ 2046389 w 2057484"/>
                  <a:gd name="connsiteY3" fmla="*/ 1969795 h 1969795"/>
                  <a:gd name="connsiteX0" fmla="*/ 2046389 w 2196049"/>
                  <a:gd name="connsiteY0" fmla="*/ 2022505 h 2069730"/>
                  <a:gd name="connsiteX1" fmla="*/ 2043035 w 2196049"/>
                  <a:gd name="connsiteY1" fmla="*/ 0 h 2069730"/>
                  <a:gd name="connsiteX2" fmla="*/ 0 w 2196049"/>
                  <a:gd name="connsiteY2" fmla="*/ 1370656 h 2069730"/>
                  <a:gd name="connsiteX3" fmla="*/ 2046389 w 2196049"/>
                  <a:gd name="connsiteY3" fmla="*/ 2022505 h 2069730"/>
                  <a:gd name="connsiteX0" fmla="*/ 2046389 w 2046389"/>
                  <a:gd name="connsiteY0" fmla="*/ 2022505 h 2069730"/>
                  <a:gd name="connsiteX1" fmla="*/ 2043035 w 2046389"/>
                  <a:gd name="connsiteY1" fmla="*/ 0 h 2069730"/>
                  <a:gd name="connsiteX2" fmla="*/ 0 w 2046389"/>
                  <a:gd name="connsiteY2" fmla="*/ 1370656 h 2069730"/>
                  <a:gd name="connsiteX3" fmla="*/ 2046389 w 2046389"/>
                  <a:gd name="connsiteY3" fmla="*/ 2022505 h 2069730"/>
                  <a:gd name="connsiteX0" fmla="*/ 2046389 w 2046389"/>
                  <a:gd name="connsiteY0" fmla="*/ 2022505 h 2022505"/>
                  <a:gd name="connsiteX1" fmla="*/ 2043035 w 2046389"/>
                  <a:gd name="connsiteY1" fmla="*/ 0 h 2022505"/>
                  <a:gd name="connsiteX2" fmla="*/ 0 w 2046389"/>
                  <a:gd name="connsiteY2" fmla="*/ 1370656 h 2022505"/>
                  <a:gd name="connsiteX3" fmla="*/ 2046389 w 2046389"/>
                  <a:gd name="connsiteY3" fmla="*/ 2022505 h 2022505"/>
                  <a:gd name="connsiteX0" fmla="*/ 2031940 w 2181586"/>
                  <a:gd name="connsiteY0" fmla="*/ 2022505 h 2069730"/>
                  <a:gd name="connsiteX1" fmla="*/ 2028586 w 2181586"/>
                  <a:gd name="connsiteY1" fmla="*/ 0 h 2069730"/>
                  <a:gd name="connsiteX2" fmla="*/ 0 w 2181586"/>
                  <a:gd name="connsiteY2" fmla="*/ 1370656 h 2069730"/>
                  <a:gd name="connsiteX3" fmla="*/ 2031940 w 2181586"/>
                  <a:gd name="connsiteY3" fmla="*/ 2022505 h 2069730"/>
                  <a:gd name="connsiteX0" fmla="*/ 2031940 w 2181587"/>
                  <a:gd name="connsiteY0" fmla="*/ 2022505 h 2022505"/>
                  <a:gd name="connsiteX1" fmla="*/ 2028586 w 2181587"/>
                  <a:gd name="connsiteY1" fmla="*/ 0 h 2022505"/>
                  <a:gd name="connsiteX2" fmla="*/ 0 w 2181587"/>
                  <a:gd name="connsiteY2" fmla="*/ 1370656 h 2022505"/>
                  <a:gd name="connsiteX3" fmla="*/ 2031940 w 2181587"/>
                  <a:gd name="connsiteY3" fmla="*/ 2022505 h 2022505"/>
                  <a:gd name="connsiteX0" fmla="*/ 2031940 w 2184817"/>
                  <a:gd name="connsiteY0" fmla="*/ 2036881 h 2084863"/>
                  <a:gd name="connsiteX1" fmla="*/ 2038219 w 2184817"/>
                  <a:gd name="connsiteY1" fmla="*/ 0 h 2084863"/>
                  <a:gd name="connsiteX2" fmla="*/ 0 w 2184817"/>
                  <a:gd name="connsiteY2" fmla="*/ 1385032 h 2084863"/>
                  <a:gd name="connsiteX3" fmla="*/ 2031940 w 2184817"/>
                  <a:gd name="connsiteY3" fmla="*/ 2036881 h 2084863"/>
                  <a:gd name="connsiteX0" fmla="*/ 2031940 w 2038219"/>
                  <a:gd name="connsiteY0" fmla="*/ 2036881 h 2084864"/>
                  <a:gd name="connsiteX1" fmla="*/ 2038219 w 2038219"/>
                  <a:gd name="connsiteY1" fmla="*/ 0 h 2084864"/>
                  <a:gd name="connsiteX2" fmla="*/ 0 w 2038219"/>
                  <a:gd name="connsiteY2" fmla="*/ 1385032 h 2084864"/>
                  <a:gd name="connsiteX3" fmla="*/ 2031940 w 2038219"/>
                  <a:gd name="connsiteY3" fmla="*/ 2036881 h 2084864"/>
                  <a:gd name="connsiteX0" fmla="*/ 2031940 w 2038219"/>
                  <a:gd name="connsiteY0" fmla="*/ 2036881 h 2036881"/>
                  <a:gd name="connsiteX1" fmla="*/ 2038219 w 2038219"/>
                  <a:gd name="connsiteY1" fmla="*/ 0 h 2036881"/>
                  <a:gd name="connsiteX2" fmla="*/ 0 w 2038219"/>
                  <a:gd name="connsiteY2" fmla="*/ 1385032 h 2036881"/>
                  <a:gd name="connsiteX3" fmla="*/ 2031940 w 2038219"/>
                  <a:gd name="connsiteY3" fmla="*/ 2036881 h 2036881"/>
                  <a:gd name="connsiteX0" fmla="*/ 2042280 w 2195197"/>
                  <a:gd name="connsiteY0" fmla="*/ 2036881 h 2086777"/>
                  <a:gd name="connsiteX1" fmla="*/ 2048559 w 2195197"/>
                  <a:gd name="connsiteY1" fmla="*/ 0 h 2086777"/>
                  <a:gd name="connsiteX2" fmla="*/ 0 w 2195197"/>
                  <a:gd name="connsiteY2" fmla="*/ 1405607 h 2086777"/>
                  <a:gd name="connsiteX3" fmla="*/ 2042280 w 2195197"/>
                  <a:gd name="connsiteY3" fmla="*/ 2036881 h 2086777"/>
                  <a:gd name="connsiteX0" fmla="*/ 2042280 w 2195197"/>
                  <a:gd name="connsiteY0" fmla="*/ 2036881 h 2036881"/>
                  <a:gd name="connsiteX1" fmla="*/ 2048559 w 2195197"/>
                  <a:gd name="connsiteY1" fmla="*/ 0 h 2036881"/>
                  <a:gd name="connsiteX2" fmla="*/ 0 w 2195197"/>
                  <a:gd name="connsiteY2" fmla="*/ 1405607 h 2036881"/>
                  <a:gd name="connsiteX3" fmla="*/ 2042280 w 2195197"/>
                  <a:gd name="connsiteY3" fmla="*/ 2036881 h 2036881"/>
                  <a:gd name="connsiteX0" fmla="*/ 2042280 w 2048559"/>
                  <a:gd name="connsiteY0" fmla="*/ 2036881 h 2036881"/>
                  <a:gd name="connsiteX1" fmla="*/ 2048559 w 2048559"/>
                  <a:gd name="connsiteY1" fmla="*/ 0 h 2036881"/>
                  <a:gd name="connsiteX2" fmla="*/ 0 w 2048559"/>
                  <a:gd name="connsiteY2" fmla="*/ 1405607 h 2036881"/>
                  <a:gd name="connsiteX3" fmla="*/ 2042280 w 2048559"/>
                  <a:gd name="connsiteY3" fmla="*/ 2036881 h 2036881"/>
                  <a:gd name="connsiteX0" fmla="*/ 2042280 w 2195197"/>
                  <a:gd name="connsiteY0" fmla="*/ 2062600 h 2113884"/>
                  <a:gd name="connsiteX1" fmla="*/ 2048559 w 2195197"/>
                  <a:gd name="connsiteY1" fmla="*/ 0 h 2113884"/>
                  <a:gd name="connsiteX2" fmla="*/ 0 w 2195197"/>
                  <a:gd name="connsiteY2" fmla="*/ 1431326 h 2113884"/>
                  <a:gd name="connsiteX3" fmla="*/ 2042280 w 2195197"/>
                  <a:gd name="connsiteY3" fmla="*/ 2062600 h 2113884"/>
                  <a:gd name="connsiteX0" fmla="*/ 2042280 w 2191754"/>
                  <a:gd name="connsiteY0" fmla="*/ 2134612 h 2189824"/>
                  <a:gd name="connsiteX1" fmla="*/ 2038218 w 2191754"/>
                  <a:gd name="connsiteY1" fmla="*/ 0 h 2189824"/>
                  <a:gd name="connsiteX2" fmla="*/ 0 w 2191754"/>
                  <a:gd name="connsiteY2" fmla="*/ 1503338 h 2189824"/>
                  <a:gd name="connsiteX3" fmla="*/ 2042280 w 2191754"/>
                  <a:gd name="connsiteY3" fmla="*/ 2134612 h 2189824"/>
                  <a:gd name="connsiteX0" fmla="*/ 2042280 w 2191754"/>
                  <a:gd name="connsiteY0" fmla="*/ 2114037 h 2168120"/>
                  <a:gd name="connsiteX1" fmla="*/ 2038218 w 2191754"/>
                  <a:gd name="connsiteY1" fmla="*/ 0 h 2168120"/>
                  <a:gd name="connsiteX2" fmla="*/ 0 w 2191754"/>
                  <a:gd name="connsiteY2" fmla="*/ 1482763 h 2168120"/>
                  <a:gd name="connsiteX3" fmla="*/ 2042280 w 2191754"/>
                  <a:gd name="connsiteY3" fmla="*/ 2114037 h 2168120"/>
                  <a:gd name="connsiteX0" fmla="*/ 2042280 w 2042280"/>
                  <a:gd name="connsiteY0" fmla="*/ 2114037 h 2168120"/>
                  <a:gd name="connsiteX1" fmla="*/ 2038218 w 2042280"/>
                  <a:gd name="connsiteY1" fmla="*/ 0 h 2168120"/>
                  <a:gd name="connsiteX2" fmla="*/ 0 w 2042280"/>
                  <a:gd name="connsiteY2" fmla="*/ 1482763 h 2168120"/>
                  <a:gd name="connsiteX3" fmla="*/ 2042280 w 2042280"/>
                  <a:gd name="connsiteY3" fmla="*/ 2114037 h 2168120"/>
                  <a:gd name="connsiteX0" fmla="*/ 2042280 w 2042280"/>
                  <a:gd name="connsiteY0" fmla="*/ 2114037 h 2114037"/>
                  <a:gd name="connsiteX1" fmla="*/ 2038218 w 2042280"/>
                  <a:gd name="connsiteY1" fmla="*/ 0 h 2114037"/>
                  <a:gd name="connsiteX2" fmla="*/ 0 w 2042280"/>
                  <a:gd name="connsiteY2" fmla="*/ 1482763 h 2114037"/>
                  <a:gd name="connsiteX3" fmla="*/ 2042280 w 2042280"/>
                  <a:gd name="connsiteY3" fmla="*/ 2114037 h 2114037"/>
                  <a:gd name="connsiteX0" fmla="*/ 2037110 w 2186957"/>
                  <a:gd name="connsiteY0" fmla="*/ 2114037 h 2166629"/>
                  <a:gd name="connsiteX1" fmla="*/ 2033048 w 2186957"/>
                  <a:gd name="connsiteY1" fmla="*/ 0 h 2166629"/>
                  <a:gd name="connsiteX2" fmla="*/ 0 w 2186957"/>
                  <a:gd name="connsiteY2" fmla="*/ 1467331 h 2166629"/>
                  <a:gd name="connsiteX3" fmla="*/ 2037110 w 2186957"/>
                  <a:gd name="connsiteY3" fmla="*/ 2114037 h 2166629"/>
                  <a:gd name="connsiteX0" fmla="*/ 2037110 w 2186957"/>
                  <a:gd name="connsiteY0" fmla="*/ 2114037 h 2114037"/>
                  <a:gd name="connsiteX1" fmla="*/ 2033048 w 2186957"/>
                  <a:gd name="connsiteY1" fmla="*/ 0 h 2114037"/>
                  <a:gd name="connsiteX2" fmla="*/ 0 w 2186957"/>
                  <a:gd name="connsiteY2" fmla="*/ 1467331 h 2114037"/>
                  <a:gd name="connsiteX3" fmla="*/ 2037110 w 2186957"/>
                  <a:gd name="connsiteY3" fmla="*/ 2114037 h 2114037"/>
                  <a:gd name="connsiteX0" fmla="*/ 2037110 w 2192192"/>
                  <a:gd name="connsiteY0" fmla="*/ 2119181 h 2172051"/>
                  <a:gd name="connsiteX1" fmla="*/ 2048558 w 2192192"/>
                  <a:gd name="connsiteY1" fmla="*/ 0 h 2172051"/>
                  <a:gd name="connsiteX2" fmla="*/ 0 w 2192192"/>
                  <a:gd name="connsiteY2" fmla="*/ 1472475 h 2172051"/>
                  <a:gd name="connsiteX3" fmla="*/ 2037110 w 2192192"/>
                  <a:gd name="connsiteY3" fmla="*/ 2119181 h 2172051"/>
                  <a:gd name="connsiteX0" fmla="*/ 2037110 w 2048558"/>
                  <a:gd name="connsiteY0" fmla="*/ 2119181 h 2172051"/>
                  <a:gd name="connsiteX1" fmla="*/ 2048558 w 2048558"/>
                  <a:gd name="connsiteY1" fmla="*/ 0 h 2172051"/>
                  <a:gd name="connsiteX2" fmla="*/ 0 w 2048558"/>
                  <a:gd name="connsiteY2" fmla="*/ 1472475 h 2172051"/>
                  <a:gd name="connsiteX3" fmla="*/ 2037110 w 2048558"/>
                  <a:gd name="connsiteY3" fmla="*/ 2119181 h 2172051"/>
                  <a:gd name="connsiteX0" fmla="*/ 2037110 w 2048558"/>
                  <a:gd name="connsiteY0" fmla="*/ 2119181 h 2119181"/>
                  <a:gd name="connsiteX1" fmla="*/ 2048558 w 2048558"/>
                  <a:gd name="connsiteY1" fmla="*/ 0 h 2119181"/>
                  <a:gd name="connsiteX2" fmla="*/ 0 w 2048558"/>
                  <a:gd name="connsiteY2" fmla="*/ 1472475 h 2119181"/>
                  <a:gd name="connsiteX3" fmla="*/ 2037110 w 2048558"/>
                  <a:gd name="connsiteY3" fmla="*/ 2119181 h 2119181"/>
                  <a:gd name="connsiteX0" fmla="*/ 2037110 w 2189709"/>
                  <a:gd name="connsiteY0" fmla="*/ 2104497 h 2156573"/>
                  <a:gd name="connsiteX1" fmla="*/ 2043637 w 2189709"/>
                  <a:gd name="connsiteY1" fmla="*/ 0 h 2156573"/>
                  <a:gd name="connsiteX2" fmla="*/ 0 w 2189709"/>
                  <a:gd name="connsiteY2" fmla="*/ 1457791 h 2156573"/>
                  <a:gd name="connsiteX3" fmla="*/ 2037110 w 2189709"/>
                  <a:gd name="connsiteY3" fmla="*/ 2104497 h 2156573"/>
                  <a:gd name="connsiteX0" fmla="*/ 2037110 w 2043637"/>
                  <a:gd name="connsiteY0" fmla="*/ 2104497 h 2156573"/>
                  <a:gd name="connsiteX1" fmla="*/ 2043637 w 2043637"/>
                  <a:gd name="connsiteY1" fmla="*/ 0 h 2156573"/>
                  <a:gd name="connsiteX2" fmla="*/ 0 w 2043637"/>
                  <a:gd name="connsiteY2" fmla="*/ 1457791 h 2156573"/>
                  <a:gd name="connsiteX3" fmla="*/ 2037110 w 2043637"/>
                  <a:gd name="connsiteY3" fmla="*/ 2104497 h 2156573"/>
                  <a:gd name="connsiteX0" fmla="*/ 2037110 w 2043637"/>
                  <a:gd name="connsiteY0" fmla="*/ 2104497 h 2104497"/>
                  <a:gd name="connsiteX1" fmla="*/ 2043637 w 2043637"/>
                  <a:gd name="connsiteY1" fmla="*/ 0 h 2104497"/>
                  <a:gd name="connsiteX2" fmla="*/ 0 w 2043637"/>
                  <a:gd name="connsiteY2" fmla="*/ 1457791 h 2104497"/>
                  <a:gd name="connsiteX3" fmla="*/ 2037110 w 2043637"/>
                  <a:gd name="connsiteY3" fmla="*/ 2104497 h 2104497"/>
                </a:gdLst>
                <a:ahLst/>
                <a:cxnLst>
                  <a:cxn ang="0">
                    <a:pos x="connsiteX0" y="connsiteY0"/>
                  </a:cxn>
                  <a:cxn ang="0">
                    <a:pos x="connsiteX1" y="connsiteY1"/>
                  </a:cxn>
                  <a:cxn ang="0">
                    <a:pos x="connsiteX2" y="connsiteY2"/>
                  </a:cxn>
                  <a:cxn ang="0">
                    <a:pos x="connsiteX3" y="connsiteY3"/>
                  </a:cxn>
                </a:cxnLst>
                <a:rect l="l" t="t" r="r" b="b"/>
                <a:pathLst>
                  <a:path w="2043637" h="2104497">
                    <a:moveTo>
                      <a:pt x="2037110" y="2104497"/>
                    </a:moveTo>
                    <a:cubicBezTo>
                      <a:pt x="2039286" y="1402998"/>
                      <a:pt x="2041461" y="701499"/>
                      <a:pt x="2043637" y="0"/>
                    </a:cubicBezTo>
                    <a:lnTo>
                      <a:pt x="0" y="1457791"/>
                    </a:lnTo>
                    <a:lnTo>
                      <a:pt x="2037110" y="2104497"/>
                    </a:lnTo>
                    <a:close/>
                  </a:path>
                </a:pathLst>
              </a:custGeom>
              <a:gradFill flip="none" rotWithShape="1">
                <a:gsLst>
                  <a:gs pos="55000">
                    <a:srgbClr val="054463"/>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0" name="Rectangle 5">
                <a:extLst>
                  <a:ext uri="{FF2B5EF4-FFF2-40B4-BE49-F238E27FC236}">
                    <a16:creationId xmlns:a16="http://schemas.microsoft.com/office/drawing/2014/main" id="{C0953D25-B8D5-374B-9B30-51627062CC4A}"/>
                  </a:ext>
                </a:extLst>
              </p:cNvPr>
              <p:cNvSpPr/>
              <p:nvPr userDrawn="1"/>
            </p:nvSpPr>
            <p:spPr>
              <a:xfrm>
                <a:off x="11305327" y="5603133"/>
                <a:ext cx="905436" cy="128123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2000309"/>
                  <a:gd name="connsiteY0" fmla="*/ 3005241 h 3005241"/>
                  <a:gd name="connsiteX1" fmla="*/ 1861926 w 2000309"/>
                  <a:gd name="connsiteY1" fmla="*/ 1 h 3005241"/>
                  <a:gd name="connsiteX2" fmla="*/ 1863711 w 2000309"/>
                  <a:gd name="connsiteY2" fmla="*/ 2995436 h 3005241"/>
                  <a:gd name="connsiteX3" fmla="*/ 0 w 2000309"/>
                  <a:gd name="connsiteY3" fmla="*/ 3005241 h 3005241"/>
                  <a:gd name="connsiteX0" fmla="*/ 0 w 1017410"/>
                  <a:gd name="connsiteY0" fmla="*/ 2985009 h 2995436"/>
                  <a:gd name="connsiteX1" fmla="*/ 946812 w 1017410"/>
                  <a:gd name="connsiteY1" fmla="*/ 1 h 2995436"/>
                  <a:gd name="connsiteX2" fmla="*/ 948597 w 1017410"/>
                  <a:gd name="connsiteY2" fmla="*/ 2995436 h 2995436"/>
                  <a:gd name="connsiteX3" fmla="*/ 0 w 1017410"/>
                  <a:gd name="connsiteY3" fmla="*/ 2985009 h 2995436"/>
                  <a:gd name="connsiteX0" fmla="*/ 0 w 1065356"/>
                  <a:gd name="connsiteY0" fmla="*/ 1275398 h 1285825"/>
                  <a:gd name="connsiteX1" fmla="*/ 1007820 w 1065356"/>
                  <a:gd name="connsiteY1" fmla="*/ 9 h 1285825"/>
                  <a:gd name="connsiteX2" fmla="*/ 948597 w 1065356"/>
                  <a:gd name="connsiteY2" fmla="*/ 1285825 h 1285825"/>
                  <a:gd name="connsiteX3" fmla="*/ 0 w 1065356"/>
                  <a:gd name="connsiteY3" fmla="*/ 1275398 h 1285825"/>
                  <a:gd name="connsiteX0" fmla="*/ 0 w 982871"/>
                  <a:gd name="connsiteY0" fmla="*/ 1275398 h 1285825"/>
                  <a:gd name="connsiteX1" fmla="*/ 895973 w 982871"/>
                  <a:gd name="connsiteY1" fmla="*/ 9 h 1285825"/>
                  <a:gd name="connsiteX2" fmla="*/ 948597 w 982871"/>
                  <a:gd name="connsiteY2" fmla="*/ 1285825 h 1285825"/>
                  <a:gd name="connsiteX3" fmla="*/ 0 w 982871"/>
                  <a:gd name="connsiteY3" fmla="*/ 1275398 h 1285825"/>
                  <a:gd name="connsiteX0" fmla="*/ 0 w 982871"/>
                  <a:gd name="connsiteY0" fmla="*/ 1275389 h 1285816"/>
                  <a:gd name="connsiteX1" fmla="*/ 895973 w 982871"/>
                  <a:gd name="connsiteY1" fmla="*/ 0 h 1285816"/>
                  <a:gd name="connsiteX2" fmla="*/ 948597 w 982871"/>
                  <a:gd name="connsiteY2" fmla="*/ 1285816 h 1285816"/>
                  <a:gd name="connsiteX3" fmla="*/ 0 w 982871"/>
                  <a:gd name="connsiteY3" fmla="*/ 1275389 h 1285816"/>
                  <a:gd name="connsiteX0" fmla="*/ 0 w 948597"/>
                  <a:gd name="connsiteY0" fmla="*/ 1275389 h 1285816"/>
                  <a:gd name="connsiteX1" fmla="*/ 895973 w 948597"/>
                  <a:gd name="connsiteY1" fmla="*/ 0 h 1285816"/>
                  <a:gd name="connsiteX2" fmla="*/ 948597 w 948597"/>
                  <a:gd name="connsiteY2" fmla="*/ 1285816 h 1285816"/>
                  <a:gd name="connsiteX3" fmla="*/ 0 w 948597"/>
                  <a:gd name="connsiteY3" fmla="*/ 1275389 h 1285816"/>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807317"/>
                  <a:gd name="connsiteY0" fmla="*/ 1255167 h 1275710"/>
                  <a:gd name="connsiteX1" fmla="*/ 753622 w 807317"/>
                  <a:gd name="connsiteY1" fmla="*/ 10 h 1275710"/>
                  <a:gd name="connsiteX2" fmla="*/ 745238 w 807317"/>
                  <a:gd name="connsiteY2" fmla="*/ 1275710 h 1275710"/>
                  <a:gd name="connsiteX3" fmla="*/ 0 w 807317"/>
                  <a:gd name="connsiteY3" fmla="*/ 1255167 h 1275710"/>
                  <a:gd name="connsiteX0" fmla="*/ 0 w 753622"/>
                  <a:gd name="connsiteY0" fmla="*/ 1255167 h 1275710"/>
                  <a:gd name="connsiteX1" fmla="*/ 753622 w 753622"/>
                  <a:gd name="connsiteY1" fmla="*/ 10 h 1275710"/>
                  <a:gd name="connsiteX2" fmla="*/ 745238 w 753622"/>
                  <a:gd name="connsiteY2" fmla="*/ 1275710 h 1275710"/>
                  <a:gd name="connsiteX3" fmla="*/ 0 w 753622"/>
                  <a:gd name="connsiteY3" fmla="*/ 1255167 h 1275710"/>
                  <a:gd name="connsiteX0" fmla="*/ 0 w 753622"/>
                  <a:gd name="connsiteY0" fmla="*/ 1255157 h 1275700"/>
                  <a:gd name="connsiteX1" fmla="*/ 753622 w 753622"/>
                  <a:gd name="connsiteY1" fmla="*/ 0 h 1275700"/>
                  <a:gd name="connsiteX2" fmla="*/ 745238 w 753622"/>
                  <a:gd name="connsiteY2" fmla="*/ 1275700 h 1275700"/>
                  <a:gd name="connsiteX3" fmla="*/ 0 w 753622"/>
                  <a:gd name="connsiteY3" fmla="*/ 1255157 h 1275700"/>
                  <a:gd name="connsiteX0" fmla="*/ 0 w 807317"/>
                  <a:gd name="connsiteY0" fmla="*/ 1265275 h 1275702"/>
                  <a:gd name="connsiteX1" fmla="*/ 753622 w 807317"/>
                  <a:gd name="connsiteY1" fmla="*/ 2 h 1275702"/>
                  <a:gd name="connsiteX2" fmla="*/ 745238 w 807317"/>
                  <a:gd name="connsiteY2" fmla="*/ 1275702 h 1275702"/>
                  <a:gd name="connsiteX3" fmla="*/ 0 w 807317"/>
                  <a:gd name="connsiteY3" fmla="*/ 1265275 h 1275702"/>
                  <a:gd name="connsiteX0" fmla="*/ 0 w 753622"/>
                  <a:gd name="connsiteY0" fmla="*/ 1265275 h 1275702"/>
                  <a:gd name="connsiteX1" fmla="*/ 753622 w 753622"/>
                  <a:gd name="connsiteY1" fmla="*/ 2 h 1275702"/>
                  <a:gd name="connsiteX2" fmla="*/ 745238 w 753622"/>
                  <a:gd name="connsiteY2" fmla="*/ 1275702 h 1275702"/>
                  <a:gd name="connsiteX3" fmla="*/ 0 w 753622"/>
                  <a:gd name="connsiteY3" fmla="*/ 1265275 h 1275702"/>
                  <a:gd name="connsiteX0" fmla="*/ 0 w 753622"/>
                  <a:gd name="connsiteY0" fmla="*/ 1265273 h 1275700"/>
                  <a:gd name="connsiteX1" fmla="*/ 753622 w 753622"/>
                  <a:gd name="connsiteY1" fmla="*/ 0 h 1275700"/>
                  <a:gd name="connsiteX2" fmla="*/ 745238 w 753622"/>
                  <a:gd name="connsiteY2" fmla="*/ 1275700 h 1275700"/>
                  <a:gd name="connsiteX3" fmla="*/ 0 w 753622"/>
                  <a:gd name="connsiteY3" fmla="*/ 1265273 h 1275700"/>
                  <a:gd name="connsiteX0" fmla="*/ 0 w 971126"/>
                  <a:gd name="connsiteY0" fmla="*/ 1265275 h 1275702"/>
                  <a:gd name="connsiteX1" fmla="*/ 906141 w 971126"/>
                  <a:gd name="connsiteY1" fmla="*/ 2 h 1275702"/>
                  <a:gd name="connsiteX2" fmla="*/ 897757 w 971126"/>
                  <a:gd name="connsiteY2" fmla="*/ 1275702 h 1275702"/>
                  <a:gd name="connsiteX3" fmla="*/ 0 w 971126"/>
                  <a:gd name="connsiteY3" fmla="*/ 1265275 h 1275702"/>
                  <a:gd name="connsiteX0" fmla="*/ 0 w 906141"/>
                  <a:gd name="connsiteY0" fmla="*/ 1265275 h 1275702"/>
                  <a:gd name="connsiteX1" fmla="*/ 906141 w 906141"/>
                  <a:gd name="connsiteY1" fmla="*/ 2 h 1275702"/>
                  <a:gd name="connsiteX2" fmla="*/ 897757 w 906141"/>
                  <a:gd name="connsiteY2" fmla="*/ 1275702 h 1275702"/>
                  <a:gd name="connsiteX3" fmla="*/ 0 w 906141"/>
                  <a:gd name="connsiteY3" fmla="*/ 1265275 h 1275702"/>
                  <a:gd name="connsiteX0" fmla="*/ 0 w 906141"/>
                  <a:gd name="connsiteY0" fmla="*/ 1265273 h 1275700"/>
                  <a:gd name="connsiteX1" fmla="*/ 906141 w 906141"/>
                  <a:gd name="connsiteY1" fmla="*/ 0 h 1275700"/>
                  <a:gd name="connsiteX2" fmla="*/ 897757 w 906141"/>
                  <a:gd name="connsiteY2" fmla="*/ 1275700 h 1275700"/>
                  <a:gd name="connsiteX3" fmla="*/ 0 w 906141"/>
                  <a:gd name="connsiteY3" fmla="*/ 1265273 h 1275700"/>
                </a:gdLst>
                <a:ahLst/>
                <a:cxnLst>
                  <a:cxn ang="0">
                    <a:pos x="connsiteX0" y="connsiteY0"/>
                  </a:cxn>
                  <a:cxn ang="0">
                    <a:pos x="connsiteX1" y="connsiteY1"/>
                  </a:cxn>
                  <a:cxn ang="0">
                    <a:pos x="connsiteX2" y="connsiteY2"/>
                  </a:cxn>
                  <a:cxn ang="0">
                    <a:pos x="connsiteX3" y="connsiteY3"/>
                  </a:cxn>
                </a:cxnLst>
                <a:rect l="l" t="t" r="r" b="b"/>
                <a:pathLst>
                  <a:path w="906141" h="1275700">
                    <a:moveTo>
                      <a:pt x="0" y="1265273"/>
                    </a:moveTo>
                    <a:lnTo>
                      <a:pt x="906141" y="0"/>
                    </a:lnTo>
                    <a:cubicBezTo>
                      <a:pt x="903346" y="425233"/>
                      <a:pt x="900552" y="850467"/>
                      <a:pt x="897757" y="1275700"/>
                    </a:cubicBezTo>
                    <a:lnTo>
                      <a:pt x="0" y="1265273"/>
                    </a:lnTo>
                    <a:close/>
                  </a:path>
                </a:pathLst>
              </a:custGeom>
              <a:gradFill flip="none" rotWithShape="1">
                <a:gsLst>
                  <a:gs pos="63000">
                    <a:srgbClr val="04476A"/>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2" name="Rectangle 5">
              <a:extLst>
                <a:ext uri="{FF2B5EF4-FFF2-40B4-BE49-F238E27FC236}">
                  <a16:creationId xmlns:a16="http://schemas.microsoft.com/office/drawing/2014/main" id="{F0E0321E-4EFA-9E4E-B4C8-F04016E9E1AD}"/>
                </a:ext>
              </a:extLst>
            </p:cNvPr>
            <p:cNvSpPr/>
            <p:nvPr userDrawn="1"/>
          </p:nvSpPr>
          <p:spPr>
            <a:xfrm>
              <a:off x="-3464" y="3480160"/>
              <a:ext cx="2180493" cy="154016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2004192"/>
                <a:gd name="connsiteX1" fmla="*/ 177 w 4415408"/>
                <a:gd name="connsiteY1" fmla="*/ 0 h 2004192"/>
                <a:gd name="connsiteX2" fmla="*/ 5472 w 4415408"/>
                <a:gd name="connsiteY2" fmla="*/ 1533508 h 2004192"/>
                <a:gd name="connsiteX3" fmla="*/ 4415408 w 4415408"/>
                <a:gd name="connsiteY3" fmla="*/ 1934828 h 2004192"/>
                <a:gd name="connsiteX0" fmla="*/ 1790233 w 1790234"/>
                <a:gd name="connsiteY0" fmla="*/ 743889 h 1551033"/>
                <a:gd name="connsiteX1" fmla="*/ 177 w 1790234"/>
                <a:gd name="connsiteY1" fmla="*/ 0 h 1551033"/>
                <a:gd name="connsiteX2" fmla="*/ 5472 w 1790234"/>
                <a:gd name="connsiteY2" fmla="*/ 1533508 h 1551033"/>
                <a:gd name="connsiteX3" fmla="*/ 1790233 w 1790234"/>
                <a:gd name="connsiteY3" fmla="*/ 743889 h 1551033"/>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2"/>
                <a:gd name="connsiteY0" fmla="*/ 826657 h 1533508"/>
                <a:gd name="connsiteX1" fmla="*/ 177 w 1813342"/>
                <a:gd name="connsiteY1" fmla="*/ 0 h 1533508"/>
                <a:gd name="connsiteX2" fmla="*/ 5472 w 1813342"/>
                <a:gd name="connsiteY2" fmla="*/ 1533508 h 1533508"/>
                <a:gd name="connsiteX3" fmla="*/ 1813342 w 1813342"/>
                <a:gd name="connsiteY3" fmla="*/ 826657 h 1533508"/>
                <a:gd name="connsiteX0" fmla="*/ 2127623 w 2127623"/>
                <a:gd name="connsiteY0" fmla="*/ 946210 h 1533508"/>
                <a:gd name="connsiteX1" fmla="*/ 177 w 2127623"/>
                <a:gd name="connsiteY1" fmla="*/ 0 h 1533508"/>
                <a:gd name="connsiteX2" fmla="*/ 5472 w 2127623"/>
                <a:gd name="connsiteY2" fmla="*/ 1533508 h 1533508"/>
                <a:gd name="connsiteX3" fmla="*/ 2127623 w 2127623"/>
                <a:gd name="connsiteY3" fmla="*/ 946210 h 1533508"/>
                <a:gd name="connsiteX0" fmla="*/ 2182195 w 2182195"/>
                <a:gd name="connsiteY0" fmla="*/ 975445 h 1533508"/>
                <a:gd name="connsiteX1" fmla="*/ 177 w 2182195"/>
                <a:gd name="connsiteY1" fmla="*/ 0 h 1533508"/>
                <a:gd name="connsiteX2" fmla="*/ 5472 w 2182195"/>
                <a:gd name="connsiteY2" fmla="*/ 1533508 h 1533508"/>
                <a:gd name="connsiteX3" fmla="*/ 2182195 w 2182195"/>
                <a:gd name="connsiteY3" fmla="*/ 975445 h 1533508"/>
              </a:gdLst>
              <a:ahLst/>
              <a:cxnLst>
                <a:cxn ang="0">
                  <a:pos x="connsiteX0" y="connsiteY0"/>
                </a:cxn>
                <a:cxn ang="0">
                  <a:pos x="connsiteX1" y="connsiteY1"/>
                </a:cxn>
                <a:cxn ang="0">
                  <a:pos x="connsiteX2" y="connsiteY2"/>
                </a:cxn>
                <a:cxn ang="0">
                  <a:pos x="connsiteX3" y="connsiteY3"/>
                </a:cxn>
              </a:cxnLst>
              <a:rect l="l" t="t" r="r" b="b"/>
              <a:pathLst>
                <a:path w="2182195" h="1533508">
                  <a:moveTo>
                    <a:pt x="2182195" y="975445"/>
                  </a:moveTo>
                  <a:lnTo>
                    <a:pt x="177" y="0"/>
                  </a:lnTo>
                  <a:cubicBezTo>
                    <a:pt x="-1300" y="1030773"/>
                    <a:pt x="6949" y="502735"/>
                    <a:pt x="5472" y="1533508"/>
                  </a:cubicBezTo>
                  <a:lnTo>
                    <a:pt x="2182195" y="975445"/>
                  </a:lnTo>
                  <a:close/>
                </a:path>
              </a:pathLst>
            </a:custGeom>
            <a:gradFill flip="none" rotWithShape="1">
              <a:gsLst>
                <a:gs pos="0">
                  <a:srgbClr val="5BAF5B"/>
                </a:gs>
                <a:gs pos="29000">
                  <a:srgbClr val="2A984C"/>
                </a:gs>
                <a:gs pos="69000">
                  <a:schemeClr val="accent4"/>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cxnSp>
        <p:nvCxnSpPr>
          <p:cNvPr id="23" name="Straight Connector 22">
            <a:extLst>
              <a:ext uri="{FF2B5EF4-FFF2-40B4-BE49-F238E27FC236}">
                <a16:creationId xmlns:a16="http://schemas.microsoft.com/office/drawing/2014/main" id="{549EF9F3-F960-4D9B-B8D4-F04027B06614}"/>
              </a:ext>
            </a:extLst>
          </p:cNvPr>
          <p:cNvCxnSpPr>
            <a:cxnSpLocks/>
          </p:cNvCxnSpPr>
          <p:nvPr userDrawn="1"/>
        </p:nvCxnSpPr>
        <p:spPr>
          <a:xfrm>
            <a:off x="1944547" y="1562582"/>
            <a:ext cx="0" cy="2022311"/>
          </a:xfrm>
          <a:prstGeom prst="line">
            <a:avLst/>
          </a:prstGeom>
          <a:ln w="41275">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C5F70BD0-BC18-4C3A-89C0-282DC135A93C}"/>
              </a:ext>
            </a:extLst>
          </p:cNvPr>
          <p:cNvSpPr/>
          <p:nvPr userDrawn="1"/>
        </p:nvSpPr>
        <p:spPr>
          <a:xfrm>
            <a:off x="9816308" y="6576905"/>
            <a:ext cx="2379177" cy="230832"/>
          </a:xfrm>
          <a:prstGeom prst="rect">
            <a:avLst/>
          </a:prstGeom>
        </p:spPr>
        <p:txBody>
          <a:bodyPr wrap="none">
            <a:spAutoFit/>
          </a:bodyPr>
          <a:lstStyle/>
          <a:p>
            <a:pPr algn="l"/>
            <a:r>
              <a:rPr lang="en-US" sz="900" b="0" i="0" kern="1200" dirty="0">
                <a:solidFill>
                  <a:schemeClr val="bg1"/>
                </a:solidFill>
                <a:effectLst/>
                <a:latin typeface="Arial" charset="0"/>
                <a:ea typeface="Arial" charset="0"/>
                <a:cs typeface="Arial" charset="0"/>
              </a:rPr>
              <a:t>© 2022 Ameresco, Inc. All rights reserved.</a:t>
            </a:r>
            <a:r>
              <a:rPr lang="en-US" sz="900" b="0" i="0" dirty="0">
                <a:solidFill>
                  <a:schemeClr val="bg1"/>
                </a:solidFill>
                <a:effectLst/>
                <a:latin typeface="Arial" charset="0"/>
                <a:ea typeface="Arial" charset="0"/>
                <a:cs typeface="Arial" charset="0"/>
              </a:rPr>
              <a:t> </a:t>
            </a:r>
            <a:endParaRPr lang="en-US" sz="900" b="0" i="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01033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MRC-Cover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994D9A-7932-460C-A3A6-0F510B3D21E8}"/>
              </a:ext>
            </a:extLst>
          </p:cNvPr>
          <p:cNvGrpSpPr/>
          <p:nvPr userDrawn="1"/>
        </p:nvGrpSpPr>
        <p:grpSpPr>
          <a:xfrm>
            <a:off x="334572" y="5699176"/>
            <a:ext cx="2882820" cy="907228"/>
            <a:chOff x="334572" y="5190624"/>
            <a:chExt cx="2882820" cy="907228"/>
          </a:xfrm>
        </p:grpSpPr>
        <p:pic>
          <p:nvPicPr>
            <p:cNvPr id="16" name="Picture 15">
              <a:extLst>
                <a:ext uri="{FF2B5EF4-FFF2-40B4-BE49-F238E27FC236}">
                  <a16:creationId xmlns:a16="http://schemas.microsoft.com/office/drawing/2014/main" id="{5AE598B6-431A-4A6C-A8CA-9788C00E0A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2459" y="5190624"/>
              <a:ext cx="2485658" cy="526011"/>
            </a:xfrm>
            <a:prstGeom prst="rect">
              <a:avLst/>
            </a:prstGeom>
          </p:spPr>
        </p:pic>
        <p:sp>
          <p:nvSpPr>
            <p:cNvPr id="17" name="TextBox 16">
              <a:extLst>
                <a:ext uri="{FF2B5EF4-FFF2-40B4-BE49-F238E27FC236}">
                  <a16:creationId xmlns:a16="http://schemas.microsoft.com/office/drawing/2014/main" id="{F3B15A6C-BD97-4DF2-99E1-AC7BD7909E7B}"/>
                </a:ext>
              </a:extLst>
            </p:cNvPr>
            <p:cNvSpPr txBox="1"/>
            <p:nvPr userDrawn="1"/>
          </p:nvSpPr>
          <p:spPr>
            <a:xfrm>
              <a:off x="334572" y="5820853"/>
              <a:ext cx="2882820" cy="276999"/>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sz="1200" b="1" i="0" kern="1200" spc="20" baseline="0" noProof="0" dirty="0">
                  <a:solidFill>
                    <a:schemeClr val="accent1"/>
                  </a:solidFill>
                  <a:latin typeface="Arial" charset="0"/>
                  <a:cs typeface="Arial" charset="0"/>
                </a:rPr>
                <a:t>ameresco.com</a:t>
              </a:r>
            </a:p>
          </p:txBody>
        </p:sp>
      </p:grpSp>
      <p:grpSp>
        <p:nvGrpSpPr>
          <p:cNvPr id="6" name="Group 5">
            <a:extLst>
              <a:ext uri="{FF2B5EF4-FFF2-40B4-BE49-F238E27FC236}">
                <a16:creationId xmlns:a16="http://schemas.microsoft.com/office/drawing/2014/main" id="{63C3AE3B-9E35-BE44-9C13-68FFE7526EA3}"/>
              </a:ext>
            </a:extLst>
          </p:cNvPr>
          <p:cNvGrpSpPr/>
          <p:nvPr userDrawn="1"/>
        </p:nvGrpSpPr>
        <p:grpSpPr>
          <a:xfrm>
            <a:off x="0" y="1270943"/>
            <a:ext cx="8814706" cy="2032436"/>
            <a:chOff x="-6" y="1270943"/>
            <a:chExt cx="8814706" cy="2032436"/>
          </a:xfrm>
        </p:grpSpPr>
        <p:sp>
          <p:nvSpPr>
            <p:cNvPr id="12" name="Rectangle 4">
              <a:extLst>
                <a:ext uri="{FF2B5EF4-FFF2-40B4-BE49-F238E27FC236}">
                  <a16:creationId xmlns:a16="http://schemas.microsoft.com/office/drawing/2014/main" id="{03C97A20-62F7-CD49-9178-838AD185CF21}"/>
                </a:ext>
              </a:extLst>
            </p:cNvPr>
            <p:cNvSpPr/>
            <p:nvPr userDrawn="1"/>
          </p:nvSpPr>
          <p:spPr>
            <a:xfrm>
              <a:off x="-6" y="1270943"/>
              <a:ext cx="8807674" cy="2011910"/>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4374 h 2040435"/>
                <a:gd name="connsiteX1" fmla="*/ 8445261 w 8807121"/>
                <a:gd name="connsiteY1" fmla="*/ 0 h 2040435"/>
                <a:gd name="connsiteX2" fmla="*/ 8807121 w 8807121"/>
                <a:gd name="connsiteY2" fmla="*/ 2040435 h 2040435"/>
                <a:gd name="connsiteX3" fmla="*/ 0 w 8807121"/>
                <a:gd name="connsiteY3" fmla="*/ 2033198 h 2040435"/>
                <a:gd name="connsiteX4" fmla="*/ 0 w 8807121"/>
                <a:gd name="connsiteY4" fmla="*/ 4374 h 204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121" h="2040435">
                  <a:moveTo>
                    <a:pt x="0" y="4374"/>
                  </a:moveTo>
                  <a:lnTo>
                    <a:pt x="8445261" y="0"/>
                  </a:lnTo>
                  <a:lnTo>
                    <a:pt x="8807121" y="2040435"/>
                  </a:lnTo>
                  <a:lnTo>
                    <a:pt x="0" y="2033198"/>
                  </a:lnTo>
                  <a:lnTo>
                    <a:pt x="0" y="4374"/>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3" name="Rectangle 4">
              <a:extLst>
                <a:ext uri="{FF2B5EF4-FFF2-40B4-BE49-F238E27FC236}">
                  <a16:creationId xmlns:a16="http://schemas.microsoft.com/office/drawing/2014/main" id="{1FC2008F-7980-024A-AE39-CB88612CAF1F}"/>
                </a:ext>
              </a:extLst>
            </p:cNvPr>
            <p:cNvSpPr/>
            <p:nvPr userDrawn="1"/>
          </p:nvSpPr>
          <p:spPr>
            <a:xfrm>
              <a:off x="1" y="1275255"/>
              <a:ext cx="3951024" cy="2000461"/>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3679331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4906878"/>
                <a:gd name="connsiteY0" fmla="*/ 0 h 2036061"/>
                <a:gd name="connsiteX1" fmla="*/ 3679331 w 4906878"/>
                <a:gd name="connsiteY1" fmla="*/ 0 h 2036061"/>
                <a:gd name="connsiteX2" fmla="*/ 4906878 w 4906878"/>
                <a:gd name="connsiteY2" fmla="*/ 2036061 h 2036061"/>
                <a:gd name="connsiteX3" fmla="*/ 0 w 4906878"/>
                <a:gd name="connsiteY3" fmla="*/ 2028824 h 2036061"/>
                <a:gd name="connsiteX4" fmla="*/ 0 w 4906878"/>
                <a:gd name="connsiteY4" fmla="*/ 0 h 2036061"/>
                <a:gd name="connsiteX0" fmla="*/ 0 w 3679331"/>
                <a:gd name="connsiteY0" fmla="*/ 0 h 2028824"/>
                <a:gd name="connsiteX1" fmla="*/ 3679331 w 3679331"/>
                <a:gd name="connsiteY1" fmla="*/ 0 h 2028824"/>
                <a:gd name="connsiteX2" fmla="*/ 2270999 w 3679331"/>
                <a:gd name="connsiteY2" fmla="*/ 2028816 h 2028824"/>
                <a:gd name="connsiteX3" fmla="*/ 0 w 3679331"/>
                <a:gd name="connsiteY3" fmla="*/ 2028824 h 2028824"/>
                <a:gd name="connsiteX4" fmla="*/ 0 w 3679331"/>
                <a:gd name="connsiteY4" fmla="*/ 0 h 2028824"/>
                <a:gd name="connsiteX0" fmla="*/ 0 w 3872200"/>
                <a:gd name="connsiteY0" fmla="*/ 0 h 2028824"/>
                <a:gd name="connsiteX1" fmla="*/ 3872200 w 3872200"/>
                <a:gd name="connsiteY1" fmla="*/ 0 h 2028824"/>
                <a:gd name="connsiteX2" fmla="*/ 2270999 w 3872200"/>
                <a:gd name="connsiteY2" fmla="*/ 2028816 h 2028824"/>
                <a:gd name="connsiteX3" fmla="*/ 0 w 3872200"/>
                <a:gd name="connsiteY3" fmla="*/ 2028824 h 2028824"/>
                <a:gd name="connsiteX4" fmla="*/ 0 w 3872200"/>
                <a:gd name="connsiteY4" fmla="*/ 0 h 2028824"/>
                <a:gd name="connsiteX0" fmla="*/ 0 w 3872200"/>
                <a:gd name="connsiteY0" fmla="*/ 0 h 2028824"/>
                <a:gd name="connsiteX1" fmla="*/ 3872200 w 3872200"/>
                <a:gd name="connsiteY1" fmla="*/ 0 h 2028824"/>
                <a:gd name="connsiteX2" fmla="*/ 1606672 w 3872200"/>
                <a:gd name="connsiteY2" fmla="*/ 2028816 h 2028824"/>
                <a:gd name="connsiteX3" fmla="*/ 0 w 3872200"/>
                <a:gd name="connsiteY3" fmla="*/ 2028824 h 2028824"/>
                <a:gd name="connsiteX4" fmla="*/ 0 w 3872200"/>
                <a:gd name="connsiteY4" fmla="*/ 0 h 2028824"/>
                <a:gd name="connsiteX0" fmla="*/ 0 w 3950776"/>
                <a:gd name="connsiteY0" fmla="*/ 0 h 2028824"/>
                <a:gd name="connsiteX1" fmla="*/ 3950776 w 3950776"/>
                <a:gd name="connsiteY1" fmla="*/ 0 h 2028824"/>
                <a:gd name="connsiteX2" fmla="*/ 1606672 w 3950776"/>
                <a:gd name="connsiteY2" fmla="*/ 2028816 h 2028824"/>
                <a:gd name="connsiteX3" fmla="*/ 0 w 3950776"/>
                <a:gd name="connsiteY3" fmla="*/ 2028824 h 2028824"/>
                <a:gd name="connsiteX4" fmla="*/ 0 w 3950776"/>
                <a:gd name="connsiteY4" fmla="*/ 0 h 2028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776" h="2028824">
                  <a:moveTo>
                    <a:pt x="0" y="0"/>
                  </a:moveTo>
                  <a:lnTo>
                    <a:pt x="3950776" y="0"/>
                  </a:lnTo>
                  <a:lnTo>
                    <a:pt x="1606672" y="2028816"/>
                  </a:lnTo>
                  <a:lnTo>
                    <a:pt x="0" y="2028824"/>
                  </a:lnTo>
                  <a:lnTo>
                    <a:pt x="0" y="0"/>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4" name="Rectangle 4">
              <a:extLst>
                <a:ext uri="{FF2B5EF4-FFF2-40B4-BE49-F238E27FC236}">
                  <a16:creationId xmlns:a16="http://schemas.microsoft.com/office/drawing/2014/main" id="{1FFAE183-0E7E-8540-A73C-676B5E8627D6}"/>
                </a:ext>
              </a:extLst>
            </p:cNvPr>
            <p:cNvSpPr/>
            <p:nvPr userDrawn="1"/>
          </p:nvSpPr>
          <p:spPr>
            <a:xfrm>
              <a:off x="0" y="3204257"/>
              <a:ext cx="8814700" cy="99122"/>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36788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59012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775373"/>
                <a:gd name="connsiteY0" fmla="*/ 0 h 2108212"/>
                <a:gd name="connsiteX1" fmla="*/ 8759012 w 8775373"/>
                <a:gd name="connsiteY1" fmla="*/ 0 h 2108212"/>
                <a:gd name="connsiteX2" fmla="*/ 8775373 w 8775373"/>
                <a:gd name="connsiteY2" fmla="*/ 2108212 h 2108212"/>
                <a:gd name="connsiteX3" fmla="*/ 0 w 8775373"/>
                <a:gd name="connsiteY3" fmla="*/ 2028824 h 2108212"/>
                <a:gd name="connsiteX4" fmla="*/ 0 w 8775373"/>
                <a:gd name="connsiteY4" fmla="*/ 0 h 2108212"/>
                <a:gd name="connsiteX0" fmla="*/ 0 w 8765849"/>
                <a:gd name="connsiteY0" fmla="*/ 0 h 2028835"/>
                <a:gd name="connsiteX1" fmla="*/ 8759012 w 8765849"/>
                <a:gd name="connsiteY1" fmla="*/ 0 h 2028835"/>
                <a:gd name="connsiteX2" fmla="*/ 8765849 w 8765849"/>
                <a:gd name="connsiteY2" fmla="*/ 1963910 h 2028835"/>
                <a:gd name="connsiteX3" fmla="*/ 0 w 8765849"/>
                <a:gd name="connsiteY3" fmla="*/ 2028824 h 2028835"/>
                <a:gd name="connsiteX4" fmla="*/ 0 w 8765849"/>
                <a:gd name="connsiteY4" fmla="*/ 0 h 2028835"/>
                <a:gd name="connsiteX0" fmla="*/ 0 w 8759012"/>
                <a:gd name="connsiteY0" fmla="*/ 0 h 2028835"/>
                <a:gd name="connsiteX1" fmla="*/ 8759012 w 8759012"/>
                <a:gd name="connsiteY1" fmla="*/ 0 h 2028835"/>
                <a:gd name="connsiteX2" fmla="*/ 8680129 w 8759012"/>
                <a:gd name="connsiteY2" fmla="*/ 1891760 h 2028835"/>
                <a:gd name="connsiteX3" fmla="*/ 0 w 8759012"/>
                <a:gd name="connsiteY3" fmla="*/ 2028824 h 2028835"/>
                <a:gd name="connsiteX4" fmla="*/ 0 w 8759012"/>
                <a:gd name="connsiteY4" fmla="*/ 0 h 2028835"/>
                <a:gd name="connsiteX0" fmla="*/ 0 w 8775373"/>
                <a:gd name="connsiteY0" fmla="*/ 0 h 2028835"/>
                <a:gd name="connsiteX1" fmla="*/ 8759012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5373"/>
                <a:gd name="connsiteY0" fmla="*/ 0 h 2028835"/>
                <a:gd name="connsiteX1" fmla="*/ 8762187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2198"/>
                <a:gd name="connsiteY0" fmla="*/ 0 h 2028835"/>
                <a:gd name="connsiteX1" fmla="*/ 8762187 w 8772198"/>
                <a:gd name="connsiteY1" fmla="*/ 0 h 2028835"/>
                <a:gd name="connsiteX2" fmla="*/ 8772198 w 8772198"/>
                <a:gd name="connsiteY2" fmla="*/ 1891760 h 2028835"/>
                <a:gd name="connsiteX3" fmla="*/ 0 w 8772198"/>
                <a:gd name="connsiteY3" fmla="*/ 2028824 h 2028835"/>
                <a:gd name="connsiteX4" fmla="*/ 0 w 8772198"/>
                <a:gd name="connsiteY4" fmla="*/ 0 h 2028835"/>
                <a:gd name="connsiteX0" fmla="*/ 0 w 8778548"/>
                <a:gd name="connsiteY0" fmla="*/ 0 h 2036061"/>
                <a:gd name="connsiteX1" fmla="*/ 8762187 w 8778548"/>
                <a:gd name="connsiteY1" fmla="*/ 0 h 2036061"/>
                <a:gd name="connsiteX2" fmla="*/ 8778548 w 8778548"/>
                <a:gd name="connsiteY2" fmla="*/ 2036061 h 2036061"/>
                <a:gd name="connsiteX3" fmla="*/ 0 w 8778548"/>
                <a:gd name="connsiteY3" fmla="*/ 2028824 h 2036061"/>
                <a:gd name="connsiteX4" fmla="*/ 0 w 8778548"/>
                <a:gd name="connsiteY4" fmla="*/ 0 h 2036061"/>
                <a:gd name="connsiteX0" fmla="*/ 0 w 8775385"/>
                <a:gd name="connsiteY0" fmla="*/ 0 h 2180363"/>
                <a:gd name="connsiteX1" fmla="*/ 8762187 w 8775385"/>
                <a:gd name="connsiteY1" fmla="*/ 0 h 2180363"/>
                <a:gd name="connsiteX2" fmla="*/ 8775385 w 8775385"/>
                <a:gd name="connsiteY2" fmla="*/ 2180363 h 2180363"/>
                <a:gd name="connsiteX3" fmla="*/ 0 w 8775385"/>
                <a:gd name="connsiteY3" fmla="*/ 2028824 h 2180363"/>
                <a:gd name="connsiteX4" fmla="*/ 0 w 8775385"/>
                <a:gd name="connsiteY4" fmla="*/ 0 h 2180363"/>
                <a:gd name="connsiteX0" fmla="*/ 0 w 8781711"/>
                <a:gd name="connsiteY0" fmla="*/ 0 h 2252514"/>
                <a:gd name="connsiteX1" fmla="*/ 8762187 w 8781711"/>
                <a:gd name="connsiteY1" fmla="*/ 0 h 2252514"/>
                <a:gd name="connsiteX2" fmla="*/ 8781711 w 8781711"/>
                <a:gd name="connsiteY2" fmla="*/ 2252514 h 2252514"/>
                <a:gd name="connsiteX3" fmla="*/ 0 w 8781711"/>
                <a:gd name="connsiteY3" fmla="*/ 2028824 h 2252514"/>
                <a:gd name="connsiteX4" fmla="*/ 0 w 8781711"/>
                <a:gd name="connsiteY4" fmla="*/ 0 h 225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711" h="2252514">
                  <a:moveTo>
                    <a:pt x="0" y="0"/>
                  </a:moveTo>
                  <a:lnTo>
                    <a:pt x="8762187" y="0"/>
                  </a:lnTo>
                  <a:cubicBezTo>
                    <a:pt x="8766582" y="606536"/>
                    <a:pt x="8777316" y="1645978"/>
                    <a:pt x="8781711" y="2252514"/>
                  </a:cubicBezTo>
                  <a:lnTo>
                    <a:pt x="0" y="2028824"/>
                  </a:lnTo>
                  <a:lnTo>
                    <a:pt x="0" y="0"/>
                  </a:lnTo>
                  <a:close/>
                </a:path>
              </a:pathLst>
            </a:custGeom>
            <a:gradFill flip="none" rotWithShape="1">
              <a:gsLst>
                <a:gs pos="9000">
                  <a:schemeClr val="accent6"/>
                </a:gs>
                <a:gs pos="62000">
                  <a:schemeClr val="accent5"/>
                </a:gs>
              </a:gsLst>
              <a:lin ang="18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2" name="Picture Placeholder 3">
            <a:extLst>
              <a:ext uri="{FF2B5EF4-FFF2-40B4-BE49-F238E27FC236}">
                <a16:creationId xmlns:a16="http://schemas.microsoft.com/office/drawing/2014/main" id="{A5B2B28D-DCDA-4046-9135-D74CDBB085D7}"/>
              </a:ext>
            </a:extLst>
          </p:cNvPr>
          <p:cNvSpPr>
            <a:spLocks noGrp="1"/>
          </p:cNvSpPr>
          <p:nvPr>
            <p:ph type="pic" sz="quarter" idx="13" hasCustomPrompt="1"/>
          </p:nvPr>
        </p:nvSpPr>
        <p:spPr>
          <a:xfrm>
            <a:off x="5043289" y="-14923"/>
            <a:ext cx="7158582" cy="6907795"/>
          </a:xfrm>
          <a:custGeom>
            <a:avLst/>
            <a:gdLst>
              <a:gd name="connsiteX0" fmla="*/ 0 w 5895975"/>
              <a:gd name="connsiteY0" fmla="*/ 0 h 6858000"/>
              <a:gd name="connsiteX1" fmla="*/ 5895975 w 5895975"/>
              <a:gd name="connsiteY1" fmla="*/ 0 h 6858000"/>
              <a:gd name="connsiteX2" fmla="*/ 5895975 w 5895975"/>
              <a:gd name="connsiteY2" fmla="*/ 6858000 h 6858000"/>
              <a:gd name="connsiteX3" fmla="*/ 0 w 5895975"/>
              <a:gd name="connsiteY3" fmla="*/ 6858000 h 6858000"/>
              <a:gd name="connsiteX4" fmla="*/ 0 w 5895975"/>
              <a:gd name="connsiteY4" fmla="*/ 0 h 6858000"/>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1973179 w 5895975"/>
              <a:gd name="connsiteY4"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242762 w 5165558"/>
              <a:gd name="connsiteY0" fmla="*/ 0 h 6874042"/>
              <a:gd name="connsiteX1" fmla="*/ 5165558 w 5165558"/>
              <a:gd name="connsiteY1" fmla="*/ 16042 h 6874042"/>
              <a:gd name="connsiteX2" fmla="*/ 5165558 w 5165558"/>
              <a:gd name="connsiteY2" fmla="*/ 6874042 h 6874042"/>
              <a:gd name="connsiteX3" fmla="*/ 1242762 w 5165558"/>
              <a:gd name="connsiteY3" fmla="*/ 6874042 h 6874042"/>
              <a:gd name="connsiteX4" fmla="*/ 0 w 5165558"/>
              <a:gd name="connsiteY4" fmla="*/ 2438400 h 6874042"/>
              <a:gd name="connsiteX5" fmla="*/ 1242762 w 5165558"/>
              <a:gd name="connsiteY5" fmla="*/ 0 h 6874042"/>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83103 w 5205899"/>
              <a:gd name="connsiteY0" fmla="*/ 0 h 6874051"/>
              <a:gd name="connsiteX1" fmla="*/ 5205899 w 5205899"/>
              <a:gd name="connsiteY1" fmla="*/ 16042 h 6874051"/>
              <a:gd name="connsiteX2" fmla="*/ 5205899 w 5205899"/>
              <a:gd name="connsiteY2" fmla="*/ 6874042 h 6874051"/>
              <a:gd name="connsiteX3" fmla="*/ 1283103 w 5205899"/>
              <a:gd name="connsiteY3" fmla="*/ 6874042 h 6874051"/>
              <a:gd name="connsiteX4" fmla="*/ 0 w 5205899"/>
              <a:gd name="connsiteY4" fmla="*/ 2485465 h 6874051"/>
              <a:gd name="connsiteX5" fmla="*/ 1283103 w 5205899"/>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310538 w 5233334"/>
              <a:gd name="connsiteY0" fmla="*/ 0 h 6874051"/>
              <a:gd name="connsiteX1" fmla="*/ 5233334 w 5233334"/>
              <a:gd name="connsiteY1" fmla="*/ 16042 h 6874051"/>
              <a:gd name="connsiteX2" fmla="*/ 5233334 w 5233334"/>
              <a:gd name="connsiteY2" fmla="*/ 6874042 h 6874051"/>
              <a:gd name="connsiteX3" fmla="*/ 1310538 w 5233334"/>
              <a:gd name="connsiteY3" fmla="*/ 6874042 h 6874051"/>
              <a:gd name="connsiteX4" fmla="*/ 541 w 5233334"/>
              <a:gd name="connsiteY4" fmla="*/ 2519083 h 6874051"/>
              <a:gd name="connsiteX5" fmla="*/ 1310538 w 5233334"/>
              <a:gd name="connsiteY5" fmla="*/ 0 h 6874051"/>
              <a:gd name="connsiteX0" fmla="*/ 1290380 w 5213176"/>
              <a:gd name="connsiteY0" fmla="*/ 0 h 6874051"/>
              <a:gd name="connsiteX1" fmla="*/ 5213176 w 5213176"/>
              <a:gd name="connsiteY1" fmla="*/ 16042 h 6874051"/>
              <a:gd name="connsiteX2" fmla="*/ 5213176 w 5213176"/>
              <a:gd name="connsiteY2" fmla="*/ 6874042 h 6874051"/>
              <a:gd name="connsiteX3" fmla="*/ 1290380 w 5213176"/>
              <a:gd name="connsiteY3" fmla="*/ 6874042 h 6874051"/>
              <a:gd name="connsiteX4" fmla="*/ 554 w 5213176"/>
              <a:gd name="connsiteY4" fmla="*/ 2545978 h 6874051"/>
              <a:gd name="connsiteX5" fmla="*/ 1290380 w 5213176"/>
              <a:gd name="connsiteY5" fmla="*/ 0 h 6874051"/>
              <a:gd name="connsiteX0" fmla="*/ 1256783 w 5179579"/>
              <a:gd name="connsiteY0" fmla="*/ 0 h 6874051"/>
              <a:gd name="connsiteX1" fmla="*/ 5179579 w 5179579"/>
              <a:gd name="connsiteY1" fmla="*/ 16042 h 6874051"/>
              <a:gd name="connsiteX2" fmla="*/ 5179579 w 5179579"/>
              <a:gd name="connsiteY2" fmla="*/ 6874042 h 6874051"/>
              <a:gd name="connsiteX3" fmla="*/ 1256783 w 5179579"/>
              <a:gd name="connsiteY3" fmla="*/ 6874042 h 6874051"/>
              <a:gd name="connsiteX4" fmla="*/ 575 w 5179579"/>
              <a:gd name="connsiteY4" fmla="*/ 2559425 h 6874051"/>
              <a:gd name="connsiteX5" fmla="*/ 1256783 w 5179579"/>
              <a:gd name="connsiteY5" fmla="*/ 0 h 6874051"/>
              <a:gd name="connsiteX0" fmla="*/ 1270221 w 5193017"/>
              <a:gd name="connsiteY0" fmla="*/ 0 h 6874051"/>
              <a:gd name="connsiteX1" fmla="*/ 5193017 w 5193017"/>
              <a:gd name="connsiteY1" fmla="*/ 16042 h 6874051"/>
              <a:gd name="connsiteX2" fmla="*/ 5193017 w 5193017"/>
              <a:gd name="connsiteY2" fmla="*/ 6874042 h 6874051"/>
              <a:gd name="connsiteX3" fmla="*/ 1270221 w 5193017"/>
              <a:gd name="connsiteY3" fmla="*/ 6874042 h 6874051"/>
              <a:gd name="connsiteX4" fmla="*/ 566 w 5193017"/>
              <a:gd name="connsiteY4" fmla="*/ 2525808 h 6874051"/>
              <a:gd name="connsiteX5" fmla="*/ 1270221 w 5193017"/>
              <a:gd name="connsiteY5" fmla="*/ 0 h 6874051"/>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70040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44222 w 5175256"/>
              <a:gd name="connsiteY0" fmla="*/ 434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434 h 6858009"/>
              <a:gd name="connsiteX0" fmla="*/ 1244222 w 5175256"/>
              <a:gd name="connsiteY0" fmla="*/ 6295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6295 h 6858009"/>
              <a:gd name="connsiteX0" fmla="*/ 1232501 w 5175258"/>
              <a:gd name="connsiteY0" fmla="*/ 12157 h 6858009"/>
              <a:gd name="connsiteX1" fmla="*/ 5175258 w 5175258"/>
              <a:gd name="connsiteY1" fmla="*/ 0 h 6858009"/>
              <a:gd name="connsiteX2" fmla="*/ 5175258 w 5175258"/>
              <a:gd name="connsiteY2" fmla="*/ 6858000 h 6858009"/>
              <a:gd name="connsiteX3" fmla="*/ 1205570 w 5175258"/>
              <a:gd name="connsiteY3" fmla="*/ 6858000 h 6858009"/>
              <a:gd name="connsiteX4" fmla="*/ 392 w 5175258"/>
              <a:gd name="connsiteY4" fmla="*/ 2457012 h 6858009"/>
              <a:gd name="connsiteX5" fmla="*/ 1232501 w 5175258"/>
              <a:gd name="connsiteY5" fmla="*/ 12157 h 6858009"/>
              <a:gd name="connsiteX0" fmla="*/ 1232511 w 5175268"/>
              <a:gd name="connsiteY0" fmla="*/ 12157 h 6858009"/>
              <a:gd name="connsiteX1" fmla="*/ 5175268 w 5175268"/>
              <a:gd name="connsiteY1" fmla="*/ 0 h 6858009"/>
              <a:gd name="connsiteX2" fmla="*/ 5175268 w 5175268"/>
              <a:gd name="connsiteY2" fmla="*/ 6858000 h 6858009"/>
              <a:gd name="connsiteX3" fmla="*/ 1205580 w 5175268"/>
              <a:gd name="connsiteY3" fmla="*/ 6858000 h 6858009"/>
              <a:gd name="connsiteX4" fmla="*/ 402 w 5175268"/>
              <a:gd name="connsiteY4" fmla="*/ 2457012 h 6858009"/>
              <a:gd name="connsiteX5" fmla="*/ 1232511 w 5175268"/>
              <a:gd name="connsiteY5" fmla="*/ 12157 h 6858009"/>
              <a:gd name="connsiteX0" fmla="*/ 1245570 w 5175264"/>
              <a:gd name="connsiteY0" fmla="*/ 0 h 6858915"/>
              <a:gd name="connsiteX1" fmla="*/ 5175264 w 5175264"/>
              <a:gd name="connsiteY1" fmla="*/ 906 h 6858915"/>
              <a:gd name="connsiteX2" fmla="*/ 5175264 w 5175264"/>
              <a:gd name="connsiteY2" fmla="*/ 6858906 h 6858915"/>
              <a:gd name="connsiteX3" fmla="*/ 1205576 w 5175264"/>
              <a:gd name="connsiteY3" fmla="*/ 6858906 h 6858915"/>
              <a:gd name="connsiteX4" fmla="*/ 398 w 5175264"/>
              <a:gd name="connsiteY4" fmla="*/ 2457918 h 6858915"/>
              <a:gd name="connsiteX5" fmla="*/ 1245570 w 5175264"/>
              <a:gd name="connsiteY5" fmla="*/ 0 h 6858915"/>
              <a:gd name="connsiteX0" fmla="*/ 1249924 w 5175263"/>
              <a:gd name="connsiteY0" fmla="*/ 0 h 6871978"/>
              <a:gd name="connsiteX1" fmla="*/ 5175263 w 5175263"/>
              <a:gd name="connsiteY1" fmla="*/ 13969 h 6871978"/>
              <a:gd name="connsiteX2" fmla="*/ 5175263 w 5175263"/>
              <a:gd name="connsiteY2" fmla="*/ 6871969 h 6871978"/>
              <a:gd name="connsiteX3" fmla="*/ 1205575 w 5175263"/>
              <a:gd name="connsiteY3" fmla="*/ 6871969 h 6871978"/>
              <a:gd name="connsiteX4" fmla="*/ 397 w 5175263"/>
              <a:gd name="connsiteY4" fmla="*/ 2470981 h 6871978"/>
              <a:gd name="connsiteX5" fmla="*/ 1249924 w 5175263"/>
              <a:gd name="connsiteY5" fmla="*/ 0 h 6871978"/>
              <a:gd name="connsiteX0" fmla="*/ 1236864 w 5175266"/>
              <a:gd name="connsiteY0" fmla="*/ 0 h 6858915"/>
              <a:gd name="connsiteX1" fmla="*/ 5175266 w 5175266"/>
              <a:gd name="connsiteY1" fmla="*/ 906 h 6858915"/>
              <a:gd name="connsiteX2" fmla="*/ 5175266 w 5175266"/>
              <a:gd name="connsiteY2" fmla="*/ 6858906 h 6858915"/>
              <a:gd name="connsiteX3" fmla="*/ 1205578 w 5175266"/>
              <a:gd name="connsiteY3" fmla="*/ 6858906 h 6858915"/>
              <a:gd name="connsiteX4" fmla="*/ 400 w 5175266"/>
              <a:gd name="connsiteY4" fmla="*/ 2457918 h 6858915"/>
              <a:gd name="connsiteX5" fmla="*/ 1236864 w 5175266"/>
              <a:gd name="connsiteY5" fmla="*/ 0 h 6858915"/>
              <a:gd name="connsiteX0" fmla="*/ 1895634 w 5834036"/>
              <a:gd name="connsiteY0" fmla="*/ 2896 h 6861807"/>
              <a:gd name="connsiteX1" fmla="*/ 5834036 w 5834036"/>
              <a:gd name="connsiteY1" fmla="*/ 3802 h 6861807"/>
              <a:gd name="connsiteX2" fmla="*/ 5834036 w 5834036"/>
              <a:gd name="connsiteY2" fmla="*/ 6861802 h 6861807"/>
              <a:gd name="connsiteX3" fmla="*/ 1864348 w 5834036"/>
              <a:gd name="connsiteY3" fmla="*/ 6861802 h 6861807"/>
              <a:gd name="connsiteX4" fmla="*/ 264 w 5834036"/>
              <a:gd name="connsiteY4" fmla="*/ 2 h 6861807"/>
              <a:gd name="connsiteX5" fmla="*/ 1895634 w 5834036"/>
              <a:gd name="connsiteY5" fmla="*/ 2896 h 6861807"/>
              <a:gd name="connsiteX0" fmla="*/ 9 w 5833781"/>
              <a:gd name="connsiteY0" fmla="*/ 855589 h 7717394"/>
              <a:gd name="connsiteX1" fmla="*/ 5833781 w 5833781"/>
              <a:gd name="connsiteY1" fmla="*/ 859389 h 7717394"/>
              <a:gd name="connsiteX2" fmla="*/ 5833781 w 5833781"/>
              <a:gd name="connsiteY2" fmla="*/ 7717389 h 7717394"/>
              <a:gd name="connsiteX3" fmla="*/ 1864093 w 5833781"/>
              <a:gd name="connsiteY3" fmla="*/ 7717389 h 7717394"/>
              <a:gd name="connsiteX4" fmla="*/ 9 w 5833781"/>
              <a:gd name="connsiteY4" fmla="*/ 855589 h 7717394"/>
              <a:gd name="connsiteX0" fmla="*/ 9 w 5833781"/>
              <a:gd name="connsiteY0" fmla="*/ 3 h 6861808"/>
              <a:gd name="connsiteX1" fmla="*/ 5833781 w 5833781"/>
              <a:gd name="connsiteY1" fmla="*/ 3803 h 6861808"/>
              <a:gd name="connsiteX2" fmla="*/ 5833781 w 5833781"/>
              <a:gd name="connsiteY2" fmla="*/ 6861803 h 6861808"/>
              <a:gd name="connsiteX3" fmla="*/ 1864093 w 5833781"/>
              <a:gd name="connsiteY3" fmla="*/ 6861803 h 6861808"/>
              <a:gd name="connsiteX4" fmla="*/ 9 w 5833781"/>
              <a:gd name="connsiteY4" fmla="*/ 3 h 6861808"/>
              <a:gd name="connsiteX0" fmla="*/ 11 w 5443818"/>
              <a:gd name="connsiteY0" fmla="*/ 36541 h 6858005"/>
              <a:gd name="connsiteX1" fmla="*/ 5443818 w 5443818"/>
              <a:gd name="connsiteY1" fmla="*/ 0 h 6858005"/>
              <a:gd name="connsiteX2" fmla="*/ 5443818 w 5443818"/>
              <a:gd name="connsiteY2" fmla="*/ 6858000 h 6858005"/>
              <a:gd name="connsiteX3" fmla="*/ 1474130 w 5443818"/>
              <a:gd name="connsiteY3" fmla="*/ 6858000 h 6858005"/>
              <a:gd name="connsiteX4" fmla="*/ 11 w 5443818"/>
              <a:gd name="connsiteY4" fmla="*/ 36541 h 6858005"/>
              <a:gd name="connsiteX0" fmla="*/ 12 w 5336243"/>
              <a:gd name="connsiteY0" fmla="*/ 63435 h 6858005"/>
              <a:gd name="connsiteX1" fmla="*/ 5336243 w 5336243"/>
              <a:gd name="connsiteY1" fmla="*/ 0 h 6858005"/>
              <a:gd name="connsiteX2" fmla="*/ 5336243 w 5336243"/>
              <a:gd name="connsiteY2" fmla="*/ 6858000 h 6858005"/>
              <a:gd name="connsiteX3" fmla="*/ 1366555 w 5336243"/>
              <a:gd name="connsiteY3" fmla="*/ 6858000 h 6858005"/>
              <a:gd name="connsiteX4" fmla="*/ 12 w 5336243"/>
              <a:gd name="connsiteY4" fmla="*/ 63435 h 6858005"/>
              <a:gd name="connsiteX0" fmla="*/ 12 w 5336243"/>
              <a:gd name="connsiteY0" fmla="*/ 63435 h 6871452"/>
              <a:gd name="connsiteX1" fmla="*/ 5336243 w 5336243"/>
              <a:gd name="connsiteY1" fmla="*/ 0 h 6871452"/>
              <a:gd name="connsiteX2" fmla="*/ 5336243 w 5336243"/>
              <a:gd name="connsiteY2" fmla="*/ 6858000 h 6871452"/>
              <a:gd name="connsiteX3" fmla="*/ 1258978 w 5336243"/>
              <a:gd name="connsiteY3" fmla="*/ 6871447 h 6871452"/>
              <a:gd name="connsiteX4" fmla="*/ 12 w 5336243"/>
              <a:gd name="connsiteY4" fmla="*/ 63435 h 6871452"/>
              <a:gd name="connsiteX0" fmla="*/ 11 w 5430371"/>
              <a:gd name="connsiteY0" fmla="*/ 2 h 6875254"/>
              <a:gd name="connsiteX1" fmla="*/ 5430371 w 5430371"/>
              <a:gd name="connsiteY1" fmla="*/ 3802 h 6875254"/>
              <a:gd name="connsiteX2" fmla="*/ 5430371 w 5430371"/>
              <a:gd name="connsiteY2" fmla="*/ 6861802 h 6875254"/>
              <a:gd name="connsiteX3" fmla="*/ 1353106 w 5430371"/>
              <a:gd name="connsiteY3" fmla="*/ 6875249 h 6875254"/>
              <a:gd name="connsiteX4" fmla="*/ 11 w 5430371"/>
              <a:gd name="connsiteY4" fmla="*/ 2 h 6875254"/>
              <a:gd name="connsiteX0" fmla="*/ 11 w 6721288"/>
              <a:gd name="connsiteY0" fmla="*/ 2 h 6888696"/>
              <a:gd name="connsiteX1" fmla="*/ 5430371 w 6721288"/>
              <a:gd name="connsiteY1" fmla="*/ 3802 h 6888696"/>
              <a:gd name="connsiteX2" fmla="*/ 6721288 w 6721288"/>
              <a:gd name="connsiteY2" fmla="*/ 6888696 h 6888696"/>
              <a:gd name="connsiteX3" fmla="*/ 1353106 w 6721288"/>
              <a:gd name="connsiteY3" fmla="*/ 6875249 h 6888696"/>
              <a:gd name="connsiteX4" fmla="*/ 11 w 6721288"/>
              <a:gd name="connsiteY4" fmla="*/ 2 h 6888696"/>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1 w 7479230"/>
              <a:gd name="connsiteY0" fmla="*/ 873318 h 7762012"/>
              <a:gd name="connsiteX1" fmla="*/ 6721288 w 7479230"/>
              <a:gd name="connsiteY1" fmla="*/ 850224 h 7762012"/>
              <a:gd name="connsiteX2" fmla="*/ 6721288 w 7479230"/>
              <a:gd name="connsiteY2" fmla="*/ 7762012 h 7762012"/>
              <a:gd name="connsiteX3" fmla="*/ 1353106 w 7479230"/>
              <a:gd name="connsiteY3" fmla="*/ 7748565 h 7762012"/>
              <a:gd name="connsiteX4" fmla="*/ 11 w 7479230"/>
              <a:gd name="connsiteY4" fmla="*/ 873318 h 7762012"/>
              <a:gd name="connsiteX0" fmla="*/ 11 w 6721288"/>
              <a:gd name="connsiteY0" fmla="*/ 873318 h 7762012"/>
              <a:gd name="connsiteX1" fmla="*/ 6721288 w 6721288"/>
              <a:gd name="connsiteY1" fmla="*/ 850224 h 7762012"/>
              <a:gd name="connsiteX2" fmla="*/ 6721288 w 6721288"/>
              <a:gd name="connsiteY2" fmla="*/ 7762012 h 7762012"/>
              <a:gd name="connsiteX3" fmla="*/ 1353106 w 6721288"/>
              <a:gd name="connsiteY3" fmla="*/ 7748565 h 7762012"/>
              <a:gd name="connsiteX4" fmla="*/ 11 w 6721288"/>
              <a:gd name="connsiteY4" fmla="*/ 873318 h 7762012"/>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2 w 7204718"/>
              <a:gd name="connsiteY0" fmla="*/ 519137 h 7421278"/>
              <a:gd name="connsiteX1" fmla="*/ 6707842 w 7204718"/>
              <a:gd name="connsiteY1" fmla="*/ 509490 h 7421278"/>
              <a:gd name="connsiteX2" fmla="*/ 6707842 w 7204718"/>
              <a:gd name="connsiteY2" fmla="*/ 7421278 h 7421278"/>
              <a:gd name="connsiteX3" fmla="*/ 1339660 w 7204718"/>
              <a:gd name="connsiteY3" fmla="*/ 7407831 h 7421278"/>
              <a:gd name="connsiteX4" fmla="*/ 12 w 7204718"/>
              <a:gd name="connsiteY4" fmla="*/ 519137 h 7421278"/>
              <a:gd name="connsiteX0" fmla="*/ 12 w 7204718"/>
              <a:gd name="connsiteY0" fmla="*/ 9647 h 6911788"/>
              <a:gd name="connsiteX1" fmla="*/ 6707842 w 7204718"/>
              <a:gd name="connsiteY1" fmla="*/ 0 h 6911788"/>
              <a:gd name="connsiteX2" fmla="*/ 6707842 w 7204718"/>
              <a:gd name="connsiteY2" fmla="*/ 6911788 h 6911788"/>
              <a:gd name="connsiteX3" fmla="*/ 1339660 w 7204718"/>
              <a:gd name="connsiteY3" fmla="*/ 6898341 h 6911788"/>
              <a:gd name="connsiteX4" fmla="*/ 12 w 7204718"/>
              <a:gd name="connsiteY4" fmla="*/ 9647 h 6911788"/>
              <a:gd name="connsiteX0" fmla="*/ 12 w 6707842"/>
              <a:gd name="connsiteY0" fmla="*/ 9647 h 6911788"/>
              <a:gd name="connsiteX1" fmla="*/ 6707842 w 6707842"/>
              <a:gd name="connsiteY1" fmla="*/ 0 h 6911788"/>
              <a:gd name="connsiteX2" fmla="*/ 6707842 w 6707842"/>
              <a:gd name="connsiteY2" fmla="*/ 6911788 h 6911788"/>
              <a:gd name="connsiteX3" fmla="*/ 1339660 w 6707842"/>
              <a:gd name="connsiteY3" fmla="*/ 6898341 h 6911788"/>
              <a:gd name="connsiteX4" fmla="*/ 12 w 6707842"/>
              <a:gd name="connsiteY4" fmla="*/ 9647 h 6911788"/>
              <a:gd name="connsiteX0" fmla="*/ 471233 w 7179063"/>
              <a:gd name="connsiteY0" fmla="*/ 9647 h 6911788"/>
              <a:gd name="connsiteX1" fmla="*/ 7179063 w 7179063"/>
              <a:gd name="connsiteY1" fmla="*/ 0 h 6911788"/>
              <a:gd name="connsiteX2" fmla="*/ 7179063 w 7179063"/>
              <a:gd name="connsiteY2" fmla="*/ 6911788 h 6911788"/>
              <a:gd name="connsiteX3" fmla="*/ 1810881 w 7179063"/>
              <a:gd name="connsiteY3" fmla="*/ 6898341 h 6911788"/>
              <a:gd name="connsiteX4" fmla="*/ 698369 w 7179063"/>
              <a:gd name="connsiteY4" fmla="*/ 1262578 h 6911788"/>
              <a:gd name="connsiteX5" fmla="*/ 471233 w 7179063"/>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227136 w 6707830"/>
              <a:gd name="connsiteY4" fmla="*/ 1262578 h 6911788"/>
              <a:gd name="connsiteX5" fmla="*/ 0 w 6707830"/>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64207 w 6707830"/>
              <a:gd name="connsiteY5" fmla="*/ 243647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1814980 w 6707830"/>
              <a:gd name="connsiteY5" fmla="*/ 2195513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338118 w 6936430"/>
              <a:gd name="connsiteY7" fmla="*/ 1287568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534679 w 7174555"/>
              <a:gd name="connsiteY7" fmla="*/ 1277177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5526 w 7174555"/>
              <a:gd name="connsiteY6" fmla="*/ 1286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35861 w 7174555"/>
              <a:gd name="connsiteY6" fmla="*/ 1295314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9860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8548"/>
              <a:gd name="connsiteY0" fmla="*/ 17536 h 6911788"/>
              <a:gd name="connsiteX1" fmla="*/ 7178548 w 7178548"/>
              <a:gd name="connsiteY1" fmla="*/ 0 h 6911788"/>
              <a:gd name="connsiteX2" fmla="*/ 7178548 w 7178548"/>
              <a:gd name="connsiteY2" fmla="*/ 6911788 h 6911788"/>
              <a:gd name="connsiteX3" fmla="*/ 1810366 w 7178548"/>
              <a:gd name="connsiteY3" fmla="*/ 6898341 h 6911788"/>
              <a:gd name="connsiteX4" fmla="*/ 858492 w 7178548"/>
              <a:gd name="connsiteY4" fmla="*/ 3313799 h 6911788"/>
              <a:gd name="connsiteX5" fmla="*/ 3787044 w 7178548"/>
              <a:gd name="connsiteY5" fmla="*/ 3313800 h 6911788"/>
              <a:gd name="connsiteX6" fmla="*/ 3423378 w 7178548"/>
              <a:gd name="connsiteY6" fmla="*/ 1298862 h 6911788"/>
              <a:gd name="connsiteX7" fmla="*/ 338646 w 7178548"/>
              <a:gd name="connsiteY7" fmla="*/ 1296993 h 6911788"/>
              <a:gd name="connsiteX8" fmla="*/ 0 w 7178548"/>
              <a:gd name="connsiteY8" fmla="*/ 17536 h 6911788"/>
              <a:gd name="connsiteX0" fmla="*/ 0 w 7158582"/>
              <a:gd name="connsiteY0" fmla="*/ 9550 h 6911788"/>
              <a:gd name="connsiteX1" fmla="*/ 7158582 w 7158582"/>
              <a:gd name="connsiteY1" fmla="*/ 0 h 6911788"/>
              <a:gd name="connsiteX2" fmla="*/ 7158582 w 7158582"/>
              <a:gd name="connsiteY2" fmla="*/ 6911788 h 6911788"/>
              <a:gd name="connsiteX3" fmla="*/ 1790400 w 7158582"/>
              <a:gd name="connsiteY3" fmla="*/ 6898341 h 6911788"/>
              <a:gd name="connsiteX4" fmla="*/ 838526 w 7158582"/>
              <a:gd name="connsiteY4" fmla="*/ 3313799 h 6911788"/>
              <a:gd name="connsiteX5" fmla="*/ 3767078 w 7158582"/>
              <a:gd name="connsiteY5" fmla="*/ 3313800 h 6911788"/>
              <a:gd name="connsiteX6" fmla="*/ 3403412 w 7158582"/>
              <a:gd name="connsiteY6" fmla="*/ 1298862 h 6911788"/>
              <a:gd name="connsiteX7" fmla="*/ 318680 w 7158582"/>
              <a:gd name="connsiteY7" fmla="*/ 1296993 h 6911788"/>
              <a:gd name="connsiteX8" fmla="*/ 0 w 7158582"/>
              <a:gd name="connsiteY8" fmla="*/ 9550 h 6911788"/>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8680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1615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5832 h 6907795"/>
              <a:gd name="connsiteX8" fmla="*/ 0 w 7158582"/>
              <a:gd name="connsiteY8" fmla="*/ 5557 h 690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8582" h="6907795">
                <a:moveTo>
                  <a:pt x="0" y="5557"/>
                </a:moveTo>
                <a:lnTo>
                  <a:pt x="7154589" y="0"/>
                </a:lnTo>
                <a:lnTo>
                  <a:pt x="7158582" y="6907795"/>
                </a:lnTo>
                <a:lnTo>
                  <a:pt x="1790400" y="6894348"/>
                </a:lnTo>
                <a:lnTo>
                  <a:pt x="841701" y="3312981"/>
                </a:lnTo>
                <a:lnTo>
                  <a:pt x="3763903" y="3312982"/>
                </a:lnTo>
                <a:lnTo>
                  <a:pt x="3399419" y="1286883"/>
                </a:lnTo>
                <a:lnTo>
                  <a:pt x="314687" y="1285832"/>
                </a:lnTo>
                <a:lnTo>
                  <a:pt x="0" y="5557"/>
                </a:lnTo>
                <a:close/>
              </a:path>
            </a:pathLst>
          </a:custGeom>
          <a:solidFill>
            <a:schemeClr val="bg2">
              <a:lumMod val="40000"/>
              <a:lumOff val="60000"/>
            </a:schemeClr>
          </a:solidFill>
        </p:spPr>
        <p:txBody>
          <a:bodyPr anchor="ctr">
            <a:normAutofit/>
          </a:bodyPr>
          <a:lstStyle>
            <a:lvl1pPr marL="7937" indent="0" algn="ctr">
              <a:buNone/>
              <a:defRPr sz="1600"/>
            </a:lvl1pPr>
          </a:lstStyle>
          <a:p>
            <a:br>
              <a:rPr lang="en-US" dirty="0"/>
            </a:br>
            <a:br>
              <a:rPr lang="en-US" dirty="0"/>
            </a:br>
            <a:r>
              <a:rPr lang="en-US" dirty="0"/>
              <a:t>Click icon to add picture</a:t>
            </a:r>
          </a:p>
        </p:txBody>
      </p:sp>
      <p:sp>
        <p:nvSpPr>
          <p:cNvPr id="3" name="Text Placeholder 11">
            <a:extLst>
              <a:ext uri="{FF2B5EF4-FFF2-40B4-BE49-F238E27FC236}">
                <a16:creationId xmlns:a16="http://schemas.microsoft.com/office/drawing/2014/main" id="{0472FAB6-F0C2-CB40-A177-425D5AC4CF50}"/>
              </a:ext>
            </a:extLst>
          </p:cNvPr>
          <p:cNvSpPr>
            <a:spLocks noGrp="1"/>
          </p:cNvSpPr>
          <p:nvPr>
            <p:ph type="body" sz="quarter" idx="10" hasCustomPrompt="1"/>
          </p:nvPr>
        </p:nvSpPr>
        <p:spPr>
          <a:xfrm>
            <a:off x="519725" y="1689651"/>
            <a:ext cx="7570176" cy="802101"/>
          </a:xfrm>
          <a:prstGeom prst="rect">
            <a:avLst/>
          </a:prstGeom>
        </p:spPr>
        <p:txBody>
          <a:bodyPr anchor="ctr" anchorCtr="0"/>
          <a:lstStyle>
            <a:lvl1pPr marL="7937" indent="0" algn="r">
              <a:lnSpc>
                <a:spcPts val="4500"/>
              </a:lnSpc>
              <a:spcBef>
                <a:spcPts val="0"/>
              </a:spcBef>
              <a:buFontTx/>
              <a:buNone/>
              <a:defRPr sz="4200" b="0" i="0" cap="none" spc="100" baseline="0">
                <a:solidFill>
                  <a:schemeClr val="bg1"/>
                </a:solidFill>
              </a:defRPr>
            </a:lvl1pPr>
          </a:lstStyle>
          <a:p>
            <a:pPr lvl="0"/>
            <a:r>
              <a:rPr lang="en-US" dirty="0"/>
              <a:t>Presentation Title</a:t>
            </a:r>
          </a:p>
        </p:txBody>
      </p:sp>
      <p:sp>
        <p:nvSpPr>
          <p:cNvPr id="4" name="Text Placeholder 16">
            <a:extLst>
              <a:ext uri="{FF2B5EF4-FFF2-40B4-BE49-F238E27FC236}">
                <a16:creationId xmlns:a16="http://schemas.microsoft.com/office/drawing/2014/main" id="{0CA2012E-F99C-9B48-B165-B4B0E9677F6B}"/>
              </a:ext>
            </a:extLst>
          </p:cNvPr>
          <p:cNvSpPr>
            <a:spLocks noGrp="1"/>
          </p:cNvSpPr>
          <p:nvPr>
            <p:ph type="body" sz="quarter" idx="11" hasCustomPrompt="1"/>
          </p:nvPr>
        </p:nvSpPr>
        <p:spPr>
          <a:xfrm>
            <a:off x="519725" y="2491752"/>
            <a:ext cx="7570176" cy="345630"/>
          </a:xfrm>
          <a:prstGeom prst="rect">
            <a:avLst/>
          </a:prstGeom>
        </p:spPr>
        <p:txBody>
          <a:bodyPr anchor="ctr"/>
          <a:lstStyle>
            <a:lvl1pPr marL="7937" indent="0" algn="r">
              <a:buFontTx/>
              <a:buNone/>
              <a:defRPr sz="2400" cap="none" spc="100" baseline="0">
                <a:solidFill>
                  <a:schemeClr val="accent5"/>
                </a:solidFill>
              </a:defRPr>
            </a:lvl1pPr>
          </a:lstStyle>
          <a:p>
            <a:pPr lvl="0"/>
            <a:r>
              <a:rPr lang="en-US" dirty="0"/>
              <a:t>Month Year</a:t>
            </a:r>
          </a:p>
        </p:txBody>
      </p:sp>
      <p:sp>
        <p:nvSpPr>
          <p:cNvPr id="15" name="Rectangle 14">
            <a:extLst>
              <a:ext uri="{FF2B5EF4-FFF2-40B4-BE49-F238E27FC236}">
                <a16:creationId xmlns:a16="http://schemas.microsoft.com/office/drawing/2014/main" id="{A49E6FF6-6CEC-418E-9553-375F52547740}"/>
              </a:ext>
            </a:extLst>
          </p:cNvPr>
          <p:cNvSpPr/>
          <p:nvPr userDrawn="1"/>
        </p:nvSpPr>
        <p:spPr>
          <a:xfrm>
            <a:off x="4403837" y="6531397"/>
            <a:ext cx="2379177" cy="230832"/>
          </a:xfrm>
          <a:prstGeom prst="rect">
            <a:avLst/>
          </a:prstGeom>
        </p:spPr>
        <p:txBody>
          <a:bodyPr wrap="none">
            <a:spAutoFit/>
          </a:bodyPr>
          <a:lstStyle/>
          <a:p>
            <a:pPr algn="l"/>
            <a:r>
              <a:rPr lang="en-US" sz="900" b="0" i="0" kern="1200" dirty="0">
                <a:solidFill>
                  <a:schemeClr val="bg2"/>
                </a:solidFill>
                <a:effectLst/>
                <a:latin typeface="Arial" charset="0"/>
                <a:ea typeface="Arial" charset="0"/>
                <a:cs typeface="Arial" charset="0"/>
              </a:rPr>
              <a:t>© 2023 Ameresco, Inc. All rights reserved.</a:t>
            </a:r>
            <a:r>
              <a:rPr lang="en-US" sz="900" b="0" i="0" dirty="0">
                <a:solidFill>
                  <a:schemeClr val="bg2"/>
                </a:solidFill>
                <a:effectLst/>
                <a:latin typeface="Arial" charset="0"/>
                <a:ea typeface="Arial" charset="0"/>
                <a:cs typeface="Arial" charset="0"/>
              </a:rPr>
              <a:t> </a:t>
            </a:r>
            <a:endParaRPr lang="en-US" sz="900" b="0" i="0" dirty="0">
              <a:solidFill>
                <a:schemeClr val="bg2"/>
              </a:solidFill>
              <a:latin typeface="Arial" charset="0"/>
              <a:ea typeface="Arial" charset="0"/>
              <a:cs typeface="Arial" charset="0"/>
            </a:endParaRPr>
          </a:p>
        </p:txBody>
      </p:sp>
    </p:spTree>
    <p:extLst>
      <p:ext uri="{BB962C8B-B14F-4D97-AF65-F5344CB8AC3E}">
        <p14:creationId xmlns:p14="http://schemas.microsoft.com/office/powerpoint/2010/main" val="164771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MRC-DividerB">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B8EEC9-A86E-5A46-8F8C-F7D74D3FB39C}"/>
              </a:ext>
            </a:extLst>
          </p:cNvPr>
          <p:cNvSpPr>
            <a:spLocks noGrp="1"/>
          </p:cNvSpPr>
          <p:nvPr>
            <p:ph type="pic" sz="quarter" idx="12"/>
          </p:nvPr>
        </p:nvSpPr>
        <p:spPr>
          <a:xfrm>
            <a:off x="7593838" y="-22191"/>
            <a:ext cx="4601337" cy="6919395"/>
          </a:xfrm>
          <a:custGeom>
            <a:avLst/>
            <a:gdLst>
              <a:gd name="connsiteX0" fmla="*/ 0 w 4581525"/>
              <a:gd name="connsiteY0" fmla="*/ 0 h 6858000"/>
              <a:gd name="connsiteX1" fmla="*/ 4581525 w 4581525"/>
              <a:gd name="connsiteY1" fmla="*/ 0 h 6858000"/>
              <a:gd name="connsiteX2" fmla="*/ 4581525 w 4581525"/>
              <a:gd name="connsiteY2" fmla="*/ 6858000 h 6858000"/>
              <a:gd name="connsiteX3" fmla="*/ 0 w 4581525"/>
              <a:gd name="connsiteY3" fmla="*/ 6858000 h 6858000"/>
              <a:gd name="connsiteX4" fmla="*/ 0 w 4581525"/>
              <a:gd name="connsiteY4" fmla="*/ 0 h 6858000"/>
              <a:gd name="connsiteX0" fmla="*/ 0 w 4581525"/>
              <a:gd name="connsiteY0" fmla="*/ 0 h 6858000"/>
              <a:gd name="connsiteX1" fmla="*/ 4581525 w 4581525"/>
              <a:gd name="connsiteY1" fmla="*/ 0 h 6858000"/>
              <a:gd name="connsiteX2" fmla="*/ 4581525 w 4581525"/>
              <a:gd name="connsiteY2" fmla="*/ 6858000 h 6858000"/>
              <a:gd name="connsiteX3" fmla="*/ 1896035 w 4581525"/>
              <a:gd name="connsiteY3" fmla="*/ 6858000 h 6858000"/>
              <a:gd name="connsiteX4" fmla="*/ 0 w 4581525"/>
              <a:gd name="connsiteY4" fmla="*/ 0 h 6858000"/>
              <a:gd name="connsiteX0" fmla="*/ 0 w 4563237"/>
              <a:gd name="connsiteY0" fmla="*/ 4572 h 6858000"/>
              <a:gd name="connsiteX1" fmla="*/ 4563237 w 4563237"/>
              <a:gd name="connsiteY1" fmla="*/ 0 h 6858000"/>
              <a:gd name="connsiteX2" fmla="*/ 4563237 w 4563237"/>
              <a:gd name="connsiteY2" fmla="*/ 6858000 h 6858000"/>
              <a:gd name="connsiteX3" fmla="*/ 1877747 w 4563237"/>
              <a:gd name="connsiteY3" fmla="*/ 6858000 h 6858000"/>
              <a:gd name="connsiteX4" fmla="*/ 0 w 4563237"/>
              <a:gd name="connsiteY4" fmla="*/ 4572 h 6858000"/>
              <a:gd name="connsiteX0" fmla="*/ 0 w 4563237"/>
              <a:gd name="connsiteY0" fmla="*/ 4572 h 6858000"/>
              <a:gd name="connsiteX1" fmla="*/ 4563237 w 4563237"/>
              <a:gd name="connsiteY1" fmla="*/ 0 h 6858000"/>
              <a:gd name="connsiteX2" fmla="*/ 4563237 w 4563237"/>
              <a:gd name="connsiteY2" fmla="*/ 6858000 h 6858000"/>
              <a:gd name="connsiteX3" fmla="*/ 1869932 w 4563237"/>
              <a:gd name="connsiteY3" fmla="*/ 6858000 h 6858000"/>
              <a:gd name="connsiteX4" fmla="*/ 0 w 4563237"/>
              <a:gd name="connsiteY4" fmla="*/ 4572 h 6858000"/>
              <a:gd name="connsiteX0" fmla="*/ 0 w 4601337"/>
              <a:gd name="connsiteY0" fmla="*/ 0 h 6853428"/>
              <a:gd name="connsiteX1" fmla="*/ 4601337 w 4601337"/>
              <a:gd name="connsiteY1" fmla="*/ 8128 h 6853428"/>
              <a:gd name="connsiteX2" fmla="*/ 4563237 w 4601337"/>
              <a:gd name="connsiteY2" fmla="*/ 6853428 h 6853428"/>
              <a:gd name="connsiteX3" fmla="*/ 1869932 w 4601337"/>
              <a:gd name="connsiteY3" fmla="*/ 6853428 h 6853428"/>
              <a:gd name="connsiteX4" fmla="*/ 0 w 4601337"/>
              <a:gd name="connsiteY4" fmla="*/ 0 h 6853428"/>
              <a:gd name="connsiteX0" fmla="*/ 0 w 4601337"/>
              <a:gd name="connsiteY0" fmla="*/ 0 h 6866128"/>
              <a:gd name="connsiteX1" fmla="*/ 4601337 w 4601337"/>
              <a:gd name="connsiteY1" fmla="*/ 8128 h 6866128"/>
              <a:gd name="connsiteX2" fmla="*/ 4601337 w 4601337"/>
              <a:gd name="connsiteY2" fmla="*/ 6866128 h 6866128"/>
              <a:gd name="connsiteX3" fmla="*/ 1869932 w 4601337"/>
              <a:gd name="connsiteY3" fmla="*/ 6853428 h 6866128"/>
              <a:gd name="connsiteX4" fmla="*/ 0 w 4601337"/>
              <a:gd name="connsiteY4" fmla="*/ 0 h 686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337" h="6866128">
                <a:moveTo>
                  <a:pt x="0" y="0"/>
                </a:moveTo>
                <a:lnTo>
                  <a:pt x="4601337" y="8128"/>
                </a:lnTo>
                <a:lnTo>
                  <a:pt x="4601337" y="6866128"/>
                </a:lnTo>
                <a:lnTo>
                  <a:pt x="1869932" y="6853428"/>
                </a:lnTo>
                <a:lnTo>
                  <a:pt x="0" y="0"/>
                </a:lnTo>
                <a:close/>
              </a:path>
            </a:pathLst>
          </a:custGeom>
          <a:solidFill>
            <a:schemeClr val="bg2">
              <a:lumMod val="40000"/>
              <a:lumOff val="60000"/>
            </a:schemeClr>
          </a:solidFill>
        </p:spPr>
        <p:txBody>
          <a:bodyPr anchor="ctr">
            <a:normAutofit/>
          </a:bodyPr>
          <a:lstStyle>
            <a:lvl1pPr marL="7937" marR="0" indent="0" algn="ctr"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2400"/>
            </a:lvl1pPr>
          </a:lstStyle>
          <a:p>
            <a:pPr marL="7937" marR="0" lvl="0" indent="0" algn="ctr"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a:pPr>
            <a:r>
              <a:rPr lang="en-US" dirty="0"/>
              <a:t>Click icon to add picture</a:t>
            </a:r>
          </a:p>
        </p:txBody>
      </p:sp>
      <p:grpSp>
        <p:nvGrpSpPr>
          <p:cNvPr id="2" name="Group 1">
            <a:extLst>
              <a:ext uri="{FF2B5EF4-FFF2-40B4-BE49-F238E27FC236}">
                <a16:creationId xmlns:a16="http://schemas.microsoft.com/office/drawing/2014/main" id="{9DA57495-224A-8442-8D03-25890D6A5971}"/>
              </a:ext>
            </a:extLst>
          </p:cNvPr>
          <p:cNvGrpSpPr/>
          <p:nvPr userDrawn="1"/>
        </p:nvGrpSpPr>
        <p:grpSpPr>
          <a:xfrm>
            <a:off x="-9525" y="-55382"/>
            <a:ext cx="9504111" cy="6943391"/>
            <a:chOff x="1331797" y="1"/>
            <a:chExt cx="9511533" cy="6913382"/>
          </a:xfrm>
        </p:grpSpPr>
        <p:sp>
          <p:nvSpPr>
            <p:cNvPr id="17" name="Rectangle 5">
              <a:extLst>
                <a:ext uri="{FF2B5EF4-FFF2-40B4-BE49-F238E27FC236}">
                  <a16:creationId xmlns:a16="http://schemas.microsoft.com/office/drawing/2014/main" id="{0C4EAFB3-0B0A-8F4D-BD20-9EB084860E6E}"/>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93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6" name="Rectangle 5">
              <a:extLst>
                <a:ext uri="{FF2B5EF4-FFF2-40B4-BE49-F238E27FC236}">
                  <a16:creationId xmlns:a16="http://schemas.microsoft.com/office/drawing/2014/main" id="{F23D85AD-7E3D-5B4B-928D-CC51CA8C8CEC}"/>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150BDDA3-4F9C-C749-9A3B-1795B40ABF27}"/>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70000">
                  <a:srgbClr val="063D56"/>
                </a:gs>
                <a:gs pos="0">
                  <a:schemeClr val="tx2"/>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9" name="Text Placeholder 11">
            <a:extLst>
              <a:ext uri="{FF2B5EF4-FFF2-40B4-BE49-F238E27FC236}">
                <a16:creationId xmlns:a16="http://schemas.microsoft.com/office/drawing/2014/main" id="{767075B5-1AE1-A24C-AAF6-B7D2AB559AB6}"/>
              </a:ext>
            </a:extLst>
          </p:cNvPr>
          <p:cNvSpPr>
            <a:spLocks noGrp="1"/>
          </p:cNvSpPr>
          <p:nvPr>
            <p:ph type="body" sz="quarter" idx="11" hasCustomPrompt="1"/>
          </p:nvPr>
        </p:nvSpPr>
        <p:spPr>
          <a:xfrm>
            <a:off x="1450005" y="1458411"/>
            <a:ext cx="4210016" cy="2222156"/>
          </a:xfrm>
          <a:prstGeom prst="rect">
            <a:avLst/>
          </a:prstGeom>
        </p:spPr>
        <p:txBody>
          <a:bodyPr anchor="ctr" anchorCtr="0">
            <a:normAutofit/>
          </a:bodyPr>
          <a:lstStyle>
            <a:lvl1pPr marL="7937" indent="0">
              <a:lnSpc>
                <a:spcPts val="6400"/>
              </a:lnSpc>
              <a:spcBef>
                <a:spcPts val="0"/>
              </a:spcBef>
              <a:buFontTx/>
              <a:buNone/>
              <a:defRPr sz="6000" b="0" i="0" cap="none" spc="100" baseline="0">
                <a:solidFill>
                  <a:schemeClr val="bg1"/>
                </a:solidFill>
              </a:defRPr>
            </a:lvl1pPr>
          </a:lstStyle>
          <a:p>
            <a:pPr lvl="0"/>
            <a:r>
              <a:rPr lang="en-US" dirty="0"/>
              <a:t>Divider Title</a:t>
            </a:r>
          </a:p>
        </p:txBody>
      </p:sp>
      <p:cxnSp>
        <p:nvCxnSpPr>
          <p:cNvPr id="5" name="Straight Connector 4">
            <a:extLst>
              <a:ext uri="{FF2B5EF4-FFF2-40B4-BE49-F238E27FC236}">
                <a16:creationId xmlns:a16="http://schemas.microsoft.com/office/drawing/2014/main" id="{019EE3EC-02FC-4B42-A311-93C47DF25E75}"/>
              </a:ext>
            </a:extLst>
          </p:cNvPr>
          <p:cNvCxnSpPr>
            <a:cxnSpLocks/>
          </p:cNvCxnSpPr>
          <p:nvPr userDrawn="1"/>
        </p:nvCxnSpPr>
        <p:spPr>
          <a:xfrm>
            <a:off x="1088021" y="1458411"/>
            <a:ext cx="0" cy="2048536"/>
          </a:xfrm>
          <a:prstGeom prst="line">
            <a:avLst/>
          </a:prstGeom>
          <a:ln w="53975">
            <a:gradFill>
              <a:gsLst>
                <a:gs pos="75000">
                  <a:srgbClr val="F8B456"/>
                </a:gs>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653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MRC-Divider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69463FB-A3C4-C54E-9270-F42EA22723AF}"/>
              </a:ext>
            </a:extLst>
          </p:cNvPr>
          <p:cNvGrpSpPr/>
          <p:nvPr userDrawn="1"/>
        </p:nvGrpSpPr>
        <p:grpSpPr>
          <a:xfrm>
            <a:off x="-9525" y="-55382"/>
            <a:ext cx="9504111" cy="6943391"/>
            <a:chOff x="1331797" y="1"/>
            <a:chExt cx="9511533" cy="6913382"/>
          </a:xfrm>
        </p:grpSpPr>
        <p:sp>
          <p:nvSpPr>
            <p:cNvPr id="17" name="Rectangle 5">
              <a:extLst>
                <a:ext uri="{FF2B5EF4-FFF2-40B4-BE49-F238E27FC236}">
                  <a16:creationId xmlns:a16="http://schemas.microsoft.com/office/drawing/2014/main" id="{836C9040-E624-4345-9EA8-61BECE66840B}"/>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70000">
                  <a:schemeClr val="accent4"/>
                </a:gs>
                <a:gs pos="0">
                  <a:schemeClr val="accent3"/>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E1DD2684-6AFC-FC48-94F6-E5F12EE74CBD}"/>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26000">
                  <a:srgbClr val="359E50"/>
                </a:gs>
                <a:gs pos="74000">
                  <a:schemeClr val="accent4"/>
                </a:gs>
                <a:gs pos="0">
                  <a:schemeClr val="accent3"/>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9" name="Rectangle 5">
              <a:extLst>
                <a:ext uri="{FF2B5EF4-FFF2-40B4-BE49-F238E27FC236}">
                  <a16:creationId xmlns:a16="http://schemas.microsoft.com/office/drawing/2014/main" id="{C5118FA8-40F9-FE43-85BC-7B957FD18FD6}"/>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12000">
                  <a:srgbClr val="4CA857"/>
                </a:gs>
                <a:gs pos="70000">
                  <a:schemeClr val="accent4"/>
                </a:gs>
                <a:gs pos="0">
                  <a:schemeClr val="accent3"/>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9" name="Text Placeholder 11">
            <a:extLst>
              <a:ext uri="{FF2B5EF4-FFF2-40B4-BE49-F238E27FC236}">
                <a16:creationId xmlns:a16="http://schemas.microsoft.com/office/drawing/2014/main" id="{767075B5-1AE1-A24C-AAF6-B7D2AB559AB6}"/>
              </a:ext>
            </a:extLst>
          </p:cNvPr>
          <p:cNvSpPr>
            <a:spLocks noGrp="1"/>
          </p:cNvSpPr>
          <p:nvPr>
            <p:ph type="body" sz="quarter" idx="11" hasCustomPrompt="1"/>
          </p:nvPr>
        </p:nvSpPr>
        <p:spPr>
          <a:xfrm>
            <a:off x="1450005" y="1458411"/>
            <a:ext cx="4210016" cy="2222156"/>
          </a:xfrm>
          <a:prstGeom prst="rect">
            <a:avLst/>
          </a:prstGeom>
        </p:spPr>
        <p:txBody>
          <a:bodyPr anchor="ctr" anchorCtr="0">
            <a:normAutofit/>
          </a:bodyPr>
          <a:lstStyle>
            <a:lvl1pPr marL="7937" indent="0">
              <a:lnSpc>
                <a:spcPts val="6400"/>
              </a:lnSpc>
              <a:spcBef>
                <a:spcPts val="0"/>
              </a:spcBef>
              <a:buFontTx/>
              <a:buNone/>
              <a:defRPr sz="6000" b="0" i="0" cap="none" spc="100" baseline="0">
                <a:solidFill>
                  <a:schemeClr val="bg1"/>
                </a:solidFill>
              </a:defRPr>
            </a:lvl1pPr>
          </a:lstStyle>
          <a:p>
            <a:pPr lvl="0"/>
            <a:r>
              <a:rPr lang="en-US" dirty="0"/>
              <a:t>Divider Title</a:t>
            </a:r>
          </a:p>
        </p:txBody>
      </p:sp>
      <p:cxnSp>
        <p:nvCxnSpPr>
          <p:cNvPr id="8" name="Straight Connector 7">
            <a:extLst>
              <a:ext uri="{FF2B5EF4-FFF2-40B4-BE49-F238E27FC236}">
                <a16:creationId xmlns:a16="http://schemas.microsoft.com/office/drawing/2014/main" id="{5AE2F597-A881-A84F-AC28-0EFC19A47B27}"/>
              </a:ext>
            </a:extLst>
          </p:cNvPr>
          <p:cNvCxnSpPr>
            <a:cxnSpLocks/>
          </p:cNvCxnSpPr>
          <p:nvPr userDrawn="1"/>
        </p:nvCxnSpPr>
        <p:spPr>
          <a:xfrm>
            <a:off x="1088021" y="1458411"/>
            <a:ext cx="0" cy="2048536"/>
          </a:xfrm>
          <a:prstGeom prst="line">
            <a:avLst/>
          </a:prstGeom>
          <a:ln w="53975">
            <a:gradFill>
              <a:gsLst>
                <a:gs pos="0">
                  <a:schemeClr val="tx2"/>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1" name="Picture Placeholder 7">
            <a:extLst>
              <a:ext uri="{FF2B5EF4-FFF2-40B4-BE49-F238E27FC236}">
                <a16:creationId xmlns:a16="http://schemas.microsoft.com/office/drawing/2014/main" id="{43DD81C3-32D8-4B2B-ACD3-960123A2F0A7}"/>
              </a:ext>
            </a:extLst>
          </p:cNvPr>
          <p:cNvSpPr>
            <a:spLocks noGrp="1"/>
          </p:cNvSpPr>
          <p:nvPr>
            <p:ph type="pic" sz="quarter" idx="12"/>
          </p:nvPr>
        </p:nvSpPr>
        <p:spPr>
          <a:xfrm>
            <a:off x="7593838" y="-22191"/>
            <a:ext cx="4601337" cy="6919395"/>
          </a:xfrm>
          <a:custGeom>
            <a:avLst/>
            <a:gdLst>
              <a:gd name="connsiteX0" fmla="*/ 0 w 4581525"/>
              <a:gd name="connsiteY0" fmla="*/ 0 h 6858000"/>
              <a:gd name="connsiteX1" fmla="*/ 4581525 w 4581525"/>
              <a:gd name="connsiteY1" fmla="*/ 0 h 6858000"/>
              <a:gd name="connsiteX2" fmla="*/ 4581525 w 4581525"/>
              <a:gd name="connsiteY2" fmla="*/ 6858000 h 6858000"/>
              <a:gd name="connsiteX3" fmla="*/ 0 w 4581525"/>
              <a:gd name="connsiteY3" fmla="*/ 6858000 h 6858000"/>
              <a:gd name="connsiteX4" fmla="*/ 0 w 4581525"/>
              <a:gd name="connsiteY4" fmla="*/ 0 h 6858000"/>
              <a:gd name="connsiteX0" fmla="*/ 0 w 4581525"/>
              <a:gd name="connsiteY0" fmla="*/ 0 h 6858000"/>
              <a:gd name="connsiteX1" fmla="*/ 4581525 w 4581525"/>
              <a:gd name="connsiteY1" fmla="*/ 0 h 6858000"/>
              <a:gd name="connsiteX2" fmla="*/ 4581525 w 4581525"/>
              <a:gd name="connsiteY2" fmla="*/ 6858000 h 6858000"/>
              <a:gd name="connsiteX3" fmla="*/ 1896035 w 4581525"/>
              <a:gd name="connsiteY3" fmla="*/ 6858000 h 6858000"/>
              <a:gd name="connsiteX4" fmla="*/ 0 w 4581525"/>
              <a:gd name="connsiteY4" fmla="*/ 0 h 6858000"/>
              <a:gd name="connsiteX0" fmla="*/ 0 w 4563237"/>
              <a:gd name="connsiteY0" fmla="*/ 4572 h 6858000"/>
              <a:gd name="connsiteX1" fmla="*/ 4563237 w 4563237"/>
              <a:gd name="connsiteY1" fmla="*/ 0 h 6858000"/>
              <a:gd name="connsiteX2" fmla="*/ 4563237 w 4563237"/>
              <a:gd name="connsiteY2" fmla="*/ 6858000 h 6858000"/>
              <a:gd name="connsiteX3" fmla="*/ 1877747 w 4563237"/>
              <a:gd name="connsiteY3" fmla="*/ 6858000 h 6858000"/>
              <a:gd name="connsiteX4" fmla="*/ 0 w 4563237"/>
              <a:gd name="connsiteY4" fmla="*/ 4572 h 6858000"/>
              <a:gd name="connsiteX0" fmla="*/ 0 w 4563237"/>
              <a:gd name="connsiteY0" fmla="*/ 4572 h 6858000"/>
              <a:gd name="connsiteX1" fmla="*/ 4563237 w 4563237"/>
              <a:gd name="connsiteY1" fmla="*/ 0 h 6858000"/>
              <a:gd name="connsiteX2" fmla="*/ 4563237 w 4563237"/>
              <a:gd name="connsiteY2" fmla="*/ 6858000 h 6858000"/>
              <a:gd name="connsiteX3" fmla="*/ 1869932 w 4563237"/>
              <a:gd name="connsiteY3" fmla="*/ 6858000 h 6858000"/>
              <a:gd name="connsiteX4" fmla="*/ 0 w 4563237"/>
              <a:gd name="connsiteY4" fmla="*/ 4572 h 6858000"/>
              <a:gd name="connsiteX0" fmla="*/ 0 w 4601337"/>
              <a:gd name="connsiteY0" fmla="*/ 0 h 6853428"/>
              <a:gd name="connsiteX1" fmla="*/ 4601337 w 4601337"/>
              <a:gd name="connsiteY1" fmla="*/ 8128 h 6853428"/>
              <a:gd name="connsiteX2" fmla="*/ 4563237 w 4601337"/>
              <a:gd name="connsiteY2" fmla="*/ 6853428 h 6853428"/>
              <a:gd name="connsiteX3" fmla="*/ 1869932 w 4601337"/>
              <a:gd name="connsiteY3" fmla="*/ 6853428 h 6853428"/>
              <a:gd name="connsiteX4" fmla="*/ 0 w 4601337"/>
              <a:gd name="connsiteY4" fmla="*/ 0 h 6853428"/>
              <a:gd name="connsiteX0" fmla="*/ 0 w 4601337"/>
              <a:gd name="connsiteY0" fmla="*/ 0 h 6866128"/>
              <a:gd name="connsiteX1" fmla="*/ 4601337 w 4601337"/>
              <a:gd name="connsiteY1" fmla="*/ 8128 h 6866128"/>
              <a:gd name="connsiteX2" fmla="*/ 4601337 w 4601337"/>
              <a:gd name="connsiteY2" fmla="*/ 6866128 h 6866128"/>
              <a:gd name="connsiteX3" fmla="*/ 1869932 w 4601337"/>
              <a:gd name="connsiteY3" fmla="*/ 6853428 h 6866128"/>
              <a:gd name="connsiteX4" fmla="*/ 0 w 4601337"/>
              <a:gd name="connsiteY4" fmla="*/ 0 h 686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337" h="6866128">
                <a:moveTo>
                  <a:pt x="0" y="0"/>
                </a:moveTo>
                <a:lnTo>
                  <a:pt x="4601337" y="8128"/>
                </a:lnTo>
                <a:lnTo>
                  <a:pt x="4601337" y="6866128"/>
                </a:lnTo>
                <a:lnTo>
                  <a:pt x="1869932" y="6853428"/>
                </a:lnTo>
                <a:lnTo>
                  <a:pt x="0" y="0"/>
                </a:lnTo>
                <a:close/>
              </a:path>
            </a:pathLst>
          </a:custGeom>
          <a:solidFill>
            <a:schemeClr val="bg2">
              <a:lumMod val="40000"/>
              <a:lumOff val="60000"/>
            </a:schemeClr>
          </a:solidFill>
        </p:spPr>
        <p:txBody>
          <a:bodyPr anchor="ctr">
            <a:normAutofit/>
          </a:bodyPr>
          <a:lstStyle>
            <a:lvl1pPr marL="7937" marR="0" indent="0" algn="ctr" defTabSz="457200" rtl="0" eaLnBrk="1" fontAlgn="auto" latinLnBrk="0" hangingPunct="1">
              <a:lnSpc>
                <a:spcPct val="100000"/>
              </a:lnSpc>
              <a:spcBef>
                <a:spcPts val="600"/>
              </a:spcBef>
              <a:spcAft>
                <a:spcPts val="0"/>
              </a:spcAft>
              <a:buClr>
                <a:srgbClr val="0065A3"/>
              </a:buClr>
              <a:buSzPct val="110000"/>
              <a:buFont typeface="Arial" panose="020B0604020202020204" pitchFamily="34" charset="0"/>
              <a:buNone/>
              <a:tabLst/>
              <a:defRPr sz="2000"/>
            </a:lvl1pPr>
          </a:lstStyle>
          <a:p>
            <a:pPr marL="7937" marR="0" lvl="0" indent="0" algn="ctr" defTabSz="457200" rtl="0" eaLnBrk="1" fontAlgn="auto" latinLnBrk="0" hangingPunct="1">
              <a:lnSpc>
                <a:spcPct val="100000"/>
              </a:lnSpc>
              <a:spcBef>
                <a:spcPts val="600"/>
              </a:spcBef>
              <a:spcAft>
                <a:spcPts val="0"/>
              </a:spcAft>
              <a:buClr>
                <a:srgbClr val="0065A3"/>
              </a:buClr>
              <a:buSzPct val="110000"/>
              <a:buFont typeface="Arial" panose="020B0604020202020204" pitchFamily="34" charset="0"/>
              <a:buNone/>
              <a:tabLst/>
              <a:defRPr/>
            </a:pPr>
            <a:r>
              <a:rPr kumimoji="0" lang="en-US" sz="24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Click icon to add picture</a:t>
            </a:r>
          </a:p>
        </p:txBody>
      </p:sp>
    </p:spTree>
    <p:extLst>
      <p:ext uri="{BB962C8B-B14F-4D97-AF65-F5344CB8AC3E}">
        <p14:creationId xmlns:p14="http://schemas.microsoft.com/office/powerpoint/2010/main" val="346787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MRC-DividerO">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847741E-0665-0C4B-806B-CDF191E66AE9}"/>
              </a:ext>
            </a:extLst>
          </p:cNvPr>
          <p:cNvGrpSpPr/>
          <p:nvPr userDrawn="1"/>
        </p:nvGrpSpPr>
        <p:grpSpPr>
          <a:xfrm>
            <a:off x="-9525" y="-55382"/>
            <a:ext cx="9504111" cy="6943391"/>
            <a:chOff x="1331797" y="1"/>
            <a:chExt cx="9511533" cy="6913382"/>
          </a:xfrm>
        </p:grpSpPr>
        <p:sp>
          <p:nvSpPr>
            <p:cNvPr id="12" name="Rectangle 5">
              <a:extLst>
                <a:ext uri="{FF2B5EF4-FFF2-40B4-BE49-F238E27FC236}">
                  <a16:creationId xmlns:a16="http://schemas.microsoft.com/office/drawing/2014/main" id="{E1A70362-9BC4-384F-A0E8-4B4CCC41255D}"/>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55000">
                  <a:srgbClr val="F8AF54"/>
                </a:gs>
                <a:gs pos="88000">
                  <a:schemeClr val="accent6"/>
                </a:gs>
                <a:gs pos="0">
                  <a:schemeClr val="accent5"/>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3" name="Rectangle 5">
              <a:extLst>
                <a:ext uri="{FF2B5EF4-FFF2-40B4-BE49-F238E27FC236}">
                  <a16:creationId xmlns:a16="http://schemas.microsoft.com/office/drawing/2014/main" id="{C2DE100E-FB7E-B54C-87E3-64F072DAB46C}"/>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74000">
                  <a:schemeClr val="accent6"/>
                </a:gs>
                <a:gs pos="0">
                  <a:schemeClr val="accent5"/>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4" name="Rectangle 5">
              <a:extLst>
                <a:ext uri="{FF2B5EF4-FFF2-40B4-BE49-F238E27FC236}">
                  <a16:creationId xmlns:a16="http://schemas.microsoft.com/office/drawing/2014/main" id="{90103FAC-AE63-C744-BC63-187B337ED9CF}"/>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12000">
                  <a:schemeClr val="accent5"/>
                </a:gs>
                <a:gs pos="70000">
                  <a:schemeClr val="accent6"/>
                </a:gs>
                <a:gs pos="0">
                  <a:schemeClr val="accent5"/>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9" name="Text Placeholder 11">
            <a:extLst>
              <a:ext uri="{FF2B5EF4-FFF2-40B4-BE49-F238E27FC236}">
                <a16:creationId xmlns:a16="http://schemas.microsoft.com/office/drawing/2014/main" id="{767075B5-1AE1-A24C-AAF6-B7D2AB559AB6}"/>
              </a:ext>
            </a:extLst>
          </p:cNvPr>
          <p:cNvSpPr>
            <a:spLocks noGrp="1"/>
          </p:cNvSpPr>
          <p:nvPr>
            <p:ph type="body" sz="quarter" idx="11" hasCustomPrompt="1"/>
          </p:nvPr>
        </p:nvSpPr>
        <p:spPr>
          <a:xfrm>
            <a:off x="1450005" y="1458411"/>
            <a:ext cx="4210016" cy="2222156"/>
          </a:xfrm>
          <a:prstGeom prst="rect">
            <a:avLst/>
          </a:prstGeom>
        </p:spPr>
        <p:txBody>
          <a:bodyPr anchor="ctr" anchorCtr="0">
            <a:normAutofit/>
          </a:bodyPr>
          <a:lstStyle>
            <a:lvl1pPr marL="7937" indent="0">
              <a:lnSpc>
                <a:spcPts val="6400"/>
              </a:lnSpc>
              <a:spcBef>
                <a:spcPts val="0"/>
              </a:spcBef>
              <a:buFontTx/>
              <a:buNone/>
              <a:defRPr sz="6000" b="0" i="0" cap="none" spc="100" baseline="0">
                <a:solidFill>
                  <a:schemeClr val="bg1"/>
                </a:solidFill>
              </a:defRPr>
            </a:lvl1pPr>
          </a:lstStyle>
          <a:p>
            <a:pPr lvl="0"/>
            <a:r>
              <a:rPr lang="en-US" dirty="0"/>
              <a:t>Divider Title</a:t>
            </a:r>
          </a:p>
        </p:txBody>
      </p:sp>
      <p:cxnSp>
        <p:nvCxnSpPr>
          <p:cNvPr id="10" name="Straight Connector 9">
            <a:extLst>
              <a:ext uri="{FF2B5EF4-FFF2-40B4-BE49-F238E27FC236}">
                <a16:creationId xmlns:a16="http://schemas.microsoft.com/office/drawing/2014/main" id="{12960833-EA82-7140-84B3-B289EDEB488A}"/>
              </a:ext>
            </a:extLst>
          </p:cNvPr>
          <p:cNvCxnSpPr>
            <a:cxnSpLocks/>
          </p:cNvCxnSpPr>
          <p:nvPr userDrawn="1"/>
        </p:nvCxnSpPr>
        <p:spPr>
          <a:xfrm>
            <a:off x="1088021" y="1458411"/>
            <a:ext cx="0" cy="2048536"/>
          </a:xfrm>
          <a:prstGeom prst="line">
            <a:avLst/>
          </a:prstGeom>
          <a:ln w="53975">
            <a:gradFill>
              <a:gsLst>
                <a:gs pos="0">
                  <a:schemeClr val="tx2"/>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5" name="Picture Placeholder 7">
            <a:extLst>
              <a:ext uri="{FF2B5EF4-FFF2-40B4-BE49-F238E27FC236}">
                <a16:creationId xmlns:a16="http://schemas.microsoft.com/office/drawing/2014/main" id="{68C13E63-4373-411F-9EE1-AA554BF75549}"/>
              </a:ext>
            </a:extLst>
          </p:cNvPr>
          <p:cNvSpPr>
            <a:spLocks noGrp="1"/>
          </p:cNvSpPr>
          <p:nvPr>
            <p:ph type="pic" sz="quarter" idx="12"/>
          </p:nvPr>
        </p:nvSpPr>
        <p:spPr>
          <a:xfrm>
            <a:off x="7593838" y="-22191"/>
            <a:ext cx="4601337" cy="6919395"/>
          </a:xfrm>
          <a:custGeom>
            <a:avLst/>
            <a:gdLst>
              <a:gd name="connsiteX0" fmla="*/ 0 w 4581525"/>
              <a:gd name="connsiteY0" fmla="*/ 0 h 6858000"/>
              <a:gd name="connsiteX1" fmla="*/ 4581525 w 4581525"/>
              <a:gd name="connsiteY1" fmla="*/ 0 h 6858000"/>
              <a:gd name="connsiteX2" fmla="*/ 4581525 w 4581525"/>
              <a:gd name="connsiteY2" fmla="*/ 6858000 h 6858000"/>
              <a:gd name="connsiteX3" fmla="*/ 0 w 4581525"/>
              <a:gd name="connsiteY3" fmla="*/ 6858000 h 6858000"/>
              <a:gd name="connsiteX4" fmla="*/ 0 w 4581525"/>
              <a:gd name="connsiteY4" fmla="*/ 0 h 6858000"/>
              <a:gd name="connsiteX0" fmla="*/ 0 w 4581525"/>
              <a:gd name="connsiteY0" fmla="*/ 0 h 6858000"/>
              <a:gd name="connsiteX1" fmla="*/ 4581525 w 4581525"/>
              <a:gd name="connsiteY1" fmla="*/ 0 h 6858000"/>
              <a:gd name="connsiteX2" fmla="*/ 4581525 w 4581525"/>
              <a:gd name="connsiteY2" fmla="*/ 6858000 h 6858000"/>
              <a:gd name="connsiteX3" fmla="*/ 1896035 w 4581525"/>
              <a:gd name="connsiteY3" fmla="*/ 6858000 h 6858000"/>
              <a:gd name="connsiteX4" fmla="*/ 0 w 4581525"/>
              <a:gd name="connsiteY4" fmla="*/ 0 h 6858000"/>
              <a:gd name="connsiteX0" fmla="*/ 0 w 4563237"/>
              <a:gd name="connsiteY0" fmla="*/ 4572 h 6858000"/>
              <a:gd name="connsiteX1" fmla="*/ 4563237 w 4563237"/>
              <a:gd name="connsiteY1" fmla="*/ 0 h 6858000"/>
              <a:gd name="connsiteX2" fmla="*/ 4563237 w 4563237"/>
              <a:gd name="connsiteY2" fmla="*/ 6858000 h 6858000"/>
              <a:gd name="connsiteX3" fmla="*/ 1877747 w 4563237"/>
              <a:gd name="connsiteY3" fmla="*/ 6858000 h 6858000"/>
              <a:gd name="connsiteX4" fmla="*/ 0 w 4563237"/>
              <a:gd name="connsiteY4" fmla="*/ 4572 h 6858000"/>
              <a:gd name="connsiteX0" fmla="*/ 0 w 4563237"/>
              <a:gd name="connsiteY0" fmla="*/ 4572 h 6858000"/>
              <a:gd name="connsiteX1" fmla="*/ 4563237 w 4563237"/>
              <a:gd name="connsiteY1" fmla="*/ 0 h 6858000"/>
              <a:gd name="connsiteX2" fmla="*/ 4563237 w 4563237"/>
              <a:gd name="connsiteY2" fmla="*/ 6858000 h 6858000"/>
              <a:gd name="connsiteX3" fmla="*/ 1869932 w 4563237"/>
              <a:gd name="connsiteY3" fmla="*/ 6858000 h 6858000"/>
              <a:gd name="connsiteX4" fmla="*/ 0 w 4563237"/>
              <a:gd name="connsiteY4" fmla="*/ 4572 h 6858000"/>
              <a:gd name="connsiteX0" fmla="*/ 0 w 4601337"/>
              <a:gd name="connsiteY0" fmla="*/ 0 h 6853428"/>
              <a:gd name="connsiteX1" fmla="*/ 4601337 w 4601337"/>
              <a:gd name="connsiteY1" fmla="*/ 8128 h 6853428"/>
              <a:gd name="connsiteX2" fmla="*/ 4563237 w 4601337"/>
              <a:gd name="connsiteY2" fmla="*/ 6853428 h 6853428"/>
              <a:gd name="connsiteX3" fmla="*/ 1869932 w 4601337"/>
              <a:gd name="connsiteY3" fmla="*/ 6853428 h 6853428"/>
              <a:gd name="connsiteX4" fmla="*/ 0 w 4601337"/>
              <a:gd name="connsiteY4" fmla="*/ 0 h 6853428"/>
              <a:gd name="connsiteX0" fmla="*/ 0 w 4601337"/>
              <a:gd name="connsiteY0" fmla="*/ 0 h 6866128"/>
              <a:gd name="connsiteX1" fmla="*/ 4601337 w 4601337"/>
              <a:gd name="connsiteY1" fmla="*/ 8128 h 6866128"/>
              <a:gd name="connsiteX2" fmla="*/ 4601337 w 4601337"/>
              <a:gd name="connsiteY2" fmla="*/ 6866128 h 6866128"/>
              <a:gd name="connsiteX3" fmla="*/ 1869932 w 4601337"/>
              <a:gd name="connsiteY3" fmla="*/ 6853428 h 6866128"/>
              <a:gd name="connsiteX4" fmla="*/ 0 w 4601337"/>
              <a:gd name="connsiteY4" fmla="*/ 0 h 686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337" h="6866128">
                <a:moveTo>
                  <a:pt x="0" y="0"/>
                </a:moveTo>
                <a:lnTo>
                  <a:pt x="4601337" y="8128"/>
                </a:lnTo>
                <a:lnTo>
                  <a:pt x="4601337" y="6866128"/>
                </a:lnTo>
                <a:lnTo>
                  <a:pt x="1869932" y="6853428"/>
                </a:lnTo>
                <a:lnTo>
                  <a:pt x="0" y="0"/>
                </a:lnTo>
                <a:close/>
              </a:path>
            </a:pathLst>
          </a:custGeom>
          <a:solidFill>
            <a:schemeClr val="bg2">
              <a:lumMod val="40000"/>
              <a:lumOff val="60000"/>
            </a:schemeClr>
          </a:solidFill>
        </p:spPr>
        <p:txBody>
          <a:bodyPr anchor="ctr"/>
          <a:lstStyle>
            <a:lvl1pPr marL="7937" indent="0" algn="ctr">
              <a:buNone/>
              <a:defRPr/>
            </a:lvl1pPr>
          </a:lstStyle>
          <a:p>
            <a:r>
              <a:rPr lang="en-US" dirty="0"/>
              <a:t>Click icon to add picture</a:t>
            </a:r>
          </a:p>
        </p:txBody>
      </p:sp>
    </p:spTree>
    <p:extLst>
      <p:ext uri="{BB962C8B-B14F-4D97-AF65-F5344CB8AC3E}">
        <p14:creationId xmlns:p14="http://schemas.microsoft.com/office/powerpoint/2010/main" val="307698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MRC-Bas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dirty="0"/>
              <a:t>Click to edit slide header</a:t>
            </a:r>
          </a:p>
        </p:txBody>
      </p:sp>
      <p:grpSp>
        <p:nvGrpSpPr>
          <p:cNvPr id="16" name="Group 15">
            <a:extLst>
              <a:ext uri="{FF2B5EF4-FFF2-40B4-BE49-F238E27FC236}">
                <a16:creationId xmlns:a16="http://schemas.microsoft.com/office/drawing/2014/main" id="{587415E1-8208-F242-B7FD-B4E97ECDD185}"/>
              </a:ext>
            </a:extLst>
          </p:cNvPr>
          <p:cNvGrpSpPr/>
          <p:nvPr userDrawn="1"/>
        </p:nvGrpSpPr>
        <p:grpSpPr>
          <a:xfrm>
            <a:off x="8387920" y="5630530"/>
            <a:ext cx="3804079" cy="1233408"/>
            <a:chOff x="8387920" y="5630530"/>
            <a:chExt cx="3804079" cy="1233408"/>
          </a:xfrm>
        </p:grpSpPr>
        <p:grpSp>
          <p:nvGrpSpPr>
            <p:cNvPr id="15" name="Group 14">
              <a:extLst>
                <a:ext uri="{FF2B5EF4-FFF2-40B4-BE49-F238E27FC236}">
                  <a16:creationId xmlns:a16="http://schemas.microsoft.com/office/drawing/2014/main" id="{205A80EE-B6A7-0949-A401-81F8635A83E3}"/>
                </a:ext>
              </a:extLst>
            </p:cNvPr>
            <p:cNvGrpSpPr/>
            <p:nvPr userDrawn="1"/>
          </p:nvGrpSpPr>
          <p:grpSpPr>
            <a:xfrm>
              <a:off x="8387920" y="5630530"/>
              <a:ext cx="3804079" cy="1233408"/>
              <a:chOff x="8387920" y="5630530"/>
              <a:chExt cx="3804079" cy="1233408"/>
            </a:xfrm>
          </p:grpSpPr>
          <p:sp>
            <p:nvSpPr>
              <p:cNvPr id="9" name="Rectangle 5">
                <a:extLst>
                  <a:ext uri="{FF2B5EF4-FFF2-40B4-BE49-F238E27FC236}">
                    <a16:creationId xmlns:a16="http://schemas.microsoft.com/office/drawing/2014/main" id="{21F9A51D-A3F8-A940-8780-FCBA93CDAA2A}"/>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1" name="Rectangle 5">
                <a:extLst>
                  <a:ext uri="{FF2B5EF4-FFF2-40B4-BE49-F238E27FC236}">
                    <a16:creationId xmlns:a16="http://schemas.microsoft.com/office/drawing/2014/main" id="{9DBC9354-6076-EB43-BADE-115215ED34AC}"/>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4" name="Graphic 13">
              <a:extLst>
                <a:ext uri="{FF2B5EF4-FFF2-40B4-BE49-F238E27FC236}">
                  <a16:creationId xmlns:a16="http://schemas.microsoft.com/office/drawing/2014/main" id="{FEB9FAE0-C8E9-054F-9FE6-08E12373FF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9">
            <a:extLst>
              <a:ext uri="{FF2B5EF4-FFF2-40B4-BE49-F238E27FC236}">
                <a16:creationId xmlns:a16="http://schemas.microsoft.com/office/drawing/2014/main" id="{508C8E16-2C41-5F4E-A5E4-2AC40B86A313}"/>
              </a:ext>
            </a:extLst>
          </p:cNvPr>
          <p:cNvSpPr>
            <a:spLocks noGrp="1"/>
          </p:cNvSpPr>
          <p:nvPr>
            <p:ph type="sldNum" sz="quarter" idx="10"/>
          </p:nvPr>
        </p:nvSpPr>
        <p:spPr>
          <a:xfrm>
            <a:off x="11467576" y="6276975"/>
            <a:ext cx="462023" cy="295271"/>
          </a:xfrm>
        </p:spPr>
        <p:txBody>
          <a:bodyPr/>
          <a:lstStyle/>
          <a:p>
            <a:fld id="{48F63A3B-78C7-47BE-AE5E-E10140E04643}" type="slidenum">
              <a:rPr lang="en-US" smtClean="0">
                <a:latin typeface="Arial" charset="0"/>
                <a:cs typeface="Arial" charset="0"/>
              </a:rPr>
              <a:pPr/>
              <a:t>‹#›</a:t>
            </a:fld>
            <a:endParaRPr lang="en-US" dirty="0"/>
          </a:p>
        </p:txBody>
      </p:sp>
      <p:sp>
        <p:nvSpPr>
          <p:cNvPr id="5" name="Text Placeholder 4">
            <a:extLst>
              <a:ext uri="{FF2B5EF4-FFF2-40B4-BE49-F238E27FC236}">
                <a16:creationId xmlns:a16="http://schemas.microsoft.com/office/drawing/2014/main" id="{18B19582-50DD-754C-99D1-0FA38ECDE01D}"/>
              </a:ext>
            </a:extLst>
          </p:cNvPr>
          <p:cNvSpPr>
            <a:spLocks noGrp="1"/>
          </p:cNvSpPr>
          <p:nvPr>
            <p:ph type="body" sz="quarter" idx="11"/>
          </p:nvPr>
        </p:nvSpPr>
        <p:spPr>
          <a:xfrm>
            <a:off x="609600" y="1313099"/>
            <a:ext cx="10972800" cy="4524367"/>
          </a:xfrm>
        </p:spPr>
        <p:txBody>
          <a:bodyPr>
            <a:normAutofit/>
          </a:bodyPr>
          <a:lstStyle>
            <a:lvl1pPr>
              <a:defRPr sz="2400"/>
            </a:lvl1pPr>
            <a:lvl2pPr>
              <a:defRPr sz="2000"/>
            </a:lvl2pPr>
            <a:lvl3pPr>
              <a:defRPr sz="1800"/>
            </a:lvl3pPr>
            <a:lvl4pPr>
              <a:defRPr sz="1600"/>
            </a:lvl4pPr>
            <a:lvl5pPr>
              <a:defRPr sz="1400"/>
            </a:lvl5pPr>
          </a:lstStyle>
          <a:p>
            <a:pPr lvl="0"/>
            <a:r>
              <a:rPr lang="en-US"/>
              <a:t>Click to edit Master text styles</a:t>
            </a:r>
          </a:p>
        </p:txBody>
      </p:sp>
    </p:spTree>
    <p:extLst>
      <p:ext uri="{BB962C8B-B14F-4D97-AF65-F5344CB8AC3E}">
        <p14:creationId xmlns:p14="http://schemas.microsoft.com/office/powerpoint/2010/main" val="66067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MRC-Basic Half w/ Header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8BBBEE2C-AF61-FB42-8AA4-7BEC16422FE9}"/>
              </a:ext>
            </a:extLst>
          </p:cNvPr>
          <p:cNvSpPr>
            <a:spLocks noGrp="1"/>
          </p:cNvSpPr>
          <p:nvPr>
            <p:ph sz="quarter" idx="11" hasCustomPrompt="1"/>
          </p:nvPr>
        </p:nvSpPr>
        <p:spPr>
          <a:xfrm>
            <a:off x="609601" y="1797803"/>
            <a:ext cx="5320978" cy="4289731"/>
          </a:xfrm>
          <a:prstGeom prst="rect">
            <a:avLst/>
          </a:prstGeom>
          <a:noFill/>
        </p:spPr>
        <p:txBody>
          <a:bodyPr>
            <a:normAutofit/>
          </a:bodyPr>
          <a:lstStyle>
            <a:lvl1pPr marL="7937" indent="0">
              <a:buNone/>
              <a:defRPr sz="2000"/>
            </a:lvl1pPr>
          </a:lstStyle>
          <a:p>
            <a:pPr lvl="0"/>
            <a:r>
              <a:rPr lang="en-US" dirty="0"/>
              <a:t>Click desired content icon to add </a:t>
            </a:r>
          </a:p>
        </p:txBody>
      </p:sp>
      <p:sp>
        <p:nvSpPr>
          <p:cNvPr id="12" name="Content Placeholder 4">
            <a:extLst>
              <a:ext uri="{FF2B5EF4-FFF2-40B4-BE49-F238E27FC236}">
                <a16:creationId xmlns:a16="http://schemas.microsoft.com/office/drawing/2014/main" id="{816A6EF3-0001-D04F-8930-F1A3A455E760}"/>
              </a:ext>
            </a:extLst>
          </p:cNvPr>
          <p:cNvSpPr>
            <a:spLocks noGrp="1"/>
          </p:cNvSpPr>
          <p:nvPr>
            <p:ph sz="quarter" idx="12" hasCustomPrompt="1"/>
          </p:nvPr>
        </p:nvSpPr>
        <p:spPr>
          <a:xfrm>
            <a:off x="6261423" y="1797803"/>
            <a:ext cx="5320978" cy="4289731"/>
          </a:xfrm>
          <a:prstGeom prst="rect">
            <a:avLst/>
          </a:prstGeom>
          <a:noFill/>
        </p:spPr>
        <p:txBody>
          <a:bodyPr>
            <a:normAutofit/>
          </a:bodyPr>
          <a:lstStyle>
            <a:lvl1pPr marL="7937" indent="0">
              <a:buNone/>
              <a:defRPr sz="2000"/>
            </a:lvl1pPr>
          </a:lstStyle>
          <a:p>
            <a:pPr lvl="0"/>
            <a:r>
              <a:rPr lang="en-US" dirty="0"/>
              <a:t>Click desired content icon to add </a:t>
            </a:r>
          </a:p>
        </p:txBody>
      </p:sp>
      <p:sp>
        <p:nvSpPr>
          <p:cNvPr id="3" name="Text Placeholder 2">
            <a:extLst>
              <a:ext uri="{FF2B5EF4-FFF2-40B4-BE49-F238E27FC236}">
                <a16:creationId xmlns:a16="http://schemas.microsoft.com/office/drawing/2014/main" id="{A61FB669-C9C9-5243-9955-79878553142A}"/>
              </a:ext>
            </a:extLst>
          </p:cNvPr>
          <p:cNvSpPr>
            <a:spLocks noGrp="1"/>
          </p:cNvSpPr>
          <p:nvPr>
            <p:ph type="body" sz="quarter" idx="13" hasCustomPrompt="1"/>
          </p:nvPr>
        </p:nvSpPr>
        <p:spPr>
          <a:xfrm>
            <a:off x="609600" y="1241975"/>
            <a:ext cx="5341938" cy="521102"/>
          </a:xfrm>
          <a:prstGeom prst="rect">
            <a:avLst/>
          </a:prstGeom>
        </p:spPr>
        <p:txBody>
          <a:bodyPr anchor="ctr">
            <a:noAutofit/>
          </a:bodyPr>
          <a:lstStyle>
            <a:lvl1pPr marL="7937" marR="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sz="2400">
                <a:solidFill>
                  <a:schemeClr val="accent4"/>
                </a:solidFill>
              </a:defRPr>
            </a:lvl1p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dirty="0"/>
              <a:t>Content Header 1</a:t>
            </a:r>
          </a:p>
        </p:txBody>
      </p:sp>
      <p:sp>
        <p:nvSpPr>
          <p:cNvPr id="11" name="Text Placeholder 2">
            <a:extLst>
              <a:ext uri="{FF2B5EF4-FFF2-40B4-BE49-F238E27FC236}">
                <a16:creationId xmlns:a16="http://schemas.microsoft.com/office/drawing/2014/main" id="{3651AB54-0396-6D46-8864-5388AC16ECC9}"/>
              </a:ext>
            </a:extLst>
          </p:cNvPr>
          <p:cNvSpPr>
            <a:spLocks noGrp="1"/>
          </p:cNvSpPr>
          <p:nvPr>
            <p:ph type="body" sz="quarter" idx="14" hasCustomPrompt="1"/>
          </p:nvPr>
        </p:nvSpPr>
        <p:spPr>
          <a:xfrm>
            <a:off x="6250983" y="1241975"/>
            <a:ext cx="5341938" cy="521102"/>
          </a:xfrm>
          <a:prstGeom prst="rect">
            <a:avLst/>
          </a:prstGeom>
        </p:spPr>
        <p:txBody>
          <a:bodyPr anchor="ctr">
            <a:noAutofit/>
          </a:bodyPr>
          <a:lstStyle>
            <a:lvl1pPr marL="7937" marR="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sz="2400">
                <a:solidFill>
                  <a:schemeClr val="accent4"/>
                </a:solidFill>
              </a:defRPr>
            </a:lvl1p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dirty="0"/>
              <a:t>Content Header 2</a:t>
            </a:r>
          </a:p>
        </p:txBody>
      </p:sp>
      <p:grpSp>
        <p:nvGrpSpPr>
          <p:cNvPr id="13" name="Group 12">
            <a:extLst>
              <a:ext uri="{FF2B5EF4-FFF2-40B4-BE49-F238E27FC236}">
                <a16:creationId xmlns:a16="http://schemas.microsoft.com/office/drawing/2014/main" id="{DBFB06D8-7D35-194D-8F88-B477E4630ECE}"/>
              </a:ext>
            </a:extLst>
          </p:cNvPr>
          <p:cNvGrpSpPr/>
          <p:nvPr userDrawn="1"/>
        </p:nvGrpSpPr>
        <p:grpSpPr>
          <a:xfrm>
            <a:off x="8387920" y="5630530"/>
            <a:ext cx="3804079" cy="1233408"/>
            <a:chOff x="8387920" y="5630530"/>
            <a:chExt cx="3804079" cy="1233408"/>
          </a:xfrm>
        </p:grpSpPr>
        <p:grpSp>
          <p:nvGrpSpPr>
            <p:cNvPr id="14" name="Group 13">
              <a:extLst>
                <a:ext uri="{FF2B5EF4-FFF2-40B4-BE49-F238E27FC236}">
                  <a16:creationId xmlns:a16="http://schemas.microsoft.com/office/drawing/2014/main" id="{C3BA6D4C-3DD4-464A-B676-E84049D220E2}"/>
                </a:ext>
              </a:extLst>
            </p:cNvPr>
            <p:cNvGrpSpPr/>
            <p:nvPr userDrawn="1"/>
          </p:nvGrpSpPr>
          <p:grpSpPr>
            <a:xfrm>
              <a:off x="8387920" y="5630530"/>
              <a:ext cx="3804079" cy="1233408"/>
              <a:chOff x="8387920" y="5630530"/>
              <a:chExt cx="3804079" cy="1233408"/>
            </a:xfrm>
          </p:grpSpPr>
          <p:sp>
            <p:nvSpPr>
              <p:cNvPr id="17" name="Rectangle 5">
                <a:extLst>
                  <a:ext uri="{FF2B5EF4-FFF2-40B4-BE49-F238E27FC236}">
                    <a16:creationId xmlns:a16="http://schemas.microsoft.com/office/drawing/2014/main" id="{82183EB8-8174-7A49-B9E3-E7DD38DA02E6}"/>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04BA4E20-C6A0-CE4D-83CE-F7E388377634}"/>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6" name="Graphic 15">
              <a:extLst>
                <a:ext uri="{FF2B5EF4-FFF2-40B4-BE49-F238E27FC236}">
                  <a16:creationId xmlns:a16="http://schemas.microsoft.com/office/drawing/2014/main" id="{F74F5EAF-224E-6A4F-958E-2FA525B64B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sp>
        <p:nvSpPr>
          <p:cNvPr id="19" name="Slide Number Placeholder 9">
            <a:extLst>
              <a:ext uri="{FF2B5EF4-FFF2-40B4-BE49-F238E27FC236}">
                <a16:creationId xmlns:a16="http://schemas.microsoft.com/office/drawing/2014/main" id="{E3993AF5-C6D2-5F40-8C59-D1554FC99D98}"/>
              </a:ext>
            </a:extLst>
          </p:cNvPr>
          <p:cNvSpPr>
            <a:spLocks noGrp="1"/>
          </p:cNvSpPr>
          <p:nvPr>
            <p:ph type="sldNum" sz="quarter" idx="10"/>
          </p:nvPr>
        </p:nvSpPr>
        <p:spPr>
          <a:xfrm>
            <a:off x="11467576" y="6276975"/>
            <a:ext cx="462023" cy="295271"/>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139773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MRC-BasicHalfA">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2" name="Content Placeholder 4">
            <a:extLst>
              <a:ext uri="{FF2B5EF4-FFF2-40B4-BE49-F238E27FC236}">
                <a16:creationId xmlns:a16="http://schemas.microsoft.com/office/drawing/2014/main" id="{816A6EF3-0001-D04F-8930-F1A3A455E760}"/>
              </a:ext>
            </a:extLst>
          </p:cNvPr>
          <p:cNvSpPr>
            <a:spLocks noGrp="1"/>
          </p:cNvSpPr>
          <p:nvPr>
            <p:ph sz="quarter" idx="12" hasCustomPrompt="1"/>
          </p:nvPr>
        </p:nvSpPr>
        <p:spPr>
          <a:xfrm>
            <a:off x="6261423" y="1328209"/>
            <a:ext cx="5320978" cy="4759325"/>
          </a:xfrm>
          <a:prstGeom prst="rect">
            <a:avLst/>
          </a:prstGeom>
          <a:noFill/>
        </p:spPr>
        <p:txBody>
          <a:bodyPr>
            <a:normAutofit/>
          </a:bodyPr>
          <a:lstStyle>
            <a:lvl1pPr marL="7937" indent="0">
              <a:buNone/>
              <a:defRPr sz="2000"/>
            </a:lvl1pPr>
          </a:lstStyle>
          <a:p>
            <a:pPr lvl="0"/>
            <a:r>
              <a:rPr lang="en-US" dirty="0"/>
              <a:t>Click desired content icon to add </a:t>
            </a:r>
          </a:p>
        </p:txBody>
      </p:sp>
      <p:sp>
        <p:nvSpPr>
          <p:cNvPr id="10" name="Text Placeholder 2">
            <a:extLst>
              <a:ext uri="{FF2B5EF4-FFF2-40B4-BE49-F238E27FC236}">
                <a16:creationId xmlns:a16="http://schemas.microsoft.com/office/drawing/2014/main" id="{C17DA3EA-0465-7143-A02A-6653940DE211}"/>
              </a:ext>
            </a:extLst>
          </p:cNvPr>
          <p:cNvSpPr>
            <a:spLocks noGrp="1"/>
          </p:cNvSpPr>
          <p:nvPr>
            <p:ph type="body" sz="quarter" idx="13"/>
          </p:nvPr>
        </p:nvSpPr>
        <p:spPr>
          <a:xfrm>
            <a:off x="609601" y="1328210"/>
            <a:ext cx="5518150" cy="4759324"/>
          </a:xfrm>
          <a:prstGeom prst="rect">
            <a:avLst/>
          </a:prstGeom>
        </p:spPr>
        <p:txBody>
          <a:bodyPr/>
          <a:lstStyle>
            <a:lvl1pPr marL="293687" marR="0" indent="-28575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Char char="•"/>
              <a:tabLst/>
              <a:defRPr lang="en-US" sz="240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lang="en-US" sz="200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lang="en-US" sz="180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lang="en-US" sz="160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lang="en-US" sz="1400" b="0" i="0" kern="1200" dirty="0">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p:txBody>
      </p:sp>
      <p:grpSp>
        <p:nvGrpSpPr>
          <p:cNvPr id="9" name="Group 8">
            <a:extLst>
              <a:ext uri="{FF2B5EF4-FFF2-40B4-BE49-F238E27FC236}">
                <a16:creationId xmlns:a16="http://schemas.microsoft.com/office/drawing/2014/main" id="{A3F69F11-D983-5249-B3F8-0320FAABFA49}"/>
              </a:ext>
            </a:extLst>
          </p:cNvPr>
          <p:cNvGrpSpPr/>
          <p:nvPr userDrawn="1"/>
        </p:nvGrpSpPr>
        <p:grpSpPr>
          <a:xfrm>
            <a:off x="8387920" y="5630530"/>
            <a:ext cx="3804079" cy="1233408"/>
            <a:chOff x="8387920" y="5630530"/>
            <a:chExt cx="3804079" cy="1233408"/>
          </a:xfrm>
        </p:grpSpPr>
        <p:grpSp>
          <p:nvGrpSpPr>
            <p:cNvPr id="11" name="Group 10">
              <a:extLst>
                <a:ext uri="{FF2B5EF4-FFF2-40B4-BE49-F238E27FC236}">
                  <a16:creationId xmlns:a16="http://schemas.microsoft.com/office/drawing/2014/main" id="{5B08317E-AFB6-1049-8637-BC4419F674CD}"/>
                </a:ext>
              </a:extLst>
            </p:cNvPr>
            <p:cNvGrpSpPr/>
            <p:nvPr userDrawn="1"/>
          </p:nvGrpSpPr>
          <p:grpSpPr>
            <a:xfrm>
              <a:off x="8387920" y="5630530"/>
              <a:ext cx="3804079" cy="1233408"/>
              <a:chOff x="8387920" y="5630530"/>
              <a:chExt cx="3804079" cy="1233408"/>
            </a:xfrm>
          </p:grpSpPr>
          <p:sp>
            <p:nvSpPr>
              <p:cNvPr id="16" name="Rectangle 5">
                <a:extLst>
                  <a:ext uri="{FF2B5EF4-FFF2-40B4-BE49-F238E27FC236}">
                    <a16:creationId xmlns:a16="http://schemas.microsoft.com/office/drawing/2014/main" id="{5F4D6088-3879-8845-BB1B-83D73B485B1B}"/>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7" name="Rectangle 5">
                <a:extLst>
                  <a:ext uri="{FF2B5EF4-FFF2-40B4-BE49-F238E27FC236}">
                    <a16:creationId xmlns:a16="http://schemas.microsoft.com/office/drawing/2014/main" id="{8E4F979D-E614-8544-B99C-529627C5F42F}"/>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5" name="Graphic 14">
              <a:extLst>
                <a:ext uri="{FF2B5EF4-FFF2-40B4-BE49-F238E27FC236}">
                  <a16:creationId xmlns:a16="http://schemas.microsoft.com/office/drawing/2014/main" id="{57B37EFB-2CAE-C948-878C-486B471A35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sp>
        <p:nvSpPr>
          <p:cNvPr id="18" name="Slide Number Placeholder 9">
            <a:extLst>
              <a:ext uri="{FF2B5EF4-FFF2-40B4-BE49-F238E27FC236}">
                <a16:creationId xmlns:a16="http://schemas.microsoft.com/office/drawing/2014/main" id="{D752F2A8-B77F-7B4B-85C2-2EAD7D39D638}"/>
              </a:ext>
            </a:extLst>
          </p:cNvPr>
          <p:cNvSpPr>
            <a:spLocks noGrp="1"/>
          </p:cNvSpPr>
          <p:nvPr>
            <p:ph type="sldNum" sz="quarter" idx="10"/>
          </p:nvPr>
        </p:nvSpPr>
        <p:spPr>
          <a:xfrm>
            <a:off x="11467576" y="6276975"/>
            <a:ext cx="462023" cy="295271"/>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302918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MRC-BasicHalfB">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8BBBEE2C-AF61-FB42-8AA4-7BEC16422FE9}"/>
              </a:ext>
            </a:extLst>
          </p:cNvPr>
          <p:cNvSpPr>
            <a:spLocks noGrp="1"/>
          </p:cNvSpPr>
          <p:nvPr>
            <p:ph sz="quarter" idx="11" hasCustomPrompt="1"/>
          </p:nvPr>
        </p:nvSpPr>
        <p:spPr>
          <a:xfrm>
            <a:off x="609601" y="1328209"/>
            <a:ext cx="5320978" cy="4759325"/>
          </a:xfrm>
          <a:prstGeom prst="rect">
            <a:avLst/>
          </a:prstGeom>
          <a:noFill/>
        </p:spPr>
        <p:txBody>
          <a:bodyPr>
            <a:normAutofit/>
          </a:bodyPr>
          <a:lstStyle>
            <a:lvl1pPr marL="7937" indent="0">
              <a:buNone/>
              <a:defRPr sz="2000"/>
            </a:lvl1pPr>
          </a:lstStyle>
          <a:p>
            <a:pPr lvl="0"/>
            <a:r>
              <a:rPr lang="en-US" dirty="0"/>
              <a:t>Click desired content icon to add </a:t>
            </a:r>
          </a:p>
        </p:txBody>
      </p:sp>
      <p:sp>
        <p:nvSpPr>
          <p:cNvPr id="12" name="Content Placeholder 4">
            <a:extLst>
              <a:ext uri="{FF2B5EF4-FFF2-40B4-BE49-F238E27FC236}">
                <a16:creationId xmlns:a16="http://schemas.microsoft.com/office/drawing/2014/main" id="{816A6EF3-0001-D04F-8930-F1A3A455E760}"/>
              </a:ext>
            </a:extLst>
          </p:cNvPr>
          <p:cNvSpPr>
            <a:spLocks noGrp="1"/>
          </p:cNvSpPr>
          <p:nvPr>
            <p:ph sz="quarter" idx="12" hasCustomPrompt="1"/>
          </p:nvPr>
        </p:nvSpPr>
        <p:spPr>
          <a:xfrm>
            <a:off x="6261423" y="1328209"/>
            <a:ext cx="5320978" cy="4759325"/>
          </a:xfrm>
          <a:prstGeom prst="rect">
            <a:avLst/>
          </a:prstGeom>
          <a:noFill/>
        </p:spPr>
        <p:txBody>
          <a:bodyPr>
            <a:normAutofit/>
          </a:bodyPr>
          <a:lstStyle>
            <a:lvl1pPr marL="7937" indent="0">
              <a:buNone/>
              <a:defRPr sz="2000"/>
            </a:lvl1pPr>
          </a:lstStyle>
          <a:p>
            <a:pPr lvl="0"/>
            <a:r>
              <a:rPr lang="en-US" dirty="0"/>
              <a:t>Click desired content icon to add </a:t>
            </a:r>
          </a:p>
        </p:txBody>
      </p:sp>
      <p:grpSp>
        <p:nvGrpSpPr>
          <p:cNvPr id="9" name="Group 8">
            <a:extLst>
              <a:ext uri="{FF2B5EF4-FFF2-40B4-BE49-F238E27FC236}">
                <a16:creationId xmlns:a16="http://schemas.microsoft.com/office/drawing/2014/main" id="{555FA26D-17CB-3F4F-960F-A2AA8549650D}"/>
              </a:ext>
            </a:extLst>
          </p:cNvPr>
          <p:cNvGrpSpPr/>
          <p:nvPr userDrawn="1"/>
        </p:nvGrpSpPr>
        <p:grpSpPr>
          <a:xfrm>
            <a:off x="8387920" y="5630530"/>
            <a:ext cx="3804079" cy="1233408"/>
            <a:chOff x="8387920" y="5630530"/>
            <a:chExt cx="3804079" cy="1233408"/>
          </a:xfrm>
        </p:grpSpPr>
        <p:grpSp>
          <p:nvGrpSpPr>
            <p:cNvPr id="11" name="Group 10">
              <a:extLst>
                <a:ext uri="{FF2B5EF4-FFF2-40B4-BE49-F238E27FC236}">
                  <a16:creationId xmlns:a16="http://schemas.microsoft.com/office/drawing/2014/main" id="{3E1AE798-9528-7240-AB06-3A765E7031A1}"/>
                </a:ext>
              </a:extLst>
            </p:cNvPr>
            <p:cNvGrpSpPr/>
            <p:nvPr userDrawn="1"/>
          </p:nvGrpSpPr>
          <p:grpSpPr>
            <a:xfrm>
              <a:off x="8387920" y="5630530"/>
              <a:ext cx="3804079" cy="1233408"/>
              <a:chOff x="8387920" y="5630530"/>
              <a:chExt cx="3804079" cy="1233408"/>
            </a:xfrm>
          </p:grpSpPr>
          <p:sp>
            <p:nvSpPr>
              <p:cNvPr id="15" name="Rectangle 5">
                <a:extLst>
                  <a:ext uri="{FF2B5EF4-FFF2-40B4-BE49-F238E27FC236}">
                    <a16:creationId xmlns:a16="http://schemas.microsoft.com/office/drawing/2014/main" id="{B19DD66C-6F87-3245-828A-FA1CF057F295}"/>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6" name="Rectangle 5">
                <a:extLst>
                  <a:ext uri="{FF2B5EF4-FFF2-40B4-BE49-F238E27FC236}">
                    <a16:creationId xmlns:a16="http://schemas.microsoft.com/office/drawing/2014/main" id="{7F085F05-BCC4-204D-93E0-2DFA2D3427F1}"/>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4" name="Graphic 13">
              <a:extLst>
                <a:ext uri="{FF2B5EF4-FFF2-40B4-BE49-F238E27FC236}">
                  <a16:creationId xmlns:a16="http://schemas.microsoft.com/office/drawing/2014/main" id="{AEE51AB1-95D1-6540-B802-9F6AB4FE9F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sp>
        <p:nvSpPr>
          <p:cNvPr id="17" name="Slide Number Placeholder 9">
            <a:extLst>
              <a:ext uri="{FF2B5EF4-FFF2-40B4-BE49-F238E27FC236}">
                <a16:creationId xmlns:a16="http://schemas.microsoft.com/office/drawing/2014/main" id="{FA741B29-4BF9-B449-BC09-4EBB9B4CDE03}"/>
              </a:ext>
            </a:extLst>
          </p:cNvPr>
          <p:cNvSpPr>
            <a:spLocks noGrp="1"/>
          </p:cNvSpPr>
          <p:nvPr>
            <p:ph type="sldNum" sz="quarter" idx="10"/>
          </p:nvPr>
        </p:nvSpPr>
        <p:spPr>
          <a:xfrm>
            <a:off x="11467576" y="6276975"/>
            <a:ext cx="462023" cy="295271"/>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350663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MRC-Standou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10FAE9E-607B-9A44-8FA4-924621F838D9}"/>
              </a:ext>
            </a:extLst>
          </p:cNvPr>
          <p:cNvSpPr/>
          <p:nvPr userDrawn="1"/>
        </p:nvSpPr>
        <p:spPr>
          <a:xfrm flipH="1">
            <a:off x="433646" y="473637"/>
            <a:ext cx="11358882" cy="5979425"/>
          </a:xfrm>
          <a:prstGeom prst="rect">
            <a:avLst/>
          </a:prstGeom>
          <a:solidFill>
            <a:schemeClr val="bg1"/>
          </a:solidFill>
          <a:ln>
            <a:noFill/>
          </a:ln>
          <a:effectLst>
            <a:outerShdw blurRad="165100" sx="101000" sy="101000" algn="ctr"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pic>
        <p:nvPicPr>
          <p:cNvPr id="9" name="Picture 8">
            <a:extLst>
              <a:ext uri="{FF2B5EF4-FFF2-40B4-BE49-F238E27FC236}">
                <a16:creationId xmlns:a16="http://schemas.microsoft.com/office/drawing/2014/main" id="{20306381-28A9-3D4E-A598-F66168615F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0368" y="4727435"/>
            <a:ext cx="1939637" cy="328487"/>
          </a:xfrm>
          <a:prstGeom prst="rect">
            <a:avLst/>
          </a:prstGeom>
        </p:spPr>
      </p:pic>
      <p:sp>
        <p:nvSpPr>
          <p:cNvPr id="11" name="Rectangle 10">
            <a:extLst>
              <a:ext uri="{FF2B5EF4-FFF2-40B4-BE49-F238E27FC236}">
                <a16:creationId xmlns:a16="http://schemas.microsoft.com/office/drawing/2014/main" id="{8E4DA0D0-0800-484A-9D5B-88573BABA0C1}"/>
              </a:ext>
            </a:extLst>
          </p:cNvPr>
          <p:cNvSpPr/>
          <p:nvPr userDrawn="1"/>
        </p:nvSpPr>
        <p:spPr>
          <a:xfrm flipH="1">
            <a:off x="433647" y="6138331"/>
            <a:ext cx="11358880" cy="316583"/>
          </a:xfrm>
          <a:prstGeom prst="rect">
            <a:avLst/>
          </a:prstGeom>
          <a:gradFill flip="none" rotWithShape="1">
            <a:gsLst>
              <a:gs pos="0">
                <a:schemeClr val="accent6"/>
              </a:gs>
              <a:gs pos="100000">
                <a:schemeClr val="accent5"/>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7" name="Content Placeholder 4">
            <a:extLst>
              <a:ext uri="{FF2B5EF4-FFF2-40B4-BE49-F238E27FC236}">
                <a16:creationId xmlns:a16="http://schemas.microsoft.com/office/drawing/2014/main" id="{0A5EA744-DC87-4547-9022-7EA504BC1124}"/>
              </a:ext>
            </a:extLst>
          </p:cNvPr>
          <p:cNvSpPr>
            <a:spLocks noGrp="1"/>
          </p:cNvSpPr>
          <p:nvPr>
            <p:ph sz="quarter" idx="12" hasCustomPrompt="1"/>
          </p:nvPr>
        </p:nvSpPr>
        <p:spPr>
          <a:xfrm>
            <a:off x="6261423" y="1682210"/>
            <a:ext cx="5138097" cy="4067426"/>
          </a:xfrm>
          <a:prstGeom prst="rect">
            <a:avLst/>
          </a:prstGeom>
          <a:noFill/>
        </p:spPr>
        <p:txBody>
          <a:bodyPr/>
          <a:lstStyle>
            <a:lvl1pPr marL="7937" indent="0">
              <a:buNone/>
              <a:defRPr/>
            </a:lvl1pPr>
          </a:lstStyle>
          <a:p>
            <a:pPr lvl="0"/>
            <a:r>
              <a:rPr lang="en-US" dirty="0"/>
              <a:t>Click desired content icon to add </a:t>
            </a:r>
          </a:p>
        </p:txBody>
      </p:sp>
      <p:sp>
        <p:nvSpPr>
          <p:cNvPr id="10" name="Slide Number Placeholder 9">
            <a:extLst>
              <a:ext uri="{FF2B5EF4-FFF2-40B4-BE49-F238E27FC236}">
                <a16:creationId xmlns:a16="http://schemas.microsoft.com/office/drawing/2014/main" id="{FC3AE597-52E1-FD47-A00F-A8F9CCB04FF1}"/>
              </a:ext>
            </a:extLst>
          </p:cNvPr>
          <p:cNvSpPr>
            <a:spLocks noGrp="1"/>
          </p:cNvSpPr>
          <p:nvPr>
            <p:ph type="sldNum" sz="quarter" idx="10"/>
          </p:nvPr>
        </p:nvSpPr>
        <p:spPr>
          <a:xfrm>
            <a:off x="11330504" y="6138329"/>
            <a:ext cx="462023" cy="314733"/>
          </a:xfrm>
        </p:spPr>
        <p:txBody>
          <a:bodyPr/>
          <a:lstStyle/>
          <a:p>
            <a:fld id="{48F63A3B-78C7-47BE-AE5E-E10140E04643}" type="slidenum">
              <a:rPr lang="en-US" smtClean="0">
                <a:latin typeface="Arial" charset="0"/>
                <a:cs typeface="Arial" charset="0"/>
              </a:rPr>
              <a:pPr/>
              <a:t>‹#›</a:t>
            </a:fld>
            <a:endParaRPr lang="en-US" dirty="0"/>
          </a:p>
        </p:txBody>
      </p:sp>
      <p:sp>
        <p:nvSpPr>
          <p:cNvPr id="3" name="Text Placeholder 2">
            <a:extLst>
              <a:ext uri="{FF2B5EF4-FFF2-40B4-BE49-F238E27FC236}">
                <a16:creationId xmlns:a16="http://schemas.microsoft.com/office/drawing/2014/main" id="{4471F453-F7A6-1D41-B8E6-BB3A83ADCB05}"/>
              </a:ext>
            </a:extLst>
          </p:cNvPr>
          <p:cNvSpPr>
            <a:spLocks noGrp="1"/>
          </p:cNvSpPr>
          <p:nvPr>
            <p:ph type="body" sz="quarter" idx="13"/>
          </p:nvPr>
        </p:nvSpPr>
        <p:spPr>
          <a:xfrm>
            <a:off x="880025" y="1682750"/>
            <a:ext cx="5247725" cy="4067175"/>
          </a:xfrm>
          <a:prstGeom prst="rect">
            <a:avLst/>
          </a:prstGeom>
        </p:spPr>
        <p:txBody>
          <a:bodyPr/>
          <a:lstStyle/>
          <a:p>
            <a:pPr lvl="0"/>
            <a:r>
              <a:rPr lang="en-US"/>
              <a:t>Click to edit Master text styles</a:t>
            </a:r>
          </a:p>
        </p:txBody>
      </p:sp>
      <p:sp>
        <p:nvSpPr>
          <p:cNvPr id="14" name="Title 6">
            <a:extLst>
              <a:ext uri="{FF2B5EF4-FFF2-40B4-BE49-F238E27FC236}">
                <a16:creationId xmlns:a16="http://schemas.microsoft.com/office/drawing/2014/main" id="{72399AF3-A97C-4F7F-8F9D-025BB5FE06CF}"/>
              </a:ext>
            </a:extLst>
          </p:cNvPr>
          <p:cNvSpPr>
            <a:spLocks noGrp="1"/>
          </p:cNvSpPr>
          <p:nvPr>
            <p:ph type="title" hasCustomPrompt="1"/>
          </p:nvPr>
        </p:nvSpPr>
        <p:spPr>
          <a:xfrm>
            <a:off x="880025" y="721816"/>
            <a:ext cx="10662033" cy="720785"/>
          </a:xfrm>
        </p:spPr>
        <p:txBody>
          <a:bodyPr>
            <a:normAutofit/>
          </a:bodyPr>
          <a:lstStyle>
            <a:lvl1pPr>
              <a:defRPr sz="3200"/>
            </a:lvl1pPr>
          </a:lstStyle>
          <a:p>
            <a:r>
              <a:rPr lang="en-US" dirty="0"/>
              <a:t>Click to edit slide header</a:t>
            </a:r>
          </a:p>
        </p:txBody>
      </p:sp>
      <p:cxnSp>
        <p:nvCxnSpPr>
          <p:cNvPr id="15" name="Straight Connector 14">
            <a:extLst>
              <a:ext uri="{FF2B5EF4-FFF2-40B4-BE49-F238E27FC236}">
                <a16:creationId xmlns:a16="http://schemas.microsoft.com/office/drawing/2014/main" id="{F2F4FBB9-ACA7-4248-B79C-D271A0E9266E}"/>
              </a:ext>
            </a:extLst>
          </p:cNvPr>
          <p:cNvCxnSpPr>
            <a:cxnSpLocks/>
          </p:cNvCxnSpPr>
          <p:nvPr userDrawn="1"/>
        </p:nvCxnSpPr>
        <p:spPr>
          <a:xfrm>
            <a:off x="920368" y="1442601"/>
            <a:ext cx="1087215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544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AMRC-AccentO">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5" name="Triangle 2">
            <a:extLst>
              <a:ext uri="{FF2B5EF4-FFF2-40B4-BE49-F238E27FC236}">
                <a16:creationId xmlns:a16="http://schemas.microsoft.com/office/drawing/2014/main" id="{F23916B6-25FD-7741-AEFC-4C43BC408490}"/>
              </a:ext>
            </a:extLst>
          </p:cNvPr>
          <p:cNvSpPr/>
          <p:nvPr userDrawn="1"/>
        </p:nvSpPr>
        <p:spPr>
          <a:xfrm rot="16200000">
            <a:off x="9973972" y="4656857"/>
            <a:ext cx="3284473" cy="1126796"/>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2" name="Group 1">
            <a:extLst>
              <a:ext uri="{FF2B5EF4-FFF2-40B4-BE49-F238E27FC236}">
                <a16:creationId xmlns:a16="http://schemas.microsoft.com/office/drawing/2014/main" id="{F2C8C2FA-995B-418C-AEC0-6AEED59A278C}"/>
              </a:ext>
            </a:extLst>
          </p:cNvPr>
          <p:cNvGrpSpPr/>
          <p:nvPr userDrawn="1"/>
        </p:nvGrpSpPr>
        <p:grpSpPr>
          <a:xfrm>
            <a:off x="10172700" y="1"/>
            <a:ext cx="2019301" cy="6858000"/>
            <a:chOff x="11053867" y="0"/>
            <a:chExt cx="1138133" cy="12152555"/>
          </a:xfrm>
        </p:grpSpPr>
        <p:sp>
          <p:nvSpPr>
            <p:cNvPr id="16" name="Triangle 2">
              <a:extLst>
                <a:ext uri="{FF2B5EF4-FFF2-40B4-BE49-F238E27FC236}">
                  <a16:creationId xmlns:a16="http://schemas.microsoft.com/office/drawing/2014/main" id="{AFE3913D-D51F-BE49-A081-4EEB640941F7}"/>
                </a:ext>
              </a:extLst>
            </p:cNvPr>
            <p:cNvSpPr/>
            <p:nvPr userDrawn="1"/>
          </p:nvSpPr>
          <p:spPr>
            <a:xfrm rot="16200000" flipH="1">
              <a:off x="5546120" y="550774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Triangle 2">
              <a:extLst>
                <a:ext uri="{FF2B5EF4-FFF2-40B4-BE49-F238E27FC236}">
                  <a16:creationId xmlns:a16="http://schemas.microsoft.com/office/drawing/2014/main" id="{595D6E3B-EE22-5B4C-9F7F-31607B8FC640}"/>
                </a:ext>
              </a:extLst>
            </p:cNvPr>
            <p:cNvSpPr/>
            <p:nvPr userDrawn="1"/>
          </p:nvSpPr>
          <p:spPr>
            <a:xfrm rot="16200000" flipH="1">
              <a:off x="9794719" y="4016753"/>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B13F99AE-A282-4843-98A2-15E2F176AEDE}"/>
                </a:ext>
              </a:extLst>
            </p:cNvPr>
            <p:cNvSpPr/>
            <p:nvPr userDrawn="1"/>
          </p:nvSpPr>
          <p:spPr>
            <a:xfrm rot="16200000" flipH="1">
              <a:off x="8326122" y="8285260"/>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1" name="Triangle 2">
            <a:extLst>
              <a:ext uri="{FF2B5EF4-FFF2-40B4-BE49-F238E27FC236}">
                <a16:creationId xmlns:a16="http://schemas.microsoft.com/office/drawing/2014/main" id="{C2EDB0B5-8390-DA4C-9BBC-BF6115507773}"/>
              </a:ext>
            </a:extLst>
          </p:cNvPr>
          <p:cNvSpPr/>
          <p:nvPr userDrawn="1"/>
        </p:nvSpPr>
        <p:spPr>
          <a:xfrm>
            <a:off x="4980258" y="6194291"/>
            <a:ext cx="1371760" cy="658309"/>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71760 w 7199640"/>
              <a:gd name="connsiteY0" fmla="*/ 658309 h 660124"/>
              <a:gd name="connsiteX1" fmla="*/ 0 w 7199640"/>
              <a:gd name="connsiteY1" fmla="*/ 0 h 660124"/>
              <a:gd name="connsiteX2" fmla="*/ 7199640 w 7199640"/>
              <a:gd name="connsiteY2" fmla="*/ 660124 h 660124"/>
              <a:gd name="connsiteX3" fmla="*/ 1371760 w 7199640"/>
              <a:gd name="connsiteY3" fmla="*/ 658309 h 660124"/>
              <a:gd name="connsiteX0" fmla="*/ 1371760 w 7199640"/>
              <a:gd name="connsiteY0" fmla="*/ 658309 h 667296"/>
              <a:gd name="connsiteX1" fmla="*/ 0 w 7199640"/>
              <a:gd name="connsiteY1" fmla="*/ 0 h 667296"/>
              <a:gd name="connsiteX2" fmla="*/ 7199640 w 7199640"/>
              <a:gd name="connsiteY2" fmla="*/ 667296 h 667296"/>
              <a:gd name="connsiteX3" fmla="*/ 1371760 w 7199640"/>
              <a:gd name="connsiteY3" fmla="*/ 658309 h 667296"/>
              <a:gd name="connsiteX0" fmla="*/ 1371760 w 1371760"/>
              <a:gd name="connsiteY0" fmla="*/ 658309 h 658309"/>
              <a:gd name="connsiteX1" fmla="*/ 0 w 1371760"/>
              <a:gd name="connsiteY1" fmla="*/ 0 h 658309"/>
              <a:gd name="connsiteX2" fmla="*/ 1371760 w 1371760"/>
              <a:gd name="connsiteY2" fmla="*/ 658309 h 658309"/>
            </a:gdLst>
            <a:ahLst/>
            <a:cxnLst>
              <a:cxn ang="0">
                <a:pos x="connsiteX0" y="connsiteY0"/>
              </a:cxn>
              <a:cxn ang="0">
                <a:pos x="connsiteX1" y="connsiteY1"/>
              </a:cxn>
              <a:cxn ang="0">
                <a:pos x="connsiteX2" y="connsiteY2"/>
              </a:cxn>
            </a:cxnLst>
            <a:rect l="l" t="t" r="r" b="b"/>
            <a:pathLst>
              <a:path w="1371760" h="658309">
                <a:moveTo>
                  <a:pt x="1371760" y="658309"/>
                </a:moveTo>
                <a:lnTo>
                  <a:pt x="0" y="0"/>
                </a:lnTo>
                <a:lnTo>
                  <a:pt x="1371760" y="658309"/>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7" name="Title 6">
            <a:extLst>
              <a:ext uri="{FF2B5EF4-FFF2-40B4-BE49-F238E27FC236}">
                <a16:creationId xmlns:a16="http://schemas.microsoft.com/office/drawing/2014/main" id="{8A672F53-8CD8-8049-8C47-3D5691D5CEAC}"/>
              </a:ext>
            </a:extLst>
          </p:cNvPr>
          <p:cNvSpPr>
            <a:spLocks noGrp="1"/>
          </p:cNvSpPr>
          <p:nvPr userDrawn="1">
            <p:ph type="title" hasCustomPrompt="1"/>
          </p:nvPr>
        </p:nvSpPr>
        <p:spPr/>
        <p:txBody>
          <a:bodyPr/>
          <a:lstStyle>
            <a:lvl1pPr>
              <a:defRPr/>
            </a:lvl1pPr>
          </a:lstStyle>
          <a:p>
            <a:r>
              <a:rPr lang="en-US" dirty="0"/>
              <a:t>Click to edit slide header</a:t>
            </a:r>
          </a:p>
        </p:txBody>
      </p:sp>
      <p:sp>
        <p:nvSpPr>
          <p:cNvPr id="11" name="Slide Number Placeholder 9">
            <a:extLst>
              <a:ext uri="{FF2B5EF4-FFF2-40B4-BE49-F238E27FC236}">
                <a16:creationId xmlns:a16="http://schemas.microsoft.com/office/drawing/2014/main" id="{24D86461-611E-6A4D-9C65-BB6243AE9AFB}"/>
              </a:ext>
            </a:extLst>
          </p:cNvPr>
          <p:cNvSpPr>
            <a:spLocks noGrp="1"/>
          </p:cNvSpPr>
          <p:nvPr userDrawn="1">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3" name="Text Placeholder 4">
            <a:extLst>
              <a:ext uri="{FF2B5EF4-FFF2-40B4-BE49-F238E27FC236}">
                <a16:creationId xmlns:a16="http://schemas.microsoft.com/office/drawing/2014/main" id="{FC51B643-615E-CB46-B2BC-C7948026B4D5}"/>
              </a:ext>
            </a:extLst>
          </p:cNvPr>
          <p:cNvSpPr>
            <a:spLocks noGrp="1"/>
          </p:cNvSpPr>
          <p:nvPr userDrawn="1">
            <p:ph type="body" sz="quarter" idx="11"/>
          </p:nvPr>
        </p:nvSpPr>
        <p:spPr>
          <a:xfrm>
            <a:off x="609600" y="1313099"/>
            <a:ext cx="10972800" cy="4524367"/>
          </a:xfrm>
        </p:spPr>
        <p:txBody>
          <a:bodyPr>
            <a:normAutofit/>
          </a:bodyPr>
          <a:lstStyle>
            <a:lvl1pPr>
              <a:defRPr sz="2400"/>
            </a:lvl1pPr>
            <a:lvl2pPr>
              <a:defRPr sz="2000"/>
            </a:lvl2pPr>
            <a:lvl3pPr>
              <a:defRPr sz="1800"/>
            </a:lvl3pPr>
            <a:lvl4pPr>
              <a:defRPr sz="1600"/>
            </a:lvl4pPr>
            <a:lvl5pPr>
              <a:defRPr sz="1400"/>
            </a:lvl5pPr>
          </a:lstStyle>
          <a:p>
            <a:pPr lvl="0"/>
            <a:r>
              <a:rPr lang="en-US"/>
              <a:t>Click to edit Master text styles</a:t>
            </a:r>
          </a:p>
        </p:txBody>
      </p:sp>
    </p:spTree>
    <p:extLst>
      <p:ext uri="{BB962C8B-B14F-4D97-AF65-F5344CB8AC3E}">
        <p14:creationId xmlns:p14="http://schemas.microsoft.com/office/powerpoint/2010/main" val="18112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AMRC-VertAccentG">
    <p:spTree>
      <p:nvGrpSpPr>
        <p:cNvPr id="1" name=""/>
        <p:cNvGrpSpPr/>
        <p:nvPr/>
      </p:nvGrpSpPr>
      <p:grpSpPr>
        <a:xfrm>
          <a:off x="0" y="0"/>
          <a:ext cx="0" cy="0"/>
          <a:chOff x="0" y="0"/>
          <a:chExt cx="0" cy="0"/>
        </a:xfrm>
      </p:grpSpPr>
      <p:sp>
        <p:nvSpPr>
          <p:cNvPr id="13" name="Triangle 2">
            <a:extLst>
              <a:ext uri="{FF2B5EF4-FFF2-40B4-BE49-F238E27FC236}">
                <a16:creationId xmlns:a16="http://schemas.microsoft.com/office/drawing/2014/main" id="{FF591886-AF03-42AF-8A26-2D3B8380285C}"/>
              </a:ext>
            </a:extLst>
          </p:cNvPr>
          <p:cNvSpPr/>
          <p:nvPr userDrawn="1"/>
        </p:nvSpPr>
        <p:spPr>
          <a:xfrm rot="16200000">
            <a:off x="9996801" y="4674396"/>
            <a:ext cx="3239458" cy="1126156"/>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cxnSp>
        <p:nvCxnSpPr>
          <p:cNvPr id="4" name="Straight Connector 3">
            <a:extLst>
              <a:ext uri="{FF2B5EF4-FFF2-40B4-BE49-F238E27FC236}">
                <a16:creationId xmlns:a16="http://schemas.microsoft.com/office/drawing/2014/main" id="{CE153054-C8FF-4104-8462-46034C4F0B2C}"/>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07E23992-20C7-432B-8B30-119875893CBE}"/>
              </a:ext>
            </a:extLst>
          </p:cNvPr>
          <p:cNvGrpSpPr/>
          <p:nvPr userDrawn="1"/>
        </p:nvGrpSpPr>
        <p:grpSpPr>
          <a:xfrm>
            <a:off x="10172700" y="1"/>
            <a:ext cx="2019301" cy="6858000"/>
            <a:chOff x="11053867" y="0"/>
            <a:chExt cx="1138133" cy="12152555"/>
          </a:xfrm>
        </p:grpSpPr>
        <p:sp>
          <p:nvSpPr>
            <p:cNvPr id="7" name="Triangle 2">
              <a:extLst>
                <a:ext uri="{FF2B5EF4-FFF2-40B4-BE49-F238E27FC236}">
                  <a16:creationId xmlns:a16="http://schemas.microsoft.com/office/drawing/2014/main" id="{C4E637EA-C8F1-4142-9840-8F2C836C820B}"/>
                </a:ext>
              </a:extLst>
            </p:cNvPr>
            <p:cNvSpPr/>
            <p:nvPr userDrawn="1"/>
          </p:nvSpPr>
          <p:spPr>
            <a:xfrm rot="16200000" flipH="1">
              <a:off x="5546120" y="550774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8" name="Triangle 2">
              <a:extLst>
                <a:ext uri="{FF2B5EF4-FFF2-40B4-BE49-F238E27FC236}">
                  <a16:creationId xmlns:a16="http://schemas.microsoft.com/office/drawing/2014/main" id="{654A479C-A764-4306-9C9C-C47444714B67}"/>
                </a:ext>
              </a:extLst>
            </p:cNvPr>
            <p:cNvSpPr/>
            <p:nvPr userDrawn="1"/>
          </p:nvSpPr>
          <p:spPr>
            <a:xfrm rot="16200000" flipH="1">
              <a:off x="9794719" y="4016753"/>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9" name="Triangle 2">
              <a:extLst>
                <a:ext uri="{FF2B5EF4-FFF2-40B4-BE49-F238E27FC236}">
                  <a16:creationId xmlns:a16="http://schemas.microsoft.com/office/drawing/2014/main" id="{E88E60D8-5FC0-4891-AD2A-2F3490729F82}"/>
                </a:ext>
              </a:extLst>
            </p:cNvPr>
            <p:cNvSpPr/>
            <p:nvPr userDrawn="1"/>
          </p:nvSpPr>
          <p:spPr>
            <a:xfrm rot="16200000" flipH="1">
              <a:off x="8326122" y="8285260"/>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 name="Title 1">
            <a:extLst>
              <a:ext uri="{FF2B5EF4-FFF2-40B4-BE49-F238E27FC236}">
                <a16:creationId xmlns:a16="http://schemas.microsoft.com/office/drawing/2014/main" id="{BD4BE884-C73C-4F54-BB25-E5A6E320D649}"/>
              </a:ext>
            </a:extLst>
          </p:cNvPr>
          <p:cNvSpPr>
            <a:spLocks noGrp="1"/>
          </p:cNvSpPr>
          <p:nvPr>
            <p:ph type="title" hasCustomPrompt="1"/>
          </p:nvPr>
        </p:nvSpPr>
        <p:spPr/>
        <p:txBody>
          <a:bodyPr/>
          <a:lstStyle>
            <a:lvl1pPr>
              <a:defRPr/>
            </a:lvl1pPr>
          </a:lstStyle>
          <a:p>
            <a:r>
              <a:rPr lang="en-US" dirty="0"/>
              <a:t>Click to edit slide header</a:t>
            </a:r>
          </a:p>
        </p:txBody>
      </p:sp>
      <p:sp>
        <p:nvSpPr>
          <p:cNvPr id="3" name="Slide Number Placeholder 2">
            <a:extLst>
              <a:ext uri="{FF2B5EF4-FFF2-40B4-BE49-F238E27FC236}">
                <a16:creationId xmlns:a16="http://schemas.microsoft.com/office/drawing/2014/main" id="{837CDBDE-3D05-46F3-AB6E-4C1756CD0CC7}"/>
              </a:ext>
            </a:extLst>
          </p:cNvPr>
          <p:cNvSpPr>
            <a:spLocks noGrp="1"/>
          </p:cNvSpPr>
          <p:nvPr>
            <p:ph type="sldNum" sz="quarter" idx="10"/>
          </p:nvPr>
        </p:nvSpPr>
        <p:spPr>
          <a:xfrm>
            <a:off x="11423678" y="6309942"/>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2" name="Text Placeholder 4">
            <a:extLst>
              <a:ext uri="{FF2B5EF4-FFF2-40B4-BE49-F238E27FC236}">
                <a16:creationId xmlns:a16="http://schemas.microsoft.com/office/drawing/2014/main" id="{8A8B5695-C875-4041-9121-2528CF8DE306}"/>
              </a:ext>
            </a:extLst>
          </p:cNvPr>
          <p:cNvSpPr>
            <a:spLocks noGrp="1"/>
          </p:cNvSpPr>
          <p:nvPr>
            <p:ph type="body" sz="quarter" idx="11"/>
          </p:nvPr>
        </p:nvSpPr>
        <p:spPr>
          <a:xfrm>
            <a:off x="609600" y="1313099"/>
            <a:ext cx="9763125" cy="5160170"/>
          </a:xfrm>
        </p:spPr>
        <p:txBody>
          <a:bodyPr>
            <a:normAutofit/>
          </a:bodyPr>
          <a:lstStyle>
            <a:lvl1pPr>
              <a:defRPr sz="2400"/>
            </a:lvl1pPr>
            <a:lvl2pPr>
              <a:defRPr sz="2000"/>
            </a:lvl2pPr>
            <a:lvl3pPr>
              <a:defRPr sz="1800"/>
            </a:lvl3pPr>
            <a:lvl4pPr>
              <a:defRPr sz="1600"/>
            </a:lvl4pPr>
            <a:lvl5pPr>
              <a:defRPr sz="1400"/>
            </a:lvl5pPr>
          </a:lstStyle>
          <a:p>
            <a:pPr lvl="0"/>
            <a:r>
              <a:rPr lang="en-US"/>
              <a:t>Click to edit Master text styles</a:t>
            </a:r>
          </a:p>
        </p:txBody>
      </p:sp>
      <p:pic>
        <p:nvPicPr>
          <p:cNvPr id="15" name="Graphic 14">
            <a:extLst>
              <a:ext uri="{FF2B5EF4-FFF2-40B4-BE49-F238E27FC236}">
                <a16:creationId xmlns:a16="http://schemas.microsoft.com/office/drawing/2014/main" id="{7561CCC5-8589-428D-AC6A-6B89E6B5F3A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41802" y="6270131"/>
            <a:ext cx="462024" cy="470742"/>
          </a:xfrm>
          <a:prstGeom prst="rect">
            <a:avLst/>
          </a:prstGeom>
        </p:spPr>
      </p:pic>
    </p:spTree>
    <p:extLst>
      <p:ext uri="{BB962C8B-B14F-4D97-AF65-F5344CB8AC3E}">
        <p14:creationId xmlns:p14="http://schemas.microsoft.com/office/powerpoint/2010/main" val="133306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MRC-AccentO">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084C45-9337-4948-A2F4-6EF7B014D7EE}"/>
              </a:ext>
            </a:extLst>
          </p:cNvPr>
          <p:cNvGrpSpPr/>
          <p:nvPr userDrawn="1"/>
        </p:nvGrpSpPr>
        <p:grpSpPr>
          <a:xfrm>
            <a:off x="-3175" y="5729392"/>
            <a:ext cx="12195175" cy="1138133"/>
            <a:chOff x="-3586" y="5730465"/>
            <a:chExt cx="12195175" cy="1138133"/>
          </a:xfrm>
        </p:grpSpPr>
        <p:sp>
          <p:nvSpPr>
            <p:cNvPr id="15" name="Triangle 2">
              <a:extLst>
                <a:ext uri="{FF2B5EF4-FFF2-40B4-BE49-F238E27FC236}">
                  <a16:creationId xmlns:a16="http://schemas.microsoft.com/office/drawing/2014/main" id="{F23916B6-25FD-7741-AEFC-4C43BC408490}"/>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6" name="Triangle 2">
              <a:extLst>
                <a:ext uri="{FF2B5EF4-FFF2-40B4-BE49-F238E27FC236}">
                  <a16:creationId xmlns:a16="http://schemas.microsoft.com/office/drawing/2014/main" id="{AFE3913D-D51F-BE49-A081-4EEB640941F7}"/>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Triangle 2">
              <a:extLst>
                <a:ext uri="{FF2B5EF4-FFF2-40B4-BE49-F238E27FC236}">
                  <a16:creationId xmlns:a16="http://schemas.microsoft.com/office/drawing/2014/main" id="{595D6E3B-EE22-5B4C-9F7F-31607B8FC640}"/>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B13F99AE-A282-4843-98A2-15E2F176AEDE}"/>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24" name="Picture 23">
            <a:extLst>
              <a:ext uri="{FF2B5EF4-FFF2-40B4-BE49-F238E27FC236}">
                <a16:creationId xmlns:a16="http://schemas.microsoft.com/office/drawing/2014/main" id="{8003D39A-515F-B748-9066-4D0D4232E3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21" name="Triangle 2">
            <a:extLst>
              <a:ext uri="{FF2B5EF4-FFF2-40B4-BE49-F238E27FC236}">
                <a16:creationId xmlns:a16="http://schemas.microsoft.com/office/drawing/2014/main" id="{C2EDB0B5-8390-DA4C-9BBC-BF6115507773}"/>
              </a:ext>
            </a:extLst>
          </p:cNvPr>
          <p:cNvSpPr/>
          <p:nvPr userDrawn="1"/>
        </p:nvSpPr>
        <p:spPr>
          <a:xfrm>
            <a:off x="4980258" y="6194291"/>
            <a:ext cx="1371760" cy="658309"/>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71760 w 7199640"/>
              <a:gd name="connsiteY0" fmla="*/ 658309 h 660124"/>
              <a:gd name="connsiteX1" fmla="*/ 0 w 7199640"/>
              <a:gd name="connsiteY1" fmla="*/ 0 h 660124"/>
              <a:gd name="connsiteX2" fmla="*/ 7199640 w 7199640"/>
              <a:gd name="connsiteY2" fmla="*/ 660124 h 660124"/>
              <a:gd name="connsiteX3" fmla="*/ 1371760 w 7199640"/>
              <a:gd name="connsiteY3" fmla="*/ 658309 h 660124"/>
              <a:gd name="connsiteX0" fmla="*/ 1371760 w 7199640"/>
              <a:gd name="connsiteY0" fmla="*/ 658309 h 667296"/>
              <a:gd name="connsiteX1" fmla="*/ 0 w 7199640"/>
              <a:gd name="connsiteY1" fmla="*/ 0 h 667296"/>
              <a:gd name="connsiteX2" fmla="*/ 7199640 w 7199640"/>
              <a:gd name="connsiteY2" fmla="*/ 667296 h 667296"/>
              <a:gd name="connsiteX3" fmla="*/ 1371760 w 7199640"/>
              <a:gd name="connsiteY3" fmla="*/ 658309 h 667296"/>
              <a:gd name="connsiteX0" fmla="*/ 1371760 w 1371760"/>
              <a:gd name="connsiteY0" fmla="*/ 658309 h 658309"/>
              <a:gd name="connsiteX1" fmla="*/ 0 w 1371760"/>
              <a:gd name="connsiteY1" fmla="*/ 0 h 658309"/>
              <a:gd name="connsiteX2" fmla="*/ 1371760 w 1371760"/>
              <a:gd name="connsiteY2" fmla="*/ 658309 h 658309"/>
            </a:gdLst>
            <a:ahLst/>
            <a:cxnLst>
              <a:cxn ang="0">
                <a:pos x="connsiteX0" y="connsiteY0"/>
              </a:cxn>
              <a:cxn ang="0">
                <a:pos x="connsiteX1" y="connsiteY1"/>
              </a:cxn>
              <a:cxn ang="0">
                <a:pos x="connsiteX2" y="connsiteY2"/>
              </a:cxn>
            </a:cxnLst>
            <a:rect l="l" t="t" r="r" b="b"/>
            <a:pathLst>
              <a:path w="1371760" h="658309">
                <a:moveTo>
                  <a:pt x="1371760" y="658309"/>
                </a:moveTo>
                <a:lnTo>
                  <a:pt x="0" y="0"/>
                </a:lnTo>
                <a:lnTo>
                  <a:pt x="1371760" y="658309"/>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7" name="Title 6">
            <a:extLst>
              <a:ext uri="{FF2B5EF4-FFF2-40B4-BE49-F238E27FC236}">
                <a16:creationId xmlns:a16="http://schemas.microsoft.com/office/drawing/2014/main" id="{8A672F53-8CD8-8049-8C47-3D5691D5CEAC}"/>
              </a:ext>
            </a:extLst>
          </p:cNvPr>
          <p:cNvSpPr>
            <a:spLocks noGrp="1"/>
          </p:cNvSpPr>
          <p:nvPr userDrawn="1">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9">
            <a:extLst>
              <a:ext uri="{FF2B5EF4-FFF2-40B4-BE49-F238E27FC236}">
                <a16:creationId xmlns:a16="http://schemas.microsoft.com/office/drawing/2014/main" id="{24D86461-611E-6A4D-9C65-BB6243AE9AFB}"/>
              </a:ext>
            </a:extLst>
          </p:cNvPr>
          <p:cNvSpPr>
            <a:spLocks noGrp="1"/>
          </p:cNvSpPr>
          <p:nvPr userDrawn="1">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3" name="Text Placeholder 4">
            <a:extLst>
              <a:ext uri="{FF2B5EF4-FFF2-40B4-BE49-F238E27FC236}">
                <a16:creationId xmlns:a16="http://schemas.microsoft.com/office/drawing/2014/main" id="{FC51B643-615E-CB46-B2BC-C7948026B4D5}"/>
              </a:ext>
            </a:extLst>
          </p:cNvPr>
          <p:cNvSpPr>
            <a:spLocks noGrp="1"/>
          </p:cNvSpPr>
          <p:nvPr userDrawn="1">
            <p:ph type="body" sz="quarter" idx="11"/>
          </p:nvPr>
        </p:nvSpPr>
        <p:spPr>
          <a:xfrm>
            <a:off x="609600" y="1313099"/>
            <a:ext cx="10972800" cy="4524367"/>
          </a:xfrm>
        </p:spPr>
        <p:txBody>
          <a:bodyPr>
            <a:normAutofit/>
          </a:bodyPr>
          <a:lstStyle>
            <a:lvl1pPr>
              <a:defRPr sz="2400"/>
            </a:lvl1pPr>
            <a:lvl2pPr>
              <a:defRPr sz="2000"/>
            </a:lvl2pPr>
            <a:lvl3pPr>
              <a:defRPr sz="1800"/>
            </a:lvl3pPr>
            <a:lvl4pPr>
              <a:defRPr sz="1600"/>
            </a:lvl4pPr>
            <a:lvl5pPr>
              <a:defRPr sz="1400"/>
            </a:lvl5pPr>
          </a:lstStyle>
          <a:p>
            <a:pPr lvl="0"/>
            <a:r>
              <a:rPr lang="en-US"/>
              <a:t>Click to edit Master text styles</a:t>
            </a:r>
          </a:p>
        </p:txBody>
      </p:sp>
    </p:spTree>
    <p:extLst>
      <p:ext uri="{BB962C8B-B14F-4D97-AF65-F5344CB8AC3E}">
        <p14:creationId xmlns:p14="http://schemas.microsoft.com/office/powerpoint/2010/main" val="2216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MRC-Accent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17AEB4-F277-4F41-BC1C-820CAE00D8F9}"/>
              </a:ext>
            </a:extLst>
          </p:cNvPr>
          <p:cNvGrpSpPr/>
          <p:nvPr userDrawn="1"/>
        </p:nvGrpSpPr>
        <p:grpSpPr>
          <a:xfrm>
            <a:off x="-3175" y="5729392"/>
            <a:ext cx="12195175" cy="1138133"/>
            <a:chOff x="-3175" y="5719867"/>
            <a:chExt cx="12195175" cy="1138133"/>
          </a:xfrm>
        </p:grpSpPr>
        <p:sp>
          <p:nvSpPr>
            <p:cNvPr id="20" name="Triangle 2">
              <a:extLst>
                <a:ext uri="{FF2B5EF4-FFF2-40B4-BE49-F238E27FC236}">
                  <a16:creationId xmlns:a16="http://schemas.microsoft.com/office/drawing/2014/main" id="{14A98557-147A-B545-AAB4-CE39946EFE57}"/>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Triangle 2">
              <a:extLst>
                <a:ext uri="{FF2B5EF4-FFF2-40B4-BE49-F238E27FC236}">
                  <a16:creationId xmlns:a16="http://schemas.microsoft.com/office/drawing/2014/main" id="{197ACFF4-5061-DC42-AF2A-603FA39D77B1}"/>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Triangle 2">
              <a:extLst>
                <a:ext uri="{FF2B5EF4-FFF2-40B4-BE49-F238E27FC236}">
                  <a16:creationId xmlns:a16="http://schemas.microsoft.com/office/drawing/2014/main" id="{5041B1B6-8760-9E45-A458-D7719CD7B202}"/>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1D79FE01-E504-EE4C-9059-0B5C5D534331}"/>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7" name="Title 6">
            <a:extLst>
              <a:ext uri="{FF2B5EF4-FFF2-40B4-BE49-F238E27FC236}">
                <a16:creationId xmlns:a16="http://schemas.microsoft.com/office/drawing/2014/main" id="{8A672F53-8CD8-8049-8C47-3D5691D5CEAC}"/>
              </a:ext>
            </a:extLst>
          </p:cNvPr>
          <p:cNvSpPr>
            <a:spLocks noGrp="1"/>
          </p:cNvSpPr>
          <p:nvPr userDrawn="1">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9">
            <a:extLst>
              <a:ext uri="{FF2B5EF4-FFF2-40B4-BE49-F238E27FC236}">
                <a16:creationId xmlns:a16="http://schemas.microsoft.com/office/drawing/2014/main" id="{5C4AE2ED-C892-0C44-94B1-8EA8773FCDF7}"/>
              </a:ext>
            </a:extLst>
          </p:cNvPr>
          <p:cNvSpPr>
            <a:spLocks noGrp="1"/>
          </p:cNvSpPr>
          <p:nvPr userDrawn="1">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2" name="Text Placeholder 4">
            <a:extLst>
              <a:ext uri="{FF2B5EF4-FFF2-40B4-BE49-F238E27FC236}">
                <a16:creationId xmlns:a16="http://schemas.microsoft.com/office/drawing/2014/main" id="{FDC25CE6-E01F-8043-BB6D-93E510688B66}"/>
              </a:ext>
            </a:extLst>
          </p:cNvPr>
          <p:cNvSpPr>
            <a:spLocks noGrp="1"/>
          </p:cNvSpPr>
          <p:nvPr userDrawn="1">
            <p:ph type="body" sz="quarter" idx="11"/>
          </p:nvPr>
        </p:nvSpPr>
        <p:spPr>
          <a:xfrm>
            <a:off x="609600" y="1313099"/>
            <a:ext cx="10972800" cy="4524367"/>
          </a:xfrm>
        </p:spPr>
        <p:txBody>
          <a:bodyPr>
            <a:normAutofit/>
          </a:bodyPr>
          <a:lstStyle>
            <a:lvl1pPr>
              <a:defRPr sz="2400"/>
            </a:lvl1pPr>
            <a:lvl2pPr>
              <a:defRPr sz="2000"/>
            </a:lvl2pPr>
            <a:lvl3pPr>
              <a:defRPr sz="1800"/>
            </a:lvl3pPr>
            <a:lvl4pPr>
              <a:defRPr sz="1600"/>
            </a:lvl4pPr>
            <a:lvl5pPr>
              <a:defRPr sz="1400"/>
            </a:lvl5pPr>
          </a:lstStyle>
          <a:p>
            <a:pPr lvl="0"/>
            <a:r>
              <a:rPr lang="en-US"/>
              <a:t>Click to edit Master text styles</a:t>
            </a:r>
          </a:p>
        </p:txBody>
      </p:sp>
      <p:pic>
        <p:nvPicPr>
          <p:cNvPr id="24" name="Picture 23">
            <a:extLst>
              <a:ext uri="{FF2B5EF4-FFF2-40B4-BE49-F238E27FC236}">
                <a16:creationId xmlns:a16="http://schemas.microsoft.com/office/drawing/2014/main" id="{E6E4E664-4B22-9C48-B57A-0EA76F47B4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Tree>
    <p:extLst>
      <p:ext uri="{BB962C8B-B14F-4D97-AF65-F5344CB8AC3E}">
        <p14:creationId xmlns:p14="http://schemas.microsoft.com/office/powerpoint/2010/main" val="18221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MRC-Standou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10FAE9E-607B-9A44-8FA4-924621F838D9}"/>
              </a:ext>
            </a:extLst>
          </p:cNvPr>
          <p:cNvSpPr/>
          <p:nvPr userDrawn="1"/>
        </p:nvSpPr>
        <p:spPr>
          <a:xfrm flipH="1">
            <a:off x="433646" y="473637"/>
            <a:ext cx="11358882" cy="5979425"/>
          </a:xfrm>
          <a:prstGeom prst="rect">
            <a:avLst/>
          </a:prstGeom>
          <a:solidFill>
            <a:schemeClr val="bg1"/>
          </a:solidFill>
          <a:ln>
            <a:noFill/>
          </a:ln>
          <a:effectLst>
            <a:outerShdw blurRad="165100" sx="101000" sy="101000" algn="ctr"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pic>
        <p:nvPicPr>
          <p:cNvPr id="9" name="Picture 8">
            <a:extLst>
              <a:ext uri="{FF2B5EF4-FFF2-40B4-BE49-F238E27FC236}">
                <a16:creationId xmlns:a16="http://schemas.microsoft.com/office/drawing/2014/main" id="{20306381-28A9-3D4E-A598-F66168615F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0368" y="4727435"/>
            <a:ext cx="1939637" cy="328487"/>
          </a:xfrm>
          <a:prstGeom prst="rect">
            <a:avLst/>
          </a:prstGeom>
        </p:spPr>
      </p:pic>
      <p:sp>
        <p:nvSpPr>
          <p:cNvPr id="11" name="Rectangle 10">
            <a:extLst>
              <a:ext uri="{FF2B5EF4-FFF2-40B4-BE49-F238E27FC236}">
                <a16:creationId xmlns:a16="http://schemas.microsoft.com/office/drawing/2014/main" id="{8E4DA0D0-0800-484A-9D5B-88573BABA0C1}"/>
              </a:ext>
            </a:extLst>
          </p:cNvPr>
          <p:cNvSpPr/>
          <p:nvPr userDrawn="1"/>
        </p:nvSpPr>
        <p:spPr>
          <a:xfrm flipH="1">
            <a:off x="433647" y="6138331"/>
            <a:ext cx="11358880" cy="316583"/>
          </a:xfrm>
          <a:prstGeom prst="rect">
            <a:avLst/>
          </a:prstGeom>
          <a:gradFill flip="none" rotWithShape="1">
            <a:gsLst>
              <a:gs pos="0">
                <a:schemeClr val="accent6"/>
              </a:gs>
              <a:gs pos="100000">
                <a:schemeClr val="accent5"/>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7" name="Content Placeholder 4">
            <a:extLst>
              <a:ext uri="{FF2B5EF4-FFF2-40B4-BE49-F238E27FC236}">
                <a16:creationId xmlns:a16="http://schemas.microsoft.com/office/drawing/2014/main" id="{0A5EA744-DC87-4547-9022-7EA504BC1124}"/>
              </a:ext>
            </a:extLst>
          </p:cNvPr>
          <p:cNvSpPr>
            <a:spLocks noGrp="1"/>
          </p:cNvSpPr>
          <p:nvPr>
            <p:ph sz="quarter" idx="12" hasCustomPrompt="1"/>
          </p:nvPr>
        </p:nvSpPr>
        <p:spPr>
          <a:xfrm>
            <a:off x="6261423" y="1682210"/>
            <a:ext cx="5138097" cy="4067426"/>
          </a:xfrm>
          <a:prstGeom prst="rect">
            <a:avLst/>
          </a:prstGeom>
          <a:noFill/>
        </p:spPr>
        <p:txBody>
          <a:bodyPr/>
          <a:lstStyle>
            <a:lvl1pPr marL="7937" indent="0">
              <a:buNone/>
              <a:defRPr/>
            </a:lvl1pPr>
          </a:lstStyle>
          <a:p>
            <a:pPr lvl="0"/>
            <a:r>
              <a:rPr lang="en-US" dirty="0"/>
              <a:t>Click desired content icon to add </a:t>
            </a:r>
          </a:p>
        </p:txBody>
      </p:sp>
      <p:sp>
        <p:nvSpPr>
          <p:cNvPr id="10" name="Slide Number Placeholder 9">
            <a:extLst>
              <a:ext uri="{FF2B5EF4-FFF2-40B4-BE49-F238E27FC236}">
                <a16:creationId xmlns:a16="http://schemas.microsoft.com/office/drawing/2014/main" id="{FC3AE597-52E1-FD47-A00F-A8F9CCB04FF1}"/>
              </a:ext>
            </a:extLst>
          </p:cNvPr>
          <p:cNvSpPr>
            <a:spLocks noGrp="1"/>
          </p:cNvSpPr>
          <p:nvPr>
            <p:ph type="sldNum" sz="quarter" idx="10"/>
          </p:nvPr>
        </p:nvSpPr>
        <p:spPr>
          <a:xfrm>
            <a:off x="11330504" y="6138329"/>
            <a:ext cx="462023" cy="314733"/>
          </a:xfrm>
        </p:spPr>
        <p:txBody>
          <a:bodyPr/>
          <a:lstStyle/>
          <a:p>
            <a:fld id="{48F63A3B-78C7-47BE-AE5E-E10140E04643}" type="slidenum">
              <a:rPr lang="en-US" smtClean="0">
                <a:latin typeface="Arial" charset="0"/>
                <a:cs typeface="Arial" charset="0"/>
              </a:rPr>
              <a:pPr/>
              <a:t>‹#›</a:t>
            </a:fld>
            <a:endParaRPr lang="en-US" dirty="0"/>
          </a:p>
        </p:txBody>
      </p:sp>
      <p:sp>
        <p:nvSpPr>
          <p:cNvPr id="3" name="Text Placeholder 2">
            <a:extLst>
              <a:ext uri="{FF2B5EF4-FFF2-40B4-BE49-F238E27FC236}">
                <a16:creationId xmlns:a16="http://schemas.microsoft.com/office/drawing/2014/main" id="{4471F453-F7A6-1D41-B8E6-BB3A83ADCB05}"/>
              </a:ext>
            </a:extLst>
          </p:cNvPr>
          <p:cNvSpPr>
            <a:spLocks noGrp="1"/>
          </p:cNvSpPr>
          <p:nvPr>
            <p:ph type="body" sz="quarter" idx="13"/>
          </p:nvPr>
        </p:nvSpPr>
        <p:spPr>
          <a:xfrm>
            <a:off x="880025" y="1682750"/>
            <a:ext cx="5247725" cy="4067175"/>
          </a:xfrm>
          <a:prstGeom prst="rect">
            <a:avLst/>
          </a:prstGeom>
        </p:spPr>
        <p:txBody>
          <a:bodyPr/>
          <a:lstStyle/>
          <a:p>
            <a:pPr lvl="0"/>
            <a:r>
              <a:rPr lang="en-US"/>
              <a:t>Click to edit Master text styles</a:t>
            </a:r>
          </a:p>
        </p:txBody>
      </p:sp>
      <p:sp>
        <p:nvSpPr>
          <p:cNvPr id="14" name="Title 6">
            <a:extLst>
              <a:ext uri="{FF2B5EF4-FFF2-40B4-BE49-F238E27FC236}">
                <a16:creationId xmlns:a16="http://schemas.microsoft.com/office/drawing/2014/main" id="{72399AF3-A97C-4F7F-8F9D-025BB5FE06CF}"/>
              </a:ext>
            </a:extLst>
          </p:cNvPr>
          <p:cNvSpPr>
            <a:spLocks noGrp="1"/>
          </p:cNvSpPr>
          <p:nvPr>
            <p:ph type="title" hasCustomPrompt="1"/>
          </p:nvPr>
        </p:nvSpPr>
        <p:spPr>
          <a:xfrm>
            <a:off x="880025" y="721816"/>
            <a:ext cx="10662033" cy="720785"/>
          </a:xfrm>
        </p:spPr>
        <p:txBody>
          <a:bodyPr>
            <a:normAutofit/>
          </a:bodyPr>
          <a:lstStyle>
            <a:lvl1pPr>
              <a:defRPr sz="3200"/>
            </a:lvl1pPr>
          </a:lstStyle>
          <a:p>
            <a:r>
              <a:rPr lang="en-US" dirty="0"/>
              <a:t>Click to edit slide header</a:t>
            </a:r>
          </a:p>
        </p:txBody>
      </p:sp>
      <p:cxnSp>
        <p:nvCxnSpPr>
          <p:cNvPr id="15" name="Straight Connector 14">
            <a:extLst>
              <a:ext uri="{FF2B5EF4-FFF2-40B4-BE49-F238E27FC236}">
                <a16:creationId xmlns:a16="http://schemas.microsoft.com/office/drawing/2014/main" id="{F2F4FBB9-ACA7-4248-B79C-D271A0E9266E}"/>
              </a:ext>
            </a:extLst>
          </p:cNvPr>
          <p:cNvCxnSpPr>
            <a:cxnSpLocks/>
          </p:cNvCxnSpPr>
          <p:nvPr userDrawn="1"/>
        </p:nvCxnSpPr>
        <p:spPr>
          <a:xfrm>
            <a:off x="920368" y="1442601"/>
            <a:ext cx="1087215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721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AMRC-StandoutB">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10FAE9E-607B-9A44-8FA4-924621F838D9}"/>
              </a:ext>
            </a:extLst>
          </p:cNvPr>
          <p:cNvSpPr/>
          <p:nvPr userDrawn="1"/>
        </p:nvSpPr>
        <p:spPr>
          <a:xfrm flipH="1">
            <a:off x="433646" y="473637"/>
            <a:ext cx="11358882" cy="5979425"/>
          </a:xfrm>
          <a:prstGeom prst="rect">
            <a:avLst/>
          </a:prstGeom>
          <a:solidFill>
            <a:schemeClr val="bg1"/>
          </a:solidFill>
          <a:ln>
            <a:noFill/>
          </a:ln>
          <a:effectLst>
            <a:outerShdw blurRad="165100" sx="101000" sy="101000" algn="ctr"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pic>
        <p:nvPicPr>
          <p:cNvPr id="9" name="Picture 8">
            <a:extLst>
              <a:ext uri="{FF2B5EF4-FFF2-40B4-BE49-F238E27FC236}">
                <a16:creationId xmlns:a16="http://schemas.microsoft.com/office/drawing/2014/main" id="{20306381-28A9-3D4E-A598-F66168615F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0368" y="4727435"/>
            <a:ext cx="1939637" cy="328487"/>
          </a:xfrm>
          <a:prstGeom prst="rect">
            <a:avLst/>
          </a:prstGeom>
        </p:spPr>
      </p:pic>
      <p:sp>
        <p:nvSpPr>
          <p:cNvPr id="11" name="Rectangle 10">
            <a:extLst>
              <a:ext uri="{FF2B5EF4-FFF2-40B4-BE49-F238E27FC236}">
                <a16:creationId xmlns:a16="http://schemas.microsoft.com/office/drawing/2014/main" id="{8E4DA0D0-0800-484A-9D5B-88573BABA0C1}"/>
              </a:ext>
            </a:extLst>
          </p:cNvPr>
          <p:cNvSpPr/>
          <p:nvPr userDrawn="1"/>
        </p:nvSpPr>
        <p:spPr>
          <a:xfrm flipH="1">
            <a:off x="433647" y="6138331"/>
            <a:ext cx="11358880" cy="316583"/>
          </a:xfrm>
          <a:prstGeom prst="rect">
            <a:avLst/>
          </a:prstGeom>
          <a:gradFill flip="none" rotWithShape="1">
            <a:gsLst>
              <a:gs pos="0">
                <a:schemeClr val="accent1"/>
              </a:gs>
              <a:gs pos="100000">
                <a:schemeClr val="tx1"/>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7" name="Content Placeholder 4">
            <a:extLst>
              <a:ext uri="{FF2B5EF4-FFF2-40B4-BE49-F238E27FC236}">
                <a16:creationId xmlns:a16="http://schemas.microsoft.com/office/drawing/2014/main" id="{0A5EA744-DC87-4547-9022-7EA504BC1124}"/>
              </a:ext>
            </a:extLst>
          </p:cNvPr>
          <p:cNvSpPr>
            <a:spLocks noGrp="1"/>
          </p:cNvSpPr>
          <p:nvPr>
            <p:ph sz="quarter" idx="12" hasCustomPrompt="1"/>
          </p:nvPr>
        </p:nvSpPr>
        <p:spPr>
          <a:xfrm>
            <a:off x="6261423" y="1682210"/>
            <a:ext cx="5138097" cy="4067426"/>
          </a:xfrm>
          <a:prstGeom prst="rect">
            <a:avLst/>
          </a:prstGeom>
          <a:noFill/>
        </p:spPr>
        <p:txBody>
          <a:bodyPr/>
          <a:lstStyle>
            <a:lvl1pPr marL="7937" indent="0">
              <a:buNone/>
              <a:defRPr/>
            </a:lvl1pPr>
          </a:lstStyle>
          <a:p>
            <a:pPr lvl="0"/>
            <a:r>
              <a:rPr lang="en-US" dirty="0"/>
              <a:t>Click desired content icon to add </a:t>
            </a:r>
          </a:p>
        </p:txBody>
      </p:sp>
      <p:sp>
        <p:nvSpPr>
          <p:cNvPr id="10" name="Slide Number Placeholder 9">
            <a:extLst>
              <a:ext uri="{FF2B5EF4-FFF2-40B4-BE49-F238E27FC236}">
                <a16:creationId xmlns:a16="http://schemas.microsoft.com/office/drawing/2014/main" id="{23D8F1CC-18D5-7340-8204-57DEA4C0BABE}"/>
              </a:ext>
            </a:extLst>
          </p:cNvPr>
          <p:cNvSpPr>
            <a:spLocks noGrp="1"/>
          </p:cNvSpPr>
          <p:nvPr>
            <p:ph type="sldNum" sz="quarter" idx="10"/>
          </p:nvPr>
        </p:nvSpPr>
        <p:spPr>
          <a:xfrm>
            <a:off x="11330504" y="6138329"/>
            <a:ext cx="462023" cy="314733"/>
          </a:xfrm>
        </p:spPr>
        <p:txBody>
          <a:bodyPr/>
          <a:lstStyle/>
          <a:p>
            <a:fld id="{48F63A3B-78C7-47BE-AE5E-E10140E04643}" type="slidenum">
              <a:rPr lang="en-US" smtClean="0">
                <a:latin typeface="Arial" charset="0"/>
                <a:cs typeface="Arial" charset="0"/>
              </a:rPr>
              <a:pPr/>
              <a:t>‹#›</a:t>
            </a:fld>
            <a:endParaRPr lang="en-US" dirty="0"/>
          </a:p>
        </p:txBody>
      </p:sp>
      <p:sp>
        <p:nvSpPr>
          <p:cNvPr id="12" name="Title 6">
            <a:extLst>
              <a:ext uri="{FF2B5EF4-FFF2-40B4-BE49-F238E27FC236}">
                <a16:creationId xmlns:a16="http://schemas.microsoft.com/office/drawing/2014/main" id="{232755C8-337A-5E48-8DFC-AD00ADE306CA}"/>
              </a:ext>
            </a:extLst>
          </p:cNvPr>
          <p:cNvSpPr>
            <a:spLocks noGrp="1"/>
          </p:cNvSpPr>
          <p:nvPr>
            <p:ph type="title" hasCustomPrompt="1"/>
          </p:nvPr>
        </p:nvSpPr>
        <p:spPr>
          <a:xfrm>
            <a:off x="880025" y="721816"/>
            <a:ext cx="10662033" cy="720785"/>
          </a:xfrm>
        </p:spPr>
        <p:txBody>
          <a:bodyPr>
            <a:normAutofit/>
          </a:bodyPr>
          <a:lstStyle>
            <a:lvl1pPr>
              <a:defRPr sz="3200"/>
            </a:lvl1pPr>
          </a:lstStyle>
          <a:p>
            <a:r>
              <a:rPr lang="en-US" dirty="0"/>
              <a:t>Click to edit slide header</a:t>
            </a:r>
          </a:p>
        </p:txBody>
      </p:sp>
      <p:cxnSp>
        <p:nvCxnSpPr>
          <p:cNvPr id="13" name="Straight Connector 12">
            <a:extLst>
              <a:ext uri="{FF2B5EF4-FFF2-40B4-BE49-F238E27FC236}">
                <a16:creationId xmlns:a16="http://schemas.microsoft.com/office/drawing/2014/main" id="{42B0C67F-4491-8F42-998B-6030306C9C30}"/>
              </a:ext>
            </a:extLst>
          </p:cNvPr>
          <p:cNvCxnSpPr>
            <a:cxnSpLocks/>
          </p:cNvCxnSpPr>
          <p:nvPr userDrawn="1"/>
        </p:nvCxnSpPr>
        <p:spPr>
          <a:xfrm>
            <a:off x="920368" y="1442601"/>
            <a:ext cx="1087215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2">
            <a:extLst>
              <a:ext uri="{FF2B5EF4-FFF2-40B4-BE49-F238E27FC236}">
                <a16:creationId xmlns:a16="http://schemas.microsoft.com/office/drawing/2014/main" id="{B216B15B-8709-CE49-A6C5-0B5294E3A05A}"/>
              </a:ext>
            </a:extLst>
          </p:cNvPr>
          <p:cNvSpPr>
            <a:spLocks noGrp="1"/>
          </p:cNvSpPr>
          <p:nvPr>
            <p:ph type="body" sz="quarter" idx="13"/>
          </p:nvPr>
        </p:nvSpPr>
        <p:spPr>
          <a:xfrm>
            <a:off x="880025" y="1682750"/>
            <a:ext cx="5247725" cy="4067175"/>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392986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MRC-VisualHeader">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EB7AF4-A4EE-406F-BC04-DD07D881381C}"/>
              </a:ext>
            </a:extLst>
          </p:cNvPr>
          <p:cNvGrpSpPr/>
          <p:nvPr userDrawn="1"/>
        </p:nvGrpSpPr>
        <p:grpSpPr>
          <a:xfrm>
            <a:off x="0" y="-7075"/>
            <a:ext cx="12192000" cy="1726718"/>
            <a:chOff x="0" y="-7075"/>
            <a:chExt cx="12192000" cy="1726718"/>
          </a:xfrm>
        </p:grpSpPr>
        <p:grpSp>
          <p:nvGrpSpPr>
            <p:cNvPr id="8" name="Group 7">
              <a:extLst>
                <a:ext uri="{FF2B5EF4-FFF2-40B4-BE49-F238E27FC236}">
                  <a16:creationId xmlns:a16="http://schemas.microsoft.com/office/drawing/2014/main" id="{5F9C358B-302D-E249-B1AA-115071C189BF}"/>
                </a:ext>
              </a:extLst>
            </p:cNvPr>
            <p:cNvGrpSpPr/>
            <p:nvPr userDrawn="1"/>
          </p:nvGrpSpPr>
          <p:grpSpPr>
            <a:xfrm>
              <a:off x="0" y="-7075"/>
              <a:ext cx="12192000" cy="1726718"/>
              <a:chOff x="0" y="-7075"/>
              <a:chExt cx="12192000" cy="1726718"/>
            </a:xfrm>
          </p:grpSpPr>
          <p:sp>
            <p:nvSpPr>
              <p:cNvPr id="15" name="Triangle 2">
                <a:extLst>
                  <a:ext uri="{FF2B5EF4-FFF2-40B4-BE49-F238E27FC236}">
                    <a16:creationId xmlns:a16="http://schemas.microsoft.com/office/drawing/2014/main" id="{DFE8021B-2BBB-8545-9361-2234878EABCB}"/>
                  </a:ext>
                </a:extLst>
              </p:cNvPr>
              <p:cNvSpPr/>
              <p:nvPr userDrawn="1"/>
            </p:nvSpPr>
            <p:spPr>
              <a:xfrm flipH="1" flipV="1">
                <a:off x="22302" y="453074"/>
                <a:ext cx="12169697" cy="110891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Lst>
                <a:ahLst/>
                <a:cxnLst>
                  <a:cxn ang="0">
                    <a:pos x="connsiteX0" y="connsiteY0"/>
                  </a:cxn>
                  <a:cxn ang="0">
                    <a:pos x="connsiteX1" y="connsiteY1"/>
                  </a:cxn>
                  <a:cxn ang="0">
                    <a:pos x="connsiteX2" y="connsiteY2"/>
                  </a:cxn>
                  <a:cxn ang="0">
                    <a:pos x="connsiteX3" y="connsiteY3"/>
                  </a:cxn>
                </a:cxnLst>
                <a:rect l="l" t="t" r="r" b="b"/>
                <a:pathLst>
                  <a:path w="15833641" h="769257">
                    <a:moveTo>
                      <a:pt x="0" y="769257"/>
                    </a:moveTo>
                    <a:lnTo>
                      <a:pt x="0" y="0"/>
                    </a:lnTo>
                    <a:cubicBezTo>
                      <a:pt x="58555" y="6406"/>
                      <a:pt x="10555761" y="476383"/>
                      <a:pt x="15833641" y="769257"/>
                    </a:cubicBezTo>
                    <a:lnTo>
                      <a:pt x="0" y="769257"/>
                    </a:lnTo>
                    <a:close/>
                  </a:path>
                </a:pathLst>
              </a:custGeom>
              <a:gradFill flip="none" rotWithShape="1">
                <a:gsLst>
                  <a:gs pos="15000">
                    <a:schemeClr val="accent5"/>
                  </a:gs>
                  <a:gs pos="100000">
                    <a:schemeClr val="accent6"/>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6" name="Rectangle 5">
                <a:extLst>
                  <a:ext uri="{FF2B5EF4-FFF2-40B4-BE49-F238E27FC236}">
                    <a16:creationId xmlns:a16="http://schemas.microsoft.com/office/drawing/2014/main" id="{CB6A0315-98F3-AE4A-BB8D-AA113977724A}"/>
                  </a:ext>
                </a:extLst>
              </p:cNvPr>
              <p:cNvSpPr/>
              <p:nvPr userDrawn="1"/>
            </p:nvSpPr>
            <p:spPr>
              <a:xfrm>
                <a:off x="0" y="-6659"/>
                <a:ext cx="12191999" cy="172630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726302">
                    <a:moveTo>
                      <a:pt x="0" y="0"/>
                    </a:moveTo>
                    <a:lnTo>
                      <a:pt x="12191999" y="0"/>
                    </a:lnTo>
                    <a:cubicBezTo>
                      <a:pt x="12189622" y="287986"/>
                      <a:pt x="12187246" y="575972"/>
                      <a:pt x="12184869" y="863958"/>
                    </a:cubicBezTo>
                    <a:lnTo>
                      <a:pt x="0" y="1726302"/>
                    </a:lnTo>
                    <a:lnTo>
                      <a:pt x="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9" name="Rectangle 5">
                <a:extLst>
                  <a:ext uri="{FF2B5EF4-FFF2-40B4-BE49-F238E27FC236}">
                    <a16:creationId xmlns:a16="http://schemas.microsoft.com/office/drawing/2014/main" id="{F0D09261-B8FB-8B4C-8BA4-04CD3EC347C3}"/>
                  </a:ext>
                </a:extLst>
              </p:cNvPr>
              <p:cNvSpPr/>
              <p:nvPr userDrawn="1"/>
            </p:nvSpPr>
            <p:spPr>
              <a:xfrm>
                <a:off x="5902532" y="-7075"/>
                <a:ext cx="6289468" cy="130365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9468" h="1303658">
                    <a:moveTo>
                      <a:pt x="2762959" y="2087"/>
                    </a:moveTo>
                    <a:cubicBezTo>
                      <a:pt x="2756249" y="10249"/>
                      <a:pt x="5089236" y="-2389"/>
                      <a:pt x="6289468" y="415"/>
                    </a:cubicBezTo>
                    <a:lnTo>
                      <a:pt x="6285700" y="861012"/>
                    </a:lnTo>
                    <a:lnTo>
                      <a:pt x="0" y="1303658"/>
                    </a:lnTo>
                    <a:lnTo>
                      <a:pt x="2762959" y="2087"/>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4" name="Graphic 13">
              <a:extLst>
                <a:ext uri="{FF2B5EF4-FFF2-40B4-BE49-F238E27FC236}">
                  <a16:creationId xmlns:a16="http://schemas.microsoft.com/office/drawing/2014/main" id="{030CDA22-CB53-40B2-AA1B-7ABD1639D37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34829" y="191318"/>
              <a:ext cx="513817" cy="523512"/>
            </a:xfrm>
            <a:prstGeom prst="rect">
              <a:avLst/>
            </a:prstGeom>
          </p:spPr>
        </p:pic>
      </p:grpSp>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54180" y="364020"/>
            <a:ext cx="5772546" cy="508407"/>
          </a:xfrm>
        </p:spPr>
        <p:txBody>
          <a:bodyPr anchor="t">
            <a:noAutofit/>
          </a:bodyPr>
          <a:lstStyle>
            <a:lvl1pPr>
              <a:lnSpc>
                <a:spcPts val="3960"/>
              </a:lnSpc>
              <a:spcBef>
                <a:spcPts val="0"/>
              </a:spcBef>
              <a:defRPr sz="3200">
                <a:solidFill>
                  <a:schemeClr val="bg1"/>
                </a:solidFill>
              </a:defRPr>
            </a:lvl1pPr>
          </a:lstStyle>
          <a:p>
            <a:r>
              <a:rPr lang="en-US" dirty="0"/>
              <a:t>Click to add slide header</a:t>
            </a:r>
          </a:p>
        </p:txBody>
      </p:sp>
      <p:pic>
        <p:nvPicPr>
          <p:cNvPr id="4" name="Picture 3">
            <a:extLst>
              <a:ext uri="{FF2B5EF4-FFF2-40B4-BE49-F238E27FC236}">
                <a16:creationId xmlns:a16="http://schemas.microsoft.com/office/drawing/2014/main" id="{B7BDF3F0-3660-484A-B64E-61D93D6DD1C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6473" y="6212020"/>
            <a:ext cx="1939637" cy="328487"/>
          </a:xfrm>
          <a:prstGeom prst="rect">
            <a:avLst/>
          </a:prstGeom>
        </p:spPr>
      </p:pic>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568638" y="865744"/>
            <a:ext cx="3472070" cy="380178"/>
          </a:xfrm>
          <a:prstGeom prst="rect">
            <a:avLst/>
          </a:prstGeom>
        </p:spPr>
        <p:txBody>
          <a:bodyPr>
            <a:noAutofit/>
          </a:bodyPr>
          <a:lstStyle>
            <a:lvl1pPr marL="7937" indent="0">
              <a:buNone/>
              <a:defRPr sz="1800" b="0">
                <a:solidFill>
                  <a:schemeClr val="accent5"/>
                </a:solidFill>
              </a:defRPr>
            </a:lvl1pPr>
          </a:lstStyle>
          <a:p>
            <a:pPr lvl="0"/>
            <a:r>
              <a:rPr lang="en-US" dirty="0"/>
              <a:t>Click to add sub-header</a:t>
            </a:r>
          </a:p>
        </p:txBody>
      </p:sp>
      <p:sp>
        <p:nvSpPr>
          <p:cNvPr id="13" name="Picture Placeholder 5">
            <a:extLst>
              <a:ext uri="{FF2B5EF4-FFF2-40B4-BE49-F238E27FC236}">
                <a16:creationId xmlns:a16="http://schemas.microsoft.com/office/drawing/2014/main" id="{3C2B3B45-2470-DC4E-A6CC-D074A87A26D0}"/>
              </a:ext>
            </a:extLst>
          </p:cNvPr>
          <p:cNvSpPr>
            <a:spLocks noGrp="1" noChangeAspect="1"/>
          </p:cNvSpPr>
          <p:nvPr>
            <p:ph type="pic" sz="quarter" idx="15"/>
          </p:nvPr>
        </p:nvSpPr>
        <p:spPr>
          <a:xfrm>
            <a:off x="526799" y="2269335"/>
            <a:ext cx="5349566" cy="3295849"/>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0" name="Text Placeholder 3">
            <a:extLst>
              <a:ext uri="{FF2B5EF4-FFF2-40B4-BE49-F238E27FC236}">
                <a16:creationId xmlns:a16="http://schemas.microsoft.com/office/drawing/2014/main" id="{576EC29F-5A4E-1940-AF48-E5A2512202A0}"/>
              </a:ext>
            </a:extLst>
          </p:cNvPr>
          <p:cNvSpPr>
            <a:spLocks noGrp="1"/>
          </p:cNvSpPr>
          <p:nvPr>
            <p:ph type="body" sz="quarter" idx="21" hasCustomPrompt="1"/>
          </p:nvPr>
        </p:nvSpPr>
        <p:spPr>
          <a:xfrm>
            <a:off x="526636" y="5565184"/>
            <a:ext cx="5349729" cy="492996"/>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9" name="Slide Number Placeholder 9">
            <a:extLst>
              <a:ext uri="{FF2B5EF4-FFF2-40B4-BE49-F238E27FC236}">
                <a16:creationId xmlns:a16="http://schemas.microsoft.com/office/drawing/2014/main" id="{34291430-6A28-B44C-98B3-2DF7FFC228E7}"/>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sp>
        <p:nvSpPr>
          <p:cNvPr id="10" name="Text Placeholder 2">
            <a:extLst>
              <a:ext uri="{FF2B5EF4-FFF2-40B4-BE49-F238E27FC236}">
                <a16:creationId xmlns:a16="http://schemas.microsoft.com/office/drawing/2014/main" id="{35B60C32-C078-A94E-B297-A27B284001D5}"/>
              </a:ext>
            </a:extLst>
          </p:cNvPr>
          <p:cNvSpPr>
            <a:spLocks noGrp="1"/>
          </p:cNvSpPr>
          <p:nvPr>
            <p:ph type="body" sz="quarter" idx="13" hasCustomPrompt="1"/>
          </p:nvPr>
        </p:nvSpPr>
        <p:spPr>
          <a:xfrm>
            <a:off x="6096000" y="2276220"/>
            <a:ext cx="5518150" cy="3788845"/>
          </a:xfrm>
          <a:prstGeom prst="rect">
            <a:avLst/>
          </a:prstGeom>
        </p:spPr>
        <p:txBody>
          <a:bodyPr/>
          <a:lstStyle>
            <a:lvl1pPr>
              <a:defRPr/>
            </a:lvl1pPr>
          </a:lstStyle>
          <a:p>
            <a:pPr lvl="0"/>
            <a:r>
              <a:rPr lang="en-US" dirty="0"/>
              <a:t>Click to add text</a:t>
            </a:r>
          </a:p>
        </p:txBody>
      </p:sp>
    </p:spTree>
    <p:extLst>
      <p:ext uri="{BB962C8B-B14F-4D97-AF65-F5344CB8AC3E}">
        <p14:creationId xmlns:p14="http://schemas.microsoft.com/office/powerpoint/2010/main" val="352132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MRC-Stron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F51058-59D3-435F-A086-86D9B8F8F963}"/>
              </a:ext>
            </a:extLst>
          </p:cNvPr>
          <p:cNvGrpSpPr/>
          <p:nvPr userDrawn="1"/>
        </p:nvGrpSpPr>
        <p:grpSpPr>
          <a:xfrm>
            <a:off x="3857624" y="0"/>
            <a:ext cx="8445768" cy="6858000"/>
            <a:chOff x="3857624" y="0"/>
            <a:chExt cx="8445768" cy="6858000"/>
          </a:xfrm>
        </p:grpSpPr>
        <p:sp>
          <p:nvSpPr>
            <p:cNvPr id="2" name="Rectangle 1">
              <a:extLst>
                <a:ext uri="{FF2B5EF4-FFF2-40B4-BE49-F238E27FC236}">
                  <a16:creationId xmlns:a16="http://schemas.microsoft.com/office/drawing/2014/main" id="{1A801A5F-2458-844B-8442-C0023C08E562}"/>
                </a:ext>
              </a:extLst>
            </p:cNvPr>
            <p:cNvSpPr/>
            <p:nvPr userDrawn="1"/>
          </p:nvSpPr>
          <p:spPr>
            <a:xfrm flipH="1">
              <a:off x="3857624" y="0"/>
              <a:ext cx="8436511" cy="6858000"/>
            </a:xfrm>
            <a:prstGeom prst="rect">
              <a:avLst/>
            </a:prstGeom>
            <a:gradFill flip="none" rotWithShape="1">
              <a:gsLst>
                <a:gs pos="0">
                  <a:srgbClr val="02598D"/>
                </a:gs>
                <a:gs pos="64000">
                  <a:srgbClr val="04486C"/>
                </a:gs>
                <a:gs pos="77000">
                  <a:schemeClr val="tx1"/>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9" name="Rectangle 8">
              <a:extLst>
                <a:ext uri="{FF2B5EF4-FFF2-40B4-BE49-F238E27FC236}">
                  <a16:creationId xmlns:a16="http://schemas.microsoft.com/office/drawing/2014/main" id="{4E4827A7-F56A-6141-84C2-E3401291976B}"/>
                </a:ext>
              </a:extLst>
            </p:cNvPr>
            <p:cNvSpPr/>
            <p:nvPr userDrawn="1"/>
          </p:nvSpPr>
          <p:spPr>
            <a:xfrm flipH="1">
              <a:off x="8781781" y="0"/>
              <a:ext cx="3521611" cy="6858000"/>
            </a:xfrm>
            <a:custGeom>
              <a:avLst/>
              <a:gdLst>
                <a:gd name="connsiteX0" fmla="*/ 0 w 8436511"/>
                <a:gd name="connsiteY0" fmla="*/ 0 h 6858000"/>
                <a:gd name="connsiteX1" fmla="*/ 8436511 w 8436511"/>
                <a:gd name="connsiteY1" fmla="*/ 0 h 6858000"/>
                <a:gd name="connsiteX2" fmla="*/ 8436511 w 8436511"/>
                <a:gd name="connsiteY2" fmla="*/ 6858000 h 6858000"/>
                <a:gd name="connsiteX3" fmla="*/ 0 w 8436511"/>
                <a:gd name="connsiteY3" fmla="*/ 6858000 h 6858000"/>
                <a:gd name="connsiteX4" fmla="*/ 0 w 8436511"/>
                <a:gd name="connsiteY4" fmla="*/ 0 h 6858000"/>
                <a:gd name="connsiteX0" fmla="*/ 0 w 8436511"/>
                <a:gd name="connsiteY0" fmla="*/ 0 h 6858000"/>
                <a:gd name="connsiteX1" fmla="*/ 8436511 w 8436511"/>
                <a:gd name="connsiteY1" fmla="*/ 0 h 6858000"/>
                <a:gd name="connsiteX2" fmla="*/ 3521611 w 8436511"/>
                <a:gd name="connsiteY2" fmla="*/ 6858000 h 6858000"/>
                <a:gd name="connsiteX3" fmla="*/ 0 w 8436511"/>
                <a:gd name="connsiteY3" fmla="*/ 6858000 h 6858000"/>
                <a:gd name="connsiteX4" fmla="*/ 0 w 8436511"/>
                <a:gd name="connsiteY4" fmla="*/ 0 h 6858000"/>
                <a:gd name="connsiteX0" fmla="*/ 0 w 6417211"/>
                <a:gd name="connsiteY0" fmla="*/ 0 h 6858000"/>
                <a:gd name="connsiteX1" fmla="*/ 6417211 w 6417211"/>
                <a:gd name="connsiteY1" fmla="*/ 0 h 6858000"/>
                <a:gd name="connsiteX2" fmla="*/ 3521611 w 6417211"/>
                <a:gd name="connsiteY2" fmla="*/ 6858000 h 6858000"/>
                <a:gd name="connsiteX3" fmla="*/ 0 w 6417211"/>
                <a:gd name="connsiteY3" fmla="*/ 6858000 h 6858000"/>
                <a:gd name="connsiteX4" fmla="*/ 0 w 6417211"/>
                <a:gd name="connsiteY4" fmla="*/ 0 h 6858000"/>
                <a:gd name="connsiteX0" fmla="*/ 0 w 3521611"/>
                <a:gd name="connsiteY0" fmla="*/ 0 h 6858000"/>
                <a:gd name="connsiteX1" fmla="*/ 3343811 w 3521611"/>
                <a:gd name="connsiteY1" fmla="*/ 0 h 6858000"/>
                <a:gd name="connsiteX2" fmla="*/ 3521611 w 3521611"/>
                <a:gd name="connsiteY2" fmla="*/ 6858000 h 6858000"/>
                <a:gd name="connsiteX3" fmla="*/ 0 w 3521611"/>
                <a:gd name="connsiteY3" fmla="*/ 6858000 h 6858000"/>
                <a:gd name="connsiteX4" fmla="*/ 0 w 3521611"/>
                <a:gd name="connsiteY4" fmla="*/ 0 h 6858000"/>
                <a:gd name="connsiteX0" fmla="*/ 0 w 3521611"/>
                <a:gd name="connsiteY0" fmla="*/ 25400 h 6883400"/>
                <a:gd name="connsiteX1" fmla="*/ 1502311 w 3521611"/>
                <a:gd name="connsiteY1" fmla="*/ 0 h 6883400"/>
                <a:gd name="connsiteX2" fmla="*/ 3521611 w 3521611"/>
                <a:gd name="connsiteY2" fmla="*/ 6883400 h 6883400"/>
                <a:gd name="connsiteX3" fmla="*/ 0 w 3521611"/>
                <a:gd name="connsiteY3" fmla="*/ 6883400 h 6883400"/>
                <a:gd name="connsiteX4" fmla="*/ 0 w 3521611"/>
                <a:gd name="connsiteY4" fmla="*/ 25400 h 6883400"/>
                <a:gd name="connsiteX0" fmla="*/ 0 w 3521611"/>
                <a:gd name="connsiteY0" fmla="*/ 0 h 6858000"/>
                <a:gd name="connsiteX1" fmla="*/ 1400711 w 3521611"/>
                <a:gd name="connsiteY1" fmla="*/ 12700 h 6858000"/>
                <a:gd name="connsiteX2" fmla="*/ 3521611 w 3521611"/>
                <a:gd name="connsiteY2" fmla="*/ 6858000 h 6858000"/>
                <a:gd name="connsiteX3" fmla="*/ 0 w 3521611"/>
                <a:gd name="connsiteY3" fmla="*/ 6858000 h 6858000"/>
                <a:gd name="connsiteX4" fmla="*/ 0 w 3521611"/>
                <a:gd name="connsiteY4" fmla="*/ 0 h 6858000"/>
                <a:gd name="connsiteX0" fmla="*/ 0 w 3521611"/>
                <a:gd name="connsiteY0" fmla="*/ 0 h 6858000"/>
                <a:gd name="connsiteX1" fmla="*/ 1311811 w 3521611"/>
                <a:gd name="connsiteY1" fmla="*/ 12700 h 6858000"/>
                <a:gd name="connsiteX2" fmla="*/ 3521611 w 3521611"/>
                <a:gd name="connsiteY2" fmla="*/ 6858000 h 6858000"/>
                <a:gd name="connsiteX3" fmla="*/ 0 w 3521611"/>
                <a:gd name="connsiteY3" fmla="*/ 6858000 h 6858000"/>
                <a:gd name="connsiteX4" fmla="*/ 0 w 35216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611" h="6858000">
                  <a:moveTo>
                    <a:pt x="0" y="0"/>
                  </a:moveTo>
                  <a:lnTo>
                    <a:pt x="1311811" y="12700"/>
                  </a:lnTo>
                  <a:lnTo>
                    <a:pt x="3521611" y="6858000"/>
                  </a:lnTo>
                  <a:lnTo>
                    <a:pt x="0" y="6858000"/>
                  </a:lnTo>
                  <a:lnTo>
                    <a:pt x="0" y="0"/>
                  </a:lnTo>
                  <a:close/>
                </a:path>
              </a:pathLst>
            </a:custGeom>
            <a:gradFill flip="none" rotWithShape="1">
              <a:gsLst>
                <a:gs pos="1000">
                  <a:srgbClr val="02598D"/>
                </a:gs>
                <a:gs pos="93000">
                  <a:schemeClr val="tx1"/>
                </a:gs>
              </a:gsLst>
              <a:lin ang="19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4682401" y="1051679"/>
            <a:ext cx="3847237" cy="508407"/>
          </a:xfrm>
        </p:spPr>
        <p:txBody>
          <a:bodyPr anchor="t">
            <a:noAutofit/>
          </a:bodyPr>
          <a:lstStyle>
            <a:lvl1pPr>
              <a:lnSpc>
                <a:spcPts val="3960"/>
              </a:lnSpc>
              <a:spcBef>
                <a:spcPts val="0"/>
              </a:spcBef>
              <a:defRPr sz="4000">
                <a:solidFill>
                  <a:schemeClr val="bg1"/>
                </a:solidFill>
              </a:defRPr>
            </a:lvl1pPr>
          </a:lstStyle>
          <a:p>
            <a:r>
              <a:rPr lang="en-US" dirty="0"/>
              <a:t>Large Header</a:t>
            </a:r>
          </a:p>
        </p:txBody>
      </p:sp>
      <p:pic>
        <p:nvPicPr>
          <p:cNvPr id="4" name="Picture 3">
            <a:extLst>
              <a:ext uri="{FF2B5EF4-FFF2-40B4-BE49-F238E27FC236}">
                <a16:creationId xmlns:a16="http://schemas.microsoft.com/office/drawing/2014/main" id="{B7BDF3F0-3660-484A-B64E-61D93D6DD1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6473" y="6212020"/>
            <a:ext cx="1939637" cy="328487"/>
          </a:xfrm>
          <a:prstGeom prst="rect">
            <a:avLst/>
          </a:prstGeom>
        </p:spPr>
      </p:pic>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8529638" y="1028700"/>
            <a:ext cx="2549236" cy="508407"/>
          </a:xfrm>
          <a:prstGeom prst="rect">
            <a:avLst/>
          </a:prstGeom>
        </p:spPr>
        <p:txBody>
          <a:bodyPr>
            <a:noAutofit/>
          </a:bodyPr>
          <a:lstStyle>
            <a:lvl1pPr marL="7937" indent="0">
              <a:lnSpc>
                <a:spcPts val="1560"/>
              </a:lnSpc>
              <a:spcBef>
                <a:spcPts val="400"/>
              </a:spcBef>
              <a:buNone/>
              <a:defRPr sz="1700" b="0">
                <a:solidFill>
                  <a:schemeClr val="accent5"/>
                </a:solidFill>
              </a:defRPr>
            </a:lvl1pPr>
          </a:lstStyle>
          <a:p>
            <a:pPr lvl="0"/>
            <a:r>
              <a:rPr lang="en-US" dirty="0"/>
              <a:t>Two Lines</a:t>
            </a:r>
          </a:p>
          <a:p>
            <a:pPr lvl="0"/>
            <a:r>
              <a:rPr lang="en-US" dirty="0"/>
              <a:t>Sub-header</a:t>
            </a:r>
          </a:p>
        </p:txBody>
      </p:sp>
      <p:sp>
        <p:nvSpPr>
          <p:cNvPr id="14" name="Picture Placeholder 13">
            <a:extLst>
              <a:ext uri="{FF2B5EF4-FFF2-40B4-BE49-F238E27FC236}">
                <a16:creationId xmlns:a16="http://schemas.microsoft.com/office/drawing/2014/main" id="{34590287-1402-6B4C-A6C6-16721C814436}"/>
              </a:ext>
            </a:extLst>
          </p:cNvPr>
          <p:cNvSpPr>
            <a:spLocks noGrp="1"/>
          </p:cNvSpPr>
          <p:nvPr>
            <p:ph type="pic" sz="quarter" idx="16"/>
          </p:nvPr>
        </p:nvSpPr>
        <p:spPr>
          <a:xfrm>
            <a:off x="0" y="0"/>
            <a:ext cx="3857624" cy="6858000"/>
          </a:xfrm>
          <a:prstGeom prst="rect">
            <a:avLst/>
          </a:prstGeom>
          <a:solidFill>
            <a:schemeClr val="bg2">
              <a:lumMod val="40000"/>
              <a:lumOff val="60000"/>
            </a:schemeClr>
          </a:solidFill>
        </p:spPr>
        <p:txBody>
          <a:bodyPr anchor="ctr"/>
          <a:lstStyle>
            <a:lvl1pPr marL="7937" indent="0" algn="ctr">
              <a:buNone/>
              <a:defRPr/>
            </a:lvl1pPr>
          </a:lstStyle>
          <a:p>
            <a:r>
              <a:rPr lang="en-US" dirty="0"/>
              <a:t>Click icon to add picture</a:t>
            </a:r>
          </a:p>
        </p:txBody>
      </p:sp>
      <p:sp>
        <p:nvSpPr>
          <p:cNvPr id="5" name="Text Placeholder 4">
            <a:extLst>
              <a:ext uri="{FF2B5EF4-FFF2-40B4-BE49-F238E27FC236}">
                <a16:creationId xmlns:a16="http://schemas.microsoft.com/office/drawing/2014/main" id="{86CF5612-09A6-D946-BBE5-7170116C0A45}"/>
              </a:ext>
            </a:extLst>
          </p:cNvPr>
          <p:cNvSpPr>
            <a:spLocks noGrp="1"/>
          </p:cNvSpPr>
          <p:nvPr>
            <p:ph type="body" sz="quarter" idx="17"/>
          </p:nvPr>
        </p:nvSpPr>
        <p:spPr>
          <a:xfrm>
            <a:off x="4683125" y="2169268"/>
            <a:ext cx="6396038" cy="3734645"/>
          </a:xfrm>
          <a:prstGeom prst="rect">
            <a:avLst/>
          </a:prstGeom>
        </p:spPr>
        <p:txBody>
          <a:bodyPr>
            <a:normAutofit/>
          </a:bodyPr>
          <a:lstStyle>
            <a:lvl1pPr>
              <a:buClr>
                <a:schemeClr val="accent5"/>
              </a:buClr>
              <a:defRPr sz="2400">
                <a:solidFill>
                  <a:schemeClr val="bg1"/>
                </a:solidFill>
              </a:defRPr>
            </a:lvl1pPr>
            <a:lvl2pPr>
              <a:buClr>
                <a:schemeClr val="accent5"/>
              </a:buClr>
              <a:defRPr sz="2000">
                <a:solidFill>
                  <a:schemeClr val="bg1"/>
                </a:solidFill>
              </a:defRPr>
            </a:lvl2pPr>
            <a:lvl3pPr>
              <a:buClr>
                <a:schemeClr val="accent5"/>
              </a:buClr>
              <a:defRPr sz="1800">
                <a:solidFill>
                  <a:schemeClr val="bg1"/>
                </a:solidFill>
              </a:defRPr>
            </a:lvl3pPr>
            <a:lvl4pPr>
              <a:buClr>
                <a:schemeClr val="accent5"/>
              </a:buClr>
              <a:defRPr sz="1600">
                <a:solidFill>
                  <a:schemeClr val="bg1"/>
                </a:solidFill>
              </a:defRPr>
            </a:lvl4pPr>
            <a:lvl5pPr>
              <a:buClr>
                <a:schemeClr val="accent5"/>
              </a:buClr>
              <a:defRPr sz="1400">
                <a:solidFill>
                  <a:schemeClr val="bg1"/>
                </a:solidFill>
              </a:defRPr>
            </a:lvl5pPr>
          </a:lstStyle>
          <a:p>
            <a:pPr lvl="0"/>
            <a:r>
              <a:rPr lang="en-US"/>
              <a:t>Click to edit Master text styles</a:t>
            </a:r>
          </a:p>
        </p:txBody>
      </p:sp>
      <p:sp>
        <p:nvSpPr>
          <p:cNvPr id="10" name="Slide Number Placeholder 9">
            <a:extLst>
              <a:ext uri="{FF2B5EF4-FFF2-40B4-BE49-F238E27FC236}">
                <a16:creationId xmlns:a16="http://schemas.microsoft.com/office/drawing/2014/main" id="{FB09F1E9-0548-6446-B11E-60A1CECF895A}"/>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13" name="Graphic 12">
            <a:extLst>
              <a:ext uri="{FF2B5EF4-FFF2-40B4-BE49-F238E27FC236}">
                <a16:creationId xmlns:a16="http://schemas.microsoft.com/office/drawing/2014/main" id="{EDA1B8C3-F52B-4714-8948-D5C28F744F6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7749" y="6165904"/>
            <a:ext cx="513817" cy="523512"/>
          </a:xfrm>
          <a:prstGeom prst="rect">
            <a:avLst/>
          </a:prstGeom>
        </p:spPr>
      </p:pic>
    </p:spTree>
    <p:extLst>
      <p:ext uri="{BB962C8B-B14F-4D97-AF65-F5344CB8AC3E}">
        <p14:creationId xmlns:p14="http://schemas.microsoft.com/office/powerpoint/2010/main" val="260465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MRC-HighlightO">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35D44D9-1777-4F9A-8915-5E4013DE6265}"/>
              </a:ext>
            </a:extLst>
          </p:cNvPr>
          <p:cNvSpPr/>
          <p:nvPr userDrawn="1"/>
        </p:nvSpPr>
        <p:spPr>
          <a:xfrm>
            <a:off x="7772400" y="0"/>
            <a:ext cx="4419600" cy="685800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65499925-5322-4E81-AE56-DFDE17B1E90F}"/>
              </a:ext>
            </a:extLst>
          </p:cNvPr>
          <p:cNvGrpSpPr/>
          <p:nvPr userDrawn="1"/>
        </p:nvGrpSpPr>
        <p:grpSpPr>
          <a:xfrm>
            <a:off x="-3175" y="5912686"/>
            <a:ext cx="12195175" cy="945314"/>
            <a:chOff x="-3586" y="5730465"/>
            <a:chExt cx="12195175" cy="1138133"/>
          </a:xfrm>
        </p:grpSpPr>
        <p:sp>
          <p:nvSpPr>
            <p:cNvPr id="21" name="Triangle 2">
              <a:extLst>
                <a:ext uri="{FF2B5EF4-FFF2-40B4-BE49-F238E27FC236}">
                  <a16:creationId xmlns:a16="http://schemas.microsoft.com/office/drawing/2014/main" id="{88014FCA-190C-457A-B992-76E8D274C07D}"/>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7C6BA98D-B34B-4C85-8329-4FE673E44CC1}"/>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9" name="Triangle 2">
              <a:extLst>
                <a:ext uri="{FF2B5EF4-FFF2-40B4-BE49-F238E27FC236}">
                  <a16:creationId xmlns:a16="http://schemas.microsoft.com/office/drawing/2014/main" id="{94D62CE7-8F04-4420-9B7E-5DAFD7DC32AA}"/>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0" name="Triangle 2">
              <a:extLst>
                <a:ext uri="{FF2B5EF4-FFF2-40B4-BE49-F238E27FC236}">
                  <a16:creationId xmlns:a16="http://schemas.microsoft.com/office/drawing/2014/main" id="{E37E29AF-C0AA-48FE-AFE2-95B6665E8717}"/>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31" name="Title 6">
            <a:extLst>
              <a:ext uri="{FF2B5EF4-FFF2-40B4-BE49-F238E27FC236}">
                <a16:creationId xmlns:a16="http://schemas.microsoft.com/office/drawing/2014/main" id="{57638717-1CB1-4605-98AD-8AA7E235F984}"/>
              </a:ext>
            </a:extLst>
          </p:cNvPr>
          <p:cNvSpPr>
            <a:spLocks noGrp="1"/>
          </p:cNvSpPr>
          <p:nvPr>
            <p:ph type="title" hasCustomPrompt="1"/>
          </p:nvPr>
        </p:nvSpPr>
        <p:spPr>
          <a:xfrm>
            <a:off x="627139" y="289800"/>
            <a:ext cx="6470072" cy="953154"/>
          </a:xfrm>
        </p:spPr>
        <p:txBody>
          <a:bodyPr anchor="t">
            <a:noAutofit/>
          </a:bodyPr>
          <a:lstStyle>
            <a:lvl1pPr>
              <a:lnSpc>
                <a:spcPct val="100000"/>
              </a:lnSpc>
              <a:spcBef>
                <a:spcPts val="0"/>
              </a:spcBef>
              <a:defRPr sz="2800"/>
            </a:lvl1pPr>
          </a:lstStyle>
          <a:p>
            <a:r>
              <a:rPr lang="en-US" dirty="0"/>
              <a:t>Case Study</a:t>
            </a:r>
          </a:p>
        </p:txBody>
      </p:sp>
      <p:pic>
        <p:nvPicPr>
          <p:cNvPr id="32" name="Picture 31">
            <a:extLst>
              <a:ext uri="{FF2B5EF4-FFF2-40B4-BE49-F238E27FC236}">
                <a16:creationId xmlns:a16="http://schemas.microsoft.com/office/drawing/2014/main" id="{872A29A2-CB39-4615-8C1B-D2A1E43D0E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5148" y="6318375"/>
            <a:ext cx="1661818" cy="281437"/>
          </a:xfrm>
          <a:prstGeom prst="rect">
            <a:avLst/>
          </a:prstGeom>
        </p:spPr>
      </p:pic>
      <p:sp>
        <p:nvSpPr>
          <p:cNvPr id="33" name="Text Placeholder 5">
            <a:extLst>
              <a:ext uri="{FF2B5EF4-FFF2-40B4-BE49-F238E27FC236}">
                <a16:creationId xmlns:a16="http://schemas.microsoft.com/office/drawing/2014/main" id="{70DAEAA6-612E-4CF4-A33E-C2A6FD62F9BC}"/>
              </a:ext>
            </a:extLst>
          </p:cNvPr>
          <p:cNvSpPr>
            <a:spLocks noGrp="1"/>
          </p:cNvSpPr>
          <p:nvPr>
            <p:ph type="body" sz="quarter" idx="13"/>
          </p:nvPr>
        </p:nvSpPr>
        <p:spPr>
          <a:xfrm>
            <a:off x="609600" y="4463638"/>
            <a:ext cx="6466592" cy="1330399"/>
          </a:xfrm>
          <a:prstGeom prst="rect">
            <a:avLst/>
          </a:prstGeom>
          <a:noFill/>
        </p:spPr>
        <p:txBody>
          <a:bodyPr lIns="91440"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Click to edit Master text styles</a:t>
            </a:r>
          </a:p>
        </p:txBody>
      </p:sp>
      <p:sp>
        <p:nvSpPr>
          <p:cNvPr id="34" name="Text Placeholder 11">
            <a:extLst>
              <a:ext uri="{FF2B5EF4-FFF2-40B4-BE49-F238E27FC236}">
                <a16:creationId xmlns:a16="http://schemas.microsoft.com/office/drawing/2014/main" id="{D4AE262A-76AE-4379-AC48-A9067F0945BC}"/>
              </a:ext>
            </a:extLst>
          </p:cNvPr>
          <p:cNvSpPr>
            <a:spLocks noGrp="1"/>
          </p:cNvSpPr>
          <p:nvPr>
            <p:ph type="body" sz="quarter" idx="14" hasCustomPrompt="1"/>
          </p:nvPr>
        </p:nvSpPr>
        <p:spPr>
          <a:xfrm>
            <a:off x="8179725" y="315426"/>
            <a:ext cx="2549236" cy="301336"/>
          </a:xfrm>
          <a:prstGeom prst="rect">
            <a:avLst/>
          </a:prstGeom>
        </p:spPr>
        <p:txBody>
          <a:bodyPr>
            <a:noAutofit/>
          </a:bodyPr>
          <a:lstStyle>
            <a:lvl1pPr marL="7937" indent="0">
              <a:buNone/>
              <a:defRPr sz="1800" b="1">
                <a:solidFill>
                  <a:schemeClr val="tx1"/>
                </a:solidFill>
              </a:defRPr>
            </a:lvl1pPr>
          </a:lstStyle>
          <a:p>
            <a:pPr lvl="0"/>
            <a:r>
              <a:rPr lang="en-US" dirty="0"/>
              <a:t>Project Highlights</a:t>
            </a:r>
          </a:p>
        </p:txBody>
      </p:sp>
      <p:sp>
        <p:nvSpPr>
          <p:cNvPr id="35" name="Picture Placeholder 16">
            <a:extLst>
              <a:ext uri="{FF2B5EF4-FFF2-40B4-BE49-F238E27FC236}">
                <a16:creationId xmlns:a16="http://schemas.microsoft.com/office/drawing/2014/main" id="{0692D4FE-8C97-4FBA-993E-9F4C607F1CFC}"/>
              </a:ext>
            </a:extLst>
          </p:cNvPr>
          <p:cNvSpPr>
            <a:spLocks noGrp="1"/>
          </p:cNvSpPr>
          <p:nvPr>
            <p:ph type="pic" sz="quarter" idx="15"/>
          </p:nvPr>
        </p:nvSpPr>
        <p:spPr>
          <a:xfrm>
            <a:off x="604515" y="1407272"/>
            <a:ext cx="6470650" cy="2952540"/>
          </a:xfrm>
          <a:prstGeom prst="rect">
            <a:avLst/>
          </a:prstGeom>
          <a:solidFill>
            <a:schemeClr val="bg2">
              <a:lumMod val="40000"/>
              <a:lumOff val="60000"/>
            </a:schemeClr>
          </a:solidFill>
        </p:spPr>
        <p:txBody>
          <a:bodyPr anchor="ctr"/>
          <a:lstStyle>
            <a:lvl1pPr marL="7937" indent="0" algn="ctr">
              <a:buNone/>
              <a:defRPr/>
            </a:lvl1pPr>
          </a:lstStyle>
          <a:p>
            <a:r>
              <a:rPr lang="en-US" dirty="0"/>
              <a:t>Click icon to add picture</a:t>
            </a:r>
          </a:p>
        </p:txBody>
      </p:sp>
      <p:sp>
        <p:nvSpPr>
          <p:cNvPr id="36" name="Text Placeholder 5">
            <a:extLst>
              <a:ext uri="{FF2B5EF4-FFF2-40B4-BE49-F238E27FC236}">
                <a16:creationId xmlns:a16="http://schemas.microsoft.com/office/drawing/2014/main" id="{85BA4B21-3732-4CCB-9745-185B7CB0A19C}"/>
              </a:ext>
            </a:extLst>
          </p:cNvPr>
          <p:cNvSpPr>
            <a:spLocks noGrp="1"/>
          </p:cNvSpPr>
          <p:nvPr>
            <p:ph type="body" sz="quarter" idx="16" hasCustomPrompt="1"/>
          </p:nvPr>
        </p:nvSpPr>
        <p:spPr>
          <a:xfrm>
            <a:off x="8179724" y="945314"/>
            <a:ext cx="3584121" cy="4101540"/>
          </a:xfrm>
          <a:prstGeom prst="rect">
            <a:avLst/>
          </a:prstGeom>
          <a:noFill/>
        </p:spPr>
        <p:txBody>
          <a:bodyPr numCol="1" spcCol="365760">
            <a:noAutofit/>
          </a:bodyPr>
          <a:lstStyle>
            <a:lvl1pPr marL="350837" indent="-342900">
              <a:lnSpc>
                <a:spcPct val="100000"/>
              </a:lnSpc>
              <a:spcAft>
                <a:spcPts val="600"/>
              </a:spcAft>
              <a:buClr>
                <a:schemeClr val="tx2"/>
              </a:buClr>
              <a:buFont typeface="Arial" panose="020B0604020202020204" pitchFamily="34" charset="0"/>
              <a:buChar char="•"/>
              <a:defRPr sz="15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37" name="Slide Number Placeholder 9">
            <a:extLst>
              <a:ext uri="{FF2B5EF4-FFF2-40B4-BE49-F238E27FC236}">
                <a16:creationId xmlns:a16="http://schemas.microsoft.com/office/drawing/2014/main" id="{3894FE5C-CE2D-4CF9-A9E3-B9D91F53CC2A}"/>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14098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MRC-Highlight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9944A37-E219-4C28-BAE0-ED49789227D1}"/>
              </a:ext>
            </a:extLst>
          </p:cNvPr>
          <p:cNvSpPr/>
          <p:nvPr userDrawn="1"/>
        </p:nvSpPr>
        <p:spPr>
          <a:xfrm>
            <a:off x="7772400" y="0"/>
            <a:ext cx="4419600" cy="685800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AF904877-F3EA-468F-928A-1FC338DE2092}"/>
              </a:ext>
            </a:extLst>
          </p:cNvPr>
          <p:cNvGrpSpPr/>
          <p:nvPr userDrawn="1"/>
        </p:nvGrpSpPr>
        <p:grpSpPr>
          <a:xfrm>
            <a:off x="-3175" y="5912686"/>
            <a:ext cx="12195175" cy="954839"/>
            <a:chOff x="-3175" y="5719867"/>
            <a:chExt cx="12195175" cy="1138133"/>
          </a:xfrm>
        </p:grpSpPr>
        <p:sp>
          <p:nvSpPr>
            <p:cNvPr id="23" name="Triangle 2">
              <a:extLst>
                <a:ext uri="{FF2B5EF4-FFF2-40B4-BE49-F238E27FC236}">
                  <a16:creationId xmlns:a16="http://schemas.microsoft.com/office/drawing/2014/main" id="{71F9AA6E-FFC1-4319-98A1-74B3C8B02FCF}"/>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0" name="Triangle 2">
              <a:extLst>
                <a:ext uri="{FF2B5EF4-FFF2-40B4-BE49-F238E27FC236}">
                  <a16:creationId xmlns:a16="http://schemas.microsoft.com/office/drawing/2014/main" id="{498A7258-8F70-4004-9B2C-D39BBA9A9549}"/>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1" name="Triangle 2">
              <a:extLst>
                <a:ext uri="{FF2B5EF4-FFF2-40B4-BE49-F238E27FC236}">
                  <a16:creationId xmlns:a16="http://schemas.microsoft.com/office/drawing/2014/main" id="{A6127941-868A-4AA5-96CB-3FB65FC1EBD7}"/>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2" name="Triangle 2">
              <a:extLst>
                <a:ext uri="{FF2B5EF4-FFF2-40B4-BE49-F238E27FC236}">
                  <a16:creationId xmlns:a16="http://schemas.microsoft.com/office/drawing/2014/main" id="{F2333793-B153-42DB-80FE-2AB41CA9DD7E}"/>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33" name="Slide Number Placeholder 9">
            <a:extLst>
              <a:ext uri="{FF2B5EF4-FFF2-40B4-BE49-F238E27FC236}">
                <a16:creationId xmlns:a16="http://schemas.microsoft.com/office/drawing/2014/main" id="{7776B256-570C-401F-92C9-A9B8D4E8CF0B}"/>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34" name="Picture 33">
            <a:extLst>
              <a:ext uri="{FF2B5EF4-FFF2-40B4-BE49-F238E27FC236}">
                <a16:creationId xmlns:a16="http://schemas.microsoft.com/office/drawing/2014/main" id="{900195A6-AEB7-48D5-9CDF-BCF003C4A1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5148" y="6318375"/>
            <a:ext cx="1661818" cy="281437"/>
          </a:xfrm>
          <a:prstGeom prst="rect">
            <a:avLst/>
          </a:prstGeom>
        </p:spPr>
      </p:pic>
      <p:sp>
        <p:nvSpPr>
          <p:cNvPr id="35" name="Title 6">
            <a:extLst>
              <a:ext uri="{FF2B5EF4-FFF2-40B4-BE49-F238E27FC236}">
                <a16:creationId xmlns:a16="http://schemas.microsoft.com/office/drawing/2014/main" id="{D35C2DD4-CEFA-46C1-8298-78F695F864B6}"/>
              </a:ext>
            </a:extLst>
          </p:cNvPr>
          <p:cNvSpPr>
            <a:spLocks noGrp="1"/>
          </p:cNvSpPr>
          <p:nvPr>
            <p:ph type="title" hasCustomPrompt="1"/>
          </p:nvPr>
        </p:nvSpPr>
        <p:spPr>
          <a:xfrm>
            <a:off x="627139" y="289800"/>
            <a:ext cx="6470072" cy="953154"/>
          </a:xfrm>
        </p:spPr>
        <p:txBody>
          <a:bodyPr anchor="t">
            <a:noAutofit/>
          </a:bodyPr>
          <a:lstStyle>
            <a:lvl1pPr>
              <a:lnSpc>
                <a:spcPct val="100000"/>
              </a:lnSpc>
              <a:spcBef>
                <a:spcPts val="0"/>
              </a:spcBef>
              <a:defRPr sz="2800"/>
            </a:lvl1pPr>
          </a:lstStyle>
          <a:p>
            <a:r>
              <a:rPr lang="en-US" dirty="0"/>
              <a:t>Case Study</a:t>
            </a:r>
          </a:p>
        </p:txBody>
      </p:sp>
      <p:sp>
        <p:nvSpPr>
          <p:cNvPr id="36" name="Text Placeholder 5">
            <a:extLst>
              <a:ext uri="{FF2B5EF4-FFF2-40B4-BE49-F238E27FC236}">
                <a16:creationId xmlns:a16="http://schemas.microsoft.com/office/drawing/2014/main" id="{88084757-6A41-4FC6-9059-38436EE41B9C}"/>
              </a:ext>
            </a:extLst>
          </p:cNvPr>
          <p:cNvSpPr>
            <a:spLocks noGrp="1"/>
          </p:cNvSpPr>
          <p:nvPr>
            <p:ph type="body" sz="quarter" idx="13"/>
          </p:nvPr>
        </p:nvSpPr>
        <p:spPr>
          <a:xfrm>
            <a:off x="609600" y="4463638"/>
            <a:ext cx="6466592" cy="1330399"/>
          </a:xfrm>
          <a:prstGeom prst="rect">
            <a:avLst/>
          </a:prstGeom>
          <a:noFill/>
        </p:spPr>
        <p:txBody>
          <a:bodyPr lIns="91440"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Click to edit Master text styles</a:t>
            </a:r>
          </a:p>
        </p:txBody>
      </p:sp>
      <p:sp>
        <p:nvSpPr>
          <p:cNvPr id="37" name="Text Placeholder 11">
            <a:extLst>
              <a:ext uri="{FF2B5EF4-FFF2-40B4-BE49-F238E27FC236}">
                <a16:creationId xmlns:a16="http://schemas.microsoft.com/office/drawing/2014/main" id="{DEABB527-85F0-4B84-97A6-7FE1E5A9FD29}"/>
              </a:ext>
            </a:extLst>
          </p:cNvPr>
          <p:cNvSpPr>
            <a:spLocks noGrp="1"/>
          </p:cNvSpPr>
          <p:nvPr>
            <p:ph type="body" sz="quarter" idx="14" hasCustomPrompt="1"/>
          </p:nvPr>
        </p:nvSpPr>
        <p:spPr>
          <a:xfrm>
            <a:off x="8179725" y="315426"/>
            <a:ext cx="2549236" cy="301336"/>
          </a:xfrm>
          <a:prstGeom prst="rect">
            <a:avLst/>
          </a:prstGeom>
        </p:spPr>
        <p:txBody>
          <a:bodyPr>
            <a:noAutofit/>
          </a:bodyPr>
          <a:lstStyle>
            <a:lvl1pPr marL="7937" indent="0">
              <a:buNone/>
              <a:defRPr sz="1800" b="1">
                <a:solidFill>
                  <a:schemeClr val="tx1"/>
                </a:solidFill>
              </a:defRPr>
            </a:lvl1pPr>
          </a:lstStyle>
          <a:p>
            <a:pPr lvl="0"/>
            <a:r>
              <a:rPr lang="en-US" dirty="0"/>
              <a:t>Project Highlights</a:t>
            </a:r>
          </a:p>
        </p:txBody>
      </p:sp>
      <p:sp>
        <p:nvSpPr>
          <p:cNvPr id="38" name="Picture Placeholder 16">
            <a:extLst>
              <a:ext uri="{FF2B5EF4-FFF2-40B4-BE49-F238E27FC236}">
                <a16:creationId xmlns:a16="http://schemas.microsoft.com/office/drawing/2014/main" id="{D1905981-5D8B-4869-AEB3-7D89BF519AF4}"/>
              </a:ext>
            </a:extLst>
          </p:cNvPr>
          <p:cNvSpPr>
            <a:spLocks noGrp="1"/>
          </p:cNvSpPr>
          <p:nvPr>
            <p:ph type="pic" sz="quarter" idx="15"/>
          </p:nvPr>
        </p:nvSpPr>
        <p:spPr>
          <a:xfrm>
            <a:off x="604515" y="1407272"/>
            <a:ext cx="6470650" cy="2952540"/>
          </a:xfrm>
          <a:prstGeom prst="rect">
            <a:avLst/>
          </a:prstGeom>
          <a:solidFill>
            <a:schemeClr val="bg2">
              <a:lumMod val="40000"/>
              <a:lumOff val="60000"/>
            </a:schemeClr>
          </a:solidFill>
        </p:spPr>
        <p:txBody>
          <a:bodyPr anchor="ctr"/>
          <a:lstStyle>
            <a:lvl1pPr marL="7937" indent="0" algn="ctr">
              <a:buNone/>
              <a:defRPr/>
            </a:lvl1pPr>
          </a:lstStyle>
          <a:p>
            <a:r>
              <a:rPr lang="en-US" dirty="0"/>
              <a:t>Click icon to add picture</a:t>
            </a:r>
          </a:p>
        </p:txBody>
      </p:sp>
      <p:sp>
        <p:nvSpPr>
          <p:cNvPr id="39" name="Text Placeholder 5">
            <a:extLst>
              <a:ext uri="{FF2B5EF4-FFF2-40B4-BE49-F238E27FC236}">
                <a16:creationId xmlns:a16="http://schemas.microsoft.com/office/drawing/2014/main" id="{35ECB3F0-7868-49F0-8E45-02ED17839DC6}"/>
              </a:ext>
            </a:extLst>
          </p:cNvPr>
          <p:cNvSpPr>
            <a:spLocks noGrp="1"/>
          </p:cNvSpPr>
          <p:nvPr>
            <p:ph type="body" sz="quarter" idx="16" hasCustomPrompt="1"/>
          </p:nvPr>
        </p:nvSpPr>
        <p:spPr>
          <a:xfrm>
            <a:off x="8179724" y="945314"/>
            <a:ext cx="3584121" cy="4101540"/>
          </a:xfrm>
          <a:prstGeom prst="rect">
            <a:avLst/>
          </a:prstGeom>
          <a:noFill/>
        </p:spPr>
        <p:txBody>
          <a:bodyPr numCol="1" spcCol="365760">
            <a:noAutofit/>
          </a:bodyPr>
          <a:lstStyle>
            <a:lvl1pPr marL="350837" indent="-342900">
              <a:lnSpc>
                <a:spcPct val="100000"/>
              </a:lnSpc>
              <a:spcAft>
                <a:spcPts val="600"/>
              </a:spcAft>
              <a:buClr>
                <a:schemeClr val="tx2"/>
              </a:buClr>
              <a:buFont typeface="Arial" panose="020B0604020202020204" pitchFamily="34" charset="0"/>
              <a:buChar char="•"/>
              <a:defRPr sz="15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cxnSp>
        <p:nvCxnSpPr>
          <p:cNvPr id="40" name="Straight Connector 39">
            <a:extLst>
              <a:ext uri="{FF2B5EF4-FFF2-40B4-BE49-F238E27FC236}">
                <a16:creationId xmlns:a16="http://schemas.microsoft.com/office/drawing/2014/main" id="{A17D84FB-A935-412F-9EAC-24EEC03818F8}"/>
              </a:ext>
            </a:extLst>
          </p:cNvPr>
          <p:cNvCxnSpPr>
            <a:cxnSpLocks/>
          </p:cNvCxnSpPr>
          <p:nvPr userDrawn="1"/>
        </p:nvCxnSpPr>
        <p:spPr>
          <a:xfrm>
            <a:off x="8179725" y="731334"/>
            <a:ext cx="2549236"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676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MRC-StandoutB">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10FAE9E-607B-9A44-8FA4-924621F838D9}"/>
              </a:ext>
            </a:extLst>
          </p:cNvPr>
          <p:cNvSpPr/>
          <p:nvPr userDrawn="1"/>
        </p:nvSpPr>
        <p:spPr>
          <a:xfrm flipH="1">
            <a:off x="433646" y="473637"/>
            <a:ext cx="11358882" cy="5979425"/>
          </a:xfrm>
          <a:prstGeom prst="rect">
            <a:avLst/>
          </a:prstGeom>
          <a:solidFill>
            <a:schemeClr val="bg1"/>
          </a:solidFill>
          <a:ln>
            <a:noFill/>
          </a:ln>
          <a:effectLst>
            <a:outerShdw blurRad="165100" sx="101000" sy="101000" algn="ctr"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pic>
        <p:nvPicPr>
          <p:cNvPr id="9" name="Picture 8">
            <a:extLst>
              <a:ext uri="{FF2B5EF4-FFF2-40B4-BE49-F238E27FC236}">
                <a16:creationId xmlns:a16="http://schemas.microsoft.com/office/drawing/2014/main" id="{20306381-28A9-3D4E-A598-F66168615F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0368" y="4727435"/>
            <a:ext cx="1939637" cy="328487"/>
          </a:xfrm>
          <a:prstGeom prst="rect">
            <a:avLst/>
          </a:prstGeom>
        </p:spPr>
      </p:pic>
      <p:sp>
        <p:nvSpPr>
          <p:cNvPr id="11" name="Rectangle 10">
            <a:extLst>
              <a:ext uri="{FF2B5EF4-FFF2-40B4-BE49-F238E27FC236}">
                <a16:creationId xmlns:a16="http://schemas.microsoft.com/office/drawing/2014/main" id="{8E4DA0D0-0800-484A-9D5B-88573BABA0C1}"/>
              </a:ext>
            </a:extLst>
          </p:cNvPr>
          <p:cNvSpPr/>
          <p:nvPr userDrawn="1"/>
        </p:nvSpPr>
        <p:spPr>
          <a:xfrm flipH="1">
            <a:off x="433647" y="6138331"/>
            <a:ext cx="11358880" cy="316583"/>
          </a:xfrm>
          <a:prstGeom prst="rect">
            <a:avLst/>
          </a:prstGeom>
          <a:gradFill flip="none" rotWithShape="1">
            <a:gsLst>
              <a:gs pos="0">
                <a:schemeClr val="accent1"/>
              </a:gs>
              <a:gs pos="100000">
                <a:schemeClr val="tx1"/>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7" name="Content Placeholder 4">
            <a:extLst>
              <a:ext uri="{FF2B5EF4-FFF2-40B4-BE49-F238E27FC236}">
                <a16:creationId xmlns:a16="http://schemas.microsoft.com/office/drawing/2014/main" id="{0A5EA744-DC87-4547-9022-7EA504BC1124}"/>
              </a:ext>
            </a:extLst>
          </p:cNvPr>
          <p:cNvSpPr>
            <a:spLocks noGrp="1"/>
          </p:cNvSpPr>
          <p:nvPr>
            <p:ph sz="quarter" idx="12" hasCustomPrompt="1"/>
          </p:nvPr>
        </p:nvSpPr>
        <p:spPr>
          <a:xfrm>
            <a:off x="6261423" y="1682210"/>
            <a:ext cx="5138097" cy="4067426"/>
          </a:xfrm>
          <a:prstGeom prst="rect">
            <a:avLst/>
          </a:prstGeom>
          <a:noFill/>
        </p:spPr>
        <p:txBody>
          <a:bodyPr/>
          <a:lstStyle>
            <a:lvl1pPr marL="7937" indent="0">
              <a:buNone/>
              <a:defRPr/>
            </a:lvl1pPr>
          </a:lstStyle>
          <a:p>
            <a:pPr lvl="0"/>
            <a:r>
              <a:rPr lang="en-US" dirty="0"/>
              <a:t>Click desired content icon to add </a:t>
            </a:r>
          </a:p>
        </p:txBody>
      </p:sp>
      <p:sp>
        <p:nvSpPr>
          <p:cNvPr id="10" name="Slide Number Placeholder 9">
            <a:extLst>
              <a:ext uri="{FF2B5EF4-FFF2-40B4-BE49-F238E27FC236}">
                <a16:creationId xmlns:a16="http://schemas.microsoft.com/office/drawing/2014/main" id="{23D8F1CC-18D5-7340-8204-57DEA4C0BABE}"/>
              </a:ext>
            </a:extLst>
          </p:cNvPr>
          <p:cNvSpPr>
            <a:spLocks noGrp="1"/>
          </p:cNvSpPr>
          <p:nvPr>
            <p:ph type="sldNum" sz="quarter" idx="10"/>
          </p:nvPr>
        </p:nvSpPr>
        <p:spPr>
          <a:xfrm>
            <a:off x="11330504" y="6138329"/>
            <a:ext cx="462023" cy="314733"/>
          </a:xfrm>
        </p:spPr>
        <p:txBody>
          <a:bodyPr/>
          <a:lstStyle/>
          <a:p>
            <a:fld id="{48F63A3B-78C7-47BE-AE5E-E10140E04643}" type="slidenum">
              <a:rPr lang="en-US" smtClean="0">
                <a:latin typeface="Arial" charset="0"/>
                <a:cs typeface="Arial" charset="0"/>
              </a:rPr>
              <a:pPr/>
              <a:t>‹#›</a:t>
            </a:fld>
            <a:endParaRPr lang="en-US" dirty="0"/>
          </a:p>
        </p:txBody>
      </p:sp>
      <p:sp>
        <p:nvSpPr>
          <p:cNvPr id="12" name="Title 6">
            <a:extLst>
              <a:ext uri="{FF2B5EF4-FFF2-40B4-BE49-F238E27FC236}">
                <a16:creationId xmlns:a16="http://schemas.microsoft.com/office/drawing/2014/main" id="{232755C8-337A-5E48-8DFC-AD00ADE306CA}"/>
              </a:ext>
            </a:extLst>
          </p:cNvPr>
          <p:cNvSpPr>
            <a:spLocks noGrp="1"/>
          </p:cNvSpPr>
          <p:nvPr>
            <p:ph type="title" hasCustomPrompt="1"/>
          </p:nvPr>
        </p:nvSpPr>
        <p:spPr>
          <a:xfrm>
            <a:off x="880025" y="721816"/>
            <a:ext cx="10662033" cy="720785"/>
          </a:xfrm>
        </p:spPr>
        <p:txBody>
          <a:bodyPr>
            <a:normAutofit/>
          </a:bodyPr>
          <a:lstStyle>
            <a:lvl1pPr>
              <a:defRPr sz="3200"/>
            </a:lvl1pPr>
          </a:lstStyle>
          <a:p>
            <a:r>
              <a:rPr lang="en-US" dirty="0"/>
              <a:t>Click to edit slide header</a:t>
            </a:r>
          </a:p>
        </p:txBody>
      </p:sp>
      <p:cxnSp>
        <p:nvCxnSpPr>
          <p:cNvPr id="13" name="Straight Connector 12">
            <a:extLst>
              <a:ext uri="{FF2B5EF4-FFF2-40B4-BE49-F238E27FC236}">
                <a16:creationId xmlns:a16="http://schemas.microsoft.com/office/drawing/2014/main" id="{42B0C67F-4491-8F42-998B-6030306C9C30}"/>
              </a:ext>
            </a:extLst>
          </p:cNvPr>
          <p:cNvCxnSpPr>
            <a:cxnSpLocks/>
          </p:cNvCxnSpPr>
          <p:nvPr userDrawn="1"/>
        </p:nvCxnSpPr>
        <p:spPr>
          <a:xfrm>
            <a:off x="920368" y="1442601"/>
            <a:ext cx="1087215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2">
            <a:extLst>
              <a:ext uri="{FF2B5EF4-FFF2-40B4-BE49-F238E27FC236}">
                <a16:creationId xmlns:a16="http://schemas.microsoft.com/office/drawing/2014/main" id="{B216B15B-8709-CE49-A6C5-0B5294E3A05A}"/>
              </a:ext>
            </a:extLst>
          </p:cNvPr>
          <p:cNvSpPr>
            <a:spLocks noGrp="1"/>
          </p:cNvSpPr>
          <p:nvPr>
            <p:ph type="body" sz="quarter" idx="13"/>
          </p:nvPr>
        </p:nvSpPr>
        <p:spPr>
          <a:xfrm>
            <a:off x="880025" y="1682750"/>
            <a:ext cx="5247725" cy="4067175"/>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96748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MRC-TwoHighlightsO">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797F9CC-EC79-6044-A048-47D8668AEE56}"/>
              </a:ext>
            </a:extLst>
          </p:cNvPr>
          <p:cNvGrpSpPr/>
          <p:nvPr userDrawn="1"/>
        </p:nvGrpSpPr>
        <p:grpSpPr>
          <a:xfrm>
            <a:off x="-3175" y="5729392"/>
            <a:ext cx="12195175" cy="1138133"/>
            <a:chOff x="-3586" y="5730465"/>
            <a:chExt cx="12195175" cy="1138133"/>
          </a:xfrm>
        </p:grpSpPr>
        <p:sp>
          <p:nvSpPr>
            <p:cNvPr id="35" name="Triangle 2">
              <a:extLst>
                <a:ext uri="{FF2B5EF4-FFF2-40B4-BE49-F238E27FC236}">
                  <a16:creationId xmlns:a16="http://schemas.microsoft.com/office/drawing/2014/main" id="{447983AC-F1E2-A040-9F31-617303060654}"/>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6" name="Triangle 2">
              <a:extLst>
                <a:ext uri="{FF2B5EF4-FFF2-40B4-BE49-F238E27FC236}">
                  <a16:creationId xmlns:a16="http://schemas.microsoft.com/office/drawing/2014/main" id="{F3EE32A0-6A59-D743-AAB7-5A9AA7212460}"/>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7" name="Triangle 2">
              <a:extLst>
                <a:ext uri="{FF2B5EF4-FFF2-40B4-BE49-F238E27FC236}">
                  <a16:creationId xmlns:a16="http://schemas.microsoft.com/office/drawing/2014/main" id="{21A411B8-0295-6741-B55A-EE4EC21DB72C}"/>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8" name="Triangle 2">
              <a:extLst>
                <a:ext uri="{FF2B5EF4-FFF2-40B4-BE49-F238E27FC236}">
                  <a16:creationId xmlns:a16="http://schemas.microsoft.com/office/drawing/2014/main" id="{B7031458-725A-B64F-AB61-8B9919DCFF56}"/>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39" name="Picture 38">
            <a:extLst>
              <a:ext uri="{FF2B5EF4-FFF2-40B4-BE49-F238E27FC236}">
                <a16:creationId xmlns:a16="http://schemas.microsoft.com/office/drawing/2014/main" id="{B6DD73BC-21D3-FC41-85D7-9882EC37DA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609599" y="1144819"/>
            <a:ext cx="10907212" cy="624806"/>
          </a:xfrm>
        </p:spPr>
        <p:txBody>
          <a:bodyPr anchor="t">
            <a:noAutofit/>
          </a:bodyPr>
          <a:lstStyle>
            <a:lvl1pPr>
              <a:lnSpc>
                <a:spcPts val="3960"/>
              </a:lnSpc>
              <a:spcBef>
                <a:spcPts val="0"/>
              </a:spcBef>
              <a:defRPr sz="3200"/>
            </a:lvl1pPr>
          </a:lstStyle>
          <a:p>
            <a:r>
              <a:rPr lang="en-US" dirty="0"/>
              <a:t>Two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4585870" y="2003574"/>
            <a:ext cx="2954346" cy="305521"/>
          </a:xfrm>
          <a:prstGeom prst="rect">
            <a:avLst/>
          </a:prstGeom>
        </p:spPr>
        <p:txBody>
          <a:bodyPr anchor="t">
            <a:normAutofit/>
          </a:bodyPr>
          <a:lstStyle>
            <a:lvl1pPr marL="7937" indent="0">
              <a:buNone/>
              <a:defRPr sz="1400" b="1">
                <a:solidFill>
                  <a:schemeClr val="tx2"/>
                </a:solidFill>
              </a:defRPr>
            </a:lvl1pPr>
          </a:lstStyle>
          <a:p>
            <a:pPr lvl="0"/>
            <a:r>
              <a:rPr lang="en-US" dirty="0"/>
              <a:t>Case Study Header</a:t>
            </a:r>
          </a:p>
        </p:txBody>
      </p:sp>
      <p:sp>
        <p:nvSpPr>
          <p:cNvPr id="11" name="Text Placeholder 5">
            <a:extLst>
              <a:ext uri="{FF2B5EF4-FFF2-40B4-BE49-F238E27FC236}">
                <a16:creationId xmlns:a16="http://schemas.microsoft.com/office/drawing/2014/main" id="{A8950F08-178C-894E-934C-3F4B5E3AF752}"/>
              </a:ext>
            </a:extLst>
          </p:cNvPr>
          <p:cNvSpPr>
            <a:spLocks noGrp="1"/>
          </p:cNvSpPr>
          <p:nvPr>
            <p:ph type="body" sz="quarter" idx="13" hasCustomPrompt="1"/>
          </p:nvPr>
        </p:nvSpPr>
        <p:spPr>
          <a:xfrm>
            <a:off x="4585869" y="2315937"/>
            <a:ext cx="6930942" cy="1340492"/>
          </a:xfrm>
          <a:prstGeom prst="rect">
            <a:avLst/>
          </a:prstGeom>
          <a:noFill/>
        </p:spPr>
        <p:txBody>
          <a:bodyPr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13" name="Picture Placeholder 5">
            <a:extLst>
              <a:ext uri="{FF2B5EF4-FFF2-40B4-BE49-F238E27FC236}">
                <a16:creationId xmlns:a16="http://schemas.microsoft.com/office/drawing/2014/main" id="{3C2B3B45-2470-DC4E-A6CC-D074A87A26D0}"/>
              </a:ext>
            </a:extLst>
          </p:cNvPr>
          <p:cNvSpPr>
            <a:spLocks noGrp="1" noChangeAspect="1"/>
          </p:cNvSpPr>
          <p:nvPr>
            <p:ph type="pic" sz="quarter" idx="15"/>
          </p:nvPr>
        </p:nvSpPr>
        <p:spPr>
          <a:xfrm>
            <a:off x="609600" y="2003574"/>
            <a:ext cx="3657600" cy="1340492"/>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0" name="Text Placeholder 3">
            <a:extLst>
              <a:ext uri="{FF2B5EF4-FFF2-40B4-BE49-F238E27FC236}">
                <a16:creationId xmlns:a16="http://schemas.microsoft.com/office/drawing/2014/main" id="{576EC29F-5A4E-1940-AF48-E5A2512202A0}"/>
              </a:ext>
            </a:extLst>
          </p:cNvPr>
          <p:cNvSpPr>
            <a:spLocks noGrp="1"/>
          </p:cNvSpPr>
          <p:nvPr>
            <p:ph type="body" sz="quarter" idx="21" hasCustomPrompt="1"/>
          </p:nvPr>
        </p:nvSpPr>
        <p:spPr>
          <a:xfrm>
            <a:off x="609274" y="3329122"/>
            <a:ext cx="3657926"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6" name="Text Placeholder 11">
            <a:extLst>
              <a:ext uri="{FF2B5EF4-FFF2-40B4-BE49-F238E27FC236}">
                <a16:creationId xmlns:a16="http://schemas.microsoft.com/office/drawing/2014/main" id="{8D021592-518F-9540-BD20-73B586BE9638}"/>
              </a:ext>
            </a:extLst>
          </p:cNvPr>
          <p:cNvSpPr>
            <a:spLocks noGrp="1"/>
          </p:cNvSpPr>
          <p:nvPr>
            <p:ph type="body" sz="quarter" idx="22" hasCustomPrompt="1"/>
          </p:nvPr>
        </p:nvSpPr>
        <p:spPr>
          <a:xfrm>
            <a:off x="4585869" y="3881235"/>
            <a:ext cx="2954347" cy="305521"/>
          </a:xfrm>
          <a:prstGeom prst="rect">
            <a:avLst/>
          </a:prstGeom>
        </p:spPr>
        <p:txBody>
          <a:bodyPr>
            <a:normAutofit/>
          </a:bodyPr>
          <a:lstStyle>
            <a:lvl1pPr marL="7937" indent="0" algn="r">
              <a:buNone/>
              <a:defRPr sz="1400" b="1">
                <a:solidFill>
                  <a:schemeClr val="tx2"/>
                </a:solidFill>
              </a:defRPr>
            </a:lvl1pPr>
          </a:lstStyle>
          <a:p>
            <a:pPr lvl="0"/>
            <a:r>
              <a:rPr lang="en-US" dirty="0"/>
              <a:t>Case Study Header</a:t>
            </a:r>
          </a:p>
        </p:txBody>
      </p:sp>
      <p:sp>
        <p:nvSpPr>
          <p:cNvPr id="27" name="Text Placeholder 5">
            <a:extLst>
              <a:ext uri="{FF2B5EF4-FFF2-40B4-BE49-F238E27FC236}">
                <a16:creationId xmlns:a16="http://schemas.microsoft.com/office/drawing/2014/main" id="{955C0250-8F96-3F45-8DC8-E8A673E3A948}"/>
              </a:ext>
            </a:extLst>
          </p:cNvPr>
          <p:cNvSpPr>
            <a:spLocks noGrp="1"/>
          </p:cNvSpPr>
          <p:nvPr>
            <p:ph type="body" sz="quarter" idx="23" hasCustomPrompt="1"/>
          </p:nvPr>
        </p:nvSpPr>
        <p:spPr>
          <a:xfrm>
            <a:off x="609274" y="4202741"/>
            <a:ext cx="6930942" cy="1331349"/>
          </a:xfrm>
          <a:prstGeom prst="rect">
            <a:avLst/>
          </a:prstGeom>
          <a:noFill/>
        </p:spPr>
        <p:txBody>
          <a:bodyPr numCol="1" spcCol="365760">
            <a:noAutofit/>
          </a:bodyPr>
          <a:lstStyle>
            <a:lvl1pPr marL="7937" indent="0" algn="r">
              <a:buClr>
                <a:schemeClr val="tx2"/>
              </a:buClr>
              <a:buFont typeface="Arial" panose="020B0604020202020204" pitchFamily="34" charset="0"/>
              <a:buNone/>
              <a:defRPr sz="1400"/>
            </a:lvl1pPr>
            <a:lvl2pPr marL="290512" marR="0" indent="0" algn="r"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a:p>
            <a:pPr lvl="1"/>
            <a:endParaRPr lang="en-US" dirty="0"/>
          </a:p>
        </p:txBody>
      </p:sp>
      <p:sp>
        <p:nvSpPr>
          <p:cNvPr id="28" name="Picture Placeholder 5">
            <a:extLst>
              <a:ext uri="{FF2B5EF4-FFF2-40B4-BE49-F238E27FC236}">
                <a16:creationId xmlns:a16="http://schemas.microsoft.com/office/drawing/2014/main" id="{E4B06621-3C49-354F-9B22-42F0C2E519C4}"/>
              </a:ext>
            </a:extLst>
          </p:cNvPr>
          <p:cNvSpPr>
            <a:spLocks noGrp="1" noChangeAspect="1"/>
          </p:cNvSpPr>
          <p:nvPr>
            <p:ph type="pic" sz="quarter" idx="24"/>
          </p:nvPr>
        </p:nvSpPr>
        <p:spPr>
          <a:xfrm>
            <a:off x="7859211" y="3881235"/>
            <a:ext cx="3657600" cy="1340492"/>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9" name="Text Placeholder 3">
            <a:extLst>
              <a:ext uri="{FF2B5EF4-FFF2-40B4-BE49-F238E27FC236}">
                <a16:creationId xmlns:a16="http://schemas.microsoft.com/office/drawing/2014/main" id="{76E75FE9-61E9-6C4B-B052-F428B2CFAC9F}"/>
              </a:ext>
            </a:extLst>
          </p:cNvPr>
          <p:cNvSpPr>
            <a:spLocks noGrp="1"/>
          </p:cNvSpPr>
          <p:nvPr>
            <p:ph type="body" sz="quarter" idx="25" hasCustomPrompt="1"/>
          </p:nvPr>
        </p:nvSpPr>
        <p:spPr>
          <a:xfrm>
            <a:off x="7858885" y="5206783"/>
            <a:ext cx="3657926"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16" name="Slide Number Placeholder 9">
            <a:extLst>
              <a:ext uri="{FF2B5EF4-FFF2-40B4-BE49-F238E27FC236}">
                <a16:creationId xmlns:a16="http://schemas.microsoft.com/office/drawing/2014/main" id="{AA0B9C4D-02E3-2941-8208-6FDA50FDAD3A}"/>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384790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MRC-TwoHighlights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2913C2A-3A25-C64B-8B15-DA9EA2F57085}"/>
              </a:ext>
            </a:extLst>
          </p:cNvPr>
          <p:cNvGrpSpPr/>
          <p:nvPr userDrawn="1"/>
        </p:nvGrpSpPr>
        <p:grpSpPr>
          <a:xfrm>
            <a:off x="-3175" y="5729392"/>
            <a:ext cx="12195175" cy="1138133"/>
            <a:chOff x="-3175" y="5719867"/>
            <a:chExt cx="12195175" cy="1138133"/>
          </a:xfrm>
        </p:grpSpPr>
        <p:sp>
          <p:nvSpPr>
            <p:cNvPr id="30" name="Triangle 2">
              <a:extLst>
                <a:ext uri="{FF2B5EF4-FFF2-40B4-BE49-F238E27FC236}">
                  <a16:creationId xmlns:a16="http://schemas.microsoft.com/office/drawing/2014/main" id="{7D41312E-117D-4448-BF6D-B6F0D3AF9C7E}"/>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1" name="Triangle 2">
              <a:extLst>
                <a:ext uri="{FF2B5EF4-FFF2-40B4-BE49-F238E27FC236}">
                  <a16:creationId xmlns:a16="http://schemas.microsoft.com/office/drawing/2014/main" id="{3CB8F9BA-AD9D-364D-85E0-46D9FDEE69DE}"/>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2" name="Triangle 2">
              <a:extLst>
                <a:ext uri="{FF2B5EF4-FFF2-40B4-BE49-F238E27FC236}">
                  <a16:creationId xmlns:a16="http://schemas.microsoft.com/office/drawing/2014/main" id="{7F594FFF-598A-814B-8AE8-5F0A7D84DD46}"/>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3" name="Triangle 2">
              <a:extLst>
                <a:ext uri="{FF2B5EF4-FFF2-40B4-BE49-F238E27FC236}">
                  <a16:creationId xmlns:a16="http://schemas.microsoft.com/office/drawing/2014/main" id="{7E607A53-4B5C-DB4A-BE2F-D54A3F22A290}"/>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34" name="Picture 33">
            <a:extLst>
              <a:ext uri="{FF2B5EF4-FFF2-40B4-BE49-F238E27FC236}">
                <a16:creationId xmlns:a16="http://schemas.microsoft.com/office/drawing/2014/main" id="{75135087-0F7E-1D48-92CB-62DD53DBA4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609599" y="1144819"/>
            <a:ext cx="10907212" cy="624806"/>
          </a:xfrm>
        </p:spPr>
        <p:txBody>
          <a:bodyPr anchor="t">
            <a:noAutofit/>
          </a:bodyPr>
          <a:lstStyle>
            <a:lvl1pPr>
              <a:lnSpc>
                <a:spcPts val="3960"/>
              </a:lnSpc>
              <a:spcBef>
                <a:spcPts val="0"/>
              </a:spcBef>
              <a:defRPr sz="3200"/>
            </a:lvl1pPr>
          </a:lstStyle>
          <a:p>
            <a:r>
              <a:rPr lang="en-US" dirty="0"/>
              <a:t>Two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4585870" y="2003574"/>
            <a:ext cx="2954346" cy="305521"/>
          </a:xfrm>
          <a:prstGeom prst="rect">
            <a:avLst/>
          </a:prstGeom>
        </p:spPr>
        <p:txBody>
          <a:bodyPr anchor="t">
            <a:normAutofit/>
          </a:bodyPr>
          <a:lstStyle>
            <a:lvl1pPr marL="7937" indent="0">
              <a:buNone/>
              <a:defRPr sz="1400" b="1">
                <a:solidFill>
                  <a:schemeClr val="tx2"/>
                </a:solidFill>
              </a:defRPr>
            </a:lvl1pPr>
          </a:lstStyle>
          <a:p>
            <a:pPr lvl="0"/>
            <a:r>
              <a:rPr lang="en-US" dirty="0"/>
              <a:t>Case Study Header</a:t>
            </a:r>
          </a:p>
        </p:txBody>
      </p:sp>
      <p:sp>
        <p:nvSpPr>
          <p:cNvPr id="11" name="Text Placeholder 5">
            <a:extLst>
              <a:ext uri="{FF2B5EF4-FFF2-40B4-BE49-F238E27FC236}">
                <a16:creationId xmlns:a16="http://schemas.microsoft.com/office/drawing/2014/main" id="{A8950F08-178C-894E-934C-3F4B5E3AF752}"/>
              </a:ext>
            </a:extLst>
          </p:cNvPr>
          <p:cNvSpPr>
            <a:spLocks noGrp="1"/>
          </p:cNvSpPr>
          <p:nvPr>
            <p:ph type="body" sz="quarter" idx="13" hasCustomPrompt="1"/>
          </p:nvPr>
        </p:nvSpPr>
        <p:spPr>
          <a:xfrm>
            <a:off x="4585869" y="2315937"/>
            <a:ext cx="6930942" cy="1340492"/>
          </a:xfrm>
          <a:prstGeom prst="rect">
            <a:avLst/>
          </a:prstGeom>
          <a:noFill/>
        </p:spPr>
        <p:txBody>
          <a:bodyPr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26" name="Text Placeholder 11">
            <a:extLst>
              <a:ext uri="{FF2B5EF4-FFF2-40B4-BE49-F238E27FC236}">
                <a16:creationId xmlns:a16="http://schemas.microsoft.com/office/drawing/2014/main" id="{8D021592-518F-9540-BD20-73B586BE9638}"/>
              </a:ext>
            </a:extLst>
          </p:cNvPr>
          <p:cNvSpPr>
            <a:spLocks noGrp="1"/>
          </p:cNvSpPr>
          <p:nvPr>
            <p:ph type="body" sz="quarter" idx="22" hasCustomPrompt="1"/>
          </p:nvPr>
        </p:nvSpPr>
        <p:spPr>
          <a:xfrm>
            <a:off x="4585869" y="3881235"/>
            <a:ext cx="2954347" cy="305521"/>
          </a:xfrm>
          <a:prstGeom prst="rect">
            <a:avLst/>
          </a:prstGeom>
        </p:spPr>
        <p:txBody>
          <a:bodyPr>
            <a:normAutofit/>
          </a:bodyPr>
          <a:lstStyle>
            <a:lvl1pPr marL="7937" indent="0" algn="r">
              <a:buNone/>
              <a:defRPr sz="1400" b="1">
                <a:solidFill>
                  <a:schemeClr val="tx2"/>
                </a:solidFill>
              </a:defRPr>
            </a:lvl1pPr>
          </a:lstStyle>
          <a:p>
            <a:pPr lvl="0"/>
            <a:r>
              <a:rPr lang="en-US" dirty="0"/>
              <a:t>Case Study Header</a:t>
            </a:r>
          </a:p>
        </p:txBody>
      </p:sp>
      <p:sp>
        <p:nvSpPr>
          <p:cNvPr id="27" name="Text Placeholder 5">
            <a:extLst>
              <a:ext uri="{FF2B5EF4-FFF2-40B4-BE49-F238E27FC236}">
                <a16:creationId xmlns:a16="http://schemas.microsoft.com/office/drawing/2014/main" id="{955C0250-8F96-3F45-8DC8-E8A673E3A948}"/>
              </a:ext>
            </a:extLst>
          </p:cNvPr>
          <p:cNvSpPr>
            <a:spLocks noGrp="1"/>
          </p:cNvSpPr>
          <p:nvPr>
            <p:ph type="body" sz="quarter" idx="23" hasCustomPrompt="1"/>
          </p:nvPr>
        </p:nvSpPr>
        <p:spPr>
          <a:xfrm>
            <a:off x="609274" y="4202741"/>
            <a:ext cx="6930942" cy="1331349"/>
          </a:xfrm>
          <a:prstGeom prst="rect">
            <a:avLst/>
          </a:prstGeom>
          <a:noFill/>
        </p:spPr>
        <p:txBody>
          <a:bodyPr numCol="1" spcCol="365760">
            <a:noAutofit/>
          </a:bodyPr>
          <a:lstStyle>
            <a:lvl1pPr marL="7937" indent="0" algn="r">
              <a:buClr>
                <a:schemeClr val="tx2"/>
              </a:buClr>
              <a:buFont typeface="Arial" panose="020B0604020202020204" pitchFamily="34" charset="0"/>
              <a:buNone/>
              <a:defRPr sz="1400"/>
            </a:lvl1pPr>
            <a:lvl2pPr marL="290512" marR="0" indent="0" algn="r"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a:p>
            <a:pPr lvl="1"/>
            <a:endParaRPr lang="en-US" dirty="0"/>
          </a:p>
        </p:txBody>
      </p:sp>
      <p:sp>
        <p:nvSpPr>
          <p:cNvPr id="17" name="Slide Number Placeholder 9">
            <a:extLst>
              <a:ext uri="{FF2B5EF4-FFF2-40B4-BE49-F238E27FC236}">
                <a16:creationId xmlns:a16="http://schemas.microsoft.com/office/drawing/2014/main" id="{813D6981-1EB4-1B4B-88D7-89A0D613F800}"/>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21" name="Picture Placeholder 5">
            <a:extLst>
              <a:ext uri="{FF2B5EF4-FFF2-40B4-BE49-F238E27FC236}">
                <a16:creationId xmlns:a16="http://schemas.microsoft.com/office/drawing/2014/main" id="{FE8AEC11-0C47-4B3E-9C33-A415A14DD5DC}"/>
              </a:ext>
            </a:extLst>
          </p:cNvPr>
          <p:cNvSpPr>
            <a:spLocks noGrp="1" noChangeAspect="1"/>
          </p:cNvSpPr>
          <p:nvPr>
            <p:ph type="pic" sz="quarter" idx="15"/>
          </p:nvPr>
        </p:nvSpPr>
        <p:spPr>
          <a:xfrm>
            <a:off x="609600" y="2003574"/>
            <a:ext cx="3657600" cy="1340492"/>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2" name="Text Placeholder 3">
            <a:extLst>
              <a:ext uri="{FF2B5EF4-FFF2-40B4-BE49-F238E27FC236}">
                <a16:creationId xmlns:a16="http://schemas.microsoft.com/office/drawing/2014/main" id="{023FA766-6F94-4DFE-A222-ED3CC954D3BD}"/>
              </a:ext>
            </a:extLst>
          </p:cNvPr>
          <p:cNvSpPr>
            <a:spLocks noGrp="1"/>
          </p:cNvSpPr>
          <p:nvPr>
            <p:ph type="body" sz="quarter" idx="21" hasCustomPrompt="1"/>
          </p:nvPr>
        </p:nvSpPr>
        <p:spPr>
          <a:xfrm>
            <a:off x="609274" y="3329122"/>
            <a:ext cx="3657926"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3" name="Picture Placeholder 5">
            <a:extLst>
              <a:ext uri="{FF2B5EF4-FFF2-40B4-BE49-F238E27FC236}">
                <a16:creationId xmlns:a16="http://schemas.microsoft.com/office/drawing/2014/main" id="{CCDC8323-484F-48E7-9B5D-8D0379281AC2}"/>
              </a:ext>
            </a:extLst>
          </p:cNvPr>
          <p:cNvSpPr>
            <a:spLocks noGrp="1" noChangeAspect="1"/>
          </p:cNvSpPr>
          <p:nvPr>
            <p:ph type="pic" sz="quarter" idx="24"/>
          </p:nvPr>
        </p:nvSpPr>
        <p:spPr>
          <a:xfrm>
            <a:off x="7859211" y="3881235"/>
            <a:ext cx="3657600" cy="1340492"/>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4" name="Text Placeholder 3">
            <a:extLst>
              <a:ext uri="{FF2B5EF4-FFF2-40B4-BE49-F238E27FC236}">
                <a16:creationId xmlns:a16="http://schemas.microsoft.com/office/drawing/2014/main" id="{C55310CA-BADB-4178-AE67-DAA40AE8913B}"/>
              </a:ext>
            </a:extLst>
          </p:cNvPr>
          <p:cNvSpPr>
            <a:spLocks noGrp="1"/>
          </p:cNvSpPr>
          <p:nvPr>
            <p:ph type="body" sz="quarter" idx="25" hasCustomPrompt="1"/>
          </p:nvPr>
        </p:nvSpPr>
        <p:spPr>
          <a:xfrm>
            <a:off x="7858885" y="5206783"/>
            <a:ext cx="3657926"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49966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MRC-3ImageO">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C4DAD061-465B-E54A-9D25-9277A4BAC986}"/>
              </a:ext>
            </a:extLst>
          </p:cNvPr>
          <p:cNvGrpSpPr/>
          <p:nvPr userDrawn="1"/>
        </p:nvGrpSpPr>
        <p:grpSpPr>
          <a:xfrm>
            <a:off x="-3175" y="5729392"/>
            <a:ext cx="12195175" cy="1138133"/>
            <a:chOff x="-3586" y="5730465"/>
            <a:chExt cx="12195175" cy="1138133"/>
          </a:xfrm>
        </p:grpSpPr>
        <p:sp>
          <p:nvSpPr>
            <p:cNvPr id="35" name="Triangle 2">
              <a:extLst>
                <a:ext uri="{FF2B5EF4-FFF2-40B4-BE49-F238E27FC236}">
                  <a16:creationId xmlns:a16="http://schemas.microsoft.com/office/drawing/2014/main" id="{B1396183-65AB-C14A-9739-F72A883F9F90}"/>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6" name="Triangle 2">
              <a:extLst>
                <a:ext uri="{FF2B5EF4-FFF2-40B4-BE49-F238E27FC236}">
                  <a16:creationId xmlns:a16="http://schemas.microsoft.com/office/drawing/2014/main" id="{E7B99A28-B9BB-0A45-B222-B1CC2F7C41A6}"/>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7" name="Triangle 2">
              <a:extLst>
                <a:ext uri="{FF2B5EF4-FFF2-40B4-BE49-F238E27FC236}">
                  <a16:creationId xmlns:a16="http://schemas.microsoft.com/office/drawing/2014/main" id="{065EB427-BA62-994C-A716-B5D6A8090CB3}"/>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8" name="Triangle 2">
              <a:extLst>
                <a:ext uri="{FF2B5EF4-FFF2-40B4-BE49-F238E27FC236}">
                  <a16:creationId xmlns:a16="http://schemas.microsoft.com/office/drawing/2014/main" id="{CC0845D6-093D-5540-9455-1C303F1A1122}"/>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39" name="Picture 38">
            <a:extLst>
              <a:ext uri="{FF2B5EF4-FFF2-40B4-BE49-F238E27FC236}">
                <a16:creationId xmlns:a16="http://schemas.microsoft.com/office/drawing/2014/main" id="{11382297-8380-0A4E-BEA6-817B225B6A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5998" y="1144819"/>
            <a:ext cx="5772546" cy="953154"/>
          </a:xfrm>
        </p:spPr>
        <p:txBody>
          <a:bodyPr anchor="t">
            <a:noAutofit/>
          </a:bodyPr>
          <a:lstStyle>
            <a:lvl1pPr>
              <a:lnSpc>
                <a:spcPts val="3960"/>
              </a:lnSpc>
              <a:spcBef>
                <a:spcPts val="0"/>
              </a:spcBef>
              <a:defRPr sz="3200"/>
            </a:lvl1pPr>
          </a:lstStyle>
          <a:p>
            <a:r>
              <a:rPr lang="en-US" dirty="0"/>
              <a:t>Three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0" y="2481699"/>
            <a:ext cx="2549236" cy="301336"/>
          </a:xfrm>
          <a:prstGeom prst="rect">
            <a:avLst/>
          </a:prstGeom>
        </p:spPr>
        <p:txBody>
          <a:bodyPr>
            <a:normAutofit/>
          </a:bodyPr>
          <a:lstStyle>
            <a:lvl1pPr marL="7937" indent="0">
              <a:buNone/>
              <a:defRPr sz="1400" b="1">
                <a:solidFill>
                  <a:schemeClr val="tx2"/>
                </a:solidFill>
              </a:defRPr>
            </a:lvl1pPr>
          </a:lstStyle>
          <a:p>
            <a:pPr lvl="0"/>
            <a:r>
              <a:rPr lang="en-US" dirty="0"/>
              <a:t>Technology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15" name="Picture Placeholder 5">
            <a:extLst>
              <a:ext uri="{FF2B5EF4-FFF2-40B4-BE49-F238E27FC236}">
                <a16:creationId xmlns:a16="http://schemas.microsoft.com/office/drawing/2014/main" id="{E25575DC-49A4-914D-8B2A-9CD593F8B8EC}"/>
              </a:ext>
            </a:extLst>
          </p:cNvPr>
          <p:cNvSpPr>
            <a:spLocks noGrp="1" noChangeAspect="1"/>
          </p:cNvSpPr>
          <p:nvPr>
            <p:ph type="pic" sz="quarter" idx="16"/>
          </p:nvPr>
        </p:nvSpPr>
        <p:spPr>
          <a:xfrm>
            <a:off x="6692086" y="433976"/>
            <a:ext cx="5162053" cy="3171221"/>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6" name="Picture Placeholder 5">
            <a:extLst>
              <a:ext uri="{FF2B5EF4-FFF2-40B4-BE49-F238E27FC236}">
                <a16:creationId xmlns:a16="http://schemas.microsoft.com/office/drawing/2014/main" id="{89FA4030-CEBC-9146-8F5F-9D8CEF393482}"/>
              </a:ext>
            </a:extLst>
          </p:cNvPr>
          <p:cNvSpPr>
            <a:spLocks noGrp="1" noChangeAspect="1"/>
          </p:cNvSpPr>
          <p:nvPr>
            <p:ph type="pic" sz="quarter" idx="17"/>
          </p:nvPr>
        </p:nvSpPr>
        <p:spPr>
          <a:xfrm>
            <a:off x="6692087" y="411854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9" name="Picture Placeholder 5">
            <a:extLst>
              <a:ext uri="{FF2B5EF4-FFF2-40B4-BE49-F238E27FC236}">
                <a16:creationId xmlns:a16="http://schemas.microsoft.com/office/drawing/2014/main" id="{5B545544-B1C8-DE48-9039-D1E8587BCABD}"/>
              </a:ext>
            </a:extLst>
          </p:cNvPr>
          <p:cNvSpPr>
            <a:spLocks noGrp="1" noChangeAspect="1"/>
          </p:cNvSpPr>
          <p:nvPr>
            <p:ph type="pic" sz="quarter" idx="20"/>
          </p:nvPr>
        </p:nvSpPr>
        <p:spPr>
          <a:xfrm>
            <a:off x="9313538" y="411854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effectLst/>
              </a:defRPr>
            </a:lvl1pPr>
          </a:lstStyle>
          <a:p>
            <a:r>
              <a:rPr lang="en-US" dirty="0"/>
              <a:t>Click icon to add picture</a:t>
            </a:r>
          </a:p>
        </p:txBody>
      </p:sp>
      <p:sp>
        <p:nvSpPr>
          <p:cNvPr id="22" name="Text Placeholder 3">
            <a:extLst>
              <a:ext uri="{FF2B5EF4-FFF2-40B4-BE49-F238E27FC236}">
                <a16:creationId xmlns:a16="http://schemas.microsoft.com/office/drawing/2014/main" id="{3C4B7635-F386-0E4A-BA13-F84F9B6C9F90}"/>
              </a:ext>
            </a:extLst>
          </p:cNvPr>
          <p:cNvSpPr>
            <a:spLocks noGrp="1"/>
          </p:cNvSpPr>
          <p:nvPr>
            <p:ph type="body" sz="quarter" idx="23" hasCustomPrompt="1"/>
          </p:nvPr>
        </p:nvSpPr>
        <p:spPr>
          <a:xfrm>
            <a:off x="6691761" y="3586395"/>
            <a:ext cx="5162378" cy="326651"/>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4" name="Text Placeholder 3">
            <a:extLst>
              <a:ext uri="{FF2B5EF4-FFF2-40B4-BE49-F238E27FC236}">
                <a16:creationId xmlns:a16="http://schemas.microsoft.com/office/drawing/2014/main" id="{C283F374-ABD3-9348-8718-6B3C331E83ED}"/>
              </a:ext>
            </a:extLst>
          </p:cNvPr>
          <p:cNvSpPr>
            <a:spLocks noGrp="1"/>
          </p:cNvSpPr>
          <p:nvPr>
            <p:ph type="body" sz="quarter" idx="25" hasCustomPrompt="1"/>
          </p:nvPr>
        </p:nvSpPr>
        <p:spPr>
          <a:xfrm>
            <a:off x="6691761"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5" name="Text Placeholder 3">
            <a:extLst>
              <a:ext uri="{FF2B5EF4-FFF2-40B4-BE49-F238E27FC236}">
                <a16:creationId xmlns:a16="http://schemas.microsoft.com/office/drawing/2014/main" id="{B2F2DC74-09CD-3641-969E-3F11E694614F}"/>
              </a:ext>
            </a:extLst>
          </p:cNvPr>
          <p:cNvSpPr>
            <a:spLocks noGrp="1"/>
          </p:cNvSpPr>
          <p:nvPr>
            <p:ph type="body" sz="quarter" idx="26" hasCustomPrompt="1"/>
          </p:nvPr>
        </p:nvSpPr>
        <p:spPr>
          <a:xfrm>
            <a:off x="9313646"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17" name="Text Placeholder 5">
            <a:extLst>
              <a:ext uri="{FF2B5EF4-FFF2-40B4-BE49-F238E27FC236}">
                <a16:creationId xmlns:a16="http://schemas.microsoft.com/office/drawing/2014/main" id="{1DA06E09-4B63-C144-B6B7-88C689008AFF}"/>
              </a:ext>
            </a:extLst>
          </p:cNvPr>
          <p:cNvSpPr>
            <a:spLocks noGrp="1"/>
          </p:cNvSpPr>
          <p:nvPr>
            <p:ph type="body" sz="quarter" idx="13" hasCustomPrompt="1"/>
          </p:nvPr>
        </p:nvSpPr>
        <p:spPr>
          <a:xfrm>
            <a:off x="609599" y="2909789"/>
            <a:ext cx="2549237"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18" name="Text Placeholder 5">
            <a:extLst>
              <a:ext uri="{FF2B5EF4-FFF2-40B4-BE49-F238E27FC236}">
                <a16:creationId xmlns:a16="http://schemas.microsoft.com/office/drawing/2014/main" id="{F327AD89-70B8-E44B-83EC-E09F7D8BB215}"/>
              </a:ext>
            </a:extLst>
          </p:cNvPr>
          <p:cNvSpPr>
            <a:spLocks noGrp="1"/>
          </p:cNvSpPr>
          <p:nvPr>
            <p:ph type="body" sz="quarter" idx="27" hasCustomPrompt="1"/>
          </p:nvPr>
        </p:nvSpPr>
        <p:spPr>
          <a:xfrm>
            <a:off x="3572511" y="2909789"/>
            <a:ext cx="2739185"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20" name="Slide Number Placeholder 9">
            <a:extLst>
              <a:ext uri="{FF2B5EF4-FFF2-40B4-BE49-F238E27FC236}">
                <a16:creationId xmlns:a16="http://schemas.microsoft.com/office/drawing/2014/main" id="{A93B4E18-1FCC-744E-BBCA-FF2964908DB9}"/>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261294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AMRC-3Image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FB2A8BBA-5962-1D41-8064-AC4AF596DC46}"/>
              </a:ext>
            </a:extLst>
          </p:cNvPr>
          <p:cNvGrpSpPr/>
          <p:nvPr userDrawn="1"/>
        </p:nvGrpSpPr>
        <p:grpSpPr>
          <a:xfrm>
            <a:off x="-3175" y="5729392"/>
            <a:ext cx="12195175" cy="1138133"/>
            <a:chOff x="-3175" y="5719867"/>
            <a:chExt cx="12195175" cy="1138133"/>
          </a:xfrm>
        </p:grpSpPr>
        <p:sp>
          <p:nvSpPr>
            <p:cNvPr id="31" name="Triangle 2">
              <a:extLst>
                <a:ext uri="{FF2B5EF4-FFF2-40B4-BE49-F238E27FC236}">
                  <a16:creationId xmlns:a16="http://schemas.microsoft.com/office/drawing/2014/main" id="{1795FB74-138C-C84B-A436-D088982E3DCA}"/>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2" name="Triangle 2">
              <a:extLst>
                <a:ext uri="{FF2B5EF4-FFF2-40B4-BE49-F238E27FC236}">
                  <a16:creationId xmlns:a16="http://schemas.microsoft.com/office/drawing/2014/main" id="{46451DA2-C699-6646-8BA8-7F3CE009E09A}"/>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3" name="Triangle 2">
              <a:extLst>
                <a:ext uri="{FF2B5EF4-FFF2-40B4-BE49-F238E27FC236}">
                  <a16:creationId xmlns:a16="http://schemas.microsoft.com/office/drawing/2014/main" id="{588F6D22-9F12-CD41-95CB-97142C24C12B}"/>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4" name="Triangle 2">
              <a:extLst>
                <a:ext uri="{FF2B5EF4-FFF2-40B4-BE49-F238E27FC236}">
                  <a16:creationId xmlns:a16="http://schemas.microsoft.com/office/drawing/2014/main" id="{C7E371CE-5071-0E4B-8E51-82D895334B4A}"/>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35" name="Picture 34">
            <a:extLst>
              <a:ext uri="{FF2B5EF4-FFF2-40B4-BE49-F238E27FC236}">
                <a16:creationId xmlns:a16="http://schemas.microsoft.com/office/drawing/2014/main" id="{2BCBB88D-0F91-884E-B213-690896E2F1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8244" y="1144819"/>
            <a:ext cx="5772546" cy="953154"/>
          </a:xfrm>
        </p:spPr>
        <p:txBody>
          <a:bodyPr anchor="t">
            <a:noAutofit/>
          </a:bodyPr>
          <a:lstStyle>
            <a:lvl1pPr>
              <a:lnSpc>
                <a:spcPts val="3960"/>
              </a:lnSpc>
              <a:spcBef>
                <a:spcPts val="0"/>
              </a:spcBef>
              <a:defRPr sz="3200"/>
            </a:lvl1pPr>
          </a:lstStyle>
          <a:p>
            <a:r>
              <a:rPr lang="en-US" dirty="0"/>
              <a:t>Three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0" y="2481699"/>
            <a:ext cx="2549236" cy="301336"/>
          </a:xfrm>
          <a:prstGeom prst="rect">
            <a:avLst/>
          </a:prstGeom>
        </p:spPr>
        <p:txBody>
          <a:bodyPr>
            <a:normAutofit/>
          </a:bodyPr>
          <a:lstStyle>
            <a:lvl1pPr marL="7937" indent="0">
              <a:buNone/>
              <a:defRPr sz="1400" b="1">
                <a:solidFill>
                  <a:schemeClr val="tx2"/>
                </a:solidFill>
              </a:defRPr>
            </a:lvl1pPr>
          </a:lstStyle>
          <a:p>
            <a:pPr lvl="0"/>
            <a:r>
              <a:rPr lang="en-US" dirty="0"/>
              <a:t>Technology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18" name="Text Placeholder 5">
            <a:extLst>
              <a:ext uri="{FF2B5EF4-FFF2-40B4-BE49-F238E27FC236}">
                <a16:creationId xmlns:a16="http://schemas.microsoft.com/office/drawing/2014/main" id="{25F612F9-BAC0-E04E-AAB0-860F1BE7626B}"/>
              </a:ext>
            </a:extLst>
          </p:cNvPr>
          <p:cNvSpPr>
            <a:spLocks noGrp="1"/>
          </p:cNvSpPr>
          <p:nvPr>
            <p:ph type="body" sz="quarter" idx="13" hasCustomPrompt="1"/>
          </p:nvPr>
        </p:nvSpPr>
        <p:spPr>
          <a:xfrm>
            <a:off x="609599" y="2909789"/>
            <a:ext cx="2549237"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20" name="Text Placeholder 5">
            <a:extLst>
              <a:ext uri="{FF2B5EF4-FFF2-40B4-BE49-F238E27FC236}">
                <a16:creationId xmlns:a16="http://schemas.microsoft.com/office/drawing/2014/main" id="{1D1BFF1F-A783-1C4E-AF12-B0FEE4E0DB00}"/>
              </a:ext>
            </a:extLst>
          </p:cNvPr>
          <p:cNvSpPr>
            <a:spLocks noGrp="1"/>
          </p:cNvSpPr>
          <p:nvPr>
            <p:ph type="body" sz="quarter" idx="27" hasCustomPrompt="1"/>
          </p:nvPr>
        </p:nvSpPr>
        <p:spPr>
          <a:xfrm>
            <a:off x="3572511" y="2909789"/>
            <a:ext cx="2739185"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23" name="Slide Number Placeholder 9">
            <a:extLst>
              <a:ext uri="{FF2B5EF4-FFF2-40B4-BE49-F238E27FC236}">
                <a16:creationId xmlns:a16="http://schemas.microsoft.com/office/drawing/2014/main" id="{D84B85BA-1F32-0C4E-9469-82ABB3274603}"/>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21" name="Picture Placeholder 5">
            <a:extLst>
              <a:ext uri="{FF2B5EF4-FFF2-40B4-BE49-F238E27FC236}">
                <a16:creationId xmlns:a16="http://schemas.microsoft.com/office/drawing/2014/main" id="{49977607-B80A-4C70-BE4D-2DEBF8A909E1}"/>
              </a:ext>
            </a:extLst>
          </p:cNvPr>
          <p:cNvSpPr>
            <a:spLocks noGrp="1" noChangeAspect="1"/>
          </p:cNvSpPr>
          <p:nvPr>
            <p:ph type="pic" sz="quarter" idx="16"/>
          </p:nvPr>
        </p:nvSpPr>
        <p:spPr>
          <a:xfrm>
            <a:off x="6692086" y="433976"/>
            <a:ext cx="5162053" cy="3171221"/>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27" name="Picture Placeholder 5">
            <a:extLst>
              <a:ext uri="{FF2B5EF4-FFF2-40B4-BE49-F238E27FC236}">
                <a16:creationId xmlns:a16="http://schemas.microsoft.com/office/drawing/2014/main" id="{7534ED5F-6197-422F-BA45-3C627FE3A978}"/>
              </a:ext>
            </a:extLst>
          </p:cNvPr>
          <p:cNvSpPr>
            <a:spLocks noGrp="1" noChangeAspect="1"/>
          </p:cNvSpPr>
          <p:nvPr>
            <p:ph type="pic" sz="quarter" idx="17"/>
          </p:nvPr>
        </p:nvSpPr>
        <p:spPr>
          <a:xfrm>
            <a:off x="6692087" y="411854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28" name="Picture Placeholder 5">
            <a:extLst>
              <a:ext uri="{FF2B5EF4-FFF2-40B4-BE49-F238E27FC236}">
                <a16:creationId xmlns:a16="http://schemas.microsoft.com/office/drawing/2014/main" id="{17D79974-FA41-488A-B182-7EFDEDB1FF6A}"/>
              </a:ext>
            </a:extLst>
          </p:cNvPr>
          <p:cNvSpPr>
            <a:spLocks noGrp="1" noChangeAspect="1"/>
          </p:cNvSpPr>
          <p:nvPr>
            <p:ph type="pic" sz="quarter" idx="20"/>
          </p:nvPr>
        </p:nvSpPr>
        <p:spPr>
          <a:xfrm>
            <a:off x="9313538" y="411854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effectLst/>
              </a:defRPr>
            </a:lvl1pPr>
          </a:lstStyle>
          <a:p>
            <a:r>
              <a:rPr lang="en-US" dirty="0"/>
              <a:t>Click icon to add picture</a:t>
            </a:r>
          </a:p>
        </p:txBody>
      </p:sp>
      <p:sp>
        <p:nvSpPr>
          <p:cNvPr id="29" name="Text Placeholder 3">
            <a:extLst>
              <a:ext uri="{FF2B5EF4-FFF2-40B4-BE49-F238E27FC236}">
                <a16:creationId xmlns:a16="http://schemas.microsoft.com/office/drawing/2014/main" id="{06E62D90-0746-4408-89F2-64E6F16CE82A}"/>
              </a:ext>
            </a:extLst>
          </p:cNvPr>
          <p:cNvSpPr>
            <a:spLocks noGrp="1"/>
          </p:cNvSpPr>
          <p:nvPr>
            <p:ph type="body" sz="quarter" idx="23" hasCustomPrompt="1"/>
          </p:nvPr>
        </p:nvSpPr>
        <p:spPr>
          <a:xfrm>
            <a:off x="6691761" y="3586395"/>
            <a:ext cx="5162378" cy="326651"/>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30" name="Text Placeholder 3">
            <a:extLst>
              <a:ext uri="{FF2B5EF4-FFF2-40B4-BE49-F238E27FC236}">
                <a16:creationId xmlns:a16="http://schemas.microsoft.com/office/drawing/2014/main" id="{6234632B-8C96-4E0E-9DE0-429FF46962D6}"/>
              </a:ext>
            </a:extLst>
          </p:cNvPr>
          <p:cNvSpPr>
            <a:spLocks noGrp="1"/>
          </p:cNvSpPr>
          <p:nvPr>
            <p:ph type="body" sz="quarter" idx="25" hasCustomPrompt="1"/>
          </p:nvPr>
        </p:nvSpPr>
        <p:spPr>
          <a:xfrm>
            <a:off x="6691761"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36" name="Text Placeholder 3">
            <a:extLst>
              <a:ext uri="{FF2B5EF4-FFF2-40B4-BE49-F238E27FC236}">
                <a16:creationId xmlns:a16="http://schemas.microsoft.com/office/drawing/2014/main" id="{8E7A0368-0BF9-4325-BAB0-291D12A479CC}"/>
              </a:ext>
            </a:extLst>
          </p:cNvPr>
          <p:cNvSpPr>
            <a:spLocks noGrp="1"/>
          </p:cNvSpPr>
          <p:nvPr>
            <p:ph type="body" sz="quarter" idx="26" hasCustomPrompt="1"/>
          </p:nvPr>
        </p:nvSpPr>
        <p:spPr>
          <a:xfrm>
            <a:off x="9313646"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275228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MRC-6ImageO">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D1FE693-FC7D-1849-A20E-CFF504096B2A}"/>
              </a:ext>
            </a:extLst>
          </p:cNvPr>
          <p:cNvGrpSpPr/>
          <p:nvPr userDrawn="1"/>
        </p:nvGrpSpPr>
        <p:grpSpPr>
          <a:xfrm>
            <a:off x="-3175" y="5729392"/>
            <a:ext cx="12195175" cy="1138133"/>
            <a:chOff x="-3586" y="5730465"/>
            <a:chExt cx="12195175" cy="1138133"/>
          </a:xfrm>
        </p:grpSpPr>
        <p:sp>
          <p:nvSpPr>
            <p:cNvPr id="39" name="Triangle 2">
              <a:extLst>
                <a:ext uri="{FF2B5EF4-FFF2-40B4-BE49-F238E27FC236}">
                  <a16:creationId xmlns:a16="http://schemas.microsoft.com/office/drawing/2014/main" id="{EDF88CE6-0A76-164D-95EA-C615BE2C79F9}"/>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40" name="Triangle 2">
              <a:extLst>
                <a:ext uri="{FF2B5EF4-FFF2-40B4-BE49-F238E27FC236}">
                  <a16:creationId xmlns:a16="http://schemas.microsoft.com/office/drawing/2014/main" id="{957875EE-89AC-BF4F-9A40-E247937654C5}"/>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41" name="Triangle 2">
              <a:extLst>
                <a:ext uri="{FF2B5EF4-FFF2-40B4-BE49-F238E27FC236}">
                  <a16:creationId xmlns:a16="http://schemas.microsoft.com/office/drawing/2014/main" id="{BDC1C9ED-D7D5-4C40-8AF5-38578515CB11}"/>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42" name="Triangle 2">
              <a:extLst>
                <a:ext uri="{FF2B5EF4-FFF2-40B4-BE49-F238E27FC236}">
                  <a16:creationId xmlns:a16="http://schemas.microsoft.com/office/drawing/2014/main" id="{A80F56AB-1292-8C4D-ABC1-8204A66FF76B}"/>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43" name="Picture 42">
            <a:extLst>
              <a:ext uri="{FF2B5EF4-FFF2-40B4-BE49-F238E27FC236}">
                <a16:creationId xmlns:a16="http://schemas.microsoft.com/office/drawing/2014/main" id="{6904B7F4-086F-1142-8F58-7445F48AD0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1890" y="1144819"/>
            <a:ext cx="5772546" cy="953154"/>
          </a:xfrm>
        </p:spPr>
        <p:txBody>
          <a:bodyPr anchor="t">
            <a:noAutofit/>
          </a:bodyPr>
          <a:lstStyle>
            <a:lvl1pPr>
              <a:lnSpc>
                <a:spcPts val="3960"/>
              </a:lnSpc>
              <a:spcBef>
                <a:spcPts val="0"/>
              </a:spcBef>
              <a:defRPr sz="3200"/>
            </a:lvl1pPr>
          </a:lstStyle>
          <a:p>
            <a:r>
              <a:rPr lang="en-US" dirty="0"/>
              <a:t>Six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0" y="2481699"/>
            <a:ext cx="2549236" cy="301336"/>
          </a:xfrm>
          <a:prstGeom prst="rect">
            <a:avLst/>
          </a:prstGeom>
        </p:spPr>
        <p:txBody>
          <a:bodyPr>
            <a:normAutofit/>
          </a:bodyPr>
          <a:lstStyle>
            <a:lvl1pPr marL="7937" indent="0">
              <a:buNone/>
              <a:defRPr sz="1400" b="1">
                <a:solidFill>
                  <a:schemeClr val="tx2"/>
                </a:solidFill>
              </a:defRPr>
            </a:lvl1pPr>
          </a:lstStyle>
          <a:p>
            <a:pPr lvl="0"/>
            <a:r>
              <a:rPr lang="en-US" dirty="0"/>
              <a:t>Technology Type</a:t>
            </a:r>
          </a:p>
        </p:txBody>
      </p:sp>
      <p:sp>
        <p:nvSpPr>
          <p:cNvPr id="11" name="Text Placeholder 5">
            <a:extLst>
              <a:ext uri="{FF2B5EF4-FFF2-40B4-BE49-F238E27FC236}">
                <a16:creationId xmlns:a16="http://schemas.microsoft.com/office/drawing/2014/main" id="{A8950F08-178C-894E-934C-3F4B5E3AF752}"/>
              </a:ext>
            </a:extLst>
          </p:cNvPr>
          <p:cNvSpPr>
            <a:spLocks noGrp="1"/>
          </p:cNvSpPr>
          <p:nvPr>
            <p:ph type="body" sz="quarter" idx="13" hasCustomPrompt="1"/>
          </p:nvPr>
        </p:nvSpPr>
        <p:spPr>
          <a:xfrm>
            <a:off x="609599" y="2909789"/>
            <a:ext cx="2549237"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13" name="Picture Placeholder 5">
            <a:extLst>
              <a:ext uri="{FF2B5EF4-FFF2-40B4-BE49-F238E27FC236}">
                <a16:creationId xmlns:a16="http://schemas.microsoft.com/office/drawing/2014/main" id="{3C2B3B45-2470-DC4E-A6CC-D074A87A26D0}"/>
              </a:ext>
            </a:extLst>
          </p:cNvPr>
          <p:cNvSpPr>
            <a:spLocks noGrp="1" noChangeAspect="1"/>
          </p:cNvSpPr>
          <p:nvPr>
            <p:ph type="pic" sz="quarter" idx="15"/>
          </p:nvPr>
        </p:nvSpPr>
        <p:spPr>
          <a:xfrm>
            <a:off x="6692087" y="43397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5" name="Picture Placeholder 5">
            <a:extLst>
              <a:ext uri="{FF2B5EF4-FFF2-40B4-BE49-F238E27FC236}">
                <a16:creationId xmlns:a16="http://schemas.microsoft.com/office/drawing/2014/main" id="{E25575DC-49A4-914D-8B2A-9CD593F8B8EC}"/>
              </a:ext>
            </a:extLst>
          </p:cNvPr>
          <p:cNvSpPr>
            <a:spLocks noGrp="1" noChangeAspect="1"/>
          </p:cNvSpPr>
          <p:nvPr>
            <p:ph type="pic" sz="quarter" idx="16"/>
          </p:nvPr>
        </p:nvSpPr>
        <p:spPr>
          <a:xfrm>
            <a:off x="6692087" y="2269335"/>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6" name="Picture Placeholder 5">
            <a:extLst>
              <a:ext uri="{FF2B5EF4-FFF2-40B4-BE49-F238E27FC236}">
                <a16:creationId xmlns:a16="http://schemas.microsoft.com/office/drawing/2014/main" id="{89FA4030-CEBC-9146-8F5F-9D8CEF393482}"/>
              </a:ext>
            </a:extLst>
          </p:cNvPr>
          <p:cNvSpPr>
            <a:spLocks noGrp="1" noChangeAspect="1"/>
          </p:cNvSpPr>
          <p:nvPr>
            <p:ph type="pic" sz="quarter" idx="17"/>
          </p:nvPr>
        </p:nvSpPr>
        <p:spPr>
          <a:xfrm>
            <a:off x="6692087" y="4118547"/>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7" name="Picture Placeholder 5">
            <a:extLst>
              <a:ext uri="{FF2B5EF4-FFF2-40B4-BE49-F238E27FC236}">
                <a16:creationId xmlns:a16="http://schemas.microsoft.com/office/drawing/2014/main" id="{D805FC1D-CF08-F742-A299-A0E123DEDAC7}"/>
              </a:ext>
            </a:extLst>
          </p:cNvPr>
          <p:cNvSpPr>
            <a:spLocks noGrp="1" noChangeAspect="1"/>
          </p:cNvSpPr>
          <p:nvPr>
            <p:ph type="pic" sz="quarter" idx="18"/>
          </p:nvPr>
        </p:nvSpPr>
        <p:spPr>
          <a:xfrm>
            <a:off x="9313538" y="43397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8" name="Picture Placeholder 5">
            <a:extLst>
              <a:ext uri="{FF2B5EF4-FFF2-40B4-BE49-F238E27FC236}">
                <a16:creationId xmlns:a16="http://schemas.microsoft.com/office/drawing/2014/main" id="{9B8DF020-B095-AA4F-8FCC-A79E19F230CC}"/>
              </a:ext>
            </a:extLst>
          </p:cNvPr>
          <p:cNvSpPr>
            <a:spLocks noGrp="1" noChangeAspect="1"/>
          </p:cNvSpPr>
          <p:nvPr>
            <p:ph type="pic" sz="quarter" idx="19"/>
          </p:nvPr>
        </p:nvSpPr>
        <p:spPr>
          <a:xfrm>
            <a:off x="9313538" y="2269335"/>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9" name="Picture Placeholder 5">
            <a:extLst>
              <a:ext uri="{FF2B5EF4-FFF2-40B4-BE49-F238E27FC236}">
                <a16:creationId xmlns:a16="http://schemas.microsoft.com/office/drawing/2014/main" id="{5B545544-B1C8-DE48-9039-D1E8587BCABD}"/>
              </a:ext>
            </a:extLst>
          </p:cNvPr>
          <p:cNvSpPr>
            <a:spLocks noGrp="1" noChangeAspect="1"/>
          </p:cNvSpPr>
          <p:nvPr>
            <p:ph type="pic" sz="quarter" idx="20"/>
          </p:nvPr>
        </p:nvSpPr>
        <p:spPr>
          <a:xfrm>
            <a:off x="9313538" y="4118547"/>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effectLst/>
              </a:defRPr>
            </a:lvl1pPr>
          </a:lstStyle>
          <a:p>
            <a:r>
              <a:rPr lang="en-US" dirty="0"/>
              <a:t>Click icon to add picture</a:t>
            </a:r>
          </a:p>
        </p:txBody>
      </p:sp>
      <p:sp>
        <p:nvSpPr>
          <p:cNvPr id="20" name="Text Placeholder 3">
            <a:extLst>
              <a:ext uri="{FF2B5EF4-FFF2-40B4-BE49-F238E27FC236}">
                <a16:creationId xmlns:a16="http://schemas.microsoft.com/office/drawing/2014/main" id="{576EC29F-5A4E-1940-AF48-E5A2512202A0}"/>
              </a:ext>
            </a:extLst>
          </p:cNvPr>
          <p:cNvSpPr>
            <a:spLocks noGrp="1"/>
          </p:cNvSpPr>
          <p:nvPr>
            <p:ph type="body" sz="quarter" idx="21" hasCustomPrompt="1"/>
          </p:nvPr>
        </p:nvSpPr>
        <p:spPr>
          <a:xfrm>
            <a:off x="6691761" y="1752090"/>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1" name="Text Placeholder 3">
            <a:extLst>
              <a:ext uri="{FF2B5EF4-FFF2-40B4-BE49-F238E27FC236}">
                <a16:creationId xmlns:a16="http://schemas.microsoft.com/office/drawing/2014/main" id="{45F745F1-CBA9-A449-A761-5A72D5127660}"/>
              </a:ext>
            </a:extLst>
          </p:cNvPr>
          <p:cNvSpPr>
            <a:spLocks noGrp="1"/>
          </p:cNvSpPr>
          <p:nvPr>
            <p:ph type="body" sz="quarter" idx="22" hasCustomPrompt="1"/>
          </p:nvPr>
        </p:nvSpPr>
        <p:spPr>
          <a:xfrm>
            <a:off x="9313646" y="1752090"/>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2" name="Text Placeholder 3">
            <a:extLst>
              <a:ext uri="{FF2B5EF4-FFF2-40B4-BE49-F238E27FC236}">
                <a16:creationId xmlns:a16="http://schemas.microsoft.com/office/drawing/2014/main" id="{3C4B7635-F386-0E4A-BA13-F84F9B6C9F90}"/>
              </a:ext>
            </a:extLst>
          </p:cNvPr>
          <p:cNvSpPr>
            <a:spLocks noGrp="1"/>
          </p:cNvSpPr>
          <p:nvPr>
            <p:ph type="body" sz="quarter" idx="23" hasCustomPrompt="1"/>
          </p:nvPr>
        </p:nvSpPr>
        <p:spPr>
          <a:xfrm>
            <a:off x="6691761" y="3584151"/>
            <a:ext cx="2541029" cy="327307"/>
          </a:xfrm>
          <a:prstGeom prst="rect">
            <a:avLst/>
          </a:prstGeom>
          <a:solidFill>
            <a:schemeClr val="tx1"/>
          </a:solidFill>
        </p:spPr>
        <p:txBody>
          <a:bodyPr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cap="all" baseline="0">
                <a:solidFill>
                  <a:schemeClr val="bg1"/>
                </a:solidFill>
              </a:defRPr>
            </a:lvl1pPr>
          </a:lstStyle>
          <a:p>
            <a:pPr lvl="0"/>
            <a:r>
              <a:rPr lang="en-US" dirty="0"/>
              <a:t>Click to add text</a:t>
            </a:r>
          </a:p>
        </p:txBody>
      </p:sp>
      <p:sp>
        <p:nvSpPr>
          <p:cNvPr id="23" name="Text Placeholder 3">
            <a:extLst>
              <a:ext uri="{FF2B5EF4-FFF2-40B4-BE49-F238E27FC236}">
                <a16:creationId xmlns:a16="http://schemas.microsoft.com/office/drawing/2014/main" id="{BE949019-2FF2-564D-8F58-6A4AE97036EB}"/>
              </a:ext>
            </a:extLst>
          </p:cNvPr>
          <p:cNvSpPr>
            <a:spLocks noGrp="1"/>
          </p:cNvSpPr>
          <p:nvPr>
            <p:ph type="body" sz="quarter" idx="24" hasCustomPrompt="1"/>
          </p:nvPr>
        </p:nvSpPr>
        <p:spPr>
          <a:xfrm>
            <a:off x="9313646" y="35841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4" name="Text Placeholder 3">
            <a:extLst>
              <a:ext uri="{FF2B5EF4-FFF2-40B4-BE49-F238E27FC236}">
                <a16:creationId xmlns:a16="http://schemas.microsoft.com/office/drawing/2014/main" id="{C283F374-ABD3-9348-8718-6B3C331E83ED}"/>
              </a:ext>
            </a:extLst>
          </p:cNvPr>
          <p:cNvSpPr>
            <a:spLocks noGrp="1"/>
          </p:cNvSpPr>
          <p:nvPr>
            <p:ph type="body" sz="quarter" idx="25" hasCustomPrompt="1"/>
          </p:nvPr>
        </p:nvSpPr>
        <p:spPr>
          <a:xfrm>
            <a:off x="6691761"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5" name="Text Placeholder 3">
            <a:extLst>
              <a:ext uri="{FF2B5EF4-FFF2-40B4-BE49-F238E27FC236}">
                <a16:creationId xmlns:a16="http://schemas.microsoft.com/office/drawing/2014/main" id="{B2F2DC74-09CD-3641-969E-3F11E694614F}"/>
              </a:ext>
            </a:extLst>
          </p:cNvPr>
          <p:cNvSpPr>
            <a:spLocks noGrp="1"/>
          </p:cNvSpPr>
          <p:nvPr>
            <p:ph type="body" sz="quarter" idx="26" hasCustomPrompt="1"/>
          </p:nvPr>
        </p:nvSpPr>
        <p:spPr>
          <a:xfrm>
            <a:off x="9313646"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6" name="Text Placeholder 5">
            <a:extLst>
              <a:ext uri="{FF2B5EF4-FFF2-40B4-BE49-F238E27FC236}">
                <a16:creationId xmlns:a16="http://schemas.microsoft.com/office/drawing/2014/main" id="{5EC74DD5-E2CF-FB44-BF9D-B00C71A38609}"/>
              </a:ext>
            </a:extLst>
          </p:cNvPr>
          <p:cNvSpPr>
            <a:spLocks noGrp="1"/>
          </p:cNvSpPr>
          <p:nvPr>
            <p:ph type="body" sz="quarter" idx="27" hasCustomPrompt="1"/>
          </p:nvPr>
        </p:nvSpPr>
        <p:spPr>
          <a:xfrm>
            <a:off x="3572511" y="2909789"/>
            <a:ext cx="2739185"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27" name="Slide Number Placeholder 9">
            <a:extLst>
              <a:ext uri="{FF2B5EF4-FFF2-40B4-BE49-F238E27FC236}">
                <a16:creationId xmlns:a16="http://schemas.microsoft.com/office/drawing/2014/main" id="{FBBA5C73-F8A6-484D-B71E-7465CD0531A0}"/>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8621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MRC-6Image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F7532C0-7AC6-1740-B79B-3621C17B0149}"/>
              </a:ext>
            </a:extLst>
          </p:cNvPr>
          <p:cNvGrpSpPr/>
          <p:nvPr userDrawn="1"/>
        </p:nvGrpSpPr>
        <p:grpSpPr>
          <a:xfrm>
            <a:off x="-3175" y="5729392"/>
            <a:ext cx="12195175" cy="1138133"/>
            <a:chOff x="-3175" y="5719867"/>
            <a:chExt cx="12195175" cy="1138133"/>
          </a:xfrm>
        </p:grpSpPr>
        <p:sp>
          <p:nvSpPr>
            <p:cNvPr id="36" name="Triangle 2">
              <a:extLst>
                <a:ext uri="{FF2B5EF4-FFF2-40B4-BE49-F238E27FC236}">
                  <a16:creationId xmlns:a16="http://schemas.microsoft.com/office/drawing/2014/main" id="{D421D9F0-C55D-F648-A80C-CFE68DF57ED8}"/>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7" name="Triangle 2">
              <a:extLst>
                <a:ext uri="{FF2B5EF4-FFF2-40B4-BE49-F238E27FC236}">
                  <a16:creationId xmlns:a16="http://schemas.microsoft.com/office/drawing/2014/main" id="{ADB34B25-A773-7F44-822B-B58494A7C270}"/>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8" name="Triangle 2">
              <a:extLst>
                <a:ext uri="{FF2B5EF4-FFF2-40B4-BE49-F238E27FC236}">
                  <a16:creationId xmlns:a16="http://schemas.microsoft.com/office/drawing/2014/main" id="{EAC5EDA5-003B-934C-85B2-293883BEBFD7}"/>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9" name="Triangle 2">
              <a:extLst>
                <a:ext uri="{FF2B5EF4-FFF2-40B4-BE49-F238E27FC236}">
                  <a16:creationId xmlns:a16="http://schemas.microsoft.com/office/drawing/2014/main" id="{B691290E-3088-624E-A947-0FC4B1F1F045}"/>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40" name="Picture 39">
            <a:extLst>
              <a:ext uri="{FF2B5EF4-FFF2-40B4-BE49-F238E27FC236}">
                <a16:creationId xmlns:a16="http://schemas.microsoft.com/office/drawing/2014/main" id="{CE671123-5D20-B34C-9D2B-03A803AF1B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1890" y="1144819"/>
            <a:ext cx="5772546" cy="953154"/>
          </a:xfrm>
        </p:spPr>
        <p:txBody>
          <a:bodyPr anchor="t">
            <a:noAutofit/>
          </a:bodyPr>
          <a:lstStyle>
            <a:lvl1pPr>
              <a:lnSpc>
                <a:spcPts val="3960"/>
              </a:lnSpc>
              <a:spcBef>
                <a:spcPts val="0"/>
              </a:spcBef>
              <a:defRPr sz="3200"/>
            </a:lvl1pPr>
          </a:lstStyle>
          <a:p>
            <a:r>
              <a:rPr lang="en-US" dirty="0"/>
              <a:t>Six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0" y="2481699"/>
            <a:ext cx="2549236" cy="301336"/>
          </a:xfrm>
          <a:prstGeom prst="rect">
            <a:avLst/>
          </a:prstGeom>
        </p:spPr>
        <p:txBody>
          <a:bodyPr>
            <a:normAutofit/>
          </a:bodyPr>
          <a:lstStyle>
            <a:lvl1pPr marL="7937" indent="0">
              <a:buNone/>
              <a:defRPr sz="1400" b="1">
                <a:solidFill>
                  <a:schemeClr val="tx2"/>
                </a:solidFill>
              </a:defRPr>
            </a:lvl1pPr>
          </a:lstStyle>
          <a:p>
            <a:pPr lvl="0"/>
            <a:r>
              <a:rPr lang="en-US" dirty="0"/>
              <a:t>Technology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27" name="Text Placeholder 5">
            <a:extLst>
              <a:ext uri="{FF2B5EF4-FFF2-40B4-BE49-F238E27FC236}">
                <a16:creationId xmlns:a16="http://schemas.microsoft.com/office/drawing/2014/main" id="{AA5D42E1-FC60-B24B-9373-18630C38CB27}"/>
              </a:ext>
            </a:extLst>
          </p:cNvPr>
          <p:cNvSpPr>
            <a:spLocks noGrp="1"/>
          </p:cNvSpPr>
          <p:nvPr>
            <p:ph type="body" sz="quarter" idx="13" hasCustomPrompt="1"/>
          </p:nvPr>
        </p:nvSpPr>
        <p:spPr>
          <a:xfrm>
            <a:off x="609599" y="2909789"/>
            <a:ext cx="2549237"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28" name="Text Placeholder 5">
            <a:extLst>
              <a:ext uri="{FF2B5EF4-FFF2-40B4-BE49-F238E27FC236}">
                <a16:creationId xmlns:a16="http://schemas.microsoft.com/office/drawing/2014/main" id="{22D14BD5-E780-9740-9EB4-E5D65CD718E6}"/>
              </a:ext>
            </a:extLst>
          </p:cNvPr>
          <p:cNvSpPr>
            <a:spLocks noGrp="1"/>
          </p:cNvSpPr>
          <p:nvPr>
            <p:ph type="body" sz="quarter" idx="27" hasCustomPrompt="1"/>
          </p:nvPr>
        </p:nvSpPr>
        <p:spPr>
          <a:xfrm>
            <a:off x="3572511" y="2909789"/>
            <a:ext cx="2739185"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30" name="Slide Number Placeholder 9">
            <a:extLst>
              <a:ext uri="{FF2B5EF4-FFF2-40B4-BE49-F238E27FC236}">
                <a16:creationId xmlns:a16="http://schemas.microsoft.com/office/drawing/2014/main" id="{48A6286F-F0AE-904D-B0AC-F2323797439D}"/>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43" name="Picture Placeholder 5">
            <a:extLst>
              <a:ext uri="{FF2B5EF4-FFF2-40B4-BE49-F238E27FC236}">
                <a16:creationId xmlns:a16="http://schemas.microsoft.com/office/drawing/2014/main" id="{3A70572B-3DD3-4B29-97E8-528DC12E633A}"/>
              </a:ext>
            </a:extLst>
          </p:cNvPr>
          <p:cNvSpPr>
            <a:spLocks noGrp="1" noChangeAspect="1"/>
          </p:cNvSpPr>
          <p:nvPr>
            <p:ph type="pic" sz="quarter" idx="15"/>
          </p:nvPr>
        </p:nvSpPr>
        <p:spPr>
          <a:xfrm>
            <a:off x="6692087" y="43397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4" name="Picture Placeholder 5">
            <a:extLst>
              <a:ext uri="{FF2B5EF4-FFF2-40B4-BE49-F238E27FC236}">
                <a16:creationId xmlns:a16="http://schemas.microsoft.com/office/drawing/2014/main" id="{E30F9833-0A8F-4BD8-97B6-314129E72937}"/>
              </a:ext>
            </a:extLst>
          </p:cNvPr>
          <p:cNvSpPr>
            <a:spLocks noGrp="1" noChangeAspect="1"/>
          </p:cNvSpPr>
          <p:nvPr>
            <p:ph type="pic" sz="quarter" idx="16"/>
          </p:nvPr>
        </p:nvSpPr>
        <p:spPr>
          <a:xfrm>
            <a:off x="6692087" y="2269335"/>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5" name="Picture Placeholder 5">
            <a:extLst>
              <a:ext uri="{FF2B5EF4-FFF2-40B4-BE49-F238E27FC236}">
                <a16:creationId xmlns:a16="http://schemas.microsoft.com/office/drawing/2014/main" id="{2970698B-2EBC-4DF4-BF71-F4A1168240D0}"/>
              </a:ext>
            </a:extLst>
          </p:cNvPr>
          <p:cNvSpPr>
            <a:spLocks noGrp="1" noChangeAspect="1"/>
          </p:cNvSpPr>
          <p:nvPr>
            <p:ph type="pic" sz="quarter" idx="17"/>
          </p:nvPr>
        </p:nvSpPr>
        <p:spPr>
          <a:xfrm>
            <a:off x="6692087" y="4118547"/>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6" name="Picture Placeholder 5">
            <a:extLst>
              <a:ext uri="{FF2B5EF4-FFF2-40B4-BE49-F238E27FC236}">
                <a16:creationId xmlns:a16="http://schemas.microsoft.com/office/drawing/2014/main" id="{4AD45AC8-2D52-42F1-84FE-6BD611738C9C}"/>
              </a:ext>
            </a:extLst>
          </p:cNvPr>
          <p:cNvSpPr>
            <a:spLocks noGrp="1" noChangeAspect="1"/>
          </p:cNvSpPr>
          <p:nvPr>
            <p:ph type="pic" sz="quarter" idx="18"/>
          </p:nvPr>
        </p:nvSpPr>
        <p:spPr>
          <a:xfrm>
            <a:off x="9313538" y="43397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7" name="Picture Placeholder 5">
            <a:extLst>
              <a:ext uri="{FF2B5EF4-FFF2-40B4-BE49-F238E27FC236}">
                <a16:creationId xmlns:a16="http://schemas.microsoft.com/office/drawing/2014/main" id="{401B385C-BC32-464D-A464-2FC5B2F8E204}"/>
              </a:ext>
            </a:extLst>
          </p:cNvPr>
          <p:cNvSpPr>
            <a:spLocks noGrp="1" noChangeAspect="1"/>
          </p:cNvSpPr>
          <p:nvPr>
            <p:ph type="pic" sz="quarter" idx="19"/>
          </p:nvPr>
        </p:nvSpPr>
        <p:spPr>
          <a:xfrm>
            <a:off x="9313538" y="2269335"/>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8" name="Picture Placeholder 5">
            <a:extLst>
              <a:ext uri="{FF2B5EF4-FFF2-40B4-BE49-F238E27FC236}">
                <a16:creationId xmlns:a16="http://schemas.microsoft.com/office/drawing/2014/main" id="{B597C6E7-1E83-40AD-B335-73198C3EA113}"/>
              </a:ext>
            </a:extLst>
          </p:cNvPr>
          <p:cNvSpPr>
            <a:spLocks noGrp="1" noChangeAspect="1"/>
          </p:cNvSpPr>
          <p:nvPr>
            <p:ph type="pic" sz="quarter" idx="20"/>
          </p:nvPr>
        </p:nvSpPr>
        <p:spPr>
          <a:xfrm>
            <a:off x="9313538" y="4118547"/>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effectLst/>
              </a:defRPr>
            </a:lvl1pPr>
          </a:lstStyle>
          <a:p>
            <a:r>
              <a:rPr lang="en-US" dirty="0"/>
              <a:t>Click icon to add picture</a:t>
            </a:r>
          </a:p>
        </p:txBody>
      </p:sp>
      <p:sp>
        <p:nvSpPr>
          <p:cNvPr id="49" name="Text Placeholder 3">
            <a:extLst>
              <a:ext uri="{FF2B5EF4-FFF2-40B4-BE49-F238E27FC236}">
                <a16:creationId xmlns:a16="http://schemas.microsoft.com/office/drawing/2014/main" id="{6B03DB60-7934-4A1D-BF17-4C95D51B57C0}"/>
              </a:ext>
            </a:extLst>
          </p:cNvPr>
          <p:cNvSpPr>
            <a:spLocks noGrp="1"/>
          </p:cNvSpPr>
          <p:nvPr>
            <p:ph type="body" sz="quarter" idx="21" hasCustomPrompt="1"/>
          </p:nvPr>
        </p:nvSpPr>
        <p:spPr>
          <a:xfrm>
            <a:off x="6691761" y="1752090"/>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50" name="Text Placeholder 3">
            <a:extLst>
              <a:ext uri="{FF2B5EF4-FFF2-40B4-BE49-F238E27FC236}">
                <a16:creationId xmlns:a16="http://schemas.microsoft.com/office/drawing/2014/main" id="{F34772A5-3104-42B1-AFDB-14EE0296E9F4}"/>
              </a:ext>
            </a:extLst>
          </p:cNvPr>
          <p:cNvSpPr>
            <a:spLocks noGrp="1"/>
          </p:cNvSpPr>
          <p:nvPr>
            <p:ph type="body" sz="quarter" idx="22" hasCustomPrompt="1"/>
          </p:nvPr>
        </p:nvSpPr>
        <p:spPr>
          <a:xfrm>
            <a:off x="9313646" y="1752090"/>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51" name="Text Placeholder 3">
            <a:extLst>
              <a:ext uri="{FF2B5EF4-FFF2-40B4-BE49-F238E27FC236}">
                <a16:creationId xmlns:a16="http://schemas.microsoft.com/office/drawing/2014/main" id="{49F26809-07F3-4BF8-8261-E4FA1DCAF196}"/>
              </a:ext>
            </a:extLst>
          </p:cNvPr>
          <p:cNvSpPr>
            <a:spLocks noGrp="1"/>
          </p:cNvSpPr>
          <p:nvPr>
            <p:ph type="body" sz="quarter" idx="23" hasCustomPrompt="1"/>
          </p:nvPr>
        </p:nvSpPr>
        <p:spPr>
          <a:xfrm>
            <a:off x="6691761" y="3584151"/>
            <a:ext cx="2541029" cy="327307"/>
          </a:xfrm>
          <a:prstGeom prst="rect">
            <a:avLst/>
          </a:prstGeom>
          <a:solidFill>
            <a:schemeClr val="tx1"/>
          </a:solidFill>
        </p:spPr>
        <p:txBody>
          <a:bodyPr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cap="all" baseline="0">
                <a:solidFill>
                  <a:schemeClr val="bg1"/>
                </a:solidFill>
              </a:defRPr>
            </a:lvl1pPr>
          </a:lstStyle>
          <a:p>
            <a:pPr lvl="0"/>
            <a:r>
              <a:rPr lang="en-US" dirty="0"/>
              <a:t>Click to add text</a:t>
            </a:r>
          </a:p>
        </p:txBody>
      </p:sp>
      <p:sp>
        <p:nvSpPr>
          <p:cNvPr id="52" name="Text Placeholder 3">
            <a:extLst>
              <a:ext uri="{FF2B5EF4-FFF2-40B4-BE49-F238E27FC236}">
                <a16:creationId xmlns:a16="http://schemas.microsoft.com/office/drawing/2014/main" id="{20915105-0AF8-4AC2-8A77-CEF5D5B10C3D}"/>
              </a:ext>
            </a:extLst>
          </p:cNvPr>
          <p:cNvSpPr>
            <a:spLocks noGrp="1"/>
          </p:cNvSpPr>
          <p:nvPr>
            <p:ph type="body" sz="quarter" idx="24" hasCustomPrompt="1"/>
          </p:nvPr>
        </p:nvSpPr>
        <p:spPr>
          <a:xfrm>
            <a:off x="9313646" y="35841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53" name="Text Placeholder 3">
            <a:extLst>
              <a:ext uri="{FF2B5EF4-FFF2-40B4-BE49-F238E27FC236}">
                <a16:creationId xmlns:a16="http://schemas.microsoft.com/office/drawing/2014/main" id="{B4C00A64-73AF-4799-92DD-41D87DD32651}"/>
              </a:ext>
            </a:extLst>
          </p:cNvPr>
          <p:cNvSpPr>
            <a:spLocks noGrp="1"/>
          </p:cNvSpPr>
          <p:nvPr>
            <p:ph type="body" sz="quarter" idx="25" hasCustomPrompt="1"/>
          </p:nvPr>
        </p:nvSpPr>
        <p:spPr>
          <a:xfrm>
            <a:off x="6691761"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54" name="Text Placeholder 3">
            <a:extLst>
              <a:ext uri="{FF2B5EF4-FFF2-40B4-BE49-F238E27FC236}">
                <a16:creationId xmlns:a16="http://schemas.microsoft.com/office/drawing/2014/main" id="{77C7C3A5-61A0-4D8A-A186-01952A03D50A}"/>
              </a:ext>
            </a:extLst>
          </p:cNvPr>
          <p:cNvSpPr>
            <a:spLocks noGrp="1"/>
          </p:cNvSpPr>
          <p:nvPr>
            <p:ph type="body" sz="quarter" idx="26" hasCustomPrompt="1"/>
          </p:nvPr>
        </p:nvSpPr>
        <p:spPr>
          <a:xfrm>
            <a:off x="9313646"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42786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AMRC-EmployeeB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1D949-99EC-C94C-9234-2D475B0F084F}"/>
              </a:ext>
            </a:extLst>
          </p:cNvPr>
          <p:cNvSpPr>
            <a:spLocks noGrp="1"/>
          </p:cNvSpPr>
          <p:nvPr>
            <p:ph type="title" hasCustomPrompt="1"/>
          </p:nvPr>
        </p:nvSpPr>
        <p:spPr>
          <a:xfrm>
            <a:off x="4252912" y="317502"/>
            <a:ext cx="5419725" cy="720785"/>
          </a:xfrm>
        </p:spPr>
        <p:txBody>
          <a:bodyPr>
            <a:normAutofit/>
          </a:bodyPr>
          <a:lstStyle>
            <a:lvl1pPr>
              <a:defRPr sz="3200"/>
            </a:lvl1pPr>
          </a:lstStyle>
          <a:p>
            <a:r>
              <a:rPr lang="en-US" dirty="0"/>
              <a:t>Employee Name</a:t>
            </a:r>
          </a:p>
        </p:txBody>
      </p:sp>
      <p:sp>
        <p:nvSpPr>
          <p:cNvPr id="4" name="Text Placeholder 11">
            <a:extLst>
              <a:ext uri="{FF2B5EF4-FFF2-40B4-BE49-F238E27FC236}">
                <a16:creationId xmlns:a16="http://schemas.microsoft.com/office/drawing/2014/main" id="{A6CCFBC6-107C-D14B-8892-2530B576AACF}"/>
              </a:ext>
            </a:extLst>
          </p:cNvPr>
          <p:cNvSpPr>
            <a:spLocks noGrp="1"/>
          </p:cNvSpPr>
          <p:nvPr>
            <p:ph type="body" sz="quarter" idx="14" hasCustomPrompt="1"/>
          </p:nvPr>
        </p:nvSpPr>
        <p:spPr>
          <a:xfrm>
            <a:off x="7838907" y="562445"/>
            <a:ext cx="2804160" cy="301336"/>
          </a:xfrm>
          <a:prstGeom prst="rect">
            <a:avLst/>
          </a:prstGeom>
        </p:spPr>
        <p:txBody>
          <a:bodyPr>
            <a:noAutofit/>
          </a:bodyPr>
          <a:lstStyle>
            <a:lvl1pPr marL="7937" indent="0">
              <a:buNone/>
              <a:defRPr sz="1800" b="0">
                <a:solidFill>
                  <a:schemeClr val="accent4"/>
                </a:solidFill>
              </a:defRPr>
            </a:lvl1pPr>
          </a:lstStyle>
          <a:p>
            <a:pPr lvl="0"/>
            <a:r>
              <a:rPr lang="en-US" dirty="0"/>
              <a:t>Title, Location</a:t>
            </a:r>
          </a:p>
        </p:txBody>
      </p:sp>
      <p:sp>
        <p:nvSpPr>
          <p:cNvPr id="5" name="Text Placeholder 11">
            <a:extLst>
              <a:ext uri="{FF2B5EF4-FFF2-40B4-BE49-F238E27FC236}">
                <a16:creationId xmlns:a16="http://schemas.microsoft.com/office/drawing/2014/main" id="{B9C9E5AA-021B-0941-8796-99AC9CEE74BD}"/>
              </a:ext>
            </a:extLst>
          </p:cNvPr>
          <p:cNvSpPr>
            <a:spLocks noGrp="1"/>
          </p:cNvSpPr>
          <p:nvPr>
            <p:ph type="body" sz="quarter" idx="11" hasCustomPrompt="1"/>
          </p:nvPr>
        </p:nvSpPr>
        <p:spPr>
          <a:xfrm>
            <a:off x="4252912" y="1338050"/>
            <a:ext cx="2954346" cy="305521"/>
          </a:xfrm>
          <a:prstGeom prst="rect">
            <a:avLst/>
          </a:prstGeom>
        </p:spPr>
        <p:txBody>
          <a:bodyPr anchor="t">
            <a:normAutofit/>
          </a:bodyPr>
          <a:lstStyle>
            <a:lvl1pPr marL="7937" indent="0">
              <a:buNone/>
              <a:defRPr sz="1400" b="1">
                <a:solidFill>
                  <a:schemeClr val="tx2"/>
                </a:solidFill>
              </a:defRPr>
            </a:lvl1pPr>
          </a:lstStyle>
          <a:p>
            <a:pPr lvl="0"/>
            <a:r>
              <a:rPr lang="en-US" dirty="0"/>
              <a:t>Project Experience</a:t>
            </a:r>
          </a:p>
        </p:txBody>
      </p:sp>
      <p:cxnSp>
        <p:nvCxnSpPr>
          <p:cNvPr id="6" name="Straight Connector 5">
            <a:extLst>
              <a:ext uri="{FF2B5EF4-FFF2-40B4-BE49-F238E27FC236}">
                <a16:creationId xmlns:a16="http://schemas.microsoft.com/office/drawing/2014/main" id="{0126B812-36F4-DD42-B51B-5D202186B1C9}"/>
              </a:ext>
            </a:extLst>
          </p:cNvPr>
          <p:cNvCxnSpPr>
            <a:cxnSpLocks/>
          </p:cNvCxnSpPr>
          <p:nvPr userDrawn="1"/>
        </p:nvCxnSpPr>
        <p:spPr>
          <a:xfrm>
            <a:off x="4252912" y="1030148"/>
            <a:ext cx="7939088"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BFF3A90C-6B93-E14E-A28E-3809D64D326A}"/>
              </a:ext>
            </a:extLst>
          </p:cNvPr>
          <p:cNvSpPr/>
          <p:nvPr userDrawn="1"/>
        </p:nvSpPr>
        <p:spPr>
          <a:xfrm>
            <a:off x="-4763" y="0"/>
            <a:ext cx="3948114" cy="6872288"/>
          </a:xfrm>
          <a:custGeom>
            <a:avLst/>
            <a:gdLst>
              <a:gd name="connsiteX0" fmla="*/ 0 w 3800475"/>
              <a:gd name="connsiteY0" fmla="*/ 0 h 6858000"/>
              <a:gd name="connsiteX1" fmla="*/ 3800475 w 3800475"/>
              <a:gd name="connsiteY1" fmla="*/ 0 h 6858000"/>
              <a:gd name="connsiteX2" fmla="*/ 3800475 w 3800475"/>
              <a:gd name="connsiteY2" fmla="*/ 6858000 h 6858000"/>
              <a:gd name="connsiteX3" fmla="*/ 0 w 3800475"/>
              <a:gd name="connsiteY3" fmla="*/ 6858000 h 6858000"/>
              <a:gd name="connsiteX4" fmla="*/ 0 w 3800475"/>
              <a:gd name="connsiteY4" fmla="*/ 0 h 6858000"/>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3918214"/>
              <a:gd name="connsiteY0" fmla="*/ 0 h 7723314"/>
              <a:gd name="connsiteX1" fmla="*/ 3800475 w 3918214"/>
              <a:gd name="connsiteY1" fmla="*/ 0 h 7723314"/>
              <a:gd name="connsiteX2" fmla="*/ 2686050 w 3918214"/>
              <a:gd name="connsiteY2" fmla="*/ 6872288 h 7723314"/>
              <a:gd name="connsiteX3" fmla="*/ 0 w 3918214"/>
              <a:gd name="connsiteY3" fmla="*/ 6858000 h 7723314"/>
              <a:gd name="connsiteX4" fmla="*/ 0 w 3918214"/>
              <a:gd name="connsiteY4" fmla="*/ 0 h 7723314"/>
              <a:gd name="connsiteX0" fmla="*/ 0 w 3800475"/>
              <a:gd name="connsiteY0" fmla="*/ 0 h 7723314"/>
              <a:gd name="connsiteX1" fmla="*/ 3800475 w 3800475"/>
              <a:gd name="connsiteY1" fmla="*/ 0 h 7723314"/>
              <a:gd name="connsiteX2" fmla="*/ 2686050 w 3800475"/>
              <a:gd name="connsiteY2" fmla="*/ 6872288 h 7723314"/>
              <a:gd name="connsiteX3" fmla="*/ 0 w 3800475"/>
              <a:gd name="connsiteY3" fmla="*/ 6858000 h 7723314"/>
              <a:gd name="connsiteX4" fmla="*/ 0 w 3800475"/>
              <a:gd name="connsiteY4" fmla="*/ 0 h 7723314"/>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828676 w 4629151"/>
              <a:gd name="connsiteY3" fmla="*/ 6858000 h 6872288"/>
              <a:gd name="connsiteX4" fmla="*/ 0 w 4629151"/>
              <a:gd name="connsiteY4" fmla="*/ 0 h 6872288"/>
              <a:gd name="connsiteX0" fmla="*/ 0 w 4629151"/>
              <a:gd name="connsiteY0" fmla="*/ 0 h 7377656"/>
              <a:gd name="connsiteX1" fmla="*/ 4629151 w 4629151"/>
              <a:gd name="connsiteY1" fmla="*/ 0 h 7377656"/>
              <a:gd name="connsiteX2" fmla="*/ 3514726 w 4629151"/>
              <a:gd name="connsiteY2" fmla="*/ 6872288 h 7377656"/>
              <a:gd name="connsiteX3" fmla="*/ 1 w 4629151"/>
              <a:gd name="connsiteY3" fmla="*/ 6858000 h 7377656"/>
              <a:gd name="connsiteX4" fmla="*/ 0 w 4629151"/>
              <a:gd name="connsiteY4" fmla="*/ 0 h 7377656"/>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6872288"/>
              <a:gd name="connsiteX1" fmla="*/ 4421159 w 4421159"/>
              <a:gd name="connsiteY1" fmla="*/ 0 h 6872288"/>
              <a:gd name="connsiteX2" fmla="*/ 3514726 w 4421159"/>
              <a:gd name="connsiteY2" fmla="*/ 6872288 h 6872288"/>
              <a:gd name="connsiteX3" fmla="*/ 1 w 4421159"/>
              <a:gd name="connsiteY3" fmla="*/ 6858000 h 6872288"/>
              <a:gd name="connsiteX4" fmla="*/ 0 w 4421159"/>
              <a:gd name="connsiteY4" fmla="*/ 0 h 6872288"/>
              <a:gd name="connsiteX0" fmla="*/ 0 w 4421159"/>
              <a:gd name="connsiteY0" fmla="*/ 0 h 6872288"/>
              <a:gd name="connsiteX1" fmla="*/ 4421159 w 4421159"/>
              <a:gd name="connsiteY1" fmla="*/ 0 h 6872288"/>
              <a:gd name="connsiteX2" fmla="*/ 3690720 w 4421159"/>
              <a:gd name="connsiteY2" fmla="*/ 6872288 h 6872288"/>
              <a:gd name="connsiteX3" fmla="*/ 1 w 4421159"/>
              <a:gd name="connsiteY3" fmla="*/ 6858000 h 6872288"/>
              <a:gd name="connsiteX4" fmla="*/ 0 w 4421159"/>
              <a:gd name="connsiteY4" fmla="*/ 0 h 6872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1159" h="6872288">
                <a:moveTo>
                  <a:pt x="0" y="0"/>
                </a:moveTo>
                <a:lnTo>
                  <a:pt x="4421159" y="0"/>
                </a:lnTo>
                <a:lnTo>
                  <a:pt x="3690720" y="6872288"/>
                </a:lnTo>
                <a:lnTo>
                  <a:pt x="1" y="6858000"/>
                </a:lnTo>
                <a:cubicBezTo>
                  <a:pt x="1" y="4572000"/>
                  <a:pt x="0" y="2286000"/>
                  <a:pt x="0" y="0"/>
                </a:cubicBezTo>
                <a:close/>
              </a:path>
            </a:pathLst>
          </a:custGeom>
          <a:gradFill flip="none" rotWithShape="1">
            <a:gsLst>
              <a:gs pos="56000">
                <a:srgbClr val="3CA152"/>
              </a:gs>
              <a:gs pos="0">
                <a:schemeClr val="accent4"/>
              </a:gs>
              <a:gs pos="100000">
                <a:schemeClr val="accent3"/>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11722DFE-0DD4-D442-8F5A-105E8C0028BA}"/>
              </a:ext>
            </a:extLst>
          </p:cNvPr>
          <p:cNvSpPr>
            <a:spLocks noGrp="1"/>
          </p:cNvSpPr>
          <p:nvPr>
            <p:ph type="body" sz="quarter" idx="15" hasCustomPrompt="1"/>
          </p:nvPr>
        </p:nvSpPr>
        <p:spPr>
          <a:xfrm>
            <a:off x="400050" y="1185863"/>
            <a:ext cx="2886075" cy="271462"/>
          </a:xfrm>
          <a:prstGeom prst="rect">
            <a:avLst/>
          </a:prstGeom>
        </p:spPr>
        <p:txBody>
          <a:bodyPr>
            <a:noAutofit/>
          </a:bodyPr>
          <a:lstStyle>
            <a:lvl1pPr marL="7937" indent="0">
              <a:buNone/>
              <a:defRPr sz="1200" b="1" spc="100" baseline="0">
                <a:solidFill>
                  <a:schemeClr val="bg1"/>
                </a:solidFill>
              </a:defRPr>
            </a:lvl1pPr>
          </a:lstStyle>
          <a:p>
            <a:pPr lvl="0"/>
            <a:r>
              <a:rPr lang="en-US" dirty="0"/>
              <a:t>Education</a:t>
            </a:r>
          </a:p>
        </p:txBody>
      </p:sp>
      <p:sp>
        <p:nvSpPr>
          <p:cNvPr id="13" name="Text Placeholder 11">
            <a:extLst>
              <a:ext uri="{FF2B5EF4-FFF2-40B4-BE49-F238E27FC236}">
                <a16:creationId xmlns:a16="http://schemas.microsoft.com/office/drawing/2014/main" id="{95D7873F-383F-114E-9F10-EB8A7FD381C9}"/>
              </a:ext>
            </a:extLst>
          </p:cNvPr>
          <p:cNvSpPr>
            <a:spLocks noGrp="1"/>
          </p:cNvSpPr>
          <p:nvPr>
            <p:ph type="body" sz="quarter" idx="16" hasCustomPrompt="1"/>
          </p:nvPr>
        </p:nvSpPr>
        <p:spPr>
          <a:xfrm>
            <a:off x="400050" y="1600200"/>
            <a:ext cx="2886075" cy="1343026"/>
          </a:xfrm>
          <a:prstGeom prst="rect">
            <a:avLst/>
          </a:prstGeom>
        </p:spPr>
        <p:txBody>
          <a:bodyPr>
            <a:noAutofit/>
          </a:bodyPr>
          <a:lstStyle>
            <a:lvl1pPr marL="7937" indent="0">
              <a:buNone/>
              <a:defRPr sz="1100" b="0" spc="100" baseline="0">
                <a:solidFill>
                  <a:schemeClr val="bg1"/>
                </a:solidFill>
              </a:defRPr>
            </a:lvl1pPr>
          </a:lstStyle>
          <a:p>
            <a:pPr lvl="0"/>
            <a:r>
              <a:rPr lang="en-US" dirty="0"/>
              <a:t>Education list</a:t>
            </a:r>
          </a:p>
        </p:txBody>
      </p:sp>
      <p:sp>
        <p:nvSpPr>
          <p:cNvPr id="14" name="Text Placeholder 11">
            <a:extLst>
              <a:ext uri="{FF2B5EF4-FFF2-40B4-BE49-F238E27FC236}">
                <a16:creationId xmlns:a16="http://schemas.microsoft.com/office/drawing/2014/main" id="{F10E8007-0764-8B41-8EEC-76ABF561BD57}"/>
              </a:ext>
            </a:extLst>
          </p:cNvPr>
          <p:cNvSpPr>
            <a:spLocks noGrp="1"/>
          </p:cNvSpPr>
          <p:nvPr>
            <p:ph type="body" sz="quarter" idx="17" hasCustomPrompt="1"/>
          </p:nvPr>
        </p:nvSpPr>
        <p:spPr>
          <a:xfrm>
            <a:off x="400050" y="3175150"/>
            <a:ext cx="2886075" cy="271462"/>
          </a:xfrm>
          <a:prstGeom prst="rect">
            <a:avLst/>
          </a:prstGeom>
        </p:spPr>
        <p:txBody>
          <a:bodyPr>
            <a:noAutofit/>
          </a:bodyPr>
          <a:lstStyle>
            <a:lvl1pPr marL="7937" indent="0">
              <a:buNone/>
              <a:defRPr sz="1200" b="1" spc="100" baseline="0">
                <a:solidFill>
                  <a:schemeClr val="bg1"/>
                </a:solidFill>
              </a:defRPr>
            </a:lvl1pPr>
          </a:lstStyle>
          <a:p>
            <a:pPr lvl="0"/>
            <a:r>
              <a:rPr lang="en-US" dirty="0"/>
              <a:t>Professional Experience</a:t>
            </a:r>
          </a:p>
        </p:txBody>
      </p:sp>
      <p:sp>
        <p:nvSpPr>
          <p:cNvPr id="15" name="Text Placeholder 11">
            <a:extLst>
              <a:ext uri="{FF2B5EF4-FFF2-40B4-BE49-F238E27FC236}">
                <a16:creationId xmlns:a16="http://schemas.microsoft.com/office/drawing/2014/main" id="{0D968D63-EA60-0048-9D68-F2F8F6933546}"/>
              </a:ext>
            </a:extLst>
          </p:cNvPr>
          <p:cNvSpPr>
            <a:spLocks noGrp="1"/>
          </p:cNvSpPr>
          <p:nvPr>
            <p:ph type="body" sz="quarter" idx="18" hasCustomPrompt="1"/>
          </p:nvPr>
        </p:nvSpPr>
        <p:spPr>
          <a:xfrm>
            <a:off x="400050" y="3589486"/>
            <a:ext cx="2886075" cy="2704923"/>
          </a:xfrm>
          <a:prstGeom prst="rect">
            <a:avLst/>
          </a:prstGeom>
        </p:spPr>
        <p:txBody>
          <a:bodyPr>
            <a:noAutofit/>
          </a:bodyPr>
          <a:lstStyle>
            <a:lvl1pPr marL="7937" indent="0">
              <a:buNone/>
              <a:defRPr sz="1100" b="0" spc="100" baseline="0">
                <a:solidFill>
                  <a:schemeClr val="bg1"/>
                </a:solidFill>
              </a:defRPr>
            </a:lvl1pPr>
          </a:lstStyle>
          <a:p>
            <a:pPr lvl="0"/>
            <a:r>
              <a:rPr lang="en-US" dirty="0"/>
              <a:t>Professional Experience</a:t>
            </a:r>
          </a:p>
        </p:txBody>
      </p:sp>
      <p:sp>
        <p:nvSpPr>
          <p:cNvPr id="19" name="Picture Placeholder 5">
            <a:extLst>
              <a:ext uri="{FF2B5EF4-FFF2-40B4-BE49-F238E27FC236}">
                <a16:creationId xmlns:a16="http://schemas.microsoft.com/office/drawing/2014/main" id="{1A77D6F5-40D0-5949-9E6B-85C192F53484}"/>
              </a:ext>
            </a:extLst>
          </p:cNvPr>
          <p:cNvSpPr>
            <a:spLocks noGrp="1" noChangeAspect="1"/>
          </p:cNvSpPr>
          <p:nvPr>
            <p:ph type="pic" sz="quarter" idx="19"/>
          </p:nvPr>
        </p:nvSpPr>
        <p:spPr>
          <a:xfrm>
            <a:off x="8594900" y="1490811"/>
            <a:ext cx="3267351" cy="1955801"/>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21" name="Text Placeholder 3">
            <a:extLst>
              <a:ext uri="{FF2B5EF4-FFF2-40B4-BE49-F238E27FC236}">
                <a16:creationId xmlns:a16="http://schemas.microsoft.com/office/drawing/2014/main" id="{583D243B-A039-ED45-929B-923C2ABBA4B3}"/>
              </a:ext>
            </a:extLst>
          </p:cNvPr>
          <p:cNvSpPr>
            <a:spLocks noGrp="1"/>
          </p:cNvSpPr>
          <p:nvPr>
            <p:ph type="body" sz="quarter" idx="25" hasCustomPrompt="1"/>
          </p:nvPr>
        </p:nvSpPr>
        <p:spPr>
          <a:xfrm>
            <a:off x="8594900" y="3390757"/>
            <a:ext cx="3267351" cy="330000"/>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22" name="Text Placeholder 11">
            <a:extLst>
              <a:ext uri="{FF2B5EF4-FFF2-40B4-BE49-F238E27FC236}">
                <a16:creationId xmlns:a16="http://schemas.microsoft.com/office/drawing/2014/main" id="{964FC3C6-E7E6-E84A-8E40-A316FA9E1E29}"/>
              </a:ext>
            </a:extLst>
          </p:cNvPr>
          <p:cNvSpPr>
            <a:spLocks noGrp="1"/>
          </p:cNvSpPr>
          <p:nvPr>
            <p:ph type="body" sz="quarter" idx="26" hasCustomPrompt="1"/>
          </p:nvPr>
        </p:nvSpPr>
        <p:spPr>
          <a:xfrm>
            <a:off x="8594899" y="3938939"/>
            <a:ext cx="2341786" cy="265191"/>
          </a:xfrm>
          <a:prstGeom prst="rect">
            <a:avLst/>
          </a:prstGeom>
        </p:spPr>
        <p:txBody>
          <a:bodyPr anchor="t">
            <a:normAutofit/>
          </a:bodyPr>
          <a:lstStyle>
            <a:lvl1pPr marL="7937" indent="0">
              <a:buNone/>
              <a:defRPr sz="1400" b="1">
                <a:solidFill>
                  <a:schemeClr val="tx2"/>
                </a:solidFill>
              </a:defRPr>
            </a:lvl1pPr>
          </a:lstStyle>
          <a:p>
            <a:pPr lvl="0"/>
            <a:r>
              <a:rPr lang="en-US" dirty="0"/>
              <a:t>Project Role</a:t>
            </a:r>
          </a:p>
        </p:txBody>
      </p:sp>
      <p:sp>
        <p:nvSpPr>
          <p:cNvPr id="23" name="Text Placeholder 5">
            <a:extLst>
              <a:ext uri="{FF2B5EF4-FFF2-40B4-BE49-F238E27FC236}">
                <a16:creationId xmlns:a16="http://schemas.microsoft.com/office/drawing/2014/main" id="{1DC1622E-28AD-E147-9A53-AC08E3C4F147}"/>
              </a:ext>
            </a:extLst>
          </p:cNvPr>
          <p:cNvSpPr>
            <a:spLocks noGrp="1"/>
          </p:cNvSpPr>
          <p:nvPr>
            <p:ph type="body" sz="quarter" idx="13" hasCustomPrompt="1"/>
          </p:nvPr>
        </p:nvSpPr>
        <p:spPr>
          <a:xfrm>
            <a:off x="8594899" y="4252362"/>
            <a:ext cx="3267351" cy="1875680"/>
          </a:xfrm>
          <a:prstGeom prst="rect">
            <a:avLst/>
          </a:prstGeom>
          <a:noFill/>
        </p:spPr>
        <p:txBody>
          <a:bodyPr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Project role text</a:t>
            </a:r>
          </a:p>
        </p:txBody>
      </p:sp>
      <p:sp>
        <p:nvSpPr>
          <p:cNvPr id="18" name="Slide Number Placeholder 9">
            <a:extLst>
              <a:ext uri="{FF2B5EF4-FFF2-40B4-BE49-F238E27FC236}">
                <a16:creationId xmlns:a16="http://schemas.microsoft.com/office/drawing/2014/main" id="{2D6AF1A0-41F7-FE4E-B7F3-A3DC28768338}"/>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pic>
        <p:nvPicPr>
          <p:cNvPr id="20" name="Picture 19">
            <a:extLst>
              <a:ext uri="{FF2B5EF4-FFF2-40B4-BE49-F238E27FC236}">
                <a16:creationId xmlns:a16="http://schemas.microsoft.com/office/drawing/2014/main" id="{A231B932-8DEE-2C44-AC44-17A630AAD2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0050" y="402779"/>
            <a:ext cx="2882432" cy="488154"/>
          </a:xfrm>
          <a:prstGeom prst="rect">
            <a:avLst/>
          </a:prstGeom>
        </p:spPr>
      </p:pic>
    </p:spTree>
    <p:extLst>
      <p:ext uri="{BB962C8B-B14F-4D97-AF65-F5344CB8AC3E}">
        <p14:creationId xmlns:p14="http://schemas.microsoft.com/office/powerpoint/2010/main" val="25745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MRC-ProjectTeam">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FD58649-F3DE-194C-8955-E09FA0ADB4A2}"/>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68853EE6-C251-3F40-B9C0-CDF4D41A4473}"/>
              </a:ext>
            </a:extLst>
          </p:cNvPr>
          <p:cNvSpPr>
            <a:spLocks noGrp="1"/>
          </p:cNvSpPr>
          <p:nvPr>
            <p:ph type="sldNum" sz="quarter" idx="10"/>
          </p:nvPr>
        </p:nvSpPr>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sp>
        <p:nvSpPr>
          <p:cNvPr id="8" name="Rectangle 7">
            <a:extLst>
              <a:ext uri="{FF2B5EF4-FFF2-40B4-BE49-F238E27FC236}">
                <a16:creationId xmlns:a16="http://schemas.microsoft.com/office/drawing/2014/main" id="{BFF3A90C-6B93-E14E-A28E-3809D64D326A}"/>
              </a:ext>
            </a:extLst>
          </p:cNvPr>
          <p:cNvSpPr/>
          <p:nvPr userDrawn="1"/>
        </p:nvSpPr>
        <p:spPr>
          <a:xfrm flipH="1">
            <a:off x="6494929" y="0"/>
            <a:ext cx="5697071" cy="6872288"/>
          </a:xfrm>
          <a:custGeom>
            <a:avLst/>
            <a:gdLst>
              <a:gd name="connsiteX0" fmla="*/ 0 w 3800475"/>
              <a:gd name="connsiteY0" fmla="*/ 0 h 6858000"/>
              <a:gd name="connsiteX1" fmla="*/ 3800475 w 3800475"/>
              <a:gd name="connsiteY1" fmla="*/ 0 h 6858000"/>
              <a:gd name="connsiteX2" fmla="*/ 3800475 w 3800475"/>
              <a:gd name="connsiteY2" fmla="*/ 6858000 h 6858000"/>
              <a:gd name="connsiteX3" fmla="*/ 0 w 3800475"/>
              <a:gd name="connsiteY3" fmla="*/ 6858000 h 6858000"/>
              <a:gd name="connsiteX4" fmla="*/ 0 w 3800475"/>
              <a:gd name="connsiteY4" fmla="*/ 0 h 6858000"/>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3918214"/>
              <a:gd name="connsiteY0" fmla="*/ 0 h 7723314"/>
              <a:gd name="connsiteX1" fmla="*/ 3800475 w 3918214"/>
              <a:gd name="connsiteY1" fmla="*/ 0 h 7723314"/>
              <a:gd name="connsiteX2" fmla="*/ 2686050 w 3918214"/>
              <a:gd name="connsiteY2" fmla="*/ 6872288 h 7723314"/>
              <a:gd name="connsiteX3" fmla="*/ 0 w 3918214"/>
              <a:gd name="connsiteY3" fmla="*/ 6858000 h 7723314"/>
              <a:gd name="connsiteX4" fmla="*/ 0 w 3918214"/>
              <a:gd name="connsiteY4" fmla="*/ 0 h 7723314"/>
              <a:gd name="connsiteX0" fmla="*/ 0 w 3800475"/>
              <a:gd name="connsiteY0" fmla="*/ 0 h 7723314"/>
              <a:gd name="connsiteX1" fmla="*/ 3800475 w 3800475"/>
              <a:gd name="connsiteY1" fmla="*/ 0 h 7723314"/>
              <a:gd name="connsiteX2" fmla="*/ 2686050 w 3800475"/>
              <a:gd name="connsiteY2" fmla="*/ 6872288 h 7723314"/>
              <a:gd name="connsiteX3" fmla="*/ 0 w 3800475"/>
              <a:gd name="connsiteY3" fmla="*/ 6858000 h 7723314"/>
              <a:gd name="connsiteX4" fmla="*/ 0 w 3800475"/>
              <a:gd name="connsiteY4" fmla="*/ 0 h 7723314"/>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828676 w 4629151"/>
              <a:gd name="connsiteY3" fmla="*/ 6858000 h 6872288"/>
              <a:gd name="connsiteX4" fmla="*/ 0 w 4629151"/>
              <a:gd name="connsiteY4" fmla="*/ 0 h 6872288"/>
              <a:gd name="connsiteX0" fmla="*/ 0 w 4629151"/>
              <a:gd name="connsiteY0" fmla="*/ 0 h 7377656"/>
              <a:gd name="connsiteX1" fmla="*/ 4629151 w 4629151"/>
              <a:gd name="connsiteY1" fmla="*/ 0 h 7377656"/>
              <a:gd name="connsiteX2" fmla="*/ 3514726 w 4629151"/>
              <a:gd name="connsiteY2" fmla="*/ 6872288 h 7377656"/>
              <a:gd name="connsiteX3" fmla="*/ 1 w 4629151"/>
              <a:gd name="connsiteY3" fmla="*/ 6858000 h 7377656"/>
              <a:gd name="connsiteX4" fmla="*/ 0 w 4629151"/>
              <a:gd name="connsiteY4" fmla="*/ 0 h 7377656"/>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6872288"/>
              <a:gd name="connsiteX1" fmla="*/ 4421159 w 4421159"/>
              <a:gd name="connsiteY1" fmla="*/ 0 h 6872288"/>
              <a:gd name="connsiteX2" fmla="*/ 3514726 w 4421159"/>
              <a:gd name="connsiteY2" fmla="*/ 6872288 h 6872288"/>
              <a:gd name="connsiteX3" fmla="*/ 1 w 4421159"/>
              <a:gd name="connsiteY3" fmla="*/ 6858000 h 6872288"/>
              <a:gd name="connsiteX4" fmla="*/ 0 w 4421159"/>
              <a:gd name="connsiteY4" fmla="*/ 0 h 6872288"/>
              <a:gd name="connsiteX0" fmla="*/ 0 w 4421159"/>
              <a:gd name="connsiteY0" fmla="*/ 0 h 6872288"/>
              <a:gd name="connsiteX1" fmla="*/ 4421159 w 4421159"/>
              <a:gd name="connsiteY1" fmla="*/ 0 h 6872288"/>
              <a:gd name="connsiteX2" fmla="*/ 3690720 w 4421159"/>
              <a:gd name="connsiteY2" fmla="*/ 6872288 h 6872288"/>
              <a:gd name="connsiteX3" fmla="*/ 1 w 4421159"/>
              <a:gd name="connsiteY3" fmla="*/ 6858000 h 6872288"/>
              <a:gd name="connsiteX4" fmla="*/ 0 w 4421159"/>
              <a:gd name="connsiteY4" fmla="*/ 0 h 6872288"/>
              <a:gd name="connsiteX0" fmla="*/ 0 w 4260268"/>
              <a:gd name="connsiteY0" fmla="*/ 0 h 7377656"/>
              <a:gd name="connsiteX1" fmla="*/ 4260268 w 4260268"/>
              <a:gd name="connsiteY1" fmla="*/ 0 h 7377656"/>
              <a:gd name="connsiteX2" fmla="*/ 3690720 w 4260268"/>
              <a:gd name="connsiteY2" fmla="*/ 6872288 h 7377656"/>
              <a:gd name="connsiteX3" fmla="*/ 1 w 4260268"/>
              <a:gd name="connsiteY3" fmla="*/ 6858000 h 7377656"/>
              <a:gd name="connsiteX4" fmla="*/ 0 w 4260268"/>
              <a:gd name="connsiteY4" fmla="*/ 0 h 7377656"/>
              <a:gd name="connsiteX0" fmla="*/ 0 w 4312688"/>
              <a:gd name="connsiteY0" fmla="*/ 0 h 7377656"/>
              <a:gd name="connsiteX1" fmla="*/ 4260268 w 4312688"/>
              <a:gd name="connsiteY1" fmla="*/ 0 h 7377656"/>
              <a:gd name="connsiteX2" fmla="*/ 3952169 w 4312688"/>
              <a:gd name="connsiteY2" fmla="*/ 6872288 h 7377656"/>
              <a:gd name="connsiteX3" fmla="*/ 1 w 4312688"/>
              <a:gd name="connsiteY3" fmla="*/ 6858000 h 7377656"/>
              <a:gd name="connsiteX4" fmla="*/ 0 w 4312688"/>
              <a:gd name="connsiteY4" fmla="*/ 0 h 7377656"/>
              <a:gd name="connsiteX0" fmla="*/ 0 w 4312688"/>
              <a:gd name="connsiteY0" fmla="*/ 0 h 6872288"/>
              <a:gd name="connsiteX1" fmla="*/ 4260268 w 4312688"/>
              <a:gd name="connsiteY1" fmla="*/ 0 h 6872288"/>
              <a:gd name="connsiteX2" fmla="*/ 3952169 w 4312688"/>
              <a:gd name="connsiteY2" fmla="*/ 6872288 h 6872288"/>
              <a:gd name="connsiteX3" fmla="*/ 1 w 4312688"/>
              <a:gd name="connsiteY3" fmla="*/ 6858000 h 6872288"/>
              <a:gd name="connsiteX4" fmla="*/ 0 w 4312688"/>
              <a:gd name="connsiteY4" fmla="*/ 0 h 6872288"/>
              <a:gd name="connsiteX0" fmla="*/ 0 w 4260268"/>
              <a:gd name="connsiteY0" fmla="*/ 0 h 6872288"/>
              <a:gd name="connsiteX1" fmla="*/ 4260268 w 4260268"/>
              <a:gd name="connsiteY1" fmla="*/ 0 h 6872288"/>
              <a:gd name="connsiteX2" fmla="*/ 3952169 w 4260268"/>
              <a:gd name="connsiteY2" fmla="*/ 6872288 h 6872288"/>
              <a:gd name="connsiteX3" fmla="*/ 1 w 4260268"/>
              <a:gd name="connsiteY3" fmla="*/ 6858000 h 6872288"/>
              <a:gd name="connsiteX4" fmla="*/ 0 w 4260268"/>
              <a:gd name="connsiteY4" fmla="*/ 0 h 6872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268" h="6872288">
                <a:moveTo>
                  <a:pt x="0" y="0"/>
                </a:moveTo>
                <a:lnTo>
                  <a:pt x="4260268" y="0"/>
                </a:lnTo>
                <a:lnTo>
                  <a:pt x="3952169" y="6872288"/>
                </a:lnTo>
                <a:lnTo>
                  <a:pt x="1" y="6858000"/>
                </a:lnTo>
                <a:cubicBezTo>
                  <a:pt x="1" y="4572000"/>
                  <a:pt x="0" y="2286000"/>
                  <a:pt x="0" y="0"/>
                </a:cubicBezTo>
                <a:close/>
              </a:path>
            </a:pathLst>
          </a:custGeom>
          <a:gradFill flip="none" rotWithShape="1">
            <a:gsLst>
              <a:gs pos="56000">
                <a:srgbClr val="3CA152"/>
              </a:gs>
              <a:gs pos="0">
                <a:schemeClr val="accent4"/>
              </a:gs>
              <a:gs pos="100000">
                <a:schemeClr val="accent3"/>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Picture Placeholder 5">
            <a:extLst>
              <a:ext uri="{FF2B5EF4-FFF2-40B4-BE49-F238E27FC236}">
                <a16:creationId xmlns:a16="http://schemas.microsoft.com/office/drawing/2014/main" id="{1A77D6F5-40D0-5949-9E6B-85C192F53484}"/>
              </a:ext>
            </a:extLst>
          </p:cNvPr>
          <p:cNvSpPr>
            <a:spLocks noGrp="1"/>
          </p:cNvSpPr>
          <p:nvPr>
            <p:ph type="pic" sz="quarter" idx="19"/>
          </p:nvPr>
        </p:nvSpPr>
        <p:spPr>
          <a:xfrm>
            <a:off x="9681882" y="274638"/>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21" name="Text Placeholder 3">
            <a:extLst>
              <a:ext uri="{FF2B5EF4-FFF2-40B4-BE49-F238E27FC236}">
                <a16:creationId xmlns:a16="http://schemas.microsoft.com/office/drawing/2014/main" id="{583D243B-A039-ED45-929B-923C2ABBA4B3}"/>
              </a:ext>
            </a:extLst>
          </p:cNvPr>
          <p:cNvSpPr>
            <a:spLocks noGrp="1"/>
          </p:cNvSpPr>
          <p:nvPr>
            <p:ph type="body" sz="quarter" idx="25" hasCustomPrompt="1"/>
          </p:nvPr>
        </p:nvSpPr>
        <p:spPr>
          <a:xfrm>
            <a:off x="9681882" y="1438835"/>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20" name="Title 6">
            <a:extLst>
              <a:ext uri="{FF2B5EF4-FFF2-40B4-BE49-F238E27FC236}">
                <a16:creationId xmlns:a16="http://schemas.microsoft.com/office/drawing/2014/main" id="{E6D66A6E-22F7-094E-B057-D9F2388D35F1}"/>
              </a:ext>
            </a:extLst>
          </p:cNvPr>
          <p:cNvSpPr>
            <a:spLocks noGrp="1"/>
          </p:cNvSpPr>
          <p:nvPr>
            <p:ph type="title" hasCustomPrompt="1"/>
          </p:nvPr>
        </p:nvSpPr>
        <p:spPr>
          <a:xfrm>
            <a:off x="609600" y="274638"/>
            <a:ext cx="5970494" cy="720785"/>
          </a:xfrm>
        </p:spPr>
        <p:txBody>
          <a:bodyPr/>
          <a:lstStyle>
            <a:lvl1pPr>
              <a:defRPr/>
            </a:lvl1pPr>
          </a:lstStyle>
          <a:p>
            <a:r>
              <a:rPr lang="en-US" dirty="0"/>
              <a:t>Project Team</a:t>
            </a:r>
          </a:p>
        </p:txBody>
      </p:sp>
      <p:sp>
        <p:nvSpPr>
          <p:cNvPr id="25" name="Text Placeholder 2">
            <a:extLst>
              <a:ext uri="{FF2B5EF4-FFF2-40B4-BE49-F238E27FC236}">
                <a16:creationId xmlns:a16="http://schemas.microsoft.com/office/drawing/2014/main" id="{9C0813F6-1524-BE45-800C-72605CB1BF3D}"/>
              </a:ext>
            </a:extLst>
          </p:cNvPr>
          <p:cNvSpPr>
            <a:spLocks noGrp="1"/>
          </p:cNvSpPr>
          <p:nvPr>
            <p:ph type="body" sz="quarter" idx="13" hasCustomPrompt="1"/>
          </p:nvPr>
        </p:nvSpPr>
        <p:spPr>
          <a:xfrm>
            <a:off x="609599" y="1241974"/>
            <a:ext cx="5885329" cy="1041822"/>
          </a:xfrm>
          <a:prstGeom prst="rect">
            <a:avLst/>
          </a:prstGeom>
        </p:spPr>
        <p:txBody>
          <a:bodyPr anchor="ctr">
            <a:noAutofit/>
          </a:bodyPr>
          <a:lstStyle>
            <a:lvl1pPr marL="7937" marR="0" indent="0" algn="l" defTabSz="457200" rtl="0" eaLnBrk="1" fontAlgn="auto" latinLnBrk="0" hangingPunct="1">
              <a:lnSpc>
                <a:spcPts val="2580"/>
              </a:lnSpc>
              <a:spcBef>
                <a:spcPts val="600"/>
              </a:spcBef>
              <a:spcAft>
                <a:spcPts val="0"/>
              </a:spcAft>
              <a:buClr>
                <a:schemeClr val="accent6"/>
              </a:buClr>
              <a:buSzPct val="110000"/>
              <a:buFont typeface="Arial" panose="020B0604020202020204" pitchFamily="34" charset="0"/>
              <a:buNone/>
              <a:tabLst/>
              <a:defRPr sz="2400">
                <a:solidFill>
                  <a:schemeClr val="accent4"/>
                </a:solidFill>
              </a:defRPr>
            </a:lvl1p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dirty="0"/>
              <a:t>Headline or call-out text</a:t>
            </a:r>
          </a:p>
        </p:txBody>
      </p:sp>
      <p:sp>
        <p:nvSpPr>
          <p:cNvPr id="59" name="Picture Placeholder 5">
            <a:extLst>
              <a:ext uri="{FF2B5EF4-FFF2-40B4-BE49-F238E27FC236}">
                <a16:creationId xmlns:a16="http://schemas.microsoft.com/office/drawing/2014/main" id="{67ADCB07-6EE8-BD42-9252-310E57559B5A}"/>
              </a:ext>
            </a:extLst>
          </p:cNvPr>
          <p:cNvSpPr>
            <a:spLocks noGrp="1"/>
          </p:cNvSpPr>
          <p:nvPr>
            <p:ph type="pic" sz="quarter" idx="28"/>
          </p:nvPr>
        </p:nvSpPr>
        <p:spPr>
          <a:xfrm>
            <a:off x="7185211" y="274638"/>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0" name="Text Placeholder 3">
            <a:extLst>
              <a:ext uri="{FF2B5EF4-FFF2-40B4-BE49-F238E27FC236}">
                <a16:creationId xmlns:a16="http://schemas.microsoft.com/office/drawing/2014/main" id="{49697FF4-43A3-4F48-8DBA-6C6ED07D7BD2}"/>
              </a:ext>
            </a:extLst>
          </p:cNvPr>
          <p:cNvSpPr>
            <a:spLocks noGrp="1"/>
          </p:cNvSpPr>
          <p:nvPr>
            <p:ph type="body" sz="quarter" idx="29" hasCustomPrompt="1"/>
          </p:nvPr>
        </p:nvSpPr>
        <p:spPr>
          <a:xfrm>
            <a:off x="7185211" y="1438835"/>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63" name="Picture Placeholder 5">
            <a:extLst>
              <a:ext uri="{FF2B5EF4-FFF2-40B4-BE49-F238E27FC236}">
                <a16:creationId xmlns:a16="http://schemas.microsoft.com/office/drawing/2014/main" id="{0CAD19A0-A4F1-124E-BA13-41CF7E6D5EB2}"/>
              </a:ext>
            </a:extLst>
          </p:cNvPr>
          <p:cNvSpPr>
            <a:spLocks noGrp="1"/>
          </p:cNvSpPr>
          <p:nvPr>
            <p:ph type="pic" sz="quarter" idx="30"/>
          </p:nvPr>
        </p:nvSpPr>
        <p:spPr>
          <a:xfrm>
            <a:off x="9681882" y="190703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4" name="Text Placeholder 3">
            <a:extLst>
              <a:ext uri="{FF2B5EF4-FFF2-40B4-BE49-F238E27FC236}">
                <a16:creationId xmlns:a16="http://schemas.microsoft.com/office/drawing/2014/main" id="{BB7D8E04-C4F2-D342-B0E7-58BEC3115769}"/>
              </a:ext>
            </a:extLst>
          </p:cNvPr>
          <p:cNvSpPr>
            <a:spLocks noGrp="1"/>
          </p:cNvSpPr>
          <p:nvPr>
            <p:ph type="body" sz="quarter" idx="31" hasCustomPrompt="1"/>
          </p:nvPr>
        </p:nvSpPr>
        <p:spPr>
          <a:xfrm>
            <a:off x="9681882" y="307123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65" name="Picture Placeholder 5">
            <a:extLst>
              <a:ext uri="{FF2B5EF4-FFF2-40B4-BE49-F238E27FC236}">
                <a16:creationId xmlns:a16="http://schemas.microsoft.com/office/drawing/2014/main" id="{0ED140C1-1F44-4243-96BB-947E4874D00A}"/>
              </a:ext>
            </a:extLst>
          </p:cNvPr>
          <p:cNvSpPr>
            <a:spLocks noGrp="1"/>
          </p:cNvSpPr>
          <p:nvPr>
            <p:ph type="pic" sz="quarter" idx="32"/>
          </p:nvPr>
        </p:nvSpPr>
        <p:spPr>
          <a:xfrm>
            <a:off x="7185211" y="190703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6" name="Text Placeholder 3">
            <a:extLst>
              <a:ext uri="{FF2B5EF4-FFF2-40B4-BE49-F238E27FC236}">
                <a16:creationId xmlns:a16="http://schemas.microsoft.com/office/drawing/2014/main" id="{559D0A71-29BF-E747-9B56-BC5276E83663}"/>
              </a:ext>
            </a:extLst>
          </p:cNvPr>
          <p:cNvSpPr>
            <a:spLocks noGrp="1"/>
          </p:cNvSpPr>
          <p:nvPr>
            <p:ph type="body" sz="quarter" idx="33" hasCustomPrompt="1"/>
          </p:nvPr>
        </p:nvSpPr>
        <p:spPr>
          <a:xfrm>
            <a:off x="7185211" y="307123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67" name="Picture Placeholder 5">
            <a:extLst>
              <a:ext uri="{FF2B5EF4-FFF2-40B4-BE49-F238E27FC236}">
                <a16:creationId xmlns:a16="http://schemas.microsoft.com/office/drawing/2014/main" id="{E3E13B83-F642-1142-9BCB-022DCAD18E87}"/>
              </a:ext>
            </a:extLst>
          </p:cNvPr>
          <p:cNvSpPr>
            <a:spLocks noGrp="1"/>
          </p:cNvSpPr>
          <p:nvPr>
            <p:ph type="pic" sz="quarter" idx="34"/>
          </p:nvPr>
        </p:nvSpPr>
        <p:spPr>
          <a:xfrm>
            <a:off x="9681882" y="353255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8" name="Text Placeholder 3">
            <a:extLst>
              <a:ext uri="{FF2B5EF4-FFF2-40B4-BE49-F238E27FC236}">
                <a16:creationId xmlns:a16="http://schemas.microsoft.com/office/drawing/2014/main" id="{313E9BE9-BB07-A046-97F4-7738BC0FE715}"/>
              </a:ext>
            </a:extLst>
          </p:cNvPr>
          <p:cNvSpPr>
            <a:spLocks noGrp="1"/>
          </p:cNvSpPr>
          <p:nvPr>
            <p:ph type="body" sz="quarter" idx="35" hasCustomPrompt="1"/>
          </p:nvPr>
        </p:nvSpPr>
        <p:spPr>
          <a:xfrm>
            <a:off x="9681882" y="469675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69" name="Picture Placeholder 5">
            <a:extLst>
              <a:ext uri="{FF2B5EF4-FFF2-40B4-BE49-F238E27FC236}">
                <a16:creationId xmlns:a16="http://schemas.microsoft.com/office/drawing/2014/main" id="{C2AB08BA-EF41-FD4E-8784-92DA6D168ED7}"/>
              </a:ext>
            </a:extLst>
          </p:cNvPr>
          <p:cNvSpPr>
            <a:spLocks noGrp="1"/>
          </p:cNvSpPr>
          <p:nvPr>
            <p:ph type="pic" sz="quarter" idx="36"/>
          </p:nvPr>
        </p:nvSpPr>
        <p:spPr>
          <a:xfrm>
            <a:off x="7185211" y="353255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70" name="Text Placeholder 3">
            <a:extLst>
              <a:ext uri="{FF2B5EF4-FFF2-40B4-BE49-F238E27FC236}">
                <a16:creationId xmlns:a16="http://schemas.microsoft.com/office/drawing/2014/main" id="{277CB25C-CDE6-F644-8CD2-CD47B81E748E}"/>
              </a:ext>
            </a:extLst>
          </p:cNvPr>
          <p:cNvSpPr>
            <a:spLocks noGrp="1"/>
          </p:cNvSpPr>
          <p:nvPr>
            <p:ph type="body" sz="quarter" idx="37" hasCustomPrompt="1"/>
          </p:nvPr>
        </p:nvSpPr>
        <p:spPr>
          <a:xfrm>
            <a:off x="7185211" y="469675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71" name="Picture Placeholder 5">
            <a:extLst>
              <a:ext uri="{FF2B5EF4-FFF2-40B4-BE49-F238E27FC236}">
                <a16:creationId xmlns:a16="http://schemas.microsoft.com/office/drawing/2014/main" id="{0EDC3CBD-2CE2-9743-8328-CEBF7FCD513E}"/>
              </a:ext>
            </a:extLst>
          </p:cNvPr>
          <p:cNvSpPr>
            <a:spLocks noGrp="1"/>
          </p:cNvSpPr>
          <p:nvPr>
            <p:ph type="pic" sz="quarter" idx="38"/>
          </p:nvPr>
        </p:nvSpPr>
        <p:spPr>
          <a:xfrm>
            <a:off x="9681882" y="5159649"/>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72" name="Text Placeholder 3">
            <a:extLst>
              <a:ext uri="{FF2B5EF4-FFF2-40B4-BE49-F238E27FC236}">
                <a16:creationId xmlns:a16="http://schemas.microsoft.com/office/drawing/2014/main" id="{1FF129F0-5136-3A4F-A1DE-D7F97DFA2619}"/>
              </a:ext>
            </a:extLst>
          </p:cNvPr>
          <p:cNvSpPr>
            <a:spLocks noGrp="1"/>
          </p:cNvSpPr>
          <p:nvPr>
            <p:ph type="body" sz="quarter" idx="39" hasCustomPrompt="1"/>
          </p:nvPr>
        </p:nvSpPr>
        <p:spPr>
          <a:xfrm>
            <a:off x="9681882" y="6323846"/>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73" name="Picture Placeholder 5">
            <a:extLst>
              <a:ext uri="{FF2B5EF4-FFF2-40B4-BE49-F238E27FC236}">
                <a16:creationId xmlns:a16="http://schemas.microsoft.com/office/drawing/2014/main" id="{FC216A72-9123-8D47-B9B2-9587EE783AAF}"/>
              </a:ext>
            </a:extLst>
          </p:cNvPr>
          <p:cNvSpPr>
            <a:spLocks noGrp="1"/>
          </p:cNvSpPr>
          <p:nvPr>
            <p:ph type="pic" sz="quarter" idx="40"/>
          </p:nvPr>
        </p:nvSpPr>
        <p:spPr>
          <a:xfrm>
            <a:off x="7185211" y="5159649"/>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74" name="Text Placeholder 3">
            <a:extLst>
              <a:ext uri="{FF2B5EF4-FFF2-40B4-BE49-F238E27FC236}">
                <a16:creationId xmlns:a16="http://schemas.microsoft.com/office/drawing/2014/main" id="{2205002D-E662-AA44-9E51-CB08565E9186}"/>
              </a:ext>
            </a:extLst>
          </p:cNvPr>
          <p:cNvSpPr>
            <a:spLocks noGrp="1"/>
          </p:cNvSpPr>
          <p:nvPr>
            <p:ph type="body" sz="quarter" idx="41" hasCustomPrompt="1"/>
          </p:nvPr>
        </p:nvSpPr>
        <p:spPr>
          <a:xfrm>
            <a:off x="7185211" y="6323846"/>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28" name="Slide Number Placeholder 9">
            <a:extLst>
              <a:ext uri="{FF2B5EF4-FFF2-40B4-BE49-F238E27FC236}">
                <a16:creationId xmlns:a16="http://schemas.microsoft.com/office/drawing/2014/main" id="{9CFD2C82-3DC7-D04F-A31F-A6F61D2806EC}"/>
              </a:ext>
            </a:extLst>
          </p:cNvPr>
          <p:cNvSpPr txBox="1">
            <a:spLocks/>
          </p:cNvSpPr>
          <p:nvPr userDrawn="1"/>
        </p:nvSpPr>
        <p:spPr>
          <a:xfrm>
            <a:off x="378587"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latin typeface="Arial" charset="0"/>
                <a:cs typeface="Arial" charset="0"/>
              </a:rPr>
              <a:pPr/>
              <a:t>‹#›</a:t>
            </a:fld>
            <a:endParaRPr lang="en-US" dirty="0"/>
          </a:p>
        </p:txBody>
      </p:sp>
      <p:sp>
        <p:nvSpPr>
          <p:cNvPr id="6" name="Text Placeholder 5">
            <a:extLst>
              <a:ext uri="{FF2B5EF4-FFF2-40B4-BE49-F238E27FC236}">
                <a16:creationId xmlns:a16="http://schemas.microsoft.com/office/drawing/2014/main" id="{DC4C8E67-7CE2-3346-BC21-22597B94EBA8}"/>
              </a:ext>
            </a:extLst>
          </p:cNvPr>
          <p:cNvSpPr>
            <a:spLocks noGrp="1"/>
          </p:cNvSpPr>
          <p:nvPr>
            <p:ph type="body" sz="quarter" idx="42"/>
          </p:nvPr>
        </p:nvSpPr>
        <p:spPr>
          <a:xfrm>
            <a:off x="609600" y="2547938"/>
            <a:ext cx="5884863" cy="3560762"/>
          </a:xfrm>
        </p:spPr>
        <p:txBody>
          <a:bodyPr/>
          <a:lstStyle/>
          <a:p>
            <a:pPr lvl="0"/>
            <a:r>
              <a:rPr lang="en-US"/>
              <a:t>Click to edit Master text styles</a:t>
            </a:r>
          </a:p>
        </p:txBody>
      </p:sp>
    </p:spTree>
    <p:extLst>
      <p:ext uri="{BB962C8B-B14F-4D97-AF65-F5344CB8AC3E}">
        <p14:creationId xmlns:p14="http://schemas.microsoft.com/office/powerpoint/2010/main" val="248051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AMRC-Back1">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0472FAB6-F0C2-CB40-A177-425D5AC4CF50}"/>
              </a:ext>
            </a:extLst>
          </p:cNvPr>
          <p:cNvSpPr>
            <a:spLocks noGrp="1"/>
          </p:cNvSpPr>
          <p:nvPr>
            <p:ph type="body" sz="quarter" idx="10" hasCustomPrompt="1"/>
          </p:nvPr>
        </p:nvSpPr>
        <p:spPr>
          <a:xfrm>
            <a:off x="2266924" y="1860906"/>
            <a:ext cx="3626175" cy="920046"/>
          </a:xfrm>
          <a:prstGeom prst="rect">
            <a:avLst/>
          </a:prstGeom>
        </p:spPr>
        <p:txBody>
          <a:bodyPr anchor="b" anchorCtr="0"/>
          <a:lstStyle>
            <a:lvl1pPr marL="7937" indent="0" algn="ctr">
              <a:lnSpc>
                <a:spcPts val="4500"/>
              </a:lnSpc>
              <a:spcBef>
                <a:spcPts val="0"/>
              </a:spcBef>
              <a:buFontTx/>
              <a:buNone/>
              <a:defRPr sz="4200" b="0" i="0" cap="none" spc="100" baseline="0">
                <a:solidFill>
                  <a:schemeClr val="tx1"/>
                </a:solidFill>
              </a:defRPr>
            </a:lvl1pPr>
          </a:lstStyle>
          <a:p>
            <a:pPr lvl="0"/>
            <a:r>
              <a:rPr lang="en-US" dirty="0"/>
              <a:t>Thank You</a:t>
            </a:r>
          </a:p>
        </p:txBody>
      </p:sp>
      <p:sp>
        <p:nvSpPr>
          <p:cNvPr id="11" name="Text Placeholder 5">
            <a:extLst>
              <a:ext uri="{FF2B5EF4-FFF2-40B4-BE49-F238E27FC236}">
                <a16:creationId xmlns:a16="http://schemas.microsoft.com/office/drawing/2014/main" id="{F3883678-FB4C-EC44-B279-D801050C8BB4}"/>
              </a:ext>
            </a:extLst>
          </p:cNvPr>
          <p:cNvSpPr>
            <a:spLocks noGrp="1"/>
          </p:cNvSpPr>
          <p:nvPr>
            <p:ph type="body" sz="quarter" idx="12" hasCustomPrompt="1"/>
          </p:nvPr>
        </p:nvSpPr>
        <p:spPr>
          <a:xfrm>
            <a:off x="8816032" y="1792071"/>
            <a:ext cx="2432050" cy="2365712"/>
          </a:xfrm>
          <a:prstGeom prst="rect">
            <a:avLst/>
          </a:prstGeom>
        </p:spPr>
        <p:txBody>
          <a:bodyPr anchor="ctr">
            <a:noAutofit/>
          </a:bodyPr>
          <a:lstStyle>
            <a:lvl1pPr marL="7937" indent="0">
              <a:lnSpc>
                <a:spcPts val="2380"/>
              </a:lnSpc>
              <a:spcBef>
                <a:spcPts val="0"/>
              </a:spcBef>
              <a:buNone/>
              <a:defRPr sz="1600" b="0">
                <a:solidFill>
                  <a:schemeClr val="tx1"/>
                </a:solidFill>
              </a:defRPr>
            </a:lvl1pPr>
            <a:lvl2pPr marL="290512" indent="0">
              <a:buNone/>
              <a:defRPr/>
            </a:lvl2pPr>
            <a:lvl3pPr marL="638175" indent="0">
              <a:buNone/>
              <a:defRPr/>
            </a:lvl3pPr>
            <a:lvl4pPr marL="920750" indent="0">
              <a:buNone/>
              <a:defRPr/>
            </a:lvl4pPr>
            <a:lvl5pPr marL="1203325" indent="0">
              <a:buNone/>
              <a:defRPr/>
            </a:lvl5pPr>
          </a:lstStyle>
          <a:p>
            <a:pPr lvl="0"/>
            <a:r>
              <a:rPr lang="en-US" dirty="0"/>
              <a:t>Name</a:t>
            </a:r>
            <a:br>
              <a:rPr lang="en-US" dirty="0"/>
            </a:br>
            <a:r>
              <a:rPr lang="en-US" dirty="0"/>
              <a:t>Title</a:t>
            </a:r>
            <a:br>
              <a:rPr lang="en-US" dirty="0"/>
            </a:br>
            <a:r>
              <a:rPr lang="en-US" dirty="0"/>
              <a:t>Phone</a:t>
            </a:r>
            <a:br>
              <a:rPr lang="en-US" dirty="0"/>
            </a:br>
            <a:r>
              <a:rPr lang="en-US" dirty="0"/>
              <a:t>Email Address</a:t>
            </a:r>
            <a:br>
              <a:rPr lang="en-US" dirty="0"/>
            </a:br>
            <a:r>
              <a:rPr lang="en-US" dirty="0"/>
              <a:t>Mailing Address 1</a:t>
            </a:r>
            <a:br>
              <a:rPr lang="en-US" dirty="0"/>
            </a:br>
            <a:r>
              <a:rPr lang="en-US" dirty="0"/>
              <a:t>Mailing Address 2</a:t>
            </a:r>
            <a:br>
              <a:rPr lang="en-US" dirty="0"/>
            </a:br>
            <a:r>
              <a:rPr lang="en-US" dirty="0"/>
              <a:t>Mailing Address 3</a:t>
            </a:r>
          </a:p>
        </p:txBody>
      </p:sp>
      <p:cxnSp>
        <p:nvCxnSpPr>
          <p:cNvPr id="12" name="Straight Connector 11">
            <a:extLst>
              <a:ext uri="{FF2B5EF4-FFF2-40B4-BE49-F238E27FC236}">
                <a16:creationId xmlns:a16="http://schemas.microsoft.com/office/drawing/2014/main" id="{D8E0087F-9C55-104B-832B-A8E04ECA0815}"/>
              </a:ext>
            </a:extLst>
          </p:cNvPr>
          <p:cNvCxnSpPr>
            <a:cxnSpLocks/>
          </p:cNvCxnSpPr>
          <p:nvPr userDrawn="1"/>
        </p:nvCxnSpPr>
        <p:spPr>
          <a:xfrm>
            <a:off x="8488027" y="1899647"/>
            <a:ext cx="0" cy="2183675"/>
          </a:xfrm>
          <a:prstGeom prst="line">
            <a:avLst/>
          </a:prstGeom>
          <a:ln w="4445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37EA5A0D-AC62-144B-B781-471364A3CD60}"/>
              </a:ext>
            </a:extLst>
          </p:cNvPr>
          <p:cNvSpPr/>
          <p:nvPr userDrawn="1"/>
        </p:nvSpPr>
        <p:spPr>
          <a:xfrm>
            <a:off x="196114" y="6422890"/>
            <a:ext cx="2576346" cy="246221"/>
          </a:xfrm>
          <a:prstGeom prst="rect">
            <a:avLst/>
          </a:prstGeom>
        </p:spPr>
        <p:txBody>
          <a:bodyPr wrap="none">
            <a:spAutoFit/>
          </a:bodyPr>
          <a:lstStyle/>
          <a:p>
            <a:pPr algn="l"/>
            <a:r>
              <a:rPr lang="en-US" sz="1000" b="0" i="0" kern="1200" dirty="0">
                <a:solidFill>
                  <a:schemeClr val="bg1"/>
                </a:solidFill>
                <a:effectLst/>
                <a:latin typeface="Arial" charset="0"/>
                <a:ea typeface="Arial" charset="0"/>
                <a:cs typeface="Arial" charset="0"/>
              </a:rPr>
              <a:t>©2020 Ameresco, Inc. All rights reserved.</a:t>
            </a:r>
            <a:r>
              <a:rPr lang="en-US" sz="1000" b="0" i="0" dirty="0">
                <a:solidFill>
                  <a:schemeClr val="bg1"/>
                </a:solidFill>
                <a:effectLst/>
                <a:latin typeface="Arial" charset="0"/>
                <a:ea typeface="Arial" charset="0"/>
                <a:cs typeface="Arial" charset="0"/>
              </a:rPr>
              <a:t> </a:t>
            </a:r>
            <a:endParaRPr lang="en-US" sz="1000" b="0" i="0" dirty="0">
              <a:solidFill>
                <a:schemeClr val="bg1"/>
              </a:solidFill>
              <a:latin typeface="Arial" charset="0"/>
              <a:ea typeface="Arial" charset="0"/>
              <a:cs typeface="Arial" charset="0"/>
            </a:endParaRPr>
          </a:p>
        </p:txBody>
      </p:sp>
      <p:sp>
        <p:nvSpPr>
          <p:cNvPr id="14" name="TextBox 13">
            <a:extLst>
              <a:ext uri="{FF2B5EF4-FFF2-40B4-BE49-F238E27FC236}">
                <a16:creationId xmlns:a16="http://schemas.microsoft.com/office/drawing/2014/main" id="{54CC4409-ED36-BE4C-8BF7-BED3D7353E61}"/>
              </a:ext>
            </a:extLst>
          </p:cNvPr>
          <p:cNvSpPr txBox="1"/>
          <p:nvPr userDrawn="1"/>
        </p:nvSpPr>
        <p:spPr>
          <a:xfrm>
            <a:off x="8720385" y="939035"/>
            <a:ext cx="2969956" cy="338554"/>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sz="1600" b="1" i="0" kern="1200" spc="20" baseline="0" noProof="0" dirty="0">
                <a:solidFill>
                  <a:schemeClr val="accent1"/>
                </a:solidFill>
                <a:latin typeface="Arial" charset="0"/>
                <a:cs typeface="Arial" charset="0"/>
              </a:rPr>
              <a:t>ameresco.com</a:t>
            </a:r>
          </a:p>
        </p:txBody>
      </p:sp>
      <p:pic>
        <p:nvPicPr>
          <p:cNvPr id="15" name="Picture 14">
            <a:extLst>
              <a:ext uri="{FF2B5EF4-FFF2-40B4-BE49-F238E27FC236}">
                <a16:creationId xmlns:a16="http://schemas.microsoft.com/office/drawing/2014/main" id="{D2A371B6-7AC8-9041-922F-DBEB69DC57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16032" y="495223"/>
            <a:ext cx="2629264" cy="443490"/>
          </a:xfrm>
          <a:prstGeom prst="rect">
            <a:avLst/>
          </a:prstGeom>
        </p:spPr>
      </p:pic>
      <p:grpSp>
        <p:nvGrpSpPr>
          <p:cNvPr id="9" name="Group 8">
            <a:extLst>
              <a:ext uri="{FF2B5EF4-FFF2-40B4-BE49-F238E27FC236}">
                <a16:creationId xmlns:a16="http://schemas.microsoft.com/office/drawing/2014/main" id="{AF7963B9-19B0-6540-A177-D11B6533FD38}"/>
              </a:ext>
            </a:extLst>
          </p:cNvPr>
          <p:cNvGrpSpPr/>
          <p:nvPr userDrawn="1"/>
        </p:nvGrpSpPr>
        <p:grpSpPr>
          <a:xfrm flipH="1">
            <a:off x="-10596" y="3219323"/>
            <a:ext cx="12205770" cy="3666370"/>
            <a:chOff x="-9092" y="3219323"/>
            <a:chExt cx="12235008" cy="3666370"/>
          </a:xfrm>
        </p:grpSpPr>
        <p:sp>
          <p:nvSpPr>
            <p:cNvPr id="10" name="Rectangle 5">
              <a:extLst>
                <a:ext uri="{FF2B5EF4-FFF2-40B4-BE49-F238E27FC236}">
                  <a16:creationId xmlns:a16="http://schemas.microsoft.com/office/drawing/2014/main" id="{19F96390-B755-7047-8FF9-60BEF279920B}"/>
                </a:ext>
              </a:extLst>
            </p:cNvPr>
            <p:cNvSpPr/>
            <p:nvPr userDrawn="1"/>
          </p:nvSpPr>
          <p:spPr>
            <a:xfrm>
              <a:off x="-9092" y="4188293"/>
              <a:ext cx="3788226" cy="251799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42455 w 4442455"/>
                <a:gd name="connsiteY0" fmla="*/ 1943798 h 3198065"/>
                <a:gd name="connsiteX1" fmla="*/ 177 w 4442455"/>
                <a:gd name="connsiteY1" fmla="*/ 0 h 3198065"/>
                <a:gd name="connsiteX2" fmla="*/ 5472 w 4442455"/>
                <a:gd name="connsiteY2" fmla="*/ 3198065 h 3198065"/>
                <a:gd name="connsiteX3" fmla="*/ 4442455 w 4442455"/>
                <a:gd name="connsiteY3" fmla="*/ 1943798 h 3198065"/>
                <a:gd name="connsiteX0" fmla="*/ 4864463 w 4864463"/>
                <a:gd name="connsiteY0" fmla="*/ 1797834 h 3198065"/>
                <a:gd name="connsiteX1" fmla="*/ 177 w 4864463"/>
                <a:gd name="connsiteY1" fmla="*/ 0 h 3198065"/>
                <a:gd name="connsiteX2" fmla="*/ 5472 w 4864463"/>
                <a:gd name="connsiteY2" fmla="*/ 3198065 h 3198065"/>
                <a:gd name="connsiteX3" fmla="*/ 4864463 w 4864463"/>
                <a:gd name="connsiteY3" fmla="*/ 1797834 h 3198065"/>
                <a:gd name="connsiteX0" fmla="*/ 4836023 w 4836023"/>
                <a:gd name="connsiteY0" fmla="*/ 1822029 h 3198065"/>
                <a:gd name="connsiteX1" fmla="*/ 177 w 4836023"/>
                <a:gd name="connsiteY1" fmla="*/ 0 h 3198065"/>
                <a:gd name="connsiteX2" fmla="*/ 5472 w 4836023"/>
                <a:gd name="connsiteY2" fmla="*/ 3198065 h 3198065"/>
                <a:gd name="connsiteX3" fmla="*/ 4836023 w 4836023"/>
                <a:gd name="connsiteY3" fmla="*/ 1822029 h 3198065"/>
              </a:gdLst>
              <a:ahLst/>
              <a:cxnLst>
                <a:cxn ang="0">
                  <a:pos x="connsiteX0" y="connsiteY0"/>
                </a:cxn>
                <a:cxn ang="0">
                  <a:pos x="connsiteX1" y="connsiteY1"/>
                </a:cxn>
                <a:cxn ang="0">
                  <a:pos x="connsiteX2" y="connsiteY2"/>
                </a:cxn>
                <a:cxn ang="0">
                  <a:pos x="connsiteX3" y="connsiteY3"/>
                </a:cxn>
              </a:cxnLst>
              <a:rect l="l" t="t" r="r" b="b"/>
              <a:pathLst>
                <a:path w="4836023" h="3198065">
                  <a:moveTo>
                    <a:pt x="4836023" y="1822029"/>
                  </a:moveTo>
                  <a:lnTo>
                    <a:pt x="177" y="0"/>
                  </a:lnTo>
                  <a:cubicBezTo>
                    <a:pt x="-1300" y="1030773"/>
                    <a:pt x="6949" y="2167292"/>
                    <a:pt x="5472" y="3198065"/>
                  </a:cubicBezTo>
                  <a:lnTo>
                    <a:pt x="4836023" y="1822029"/>
                  </a:lnTo>
                  <a:close/>
                </a:path>
              </a:pathLst>
            </a:custGeom>
            <a:gradFill flip="none" rotWithShape="1">
              <a:gsLst>
                <a:gs pos="45000">
                  <a:srgbClr val="168F46"/>
                </a:gs>
                <a:gs pos="59000">
                  <a:schemeClr val="accent4"/>
                </a:gs>
                <a:gs pos="1000">
                  <a:schemeClr val="accent3"/>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13" name="Group 12">
              <a:extLst>
                <a:ext uri="{FF2B5EF4-FFF2-40B4-BE49-F238E27FC236}">
                  <a16:creationId xmlns:a16="http://schemas.microsoft.com/office/drawing/2014/main" id="{A893BEE1-1644-D749-A4C0-794D5645D8C9}"/>
                </a:ext>
              </a:extLst>
            </p:cNvPr>
            <p:cNvGrpSpPr/>
            <p:nvPr userDrawn="1"/>
          </p:nvGrpSpPr>
          <p:grpSpPr>
            <a:xfrm>
              <a:off x="-5506" y="3219323"/>
              <a:ext cx="12231422" cy="3666370"/>
              <a:chOff x="-5506" y="3219323"/>
              <a:chExt cx="12231422" cy="3666370"/>
            </a:xfrm>
          </p:grpSpPr>
          <p:sp>
            <p:nvSpPr>
              <p:cNvPr id="17" name="Rectangle 5">
                <a:extLst>
                  <a:ext uri="{FF2B5EF4-FFF2-40B4-BE49-F238E27FC236}">
                    <a16:creationId xmlns:a16="http://schemas.microsoft.com/office/drawing/2014/main" id="{CAD94408-8982-E94D-95D7-920D41673A61}"/>
                  </a:ext>
                </a:extLst>
              </p:cNvPr>
              <p:cNvSpPr/>
              <p:nvPr userDrawn="1"/>
            </p:nvSpPr>
            <p:spPr>
              <a:xfrm>
                <a:off x="-5506" y="3227359"/>
                <a:ext cx="12215296"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4835" h="3638484">
                    <a:moveTo>
                      <a:pt x="1945" y="3443512"/>
                    </a:moveTo>
                    <a:lnTo>
                      <a:pt x="12211485" y="0"/>
                    </a:lnTo>
                    <a:lnTo>
                      <a:pt x="12224835" y="3638484"/>
                    </a:lnTo>
                    <a:lnTo>
                      <a:pt x="0" y="3638173"/>
                    </a:lnTo>
                    <a:cubicBezTo>
                      <a:pt x="648" y="3573286"/>
                      <a:pt x="1297" y="3508399"/>
                      <a:pt x="1945" y="3443512"/>
                    </a:cubicBezTo>
                    <a:close/>
                  </a:path>
                </a:pathLst>
              </a:custGeom>
              <a:gradFill flip="none" rotWithShape="1">
                <a:gsLst>
                  <a:gs pos="75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E552B552-E9DA-4641-B06D-EDA21B536B2D}"/>
                  </a:ext>
                </a:extLst>
              </p:cNvPr>
              <p:cNvSpPr/>
              <p:nvPr userDrawn="1"/>
            </p:nvSpPr>
            <p:spPr>
              <a:xfrm>
                <a:off x="3765609" y="3227359"/>
                <a:ext cx="8449691"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0 w 9045467"/>
                  <a:gd name="connsiteY0" fmla="*/ 2392407 h 3655528"/>
                  <a:gd name="connsiteX1" fmla="*/ 8418410 w 9045467"/>
                  <a:gd name="connsiteY1" fmla="*/ 17044 h 3655528"/>
                  <a:gd name="connsiteX2" fmla="*/ 8431760 w 9045467"/>
                  <a:gd name="connsiteY2" fmla="*/ 3655528 h 3655528"/>
                  <a:gd name="connsiteX3" fmla="*/ 3619349 w 9045467"/>
                  <a:gd name="connsiteY3" fmla="*/ 3655217 h 3655528"/>
                  <a:gd name="connsiteX4" fmla="*/ 0 w 9045467"/>
                  <a:gd name="connsiteY4" fmla="*/ 2392407 h 3655528"/>
                  <a:gd name="connsiteX0" fmla="*/ 0 w 9045467"/>
                  <a:gd name="connsiteY0" fmla="*/ 2375363 h 3638484"/>
                  <a:gd name="connsiteX1" fmla="*/ 8418410 w 9045467"/>
                  <a:gd name="connsiteY1" fmla="*/ 0 h 3638484"/>
                  <a:gd name="connsiteX2" fmla="*/ 8431760 w 9045467"/>
                  <a:gd name="connsiteY2" fmla="*/ 3638484 h 3638484"/>
                  <a:gd name="connsiteX3" fmla="*/ 3619349 w 9045467"/>
                  <a:gd name="connsiteY3" fmla="*/ 3638173 h 3638484"/>
                  <a:gd name="connsiteX4" fmla="*/ 0 w 9045467"/>
                  <a:gd name="connsiteY4" fmla="*/ 2375363 h 3638484"/>
                  <a:gd name="connsiteX0" fmla="*/ 0 w 8431760"/>
                  <a:gd name="connsiteY0" fmla="*/ 2375363 h 3638484"/>
                  <a:gd name="connsiteX1" fmla="*/ 8418410 w 8431760"/>
                  <a:gd name="connsiteY1" fmla="*/ 0 h 3638484"/>
                  <a:gd name="connsiteX2" fmla="*/ 8431760 w 8431760"/>
                  <a:gd name="connsiteY2" fmla="*/ 3638484 h 3638484"/>
                  <a:gd name="connsiteX3" fmla="*/ 3619349 w 8431760"/>
                  <a:gd name="connsiteY3" fmla="*/ 3638173 h 3638484"/>
                  <a:gd name="connsiteX4" fmla="*/ 0 w 8431760"/>
                  <a:gd name="connsiteY4" fmla="*/ 2375363 h 3638484"/>
                  <a:gd name="connsiteX0" fmla="*/ 126772 w 8558532"/>
                  <a:gd name="connsiteY0" fmla="*/ 2375363 h 3638484"/>
                  <a:gd name="connsiteX1" fmla="*/ 8555547 w 8558532"/>
                  <a:gd name="connsiteY1" fmla="*/ 0 h 3638484"/>
                  <a:gd name="connsiteX2" fmla="*/ 8558532 w 8558532"/>
                  <a:gd name="connsiteY2" fmla="*/ 3638484 h 3638484"/>
                  <a:gd name="connsiteX3" fmla="*/ 3746121 w 8558532"/>
                  <a:gd name="connsiteY3" fmla="*/ 3638173 h 3638484"/>
                  <a:gd name="connsiteX4" fmla="*/ 126772 w 8558532"/>
                  <a:gd name="connsiteY4" fmla="*/ 2375363 h 3638484"/>
                  <a:gd name="connsiteX0" fmla="*/ 126772 w 8558532"/>
                  <a:gd name="connsiteY0" fmla="*/ 2375363 h 3638484"/>
                  <a:gd name="connsiteX1" fmla="*/ 8555547 w 8558532"/>
                  <a:gd name="connsiteY1" fmla="*/ 0 h 3638484"/>
                  <a:gd name="connsiteX2" fmla="*/ 8558532 w 8558532"/>
                  <a:gd name="connsiteY2" fmla="*/ 3638484 h 3638484"/>
                  <a:gd name="connsiteX3" fmla="*/ 3746121 w 8558532"/>
                  <a:gd name="connsiteY3" fmla="*/ 3638173 h 3638484"/>
                  <a:gd name="connsiteX4" fmla="*/ 126772 w 8558532"/>
                  <a:gd name="connsiteY4" fmla="*/ 2375363 h 3638484"/>
                  <a:gd name="connsiteX0" fmla="*/ 0 w 8431760"/>
                  <a:gd name="connsiteY0" fmla="*/ 2375363 h 3638484"/>
                  <a:gd name="connsiteX1" fmla="*/ 8428775 w 8431760"/>
                  <a:gd name="connsiteY1" fmla="*/ 0 h 3638484"/>
                  <a:gd name="connsiteX2" fmla="*/ 8431760 w 8431760"/>
                  <a:gd name="connsiteY2" fmla="*/ 3638484 h 3638484"/>
                  <a:gd name="connsiteX3" fmla="*/ 3619349 w 8431760"/>
                  <a:gd name="connsiteY3" fmla="*/ 3638173 h 3638484"/>
                  <a:gd name="connsiteX4" fmla="*/ 0 w 8431760"/>
                  <a:gd name="connsiteY4" fmla="*/ 2375363 h 3638484"/>
                  <a:gd name="connsiteX0" fmla="*/ 0 w 9080245"/>
                  <a:gd name="connsiteY0" fmla="*/ 2401852 h 3655235"/>
                  <a:gd name="connsiteX1" fmla="*/ 8453302 w 9080245"/>
                  <a:gd name="connsiteY1" fmla="*/ 16751 h 3655235"/>
                  <a:gd name="connsiteX2" fmla="*/ 8456287 w 9080245"/>
                  <a:gd name="connsiteY2" fmla="*/ 3655235 h 3655235"/>
                  <a:gd name="connsiteX3" fmla="*/ 3643876 w 9080245"/>
                  <a:gd name="connsiteY3" fmla="*/ 3654924 h 3655235"/>
                  <a:gd name="connsiteX4" fmla="*/ 0 w 9080245"/>
                  <a:gd name="connsiteY4" fmla="*/ 2401852 h 3655235"/>
                  <a:gd name="connsiteX0" fmla="*/ 0 w 9080246"/>
                  <a:gd name="connsiteY0" fmla="*/ 2385101 h 3638484"/>
                  <a:gd name="connsiteX1" fmla="*/ 8453302 w 9080246"/>
                  <a:gd name="connsiteY1" fmla="*/ 0 h 3638484"/>
                  <a:gd name="connsiteX2" fmla="*/ 8456287 w 9080246"/>
                  <a:gd name="connsiteY2" fmla="*/ 3638484 h 3638484"/>
                  <a:gd name="connsiteX3" fmla="*/ 3643876 w 9080246"/>
                  <a:gd name="connsiteY3" fmla="*/ 3638173 h 3638484"/>
                  <a:gd name="connsiteX4" fmla="*/ 0 w 9080246"/>
                  <a:gd name="connsiteY4" fmla="*/ 2385101 h 3638484"/>
                  <a:gd name="connsiteX0" fmla="*/ 0 w 8456287"/>
                  <a:gd name="connsiteY0" fmla="*/ 2385101 h 3638484"/>
                  <a:gd name="connsiteX1" fmla="*/ 8453302 w 8456287"/>
                  <a:gd name="connsiteY1" fmla="*/ 0 h 3638484"/>
                  <a:gd name="connsiteX2" fmla="*/ 8456287 w 8456287"/>
                  <a:gd name="connsiteY2" fmla="*/ 3638484 h 3638484"/>
                  <a:gd name="connsiteX3" fmla="*/ 3643876 w 8456287"/>
                  <a:gd name="connsiteY3" fmla="*/ 3638173 h 3638484"/>
                  <a:gd name="connsiteX4" fmla="*/ 0 w 8456287"/>
                  <a:gd name="connsiteY4" fmla="*/ 2385101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6287" h="3638484">
                    <a:moveTo>
                      <a:pt x="0" y="2385101"/>
                    </a:moveTo>
                    <a:lnTo>
                      <a:pt x="8453302" y="0"/>
                    </a:lnTo>
                    <a:lnTo>
                      <a:pt x="8456287" y="3638484"/>
                    </a:lnTo>
                    <a:lnTo>
                      <a:pt x="3643876" y="3638173"/>
                    </a:lnTo>
                    <a:lnTo>
                      <a:pt x="0" y="2385101"/>
                    </a:lnTo>
                    <a:close/>
                  </a:path>
                </a:pathLst>
              </a:custGeom>
              <a:gradFill flip="none" rotWithShape="1">
                <a:gsLst>
                  <a:gs pos="21000">
                    <a:srgbClr val="03507A"/>
                  </a:gs>
                  <a:gs pos="69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9" name="Rectangle 5">
                <a:extLst>
                  <a:ext uri="{FF2B5EF4-FFF2-40B4-BE49-F238E27FC236}">
                    <a16:creationId xmlns:a16="http://schemas.microsoft.com/office/drawing/2014/main" id="{BBED7306-2C19-F940-9444-05ED8F31332C}"/>
                  </a:ext>
                </a:extLst>
              </p:cNvPr>
              <p:cNvSpPr/>
              <p:nvPr userDrawn="1"/>
            </p:nvSpPr>
            <p:spPr>
              <a:xfrm>
                <a:off x="7392272" y="3525401"/>
                <a:ext cx="4831522" cy="336029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4826514"/>
                  <a:gd name="connsiteY0" fmla="*/ 3029898 h 3030209"/>
                  <a:gd name="connsiteX1" fmla="*/ 4826514 w 4826514"/>
                  <a:gd name="connsiteY1" fmla="*/ 0 h 3030209"/>
                  <a:gd name="connsiteX2" fmla="*/ 4812411 w 4826514"/>
                  <a:gd name="connsiteY2" fmla="*/ 3030209 h 3030209"/>
                  <a:gd name="connsiteX3" fmla="*/ 0 w 4826514"/>
                  <a:gd name="connsiteY3" fmla="*/ 3029898 h 3030209"/>
                  <a:gd name="connsiteX0" fmla="*/ 0 w 4826514"/>
                  <a:gd name="connsiteY0" fmla="*/ 3305791 h 3306102"/>
                  <a:gd name="connsiteX1" fmla="*/ 4826514 w 4826514"/>
                  <a:gd name="connsiteY1" fmla="*/ 0 h 3306102"/>
                  <a:gd name="connsiteX2" fmla="*/ 4812411 w 4826514"/>
                  <a:gd name="connsiteY2" fmla="*/ 3306102 h 3306102"/>
                  <a:gd name="connsiteX3" fmla="*/ 0 w 4826514"/>
                  <a:gd name="connsiteY3" fmla="*/ 3305791 h 3306102"/>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 name="connsiteX0" fmla="*/ 0 w 4831522"/>
                  <a:gd name="connsiteY0" fmla="*/ 3320167 h 3329962"/>
                  <a:gd name="connsiteX1" fmla="*/ 4802432 w 4831522"/>
                  <a:gd name="connsiteY1" fmla="*/ 0 h 3329962"/>
                  <a:gd name="connsiteX2" fmla="*/ 4831522 w 4831522"/>
                  <a:gd name="connsiteY2" fmla="*/ 3329962 h 3329962"/>
                  <a:gd name="connsiteX3" fmla="*/ 0 w 4831522"/>
                  <a:gd name="connsiteY3" fmla="*/ 3320167 h 3329962"/>
                  <a:gd name="connsiteX0" fmla="*/ 0 w 4832109"/>
                  <a:gd name="connsiteY0" fmla="*/ 3335973 h 3345768"/>
                  <a:gd name="connsiteX1" fmla="*/ 4831098 w 4832109"/>
                  <a:gd name="connsiteY1" fmla="*/ 0 h 3345768"/>
                  <a:gd name="connsiteX2" fmla="*/ 4831522 w 4832109"/>
                  <a:gd name="connsiteY2" fmla="*/ 3345768 h 3345768"/>
                  <a:gd name="connsiteX3" fmla="*/ 0 w 4832109"/>
                  <a:gd name="connsiteY3" fmla="*/ 3335973 h 3345768"/>
                  <a:gd name="connsiteX0" fmla="*/ 0 w 4835294"/>
                  <a:gd name="connsiteY0" fmla="*/ 3342296 h 3345768"/>
                  <a:gd name="connsiteX1" fmla="*/ 4834283 w 4835294"/>
                  <a:gd name="connsiteY1" fmla="*/ 0 h 3345768"/>
                  <a:gd name="connsiteX2" fmla="*/ 4834707 w 4835294"/>
                  <a:gd name="connsiteY2" fmla="*/ 3345768 h 3345768"/>
                  <a:gd name="connsiteX3" fmla="*/ 0 w 4835294"/>
                  <a:gd name="connsiteY3" fmla="*/ 3342296 h 3345768"/>
                </a:gdLst>
                <a:ahLst/>
                <a:cxnLst>
                  <a:cxn ang="0">
                    <a:pos x="connsiteX0" y="connsiteY0"/>
                  </a:cxn>
                  <a:cxn ang="0">
                    <a:pos x="connsiteX1" y="connsiteY1"/>
                  </a:cxn>
                  <a:cxn ang="0">
                    <a:pos x="connsiteX2" y="connsiteY2"/>
                  </a:cxn>
                  <a:cxn ang="0">
                    <a:pos x="connsiteX3" y="connsiteY3"/>
                  </a:cxn>
                </a:cxnLst>
                <a:rect l="l" t="t" r="r" b="b"/>
                <a:pathLst>
                  <a:path w="4835294" h="3345768">
                    <a:moveTo>
                      <a:pt x="0" y="3342296"/>
                    </a:moveTo>
                    <a:lnTo>
                      <a:pt x="4834283" y="0"/>
                    </a:lnTo>
                    <a:cubicBezTo>
                      <a:pt x="4837609" y="1106826"/>
                      <a:pt x="4831381" y="2238942"/>
                      <a:pt x="4834707" y="3345768"/>
                    </a:cubicBezTo>
                    <a:lnTo>
                      <a:pt x="0" y="3342296"/>
                    </a:lnTo>
                    <a:close/>
                  </a:path>
                </a:pathLst>
              </a:custGeom>
              <a:gradFill flip="none" rotWithShape="1">
                <a:gsLst>
                  <a:gs pos="0">
                    <a:srgbClr val="01609A"/>
                  </a:gs>
                  <a:gs pos="60000">
                    <a:srgbClr val="063D56"/>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0" name="Rectangle 5">
                <a:extLst>
                  <a:ext uri="{FF2B5EF4-FFF2-40B4-BE49-F238E27FC236}">
                    <a16:creationId xmlns:a16="http://schemas.microsoft.com/office/drawing/2014/main" id="{E366BF15-0F56-494C-89A6-B362B3C03220}"/>
                  </a:ext>
                </a:extLst>
              </p:cNvPr>
              <p:cNvSpPr/>
              <p:nvPr userDrawn="1"/>
            </p:nvSpPr>
            <p:spPr>
              <a:xfrm>
                <a:off x="7811860" y="3219323"/>
                <a:ext cx="4411466" cy="1763399"/>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4225733"/>
                  <a:gd name="connsiteY0" fmla="*/ 1113777 h 1799090"/>
                  <a:gd name="connsiteX1" fmla="*/ 3934992 w 4225733"/>
                  <a:gd name="connsiteY1" fmla="*/ 10520 h 1799090"/>
                  <a:gd name="connsiteX2" fmla="*/ 3932139 w 4225733"/>
                  <a:gd name="connsiteY2" fmla="*/ 592194 h 1799090"/>
                  <a:gd name="connsiteX3" fmla="*/ 2106726 w 4225733"/>
                  <a:gd name="connsiteY3" fmla="*/ 1799090 h 1799090"/>
                  <a:gd name="connsiteX4" fmla="*/ 0 w 4225733"/>
                  <a:gd name="connsiteY4" fmla="*/ 1113777 h 1799090"/>
                  <a:gd name="connsiteX0" fmla="*/ 36307 w 4262041"/>
                  <a:gd name="connsiteY0" fmla="*/ 1113777 h 1786445"/>
                  <a:gd name="connsiteX1" fmla="*/ 3971299 w 4262041"/>
                  <a:gd name="connsiteY1" fmla="*/ 10520 h 1786445"/>
                  <a:gd name="connsiteX2" fmla="*/ 3968446 w 4262041"/>
                  <a:gd name="connsiteY2" fmla="*/ 592194 h 1786445"/>
                  <a:gd name="connsiteX3" fmla="*/ 2136678 w 4262041"/>
                  <a:gd name="connsiteY3" fmla="*/ 1786445 h 1786445"/>
                  <a:gd name="connsiteX4" fmla="*/ 36307 w 4262041"/>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3934992"/>
                  <a:gd name="connsiteY0" fmla="*/ 1103257 h 1775925"/>
                  <a:gd name="connsiteX1" fmla="*/ 3934992 w 3934992"/>
                  <a:gd name="connsiteY1" fmla="*/ 0 h 1775925"/>
                  <a:gd name="connsiteX2" fmla="*/ 3932139 w 3934992"/>
                  <a:gd name="connsiteY2" fmla="*/ 581674 h 1775925"/>
                  <a:gd name="connsiteX3" fmla="*/ 2100371 w 3934992"/>
                  <a:gd name="connsiteY3" fmla="*/ 1775925 h 1775925"/>
                  <a:gd name="connsiteX4" fmla="*/ 0 w 3934992"/>
                  <a:gd name="connsiteY4" fmla="*/ 1103257 h 1775925"/>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0 w 3932139"/>
                  <a:gd name="connsiteY0" fmla="*/ 1096934 h 1769602"/>
                  <a:gd name="connsiteX1" fmla="*/ 3928637 w 3932139"/>
                  <a:gd name="connsiteY1" fmla="*/ 0 h 1769602"/>
                  <a:gd name="connsiteX2" fmla="*/ 3932139 w 3932139"/>
                  <a:gd name="connsiteY2" fmla="*/ 575351 h 1769602"/>
                  <a:gd name="connsiteX3" fmla="*/ 2100371 w 3932139"/>
                  <a:gd name="connsiteY3" fmla="*/ 1769602 h 1769602"/>
                  <a:gd name="connsiteX4" fmla="*/ 0 w 3932139"/>
                  <a:gd name="connsiteY4" fmla="*/ 1096934 h 1769602"/>
                  <a:gd name="connsiteX0" fmla="*/ 0 w 4222207"/>
                  <a:gd name="connsiteY0" fmla="*/ 1129602 h 1802270"/>
                  <a:gd name="connsiteX1" fmla="*/ 3928637 w 4222207"/>
                  <a:gd name="connsiteY1" fmla="*/ 32668 h 1802270"/>
                  <a:gd name="connsiteX2" fmla="*/ 3937059 w 4222207"/>
                  <a:gd name="connsiteY2" fmla="*/ 368170 h 1802270"/>
                  <a:gd name="connsiteX3" fmla="*/ 2100371 w 4222207"/>
                  <a:gd name="connsiteY3" fmla="*/ 1802270 h 1802270"/>
                  <a:gd name="connsiteX4" fmla="*/ 0 w 4222207"/>
                  <a:gd name="connsiteY4" fmla="*/ 1129602 h 1802270"/>
                  <a:gd name="connsiteX0" fmla="*/ 0 w 3937059"/>
                  <a:gd name="connsiteY0" fmla="*/ 1096934 h 1769602"/>
                  <a:gd name="connsiteX1" fmla="*/ 3928637 w 3937059"/>
                  <a:gd name="connsiteY1" fmla="*/ 0 h 1769602"/>
                  <a:gd name="connsiteX2" fmla="*/ 3937059 w 3937059"/>
                  <a:gd name="connsiteY2" fmla="*/ 335502 h 1769602"/>
                  <a:gd name="connsiteX3" fmla="*/ 2100371 w 3937059"/>
                  <a:gd name="connsiteY3" fmla="*/ 1769602 h 1769602"/>
                  <a:gd name="connsiteX4" fmla="*/ 0 w 3937059"/>
                  <a:gd name="connsiteY4" fmla="*/ 1096934 h 1769602"/>
                  <a:gd name="connsiteX0" fmla="*/ 0 w 4857140"/>
                  <a:gd name="connsiteY0" fmla="*/ 1302856 h 1806370"/>
                  <a:gd name="connsiteX1" fmla="*/ 4520125 w 4857140"/>
                  <a:gd name="connsiteY1" fmla="*/ 36768 h 1806370"/>
                  <a:gd name="connsiteX2" fmla="*/ 4528547 w 4857140"/>
                  <a:gd name="connsiteY2" fmla="*/ 372270 h 1806370"/>
                  <a:gd name="connsiteX3" fmla="*/ 2691859 w 4857140"/>
                  <a:gd name="connsiteY3" fmla="*/ 1806370 h 1806370"/>
                  <a:gd name="connsiteX4" fmla="*/ 0 w 4857140"/>
                  <a:gd name="connsiteY4" fmla="*/ 1302856 h 1806370"/>
                  <a:gd name="connsiteX0" fmla="*/ 0 w 4528547"/>
                  <a:gd name="connsiteY0" fmla="*/ 1266088 h 1769602"/>
                  <a:gd name="connsiteX1" fmla="*/ 4520125 w 4528547"/>
                  <a:gd name="connsiteY1" fmla="*/ 0 h 1769602"/>
                  <a:gd name="connsiteX2" fmla="*/ 4528547 w 4528547"/>
                  <a:gd name="connsiteY2" fmla="*/ 335502 h 1769602"/>
                  <a:gd name="connsiteX3" fmla="*/ 2691859 w 4528547"/>
                  <a:gd name="connsiteY3" fmla="*/ 1769602 h 1769602"/>
                  <a:gd name="connsiteX4" fmla="*/ 0 w 4528547"/>
                  <a:gd name="connsiteY4" fmla="*/ 1266088 h 1769602"/>
                  <a:gd name="connsiteX0" fmla="*/ 31950 w 4560497"/>
                  <a:gd name="connsiteY0" fmla="*/ 1266088 h 1769602"/>
                  <a:gd name="connsiteX1" fmla="*/ 4552075 w 4560497"/>
                  <a:gd name="connsiteY1" fmla="*/ 0 h 1769602"/>
                  <a:gd name="connsiteX2" fmla="*/ 4560497 w 4560497"/>
                  <a:gd name="connsiteY2" fmla="*/ 335502 h 1769602"/>
                  <a:gd name="connsiteX3" fmla="*/ 2671984 w 4560497"/>
                  <a:gd name="connsiteY3" fmla="*/ 1769602 h 1769602"/>
                  <a:gd name="connsiteX4" fmla="*/ 31950 w 4560497"/>
                  <a:gd name="connsiteY4" fmla="*/ 1266088 h 1769602"/>
                  <a:gd name="connsiteX0" fmla="*/ 0 w 4528547"/>
                  <a:gd name="connsiteY0" fmla="*/ 1266088 h 1769602"/>
                  <a:gd name="connsiteX1" fmla="*/ 4520125 w 4528547"/>
                  <a:gd name="connsiteY1" fmla="*/ 0 h 1769602"/>
                  <a:gd name="connsiteX2" fmla="*/ 4528547 w 4528547"/>
                  <a:gd name="connsiteY2" fmla="*/ 335502 h 1769602"/>
                  <a:gd name="connsiteX3" fmla="*/ 2640034 w 4528547"/>
                  <a:gd name="connsiteY3" fmla="*/ 1769602 h 1769602"/>
                  <a:gd name="connsiteX4" fmla="*/ 0 w 4528547"/>
                  <a:gd name="connsiteY4" fmla="*/ 1266088 h 1769602"/>
                  <a:gd name="connsiteX0" fmla="*/ 0 w 4528547"/>
                  <a:gd name="connsiteY0" fmla="*/ 1266088 h 1769602"/>
                  <a:gd name="connsiteX1" fmla="*/ 4520125 w 4528547"/>
                  <a:gd name="connsiteY1" fmla="*/ 0 h 1769602"/>
                  <a:gd name="connsiteX2" fmla="*/ 4528547 w 4528547"/>
                  <a:gd name="connsiteY2" fmla="*/ 335502 h 1769602"/>
                  <a:gd name="connsiteX3" fmla="*/ 2640034 w 4528547"/>
                  <a:gd name="connsiteY3" fmla="*/ 1769602 h 1769602"/>
                  <a:gd name="connsiteX4" fmla="*/ 0 w 4528547"/>
                  <a:gd name="connsiteY4" fmla="*/ 1266088 h 1769602"/>
                  <a:gd name="connsiteX0" fmla="*/ 0 w 4684582"/>
                  <a:gd name="connsiteY0" fmla="*/ 1259347 h 1804011"/>
                  <a:gd name="connsiteX1" fmla="*/ 4359467 w 4684582"/>
                  <a:gd name="connsiteY1" fmla="*/ 34409 h 1804011"/>
                  <a:gd name="connsiteX2" fmla="*/ 4367889 w 4684582"/>
                  <a:gd name="connsiteY2" fmla="*/ 369911 h 1804011"/>
                  <a:gd name="connsiteX3" fmla="*/ 2479376 w 4684582"/>
                  <a:gd name="connsiteY3" fmla="*/ 1804011 h 1804011"/>
                  <a:gd name="connsiteX4" fmla="*/ 0 w 4684582"/>
                  <a:gd name="connsiteY4" fmla="*/ 1259347 h 1804011"/>
                  <a:gd name="connsiteX0" fmla="*/ 0 w 4723545"/>
                  <a:gd name="connsiteY0" fmla="*/ 1275659 h 1804892"/>
                  <a:gd name="connsiteX1" fmla="*/ 4395744 w 4723545"/>
                  <a:gd name="connsiteY1" fmla="*/ 35290 h 1804892"/>
                  <a:gd name="connsiteX2" fmla="*/ 4404166 w 4723545"/>
                  <a:gd name="connsiteY2" fmla="*/ 370792 h 1804892"/>
                  <a:gd name="connsiteX3" fmla="*/ 2515653 w 4723545"/>
                  <a:gd name="connsiteY3" fmla="*/ 1804892 h 1804892"/>
                  <a:gd name="connsiteX4" fmla="*/ 0 w 4723545"/>
                  <a:gd name="connsiteY4" fmla="*/ 1275659 h 1804892"/>
                  <a:gd name="connsiteX0" fmla="*/ 0 w 4404166"/>
                  <a:gd name="connsiteY0" fmla="*/ 1240369 h 1769602"/>
                  <a:gd name="connsiteX1" fmla="*/ 4395744 w 4404166"/>
                  <a:gd name="connsiteY1" fmla="*/ 0 h 1769602"/>
                  <a:gd name="connsiteX2" fmla="*/ 4404166 w 4404166"/>
                  <a:gd name="connsiteY2" fmla="*/ 335502 h 1769602"/>
                  <a:gd name="connsiteX3" fmla="*/ 2515653 w 4404166"/>
                  <a:gd name="connsiteY3" fmla="*/ 1769602 h 1769602"/>
                  <a:gd name="connsiteX4" fmla="*/ 0 w 4404166"/>
                  <a:gd name="connsiteY4" fmla="*/ 1240369 h 1769602"/>
                  <a:gd name="connsiteX0" fmla="*/ 33788 w 4450262"/>
                  <a:gd name="connsiteY0" fmla="*/ 1245513 h 1774746"/>
                  <a:gd name="connsiteX1" fmla="*/ 4450262 w 4450262"/>
                  <a:gd name="connsiteY1" fmla="*/ 0 h 1774746"/>
                  <a:gd name="connsiteX2" fmla="*/ 4437954 w 4450262"/>
                  <a:gd name="connsiteY2" fmla="*/ 340646 h 1774746"/>
                  <a:gd name="connsiteX3" fmla="*/ 2549441 w 4450262"/>
                  <a:gd name="connsiteY3" fmla="*/ 1774746 h 1774746"/>
                  <a:gd name="connsiteX4" fmla="*/ 33788 w 4450262"/>
                  <a:gd name="connsiteY4" fmla="*/ 1245513 h 1774746"/>
                  <a:gd name="connsiteX0" fmla="*/ 33788 w 4450262"/>
                  <a:gd name="connsiteY0" fmla="*/ 1245513 h 1774746"/>
                  <a:gd name="connsiteX1" fmla="*/ 4450262 w 4450262"/>
                  <a:gd name="connsiteY1" fmla="*/ 0 h 1774746"/>
                  <a:gd name="connsiteX2" fmla="*/ 4437954 w 4450262"/>
                  <a:gd name="connsiteY2" fmla="*/ 340646 h 1774746"/>
                  <a:gd name="connsiteX3" fmla="*/ 2549441 w 4450262"/>
                  <a:gd name="connsiteY3" fmla="*/ 1774746 h 1774746"/>
                  <a:gd name="connsiteX4" fmla="*/ 33788 w 4450262"/>
                  <a:gd name="connsiteY4" fmla="*/ 1245513 h 1774746"/>
                  <a:gd name="connsiteX0" fmla="*/ 0 w 4416474"/>
                  <a:gd name="connsiteY0" fmla="*/ 1245513 h 1774746"/>
                  <a:gd name="connsiteX1" fmla="*/ 4416474 w 4416474"/>
                  <a:gd name="connsiteY1" fmla="*/ 0 h 1774746"/>
                  <a:gd name="connsiteX2" fmla="*/ 4404166 w 4416474"/>
                  <a:gd name="connsiteY2" fmla="*/ 340646 h 1774746"/>
                  <a:gd name="connsiteX3" fmla="*/ 2515653 w 4416474"/>
                  <a:gd name="connsiteY3" fmla="*/ 1774746 h 1774746"/>
                  <a:gd name="connsiteX4" fmla="*/ 0 w 4416474"/>
                  <a:gd name="connsiteY4" fmla="*/ 1245513 h 1774746"/>
                  <a:gd name="connsiteX0" fmla="*/ 0 w 4734880"/>
                  <a:gd name="connsiteY0" fmla="*/ 1269680 h 1809200"/>
                  <a:gd name="connsiteX1" fmla="*/ 4411292 w 4734880"/>
                  <a:gd name="connsiteY1" fmla="*/ 34454 h 1809200"/>
                  <a:gd name="connsiteX2" fmla="*/ 4398984 w 4734880"/>
                  <a:gd name="connsiteY2" fmla="*/ 375100 h 1809200"/>
                  <a:gd name="connsiteX3" fmla="*/ 2510471 w 4734880"/>
                  <a:gd name="connsiteY3" fmla="*/ 1809200 h 1809200"/>
                  <a:gd name="connsiteX4" fmla="*/ 0 w 4734880"/>
                  <a:gd name="connsiteY4" fmla="*/ 1269680 h 1809200"/>
                  <a:gd name="connsiteX0" fmla="*/ 0 w 4411292"/>
                  <a:gd name="connsiteY0" fmla="*/ 1235226 h 1774746"/>
                  <a:gd name="connsiteX1" fmla="*/ 4411292 w 4411292"/>
                  <a:gd name="connsiteY1" fmla="*/ 0 h 1774746"/>
                  <a:gd name="connsiteX2" fmla="*/ 4398984 w 4411292"/>
                  <a:gd name="connsiteY2" fmla="*/ 340646 h 1774746"/>
                  <a:gd name="connsiteX3" fmla="*/ 2510471 w 4411292"/>
                  <a:gd name="connsiteY3" fmla="*/ 1774746 h 1774746"/>
                  <a:gd name="connsiteX4" fmla="*/ 0 w 4411292"/>
                  <a:gd name="connsiteY4" fmla="*/ 1235226 h 1774746"/>
                  <a:gd name="connsiteX0" fmla="*/ 33741 w 4441848"/>
                  <a:gd name="connsiteY0" fmla="*/ 1247871 h 1787391"/>
                  <a:gd name="connsiteX1" fmla="*/ 4441848 w 4441848"/>
                  <a:gd name="connsiteY1" fmla="*/ 0 h 1787391"/>
                  <a:gd name="connsiteX2" fmla="*/ 4432725 w 4441848"/>
                  <a:gd name="connsiteY2" fmla="*/ 353291 h 1787391"/>
                  <a:gd name="connsiteX3" fmla="*/ 2544212 w 4441848"/>
                  <a:gd name="connsiteY3" fmla="*/ 1787391 h 1787391"/>
                  <a:gd name="connsiteX4" fmla="*/ 33741 w 4441848"/>
                  <a:gd name="connsiteY4" fmla="*/ 1247871 h 1787391"/>
                  <a:gd name="connsiteX0" fmla="*/ 33741 w 4441848"/>
                  <a:gd name="connsiteY0" fmla="*/ 1247871 h 1787391"/>
                  <a:gd name="connsiteX1" fmla="*/ 4441848 w 4441848"/>
                  <a:gd name="connsiteY1" fmla="*/ 0 h 1787391"/>
                  <a:gd name="connsiteX2" fmla="*/ 4432725 w 4441848"/>
                  <a:gd name="connsiteY2" fmla="*/ 353291 h 1787391"/>
                  <a:gd name="connsiteX3" fmla="*/ 2544212 w 4441848"/>
                  <a:gd name="connsiteY3" fmla="*/ 1787391 h 1787391"/>
                  <a:gd name="connsiteX4" fmla="*/ 33741 w 4441848"/>
                  <a:gd name="connsiteY4" fmla="*/ 1247871 h 1787391"/>
                  <a:gd name="connsiteX0" fmla="*/ 41217 w 4449324"/>
                  <a:gd name="connsiteY0" fmla="*/ 1247871 h 1755778"/>
                  <a:gd name="connsiteX1" fmla="*/ 4449324 w 4449324"/>
                  <a:gd name="connsiteY1" fmla="*/ 0 h 1755778"/>
                  <a:gd name="connsiteX2" fmla="*/ 4440201 w 4449324"/>
                  <a:gd name="connsiteY2" fmla="*/ 353291 h 1755778"/>
                  <a:gd name="connsiteX3" fmla="*/ 2401989 w 4449324"/>
                  <a:gd name="connsiteY3" fmla="*/ 1755778 h 1755778"/>
                  <a:gd name="connsiteX4" fmla="*/ 41217 w 4449324"/>
                  <a:gd name="connsiteY4" fmla="*/ 1247871 h 1755778"/>
                  <a:gd name="connsiteX0" fmla="*/ 0 w 4408107"/>
                  <a:gd name="connsiteY0" fmla="*/ 1247871 h 1755778"/>
                  <a:gd name="connsiteX1" fmla="*/ 4408107 w 4408107"/>
                  <a:gd name="connsiteY1" fmla="*/ 0 h 1755778"/>
                  <a:gd name="connsiteX2" fmla="*/ 4398984 w 4408107"/>
                  <a:gd name="connsiteY2" fmla="*/ 353291 h 1755778"/>
                  <a:gd name="connsiteX3" fmla="*/ 2360772 w 4408107"/>
                  <a:gd name="connsiteY3" fmla="*/ 1755778 h 1755778"/>
                  <a:gd name="connsiteX4" fmla="*/ 0 w 4408107"/>
                  <a:gd name="connsiteY4" fmla="*/ 1247871 h 1755778"/>
                  <a:gd name="connsiteX0" fmla="*/ 0 w 4408107"/>
                  <a:gd name="connsiteY0" fmla="*/ 1247871 h 1755778"/>
                  <a:gd name="connsiteX1" fmla="*/ 4408107 w 4408107"/>
                  <a:gd name="connsiteY1" fmla="*/ 0 h 1755778"/>
                  <a:gd name="connsiteX2" fmla="*/ 4398984 w 4408107"/>
                  <a:gd name="connsiteY2" fmla="*/ 353291 h 1755778"/>
                  <a:gd name="connsiteX3" fmla="*/ 2360772 w 4408107"/>
                  <a:gd name="connsiteY3" fmla="*/ 1755778 h 1755778"/>
                  <a:gd name="connsiteX4" fmla="*/ 0 w 4408107"/>
                  <a:gd name="connsiteY4" fmla="*/ 1247871 h 1755778"/>
                  <a:gd name="connsiteX0" fmla="*/ 0 w 4408539"/>
                  <a:gd name="connsiteY0" fmla="*/ 1247871 h 1755778"/>
                  <a:gd name="connsiteX1" fmla="*/ 4408107 w 4408539"/>
                  <a:gd name="connsiteY1" fmla="*/ 0 h 1755778"/>
                  <a:gd name="connsiteX2" fmla="*/ 4408539 w 4408539"/>
                  <a:gd name="connsiteY2" fmla="*/ 346968 h 1755778"/>
                  <a:gd name="connsiteX3" fmla="*/ 2360772 w 4408539"/>
                  <a:gd name="connsiteY3" fmla="*/ 1755778 h 1755778"/>
                  <a:gd name="connsiteX4" fmla="*/ 0 w 4408539"/>
                  <a:gd name="connsiteY4" fmla="*/ 1247871 h 1755778"/>
                  <a:gd name="connsiteX0" fmla="*/ 0 w 4414909"/>
                  <a:gd name="connsiteY0" fmla="*/ 1247871 h 1755778"/>
                  <a:gd name="connsiteX1" fmla="*/ 4408107 w 4414909"/>
                  <a:gd name="connsiteY1" fmla="*/ 0 h 1755778"/>
                  <a:gd name="connsiteX2" fmla="*/ 4414909 w 4414909"/>
                  <a:gd name="connsiteY2" fmla="*/ 343807 h 1755778"/>
                  <a:gd name="connsiteX3" fmla="*/ 2360772 w 4414909"/>
                  <a:gd name="connsiteY3" fmla="*/ 1755778 h 1755778"/>
                  <a:gd name="connsiteX4" fmla="*/ 0 w 4414909"/>
                  <a:gd name="connsiteY4" fmla="*/ 1247871 h 1755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4909" h="1755778">
                    <a:moveTo>
                      <a:pt x="0" y="1247871"/>
                    </a:moveTo>
                    <a:lnTo>
                      <a:pt x="4408107" y="0"/>
                    </a:lnTo>
                    <a:lnTo>
                      <a:pt x="4414909" y="343807"/>
                    </a:lnTo>
                    <a:lnTo>
                      <a:pt x="2360772" y="1755778"/>
                    </a:lnTo>
                    <a:lnTo>
                      <a:pt x="0" y="1247871"/>
                    </a:lnTo>
                    <a:close/>
                  </a:path>
                </a:pathLst>
              </a:custGeom>
              <a:gradFill flip="none" rotWithShape="1">
                <a:gsLst>
                  <a:gs pos="65000">
                    <a:srgbClr val="063D56"/>
                  </a:gs>
                  <a:gs pos="0">
                    <a:schemeClr val="tx2"/>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Rectangle 5">
                <a:extLst>
                  <a:ext uri="{FF2B5EF4-FFF2-40B4-BE49-F238E27FC236}">
                    <a16:creationId xmlns:a16="http://schemas.microsoft.com/office/drawing/2014/main" id="{9C9971E8-C088-F54B-A54F-610A218E16D2}"/>
                  </a:ext>
                </a:extLst>
              </p:cNvPr>
              <p:cNvSpPr/>
              <p:nvPr userDrawn="1"/>
            </p:nvSpPr>
            <p:spPr>
              <a:xfrm>
                <a:off x="10154286" y="3576227"/>
                <a:ext cx="2071630" cy="183506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1823072 w 1828310"/>
                  <a:gd name="connsiteY0" fmla="*/ 2423973 h 2423973"/>
                  <a:gd name="connsiteX1" fmla="*/ 1828266 w 1828310"/>
                  <a:gd name="connsiteY1" fmla="*/ 72873 h 2423973"/>
                  <a:gd name="connsiteX2" fmla="*/ 1825413 w 1828310"/>
                  <a:gd name="connsiteY2" fmla="*/ 654547 h 2423973"/>
                  <a:gd name="connsiteX3" fmla="*/ 0 w 1828310"/>
                  <a:gd name="connsiteY3" fmla="*/ 1861443 h 2423973"/>
                  <a:gd name="connsiteX4" fmla="*/ 1823072 w 1828310"/>
                  <a:gd name="connsiteY4" fmla="*/ 2423973 h 2423973"/>
                  <a:gd name="connsiteX0" fmla="*/ 1823072 w 1986663"/>
                  <a:gd name="connsiteY0" fmla="*/ 1803297 h 1810602"/>
                  <a:gd name="connsiteX1" fmla="*/ 1899574 w 1986663"/>
                  <a:gd name="connsiteY1" fmla="*/ 823781 h 1810602"/>
                  <a:gd name="connsiteX2" fmla="*/ 1825413 w 1986663"/>
                  <a:gd name="connsiteY2" fmla="*/ 33871 h 1810602"/>
                  <a:gd name="connsiteX3" fmla="*/ 0 w 1986663"/>
                  <a:gd name="connsiteY3" fmla="*/ 1240767 h 1810602"/>
                  <a:gd name="connsiteX4" fmla="*/ 1823072 w 1986663"/>
                  <a:gd name="connsiteY4" fmla="*/ 1803297 h 1810602"/>
                  <a:gd name="connsiteX0" fmla="*/ 1823072 w 2052275"/>
                  <a:gd name="connsiteY0" fmla="*/ 1769426 h 1811451"/>
                  <a:gd name="connsiteX1" fmla="*/ 1825413 w 2052275"/>
                  <a:gd name="connsiteY1" fmla="*/ 0 h 1811451"/>
                  <a:gd name="connsiteX2" fmla="*/ 0 w 2052275"/>
                  <a:gd name="connsiteY2" fmla="*/ 1206896 h 1811451"/>
                  <a:gd name="connsiteX3" fmla="*/ 1823072 w 2052275"/>
                  <a:gd name="connsiteY3" fmla="*/ 1769426 h 1811451"/>
                  <a:gd name="connsiteX0" fmla="*/ 1823072 w 1825413"/>
                  <a:gd name="connsiteY0" fmla="*/ 1769426 h 1811451"/>
                  <a:gd name="connsiteX1" fmla="*/ 1825413 w 1825413"/>
                  <a:gd name="connsiteY1" fmla="*/ 0 h 1811451"/>
                  <a:gd name="connsiteX2" fmla="*/ 0 w 1825413"/>
                  <a:gd name="connsiteY2" fmla="*/ 1206896 h 1811451"/>
                  <a:gd name="connsiteX3" fmla="*/ 1823072 w 1825413"/>
                  <a:gd name="connsiteY3" fmla="*/ 1769426 h 1811451"/>
                  <a:gd name="connsiteX0" fmla="*/ 1823072 w 1825413"/>
                  <a:gd name="connsiteY0" fmla="*/ 1769426 h 1769426"/>
                  <a:gd name="connsiteX1" fmla="*/ 1825413 w 1825413"/>
                  <a:gd name="connsiteY1" fmla="*/ 0 h 1769426"/>
                  <a:gd name="connsiteX2" fmla="*/ 0 w 1825413"/>
                  <a:gd name="connsiteY2" fmla="*/ 1206896 h 1769426"/>
                  <a:gd name="connsiteX3" fmla="*/ 1823072 w 1825413"/>
                  <a:gd name="connsiteY3" fmla="*/ 1769426 h 1769426"/>
                  <a:gd name="connsiteX0" fmla="*/ 1823072 w 1955347"/>
                  <a:gd name="connsiteY0" fmla="*/ 1764339 h 1806094"/>
                  <a:gd name="connsiteX1" fmla="*/ 1815189 w 1955347"/>
                  <a:gd name="connsiteY1" fmla="*/ 0 h 1806094"/>
                  <a:gd name="connsiteX2" fmla="*/ 0 w 1955347"/>
                  <a:gd name="connsiteY2" fmla="*/ 1201809 h 1806094"/>
                  <a:gd name="connsiteX3" fmla="*/ 1823072 w 1955347"/>
                  <a:gd name="connsiteY3" fmla="*/ 1764339 h 1806094"/>
                  <a:gd name="connsiteX0" fmla="*/ 1823072 w 1823072"/>
                  <a:gd name="connsiteY0" fmla="*/ 1764339 h 1806094"/>
                  <a:gd name="connsiteX1" fmla="*/ 1815189 w 1823072"/>
                  <a:gd name="connsiteY1" fmla="*/ 0 h 1806094"/>
                  <a:gd name="connsiteX2" fmla="*/ 0 w 1823072"/>
                  <a:gd name="connsiteY2" fmla="*/ 1201809 h 1806094"/>
                  <a:gd name="connsiteX3" fmla="*/ 1823072 w 1823072"/>
                  <a:gd name="connsiteY3" fmla="*/ 1764339 h 1806094"/>
                  <a:gd name="connsiteX0" fmla="*/ 1838409 w 1972560"/>
                  <a:gd name="connsiteY0" fmla="*/ 1764339 h 1803913"/>
                  <a:gd name="connsiteX1" fmla="*/ 1830526 w 1972560"/>
                  <a:gd name="connsiteY1" fmla="*/ 0 h 1803913"/>
                  <a:gd name="connsiteX2" fmla="*/ 0 w 1972560"/>
                  <a:gd name="connsiteY2" fmla="*/ 1181463 h 1803913"/>
                  <a:gd name="connsiteX3" fmla="*/ 1838409 w 1972560"/>
                  <a:gd name="connsiteY3" fmla="*/ 1764339 h 1803913"/>
                  <a:gd name="connsiteX0" fmla="*/ 1838409 w 1972560"/>
                  <a:gd name="connsiteY0" fmla="*/ 1764339 h 1764339"/>
                  <a:gd name="connsiteX1" fmla="*/ 1830526 w 1972560"/>
                  <a:gd name="connsiteY1" fmla="*/ 0 h 1764339"/>
                  <a:gd name="connsiteX2" fmla="*/ 0 w 1972560"/>
                  <a:gd name="connsiteY2" fmla="*/ 1181463 h 1764339"/>
                  <a:gd name="connsiteX3" fmla="*/ 1838409 w 1972560"/>
                  <a:gd name="connsiteY3" fmla="*/ 1764339 h 1764339"/>
                  <a:gd name="connsiteX0" fmla="*/ 1838409 w 1977699"/>
                  <a:gd name="connsiteY0" fmla="*/ 1779598 h 1820310"/>
                  <a:gd name="connsiteX1" fmla="*/ 1845864 w 1977699"/>
                  <a:gd name="connsiteY1" fmla="*/ 0 h 1820310"/>
                  <a:gd name="connsiteX2" fmla="*/ 0 w 1977699"/>
                  <a:gd name="connsiteY2" fmla="*/ 1196722 h 1820310"/>
                  <a:gd name="connsiteX3" fmla="*/ 1838409 w 1977699"/>
                  <a:gd name="connsiteY3" fmla="*/ 1779598 h 1820310"/>
                  <a:gd name="connsiteX0" fmla="*/ 1838409 w 1845864"/>
                  <a:gd name="connsiteY0" fmla="*/ 1779598 h 1820310"/>
                  <a:gd name="connsiteX1" fmla="*/ 1845864 w 1845864"/>
                  <a:gd name="connsiteY1" fmla="*/ 0 h 1820310"/>
                  <a:gd name="connsiteX2" fmla="*/ 0 w 1845864"/>
                  <a:gd name="connsiteY2" fmla="*/ 1196722 h 1820310"/>
                  <a:gd name="connsiteX3" fmla="*/ 1838409 w 1845864"/>
                  <a:gd name="connsiteY3" fmla="*/ 1779598 h 1820310"/>
                  <a:gd name="connsiteX0" fmla="*/ 1838409 w 1845864"/>
                  <a:gd name="connsiteY0" fmla="*/ 1779598 h 1779598"/>
                  <a:gd name="connsiteX1" fmla="*/ 1845864 w 1845864"/>
                  <a:gd name="connsiteY1" fmla="*/ 0 h 1779598"/>
                  <a:gd name="connsiteX2" fmla="*/ 0 w 1845864"/>
                  <a:gd name="connsiteY2" fmla="*/ 1196722 h 1779598"/>
                  <a:gd name="connsiteX3" fmla="*/ 1838409 w 1845864"/>
                  <a:gd name="connsiteY3" fmla="*/ 1779598 h 1779598"/>
                  <a:gd name="connsiteX0" fmla="*/ 1838409 w 1973871"/>
                  <a:gd name="connsiteY0" fmla="*/ 1749080 h 1788208"/>
                  <a:gd name="connsiteX1" fmla="*/ 1835639 w 1973871"/>
                  <a:gd name="connsiteY1" fmla="*/ 0 h 1788208"/>
                  <a:gd name="connsiteX2" fmla="*/ 0 w 1973871"/>
                  <a:gd name="connsiteY2" fmla="*/ 1166204 h 1788208"/>
                  <a:gd name="connsiteX3" fmla="*/ 1838409 w 1973871"/>
                  <a:gd name="connsiteY3" fmla="*/ 1749080 h 1788208"/>
                  <a:gd name="connsiteX0" fmla="*/ 1838409 w 1838409"/>
                  <a:gd name="connsiteY0" fmla="*/ 1749080 h 1788207"/>
                  <a:gd name="connsiteX1" fmla="*/ 1835639 w 1838409"/>
                  <a:gd name="connsiteY1" fmla="*/ 0 h 1788207"/>
                  <a:gd name="connsiteX2" fmla="*/ 0 w 1838409"/>
                  <a:gd name="connsiteY2" fmla="*/ 1166204 h 1788207"/>
                  <a:gd name="connsiteX3" fmla="*/ 1838409 w 1838409"/>
                  <a:gd name="connsiteY3" fmla="*/ 1749080 h 1788207"/>
                  <a:gd name="connsiteX0" fmla="*/ 1838409 w 1838409"/>
                  <a:gd name="connsiteY0" fmla="*/ 1749080 h 1749080"/>
                  <a:gd name="connsiteX1" fmla="*/ 1835639 w 1838409"/>
                  <a:gd name="connsiteY1" fmla="*/ 0 h 1749080"/>
                  <a:gd name="connsiteX2" fmla="*/ 0 w 1838409"/>
                  <a:gd name="connsiteY2" fmla="*/ 1166204 h 1749080"/>
                  <a:gd name="connsiteX3" fmla="*/ 1838409 w 1838409"/>
                  <a:gd name="connsiteY3" fmla="*/ 1749080 h 1749080"/>
                  <a:gd name="connsiteX0" fmla="*/ 2046389 w 2197256"/>
                  <a:gd name="connsiteY0" fmla="*/ 1749080 h 1782489"/>
                  <a:gd name="connsiteX1" fmla="*/ 2043619 w 2197256"/>
                  <a:gd name="connsiteY1" fmla="*/ 0 h 1782489"/>
                  <a:gd name="connsiteX2" fmla="*/ 0 w 2197256"/>
                  <a:gd name="connsiteY2" fmla="*/ 1097231 h 1782489"/>
                  <a:gd name="connsiteX3" fmla="*/ 2046389 w 2197256"/>
                  <a:gd name="connsiteY3" fmla="*/ 1749080 h 1782489"/>
                  <a:gd name="connsiteX0" fmla="*/ 2046389 w 2201937"/>
                  <a:gd name="connsiteY0" fmla="*/ 1969795 h 2014264"/>
                  <a:gd name="connsiteX1" fmla="*/ 2057484 w 2201937"/>
                  <a:gd name="connsiteY1" fmla="*/ 0 h 2014264"/>
                  <a:gd name="connsiteX2" fmla="*/ 0 w 2201937"/>
                  <a:gd name="connsiteY2" fmla="*/ 1317946 h 2014264"/>
                  <a:gd name="connsiteX3" fmla="*/ 2046389 w 2201937"/>
                  <a:gd name="connsiteY3" fmla="*/ 1969795 h 2014264"/>
                  <a:gd name="connsiteX0" fmla="*/ 2046389 w 2057484"/>
                  <a:gd name="connsiteY0" fmla="*/ 1969795 h 2014264"/>
                  <a:gd name="connsiteX1" fmla="*/ 2057484 w 2057484"/>
                  <a:gd name="connsiteY1" fmla="*/ 0 h 2014264"/>
                  <a:gd name="connsiteX2" fmla="*/ 0 w 2057484"/>
                  <a:gd name="connsiteY2" fmla="*/ 1317946 h 2014264"/>
                  <a:gd name="connsiteX3" fmla="*/ 2046389 w 2057484"/>
                  <a:gd name="connsiteY3" fmla="*/ 1969795 h 2014264"/>
                  <a:gd name="connsiteX0" fmla="*/ 2046389 w 2057484"/>
                  <a:gd name="connsiteY0" fmla="*/ 1969795 h 1969795"/>
                  <a:gd name="connsiteX1" fmla="*/ 2057484 w 2057484"/>
                  <a:gd name="connsiteY1" fmla="*/ 0 h 1969795"/>
                  <a:gd name="connsiteX2" fmla="*/ 0 w 2057484"/>
                  <a:gd name="connsiteY2" fmla="*/ 1317946 h 1969795"/>
                  <a:gd name="connsiteX3" fmla="*/ 2046389 w 2057484"/>
                  <a:gd name="connsiteY3" fmla="*/ 1969795 h 1969795"/>
                  <a:gd name="connsiteX0" fmla="*/ 2046389 w 2196049"/>
                  <a:gd name="connsiteY0" fmla="*/ 2022505 h 2069730"/>
                  <a:gd name="connsiteX1" fmla="*/ 2043035 w 2196049"/>
                  <a:gd name="connsiteY1" fmla="*/ 0 h 2069730"/>
                  <a:gd name="connsiteX2" fmla="*/ 0 w 2196049"/>
                  <a:gd name="connsiteY2" fmla="*/ 1370656 h 2069730"/>
                  <a:gd name="connsiteX3" fmla="*/ 2046389 w 2196049"/>
                  <a:gd name="connsiteY3" fmla="*/ 2022505 h 2069730"/>
                  <a:gd name="connsiteX0" fmla="*/ 2046389 w 2046389"/>
                  <a:gd name="connsiteY0" fmla="*/ 2022505 h 2069730"/>
                  <a:gd name="connsiteX1" fmla="*/ 2043035 w 2046389"/>
                  <a:gd name="connsiteY1" fmla="*/ 0 h 2069730"/>
                  <a:gd name="connsiteX2" fmla="*/ 0 w 2046389"/>
                  <a:gd name="connsiteY2" fmla="*/ 1370656 h 2069730"/>
                  <a:gd name="connsiteX3" fmla="*/ 2046389 w 2046389"/>
                  <a:gd name="connsiteY3" fmla="*/ 2022505 h 2069730"/>
                  <a:gd name="connsiteX0" fmla="*/ 2046389 w 2046389"/>
                  <a:gd name="connsiteY0" fmla="*/ 2022505 h 2022505"/>
                  <a:gd name="connsiteX1" fmla="*/ 2043035 w 2046389"/>
                  <a:gd name="connsiteY1" fmla="*/ 0 h 2022505"/>
                  <a:gd name="connsiteX2" fmla="*/ 0 w 2046389"/>
                  <a:gd name="connsiteY2" fmla="*/ 1370656 h 2022505"/>
                  <a:gd name="connsiteX3" fmla="*/ 2046389 w 2046389"/>
                  <a:gd name="connsiteY3" fmla="*/ 2022505 h 2022505"/>
                  <a:gd name="connsiteX0" fmla="*/ 2031940 w 2181586"/>
                  <a:gd name="connsiteY0" fmla="*/ 2022505 h 2069730"/>
                  <a:gd name="connsiteX1" fmla="*/ 2028586 w 2181586"/>
                  <a:gd name="connsiteY1" fmla="*/ 0 h 2069730"/>
                  <a:gd name="connsiteX2" fmla="*/ 0 w 2181586"/>
                  <a:gd name="connsiteY2" fmla="*/ 1370656 h 2069730"/>
                  <a:gd name="connsiteX3" fmla="*/ 2031940 w 2181586"/>
                  <a:gd name="connsiteY3" fmla="*/ 2022505 h 2069730"/>
                  <a:gd name="connsiteX0" fmla="*/ 2031940 w 2181587"/>
                  <a:gd name="connsiteY0" fmla="*/ 2022505 h 2022505"/>
                  <a:gd name="connsiteX1" fmla="*/ 2028586 w 2181587"/>
                  <a:gd name="connsiteY1" fmla="*/ 0 h 2022505"/>
                  <a:gd name="connsiteX2" fmla="*/ 0 w 2181587"/>
                  <a:gd name="connsiteY2" fmla="*/ 1370656 h 2022505"/>
                  <a:gd name="connsiteX3" fmla="*/ 2031940 w 2181587"/>
                  <a:gd name="connsiteY3" fmla="*/ 2022505 h 2022505"/>
                  <a:gd name="connsiteX0" fmla="*/ 2031940 w 2184817"/>
                  <a:gd name="connsiteY0" fmla="*/ 2036881 h 2084863"/>
                  <a:gd name="connsiteX1" fmla="*/ 2038219 w 2184817"/>
                  <a:gd name="connsiteY1" fmla="*/ 0 h 2084863"/>
                  <a:gd name="connsiteX2" fmla="*/ 0 w 2184817"/>
                  <a:gd name="connsiteY2" fmla="*/ 1385032 h 2084863"/>
                  <a:gd name="connsiteX3" fmla="*/ 2031940 w 2184817"/>
                  <a:gd name="connsiteY3" fmla="*/ 2036881 h 2084863"/>
                  <a:gd name="connsiteX0" fmla="*/ 2031940 w 2038219"/>
                  <a:gd name="connsiteY0" fmla="*/ 2036881 h 2084864"/>
                  <a:gd name="connsiteX1" fmla="*/ 2038219 w 2038219"/>
                  <a:gd name="connsiteY1" fmla="*/ 0 h 2084864"/>
                  <a:gd name="connsiteX2" fmla="*/ 0 w 2038219"/>
                  <a:gd name="connsiteY2" fmla="*/ 1385032 h 2084864"/>
                  <a:gd name="connsiteX3" fmla="*/ 2031940 w 2038219"/>
                  <a:gd name="connsiteY3" fmla="*/ 2036881 h 2084864"/>
                  <a:gd name="connsiteX0" fmla="*/ 2031940 w 2038219"/>
                  <a:gd name="connsiteY0" fmla="*/ 2036881 h 2036881"/>
                  <a:gd name="connsiteX1" fmla="*/ 2038219 w 2038219"/>
                  <a:gd name="connsiteY1" fmla="*/ 0 h 2036881"/>
                  <a:gd name="connsiteX2" fmla="*/ 0 w 2038219"/>
                  <a:gd name="connsiteY2" fmla="*/ 1385032 h 2036881"/>
                  <a:gd name="connsiteX3" fmla="*/ 2031940 w 2038219"/>
                  <a:gd name="connsiteY3" fmla="*/ 2036881 h 2036881"/>
                  <a:gd name="connsiteX0" fmla="*/ 2042280 w 2195197"/>
                  <a:gd name="connsiteY0" fmla="*/ 2036881 h 2086777"/>
                  <a:gd name="connsiteX1" fmla="*/ 2048559 w 2195197"/>
                  <a:gd name="connsiteY1" fmla="*/ 0 h 2086777"/>
                  <a:gd name="connsiteX2" fmla="*/ 0 w 2195197"/>
                  <a:gd name="connsiteY2" fmla="*/ 1405607 h 2086777"/>
                  <a:gd name="connsiteX3" fmla="*/ 2042280 w 2195197"/>
                  <a:gd name="connsiteY3" fmla="*/ 2036881 h 2086777"/>
                  <a:gd name="connsiteX0" fmla="*/ 2042280 w 2195197"/>
                  <a:gd name="connsiteY0" fmla="*/ 2036881 h 2036881"/>
                  <a:gd name="connsiteX1" fmla="*/ 2048559 w 2195197"/>
                  <a:gd name="connsiteY1" fmla="*/ 0 h 2036881"/>
                  <a:gd name="connsiteX2" fmla="*/ 0 w 2195197"/>
                  <a:gd name="connsiteY2" fmla="*/ 1405607 h 2036881"/>
                  <a:gd name="connsiteX3" fmla="*/ 2042280 w 2195197"/>
                  <a:gd name="connsiteY3" fmla="*/ 2036881 h 2036881"/>
                  <a:gd name="connsiteX0" fmla="*/ 2042280 w 2048559"/>
                  <a:gd name="connsiteY0" fmla="*/ 2036881 h 2036881"/>
                  <a:gd name="connsiteX1" fmla="*/ 2048559 w 2048559"/>
                  <a:gd name="connsiteY1" fmla="*/ 0 h 2036881"/>
                  <a:gd name="connsiteX2" fmla="*/ 0 w 2048559"/>
                  <a:gd name="connsiteY2" fmla="*/ 1405607 h 2036881"/>
                  <a:gd name="connsiteX3" fmla="*/ 2042280 w 2048559"/>
                  <a:gd name="connsiteY3" fmla="*/ 2036881 h 2036881"/>
                  <a:gd name="connsiteX0" fmla="*/ 2042280 w 2195197"/>
                  <a:gd name="connsiteY0" fmla="*/ 2062600 h 2113884"/>
                  <a:gd name="connsiteX1" fmla="*/ 2048559 w 2195197"/>
                  <a:gd name="connsiteY1" fmla="*/ 0 h 2113884"/>
                  <a:gd name="connsiteX2" fmla="*/ 0 w 2195197"/>
                  <a:gd name="connsiteY2" fmla="*/ 1431326 h 2113884"/>
                  <a:gd name="connsiteX3" fmla="*/ 2042280 w 2195197"/>
                  <a:gd name="connsiteY3" fmla="*/ 2062600 h 2113884"/>
                  <a:gd name="connsiteX0" fmla="*/ 2042280 w 2191754"/>
                  <a:gd name="connsiteY0" fmla="*/ 2134612 h 2189824"/>
                  <a:gd name="connsiteX1" fmla="*/ 2038218 w 2191754"/>
                  <a:gd name="connsiteY1" fmla="*/ 0 h 2189824"/>
                  <a:gd name="connsiteX2" fmla="*/ 0 w 2191754"/>
                  <a:gd name="connsiteY2" fmla="*/ 1503338 h 2189824"/>
                  <a:gd name="connsiteX3" fmla="*/ 2042280 w 2191754"/>
                  <a:gd name="connsiteY3" fmla="*/ 2134612 h 2189824"/>
                  <a:gd name="connsiteX0" fmla="*/ 2042280 w 2191754"/>
                  <a:gd name="connsiteY0" fmla="*/ 2114037 h 2168120"/>
                  <a:gd name="connsiteX1" fmla="*/ 2038218 w 2191754"/>
                  <a:gd name="connsiteY1" fmla="*/ 0 h 2168120"/>
                  <a:gd name="connsiteX2" fmla="*/ 0 w 2191754"/>
                  <a:gd name="connsiteY2" fmla="*/ 1482763 h 2168120"/>
                  <a:gd name="connsiteX3" fmla="*/ 2042280 w 2191754"/>
                  <a:gd name="connsiteY3" fmla="*/ 2114037 h 2168120"/>
                  <a:gd name="connsiteX0" fmla="*/ 2042280 w 2042280"/>
                  <a:gd name="connsiteY0" fmla="*/ 2114037 h 2168120"/>
                  <a:gd name="connsiteX1" fmla="*/ 2038218 w 2042280"/>
                  <a:gd name="connsiteY1" fmla="*/ 0 h 2168120"/>
                  <a:gd name="connsiteX2" fmla="*/ 0 w 2042280"/>
                  <a:gd name="connsiteY2" fmla="*/ 1482763 h 2168120"/>
                  <a:gd name="connsiteX3" fmla="*/ 2042280 w 2042280"/>
                  <a:gd name="connsiteY3" fmla="*/ 2114037 h 2168120"/>
                  <a:gd name="connsiteX0" fmla="*/ 2042280 w 2042280"/>
                  <a:gd name="connsiteY0" fmla="*/ 2114037 h 2114037"/>
                  <a:gd name="connsiteX1" fmla="*/ 2038218 w 2042280"/>
                  <a:gd name="connsiteY1" fmla="*/ 0 h 2114037"/>
                  <a:gd name="connsiteX2" fmla="*/ 0 w 2042280"/>
                  <a:gd name="connsiteY2" fmla="*/ 1482763 h 2114037"/>
                  <a:gd name="connsiteX3" fmla="*/ 2042280 w 2042280"/>
                  <a:gd name="connsiteY3" fmla="*/ 2114037 h 2114037"/>
                  <a:gd name="connsiteX0" fmla="*/ 2037110 w 2186957"/>
                  <a:gd name="connsiteY0" fmla="*/ 2114037 h 2166629"/>
                  <a:gd name="connsiteX1" fmla="*/ 2033048 w 2186957"/>
                  <a:gd name="connsiteY1" fmla="*/ 0 h 2166629"/>
                  <a:gd name="connsiteX2" fmla="*/ 0 w 2186957"/>
                  <a:gd name="connsiteY2" fmla="*/ 1467331 h 2166629"/>
                  <a:gd name="connsiteX3" fmla="*/ 2037110 w 2186957"/>
                  <a:gd name="connsiteY3" fmla="*/ 2114037 h 2166629"/>
                  <a:gd name="connsiteX0" fmla="*/ 2037110 w 2186957"/>
                  <a:gd name="connsiteY0" fmla="*/ 2114037 h 2114037"/>
                  <a:gd name="connsiteX1" fmla="*/ 2033048 w 2186957"/>
                  <a:gd name="connsiteY1" fmla="*/ 0 h 2114037"/>
                  <a:gd name="connsiteX2" fmla="*/ 0 w 2186957"/>
                  <a:gd name="connsiteY2" fmla="*/ 1467331 h 2114037"/>
                  <a:gd name="connsiteX3" fmla="*/ 2037110 w 2186957"/>
                  <a:gd name="connsiteY3" fmla="*/ 2114037 h 2114037"/>
                  <a:gd name="connsiteX0" fmla="*/ 2037110 w 2192192"/>
                  <a:gd name="connsiteY0" fmla="*/ 2119181 h 2172051"/>
                  <a:gd name="connsiteX1" fmla="*/ 2048558 w 2192192"/>
                  <a:gd name="connsiteY1" fmla="*/ 0 h 2172051"/>
                  <a:gd name="connsiteX2" fmla="*/ 0 w 2192192"/>
                  <a:gd name="connsiteY2" fmla="*/ 1472475 h 2172051"/>
                  <a:gd name="connsiteX3" fmla="*/ 2037110 w 2192192"/>
                  <a:gd name="connsiteY3" fmla="*/ 2119181 h 2172051"/>
                  <a:gd name="connsiteX0" fmla="*/ 2037110 w 2048558"/>
                  <a:gd name="connsiteY0" fmla="*/ 2119181 h 2172051"/>
                  <a:gd name="connsiteX1" fmla="*/ 2048558 w 2048558"/>
                  <a:gd name="connsiteY1" fmla="*/ 0 h 2172051"/>
                  <a:gd name="connsiteX2" fmla="*/ 0 w 2048558"/>
                  <a:gd name="connsiteY2" fmla="*/ 1472475 h 2172051"/>
                  <a:gd name="connsiteX3" fmla="*/ 2037110 w 2048558"/>
                  <a:gd name="connsiteY3" fmla="*/ 2119181 h 2172051"/>
                  <a:gd name="connsiteX0" fmla="*/ 2037110 w 2048558"/>
                  <a:gd name="connsiteY0" fmla="*/ 2119181 h 2119181"/>
                  <a:gd name="connsiteX1" fmla="*/ 2048558 w 2048558"/>
                  <a:gd name="connsiteY1" fmla="*/ 0 h 2119181"/>
                  <a:gd name="connsiteX2" fmla="*/ 0 w 2048558"/>
                  <a:gd name="connsiteY2" fmla="*/ 1472475 h 2119181"/>
                  <a:gd name="connsiteX3" fmla="*/ 2037110 w 2048558"/>
                  <a:gd name="connsiteY3" fmla="*/ 2119181 h 2119181"/>
                  <a:gd name="connsiteX0" fmla="*/ 2037110 w 2189709"/>
                  <a:gd name="connsiteY0" fmla="*/ 2104497 h 2156573"/>
                  <a:gd name="connsiteX1" fmla="*/ 2043637 w 2189709"/>
                  <a:gd name="connsiteY1" fmla="*/ 0 h 2156573"/>
                  <a:gd name="connsiteX2" fmla="*/ 0 w 2189709"/>
                  <a:gd name="connsiteY2" fmla="*/ 1457791 h 2156573"/>
                  <a:gd name="connsiteX3" fmla="*/ 2037110 w 2189709"/>
                  <a:gd name="connsiteY3" fmla="*/ 2104497 h 2156573"/>
                  <a:gd name="connsiteX0" fmla="*/ 2037110 w 2043637"/>
                  <a:gd name="connsiteY0" fmla="*/ 2104497 h 2156573"/>
                  <a:gd name="connsiteX1" fmla="*/ 2043637 w 2043637"/>
                  <a:gd name="connsiteY1" fmla="*/ 0 h 2156573"/>
                  <a:gd name="connsiteX2" fmla="*/ 0 w 2043637"/>
                  <a:gd name="connsiteY2" fmla="*/ 1457791 h 2156573"/>
                  <a:gd name="connsiteX3" fmla="*/ 2037110 w 2043637"/>
                  <a:gd name="connsiteY3" fmla="*/ 2104497 h 2156573"/>
                  <a:gd name="connsiteX0" fmla="*/ 2037110 w 2043637"/>
                  <a:gd name="connsiteY0" fmla="*/ 2104497 h 2104497"/>
                  <a:gd name="connsiteX1" fmla="*/ 2043637 w 2043637"/>
                  <a:gd name="connsiteY1" fmla="*/ 0 h 2104497"/>
                  <a:gd name="connsiteX2" fmla="*/ 0 w 2043637"/>
                  <a:gd name="connsiteY2" fmla="*/ 1457791 h 2104497"/>
                  <a:gd name="connsiteX3" fmla="*/ 2037110 w 2043637"/>
                  <a:gd name="connsiteY3" fmla="*/ 2104497 h 2104497"/>
                  <a:gd name="connsiteX0" fmla="*/ 2047475 w 2047846"/>
                  <a:gd name="connsiteY0" fmla="*/ 1945040 h 1945040"/>
                  <a:gd name="connsiteX1" fmla="*/ 2043637 w 2047846"/>
                  <a:gd name="connsiteY1" fmla="*/ 0 h 1945040"/>
                  <a:gd name="connsiteX2" fmla="*/ 0 w 2047846"/>
                  <a:gd name="connsiteY2" fmla="*/ 1457791 h 1945040"/>
                  <a:gd name="connsiteX3" fmla="*/ 2047475 w 2047846"/>
                  <a:gd name="connsiteY3" fmla="*/ 1945040 h 1945040"/>
                  <a:gd name="connsiteX0" fmla="*/ 2078569 w 2230786"/>
                  <a:gd name="connsiteY0" fmla="*/ 1945040 h 2008829"/>
                  <a:gd name="connsiteX1" fmla="*/ 2074731 w 2230786"/>
                  <a:gd name="connsiteY1" fmla="*/ 0 h 2008829"/>
                  <a:gd name="connsiteX2" fmla="*/ 0 w 2230786"/>
                  <a:gd name="connsiteY2" fmla="*/ 1493798 h 2008829"/>
                  <a:gd name="connsiteX3" fmla="*/ 2078569 w 2230786"/>
                  <a:gd name="connsiteY3" fmla="*/ 1945040 h 2008829"/>
                  <a:gd name="connsiteX0" fmla="*/ 2078569 w 2230786"/>
                  <a:gd name="connsiteY0" fmla="*/ 1945040 h 1945040"/>
                  <a:gd name="connsiteX1" fmla="*/ 2074731 w 2230786"/>
                  <a:gd name="connsiteY1" fmla="*/ 0 h 1945040"/>
                  <a:gd name="connsiteX2" fmla="*/ 0 w 2230786"/>
                  <a:gd name="connsiteY2" fmla="*/ 1493798 h 1945040"/>
                  <a:gd name="connsiteX3" fmla="*/ 2078569 w 2230786"/>
                  <a:gd name="connsiteY3" fmla="*/ 1945040 h 1945040"/>
                  <a:gd name="connsiteX0" fmla="*/ 2078569 w 2078569"/>
                  <a:gd name="connsiteY0" fmla="*/ 1945040 h 1945040"/>
                  <a:gd name="connsiteX1" fmla="*/ 2074731 w 2078569"/>
                  <a:gd name="connsiteY1" fmla="*/ 0 h 1945040"/>
                  <a:gd name="connsiteX2" fmla="*/ 0 w 2078569"/>
                  <a:gd name="connsiteY2" fmla="*/ 1493798 h 1945040"/>
                  <a:gd name="connsiteX3" fmla="*/ 2078569 w 2078569"/>
                  <a:gd name="connsiteY3" fmla="*/ 1945040 h 1945040"/>
                  <a:gd name="connsiteX0" fmla="*/ 2063022 w 2214846"/>
                  <a:gd name="connsiteY0" fmla="*/ 1945040 h 2007006"/>
                  <a:gd name="connsiteX1" fmla="*/ 2059184 w 2214846"/>
                  <a:gd name="connsiteY1" fmla="*/ 0 h 2007006"/>
                  <a:gd name="connsiteX2" fmla="*/ 0 w 2214846"/>
                  <a:gd name="connsiteY2" fmla="*/ 1478367 h 2007006"/>
                  <a:gd name="connsiteX3" fmla="*/ 2063022 w 2214846"/>
                  <a:gd name="connsiteY3" fmla="*/ 1945040 h 2007006"/>
                  <a:gd name="connsiteX0" fmla="*/ 2063022 w 2214846"/>
                  <a:gd name="connsiteY0" fmla="*/ 1945040 h 1945040"/>
                  <a:gd name="connsiteX1" fmla="*/ 2059184 w 2214846"/>
                  <a:gd name="connsiteY1" fmla="*/ 0 h 1945040"/>
                  <a:gd name="connsiteX2" fmla="*/ 0 w 2214846"/>
                  <a:gd name="connsiteY2" fmla="*/ 1478367 h 1945040"/>
                  <a:gd name="connsiteX3" fmla="*/ 2063022 w 2214846"/>
                  <a:gd name="connsiteY3" fmla="*/ 1945040 h 1945040"/>
                  <a:gd name="connsiteX0" fmla="*/ 2063022 w 2063022"/>
                  <a:gd name="connsiteY0" fmla="*/ 1945040 h 1945040"/>
                  <a:gd name="connsiteX1" fmla="*/ 2059184 w 2063022"/>
                  <a:gd name="connsiteY1" fmla="*/ 0 h 1945040"/>
                  <a:gd name="connsiteX2" fmla="*/ 0 w 2063022"/>
                  <a:gd name="connsiteY2" fmla="*/ 1478367 h 1945040"/>
                  <a:gd name="connsiteX3" fmla="*/ 2063022 w 2063022"/>
                  <a:gd name="connsiteY3" fmla="*/ 1945040 h 1945040"/>
                  <a:gd name="connsiteX0" fmla="*/ 2057840 w 2209280"/>
                  <a:gd name="connsiteY0" fmla="*/ 1945040 h 2008216"/>
                  <a:gd name="connsiteX1" fmla="*/ 2054002 w 2209280"/>
                  <a:gd name="connsiteY1" fmla="*/ 0 h 2008216"/>
                  <a:gd name="connsiteX2" fmla="*/ 0 w 2209280"/>
                  <a:gd name="connsiteY2" fmla="*/ 1488654 h 2008216"/>
                  <a:gd name="connsiteX3" fmla="*/ 2057840 w 2209280"/>
                  <a:gd name="connsiteY3" fmla="*/ 1945040 h 2008216"/>
                  <a:gd name="connsiteX0" fmla="*/ 2057840 w 2209281"/>
                  <a:gd name="connsiteY0" fmla="*/ 1909035 h 1975410"/>
                  <a:gd name="connsiteX1" fmla="*/ 2054002 w 2209281"/>
                  <a:gd name="connsiteY1" fmla="*/ 0 h 1975410"/>
                  <a:gd name="connsiteX2" fmla="*/ 0 w 2209281"/>
                  <a:gd name="connsiteY2" fmla="*/ 1488654 h 1975410"/>
                  <a:gd name="connsiteX3" fmla="*/ 2057840 w 2209281"/>
                  <a:gd name="connsiteY3" fmla="*/ 1909035 h 1975410"/>
                  <a:gd name="connsiteX0" fmla="*/ 2057840 w 2209281"/>
                  <a:gd name="connsiteY0" fmla="*/ 1909035 h 1975410"/>
                  <a:gd name="connsiteX1" fmla="*/ 2054002 w 2209281"/>
                  <a:gd name="connsiteY1" fmla="*/ 0 h 1975410"/>
                  <a:gd name="connsiteX2" fmla="*/ 0 w 2209281"/>
                  <a:gd name="connsiteY2" fmla="*/ 1488654 h 1975410"/>
                  <a:gd name="connsiteX3" fmla="*/ 2057840 w 2209281"/>
                  <a:gd name="connsiteY3" fmla="*/ 1909035 h 1975410"/>
                  <a:gd name="connsiteX0" fmla="*/ 2057840 w 2209281"/>
                  <a:gd name="connsiteY0" fmla="*/ 1909035 h 1909035"/>
                  <a:gd name="connsiteX1" fmla="*/ 2054002 w 2209281"/>
                  <a:gd name="connsiteY1" fmla="*/ 0 h 1909035"/>
                  <a:gd name="connsiteX2" fmla="*/ 0 w 2209281"/>
                  <a:gd name="connsiteY2" fmla="*/ 1488654 h 1909035"/>
                  <a:gd name="connsiteX3" fmla="*/ 2057840 w 2209281"/>
                  <a:gd name="connsiteY3" fmla="*/ 1909035 h 1909035"/>
                  <a:gd name="connsiteX0" fmla="*/ 2057840 w 2057840"/>
                  <a:gd name="connsiteY0" fmla="*/ 1909035 h 1909035"/>
                  <a:gd name="connsiteX1" fmla="*/ 2054002 w 2057840"/>
                  <a:gd name="connsiteY1" fmla="*/ 0 h 1909035"/>
                  <a:gd name="connsiteX2" fmla="*/ 0 w 2057840"/>
                  <a:gd name="connsiteY2" fmla="*/ 1488654 h 1909035"/>
                  <a:gd name="connsiteX3" fmla="*/ 2057840 w 2057840"/>
                  <a:gd name="connsiteY3" fmla="*/ 1909035 h 1909035"/>
                  <a:gd name="connsiteX0" fmla="*/ 2057840 w 2209281"/>
                  <a:gd name="connsiteY0" fmla="*/ 1798677 h 1857297"/>
                  <a:gd name="connsiteX1" fmla="*/ 2054002 w 2209281"/>
                  <a:gd name="connsiteY1" fmla="*/ 0 h 1857297"/>
                  <a:gd name="connsiteX2" fmla="*/ 0 w 2209281"/>
                  <a:gd name="connsiteY2" fmla="*/ 1378296 h 1857297"/>
                  <a:gd name="connsiteX3" fmla="*/ 2057840 w 2209281"/>
                  <a:gd name="connsiteY3" fmla="*/ 1798677 h 1857297"/>
                  <a:gd name="connsiteX0" fmla="*/ 2057840 w 2057840"/>
                  <a:gd name="connsiteY0" fmla="*/ 1798677 h 1857297"/>
                  <a:gd name="connsiteX1" fmla="*/ 2054002 w 2057840"/>
                  <a:gd name="connsiteY1" fmla="*/ 0 h 1857297"/>
                  <a:gd name="connsiteX2" fmla="*/ 0 w 2057840"/>
                  <a:gd name="connsiteY2" fmla="*/ 1378296 h 1857297"/>
                  <a:gd name="connsiteX3" fmla="*/ 2057840 w 2057840"/>
                  <a:gd name="connsiteY3" fmla="*/ 1798677 h 1857297"/>
                  <a:gd name="connsiteX0" fmla="*/ 2057840 w 2057840"/>
                  <a:gd name="connsiteY0" fmla="*/ 1798677 h 1798677"/>
                  <a:gd name="connsiteX1" fmla="*/ 2054002 w 2057840"/>
                  <a:gd name="connsiteY1" fmla="*/ 0 h 1798677"/>
                  <a:gd name="connsiteX2" fmla="*/ 0 w 2057840"/>
                  <a:gd name="connsiteY2" fmla="*/ 1378296 h 1798677"/>
                  <a:gd name="connsiteX3" fmla="*/ 2057840 w 2057840"/>
                  <a:gd name="connsiteY3" fmla="*/ 1798677 h 1798677"/>
                  <a:gd name="connsiteX0" fmla="*/ 2057840 w 2057840"/>
                  <a:gd name="connsiteY0" fmla="*/ 1789193 h 1789193"/>
                  <a:gd name="connsiteX1" fmla="*/ 2057187 w 2057840"/>
                  <a:gd name="connsiteY1" fmla="*/ 0 h 1789193"/>
                  <a:gd name="connsiteX2" fmla="*/ 0 w 2057840"/>
                  <a:gd name="connsiteY2" fmla="*/ 1368812 h 1789193"/>
                  <a:gd name="connsiteX3" fmla="*/ 2057840 w 2057840"/>
                  <a:gd name="connsiteY3" fmla="*/ 1789193 h 1789193"/>
                  <a:gd name="connsiteX0" fmla="*/ 2061025 w 2061025"/>
                  <a:gd name="connsiteY0" fmla="*/ 1792354 h 1792354"/>
                  <a:gd name="connsiteX1" fmla="*/ 2057187 w 2061025"/>
                  <a:gd name="connsiteY1" fmla="*/ 0 h 1792354"/>
                  <a:gd name="connsiteX2" fmla="*/ 0 w 2061025"/>
                  <a:gd name="connsiteY2" fmla="*/ 1368812 h 1792354"/>
                  <a:gd name="connsiteX3" fmla="*/ 2061025 w 2061025"/>
                  <a:gd name="connsiteY3" fmla="*/ 1792354 h 1792354"/>
                  <a:gd name="connsiteX0" fmla="*/ 2061025 w 2073191"/>
                  <a:gd name="connsiteY0" fmla="*/ 1817644 h 1817644"/>
                  <a:gd name="connsiteX1" fmla="*/ 2073112 w 2073191"/>
                  <a:gd name="connsiteY1" fmla="*/ 0 h 1817644"/>
                  <a:gd name="connsiteX2" fmla="*/ 0 w 2073191"/>
                  <a:gd name="connsiteY2" fmla="*/ 1394102 h 1817644"/>
                  <a:gd name="connsiteX3" fmla="*/ 2061025 w 2073191"/>
                  <a:gd name="connsiteY3" fmla="*/ 1817644 h 1817644"/>
                  <a:gd name="connsiteX0" fmla="*/ 2067396 w 2073246"/>
                  <a:gd name="connsiteY0" fmla="*/ 1827128 h 1827128"/>
                  <a:gd name="connsiteX1" fmla="*/ 2073112 w 2073246"/>
                  <a:gd name="connsiteY1" fmla="*/ 0 h 1827128"/>
                  <a:gd name="connsiteX2" fmla="*/ 0 w 2073246"/>
                  <a:gd name="connsiteY2" fmla="*/ 1394102 h 1827128"/>
                  <a:gd name="connsiteX3" fmla="*/ 2067396 w 2073246"/>
                  <a:gd name="connsiteY3" fmla="*/ 1827128 h 1827128"/>
                </a:gdLst>
                <a:ahLst/>
                <a:cxnLst>
                  <a:cxn ang="0">
                    <a:pos x="connsiteX0" y="connsiteY0"/>
                  </a:cxn>
                  <a:cxn ang="0">
                    <a:pos x="connsiteX1" y="connsiteY1"/>
                  </a:cxn>
                  <a:cxn ang="0">
                    <a:pos x="connsiteX2" y="connsiteY2"/>
                  </a:cxn>
                  <a:cxn ang="0">
                    <a:pos x="connsiteX3" y="connsiteY3"/>
                  </a:cxn>
                </a:cxnLst>
                <a:rect l="l" t="t" r="r" b="b"/>
                <a:pathLst>
                  <a:path w="2073246" h="1827128">
                    <a:moveTo>
                      <a:pt x="2067396" y="1827128"/>
                    </a:moveTo>
                    <a:cubicBezTo>
                      <a:pt x="2066117" y="1227569"/>
                      <a:pt x="2074391" y="599559"/>
                      <a:pt x="2073112" y="0"/>
                    </a:cubicBezTo>
                    <a:lnTo>
                      <a:pt x="0" y="1394102"/>
                    </a:lnTo>
                    <a:lnTo>
                      <a:pt x="2067396" y="1827128"/>
                    </a:lnTo>
                    <a:close/>
                  </a:path>
                </a:pathLst>
              </a:custGeom>
              <a:gradFill flip="none" rotWithShape="1">
                <a:gsLst>
                  <a:gs pos="29000">
                    <a:srgbClr val="044C72"/>
                  </a:gs>
                  <a:gs pos="73000">
                    <a:srgbClr val="054463"/>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Rectangle 5">
                <a:extLst>
                  <a:ext uri="{FF2B5EF4-FFF2-40B4-BE49-F238E27FC236}">
                    <a16:creationId xmlns:a16="http://schemas.microsoft.com/office/drawing/2014/main" id="{2B9BDA1C-F084-4642-9AD6-1DD3D1AEEFEB}"/>
                  </a:ext>
                </a:extLst>
              </p:cNvPr>
              <p:cNvSpPr/>
              <p:nvPr userDrawn="1"/>
            </p:nvSpPr>
            <p:spPr>
              <a:xfrm>
                <a:off x="11302145" y="5603133"/>
                <a:ext cx="913472" cy="128123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2000309"/>
                  <a:gd name="connsiteY0" fmla="*/ 3005241 h 3005241"/>
                  <a:gd name="connsiteX1" fmla="*/ 1861926 w 2000309"/>
                  <a:gd name="connsiteY1" fmla="*/ 1 h 3005241"/>
                  <a:gd name="connsiteX2" fmla="*/ 1863711 w 2000309"/>
                  <a:gd name="connsiteY2" fmla="*/ 2995436 h 3005241"/>
                  <a:gd name="connsiteX3" fmla="*/ 0 w 2000309"/>
                  <a:gd name="connsiteY3" fmla="*/ 3005241 h 3005241"/>
                  <a:gd name="connsiteX0" fmla="*/ 0 w 1017410"/>
                  <a:gd name="connsiteY0" fmla="*/ 2985009 h 2995436"/>
                  <a:gd name="connsiteX1" fmla="*/ 946812 w 1017410"/>
                  <a:gd name="connsiteY1" fmla="*/ 1 h 2995436"/>
                  <a:gd name="connsiteX2" fmla="*/ 948597 w 1017410"/>
                  <a:gd name="connsiteY2" fmla="*/ 2995436 h 2995436"/>
                  <a:gd name="connsiteX3" fmla="*/ 0 w 1017410"/>
                  <a:gd name="connsiteY3" fmla="*/ 2985009 h 2995436"/>
                  <a:gd name="connsiteX0" fmla="*/ 0 w 1065356"/>
                  <a:gd name="connsiteY0" fmla="*/ 1275398 h 1285825"/>
                  <a:gd name="connsiteX1" fmla="*/ 1007820 w 1065356"/>
                  <a:gd name="connsiteY1" fmla="*/ 9 h 1285825"/>
                  <a:gd name="connsiteX2" fmla="*/ 948597 w 1065356"/>
                  <a:gd name="connsiteY2" fmla="*/ 1285825 h 1285825"/>
                  <a:gd name="connsiteX3" fmla="*/ 0 w 1065356"/>
                  <a:gd name="connsiteY3" fmla="*/ 1275398 h 1285825"/>
                  <a:gd name="connsiteX0" fmla="*/ 0 w 982871"/>
                  <a:gd name="connsiteY0" fmla="*/ 1275398 h 1285825"/>
                  <a:gd name="connsiteX1" fmla="*/ 895973 w 982871"/>
                  <a:gd name="connsiteY1" fmla="*/ 9 h 1285825"/>
                  <a:gd name="connsiteX2" fmla="*/ 948597 w 982871"/>
                  <a:gd name="connsiteY2" fmla="*/ 1285825 h 1285825"/>
                  <a:gd name="connsiteX3" fmla="*/ 0 w 982871"/>
                  <a:gd name="connsiteY3" fmla="*/ 1275398 h 1285825"/>
                  <a:gd name="connsiteX0" fmla="*/ 0 w 982871"/>
                  <a:gd name="connsiteY0" fmla="*/ 1275389 h 1285816"/>
                  <a:gd name="connsiteX1" fmla="*/ 895973 w 982871"/>
                  <a:gd name="connsiteY1" fmla="*/ 0 h 1285816"/>
                  <a:gd name="connsiteX2" fmla="*/ 948597 w 982871"/>
                  <a:gd name="connsiteY2" fmla="*/ 1285816 h 1285816"/>
                  <a:gd name="connsiteX3" fmla="*/ 0 w 982871"/>
                  <a:gd name="connsiteY3" fmla="*/ 1275389 h 1285816"/>
                  <a:gd name="connsiteX0" fmla="*/ 0 w 948597"/>
                  <a:gd name="connsiteY0" fmla="*/ 1275389 h 1285816"/>
                  <a:gd name="connsiteX1" fmla="*/ 895973 w 948597"/>
                  <a:gd name="connsiteY1" fmla="*/ 0 h 1285816"/>
                  <a:gd name="connsiteX2" fmla="*/ 948597 w 948597"/>
                  <a:gd name="connsiteY2" fmla="*/ 1285816 h 1285816"/>
                  <a:gd name="connsiteX3" fmla="*/ 0 w 948597"/>
                  <a:gd name="connsiteY3" fmla="*/ 1275389 h 1285816"/>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807317"/>
                  <a:gd name="connsiteY0" fmla="*/ 1255167 h 1275710"/>
                  <a:gd name="connsiteX1" fmla="*/ 753622 w 807317"/>
                  <a:gd name="connsiteY1" fmla="*/ 10 h 1275710"/>
                  <a:gd name="connsiteX2" fmla="*/ 745238 w 807317"/>
                  <a:gd name="connsiteY2" fmla="*/ 1275710 h 1275710"/>
                  <a:gd name="connsiteX3" fmla="*/ 0 w 807317"/>
                  <a:gd name="connsiteY3" fmla="*/ 1255167 h 1275710"/>
                  <a:gd name="connsiteX0" fmla="*/ 0 w 753622"/>
                  <a:gd name="connsiteY0" fmla="*/ 1255167 h 1275710"/>
                  <a:gd name="connsiteX1" fmla="*/ 753622 w 753622"/>
                  <a:gd name="connsiteY1" fmla="*/ 10 h 1275710"/>
                  <a:gd name="connsiteX2" fmla="*/ 745238 w 753622"/>
                  <a:gd name="connsiteY2" fmla="*/ 1275710 h 1275710"/>
                  <a:gd name="connsiteX3" fmla="*/ 0 w 753622"/>
                  <a:gd name="connsiteY3" fmla="*/ 1255167 h 1275710"/>
                  <a:gd name="connsiteX0" fmla="*/ 0 w 753622"/>
                  <a:gd name="connsiteY0" fmla="*/ 1255157 h 1275700"/>
                  <a:gd name="connsiteX1" fmla="*/ 753622 w 753622"/>
                  <a:gd name="connsiteY1" fmla="*/ 0 h 1275700"/>
                  <a:gd name="connsiteX2" fmla="*/ 745238 w 753622"/>
                  <a:gd name="connsiteY2" fmla="*/ 1275700 h 1275700"/>
                  <a:gd name="connsiteX3" fmla="*/ 0 w 753622"/>
                  <a:gd name="connsiteY3" fmla="*/ 1255157 h 1275700"/>
                  <a:gd name="connsiteX0" fmla="*/ 0 w 807317"/>
                  <a:gd name="connsiteY0" fmla="*/ 1265275 h 1275702"/>
                  <a:gd name="connsiteX1" fmla="*/ 753622 w 807317"/>
                  <a:gd name="connsiteY1" fmla="*/ 2 h 1275702"/>
                  <a:gd name="connsiteX2" fmla="*/ 745238 w 807317"/>
                  <a:gd name="connsiteY2" fmla="*/ 1275702 h 1275702"/>
                  <a:gd name="connsiteX3" fmla="*/ 0 w 807317"/>
                  <a:gd name="connsiteY3" fmla="*/ 1265275 h 1275702"/>
                  <a:gd name="connsiteX0" fmla="*/ 0 w 753622"/>
                  <a:gd name="connsiteY0" fmla="*/ 1265275 h 1275702"/>
                  <a:gd name="connsiteX1" fmla="*/ 753622 w 753622"/>
                  <a:gd name="connsiteY1" fmla="*/ 2 h 1275702"/>
                  <a:gd name="connsiteX2" fmla="*/ 745238 w 753622"/>
                  <a:gd name="connsiteY2" fmla="*/ 1275702 h 1275702"/>
                  <a:gd name="connsiteX3" fmla="*/ 0 w 753622"/>
                  <a:gd name="connsiteY3" fmla="*/ 1265275 h 1275702"/>
                  <a:gd name="connsiteX0" fmla="*/ 0 w 753622"/>
                  <a:gd name="connsiteY0" fmla="*/ 1265273 h 1275700"/>
                  <a:gd name="connsiteX1" fmla="*/ 753622 w 753622"/>
                  <a:gd name="connsiteY1" fmla="*/ 0 h 1275700"/>
                  <a:gd name="connsiteX2" fmla="*/ 745238 w 753622"/>
                  <a:gd name="connsiteY2" fmla="*/ 1275700 h 1275700"/>
                  <a:gd name="connsiteX3" fmla="*/ 0 w 753622"/>
                  <a:gd name="connsiteY3" fmla="*/ 1265273 h 1275700"/>
                  <a:gd name="connsiteX0" fmla="*/ 0 w 971126"/>
                  <a:gd name="connsiteY0" fmla="*/ 1265275 h 1275702"/>
                  <a:gd name="connsiteX1" fmla="*/ 906141 w 971126"/>
                  <a:gd name="connsiteY1" fmla="*/ 2 h 1275702"/>
                  <a:gd name="connsiteX2" fmla="*/ 897757 w 971126"/>
                  <a:gd name="connsiteY2" fmla="*/ 1275702 h 1275702"/>
                  <a:gd name="connsiteX3" fmla="*/ 0 w 971126"/>
                  <a:gd name="connsiteY3" fmla="*/ 1265275 h 1275702"/>
                  <a:gd name="connsiteX0" fmla="*/ 0 w 906141"/>
                  <a:gd name="connsiteY0" fmla="*/ 1265275 h 1275702"/>
                  <a:gd name="connsiteX1" fmla="*/ 906141 w 906141"/>
                  <a:gd name="connsiteY1" fmla="*/ 2 h 1275702"/>
                  <a:gd name="connsiteX2" fmla="*/ 897757 w 906141"/>
                  <a:gd name="connsiteY2" fmla="*/ 1275702 h 1275702"/>
                  <a:gd name="connsiteX3" fmla="*/ 0 w 906141"/>
                  <a:gd name="connsiteY3" fmla="*/ 1265275 h 1275702"/>
                  <a:gd name="connsiteX0" fmla="*/ 0 w 906141"/>
                  <a:gd name="connsiteY0" fmla="*/ 1265273 h 1275700"/>
                  <a:gd name="connsiteX1" fmla="*/ 906141 w 906141"/>
                  <a:gd name="connsiteY1" fmla="*/ 0 h 1275700"/>
                  <a:gd name="connsiteX2" fmla="*/ 897757 w 906141"/>
                  <a:gd name="connsiteY2" fmla="*/ 1275700 h 1275700"/>
                  <a:gd name="connsiteX3" fmla="*/ 0 w 906141"/>
                  <a:gd name="connsiteY3" fmla="*/ 1265273 h 1275700"/>
                  <a:gd name="connsiteX0" fmla="*/ 0 w 910998"/>
                  <a:gd name="connsiteY0" fmla="*/ 1265273 h 1275700"/>
                  <a:gd name="connsiteX1" fmla="*/ 906141 w 910998"/>
                  <a:gd name="connsiteY1" fmla="*/ 0 h 1275700"/>
                  <a:gd name="connsiteX2" fmla="*/ 910498 w 910998"/>
                  <a:gd name="connsiteY2" fmla="*/ 1275700 h 1275700"/>
                  <a:gd name="connsiteX3" fmla="*/ 0 w 910998"/>
                  <a:gd name="connsiteY3" fmla="*/ 1265273 h 1275700"/>
                  <a:gd name="connsiteX0" fmla="*/ 0 w 914183"/>
                  <a:gd name="connsiteY0" fmla="*/ 1274757 h 1275700"/>
                  <a:gd name="connsiteX1" fmla="*/ 909326 w 914183"/>
                  <a:gd name="connsiteY1" fmla="*/ 0 h 1275700"/>
                  <a:gd name="connsiteX2" fmla="*/ 913683 w 914183"/>
                  <a:gd name="connsiteY2" fmla="*/ 1275700 h 1275700"/>
                  <a:gd name="connsiteX3" fmla="*/ 0 w 914183"/>
                  <a:gd name="connsiteY3" fmla="*/ 1274757 h 1275700"/>
                </a:gdLst>
                <a:ahLst/>
                <a:cxnLst>
                  <a:cxn ang="0">
                    <a:pos x="connsiteX0" y="connsiteY0"/>
                  </a:cxn>
                  <a:cxn ang="0">
                    <a:pos x="connsiteX1" y="connsiteY1"/>
                  </a:cxn>
                  <a:cxn ang="0">
                    <a:pos x="connsiteX2" y="connsiteY2"/>
                  </a:cxn>
                  <a:cxn ang="0">
                    <a:pos x="connsiteX3" y="connsiteY3"/>
                  </a:cxn>
                </a:cxnLst>
                <a:rect l="l" t="t" r="r" b="b"/>
                <a:pathLst>
                  <a:path w="914183" h="1275700">
                    <a:moveTo>
                      <a:pt x="0" y="1274757"/>
                    </a:moveTo>
                    <a:lnTo>
                      <a:pt x="909326" y="0"/>
                    </a:lnTo>
                    <a:cubicBezTo>
                      <a:pt x="906531" y="425233"/>
                      <a:pt x="916478" y="850467"/>
                      <a:pt x="913683" y="1275700"/>
                    </a:cubicBezTo>
                    <a:lnTo>
                      <a:pt x="0" y="1274757"/>
                    </a:lnTo>
                    <a:close/>
                  </a:path>
                </a:pathLst>
              </a:custGeom>
              <a:gradFill flip="none" rotWithShape="1">
                <a:gsLst>
                  <a:gs pos="28000">
                    <a:srgbClr val="034F7A"/>
                  </a:gs>
                  <a:gs pos="76000">
                    <a:srgbClr val="04476A"/>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16" name="Rectangle 5">
              <a:extLst>
                <a:ext uri="{FF2B5EF4-FFF2-40B4-BE49-F238E27FC236}">
                  <a16:creationId xmlns:a16="http://schemas.microsoft.com/office/drawing/2014/main" id="{784FBA7D-30B6-1C4F-8935-C8CF8512756C}"/>
                </a:ext>
              </a:extLst>
            </p:cNvPr>
            <p:cNvSpPr/>
            <p:nvPr userDrawn="1"/>
          </p:nvSpPr>
          <p:spPr>
            <a:xfrm>
              <a:off x="-6646" y="4176034"/>
              <a:ext cx="1790990" cy="120740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2004192"/>
                <a:gd name="connsiteX1" fmla="*/ 177 w 4415408"/>
                <a:gd name="connsiteY1" fmla="*/ 0 h 2004192"/>
                <a:gd name="connsiteX2" fmla="*/ 5472 w 4415408"/>
                <a:gd name="connsiteY2" fmla="*/ 1533508 h 2004192"/>
                <a:gd name="connsiteX3" fmla="*/ 4415408 w 4415408"/>
                <a:gd name="connsiteY3" fmla="*/ 1934828 h 2004192"/>
                <a:gd name="connsiteX0" fmla="*/ 1790233 w 1790234"/>
                <a:gd name="connsiteY0" fmla="*/ 743889 h 1551033"/>
                <a:gd name="connsiteX1" fmla="*/ 177 w 1790234"/>
                <a:gd name="connsiteY1" fmla="*/ 0 h 1551033"/>
                <a:gd name="connsiteX2" fmla="*/ 5472 w 1790234"/>
                <a:gd name="connsiteY2" fmla="*/ 1533508 h 1551033"/>
                <a:gd name="connsiteX3" fmla="*/ 1790233 w 1790234"/>
                <a:gd name="connsiteY3" fmla="*/ 743889 h 1551033"/>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2"/>
                <a:gd name="connsiteY0" fmla="*/ 826657 h 1533508"/>
                <a:gd name="connsiteX1" fmla="*/ 177 w 1813342"/>
                <a:gd name="connsiteY1" fmla="*/ 0 h 1533508"/>
                <a:gd name="connsiteX2" fmla="*/ 5472 w 1813342"/>
                <a:gd name="connsiteY2" fmla="*/ 1533508 h 1533508"/>
                <a:gd name="connsiteX3" fmla="*/ 1813342 w 1813342"/>
                <a:gd name="connsiteY3" fmla="*/ 826657 h 1533508"/>
                <a:gd name="connsiteX0" fmla="*/ 2127623 w 2127623"/>
                <a:gd name="connsiteY0" fmla="*/ 946210 h 1533508"/>
                <a:gd name="connsiteX1" fmla="*/ 177 w 2127623"/>
                <a:gd name="connsiteY1" fmla="*/ 0 h 1533508"/>
                <a:gd name="connsiteX2" fmla="*/ 5472 w 2127623"/>
                <a:gd name="connsiteY2" fmla="*/ 1533508 h 1533508"/>
                <a:gd name="connsiteX3" fmla="*/ 2127623 w 2127623"/>
                <a:gd name="connsiteY3" fmla="*/ 946210 h 1533508"/>
                <a:gd name="connsiteX0" fmla="*/ 2182195 w 2182195"/>
                <a:gd name="connsiteY0" fmla="*/ 975445 h 1533508"/>
                <a:gd name="connsiteX1" fmla="*/ 177 w 2182195"/>
                <a:gd name="connsiteY1" fmla="*/ 0 h 1533508"/>
                <a:gd name="connsiteX2" fmla="*/ 5472 w 2182195"/>
                <a:gd name="connsiteY2" fmla="*/ 1533508 h 1533508"/>
                <a:gd name="connsiteX3" fmla="*/ 2182195 w 2182195"/>
                <a:gd name="connsiteY3" fmla="*/ 975445 h 1533508"/>
                <a:gd name="connsiteX0" fmla="*/ 2348441 w 2348441"/>
                <a:gd name="connsiteY0" fmla="*/ 899290 h 1533508"/>
                <a:gd name="connsiteX1" fmla="*/ 177 w 2348441"/>
                <a:gd name="connsiteY1" fmla="*/ 0 h 1533508"/>
                <a:gd name="connsiteX2" fmla="*/ 5472 w 2348441"/>
                <a:gd name="connsiteY2" fmla="*/ 1533508 h 1533508"/>
                <a:gd name="connsiteX3" fmla="*/ 2348441 w 2348441"/>
                <a:gd name="connsiteY3" fmla="*/ 899290 h 1533508"/>
                <a:gd name="connsiteX0" fmla="*/ 2367623 w 2367623"/>
                <a:gd name="connsiteY0" fmla="*/ 892944 h 1533508"/>
                <a:gd name="connsiteX1" fmla="*/ 177 w 2367623"/>
                <a:gd name="connsiteY1" fmla="*/ 0 h 1533508"/>
                <a:gd name="connsiteX2" fmla="*/ 5472 w 2367623"/>
                <a:gd name="connsiteY2" fmla="*/ 1533508 h 1533508"/>
                <a:gd name="connsiteX3" fmla="*/ 2367623 w 2367623"/>
                <a:gd name="connsiteY3" fmla="*/ 892944 h 1533508"/>
                <a:gd name="connsiteX0" fmla="*/ 2318868 w 2318868"/>
                <a:gd name="connsiteY0" fmla="*/ 892944 h 1533508"/>
                <a:gd name="connsiteX1" fmla="*/ 177 w 2318868"/>
                <a:gd name="connsiteY1" fmla="*/ 0 h 1533508"/>
                <a:gd name="connsiteX2" fmla="*/ 5472 w 2318868"/>
                <a:gd name="connsiteY2" fmla="*/ 1533508 h 1533508"/>
                <a:gd name="connsiteX3" fmla="*/ 2318868 w 2318868"/>
                <a:gd name="connsiteY3" fmla="*/ 892944 h 1533508"/>
                <a:gd name="connsiteX0" fmla="*/ 2286365 w 2286365"/>
                <a:gd name="connsiteY0" fmla="*/ 884879 h 1533508"/>
                <a:gd name="connsiteX1" fmla="*/ 177 w 2286365"/>
                <a:gd name="connsiteY1" fmla="*/ 0 h 1533508"/>
                <a:gd name="connsiteX2" fmla="*/ 5472 w 2286365"/>
                <a:gd name="connsiteY2" fmla="*/ 1533508 h 1533508"/>
                <a:gd name="connsiteX3" fmla="*/ 2286365 w 2286365"/>
                <a:gd name="connsiteY3" fmla="*/ 884879 h 1533508"/>
              </a:gdLst>
              <a:ahLst/>
              <a:cxnLst>
                <a:cxn ang="0">
                  <a:pos x="connsiteX0" y="connsiteY0"/>
                </a:cxn>
                <a:cxn ang="0">
                  <a:pos x="connsiteX1" y="connsiteY1"/>
                </a:cxn>
                <a:cxn ang="0">
                  <a:pos x="connsiteX2" y="connsiteY2"/>
                </a:cxn>
                <a:cxn ang="0">
                  <a:pos x="connsiteX3" y="connsiteY3"/>
                </a:cxn>
              </a:cxnLst>
              <a:rect l="l" t="t" r="r" b="b"/>
              <a:pathLst>
                <a:path w="2286365" h="1533508">
                  <a:moveTo>
                    <a:pt x="2286365" y="884879"/>
                  </a:moveTo>
                  <a:lnTo>
                    <a:pt x="177" y="0"/>
                  </a:lnTo>
                  <a:cubicBezTo>
                    <a:pt x="-1300" y="1030773"/>
                    <a:pt x="6949" y="502735"/>
                    <a:pt x="5472" y="1533508"/>
                  </a:cubicBezTo>
                  <a:lnTo>
                    <a:pt x="2286365" y="884879"/>
                  </a:lnTo>
                  <a:close/>
                </a:path>
              </a:pathLst>
            </a:custGeom>
            <a:gradFill flip="none" rotWithShape="1">
              <a:gsLst>
                <a:gs pos="0">
                  <a:srgbClr val="5BAF5B"/>
                </a:gs>
                <a:gs pos="29000">
                  <a:srgbClr val="2A984C"/>
                </a:gs>
                <a:gs pos="69000">
                  <a:schemeClr val="accent4"/>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3" name="Rectangle 22">
            <a:extLst>
              <a:ext uri="{FF2B5EF4-FFF2-40B4-BE49-F238E27FC236}">
                <a16:creationId xmlns:a16="http://schemas.microsoft.com/office/drawing/2014/main" id="{596CFF0C-CB24-4A9D-B56D-1CDED9FE1395}"/>
              </a:ext>
            </a:extLst>
          </p:cNvPr>
          <p:cNvSpPr/>
          <p:nvPr userDrawn="1"/>
        </p:nvSpPr>
        <p:spPr>
          <a:xfrm>
            <a:off x="138725" y="6546000"/>
            <a:ext cx="2379177" cy="230832"/>
          </a:xfrm>
          <a:prstGeom prst="rect">
            <a:avLst/>
          </a:prstGeom>
        </p:spPr>
        <p:txBody>
          <a:bodyPr wrap="none">
            <a:spAutoFit/>
          </a:bodyPr>
          <a:lstStyle/>
          <a:p>
            <a:pPr algn="l"/>
            <a:r>
              <a:rPr lang="en-US" sz="900" b="0" i="0" kern="1200" dirty="0">
                <a:solidFill>
                  <a:schemeClr val="bg1"/>
                </a:solidFill>
                <a:effectLst/>
                <a:latin typeface="Arial" charset="0"/>
                <a:ea typeface="Arial" charset="0"/>
                <a:cs typeface="Arial" charset="0"/>
              </a:rPr>
              <a:t>© 2022 Ameresco, Inc. All rights reserved.</a:t>
            </a:r>
            <a:r>
              <a:rPr lang="en-US" sz="900" b="0" i="0" dirty="0">
                <a:solidFill>
                  <a:schemeClr val="bg1"/>
                </a:solidFill>
                <a:effectLst/>
                <a:latin typeface="Arial" charset="0"/>
                <a:ea typeface="Arial" charset="0"/>
                <a:cs typeface="Arial" charset="0"/>
              </a:rPr>
              <a:t> </a:t>
            </a:r>
            <a:endParaRPr lang="en-US" sz="900" b="0" i="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78059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AMRC-Back2">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C3B7421-1A07-264F-B49E-11C50552100F}"/>
              </a:ext>
            </a:extLst>
          </p:cNvPr>
          <p:cNvGrpSpPr/>
          <p:nvPr userDrawn="1"/>
        </p:nvGrpSpPr>
        <p:grpSpPr>
          <a:xfrm>
            <a:off x="0" y="1270943"/>
            <a:ext cx="8814706" cy="2032436"/>
            <a:chOff x="-6" y="1270943"/>
            <a:chExt cx="8814706" cy="2032436"/>
          </a:xfrm>
        </p:grpSpPr>
        <p:sp>
          <p:nvSpPr>
            <p:cNvPr id="18" name="Rectangle 4">
              <a:extLst>
                <a:ext uri="{FF2B5EF4-FFF2-40B4-BE49-F238E27FC236}">
                  <a16:creationId xmlns:a16="http://schemas.microsoft.com/office/drawing/2014/main" id="{48AD17A9-B942-CC44-A91F-FD6639383791}"/>
                </a:ext>
              </a:extLst>
            </p:cNvPr>
            <p:cNvSpPr/>
            <p:nvPr userDrawn="1"/>
          </p:nvSpPr>
          <p:spPr>
            <a:xfrm>
              <a:off x="-6" y="1270943"/>
              <a:ext cx="8807674" cy="2011910"/>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4374 h 2040435"/>
                <a:gd name="connsiteX1" fmla="*/ 8445261 w 8807121"/>
                <a:gd name="connsiteY1" fmla="*/ 0 h 2040435"/>
                <a:gd name="connsiteX2" fmla="*/ 8807121 w 8807121"/>
                <a:gd name="connsiteY2" fmla="*/ 2040435 h 2040435"/>
                <a:gd name="connsiteX3" fmla="*/ 0 w 8807121"/>
                <a:gd name="connsiteY3" fmla="*/ 2033198 h 2040435"/>
                <a:gd name="connsiteX4" fmla="*/ 0 w 8807121"/>
                <a:gd name="connsiteY4" fmla="*/ 4374 h 204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121" h="2040435">
                  <a:moveTo>
                    <a:pt x="0" y="4374"/>
                  </a:moveTo>
                  <a:lnTo>
                    <a:pt x="8445261" y="0"/>
                  </a:lnTo>
                  <a:lnTo>
                    <a:pt x="8807121" y="2040435"/>
                  </a:lnTo>
                  <a:lnTo>
                    <a:pt x="0" y="2033198"/>
                  </a:lnTo>
                  <a:lnTo>
                    <a:pt x="0" y="4374"/>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0" name="Rectangle 4">
              <a:extLst>
                <a:ext uri="{FF2B5EF4-FFF2-40B4-BE49-F238E27FC236}">
                  <a16:creationId xmlns:a16="http://schemas.microsoft.com/office/drawing/2014/main" id="{04485A23-C066-F44A-8D63-74370FE7B429}"/>
                </a:ext>
              </a:extLst>
            </p:cNvPr>
            <p:cNvSpPr/>
            <p:nvPr userDrawn="1"/>
          </p:nvSpPr>
          <p:spPr>
            <a:xfrm>
              <a:off x="1" y="1275255"/>
              <a:ext cx="3951024" cy="2000461"/>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3679331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4906878"/>
                <a:gd name="connsiteY0" fmla="*/ 0 h 2036061"/>
                <a:gd name="connsiteX1" fmla="*/ 3679331 w 4906878"/>
                <a:gd name="connsiteY1" fmla="*/ 0 h 2036061"/>
                <a:gd name="connsiteX2" fmla="*/ 4906878 w 4906878"/>
                <a:gd name="connsiteY2" fmla="*/ 2036061 h 2036061"/>
                <a:gd name="connsiteX3" fmla="*/ 0 w 4906878"/>
                <a:gd name="connsiteY3" fmla="*/ 2028824 h 2036061"/>
                <a:gd name="connsiteX4" fmla="*/ 0 w 4906878"/>
                <a:gd name="connsiteY4" fmla="*/ 0 h 2036061"/>
                <a:gd name="connsiteX0" fmla="*/ 0 w 3679331"/>
                <a:gd name="connsiteY0" fmla="*/ 0 h 2028824"/>
                <a:gd name="connsiteX1" fmla="*/ 3679331 w 3679331"/>
                <a:gd name="connsiteY1" fmla="*/ 0 h 2028824"/>
                <a:gd name="connsiteX2" fmla="*/ 2270999 w 3679331"/>
                <a:gd name="connsiteY2" fmla="*/ 2028816 h 2028824"/>
                <a:gd name="connsiteX3" fmla="*/ 0 w 3679331"/>
                <a:gd name="connsiteY3" fmla="*/ 2028824 h 2028824"/>
                <a:gd name="connsiteX4" fmla="*/ 0 w 3679331"/>
                <a:gd name="connsiteY4" fmla="*/ 0 h 2028824"/>
                <a:gd name="connsiteX0" fmla="*/ 0 w 3872200"/>
                <a:gd name="connsiteY0" fmla="*/ 0 h 2028824"/>
                <a:gd name="connsiteX1" fmla="*/ 3872200 w 3872200"/>
                <a:gd name="connsiteY1" fmla="*/ 0 h 2028824"/>
                <a:gd name="connsiteX2" fmla="*/ 2270999 w 3872200"/>
                <a:gd name="connsiteY2" fmla="*/ 2028816 h 2028824"/>
                <a:gd name="connsiteX3" fmla="*/ 0 w 3872200"/>
                <a:gd name="connsiteY3" fmla="*/ 2028824 h 2028824"/>
                <a:gd name="connsiteX4" fmla="*/ 0 w 3872200"/>
                <a:gd name="connsiteY4" fmla="*/ 0 h 2028824"/>
                <a:gd name="connsiteX0" fmla="*/ 0 w 3872200"/>
                <a:gd name="connsiteY0" fmla="*/ 0 h 2028824"/>
                <a:gd name="connsiteX1" fmla="*/ 3872200 w 3872200"/>
                <a:gd name="connsiteY1" fmla="*/ 0 h 2028824"/>
                <a:gd name="connsiteX2" fmla="*/ 1606672 w 3872200"/>
                <a:gd name="connsiteY2" fmla="*/ 2028816 h 2028824"/>
                <a:gd name="connsiteX3" fmla="*/ 0 w 3872200"/>
                <a:gd name="connsiteY3" fmla="*/ 2028824 h 2028824"/>
                <a:gd name="connsiteX4" fmla="*/ 0 w 3872200"/>
                <a:gd name="connsiteY4" fmla="*/ 0 h 2028824"/>
                <a:gd name="connsiteX0" fmla="*/ 0 w 3950776"/>
                <a:gd name="connsiteY0" fmla="*/ 0 h 2028824"/>
                <a:gd name="connsiteX1" fmla="*/ 3950776 w 3950776"/>
                <a:gd name="connsiteY1" fmla="*/ 0 h 2028824"/>
                <a:gd name="connsiteX2" fmla="*/ 1606672 w 3950776"/>
                <a:gd name="connsiteY2" fmla="*/ 2028816 h 2028824"/>
                <a:gd name="connsiteX3" fmla="*/ 0 w 3950776"/>
                <a:gd name="connsiteY3" fmla="*/ 2028824 h 2028824"/>
                <a:gd name="connsiteX4" fmla="*/ 0 w 3950776"/>
                <a:gd name="connsiteY4" fmla="*/ 0 h 2028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776" h="2028824">
                  <a:moveTo>
                    <a:pt x="0" y="0"/>
                  </a:moveTo>
                  <a:lnTo>
                    <a:pt x="3950776" y="0"/>
                  </a:lnTo>
                  <a:lnTo>
                    <a:pt x="1606672" y="2028816"/>
                  </a:lnTo>
                  <a:lnTo>
                    <a:pt x="0" y="2028824"/>
                  </a:lnTo>
                  <a:lnTo>
                    <a:pt x="0" y="0"/>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Rectangle 4">
              <a:extLst>
                <a:ext uri="{FF2B5EF4-FFF2-40B4-BE49-F238E27FC236}">
                  <a16:creationId xmlns:a16="http://schemas.microsoft.com/office/drawing/2014/main" id="{DF14CF19-86E1-494D-8EF6-419BE57345EE}"/>
                </a:ext>
              </a:extLst>
            </p:cNvPr>
            <p:cNvSpPr/>
            <p:nvPr userDrawn="1"/>
          </p:nvSpPr>
          <p:spPr>
            <a:xfrm>
              <a:off x="0" y="3204257"/>
              <a:ext cx="8814700" cy="99122"/>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36788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59012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775373"/>
                <a:gd name="connsiteY0" fmla="*/ 0 h 2108212"/>
                <a:gd name="connsiteX1" fmla="*/ 8759012 w 8775373"/>
                <a:gd name="connsiteY1" fmla="*/ 0 h 2108212"/>
                <a:gd name="connsiteX2" fmla="*/ 8775373 w 8775373"/>
                <a:gd name="connsiteY2" fmla="*/ 2108212 h 2108212"/>
                <a:gd name="connsiteX3" fmla="*/ 0 w 8775373"/>
                <a:gd name="connsiteY3" fmla="*/ 2028824 h 2108212"/>
                <a:gd name="connsiteX4" fmla="*/ 0 w 8775373"/>
                <a:gd name="connsiteY4" fmla="*/ 0 h 2108212"/>
                <a:gd name="connsiteX0" fmla="*/ 0 w 8765849"/>
                <a:gd name="connsiteY0" fmla="*/ 0 h 2028835"/>
                <a:gd name="connsiteX1" fmla="*/ 8759012 w 8765849"/>
                <a:gd name="connsiteY1" fmla="*/ 0 h 2028835"/>
                <a:gd name="connsiteX2" fmla="*/ 8765849 w 8765849"/>
                <a:gd name="connsiteY2" fmla="*/ 1963910 h 2028835"/>
                <a:gd name="connsiteX3" fmla="*/ 0 w 8765849"/>
                <a:gd name="connsiteY3" fmla="*/ 2028824 h 2028835"/>
                <a:gd name="connsiteX4" fmla="*/ 0 w 8765849"/>
                <a:gd name="connsiteY4" fmla="*/ 0 h 2028835"/>
                <a:gd name="connsiteX0" fmla="*/ 0 w 8759012"/>
                <a:gd name="connsiteY0" fmla="*/ 0 h 2028835"/>
                <a:gd name="connsiteX1" fmla="*/ 8759012 w 8759012"/>
                <a:gd name="connsiteY1" fmla="*/ 0 h 2028835"/>
                <a:gd name="connsiteX2" fmla="*/ 8680129 w 8759012"/>
                <a:gd name="connsiteY2" fmla="*/ 1891760 h 2028835"/>
                <a:gd name="connsiteX3" fmla="*/ 0 w 8759012"/>
                <a:gd name="connsiteY3" fmla="*/ 2028824 h 2028835"/>
                <a:gd name="connsiteX4" fmla="*/ 0 w 8759012"/>
                <a:gd name="connsiteY4" fmla="*/ 0 h 2028835"/>
                <a:gd name="connsiteX0" fmla="*/ 0 w 8775373"/>
                <a:gd name="connsiteY0" fmla="*/ 0 h 2028835"/>
                <a:gd name="connsiteX1" fmla="*/ 8759012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5373"/>
                <a:gd name="connsiteY0" fmla="*/ 0 h 2028835"/>
                <a:gd name="connsiteX1" fmla="*/ 8762187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2198"/>
                <a:gd name="connsiteY0" fmla="*/ 0 h 2028835"/>
                <a:gd name="connsiteX1" fmla="*/ 8762187 w 8772198"/>
                <a:gd name="connsiteY1" fmla="*/ 0 h 2028835"/>
                <a:gd name="connsiteX2" fmla="*/ 8772198 w 8772198"/>
                <a:gd name="connsiteY2" fmla="*/ 1891760 h 2028835"/>
                <a:gd name="connsiteX3" fmla="*/ 0 w 8772198"/>
                <a:gd name="connsiteY3" fmla="*/ 2028824 h 2028835"/>
                <a:gd name="connsiteX4" fmla="*/ 0 w 8772198"/>
                <a:gd name="connsiteY4" fmla="*/ 0 h 2028835"/>
                <a:gd name="connsiteX0" fmla="*/ 0 w 8778548"/>
                <a:gd name="connsiteY0" fmla="*/ 0 h 2036061"/>
                <a:gd name="connsiteX1" fmla="*/ 8762187 w 8778548"/>
                <a:gd name="connsiteY1" fmla="*/ 0 h 2036061"/>
                <a:gd name="connsiteX2" fmla="*/ 8778548 w 8778548"/>
                <a:gd name="connsiteY2" fmla="*/ 2036061 h 2036061"/>
                <a:gd name="connsiteX3" fmla="*/ 0 w 8778548"/>
                <a:gd name="connsiteY3" fmla="*/ 2028824 h 2036061"/>
                <a:gd name="connsiteX4" fmla="*/ 0 w 8778548"/>
                <a:gd name="connsiteY4" fmla="*/ 0 h 2036061"/>
                <a:gd name="connsiteX0" fmla="*/ 0 w 8775385"/>
                <a:gd name="connsiteY0" fmla="*/ 0 h 2180363"/>
                <a:gd name="connsiteX1" fmla="*/ 8762187 w 8775385"/>
                <a:gd name="connsiteY1" fmla="*/ 0 h 2180363"/>
                <a:gd name="connsiteX2" fmla="*/ 8775385 w 8775385"/>
                <a:gd name="connsiteY2" fmla="*/ 2180363 h 2180363"/>
                <a:gd name="connsiteX3" fmla="*/ 0 w 8775385"/>
                <a:gd name="connsiteY3" fmla="*/ 2028824 h 2180363"/>
                <a:gd name="connsiteX4" fmla="*/ 0 w 8775385"/>
                <a:gd name="connsiteY4" fmla="*/ 0 h 2180363"/>
                <a:gd name="connsiteX0" fmla="*/ 0 w 8781711"/>
                <a:gd name="connsiteY0" fmla="*/ 0 h 2252514"/>
                <a:gd name="connsiteX1" fmla="*/ 8762187 w 8781711"/>
                <a:gd name="connsiteY1" fmla="*/ 0 h 2252514"/>
                <a:gd name="connsiteX2" fmla="*/ 8781711 w 8781711"/>
                <a:gd name="connsiteY2" fmla="*/ 2252514 h 2252514"/>
                <a:gd name="connsiteX3" fmla="*/ 0 w 8781711"/>
                <a:gd name="connsiteY3" fmla="*/ 2028824 h 2252514"/>
                <a:gd name="connsiteX4" fmla="*/ 0 w 8781711"/>
                <a:gd name="connsiteY4" fmla="*/ 0 h 225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711" h="2252514">
                  <a:moveTo>
                    <a:pt x="0" y="0"/>
                  </a:moveTo>
                  <a:lnTo>
                    <a:pt x="8762187" y="0"/>
                  </a:lnTo>
                  <a:cubicBezTo>
                    <a:pt x="8766582" y="606536"/>
                    <a:pt x="8777316" y="1645978"/>
                    <a:pt x="8781711" y="2252514"/>
                  </a:cubicBezTo>
                  <a:lnTo>
                    <a:pt x="0" y="2028824"/>
                  </a:lnTo>
                  <a:lnTo>
                    <a:pt x="0" y="0"/>
                  </a:lnTo>
                  <a:close/>
                </a:path>
              </a:pathLst>
            </a:custGeom>
            <a:gradFill flip="none" rotWithShape="1">
              <a:gsLst>
                <a:gs pos="9000">
                  <a:schemeClr val="accent6"/>
                </a:gs>
                <a:gs pos="62000">
                  <a:schemeClr val="accent5"/>
                </a:gs>
              </a:gsLst>
              <a:lin ang="18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2" name="Picture Placeholder 3">
            <a:extLst>
              <a:ext uri="{FF2B5EF4-FFF2-40B4-BE49-F238E27FC236}">
                <a16:creationId xmlns:a16="http://schemas.microsoft.com/office/drawing/2014/main" id="{DEEB77A7-2847-974A-A2A7-7813981BB629}"/>
              </a:ext>
            </a:extLst>
          </p:cNvPr>
          <p:cNvSpPr>
            <a:spLocks noGrp="1"/>
          </p:cNvSpPr>
          <p:nvPr>
            <p:ph type="pic" sz="quarter" idx="13"/>
          </p:nvPr>
        </p:nvSpPr>
        <p:spPr>
          <a:xfrm>
            <a:off x="5043289" y="-14923"/>
            <a:ext cx="7158582" cy="6907795"/>
          </a:xfrm>
          <a:custGeom>
            <a:avLst/>
            <a:gdLst>
              <a:gd name="connsiteX0" fmla="*/ 0 w 5895975"/>
              <a:gd name="connsiteY0" fmla="*/ 0 h 6858000"/>
              <a:gd name="connsiteX1" fmla="*/ 5895975 w 5895975"/>
              <a:gd name="connsiteY1" fmla="*/ 0 h 6858000"/>
              <a:gd name="connsiteX2" fmla="*/ 5895975 w 5895975"/>
              <a:gd name="connsiteY2" fmla="*/ 6858000 h 6858000"/>
              <a:gd name="connsiteX3" fmla="*/ 0 w 5895975"/>
              <a:gd name="connsiteY3" fmla="*/ 6858000 h 6858000"/>
              <a:gd name="connsiteX4" fmla="*/ 0 w 5895975"/>
              <a:gd name="connsiteY4" fmla="*/ 0 h 6858000"/>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1973179 w 5895975"/>
              <a:gd name="connsiteY4"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242762 w 5165558"/>
              <a:gd name="connsiteY0" fmla="*/ 0 h 6874042"/>
              <a:gd name="connsiteX1" fmla="*/ 5165558 w 5165558"/>
              <a:gd name="connsiteY1" fmla="*/ 16042 h 6874042"/>
              <a:gd name="connsiteX2" fmla="*/ 5165558 w 5165558"/>
              <a:gd name="connsiteY2" fmla="*/ 6874042 h 6874042"/>
              <a:gd name="connsiteX3" fmla="*/ 1242762 w 5165558"/>
              <a:gd name="connsiteY3" fmla="*/ 6874042 h 6874042"/>
              <a:gd name="connsiteX4" fmla="*/ 0 w 5165558"/>
              <a:gd name="connsiteY4" fmla="*/ 2438400 h 6874042"/>
              <a:gd name="connsiteX5" fmla="*/ 1242762 w 5165558"/>
              <a:gd name="connsiteY5" fmla="*/ 0 h 6874042"/>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83103 w 5205899"/>
              <a:gd name="connsiteY0" fmla="*/ 0 h 6874051"/>
              <a:gd name="connsiteX1" fmla="*/ 5205899 w 5205899"/>
              <a:gd name="connsiteY1" fmla="*/ 16042 h 6874051"/>
              <a:gd name="connsiteX2" fmla="*/ 5205899 w 5205899"/>
              <a:gd name="connsiteY2" fmla="*/ 6874042 h 6874051"/>
              <a:gd name="connsiteX3" fmla="*/ 1283103 w 5205899"/>
              <a:gd name="connsiteY3" fmla="*/ 6874042 h 6874051"/>
              <a:gd name="connsiteX4" fmla="*/ 0 w 5205899"/>
              <a:gd name="connsiteY4" fmla="*/ 2485465 h 6874051"/>
              <a:gd name="connsiteX5" fmla="*/ 1283103 w 5205899"/>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310538 w 5233334"/>
              <a:gd name="connsiteY0" fmla="*/ 0 h 6874051"/>
              <a:gd name="connsiteX1" fmla="*/ 5233334 w 5233334"/>
              <a:gd name="connsiteY1" fmla="*/ 16042 h 6874051"/>
              <a:gd name="connsiteX2" fmla="*/ 5233334 w 5233334"/>
              <a:gd name="connsiteY2" fmla="*/ 6874042 h 6874051"/>
              <a:gd name="connsiteX3" fmla="*/ 1310538 w 5233334"/>
              <a:gd name="connsiteY3" fmla="*/ 6874042 h 6874051"/>
              <a:gd name="connsiteX4" fmla="*/ 541 w 5233334"/>
              <a:gd name="connsiteY4" fmla="*/ 2519083 h 6874051"/>
              <a:gd name="connsiteX5" fmla="*/ 1310538 w 5233334"/>
              <a:gd name="connsiteY5" fmla="*/ 0 h 6874051"/>
              <a:gd name="connsiteX0" fmla="*/ 1290380 w 5213176"/>
              <a:gd name="connsiteY0" fmla="*/ 0 h 6874051"/>
              <a:gd name="connsiteX1" fmla="*/ 5213176 w 5213176"/>
              <a:gd name="connsiteY1" fmla="*/ 16042 h 6874051"/>
              <a:gd name="connsiteX2" fmla="*/ 5213176 w 5213176"/>
              <a:gd name="connsiteY2" fmla="*/ 6874042 h 6874051"/>
              <a:gd name="connsiteX3" fmla="*/ 1290380 w 5213176"/>
              <a:gd name="connsiteY3" fmla="*/ 6874042 h 6874051"/>
              <a:gd name="connsiteX4" fmla="*/ 554 w 5213176"/>
              <a:gd name="connsiteY4" fmla="*/ 2545978 h 6874051"/>
              <a:gd name="connsiteX5" fmla="*/ 1290380 w 5213176"/>
              <a:gd name="connsiteY5" fmla="*/ 0 h 6874051"/>
              <a:gd name="connsiteX0" fmla="*/ 1256783 w 5179579"/>
              <a:gd name="connsiteY0" fmla="*/ 0 h 6874051"/>
              <a:gd name="connsiteX1" fmla="*/ 5179579 w 5179579"/>
              <a:gd name="connsiteY1" fmla="*/ 16042 h 6874051"/>
              <a:gd name="connsiteX2" fmla="*/ 5179579 w 5179579"/>
              <a:gd name="connsiteY2" fmla="*/ 6874042 h 6874051"/>
              <a:gd name="connsiteX3" fmla="*/ 1256783 w 5179579"/>
              <a:gd name="connsiteY3" fmla="*/ 6874042 h 6874051"/>
              <a:gd name="connsiteX4" fmla="*/ 575 w 5179579"/>
              <a:gd name="connsiteY4" fmla="*/ 2559425 h 6874051"/>
              <a:gd name="connsiteX5" fmla="*/ 1256783 w 5179579"/>
              <a:gd name="connsiteY5" fmla="*/ 0 h 6874051"/>
              <a:gd name="connsiteX0" fmla="*/ 1270221 w 5193017"/>
              <a:gd name="connsiteY0" fmla="*/ 0 h 6874051"/>
              <a:gd name="connsiteX1" fmla="*/ 5193017 w 5193017"/>
              <a:gd name="connsiteY1" fmla="*/ 16042 h 6874051"/>
              <a:gd name="connsiteX2" fmla="*/ 5193017 w 5193017"/>
              <a:gd name="connsiteY2" fmla="*/ 6874042 h 6874051"/>
              <a:gd name="connsiteX3" fmla="*/ 1270221 w 5193017"/>
              <a:gd name="connsiteY3" fmla="*/ 6874042 h 6874051"/>
              <a:gd name="connsiteX4" fmla="*/ 566 w 5193017"/>
              <a:gd name="connsiteY4" fmla="*/ 2525808 h 6874051"/>
              <a:gd name="connsiteX5" fmla="*/ 1270221 w 5193017"/>
              <a:gd name="connsiteY5" fmla="*/ 0 h 6874051"/>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70040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44222 w 5175256"/>
              <a:gd name="connsiteY0" fmla="*/ 434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434 h 6858009"/>
              <a:gd name="connsiteX0" fmla="*/ 1244222 w 5175256"/>
              <a:gd name="connsiteY0" fmla="*/ 6295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6295 h 6858009"/>
              <a:gd name="connsiteX0" fmla="*/ 1232501 w 5175258"/>
              <a:gd name="connsiteY0" fmla="*/ 12157 h 6858009"/>
              <a:gd name="connsiteX1" fmla="*/ 5175258 w 5175258"/>
              <a:gd name="connsiteY1" fmla="*/ 0 h 6858009"/>
              <a:gd name="connsiteX2" fmla="*/ 5175258 w 5175258"/>
              <a:gd name="connsiteY2" fmla="*/ 6858000 h 6858009"/>
              <a:gd name="connsiteX3" fmla="*/ 1205570 w 5175258"/>
              <a:gd name="connsiteY3" fmla="*/ 6858000 h 6858009"/>
              <a:gd name="connsiteX4" fmla="*/ 392 w 5175258"/>
              <a:gd name="connsiteY4" fmla="*/ 2457012 h 6858009"/>
              <a:gd name="connsiteX5" fmla="*/ 1232501 w 5175258"/>
              <a:gd name="connsiteY5" fmla="*/ 12157 h 6858009"/>
              <a:gd name="connsiteX0" fmla="*/ 1232511 w 5175268"/>
              <a:gd name="connsiteY0" fmla="*/ 12157 h 6858009"/>
              <a:gd name="connsiteX1" fmla="*/ 5175268 w 5175268"/>
              <a:gd name="connsiteY1" fmla="*/ 0 h 6858009"/>
              <a:gd name="connsiteX2" fmla="*/ 5175268 w 5175268"/>
              <a:gd name="connsiteY2" fmla="*/ 6858000 h 6858009"/>
              <a:gd name="connsiteX3" fmla="*/ 1205580 w 5175268"/>
              <a:gd name="connsiteY3" fmla="*/ 6858000 h 6858009"/>
              <a:gd name="connsiteX4" fmla="*/ 402 w 5175268"/>
              <a:gd name="connsiteY4" fmla="*/ 2457012 h 6858009"/>
              <a:gd name="connsiteX5" fmla="*/ 1232511 w 5175268"/>
              <a:gd name="connsiteY5" fmla="*/ 12157 h 6858009"/>
              <a:gd name="connsiteX0" fmla="*/ 1245570 w 5175264"/>
              <a:gd name="connsiteY0" fmla="*/ 0 h 6858915"/>
              <a:gd name="connsiteX1" fmla="*/ 5175264 w 5175264"/>
              <a:gd name="connsiteY1" fmla="*/ 906 h 6858915"/>
              <a:gd name="connsiteX2" fmla="*/ 5175264 w 5175264"/>
              <a:gd name="connsiteY2" fmla="*/ 6858906 h 6858915"/>
              <a:gd name="connsiteX3" fmla="*/ 1205576 w 5175264"/>
              <a:gd name="connsiteY3" fmla="*/ 6858906 h 6858915"/>
              <a:gd name="connsiteX4" fmla="*/ 398 w 5175264"/>
              <a:gd name="connsiteY4" fmla="*/ 2457918 h 6858915"/>
              <a:gd name="connsiteX5" fmla="*/ 1245570 w 5175264"/>
              <a:gd name="connsiteY5" fmla="*/ 0 h 6858915"/>
              <a:gd name="connsiteX0" fmla="*/ 1249924 w 5175263"/>
              <a:gd name="connsiteY0" fmla="*/ 0 h 6871978"/>
              <a:gd name="connsiteX1" fmla="*/ 5175263 w 5175263"/>
              <a:gd name="connsiteY1" fmla="*/ 13969 h 6871978"/>
              <a:gd name="connsiteX2" fmla="*/ 5175263 w 5175263"/>
              <a:gd name="connsiteY2" fmla="*/ 6871969 h 6871978"/>
              <a:gd name="connsiteX3" fmla="*/ 1205575 w 5175263"/>
              <a:gd name="connsiteY3" fmla="*/ 6871969 h 6871978"/>
              <a:gd name="connsiteX4" fmla="*/ 397 w 5175263"/>
              <a:gd name="connsiteY4" fmla="*/ 2470981 h 6871978"/>
              <a:gd name="connsiteX5" fmla="*/ 1249924 w 5175263"/>
              <a:gd name="connsiteY5" fmla="*/ 0 h 6871978"/>
              <a:gd name="connsiteX0" fmla="*/ 1236864 w 5175266"/>
              <a:gd name="connsiteY0" fmla="*/ 0 h 6858915"/>
              <a:gd name="connsiteX1" fmla="*/ 5175266 w 5175266"/>
              <a:gd name="connsiteY1" fmla="*/ 906 h 6858915"/>
              <a:gd name="connsiteX2" fmla="*/ 5175266 w 5175266"/>
              <a:gd name="connsiteY2" fmla="*/ 6858906 h 6858915"/>
              <a:gd name="connsiteX3" fmla="*/ 1205578 w 5175266"/>
              <a:gd name="connsiteY3" fmla="*/ 6858906 h 6858915"/>
              <a:gd name="connsiteX4" fmla="*/ 400 w 5175266"/>
              <a:gd name="connsiteY4" fmla="*/ 2457918 h 6858915"/>
              <a:gd name="connsiteX5" fmla="*/ 1236864 w 5175266"/>
              <a:gd name="connsiteY5" fmla="*/ 0 h 6858915"/>
              <a:gd name="connsiteX0" fmla="*/ 1895634 w 5834036"/>
              <a:gd name="connsiteY0" fmla="*/ 2896 h 6861807"/>
              <a:gd name="connsiteX1" fmla="*/ 5834036 w 5834036"/>
              <a:gd name="connsiteY1" fmla="*/ 3802 h 6861807"/>
              <a:gd name="connsiteX2" fmla="*/ 5834036 w 5834036"/>
              <a:gd name="connsiteY2" fmla="*/ 6861802 h 6861807"/>
              <a:gd name="connsiteX3" fmla="*/ 1864348 w 5834036"/>
              <a:gd name="connsiteY3" fmla="*/ 6861802 h 6861807"/>
              <a:gd name="connsiteX4" fmla="*/ 264 w 5834036"/>
              <a:gd name="connsiteY4" fmla="*/ 2 h 6861807"/>
              <a:gd name="connsiteX5" fmla="*/ 1895634 w 5834036"/>
              <a:gd name="connsiteY5" fmla="*/ 2896 h 6861807"/>
              <a:gd name="connsiteX0" fmla="*/ 9 w 5833781"/>
              <a:gd name="connsiteY0" fmla="*/ 855589 h 7717394"/>
              <a:gd name="connsiteX1" fmla="*/ 5833781 w 5833781"/>
              <a:gd name="connsiteY1" fmla="*/ 859389 h 7717394"/>
              <a:gd name="connsiteX2" fmla="*/ 5833781 w 5833781"/>
              <a:gd name="connsiteY2" fmla="*/ 7717389 h 7717394"/>
              <a:gd name="connsiteX3" fmla="*/ 1864093 w 5833781"/>
              <a:gd name="connsiteY3" fmla="*/ 7717389 h 7717394"/>
              <a:gd name="connsiteX4" fmla="*/ 9 w 5833781"/>
              <a:gd name="connsiteY4" fmla="*/ 855589 h 7717394"/>
              <a:gd name="connsiteX0" fmla="*/ 9 w 5833781"/>
              <a:gd name="connsiteY0" fmla="*/ 3 h 6861808"/>
              <a:gd name="connsiteX1" fmla="*/ 5833781 w 5833781"/>
              <a:gd name="connsiteY1" fmla="*/ 3803 h 6861808"/>
              <a:gd name="connsiteX2" fmla="*/ 5833781 w 5833781"/>
              <a:gd name="connsiteY2" fmla="*/ 6861803 h 6861808"/>
              <a:gd name="connsiteX3" fmla="*/ 1864093 w 5833781"/>
              <a:gd name="connsiteY3" fmla="*/ 6861803 h 6861808"/>
              <a:gd name="connsiteX4" fmla="*/ 9 w 5833781"/>
              <a:gd name="connsiteY4" fmla="*/ 3 h 6861808"/>
              <a:gd name="connsiteX0" fmla="*/ 11 w 5443818"/>
              <a:gd name="connsiteY0" fmla="*/ 36541 h 6858005"/>
              <a:gd name="connsiteX1" fmla="*/ 5443818 w 5443818"/>
              <a:gd name="connsiteY1" fmla="*/ 0 h 6858005"/>
              <a:gd name="connsiteX2" fmla="*/ 5443818 w 5443818"/>
              <a:gd name="connsiteY2" fmla="*/ 6858000 h 6858005"/>
              <a:gd name="connsiteX3" fmla="*/ 1474130 w 5443818"/>
              <a:gd name="connsiteY3" fmla="*/ 6858000 h 6858005"/>
              <a:gd name="connsiteX4" fmla="*/ 11 w 5443818"/>
              <a:gd name="connsiteY4" fmla="*/ 36541 h 6858005"/>
              <a:gd name="connsiteX0" fmla="*/ 12 w 5336243"/>
              <a:gd name="connsiteY0" fmla="*/ 63435 h 6858005"/>
              <a:gd name="connsiteX1" fmla="*/ 5336243 w 5336243"/>
              <a:gd name="connsiteY1" fmla="*/ 0 h 6858005"/>
              <a:gd name="connsiteX2" fmla="*/ 5336243 w 5336243"/>
              <a:gd name="connsiteY2" fmla="*/ 6858000 h 6858005"/>
              <a:gd name="connsiteX3" fmla="*/ 1366555 w 5336243"/>
              <a:gd name="connsiteY3" fmla="*/ 6858000 h 6858005"/>
              <a:gd name="connsiteX4" fmla="*/ 12 w 5336243"/>
              <a:gd name="connsiteY4" fmla="*/ 63435 h 6858005"/>
              <a:gd name="connsiteX0" fmla="*/ 12 w 5336243"/>
              <a:gd name="connsiteY0" fmla="*/ 63435 h 6871452"/>
              <a:gd name="connsiteX1" fmla="*/ 5336243 w 5336243"/>
              <a:gd name="connsiteY1" fmla="*/ 0 h 6871452"/>
              <a:gd name="connsiteX2" fmla="*/ 5336243 w 5336243"/>
              <a:gd name="connsiteY2" fmla="*/ 6858000 h 6871452"/>
              <a:gd name="connsiteX3" fmla="*/ 1258978 w 5336243"/>
              <a:gd name="connsiteY3" fmla="*/ 6871447 h 6871452"/>
              <a:gd name="connsiteX4" fmla="*/ 12 w 5336243"/>
              <a:gd name="connsiteY4" fmla="*/ 63435 h 6871452"/>
              <a:gd name="connsiteX0" fmla="*/ 11 w 5430371"/>
              <a:gd name="connsiteY0" fmla="*/ 2 h 6875254"/>
              <a:gd name="connsiteX1" fmla="*/ 5430371 w 5430371"/>
              <a:gd name="connsiteY1" fmla="*/ 3802 h 6875254"/>
              <a:gd name="connsiteX2" fmla="*/ 5430371 w 5430371"/>
              <a:gd name="connsiteY2" fmla="*/ 6861802 h 6875254"/>
              <a:gd name="connsiteX3" fmla="*/ 1353106 w 5430371"/>
              <a:gd name="connsiteY3" fmla="*/ 6875249 h 6875254"/>
              <a:gd name="connsiteX4" fmla="*/ 11 w 5430371"/>
              <a:gd name="connsiteY4" fmla="*/ 2 h 6875254"/>
              <a:gd name="connsiteX0" fmla="*/ 11 w 6721288"/>
              <a:gd name="connsiteY0" fmla="*/ 2 h 6888696"/>
              <a:gd name="connsiteX1" fmla="*/ 5430371 w 6721288"/>
              <a:gd name="connsiteY1" fmla="*/ 3802 h 6888696"/>
              <a:gd name="connsiteX2" fmla="*/ 6721288 w 6721288"/>
              <a:gd name="connsiteY2" fmla="*/ 6888696 h 6888696"/>
              <a:gd name="connsiteX3" fmla="*/ 1353106 w 6721288"/>
              <a:gd name="connsiteY3" fmla="*/ 6875249 h 6888696"/>
              <a:gd name="connsiteX4" fmla="*/ 11 w 6721288"/>
              <a:gd name="connsiteY4" fmla="*/ 2 h 6888696"/>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1 w 7479230"/>
              <a:gd name="connsiteY0" fmla="*/ 873318 h 7762012"/>
              <a:gd name="connsiteX1" fmla="*/ 6721288 w 7479230"/>
              <a:gd name="connsiteY1" fmla="*/ 850224 h 7762012"/>
              <a:gd name="connsiteX2" fmla="*/ 6721288 w 7479230"/>
              <a:gd name="connsiteY2" fmla="*/ 7762012 h 7762012"/>
              <a:gd name="connsiteX3" fmla="*/ 1353106 w 7479230"/>
              <a:gd name="connsiteY3" fmla="*/ 7748565 h 7762012"/>
              <a:gd name="connsiteX4" fmla="*/ 11 w 7479230"/>
              <a:gd name="connsiteY4" fmla="*/ 873318 h 7762012"/>
              <a:gd name="connsiteX0" fmla="*/ 11 w 6721288"/>
              <a:gd name="connsiteY0" fmla="*/ 873318 h 7762012"/>
              <a:gd name="connsiteX1" fmla="*/ 6721288 w 6721288"/>
              <a:gd name="connsiteY1" fmla="*/ 850224 h 7762012"/>
              <a:gd name="connsiteX2" fmla="*/ 6721288 w 6721288"/>
              <a:gd name="connsiteY2" fmla="*/ 7762012 h 7762012"/>
              <a:gd name="connsiteX3" fmla="*/ 1353106 w 6721288"/>
              <a:gd name="connsiteY3" fmla="*/ 7748565 h 7762012"/>
              <a:gd name="connsiteX4" fmla="*/ 11 w 6721288"/>
              <a:gd name="connsiteY4" fmla="*/ 873318 h 7762012"/>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2 w 7204718"/>
              <a:gd name="connsiteY0" fmla="*/ 519137 h 7421278"/>
              <a:gd name="connsiteX1" fmla="*/ 6707842 w 7204718"/>
              <a:gd name="connsiteY1" fmla="*/ 509490 h 7421278"/>
              <a:gd name="connsiteX2" fmla="*/ 6707842 w 7204718"/>
              <a:gd name="connsiteY2" fmla="*/ 7421278 h 7421278"/>
              <a:gd name="connsiteX3" fmla="*/ 1339660 w 7204718"/>
              <a:gd name="connsiteY3" fmla="*/ 7407831 h 7421278"/>
              <a:gd name="connsiteX4" fmla="*/ 12 w 7204718"/>
              <a:gd name="connsiteY4" fmla="*/ 519137 h 7421278"/>
              <a:gd name="connsiteX0" fmla="*/ 12 w 7204718"/>
              <a:gd name="connsiteY0" fmla="*/ 9647 h 6911788"/>
              <a:gd name="connsiteX1" fmla="*/ 6707842 w 7204718"/>
              <a:gd name="connsiteY1" fmla="*/ 0 h 6911788"/>
              <a:gd name="connsiteX2" fmla="*/ 6707842 w 7204718"/>
              <a:gd name="connsiteY2" fmla="*/ 6911788 h 6911788"/>
              <a:gd name="connsiteX3" fmla="*/ 1339660 w 7204718"/>
              <a:gd name="connsiteY3" fmla="*/ 6898341 h 6911788"/>
              <a:gd name="connsiteX4" fmla="*/ 12 w 7204718"/>
              <a:gd name="connsiteY4" fmla="*/ 9647 h 6911788"/>
              <a:gd name="connsiteX0" fmla="*/ 12 w 6707842"/>
              <a:gd name="connsiteY0" fmla="*/ 9647 h 6911788"/>
              <a:gd name="connsiteX1" fmla="*/ 6707842 w 6707842"/>
              <a:gd name="connsiteY1" fmla="*/ 0 h 6911788"/>
              <a:gd name="connsiteX2" fmla="*/ 6707842 w 6707842"/>
              <a:gd name="connsiteY2" fmla="*/ 6911788 h 6911788"/>
              <a:gd name="connsiteX3" fmla="*/ 1339660 w 6707842"/>
              <a:gd name="connsiteY3" fmla="*/ 6898341 h 6911788"/>
              <a:gd name="connsiteX4" fmla="*/ 12 w 6707842"/>
              <a:gd name="connsiteY4" fmla="*/ 9647 h 6911788"/>
              <a:gd name="connsiteX0" fmla="*/ 471233 w 7179063"/>
              <a:gd name="connsiteY0" fmla="*/ 9647 h 6911788"/>
              <a:gd name="connsiteX1" fmla="*/ 7179063 w 7179063"/>
              <a:gd name="connsiteY1" fmla="*/ 0 h 6911788"/>
              <a:gd name="connsiteX2" fmla="*/ 7179063 w 7179063"/>
              <a:gd name="connsiteY2" fmla="*/ 6911788 h 6911788"/>
              <a:gd name="connsiteX3" fmla="*/ 1810881 w 7179063"/>
              <a:gd name="connsiteY3" fmla="*/ 6898341 h 6911788"/>
              <a:gd name="connsiteX4" fmla="*/ 698369 w 7179063"/>
              <a:gd name="connsiteY4" fmla="*/ 1262578 h 6911788"/>
              <a:gd name="connsiteX5" fmla="*/ 471233 w 7179063"/>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227136 w 6707830"/>
              <a:gd name="connsiteY4" fmla="*/ 1262578 h 6911788"/>
              <a:gd name="connsiteX5" fmla="*/ 0 w 6707830"/>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64207 w 6707830"/>
              <a:gd name="connsiteY5" fmla="*/ 243647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1814980 w 6707830"/>
              <a:gd name="connsiteY5" fmla="*/ 2195513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338118 w 6936430"/>
              <a:gd name="connsiteY7" fmla="*/ 1287568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534679 w 7174555"/>
              <a:gd name="connsiteY7" fmla="*/ 1277177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5526 w 7174555"/>
              <a:gd name="connsiteY6" fmla="*/ 1286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35861 w 7174555"/>
              <a:gd name="connsiteY6" fmla="*/ 1295314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9860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8548"/>
              <a:gd name="connsiteY0" fmla="*/ 17536 h 6911788"/>
              <a:gd name="connsiteX1" fmla="*/ 7178548 w 7178548"/>
              <a:gd name="connsiteY1" fmla="*/ 0 h 6911788"/>
              <a:gd name="connsiteX2" fmla="*/ 7178548 w 7178548"/>
              <a:gd name="connsiteY2" fmla="*/ 6911788 h 6911788"/>
              <a:gd name="connsiteX3" fmla="*/ 1810366 w 7178548"/>
              <a:gd name="connsiteY3" fmla="*/ 6898341 h 6911788"/>
              <a:gd name="connsiteX4" fmla="*/ 858492 w 7178548"/>
              <a:gd name="connsiteY4" fmla="*/ 3313799 h 6911788"/>
              <a:gd name="connsiteX5" fmla="*/ 3787044 w 7178548"/>
              <a:gd name="connsiteY5" fmla="*/ 3313800 h 6911788"/>
              <a:gd name="connsiteX6" fmla="*/ 3423378 w 7178548"/>
              <a:gd name="connsiteY6" fmla="*/ 1298862 h 6911788"/>
              <a:gd name="connsiteX7" fmla="*/ 338646 w 7178548"/>
              <a:gd name="connsiteY7" fmla="*/ 1296993 h 6911788"/>
              <a:gd name="connsiteX8" fmla="*/ 0 w 7178548"/>
              <a:gd name="connsiteY8" fmla="*/ 17536 h 6911788"/>
              <a:gd name="connsiteX0" fmla="*/ 0 w 7158582"/>
              <a:gd name="connsiteY0" fmla="*/ 9550 h 6911788"/>
              <a:gd name="connsiteX1" fmla="*/ 7158582 w 7158582"/>
              <a:gd name="connsiteY1" fmla="*/ 0 h 6911788"/>
              <a:gd name="connsiteX2" fmla="*/ 7158582 w 7158582"/>
              <a:gd name="connsiteY2" fmla="*/ 6911788 h 6911788"/>
              <a:gd name="connsiteX3" fmla="*/ 1790400 w 7158582"/>
              <a:gd name="connsiteY3" fmla="*/ 6898341 h 6911788"/>
              <a:gd name="connsiteX4" fmla="*/ 838526 w 7158582"/>
              <a:gd name="connsiteY4" fmla="*/ 3313799 h 6911788"/>
              <a:gd name="connsiteX5" fmla="*/ 3767078 w 7158582"/>
              <a:gd name="connsiteY5" fmla="*/ 3313800 h 6911788"/>
              <a:gd name="connsiteX6" fmla="*/ 3403412 w 7158582"/>
              <a:gd name="connsiteY6" fmla="*/ 1298862 h 6911788"/>
              <a:gd name="connsiteX7" fmla="*/ 318680 w 7158582"/>
              <a:gd name="connsiteY7" fmla="*/ 1296993 h 6911788"/>
              <a:gd name="connsiteX8" fmla="*/ 0 w 7158582"/>
              <a:gd name="connsiteY8" fmla="*/ 9550 h 6911788"/>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8680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1615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5832 h 6907795"/>
              <a:gd name="connsiteX8" fmla="*/ 0 w 7158582"/>
              <a:gd name="connsiteY8" fmla="*/ 5557 h 690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8582" h="6907795">
                <a:moveTo>
                  <a:pt x="0" y="5557"/>
                </a:moveTo>
                <a:lnTo>
                  <a:pt x="7154589" y="0"/>
                </a:lnTo>
                <a:lnTo>
                  <a:pt x="7158582" y="6907795"/>
                </a:lnTo>
                <a:lnTo>
                  <a:pt x="1790400" y="6894348"/>
                </a:lnTo>
                <a:lnTo>
                  <a:pt x="841701" y="3312981"/>
                </a:lnTo>
                <a:lnTo>
                  <a:pt x="3763903" y="3312982"/>
                </a:lnTo>
                <a:lnTo>
                  <a:pt x="3399419" y="1286883"/>
                </a:lnTo>
                <a:lnTo>
                  <a:pt x="314687" y="1285832"/>
                </a:lnTo>
                <a:lnTo>
                  <a:pt x="0" y="5557"/>
                </a:lnTo>
                <a:close/>
              </a:path>
            </a:pathLst>
          </a:custGeom>
          <a:solidFill>
            <a:schemeClr val="bg2">
              <a:lumMod val="40000"/>
              <a:lumOff val="60000"/>
            </a:schemeClr>
          </a:solidFill>
        </p:spPr>
        <p:txBody>
          <a:bodyPr anchor="ctr"/>
          <a:lstStyle>
            <a:lvl1pPr marL="7937" indent="0" algn="r">
              <a:buNone/>
              <a:defRPr/>
            </a:lvl1pPr>
          </a:lstStyle>
          <a:p>
            <a:r>
              <a:rPr lang="en-US" dirty="0"/>
              <a:t>Click icon to add picture</a:t>
            </a:r>
          </a:p>
        </p:txBody>
      </p:sp>
      <p:sp>
        <p:nvSpPr>
          <p:cNvPr id="14" name="Text Placeholder 16">
            <a:extLst>
              <a:ext uri="{FF2B5EF4-FFF2-40B4-BE49-F238E27FC236}">
                <a16:creationId xmlns:a16="http://schemas.microsoft.com/office/drawing/2014/main" id="{039D476D-5094-2649-B7A9-FFE5FEC73E49}"/>
              </a:ext>
            </a:extLst>
          </p:cNvPr>
          <p:cNvSpPr>
            <a:spLocks noGrp="1"/>
          </p:cNvSpPr>
          <p:nvPr>
            <p:ph type="body" sz="quarter" idx="11" hasCustomPrompt="1"/>
          </p:nvPr>
        </p:nvSpPr>
        <p:spPr>
          <a:xfrm>
            <a:off x="351221" y="2223794"/>
            <a:ext cx="7646368" cy="706100"/>
          </a:xfrm>
          <a:prstGeom prst="rect">
            <a:avLst/>
          </a:prstGeom>
        </p:spPr>
        <p:txBody>
          <a:bodyPr anchor="ctr">
            <a:noAutofit/>
          </a:bodyPr>
          <a:lstStyle>
            <a:lvl1pPr marL="7937" indent="0" algn="r">
              <a:lnSpc>
                <a:spcPct val="100000"/>
              </a:lnSpc>
              <a:spcBef>
                <a:spcPts val="600"/>
              </a:spcBef>
              <a:buFontTx/>
              <a:buNone/>
              <a:defRPr sz="1700" i="0" cap="none" spc="100" baseline="0">
                <a:solidFill>
                  <a:schemeClr val="accent5"/>
                </a:solidFill>
              </a:defRPr>
            </a:lvl1pPr>
          </a:lstStyle>
          <a:p>
            <a:pPr lvl="0"/>
            <a:r>
              <a:rPr lang="en-US" dirty="0"/>
              <a:t>Name, Title</a:t>
            </a:r>
            <a:br>
              <a:rPr lang="en-US" dirty="0"/>
            </a:br>
            <a:r>
              <a:rPr lang="en-US" dirty="0"/>
              <a:t>Phone, Email Address</a:t>
            </a:r>
          </a:p>
        </p:txBody>
      </p:sp>
      <p:sp>
        <p:nvSpPr>
          <p:cNvPr id="17" name="TextBox 16">
            <a:extLst>
              <a:ext uri="{FF2B5EF4-FFF2-40B4-BE49-F238E27FC236}">
                <a16:creationId xmlns:a16="http://schemas.microsoft.com/office/drawing/2014/main" id="{102DD85A-51A3-F04A-8D21-3EB513D58642}"/>
              </a:ext>
            </a:extLst>
          </p:cNvPr>
          <p:cNvSpPr txBox="1"/>
          <p:nvPr userDrawn="1"/>
        </p:nvSpPr>
        <p:spPr>
          <a:xfrm>
            <a:off x="251653" y="6442798"/>
            <a:ext cx="2969956" cy="338554"/>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sz="1600" b="1" i="0" kern="1200" spc="20" baseline="0" noProof="0" dirty="0">
                <a:solidFill>
                  <a:schemeClr val="accent1"/>
                </a:solidFill>
                <a:latin typeface="Arial" charset="0"/>
                <a:cs typeface="Arial" charset="0"/>
              </a:rPr>
              <a:t>ameresco.com</a:t>
            </a:r>
          </a:p>
        </p:txBody>
      </p:sp>
      <p:pic>
        <p:nvPicPr>
          <p:cNvPr id="19" name="Picture 18">
            <a:extLst>
              <a:ext uri="{FF2B5EF4-FFF2-40B4-BE49-F238E27FC236}">
                <a16:creationId xmlns:a16="http://schemas.microsoft.com/office/drawing/2014/main" id="{6B1159B4-7F6B-9445-B041-127D5631B7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7573" y="6047385"/>
            <a:ext cx="2337048" cy="394201"/>
          </a:xfrm>
          <a:prstGeom prst="rect">
            <a:avLst/>
          </a:prstGeom>
        </p:spPr>
      </p:pic>
      <p:sp>
        <p:nvSpPr>
          <p:cNvPr id="15" name="Rectangle 14">
            <a:extLst>
              <a:ext uri="{FF2B5EF4-FFF2-40B4-BE49-F238E27FC236}">
                <a16:creationId xmlns:a16="http://schemas.microsoft.com/office/drawing/2014/main" id="{A94649EE-41FE-4BC3-BD1A-290EBA850C36}"/>
              </a:ext>
            </a:extLst>
          </p:cNvPr>
          <p:cNvSpPr/>
          <p:nvPr userDrawn="1"/>
        </p:nvSpPr>
        <p:spPr>
          <a:xfrm>
            <a:off x="4274315" y="6512447"/>
            <a:ext cx="2443298" cy="230832"/>
          </a:xfrm>
          <a:prstGeom prst="rect">
            <a:avLst/>
          </a:prstGeom>
        </p:spPr>
        <p:txBody>
          <a:bodyPr wrap="none">
            <a:spAutoFit/>
          </a:bodyPr>
          <a:lstStyle/>
          <a:p>
            <a:pPr algn="l"/>
            <a:r>
              <a:rPr lang="en-US" sz="900" b="0" i="0" kern="1200" dirty="0">
                <a:solidFill>
                  <a:schemeClr val="bg2"/>
                </a:solidFill>
                <a:effectLst/>
                <a:latin typeface="Arial" charset="0"/>
                <a:ea typeface="Arial" charset="0"/>
                <a:cs typeface="Arial" charset="0"/>
              </a:rPr>
              <a:t>© 2023 Ameresco, Inc. All rights reserved.</a:t>
            </a:r>
            <a:r>
              <a:rPr lang="en-US" sz="900" b="0" i="0" dirty="0">
                <a:solidFill>
                  <a:schemeClr val="bg2"/>
                </a:solidFill>
                <a:effectLst/>
                <a:latin typeface="Arial" charset="0"/>
                <a:ea typeface="Arial" charset="0"/>
                <a:cs typeface="Arial" charset="0"/>
              </a:rPr>
              <a:t> </a:t>
            </a:r>
            <a:endParaRPr lang="en-US" sz="900" b="0" i="0" dirty="0">
              <a:solidFill>
                <a:schemeClr val="bg2"/>
              </a:solidFill>
              <a:latin typeface="Arial" charset="0"/>
              <a:ea typeface="Arial" charset="0"/>
              <a:cs typeface="Arial" charset="0"/>
            </a:endParaRPr>
          </a:p>
        </p:txBody>
      </p:sp>
    </p:spTree>
    <p:extLst>
      <p:ext uri="{BB962C8B-B14F-4D97-AF65-F5344CB8AC3E}">
        <p14:creationId xmlns:p14="http://schemas.microsoft.com/office/powerpoint/2010/main" val="879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MRC-VisualHeader">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EB7AF4-A4EE-406F-BC04-DD07D881381C}"/>
              </a:ext>
            </a:extLst>
          </p:cNvPr>
          <p:cNvGrpSpPr/>
          <p:nvPr userDrawn="1"/>
        </p:nvGrpSpPr>
        <p:grpSpPr>
          <a:xfrm>
            <a:off x="0" y="-7075"/>
            <a:ext cx="12192000" cy="1726718"/>
            <a:chOff x="0" y="-7075"/>
            <a:chExt cx="12192000" cy="1726718"/>
          </a:xfrm>
        </p:grpSpPr>
        <p:grpSp>
          <p:nvGrpSpPr>
            <p:cNvPr id="8" name="Group 7">
              <a:extLst>
                <a:ext uri="{FF2B5EF4-FFF2-40B4-BE49-F238E27FC236}">
                  <a16:creationId xmlns:a16="http://schemas.microsoft.com/office/drawing/2014/main" id="{5F9C358B-302D-E249-B1AA-115071C189BF}"/>
                </a:ext>
              </a:extLst>
            </p:cNvPr>
            <p:cNvGrpSpPr/>
            <p:nvPr userDrawn="1"/>
          </p:nvGrpSpPr>
          <p:grpSpPr>
            <a:xfrm>
              <a:off x="0" y="-7075"/>
              <a:ext cx="12192000" cy="1726718"/>
              <a:chOff x="0" y="-7075"/>
              <a:chExt cx="12192000" cy="1726718"/>
            </a:xfrm>
          </p:grpSpPr>
          <p:sp>
            <p:nvSpPr>
              <p:cNvPr id="15" name="Triangle 2">
                <a:extLst>
                  <a:ext uri="{FF2B5EF4-FFF2-40B4-BE49-F238E27FC236}">
                    <a16:creationId xmlns:a16="http://schemas.microsoft.com/office/drawing/2014/main" id="{DFE8021B-2BBB-8545-9361-2234878EABCB}"/>
                  </a:ext>
                </a:extLst>
              </p:cNvPr>
              <p:cNvSpPr/>
              <p:nvPr userDrawn="1"/>
            </p:nvSpPr>
            <p:spPr>
              <a:xfrm flipH="1" flipV="1">
                <a:off x="22302" y="453074"/>
                <a:ext cx="12169697" cy="110891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Lst>
                <a:ahLst/>
                <a:cxnLst>
                  <a:cxn ang="0">
                    <a:pos x="connsiteX0" y="connsiteY0"/>
                  </a:cxn>
                  <a:cxn ang="0">
                    <a:pos x="connsiteX1" y="connsiteY1"/>
                  </a:cxn>
                  <a:cxn ang="0">
                    <a:pos x="connsiteX2" y="connsiteY2"/>
                  </a:cxn>
                  <a:cxn ang="0">
                    <a:pos x="connsiteX3" y="connsiteY3"/>
                  </a:cxn>
                </a:cxnLst>
                <a:rect l="l" t="t" r="r" b="b"/>
                <a:pathLst>
                  <a:path w="15833641" h="769257">
                    <a:moveTo>
                      <a:pt x="0" y="769257"/>
                    </a:moveTo>
                    <a:lnTo>
                      <a:pt x="0" y="0"/>
                    </a:lnTo>
                    <a:cubicBezTo>
                      <a:pt x="58555" y="6406"/>
                      <a:pt x="10555761" y="476383"/>
                      <a:pt x="15833641" y="769257"/>
                    </a:cubicBezTo>
                    <a:lnTo>
                      <a:pt x="0" y="769257"/>
                    </a:lnTo>
                    <a:close/>
                  </a:path>
                </a:pathLst>
              </a:custGeom>
              <a:gradFill flip="none" rotWithShape="1">
                <a:gsLst>
                  <a:gs pos="15000">
                    <a:schemeClr val="accent5"/>
                  </a:gs>
                  <a:gs pos="100000">
                    <a:schemeClr val="accent6"/>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6" name="Rectangle 5">
                <a:extLst>
                  <a:ext uri="{FF2B5EF4-FFF2-40B4-BE49-F238E27FC236}">
                    <a16:creationId xmlns:a16="http://schemas.microsoft.com/office/drawing/2014/main" id="{CB6A0315-98F3-AE4A-BB8D-AA113977724A}"/>
                  </a:ext>
                </a:extLst>
              </p:cNvPr>
              <p:cNvSpPr/>
              <p:nvPr userDrawn="1"/>
            </p:nvSpPr>
            <p:spPr>
              <a:xfrm>
                <a:off x="0" y="-6659"/>
                <a:ext cx="12191999" cy="172630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726302">
                    <a:moveTo>
                      <a:pt x="0" y="0"/>
                    </a:moveTo>
                    <a:lnTo>
                      <a:pt x="12191999" y="0"/>
                    </a:lnTo>
                    <a:cubicBezTo>
                      <a:pt x="12189622" y="287986"/>
                      <a:pt x="12187246" y="575972"/>
                      <a:pt x="12184869" y="863958"/>
                    </a:cubicBezTo>
                    <a:lnTo>
                      <a:pt x="0" y="1726302"/>
                    </a:lnTo>
                    <a:lnTo>
                      <a:pt x="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9" name="Rectangle 5">
                <a:extLst>
                  <a:ext uri="{FF2B5EF4-FFF2-40B4-BE49-F238E27FC236}">
                    <a16:creationId xmlns:a16="http://schemas.microsoft.com/office/drawing/2014/main" id="{F0D09261-B8FB-8B4C-8BA4-04CD3EC347C3}"/>
                  </a:ext>
                </a:extLst>
              </p:cNvPr>
              <p:cNvSpPr/>
              <p:nvPr userDrawn="1"/>
            </p:nvSpPr>
            <p:spPr>
              <a:xfrm>
                <a:off x="5902532" y="-7075"/>
                <a:ext cx="6289468" cy="130365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9468" h="1303658">
                    <a:moveTo>
                      <a:pt x="2762959" y="2087"/>
                    </a:moveTo>
                    <a:cubicBezTo>
                      <a:pt x="2756249" y="10249"/>
                      <a:pt x="5089236" y="-2389"/>
                      <a:pt x="6289468" y="415"/>
                    </a:cubicBezTo>
                    <a:lnTo>
                      <a:pt x="6285700" y="861012"/>
                    </a:lnTo>
                    <a:lnTo>
                      <a:pt x="0" y="1303658"/>
                    </a:lnTo>
                    <a:lnTo>
                      <a:pt x="2762959" y="2087"/>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4" name="Graphic 13">
              <a:extLst>
                <a:ext uri="{FF2B5EF4-FFF2-40B4-BE49-F238E27FC236}">
                  <a16:creationId xmlns:a16="http://schemas.microsoft.com/office/drawing/2014/main" id="{030CDA22-CB53-40B2-AA1B-7ABD1639D37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34829" y="191318"/>
              <a:ext cx="513817" cy="523512"/>
            </a:xfrm>
            <a:prstGeom prst="rect">
              <a:avLst/>
            </a:prstGeom>
          </p:spPr>
        </p:pic>
      </p:grpSp>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54180" y="364020"/>
            <a:ext cx="5772546" cy="508407"/>
          </a:xfrm>
        </p:spPr>
        <p:txBody>
          <a:bodyPr anchor="t">
            <a:noAutofit/>
          </a:bodyPr>
          <a:lstStyle>
            <a:lvl1pPr>
              <a:lnSpc>
                <a:spcPts val="3960"/>
              </a:lnSpc>
              <a:spcBef>
                <a:spcPts val="0"/>
              </a:spcBef>
              <a:defRPr sz="3200">
                <a:solidFill>
                  <a:schemeClr val="bg1"/>
                </a:solidFill>
              </a:defRPr>
            </a:lvl1pPr>
          </a:lstStyle>
          <a:p>
            <a:r>
              <a:rPr lang="en-US" dirty="0"/>
              <a:t>Click to add slide header</a:t>
            </a:r>
          </a:p>
        </p:txBody>
      </p:sp>
      <p:pic>
        <p:nvPicPr>
          <p:cNvPr id="4" name="Picture 3">
            <a:extLst>
              <a:ext uri="{FF2B5EF4-FFF2-40B4-BE49-F238E27FC236}">
                <a16:creationId xmlns:a16="http://schemas.microsoft.com/office/drawing/2014/main" id="{B7BDF3F0-3660-484A-B64E-61D93D6DD1C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6473" y="6212020"/>
            <a:ext cx="1939637" cy="328487"/>
          </a:xfrm>
          <a:prstGeom prst="rect">
            <a:avLst/>
          </a:prstGeom>
        </p:spPr>
      </p:pic>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568638" y="865744"/>
            <a:ext cx="3472070" cy="380178"/>
          </a:xfrm>
          <a:prstGeom prst="rect">
            <a:avLst/>
          </a:prstGeom>
        </p:spPr>
        <p:txBody>
          <a:bodyPr>
            <a:noAutofit/>
          </a:bodyPr>
          <a:lstStyle>
            <a:lvl1pPr marL="7937" indent="0">
              <a:buNone/>
              <a:defRPr sz="1800" b="0">
                <a:solidFill>
                  <a:schemeClr val="accent5"/>
                </a:solidFill>
              </a:defRPr>
            </a:lvl1pPr>
          </a:lstStyle>
          <a:p>
            <a:pPr lvl="0"/>
            <a:r>
              <a:rPr lang="en-US" dirty="0"/>
              <a:t>Click to add sub-header</a:t>
            </a:r>
          </a:p>
        </p:txBody>
      </p:sp>
      <p:sp>
        <p:nvSpPr>
          <p:cNvPr id="13" name="Picture Placeholder 5">
            <a:extLst>
              <a:ext uri="{FF2B5EF4-FFF2-40B4-BE49-F238E27FC236}">
                <a16:creationId xmlns:a16="http://schemas.microsoft.com/office/drawing/2014/main" id="{3C2B3B45-2470-DC4E-A6CC-D074A87A26D0}"/>
              </a:ext>
            </a:extLst>
          </p:cNvPr>
          <p:cNvSpPr>
            <a:spLocks noGrp="1" noChangeAspect="1"/>
          </p:cNvSpPr>
          <p:nvPr>
            <p:ph type="pic" sz="quarter" idx="15"/>
          </p:nvPr>
        </p:nvSpPr>
        <p:spPr>
          <a:xfrm>
            <a:off x="526799" y="2269335"/>
            <a:ext cx="5349566" cy="3295849"/>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0" name="Text Placeholder 3">
            <a:extLst>
              <a:ext uri="{FF2B5EF4-FFF2-40B4-BE49-F238E27FC236}">
                <a16:creationId xmlns:a16="http://schemas.microsoft.com/office/drawing/2014/main" id="{576EC29F-5A4E-1940-AF48-E5A2512202A0}"/>
              </a:ext>
            </a:extLst>
          </p:cNvPr>
          <p:cNvSpPr>
            <a:spLocks noGrp="1"/>
          </p:cNvSpPr>
          <p:nvPr>
            <p:ph type="body" sz="quarter" idx="21" hasCustomPrompt="1"/>
          </p:nvPr>
        </p:nvSpPr>
        <p:spPr>
          <a:xfrm>
            <a:off x="526636" y="5565184"/>
            <a:ext cx="5349729" cy="492996"/>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9" name="Slide Number Placeholder 9">
            <a:extLst>
              <a:ext uri="{FF2B5EF4-FFF2-40B4-BE49-F238E27FC236}">
                <a16:creationId xmlns:a16="http://schemas.microsoft.com/office/drawing/2014/main" id="{34291430-6A28-B44C-98B3-2DF7FFC228E7}"/>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sp>
        <p:nvSpPr>
          <p:cNvPr id="10" name="Text Placeholder 2">
            <a:extLst>
              <a:ext uri="{FF2B5EF4-FFF2-40B4-BE49-F238E27FC236}">
                <a16:creationId xmlns:a16="http://schemas.microsoft.com/office/drawing/2014/main" id="{35B60C32-C078-A94E-B297-A27B284001D5}"/>
              </a:ext>
            </a:extLst>
          </p:cNvPr>
          <p:cNvSpPr>
            <a:spLocks noGrp="1"/>
          </p:cNvSpPr>
          <p:nvPr>
            <p:ph type="body" sz="quarter" idx="13" hasCustomPrompt="1"/>
          </p:nvPr>
        </p:nvSpPr>
        <p:spPr>
          <a:xfrm>
            <a:off x="6096000" y="2276220"/>
            <a:ext cx="5518150" cy="3788845"/>
          </a:xfrm>
          <a:prstGeom prst="rect">
            <a:avLst/>
          </a:prstGeom>
        </p:spPr>
        <p:txBody>
          <a:bodyPr/>
          <a:lstStyle>
            <a:lvl1pPr>
              <a:defRPr/>
            </a:lvl1pPr>
          </a:lstStyle>
          <a:p>
            <a:pPr lvl="0"/>
            <a:r>
              <a:rPr lang="en-US" dirty="0"/>
              <a:t>Click to add text</a:t>
            </a:r>
          </a:p>
        </p:txBody>
      </p:sp>
    </p:spTree>
    <p:extLst>
      <p:ext uri="{BB962C8B-B14F-4D97-AF65-F5344CB8AC3E}">
        <p14:creationId xmlns:p14="http://schemas.microsoft.com/office/powerpoint/2010/main" val="323019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AMRC-Abou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99BC3251-2E18-42A0-9012-C2835F0EC59B}"/>
              </a:ext>
            </a:extLst>
          </p:cNvPr>
          <p:cNvGrpSpPr/>
          <p:nvPr userDrawn="1"/>
        </p:nvGrpSpPr>
        <p:grpSpPr>
          <a:xfrm>
            <a:off x="0" y="-7076"/>
            <a:ext cx="12203947" cy="2527251"/>
            <a:chOff x="0" y="-7075"/>
            <a:chExt cx="12203947" cy="1726718"/>
          </a:xfrm>
        </p:grpSpPr>
        <p:sp>
          <p:nvSpPr>
            <p:cNvPr id="49" name="Triangle 2">
              <a:extLst>
                <a:ext uri="{FF2B5EF4-FFF2-40B4-BE49-F238E27FC236}">
                  <a16:creationId xmlns:a16="http://schemas.microsoft.com/office/drawing/2014/main" id="{EA91E21B-55D9-4A4B-9165-F1998FCD4DA7}"/>
                </a:ext>
              </a:extLst>
            </p:cNvPr>
            <p:cNvSpPr/>
            <p:nvPr userDrawn="1"/>
          </p:nvSpPr>
          <p:spPr>
            <a:xfrm flipH="1" flipV="1">
              <a:off x="7147971" y="474252"/>
              <a:ext cx="5055976" cy="119244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 name="connsiteX0" fmla="*/ 0 w 15833641"/>
                <a:gd name="connsiteY0" fmla="*/ 879442 h 879442"/>
                <a:gd name="connsiteX1" fmla="*/ 20164 w 15833641"/>
                <a:gd name="connsiteY1" fmla="*/ 0 h 879442"/>
                <a:gd name="connsiteX2" fmla="*/ 15833641 w 15833641"/>
                <a:gd name="connsiteY2" fmla="*/ 879442 h 879442"/>
                <a:gd name="connsiteX3" fmla="*/ 0 w 15833641"/>
                <a:gd name="connsiteY3" fmla="*/ 879442 h 879442"/>
                <a:gd name="connsiteX0" fmla="*/ 0 w 11397474"/>
                <a:gd name="connsiteY0" fmla="*/ 879442 h 879442"/>
                <a:gd name="connsiteX1" fmla="*/ 20164 w 11397474"/>
                <a:gd name="connsiteY1" fmla="*/ 0 h 879442"/>
                <a:gd name="connsiteX2" fmla="*/ 11397474 w 11397474"/>
                <a:gd name="connsiteY2" fmla="*/ 805985 h 879442"/>
                <a:gd name="connsiteX3" fmla="*/ 0 w 11397474"/>
                <a:gd name="connsiteY3" fmla="*/ 879442 h 879442"/>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6396704"/>
                <a:gd name="connsiteY0" fmla="*/ 894147 h 894147"/>
                <a:gd name="connsiteX1" fmla="*/ 0 w 6396704"/>
                <a:gd name="connsiteY1" fmla="*/ 0 h 894147"/>
                <a:gd name="connsiteX2" fmla="*/ 6396704 w 6396704"/>
                <a:gd name="connsiteY2" fmla="*/ 695698 h 894147"/>
                <a:gd name="connsiteX3" fmla="*/ 20165 w 6396704"/>
                <a:gd name="connsiteY3" fmla="*/ 894147 h 894147"/>
                <a:gd name="connsiteX0" fmla="*/ 20165 w 6558020"/>
                <a:gd name="connsiteY0" fmla="*/ 894147 h 894147"/>
                <a:gd name="connsiteX1" fmla="*/ 0 w 6558020"/>
                <a:gd name="connsiteY1" fmla="*/ 0 h 894147"/>
                <a:gd name="connsiteX2" fmla="*/ 6558020 w 6558020"/>
                <a:gd name="connsiteY2" fmla="*/ 703050 h 894147"/>
                <a:gd name="connsiteX3" fmla="*/ 20165 w 6558020"/>
                <a:gd name="connsiteY3" fmla="*/ 894147 h 894147"/>
                <a:gd name="connsiteX0" fmla="*/ 40329 w 6578184"/>
                <a:gd name="connsiteY0" fmla="*/ 842679 h 842679"/>
                <a:gd name="connsiteX1" fmla="*/ 0 w 6578184"/>
                <a:gd name="connsiteY1" fmla="*/ 0 h 842679"/>
                <a:gd name="connsiteX2" fmla="*/ 6578184 w 6578184"/>
                <a:gd name="connsiteY2" fmla="*/ 651582 h 842679"/>
                <a:gd name="connsiteX3" fmla="*/ 40329 w 6578184"/>
                <a:gd name="connsiteY3" fmla="*/ 842679 h 842679"/>
                <a:gd name="connsiteX0" fmla="*/ 0 w 6578184"/>
                <a:gd name="connsiteY0" fmla="*/ 827974 h 827974"/>
                <a:gd name="connsiteX1" fmla="*/ 0 w 6578184"/>
                <a:gd name="connsiteY1" fmla="*/ 0 h 827974"/>
                <a:gd name="connsiteX2" fmla="*/ 6578184 w 6578184"/>
                <a:gd name="connsiteY2" fmla="*/ 651582 h 827974"/>
                <a:gd name="connsiteX3" fmla="*/ 0 w 6578184"/>
                <a:gd name="connsiteY3" fmla="*/ 827974 h 827974"/>
              </a:gdLst>
              <a:ahLst/>
              <a:cxnLst>
                <a:cxn ang="0">
                  <a:pos x="connsiteX0" y="connsiteY0"/>
                </a:cxn>
                <a:cxn ang="0">
                  <a:pos x="connsiteX1" y="connsiteY1"/>
                </a:cxn>
                <a:cxn ang="0">
                  <a:pos x="connsiteX2" y="connsiteY2"/>
                </a:cxn>
                <a:cxn ang="0">
                  <a:pos x="connsiteX3" y="connsiteY3"/>
                </a:cxn>
              </a:cxnLst>
              <a:rect l="l" t="t" r="r" b="b"/>
              <a:pathLst>
                <a:path w="6578184" h="827974">
                  <a:moveTo>
                    <a:pt x="0" y="827974"/>
                  </a:moveTo>
                  <a:lnTo>
                    <a:pt x="0" y="0"/>
                  </a:lnTo>
                  <a:lnTo>
                    <a:pt x="6578184" y="651582"/>
                  </a:lnTo>
                  <a:lnTo>
                    <a:pt x="0" y="827974"/>
                  </a:lnTo>
                  <a:close/>
                </a:path>
              </a:pathLst>
            </a:custGeom>
            <a:gradFill flip="none" rotWithShape="1">
              <a:gsLst>
                <a:gs pos="15000">
                  <a:schemeClr val="accent5"/>
                </a:gs>
                <a:gs pos="100000">
                  <a:schemeClr val="accent6"/>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0" name="Rectangle 5">
              <a:extLst>
                <a:ext uri="{FF2B5EF4-FFF2-40B4-BE49-F238E27FC236}">
                  <a16:creationId xmlns:a16="http://schemas.microsoft.com/office/drawing/2014/main" id="{35F48FA0-821A-4E52-84B4-F5DABF29BB43}"/>
                </a:ext>
              </a:extLst>
            </p:cNvPr>
            <p:cNvSpPr/>
            <p:nvPr userDrawn="1"/>
          </p:nvSpPr>
          <p:spPr>
            <a:xfrm>
              <a:off x="0" y="-6659"/>
              <a:ext cx="12191999" cy="172630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726302">
                  <a:moveTo>
                    <a:pt x="0" y="0"/>
                  </a:moveTo>
                  <a:lnTo>
                    <a:pt x="12191999" y="0"/>
                  </a:lnTo>
                  <a:cubicBezTo>
                    <a:pt x="12189622" y="287986"/>
                    <a:pt x="12187246" y="575972"/>
                    <a:pt x="12184869" y="863958"/>
                  </a:cubicBezTo>
                  <a:lnTo>
                    <a:pt x="0" y="1726302"/>
                  </a:lnTo>
                  <a:lnTo>
                    <a:pt x="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1" name="Rectangle 5">
              <a:extLst>
                <a:ext uri="{FF2B5EF4-FFF2-40B4-BE49-F238E27FC236}">
                  <a16:creationId xmlns:a16="http://schemas.microsoft.com/office/drawing/2014/main" id="{1EB32BAA-87B3-4251-8DA6-CEE709CD0B8E}"/>
                </a:ext>
              </a:extLst>
            </p:cNvPr>
            <p:cNvSpPr/>
            <p:nvPr userDrawn="1"/>
          </p:nvSpPr>
          <p:spPr>
            <a:xfrm>
              <a:off x="5902532" y="-7075"/>
              <a:ext cx="6301198" cy="130365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301198"/>
                <a:gd name="connsiteY0" fmla="*/ 2087 h 1303658"/>
                <a:gd name="connsiteX1" fmla="*/ 6289468 w 6301198"/>
                <a:gd name="connsiteY1" fmla="*/ 415 h 1303658"/>
                <a:gd name="connsiteX2" fmla="*/ 6301198 w 6301198"/>
                <a:gd name="connsiteY2" fmla="*/ 871601 h 1303658"/>
                <a:gd name="connsiteX3" fmla="*/ 0 w 6301198"/>
                <a:gd name="connsiteY3" fmla="*/ 1303658 h 1303658"/>
                <a:gd name="connsiteX4" fmla="*/ 2762959 w 6301198"/>
                <a:gd name="connsiteY4" fmla="*/ 2087 h 130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1198" h="1303658">
                  <a:moveTo>
                    <a:pt x="2762959" y="2087"/>
                  </a:moveTo>
                  <a:cubicBezTo>
                    <a:pt x="2756249" y="10249"/>
                    <a:pt x="5089236" y="-2389"/>
                    <a:pt x="6289468" y="415"/>
                  </a:cubicBezTo>
                  <a:lnTo>
                    <a:pt x="6301198" y="871601"/>
                  </a:lnTo>
                  <a:lnTo>
                    <a:pt x="0" y="1303658"/>
                  </a:lnTo>
                  <a:lnTo>
                    <a:pt x="2762959" y="2087"/>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52" name="Slide Number Placeholder 9">
            <a:extLst>
              <a:ext uri="{FF2B5EF4-FFF2-40B4-BE49-F238E27FC236}">
                <a16:creationId xmlns:a16="http://schemas.microsoft.com/office/drawing/2014/main" id="{74F41713-97F8-4C2D-8857-7BB4D680526F}"/>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pic>
        <p:nvPicPr>
          <p:cNvPr id="53" name="Graphic 52">
            <a:extLst>
              <a:ext uri="{FF2B5EF4-FFF2-40B4-BE49-F238E27FC236}">
                <a16:creationId xmlns:a16="http://schemas.microsoft.com/office/drawing/2014/main" id="{BD9DFAD0-842D-4FCD-8D65-0FC0F12DE2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33211" y="1411321"/>
            <a:ext cx="720414" cy="734007"/>
          </a:xfrm>
          <a:prstGeom prst="rect">
            <a:avLst/>
          </a:prstGeom>
        </p:spPr>
      </p:pic>
      <p:sp>
        <p:nvSpPr>
          <p:cNvPr id="54" name="Title 1">
            <a:extLst>
              <a:ext uri="{FF2B5EF4-FFF2-40B4-BE49-F238E27FC236}">
                <a16:creationId xmlns:a16="http://schemas.microsoft.com/office/drawing/2014/main" id="{6BDF1CB4-24D0-43E5-8FDB-373520F567CD}"/>
              </a:ext>
            </a:extLst>
          </p:cNvPr>
          <p:cNvSpPr txBox="1">
            <a:spLocks/>
          </p:cNvSpPr>
          <p:nvPr userDrawn="1"/>
        </p:nvSpPr>
        <p:spPr>
          <a:xfrm>
            <a:off x="605485" y="284540"/>
            <a:ext cx="10972800" cy="72078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dirty="0">
                <a:solidFill>
                  <a:schemeClr val="bg1"/>
                </a:solidFill>
              </a:rPr>
              <a:t>About Ameresco</a:t>
            </a:r>
          </a:p>
        </p:txBody>
      </p:sp>
      <p:sp>
        <p:nvSpPr>
          <p:cNvPr id="55" name="Title 1">
            <a:extLst>
              <a:ext uri="{FF2B5EF4-FFF2-40B4-BE49-F238E27FC236}">
                <a16:creationId xmlns:a16="http://schemas.microsoft.com/office/drawing/2014/main" id="{E7F42597-00B8-4920-AAB8-4848885B9859}"/>
              </a:ext>
            </a:extLst>
          </p:cNvPr>
          <p:cNvSpPr txBox="1">
            <a:spLocks/>
          </p:cNvSpPr>
          <p:nvPr userDrawn="1"/>
        </p:nvSpPr>
        <p:spPr>
          <a:xfrm>
            <a:off x="605485" y="920731"/>
            <a:ext cx="8186025" cy="562272"/>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400" b="0" dirty="0">
                <a:solidFill>
                  <a:schemeClr val="bg1"/>
                </a:solidFill>
              </a:rPr>
              <a:t>Ameresco (NYSE:AMRC) is a leading comprehensive cleantech integrator and</a:t>
            </a:r>
            <a:br>
              <a:rPr lang="en-US" sz="1400" b="0" dirty="0">
                <a:solidFill>
                  <a:schemeClr val="bg1"/>
                </a:solidFill>
              </a:rPr>
            </a:br>
            <a:r>
              <a:rPr lang="en-US" sz="1400" b="0" dirty="0">
                <a:solidFill>
                  <a:schemeClr val="bg1"/>
                </a:solidFill>
              </a:rPr>
              <a:t>renewable energy asset developer, owner and operator.</a:t>
            </a:r>
          </a:p>
        </p:txBody>
      </p:sp>
      <p:sp>
        <p:nvSpPr>
          <p:cNvPr id="56" name="Title 1">
            <a:extLst>
              <a:ext uri="{FF2B5EF4-FFF2-40B4-BE49-F238E27FC236}">
                <a16:creationId xmlns:a16="http://schemas.microsoft.com/office/drawing/2014/main" id="{2C0F0A98-5C36-4923-9128-B89BA322423E}"/>
              </a:ext>
            </a:extLst>
          </p:cNvPr>
          <p:cNvSpPr txBox="1">
            <a:spLocks/>
          </p:cNvSpPr>
          <p:nvPr userDrawn="1"/>
        </p:nvSpPr>
        <p:spPr>
          <a:xfrm>
            <a:off x="605485" y="1466070"/>
            <a:ext cx="3923991" cy="376291"/>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600" dirty="0">
                <a:solidFill>
                  <a:schemeClr val="accent5"/>
                </a:solidFill>
              </a:rPr>
              <a:t>Founded in 2000  </a:t>
            </a:r>
            <a:r>
              <a:rPr lang="en-US" sz="1600" dirty="0">
                <a:solidFill>
                  <a:schemeClr val="bg1"/>
                </a:solidFill>
              </a:rPr>
              <a:t>|  </a:t>
            </a:r>
            <a:r>
              <a:rPr lang="en-US" sz="1600" dirty="0">
                <a:solidFill>
                  <a:schemeClr val="accent5"/>
                </a:solidFill>
              </a:rPr>
              <a:t>Public in 2010</a:t>
            </a:r>
          </a:p>
        </p:txBody>
      </p:sp>
      <p:sp>
        <p:nvSpPr>
          <p:cNvPr id="57" name="TextBox 56">
            <a:extLst>
              <a:ext uri="{FF2B5EF4-FFF2-40B4-BE49-F238E27FC236}">
                <a16:creationId xmlns:a16="http://schemas.microsoft.com/office/drawing/2014/main" id="{E25A9F90-F206-48E5-9C8B-5BC77EC37E1A}"/>
              </a:ext>
            </a:extLst>
          </p:cNvPr>
          <p:cNvSpPr txBox="1"/>
          <p:nvPr userDrawn="1"/>
        </p:nvSpPr>
        <p:spPr>
          <a:xfrm>
            <a:off x="605485" y="2908300"/>
            <a:ext cx="3098800" cy="369332"/>
          </a:xfrm>
          <a:prstGeom prst="rect">
            <a:avLst/>
          </a:prstGeom>
          <a:noFill/>
        </p:spPr>
        <p:txBody>
          <a:bodyPr wrap="square" rtlCol="0">
            <a:spAutoFit/>
          </a:bodyPr>
          <a:lstStyle/>
          <a:p>
            <a:pPr marL="7937" defTabSz="457200">
              <a:spcBef>
                <a:spcPts val="600"/>
              </a:spcBef>
              <a:buClr>
                <a:schemeClr val="tx2"/>
              </a:buClr>
              <a:buSzPct val="110000"/>
            </a:pPr>
            <a:r>
              <a:rPr lang="en-US" dirty="0">
                <a:solidFill>
                  <a:schemeClr val="accent4"/>
                </a:solidFill>
                <a:latin typeface="Arial" panose="020B0604020202020204" pitchFamily="34" charset="0"/>
                <a:cs typeface="Arial" panose="020B0604020202020204" pitchFamily="34" charset="0"/>
              </a:rPr>
              <a:t>Comprehensive Portfolio</a:t>
            </a:r>
          </a:p>
        </p:txBody>
      </p:sp>
      <p:sp>
        <p:nvSpPr>
          <p:cNvPr id="58" name="TextBox 57">
            <a:extLst>
              <a:ext uri="{FF2B5EF4-FFF2-40B4-BE49-F238E27FC236}">
                <a16:creationId xmlns:a16="http://schemas.microsoft.com/office/drawing/2014/main" id="{FD252CAA-09F0-4A06-8A3E-C73525D06EDA}"/>
              </a:ext>
            </a:extLst>
          </p:cNvPr>
          <p:cNvSpPr txBox="1"/>
          <p:nvPr userDrawn="1"/>
        </p:nvSpPr>
        <p:spPr>
          <a:xfrm>
            <a:off x="605485" y="3289299"/>
            <a:ext cx="3418858" cy="1015663"/>
          </a:xfrm>
          <a:prstGeom prst="rect">
            <a:avLst/>
          </a:prstGeom>
          <a:noFill/>
        </p:spPr>
        <p:txBody>
          <a:bodyPr wrap="square" rtlCol="0">
            <a:spAutoFit/>
          </a:bodyPr>
          <a:lstStyle/>
          <a:p>
            <a:pPr marL="7937" defTabSz="457200">
              <a:spcBef>
                <a:spcPts val="600"/>
              </a:spcBef>
              <a:buClr>
                <a:schemeClr val="tx2"/>
              </a:buClr>
              <a:buSzPct val="110000"/>
            </a:pPr>
            <a:r>
              <a:rPr lang="en-US" sz="1200" dirty="0">
                <a:latin typeface="Arial" panose="020B0604020202020204" pitchFamily="34" charset="0"/>
                <a:cs typeface="Arial" panose="020B0604020202020204" pitchFamily="34" charset="0"/>
              </a:rPr>
              <a:t>Objective approach and in-house technical expertise delivers the most advanced technologies to meet the unique needs of each customer. Majority of projects are budget-neutral, funded by energy cost savings.</a:t>
            </a:r>
          </a:p>
        </p:txBody>
      </p:sp>
      <p:sp>
        <p:nvSpPr>
          <p:cNvPr id="59" name="TextBox 58">
            <a:extLst>
              <a:ext uri="{FF2B5EF4-FFF2-40B4-BE49-F238E27FC236}">
                <a16:creationId xmlns:a16="http://schemas.microsoft.com/office/drawing/2014/main" id="{13CEECDB-7FF9-4D5C-A22C-8ED57D52821B}"/>
              </a:ext>
            </a:extLst>
          </p:cNvPr>
          <p:cNvSpPr txBox="1"/>
          <p:nvPr userDrawn="1"/>
        </p:nvSpPr>
        <p:spPr>
          <a:xfrm>
            <a:off x="605485" y="4711700"/>
            <a:ext cx="3098800" cy="369332"/>
          </a:xfrm>
          <a:prstGeom prst="rect">
            <a:avLst/>
          </a:prstGeom>
          <a:noFill/>
        </p:spPr>
        <p:txBody>
          <a:bodyPr wrap="square" rtlCol="0">
            <a:spAutoFit/>
          </a:bodyPr>
          <a:lstStyle/>
          <a:p>
            <a:pPr marL="7937" defTabSz="457200">
              <a:spcBef>
                <a:spcPts val="600"/>
              </a:spcBef>
              <a:buClr>
                <a:schemeClr val="tx2"/>
              </a:buClr>
              <a:buSzPct val="110000"/>
            </a:pPr>
            <a:r>
              <a:rPr lang="en-US" dirty="0">
                <a:solidFill>
                  <a:schemeClr val="accent4"/>
                </a:solidFill>
                <a:latin typeface="Arial" panose="020B0604020202020204" pitchFamily="34" charset="0"/>
                <a:cs typeface="Arial" panose="020B0604020202020204" pitchFamily="34" charset="0"/>
              </a:rPr>
              <a:t>Customer Driven</a:t>
            </a:r>
          </a:p>
        </p:txBody>
      </p:sp>
      <p:sp>
        <p:nvSpPr>
          <p:cNvPr id="60" name="TextBox 59">
            <a:extLst>
              <a:ext uri="{FF2B5EF4-FFF2-40B4-BE49-F238E27FC236}">
                <a16:creationId xmlns:a16="http://schemas.microsoft.com/office/drawing/2014/main" id="{0B730053-653E-4A3D-936C-765DCD9B3A13}"/>
              </a:ext>
            </a:extLst>
          </p:cNvPr>
          <p:cNvSpPr txBox="1"/>
          <p:nvPr userDrawn="1"/>
        </p:nvSpPr>
        <p:spPr>
          <a:xfrm>
            <a:off x="605485" y="5092699"/>
            <a:ext cx="3182833" cy="1015663"/>
          </a:xfrm>
          <a:prstGeom prst="rect">
            <a:avLst/>
          </a:prstGeom>
          <a:noFill/>
        </p:spPr>
        <p:txBody>
          <a:bodyPr wrap="square" rtlCol="0">
            <a:spAutoFit/>
          </a:bodyPr>
          <a:lstStyle/>
          <a:p>
            <a:pPr marL="7937" defTabSz="457200">
              <a:spcBef>
                <a:spcPts val="600"/>
              </a:spcBef>
              <a:buClr>
                <a:schemeClr val="tx2"/>
              </a:buClr>
              <a:buSzPct val="110000"/>
            </a:pPr>
            <a:r>
              <a:rPr lang="en-US" sz="1200" dirty="0">
                <a:latin typeface="Arial" panose="020B0604020202020204" pitchFamily="34" charset="0"/>
                <a:cs typeface="Arial" panose="020B0604020202020204" pitchFamily="34" charset="0"/>
              </a:rPr>
              <a:t>Federal &amp; Municipal Governments, Commercial &amp; Industrial, Higher Ed, K12, Public Housing, Healthcare, Airports. Market reputation across North America &amp; Europe for excellence in customer satisfaction.</a:t>
            </a:r>
          </a:p>
        </p:txBody>
      </p:sp>
      <p:cxnSp>
        <p:nvCxnSpPr>
          <p:cNvPr id="61" name="Straight Connector 60">
            <a:extLst>
              <a:ext uri="{FF2B5EF4-FFF2-40B4-BE49-F238E27FC236}">
                <a16:creationId xmlns:a16="http://schemas.microsoft.com/office/drawing/2014/main" id="{83A21E4D-3E3D-44F3-A9E2-4E4250B7CDF7}"/>
              </a:ext>
            </a:extLst>
          </p:cNvPr>
          <p:cNvCxnSpPr>
            <a:cxnSpLocks/>
          </p:cNvCxnSpPr>
          <p:nvPr userDrawn="1"/>
        </p:nvCxnSpPr>
        <p:spPr>
          <a:xfrm>
            <a:off x="4177633" y="2833732"/>
            <a:ext cx="0" cy="3384728"/>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7416D7C9-F44A-467F-B3C1-E506FDE5ABC8}"/>
              </a:ext>
            </a:extLst>
          </p:cNvPr>
          <p:cNvSpPr txBox="1"/>
          <p:nvPr userDrawn="1"/>
        </p:nvSpPr>
        <p:spPr>
          <a:xfrm>
            <a:off x="5470047" y="2815614"/>
            <a:ext cx="2017675" cy="954107"/>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$13 Billion </a:t>
            </a:r>
            <a:r>
              <a:rPr lang="en-US" sz="1400" dirty="0">
                <a:latin typeface="Arial" panose="020B0604020202020204" pitchFamily="34" charset="0"/>
                <a:cs typeface="Arial" panose="020B0604020202020204" pitchFamily="34" charset="0"/>
              </a:rPr>
              <a:t>in energy solution projects,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389 MWe of Owned Assets in Operation</a:t>
            </a:r>
          </a:p>
        </p:txBody>
      </p:sp>
      <p:sp>
        <p:nvSpPr>
          <p:cNvPr id="65" name="TextBox 64">
            <a:extLst>
              <a:ext uri="{FF2B5EF4-FFF2-40B4-BE49-F238E27FC236}">
                <a16:creationId xmlns:a16="http://schemas.microsoft.com/office/drawing/2014/main" id="{E5CF8D4A-829B-46D8-9606-18E81AC195E7}"/>
              </a:ext>
            </a:extLst>
          </p:cNvPr>
          <p:cNvSpPr txBox="1"/>
          <p:nvPr userDrawn="1"/>
        </p:nvSpPr>
        <p:spPr>
          <a:xfrm>
            <a:off x="8919968" y="2815614"/>
            <a:ext cx="2614170" cy="954107"/>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8,000+ Customers </a:t>
            </a:r>
            <a:r>
              <a:rPr lang="en-US" sz="1400" dirty="0">
                <a:latin typeface="Arial" panose="020B0604020202020204" pitchFamily="34" charset="0"/>
                <a:cs typeface="Arial" panose="020B0604020202020204" pitchFamily="34" charset="0"/>
              </a:rPr>
              <a:t>benefitting from energy efficiency measures and renewable energy generation</a:t>
            </a:r>
          </a:p>
        </p:txBody>
      </p:sp>
      <p:sp>
        <p:nvSpPr>
          <p:cNvPr id="66" name="TextBox 65">
            <a:extLst>
              <a:ext uri="{FF2B5EF4-FFF2-40B4-BE49-F238E27FC236}">
                <a16:creationId xmlns:a16="http://schemas.microsoft.com/office/drawing/2014/main" id="{B1494005-A3CD-416B-8A62-3AC6C66A2A01}"/>
              </a:ext>
            </a:extLst>
          </p:cNvPr>
          <p:cNvSpPr txBox="1"/>
          <p:nvPr userDrawn="1"/>
        </p:nvSpPr>
        <p:spPr>
          <a:xfrm>
            <a:off x="8919968" y="4161620"/>
            <a:ext cx="2471426" cy="738664"/>
          </a:xfrm>
          <a:prstGeom prst="rect">
            <a:avLst/>
          </a:prstGeom>
          <a:noFill/>
        </p:spPr>
        <p:txBody>
          <a:bodyPr wrap="square" rtlCol="0">
            <a:spAutoFit/>
          </a:bodyPr>
          <a:lstStyle/>
          <a:p>
            <a:pPr marL="7937" defTabSz="457200">
              <a:spcBef>
                <a:spcPts val="600"/>
              </a:spcBef>
              <a:buClr>
                <a:schemeClr val="tx2"/>
              </a:buClr>
              <a:buSzPct val="110000"/>
            </a:pPr>
            <a:r>
              <a:rPr lang="en-US" sz="1400" dirty="0">
                <a:latin typeface="Arial" panose="020B0604020202020204" pitchFamily="34" charset="0"/>
                <a:cs typeface="Arial" panose="020B0604020202020204" pitchFamily="34" charset="0"/>
              </a:rPr>
              <a:t>Energy cost savings with comprehensive, audit- based improvements</a:t>
            </a:r>
          </a:p>
        </p:txBody>
      </p:sp>
      <p:pic>
        <p:nvPicPr>
          <p:cNvPr id="67" name="Picture 66" descr="A picture containing clock&#10;&#10;Description automatically generated">
            <a:extLst>
              <a:ext uri="{FF2B5EF4-FFF2-40B4-BE49-F238E27FC236}">
                <a16:creationId xmlns:a16="http://schemas.microsoft.com/office/drawing/2014/main" id="{F56D136F-877C-459C-AD25-32097ECBD37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567985" y="2815614"/>
            <a:ext cx="802084" cy="802084"/>
          </a:xfrm>
          <a:prstGeom prst="rect">
            <a:avLst/>
          </a:prstGeom>
        </p:spPr>
      </p:pic>
      <p:pic>
        <p:nvPicPr>
          <p:cNvPr id="70" name="Picture 69" descr="A close up of a logo&#10;&#10;Description automatically generated">
            <a:extLst>
              <a:ext uri="{FF2B5EF4-FFF2-40B4-BE49-F238E27FC236}">
                <a16:creationId xmlns:a16="http://schemas.microsoft.com/office/drawing/2014/main" id="{4433299C-FC7E-4B85-A8E4-46114DA11A0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112640" y="2815614"/>
            <a:ext cx="802084" cy="802084"/>
          </a:xfrm>
          <a:prstGeom prst="rect">
            <a:avLst/>
          </a:prstGeom>
        </p:spPr>
      </p:pic>
      <p:pic>
        <p:nvPicPr>
          <p:cNvPr id="71" name="Picture 70" descr="A close up of a sign&#10;&#10;Description automatically generated">
            <a:extLst>
              <a:ext uri="{FF2B5EF4-FFF2-40B4-BE49-F238E27FC236}">
                <a16:creationId xmlns:a16="http://schemas.microsoft.com/office/drawing/2014/main" id="{A4982ECB-2F11-4F63-9081-5EF4B413C82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64529" y="4082158"/>
            <a:ext cx="898306" cy="897588"/>
          </a:xfrm>
          <a:prstGeom prst="rect">
            <a:avLst/>
          </a:prstGeom>
        </p:spPr>
      </p:pic>
      <p:sp>
        <p:nvSpPr>
          <p:cNvPr id="72" name="TextBox 71">
            <a:extLst>
              <a:ext uri="{FF2B5EF4-FFF2-40B4-BE49-F238E27FC236}">
                <a16:creationId xmlns:a16="http://schemas.microsoft.com/office/drawing/2014/main" id="{CF96275D-AB6D-4418-B5CA-2FFE66E2663A}"/>
              </a:ext>
            </a:extLst>
          </p:cNvPr>
          <p:cNvSpPr txBox="1"/>
          <p:nvPr userDrawn="1"/>
        </p:nvSpPr>
        <p:spPr>
          <a:xfrm>
            <a:off x="8919968" y="5228518"/>
            <a:ext cx="3165639" cy="954107"/>
          </a:xfrm>
          <a:prstGeom prst="rect">
            <a:avLst/>
          </a:prstGeom>
          <a:noFill/>
        </p:spPr>
        <p:txBody>
          <a:bodyPr wrap="square" rtlCol="0">
            <a:spAutoFit/>
          </a:bodyPr>
          <a:lstStyle/>
          <a:p>
            <a:pPr marL="7937" defTabSz="457200">
              <a:spcBef>
                <a:spcPts val="600"/>
              </a:spcBef>
              <a:buClr>
                <a:schemeClr val="tx2"/>
              </a:buClr>
              <a:buSzPct val="110000"/>
            </a:pPr>
            <a:r>
              <a:rPr lang="en-US" sz="1400" dirty="0">
                <a:latin typeface="Arial" panose="020B0604020202020204" pitchFamily="34" charset="0"/>
                <a:cs typeface="Arial" panose="020B0604020202020204" pitchFamily="34" charset="0"/>
              </a:rPr>
              <a:t>In 2022, our renewable energy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assets and customer projects delivered a carbon offset equivalent to </a:t>
            </a:r>
            <a:r>
              <a:rPr lang="en-US" sz="1400" b="1" dirty="0">
                <a:solidFill>
                  <a:schemeClr val="tx2"/>
                </a:solidFill>
                <a:latin typeface="Arial" panose="020B0604020202020204" pitchFamily="34" charset="0"/>
                <a:cs typeface="Arial" panose="020B0604020202020204" pitchFamily="34" charset="0"/>
              </a:rPr>
              <a:t>~14.7M metric tons of CO</a:t>
            </a:r>
            <a:r>
              <a:rPr lang="en-US" sz="1400" b="1" baseline="-25000" dirty="0">
                <a:solidFill>
                  <a:schemeClr val="tx2"/>
                </a:solidFill>
                <a:latin typeface="Arial" panose="020B0604020202020204" pitchFamily="34" charset="0"/>
                <a:cs typeface="Arial" panose="020B0604020202020204" pitchFamily="34" charset="0"/>
              </a:rPr>
              <a:t>2</a:t>
            </a:r>
            <a:endParaRPr lang="en-US" sz="1400" dirty="0">
              <a:latin typeface="Arial" panose="020B0604020202020204" pitchFamily="34" charset="0"/>
              <a:cs typeface="Arial" panose="020B0604020202020204" pitchFamily="34" charset="0"/>
            </a:endParaRPr>
          </a:p>
        </p:txBody>
      </p:sp>
      <p:pic>
        <p:nvPicPr>
          <p:cNvPr id="73" name="Picture 72">
            <a:extLst>
              <a:ext uri="{FF2B5EF4-FFF2-40B4-BE49-F238E27FC236}">
                <a16:creationId xmlns:a16="http://schemas.microsoft.com/office/drawing/2014/main" id="{9A2401E0-5E67-4E83-95C1-3BADBB4E1CD1}"/>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8142778" y="5334667"/>
            <a:ext cx="741808" cy="741808"/>
          </a:xfrm>
          <a:prstGeom prst="rect">
            <a:avLst/>
          </a:prstGeom>
        </p:spPr>
      </p:pic>
      <p:sp>
        <p:nvSpPr>
          <p:cNvPr id="29" name="TextBox 28">
            <a:extLst>
              <a:ext uri="{FF2B5EF4-FFF2-40B4-BE49-F238E27FC236}">
                <a16:creationId xmlns:a16="http://schemas.microsoft.com/office/drawing/2014/main" id="{774B32F8-6249-4EB4-A4DF-4F02D4362004}"/>
              </a:ext>
            </a:extLst>
          </p:cNvPr>
          <p:cNvSpPr txBox="1"/>
          <p:nvPr userDrawn="1"/>
        </p:nvSpPr>
        <p:spPr>
          <a:xfrm>
            <a:off x="5470048" y="4161620"/>
            <a:ext cx="2321924" cy="738664"/>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1,300+ Employees </a:t>
            </a:r>
            <a:r>
              <a:rPr lang="en-US" sz="1400" dirty="0">
                <a:latin typeface="Arial" panose="020B0604020202020204" pitchFamily="34" charset="0"/>
                <a:cs typeface="Arial" panose="020B0604020202020204" pitchFamily="34" charset="0"/>
              </a:rPr>
              <a:t>throughout North America and the United Kingdom</a:t>
            </a:r>
          </a:p>
        </p:txBody>
      </p:sp>
      <p:sp>
        <p:nvSpPr>
          <p:cNvPr id="31" name="TextBox 30">
            <a:extLst>
              <a:ext uri="{FF2B5EF4-FFF2-40B4-BE49-F238E27FC236}">
                <a16:creationId xmlns:a16="http://schemas.microsoft.com/office/drawing/2014/main" id="{58B3186A-C934-4454-985B-914A4A4D86EF}"/>
              </a:ext>
            </a:extLst>
          </p:cNvPr>
          <p:cNvSpPr txBox="1"/>
          <p:nvPr userDrawn="1"/>
        </p:nvSpPr>
        <p:spPr>
          <a:xfrm>
            <a:off x="5470047" y="5443961"/>
            <a:ext cx="2909067" cy="523220"/>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60+ Offices </a:t>
            </a:r>
            <a:r>
              <a:rPr lang="en-US" sz="1400" dirty="0">
                <a:latin typeface="Arial" panose="020B0604020202020204" pitchFamily="34" charset="0"/>
                <a:cs typeface="Arial" panose="020B0604020202020204" pitchFamily="34" charset="0"/>
              </a:rPr>
              <a:t>providing local expertise in markets served</a:t>
            </a:r>
          </a:p>
        </p:txBody>
      </p:sp>
      <p:pic>
        <p:nvPicPr>
          <p:cNvPr id="32" name="Picture 31" descr="A picture containing window&#10;&#10;Description automatically generated">
            <a:extLst>
              <a:ext uri="{FF2B5EF4-FFF2-40B4-BE49-F238E27FC236}">
                <a16:creationId xmlns:a16="http://schemas.microsoft.com/office/drawing/2014/main" id="{7EF9696C-9B7B-4EAF-94D2-33A48B2A509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482983" y="4050196"/>
            <a:ext cx="962282" cy="961513"/>
          </a:xfrm>
          <a:prstGeom prst="rect">
            <a:avLst/>
          </a:prstGeom>
        </p:spPr>
      </p:pic>
      <p:pic>
        <p:nvPicPr>
          <p:cNvPr id="33" name="Picture 32" descr="A picture containing drawing, black, green, white&#10;&#10;Description automatically generated">
            <a:extLst>
              <a:ext uri="{FF2B5EF4-FFF2-40B4-BE49-F238E27FC236}">
                <a16:creationId xmlns:a16="http://schemas.microsoft.com/office/drawing/2014/main" id="{A953B0A3-FD61-4C49-855B-1ADAB44332E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462011" y="5203057"/>
            <a:ext cx="1004227" cy="1005029"/>
          </a:xfrm>
          <a:prstGeom prst="rect">
            <a:avLst/>
          </a:prstGeom>
        </p:spPr>
      </p:pic>
    </p:spTree>
    <p:extLst>
      <p:ext uri="{BB962C8B-B14F-4D97-AF65-F5344CB8AC3E}">
        <p14:creationId xmlns:p14="http://schemas.microsoft.com/office/powerpoint/2010/main" val="392878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MRC-Industrie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17AEB4-F277-4F41-BC1C-820CAE00D8F9}"/>
              </a:ext>
            </a:extLst>
          </p:cNvPr>
          <p:cNvGrpSpPr/>
          <p:nvPr userDrawn="1"/>
        </p:nvGrpSpPr>
        <p:grpSpPr>
          <a:xfrm>
            <a:off x="-3175" y="5729392"/>
            <a:ext cx="12195175" cy="1138133"/>
            <a:chOff x="-3175" y="5719867"/>
            <a:chExt cx="12195175" cy="1138133"/>
          </a:xfrm>
        </p:grpSpPr>
        <p:sp>
          <p:nvSpPr>
            <p:cNvPr id="20" name="Triangle 2">
              <a:extLst>
                <a:ext uri="{FF2B5EF4-FFF2-40B4-BE49-F238E27FC236}">
                  <a16:creationId xmlns:a16="http://schemas.microsoft.com/office/drawing/2014/main" id="{14A98557-147A-B545-AAB4-CE39946EFE57}"/>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Triangle 2">
              <a:extLst>
                <a:ext uri="{FF2B5EF4-FFF2-40B4-BE49-F238E27FC236}">
                  <a16:creationId xmlns:a16="http://schemas.microsoft.com/office/drawing/2014/main" id="{197ACFF4-5061-DC42-AF2A-603FA39D77B1}"/>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Triangle 2">
              <a:extLst>
                <a:ext uri="{FF2B5EF4-FFF2-40B4-BE49-F238E27FC236}">
                  <a16:creationId xmlns:a16="http://schemas.microsoft.com/office/drawing/2014/main" id="{5041B1B6-8760-9E45-A458-D7719CD7B202}"/>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1D79FE01-E504-EE4C-9059-0B5C5D534331}"/>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9">
            <a:extLst>
              <a:ext uri="{FF2B5EF4-FFF2-40B4-BE49-F238E27FC236}">
                <a16:creationId xmlns:a16="http://schemas.microsoft.com/office/drawing/2014/main" id="{5C4AE2ED-C892-0C44-94B1-8EA8773FCDF7}"/>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24" name="Picture 23">
            <a:extLst>
              <a:ext uri="{FF2B5EF4-FFF2-40B4-BE49-F238E27FC236}">
                <a16:creationId xmlns:a16="http://schemas.microsoft.com/office/drawing/2014/main" id="{E6E4E664-4B22-9C48-B57A-0EA76F47B4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66" name="Slide Number Placeholder 3">
            <a:extLst>
              <a:ext uri="{FF2B5EF4-FFF2-40B4-BE49-F238E27FC236}">
                <a16:creationId xmlns:a16="http://schemas.microsoft.com/office/drawing/2014/main" id="{EF62CE65-A726-4077-8844-573689FD9568}"/>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dirty="0"/>
          </a:p>
        </p:txBody>
      </p:sp>
      <p:grpSp>
        <p:nvGrpSpPr>
          <p:cNvPr id="67" name="Group 66">
            <a:extLst>
              <a:ext uri="{FF2B5EF4-FFF2-40B4-BE49-F238E27FC236}">
                <a16:creationId xmlns:a16="http://schemas.microsoft.com/office/drawing/2014/main" id="{A592DA8B-ABBC-4707-B57D-A8CC2E0C6146}"/>
              </a:ext>
            </a:extLst>
          </p:cNvPr>
          <p:cNvGrpSpPr/>
          <p:nvPr userDrawn="1"/>
        </p:nvGrpSpPr>
        <p:grpSpPr>
          <a:xfrm>
            <a:off x="10010768" y="1809706"/>
            <a:ext cx="1529294" cy="1529294"/>
            <a:chOff x="10010768" y="1791594"/>
            <a:chExt cx="1529294" cy="1529294"/>
          </a:xfrm>
        </p:grpSpPr>
        <p:sp>
          <p:nvSpPr>
            <p:cNvPr id="68" name="TextBox 67">
              <a:extLst>
                <a:ext uri="{FF2B5EF4-FFF2-40B4-BE49-F238E27FC236}">
                  <a16:creationId xmlns:a16="http://schemas.microsoft.com/office/drawing/2014/main" id="{E560E7E6-D64C-445A-AD27-A00C78AE2980}"/>
                </a:ext>
              </a:extLst>
            </p:cNvPr>
            <p:cNvSpPr txBox="1"/>
            <p:nvPr/>
          </p:nvSpPr>
          <p:spPr>
            <a:xfrm>
              <a:off x="10115787" y="2751290"/>
              <a:ext cx="1329216" cy="374461"/>
            </a:xfrm>
            <a:prstGeom prst="rect">
              <a:avLst/>
            </a:prstGeom>
            <a:noFill/>
          </p:spPr>
          <p:txBody>
            <a:bodyPr wrap="square" rtlCol="0" anchor="ctr">
              <a:spAutoFit/>
            </a:bodyPr>
            <a:lstStyle/>
            <a:p>
              <a:pPr algn="ctr">
                <a:lnSpc>
                  <a:spcPts val="1100"/>
                </a:lnSpc>
              </a:pPr>
              <a:r>
                <a:rPr lang="en-US" sz="1100" dirty="0"/>
                <a:t>K-12 </a:t>
              </a:r>
              <a:br>
                <a:rPr lang="en-US" sz="1100" dirty="0"/>
              </a:br>
              <a:r>
                <a:rPr lang="en-US" sz="1100" dirty="0"/>
                <a:t>Schools</a:t>
              </a:r>
            </a:p>
          </p:txBody>
        </p:sp>
        <p:sp>
          <p:nvSpPr>
            <p:cNvPr id="69" name="Oval 68">
              <a:extLst>
                <a:ext uri="{FF2B5EF4-FFF2-40B4-BE49-F238E27FC236}">
                  <a16:creationId xmlns:a16="http://schemas.microsoft.com/office/drawing/2014/main" id="{4F56E394-4E98-4598-A370-8B95A795EF80}"/>
                </a:ext>
              </a:extLst>
            </p:cNvPr>
            <p:cNvSpPr/>
            <p:nvPr/>
          </p:nvSpPr>
          <p:spPr>
            <a:xfrm rot="6323744">
              <a:off x="10010768"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70" name="Group 69">
            <a:extLst>
              <a:ext uri="{FF2B5EF4-FFF2-40B4-BE49-F238E27FC236}">
                <a16:creationId xmlns:a16="http://schemas.microsoft.com/office/drawing/2014/main" id="{6D3D9710-98D0-4832-A97B-C2BCFC3C6F38}"/>
              </a:ext>
            </a:extLst>
          </p:cNvPr>
          <p:cNvGrpSpPr/>
          <p:nvPr userDrawn="1"/>
        </p:nvGrpSpPr>
        <p:grpSpPr>
          <a:xfrm>
            <a:off x="2523041" y="1809706"/>
            <a:ext cx="1529294" cy="1529294"/>
            <a:chOff x="8138837" y="1791594"/>
            <a:chExt cx="1529294" cy="1529294"/>
          </a:xfrm>
        </p:grpSpPr>
        <p:sp>
          <p:nvSpPr>
            <p:cNvPr id="71" name="TextBox 70">
              <a:extLst>
                <a:ext uri="{FF2B5EF4-FFF2-40B4-BE49-F238E27FC236}">
                  <a16:creationId xmlns:a16="http://schemas.microsoft.com/office/drawing/2014/main" id="{B087EC77-E08C-4077-A4A2-F4CCACF71141}"/>
                </a:ext>
              </a:extLst>
            </p:cNvPr>
            <p:cNvSpPr txBox="1"/>
            <p:nvPr/>
          </p:nvSpPr>
          <p:spPr>
            <a:xfrm>
              <a:off x="8242702" y="2751290"/>
              <a:ext cx="1329216" cy="374461"/>
            </a:xfrm>
            <a:prstGeom prst="rect">
              <a:avLst/>
            </a:prstGeom>
            <a:noFill/>
          </p:spPr>
          <p:txBody>
            <a:bodyPr wrap="square" rtlCol="0" anchor="ctr">
              <a:spAutoFit/>
            </a:bodyPr>
            <a:lstStyle/>
            <a:p>
              <a:pPr algn="ctr">
                <a:lnSpc>
                  <a:spcPts val="1100"/>
                </a:lnSpc>
              </a:pPr>
              <a:r>
                <a:rPr lang="en-US" sz="1100" dirty="0"/>
                <a:t>Colleges &amp; Universities</a:t>
              </a:r>
            </a:p>
          </p:txBody>
        </p:sp>
        <p:sp>
          <p:nvSpPr>
            <p:cNvPr id="72" name="Oval 71">
              <a:extLst>
                <a:ext uri="{FF2B5EF4-FFF2-40B4-BE49-F238E27FC236}">
                  <a16:creationId xmlns:a16="http://schemas.microsoft.com/office/drawing/2014/main" id="{70EE0849-6B28-40AF-B240-FEA21DC923AA}"/>
                </a:ext>
              </a:extLst>
            </p:cNvPr>
            <p:cNvSpPr/>
            <p:nvPr/>
          </p:nvSpPr>
          <p:spPr>
            <a:xfrm rot="6323744">
              <a:off x="8138837"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73" name="Group 72">
            <a:extLst>
              <a:ext uri="{FF2B5EF4-FFF2-40B4-BE49-F238E27FC236}">
                <a16:creationId xmlns:a16="http://schemas.microsoft.com/office/drawing/2014/main" id="{4A3BC46C-47E7-432A-8B72-5AE4D445A9C8}"/>
              </a:ext>
            </a:extLst>
          </p:cNvPr>
          <p:cNvGrpSpPr/>
          <p:nvPr userDrawn="1"/>
        </p:nvGrpSpPr>
        <p:grpSpPr>
          <a:xfrm>
            <a:off x="6266905" y="1809706"/>
            <a:ext cx="1529294" cy="1529294"/>
            <a:chOff x="6266905" y="1791594"/>
            <a:chExt cx="1529294" cy="1529294"/>
          </a:xfrm>
        </p:grpSpPr>
        <p:sp>
          <p:nvSpPr>
            <p:cNvPr id="74" name="TextBox 73">
              <a:extLst>
                <a:ext uri="{FF2B5EF4-FFF2-40B4-BE49-F238E27FC236}">
                  <a16:creationId xmlns:a16="http://schemas.microsoft.com/office/drawing/2014/main" id="{7A68A594-5588-485F-A85C-48B97EFA95CF}"/>
                </a:ext>
              </a:extLst>
            </p:cNvPr>
            <p:cNvSpPr txBox="1"/>
            <p:nvPr/>
          </p:nvSpPr>
          <p:spPr>
            <a:xfrm>
              <a:off x="6369615" y="2751290"/>
              <a:ext cx="1329216" cy="374461"/>
            </a:xfrm>
            <a:prstGeom prst="rect">
              <a:avLst/>
            </a:prstGeom>
            <a:noFill/>
          </p:spPr>
          <p:txBody>
            <a:bodyPr wrap="square" rtlCol="0" anchor="ctr">
              <a:spAutoFit/>
            </a:bodyPr>
            <a:lstStyle/>
            <a:p>
              <a:pPr algn="ctr">
                <a:lnSpc>
                  <a:spcPts val="1100"/>
                </a:lnSpc>
              </a:pPr>
              <a:r>
                <a:rPr lang="en-US" sz="1100" dirty="0"/>
                <a:t>Healthcare</a:t>
              </a:r>
              <a:br>
                <a:rPr lang="en-US" sz="1100" dirty="0"/>
              </a:br>
              <a:r>
                <a:rPr lang="en-US" sz="1100" dirty="0"/>
                <a:t>Facilities</a:t>
              </a:r>
            </a:p>
          </p:txBody>
        </p:sp>
        <p:sp>
          <p:nvSpPr>
            <p:cNvPr id="75" name="Oval 74">
              <a:extLst>
                <a:ext uri="{FF2B5EF4-FFF2-40B4-BE49-F238E27FC236}">
                  <a16:creationId xmlns:a16="http://schemas.microsoft.com/office/drawing/2014/main" id="{4E57CCA4-F3C7-468C-983C-7E037F0F0ADB}"/>
                </a:ext>
              </a:extLst>
            </p:cNvPr>
            <p:cNvSpPr/>
            <p:nvPr/>
          </p:nvSpPr>
          <p:spPr>
            <a:xfrm rot="6323744">
              <a:off x="6266905"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76" name="Group 75">
            <a:extLst>
              <a:ext uri="{FF2B5EF4-FFF2-40B4-BE49-F238E27FC236}">
                <a16:creationId xmlns:a16="http://schemas.microsoft.com/office/drawing/2014/main" id="{D29799AC-77E2-436E-BBDD-3B9D4ACCCF7B}"/>
              </a:ext>
            </a:extLst>
          </p:cNvPr>
          <p:cNvGrpSpPr/>
          <p:nvPr userDrawn="1"/>
        </p:nvGrpSpPr>
        <p:grpSpPr>
          <a:xfrm>
            <a:off x="5258329" y="3723264"/>
            <a:ext cx="1529294" cy="1529294"/>
            <a:chOff x="4394973" y="1791594"/>
            <a:chExt cx="1529294" cy="1529294"/>
          </a:xfrm>
        </p:grpSpPr>
        <p:sp>
          <p:nvSpPr>
            <p:cNvPr id="77" name="TextBox 76">
              <a:extLst>
                <a:ext uri="{FF2B5EF4-FFF2-40B4-BE49-F238E27FC236}">
                  <a16:creationId xmlns:a16="http://schemas.microsoft.com/office/drawing/2014/main" id="{E251EEEA-A13C-4389-A11E-1E370D2A5D0A}"/>
                </a:ext>
              </a:extLst>
            </p:cNvPr>
            <p:cNvSpPr txBox="1"/>
            <p:nvPr/>
          </p:nvSpPr>
          <p:spPr>
            <a:xfrm>
              <a:off x="4496528" y="2751290"/>
              <a:ext cx="1329216" cy="374461"/>
            </a:xfrm>
            <a:prstGeom prst="rect">
              <a:avLst/>
            </a:prstGeom>
            <a:noFill/>
          </p:spPr>
          <p:txBody>
            <a:bodyPr wrap="square" rtlCol="0" anchor="ctr">
              <a:spAutoFit/>
            </a:bodyPr>
            <a:lstStyle/>
            <a:p>
              <a:pPr algn="ctr">
                <a:lnSpc>
                  <a:spcPts val="1100"/>
                </a:lnSpc>
              </a:pPr>
              <a:r>
                <a:rPr lang="en-US" sz="1100" dirty="0"/>
                <a:t>State &amp; Municipal Government</a:t>
              </a:r>
            </a:p>
          </p:txBody>
        </p:sp>
        <p:sp>
          <p:nvSpPr>
            <p:cNvPr id="78" name="Oval 77">
              <a:extLst>
                <a:ext uri="{FF2B5EF4-FFF2-40B4-BE49-F238E27FC236}">
                  <a16:creationId xmlns:a16="http://schemas.microsoft.com/office/drawing/2014/main" id="{528C6816-EA0D-4071-A660-4B15F28DF2F3}"/>
                </a:ext>
              </a:extLst>
            </p:cNvPr>
            <p:cNvSpPr/>
            <p:nvPr/>
          </p:nvSpPr>
          <p:spPr>
            <a:xfrm rot="6323744">
              <a:off x="4394973"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79" name="Group 78">
            <a:extLst>
              <a:ext uri="{FF2B5EF4-FFF2-40B4-BE49-F238E27FC236}">
                <a16:creationId xmlns:a16="http://schemas.microsoft.com/office/drawing/2014/main" id="{EC530C94-6C3E-4077-9F71-46ABB17A3A31}"/>
              </a:ext>
            </a:extLst>
          </p:cNvPr>
          <p:cNvGrpSpPr/>
          <p:nvPr userDrawn="1"/>
        </p:nvGrpSpPr>
        <p:grpSpPr>
          <a:xfrm>
            <a:off x="4394973" y="1809706"/>
            <a:ext cx="1529294" cy="1529294"/>
            <a:chOff x="2523041" y="1791594"/>
            <a:chExt cx="1529294" cy="1529294"/>
          </a:xfrm>
        </p:grpSpPr>
        <p:sp>
          <p:nvSpPr>
            <p:cNvPr id="80" name="TextBox 79">
              <a:extLst>
                <a:ext uri="{FF2B5EF4-FFF2-40B4-BE49-F238E27FC236}">
                  <a16:creationId xmlns:a16="http://schemas.microsoft.com/office/drawing/2014/main" id="{9EC48FB0-A2E7-465E-9B7A-99ACDD59C8FE}"/>
                </a:ext>
              </a:extLst>
            </p:cNvPr>
            <p:cNvSpPr txBox="1"/>
            <p:nvPr/>
          </p:nvSpPr>
          <p:spPr>
            <a:xfrm>
              <a:off x="2623441" y="2751290"/>
              <a:ext cx="1329216" cy="374461"/>
            </a:xfrm>
            <a:prstGeom prst="rect">
              <a:avLst/>
            </a:prstGeom>
            <a:noFill/>
          </p:spPr>
          <p:txBody>
            <a:bodyPr wrap="square" rtlCol="0" anchor="ctr">
              <a:spAutoFit/>
            </a:bodyPr>
            <a:lstStyle/>
            <a:p>
              <a:pPr algn="ctr">
                <a:lnSpc>
                  <a:spcPts val="1100"/>
                </a:lnSpc>
              </a:pPr>
              <a:r>
                <a:rPr lang="en-US" sz="1100" dirty="0"/>
                <a:t>Federal Government</a:t>
              </a:r>
            </a:p>
          </p:txBody>
        </p:sp>
        <p:sp>
          <p:nvSpPr>
            <p:cNvPr id="81" name="Oval 80">
              <a:extLst>
                <a:ext uri="{FF2B5EF4-FFF2-40B4-BE49-F238E27FC236}">
                  <a16:creationId xmlns:a16="http://schemas.microsoft.com/office/drawing/2014/main" id="{B9A659BA-3623-42A0-9CAA-5AF89A901F5E}"/>
                </a:ext>
              </a:extLst>
            </p:cNvPr>
            <p:cNvSpPr/>
            <p:nvPr/>
          </p:nvSpPr>
          <p:spPr>
            <a:xfrm rot="6323744">
              <a:off x="2523041"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82" name="Group 81">
            <a:extLst>
              <a:ext uri="{FF2B5EF4-FFF2-40B4-BE49-F238E27FC236}">
                <a16:creationId xmlns:a16="http://schemas.microsoft.com/office/drawing/2014/main" id="{A6D38E75-D5DD-4CE0-A352-969E776AD6E5}"/>
              </a:ext>
            </a:extLst>
          </p:cNvPr>
          <p:cNvGrpSpPr/>
          <p:nvPr userDrawn="1"/>
        </p:nvGrpSpPr>
        <p:grpSpPr>
          <a:xfrm>
            <a:off x="651109" y="1809706"/>
            <a:ext cx="1529294" cy="1529294"/>
            <a:chOff x="651109" y="1791594"/>
            <a:chExt cx="1529294" cy="1529294"/>
          </a:xfrm>
        </p:grpSpPr>
        <p:sp>
          <p:nvSpPr>
            <p:cNvPr id="83" name="TextBox 82">
              <a:extLst>
                <a:ext uri="{FF2B5EF4-FFF2-40B4-BE49-F238E27FC236}">
                  <a16:creationId xmlns:a16="http://schemas.microsoft.com/office/drawing/2014/main" id="{2799DBDA-BFAD-463E-82B1-27A080BFD8A2}"/>
                </a:ext>
              </a:extLst>
            </p:cNvPr>
            <p:cNvSpPr txBox="1"/>
            <p:nvPr/>
          </p:nvSpPr>
          <p:spPr>
            <a:xfrm>
              <a:off x="750354" y="2810572"/>
              <a:ext cx="1329216" cy="233397"/>
            </a:xfrm>
            <a:prstGeom prst="rect">
              <a:avLst/>
            </a:prstGeom>
            <a:noFill/>
          </p:spPr>
          <p:txBody>
            <a:bodyPr wrap="square" rtlCol="0" anchor="ctr">
              <a:spAutoFit/>
            </a:bodyPr>
            <a:lstStyle/>
            <a:p>
              <a:pPr algn="ctr">
                <a:lnSpc>
                  <a:spcPts val="1100"/>
                </a:lnSpc>
              </a:pPr>
              <a:r>
                <a:rPr lang="en-US" sz="1100" dirty="0"/>
                <a:t>Airports</a:t>
              </a:r>
            </a:p>
          </p:txBody>
        </p:sp>
        <p:sp>
          <p:nvSpPr>
            <p:cNvPr id="84" name="Oval 83">
              <a:extLst>
                <a:ext uri="{FF2B5EF4-FFF2-40B4-BE49-F238E27FC236}">
                  <a16:creationId xmlns:a16="http://schemas.microsoft.com/office/drawing/2014/main" id="{AAE548DA-9411-4BB9-BEAF-9186AB746888}"/>
                </a:ext>
              </a:extLst>
            </p:cNvPr>
            <p:cNvSpPr/>
            <p:nvPr/>
          </p:nvSpPr>
          <p:spPr>
            <a:xfrm rot="6323744">
              <a:off x="651109"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85" name="Group 84">
            <a:extLst>
              <a:ext uri="{FF2B5EF4-FFF2-40B4-BE49-F238E27FC236}">
                <a16:creationId xmlns:a16="http://schemas.microsoft.com/office/drawing/2014/main" id="{689B118F-9476-4B77-8F38-9838440766A1}"/>
              </a:ext>
            </a:extLst>
          </p:cNvPr>
          <p:cNvGrpSpPr/>
          <p:nvPr userDrawn="1"/>
        </p:nvGrpSpPr>
        <p:grpSpPr>
          <a:xfrm>
            <a:off x="7198627" y="3723264"/>
            <a:ext cx="1529294" cy="1529294"/>
            <a:chOff x="1565508" y="3723264"/>
            <a:chExt cx="1529294" cy="1529294"/>
          </a:xfrm>
        </p:grpSpPr>
        <p:sp>
          <p:nvSpPr>
            <p:cNvPr id="86" name="TextBox 85">
              <a:extLst>
                <a:ext uri="{FF2B5EF4-FFF2-40B4-BE49-F238E27FC236}">
                  <a16:creationId xmlns:a16="http://schemas.microsoft.com/office/drawing/2014/main" id="{68547052-50CA-4F09-8982-215C3AC7563C}"/>
                </a:ext>
              </a:extLst>
            </p:cNvPr>
            <p:cNvSpPr txBox="1"/>
            <p:nvPr/>
          </p:nvSpPr>
          <p:spPr>
            <a:xfrm>
              <a:off x="1676503" y="4749603"/>
              <a:ext cx="1329216" cy="233397"/>
            </a:xfrm>
            <a:prstGeom prst="rect">
              <a:avLst/>
            </a:prstGeom>
            <a:noFill/>
          </p:spPr>
          <p:txBody>
            <a:bodyPr wrap="square" rtlCol="0" anchor="ctr">
              <a:spAutoFit/>
            </a:bodyPr>
            <a:lstStyle/>
            <a:p>
              <a:pPr algn="ctr">
                <a:lnSpc>
                  <a:spcPts val="1100"/>
                </a:lnSpc>
              </a:pPr>
              <a:r>
                <a:rPr lang="en-US" sz="1100" dirty="0"/>
                <a:t>Utilities</a:t>
              </a:r>
            </a:p>
          </p:txBody>
        </p:sp>
        <p:sp>
          <p:nvSpPr>
            <p:cNvPr id="87" name="Oval 86">
              <a:extLst>
                <a:ext uri="{FF2B5EF4-FFF2-40B4-BE49-F238E27FC236}">
                  <a16:creationId xmlns:a16="http://schemas.microsoft.com/office/drawing/2014/main" id="{AEAA5F77-3C59-4C6A-B2FD-0BFD062635CA}"/>
                </a:ext>
              </a:extLst>
            </p:cNvPr>
            <p:cNvSpPr/>
            <p:nvPr/>
          </p:nvSpPr>
          <p:spPr>
            <a:xfrm rot="6323744">
              <a:off x="1565508"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88" name="Group 87">
            <a:extLst>
              <a:ext uri="{FF2B5EF4-FFF2-40B4-BE49-F238E27FC236}">
                <a16:creationId xmlns:a16="http://schemas.microsoft.com/office/drawing/2014/main" id="{66A5CCE9-239A-456D-919E-429526FB2198}"/>
              </a:ext>
            </a:extLst>
          </p:cNvPr>
          <p:cNvGrpSpPr/>
          <p:nvPr userDrawn="1"/>
        </p:nvGrpSpPr>
        <p:grpSpPr>
          <a:xfrm>
            <a:off x="3318031" y="3723264"/>
            <a:ext cx="1529294" cy="1529294"/>
            <a:chOff x="3448223" y="3723264"/>
            <a:chExt cx="1529294" cy="1529294"/>
          </a:xfrm>
        </p:grpSpPr>
        <p:sp>
          <p:nvSpPr>
            <p:cNvPr id="89" name="TextBox 88">
              <a:extLst>
                <a:ext uri="{FF2B5EF4-FFF2-40B4-BE49-F238E27FC236}">
                  <a16:creationId xmlns:a16="http://schemas.microsoft.com/office/drawing/2014/main" id="{E758234A-FC05-4A1A-A3F0-8561A35A4110}"/>
                </a:ext>
              </a:extLst>
            </p:cNvPr>
            <p:cNvSpPr txBox="1"/>
            <p:nvPr/>
          </p:nvSpPr>
          <p:spPr>
            <a:xfrm>
              <a:off x="3573940" y="4679071"/>
              <a:ext cx="1329216" cy="374461"/>
            </a:xfrm>
            <a:prstGeom prst="rect">
              <a:avLst/>
            </a:prstGeom>
            <a:noFill/>
          </p:spPr>
          <p:txBody>
            <a:bodyPr wrap="square" rtlCol="0" anchor="ctr">
              <a:spAutoFit/>
            </a:bodyPr>
            <a:lstStyle/>
            <a:p>
              <a:pPr algn="ctr">
                <a:lnSpc>
                  <a:spcPts val="1100"/>
                </a:lnSpc>
              </a:pPr>
              <a:r>
                <a:rPr lang="en-US" sz="1100" dirty="0"/>
                <a:t>Retail &amp; Commercial</a:t>
              </a:r>
            </a:p>
          </p:txBody>
        </p:sp>
        <p:sp>
          <p:nvSpPr>
            <p:cNvPr id="90" name="Oval 89">
              <a:extLst>
                <a:ext uri="{FF2B5EF4-FFF2-40B4-BE49-F238E27FC236}">
                  <a16:creationId xmlns:a16="http://schemas.microsoft.com/office/drawing/2014/main" id="{6EDF12BD-277F-4935-A2D1-F28A33B2B31B}"/>
                </a:ext>
              </a:extLst>
            </p:cNvPr>
            <p:cNvSpPr/>
            <p:nvPr/>
          </p:nvSpPr>
          <p:spPr>
            <a:xfrm rot="6323744">
              <a:off x="3448223"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91" name="Group 90">
            <a:extLst>
              <a:ext uri="{FF2B5EF4-FFF2-40B4-BE49-F238E27FC236}">
                <a16:creationId xmlns:a16="http://schemas.microsoft.com/office/drawing/2014/main" id="{AAD0F922-95AB-420D-AEA4-8E0A431E2BC9}"/>
              </a:ext>
            </a:extLst>
          </p:cNvPr>
          <p:cNvGrpSpPr/>
          <p:nvPr userDrawn="1"/>
        </p:nvGrpSpPr>
        <p:grpSpPr>
          <a:xfrm>
            <a:off x="8138837" y="1809706"/>
            <a:ext cx="1529294" cy="1529294"/>
            <a:chOff x="5330938" y="3723264"/>
            <a:chExt cx="1529294" cy="1529294"/>
          </a:xfrm>
        </p:grpSpPr>
        <p:sp>
          <p:nvSpPr>
            <p:cNvPr id="92" name="TextBox 91">
              <a:extLst>
                <a:ext uri="{FF2B5EF4-FFF2-40B4-BE49-F238E27FC236}">
                  <a16:creationId xmlns:a16="http://schemas.microsoft.com/office/drawing/2014/main" id="{4F2DC46F-22E8-42D6-A5BE-4928623B4FD5}"/>
                </a:ext>
              </a:extLst>
            </p:cNvPr>
            <p:cNvSpPr txBox="1"/>
            <p:nvPr/>
          </p:nvSpPr>
          <p:spPr>
            <a:xfrm>
              <a:off x="5447345" y="4679071"/>
              <a:ext cx="1329216" cy="374461"/>
            </a:xfrm>
            <a:prstGeom prst="rect">
              <a:avLst/>
            </a:prstGeom>
            <a:noFill/>
          </p:spPr>
          <p:txBody>
            <a:bodyPr wrap="square" rtlCol="0" anchor="ctr">
              <a:spAutoFit/>
            </a:bodyPr>
            <a:lstStyle/>
            <a:p>
              <a:pPr algn="ctr">
                <a:lnSpc>
                  <a:spcPts val="1100"/>
                </a:lnSpc>
              </a:pPr>
              <a:r>
                <a:rPr lang="en-US" sz="1100" dirty="0"/>
                <a:t>Industrial &amp; Manufacturing</a:t>
              </a:r>
            </a:p>
          </p:txBody>
        </p:sp>
        <p:sp>
          <p:nvSpPr>
            <p:cNvPr id="93" name="Oval 92">
              <a:extLst>
                <a:ext uri="{FF2B5EF4-FFF2-40B4-BE49-F238E27FC236}">
                  <a16:creationId xmlns:a16="http://schemas.microsoft.com/office/drawing/2014/main" id="{1F327859-F669-4929-A0C8-3C1DDF9BA084}"/>
                </a:ext>
              </a:extLst>
            </p:cNvPr>
            <p:cNvSpPr/>
            <p:nvPr/>
          </p:nvSpPr>
          <p:spPr>
            <a:xfrm rot="6323744">
              <a:off x="5330938"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94" name="Group 93">
            <a:extLst>
              <a:ext uri="{FF2B5EF4-FFF2-40B4-BE49-F238E27FC236}">
                <a16:creationId xmlns:a16="http://schemas.microsoft.com/office/drawing/2014/main" id="{4C0C89F1-EC73-42C1-A07D-3FF5DC6C81D8}"/>
              </a:ext>
            </a:extLst>
          </p:cNvPr>
          <p:cNvGrpSpPr/>
          <p:nvPr userDrawn="1"/>
        </p:nvGrpSpPr>
        <p:grpSpPr>
          <a:xfrm>
            <a:off x="1377733" y="3723264"/>
            <a:ext cx="1529294" cy="1529294"/>
            <a:chOff x="7213653" y="3723264"/>
            <a:chExt cx="1529294" cy="1529294"/>
          </a:xfrm>
        </p:grpSpPr>
        <p:sp>
          <p:nvSpPr>
            <p:cNvPr id="95" name="TextBox 94">
              <a:extLst>
                <a:ext uri="{FF2B5EF4-FFF2-40B4-BE49-F238E27FC236}">
                  <a16:creationId xmlns:a16="http://schemas.microsoft.com/office/drawing/2014/main" id="{23C3A31F-C9B3-4A02-945B-E14D4911E109}"/>
                </a:ext>
              </a:extLst>
            </p:cNvPr>
            <p:cNvSpPr txBox="1"/>
            <p:nvPr/>
          </p:nvSpPr>
          <p:spPr>
            <a:xfrm>
              <a:off x="7315899" y="4679071"/>
              <a:ext cx="1329216" cy="374461"/>
            </a:xfrm>
            <a:prstGeom prst="rect">
              <a:avLst/>
            </a:prstGeom>
            <a:noFill/>
          </p:spPr>
          <p:txBody>
            <a:bodyPr wrap="square" rtlCol="0" anchor="ctr">
              <a:spAutoFit/>
            </a:bodyPr>
            <a:lstStyle/>
            <a:p>
              <a:pPr algn="ctr">
                <a:lnSpc>
                  <a:spcPts val="1100"/>
                </a:lnSpc>
              </a:pPr>
              <a:r>
                <a:rPr lang="en-US" sz="1100" dirty="0"/>
                <a:t>Public</a:t>
              </a:r>
              <a:br>
                <a:rPr lang="en-US" sz="1100" dirty="0"/>
              </a:br>
              <a:r>
                <a:rPr lang="en-US" sz="1100" dirty="0"/>
                <a:t>Housing</a:t>
              </a:r>
            </a:p>
          </p:txBody>
        </p:sp>
        <p:sp>
          <p:nvSpPr>
            <p:cNvPr id="96" name="Oval 95">
              <a:extLst>
                <a:ext uri="{FF2B5EF4-FFF2-40B4-BE49-F238E27FC236}">
                  <a16:creationId xmlns:a16="http://schemas.microsoft.com/office/drawing/2014/main" id="{F50CEB94-D14B-4E7C-A3ED-ECEF3C2500BD}"/>
                </a:ext>
              </a:extLst>
            </p:cNvPr>
            <p:cNvSpPr/>
            <p:nvPr/>
          </p:nvSpPr>
          <p:spPr>
            <a:xfrm rot="6323744">
              <a:off x="7213653"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97" name="Group 96">
            <a:extLst>
              <a:ext uri="{FF2B5EF4-FFF2-40B4-BE49-F238E27FC236}">
                <a16:creationId xmlns:a16="http://schemas.microsoft.com/office/drawing/2014/main" id="{C9D3375B-D63D-4522-8442-F46FC1C675CD}"/>
              </a:ext>
            </a:extLst>
          </p:cNvPr>
          <p:cNvGrpSpPr/>
          <p:nvPr userDrawn="1"/>
        </p:nvGrpSpPr>
        <p:grpSpPr>
          <a:xfrm>
            <a:off x="9138924" y="3723264"/>
            <a:ext cx="1529294" cy="1529294"/>
            <a:chOff x="9096367" y="3723264"/>
            <a:chExt cx="1529294" cy="1529294"/>
          </a:xfrm>
        </p:grpSpPr>
        <p:sp>
          <p:nvSpPr>
            <p:cNvPr id="98" name="TextBox 97">
              <a:extLst>
                <a:ext uri="{FF2B5EF4-FFF2-40B4-BE49-F238E27FC236}">
                  <a16:creationId xmlns:a16="http://schemas.microsoft.com/office/drawing/2014/main" id="{95AD59CE-7E1C-47A5-9E4F-40F6927DEEE6}"/>
                </a:ext>
              </a:extLst>
            </p:cNvPr>
            <p:cNvSpPr txBox="1"/>
            <p:nvPr/>
          </p:nvSpPr>
          <p:spPr>
            <a:xfrm>
              <a:off x="9200456" y="4679071"/>
              <a:ext cx="1329216" cy="374461"/>
            </a:xfrm>
            <a:prstGeom prst="rect">
              <a:avLst/>
            </a:prstGeom>
            <a:noFill/>
          </p:spPr>
          <p:txBody>
            <a:bodyPr wrap="square" rtlCol="0" anchor="ctr">
              <a:spAutoFit/>
            </a:bodyPr>
            <a:lstStyle/>
            <a:p>
              <a:pPr algn="ctr">
                <a:lnSpc>
                  <a:spcPts val="1100"/>
                </a:lnSpc>
              </a:pPr>
              <a:r>
                <a:rPr lang="en-US" sz="1100" dirty="0"/>
                <a:t>Water</a:t>
              </a:r>
              <a:br>
                <a:rPr lang="en-US" sz="1100" dirty="0"/>
              </a:br>
              <a:r>
                <a:rPr lang="en-US" sz="1100" dirty="0"/>
                <a:t>Utilities</a:t>
              </a:r>
            </a:p>
          </p:txBody>
        </p:sp>
        <p:sp>
          <p:nvSpPr>
            <p:cNvPr id="99" name="Oval 98">
              <a:extLst>
                <a:ext uri="{FF2B5EF4-FFF2-40B4-BE49-F238E27FC236}">
                  <a16:creationId xmlns:a16="http://schemas.microsoft.com/office/drawing/2014/main" id="{8BCE699D-3D31-4A68-89D4-3AFDA9821F36}"/>
                </a:ext>
              </a:extLst>
            </p:cNvPr>
            <p:cNvSpPr/>
            <p:nvPr/>
          </p:nvSpPr>
          <p:spPr>
            <a:xfrm rot="6323744">
              <a:off x="9096367"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100" name="Picture 99" descr="A picture containing clock&#10;&#10;Description automatically generated">
            <a:extLst>
              <a:ext uri="{FF2B5EF4-FFF2-40B4-BE49-F238E27FC236}">
                <a16:creationId xmlns:a16="http://schemas.microsoft.com/office/drawing/2014/main" id="{0EB947B5-EBB2-491C-815A-D6547A986F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7651" y="1965428"/>
            <a:ext cx="820929" cy="820929"/>
          </a:xfrm>
          <a:prstGeom prst="rect">
            <a:avLst/>
          </a:prstGeom>
        </p:spPr>
      </p:pic>
      <p:pic>
        <p:nvPicPr>
          <p:cNvPr id="101" name="Picture 100" descr="A close up of a sign&#10;&#10;Description automatically generated">
            <a:extLst>
              <a:ext uri="{FF2B5EF4-FFF2-40B4-BE49-F238E27FC236}">
                <a16:creationId xmlns:a16="http://schemas.microsoft.com/office/drawing/2014/main" id="{1EA43890-3811-4C6F-B586-C6C477300AA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94729" y="3907062"/>
            <a:ext cx="775898" cy="775898"/>
          </a:xfrm>
          <a:prstGeom prst="rect">
            <a:avLst/>
          </a:prstGeom>
        </p:spPr>
      </p:pic>
      <p:pic>
        <p:nvPicPr>
          <p:cNvPr id="102" name="Picture 101" descr="A picture containing building, sign, table, fence&#10;&#10;Description automatically generated">
            <a:extLst>
              <a:ext uri="{FF2B5EF4-FFF2-40B4-BE49-F238E27FC236}">
                <a16:creationId xmlns:a16="http://schemas.microsoft.com/office/drawing/2014/main" id="{F09B4B64-D8D3-4D50-9A2A-E3C13483A07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742455" y="1937269"/>
            <a:ext cx="828906" cy="828244"/>
          </a:xfrm>
          <a:prstGeom prst="rect">
            <a:avLst/>
          </a:prstGeom>
        </p:spPr>
      </p:pic>
      <p:pic>
        <p:nvPicPr>
          <p:cNvPr id="103" name="Picture 102" descr="A picture containing shirt, drawing&#10;&#10;Description automatically generated">
            <a:extLst>
              <a:ext uri="{FF2B5EF4-FFF2-40B4-BE49-F238E27FC236}">
                <a16:creationId xmlns:a16="http://schemas.microsoft.com/office/drawing/2014/main" id="{3A122091-3B72-4283-99B5-DFCD2001F8B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587042" y="1910766"/>
            <a:ext cx="889960" cy="890672"/>
          </a:xfrm>
          <a:prstGeom prst="rect">
            <a:avLst/>
          </a:prstGeom>
        </p:spPr>
      </p:pic>
      <p:pic>
        <p:nvPicPr>
          <p:cNvPr id="104" name="Picture 103" descr="A picture containing table&#10;&#10;Description automatically generated">
            <a:extLst>
              <a:ext uri="{FF2B5EF4-FFF2-40B4-BE49-F238E27FC236}">
                <a16:creationId xmlns:a16="http://schemas.microsoft.com/office/drawing/2014/main" id="{E2677784-56C3-4958-AE58-A777BAC7F76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795443" y="1827750"/>
            <a:ext cx="992977" cy="992183"/>
          </a:xfrm>
          <a:prstGeom prst="rect">
            <a:avLst/>
          </a:prstGeom>
        </p:spPr>
      </p:pic>
      <p:pic>
        <p:nvPicPr>
          <p:cNvPr id="105" name="Picture 104" descr="A close up of a sign&#10;&#10;Description automatically generated">
            <a:extLst>
              <a:ext uri="{FF2B5EF4-FFF2-40B4-BE49-F238E27FC236}">
                <a16:creationId xmlns:a16="http://schemas.microsoft.com/office/drawing/2014/main" id="{A38DF71F-E973-4E59-B9B3-4A9978339A9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532144" y="1964212"/>
            <a:ext cx="822145" cy="822145"/>
          </a:xfrm>
          <a:prstGeom prst="rect">
            <a:avLst/>
          </a:prstGeom>
        </p:spPr>
      </p:pic>
      <p:pic>
        <p:nvPicPr>
          <p:cNvPr id="106" name="Picture 105" descr="A close up of a sign&#10;&#10;Description automatically generated">
            <a:extLst>
              <a:ext uri="{FF2B5EF4-FFF2-40B4-BE49-F238E27FC236}">
                <a16:creationId xmlns:a16="http://schemas.microsoft.com/office/drawing/2014/main" id="{76F992F1-F31F-47A3-8569-74C8B1CE546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324610" y="1897208"/>
            <a:ext cx="903507" cy="904230"/>
          </a:xfrm>
          <a:prstGeom prst="rect">
            <a:avLst/>
          </a:prstGeom>
        </p:spPr>
      </p:pic>
      <p:pic>
        <p:nvPicPr>
          <p:cNvPr id="107" name="Picture 106" descr="A close up of a logo&#10;&#10;Description automatically generated">
            <a:extLst>
              <a:ext uri="{FF2B5EF4-FFF2-40B4-BE49-F238E27FC236}">
                <a16:creationId xmlns:a16="http://schemas.microsoft.com/office/drawing/2014/main" id="{0279496C-203D-4E66-8303-7E81A171DEA9}"/>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549541" y="3736091"/>
            <a:ext cx="946869" cy="946869"/>
          </a:xfrm>
          <a:prstGeom prst="rect">
            <a:avLst/>
          </a:prstGeom>
        </p:spPr>
      </p:pic>
      <p:pic>
        <p:nvPicPr>
          <p:cNvPr id="108" name="Picture 107" descr="A close up of a sign&#10;&#10;Description automatically generated">
            <a:extLst>
              <a:ext uri="{FF2B5EF4-FFF2-40B4-BE49-F238E27FC236}">
                <a16:creationId xmlns:a16="http://schemas.microsoft.com/office/drawing/2014/main" id="{F89A208C-2785-49ED-8CD7-44539B51F45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7443334" y="3885082"/>
            <a:ext cx="1039880" cy="1039880"/>
          </a:xfrm>
          <a:prstGeom prst="rect">
            <a:avLst/>
          </a:prstGeom>
        </p:spPr>
      </p:pic>
      <p:pic>
        <p:nvPicPr>
          <p:cNvPr id="109" name="Picture 108" descr="A close up of a sign&#10;&#10;Description automatically generated">
            <a:extLst>
              <a:ext uri="{FF2B5EF4-FFF2-40B4-BE49-F238E27FC236}">
                <a16:creationId xmlns:a16="http://schemas.microsoft.com/office/drawing/2014/main" id="{A1D53055-684A-4504-91DA-053B9A726F69}"/>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flipH="1">
            <a:off x="9454855" y="3760809"/>
            <a:ext cx="897432" cy="897432"/>
          </a:xfrm>
          <a:prstGeom prst="rect">
            <a:avLst/>
          </a:prstGeom>
        </p:spPr>
      </p:pic>
      <p:pic>
        <p:nvPicPr>
          <p:cNvPr id="110" name="Picture 109" descr="A close up of a sign&#10;&#10;Description automatically generated">
            <a:extLst>
              <a:ext uri="{FF2B5EF4-FFF2-40B4-BE49-F238E27FC236}">
                <a16:creationId xmlns:a16="http://schemas.microsoft.com/office/drawing/2014/main" id="{32D8E6C4-EDF2-45DF-A6EF-1D28A5A0FDEE}"/>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690502" y="3852604"/>
            <a:ext cx="903755" cy="903755"/>
          </a:xfrm>
          <a:prstGeom prst="rect">
            <a:avLst/>
          </a:prstGeom>
        </p:spPr>
      </p:pic>
      <p:sp>
        <p:nvSpPr>
          <p:cNvPr id="111" name="Title 1">
            <a:extLst>
              <a:ext uri="{FF2B5EF4-FFF2-40B4-BE49-F238E27FC236}">
                <a16:creationId xmlns:a16="http://schemas.microsoft.com/office/drawing/2014/main" id="{57EB090B-F351-4590-97DD-35969CDD878F}"/>
              </a:ext>
            </a:extLst>
          </p:cNvPr>
          <p:cNvSpPr txBox="1">
            <a:spLocks/>
          </p:cNvSpPr>
          <p:nvPr userDrawn="1"/>
        </p:nvSpPr>
        <p:spPr>
          <a:xfrm>
            <a:off x="609600" y="274638"/>
            <a:ext cx="10972800" cy="7207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200" dirty="0"/>
              <a:t>Industries We Serve</a:t>
            </a:r>
          </a:p>
        </p:txBody>
      </p:sp>
    </p:spTree>
    <p:extLst>
      <p:ext uri="{BB962C8B-B14F-4D97-AF65-F5344CB8AC3E}">
        <p14:creationId xmlns:p14="http://schemas.microsoft.com/office/powerpoint/2010/main" val="258144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MRC-CustHighlight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54BF5DC-3926-2143-B916-E1C231EF45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92" y="-5400"/>
            <a:ext cx="12179300" cy="6858000"/>
          </a:xfrm>
          <a:prstGeom prst="rect">
            <a:avLst/>
          </a:prstGeom>
          <a:ln>
            <a:noFill/>
          </a:ln>
          <a:effectLst/>
        </p:spPr>
      </p:pic>
      <p:sp>
        <p:nvSpPr>
          <p:cNvPr id="21" name="Triangle 2">
            <a:extLst>
              <a:ext uri="{FF2B5EF4-FFF2-40B4-BE49-F238E27FC236}">
                <a16:creationId xmlns:a16="http://schemas.microsoft.com/office/drawing/2014/main" id="{C2EDB0B5-8390-DA4C-9BBC-BF6115507773}"/>
              </a:ext>
            </a:extLst>
          </p:cNvPr>
          <p:cNvSpPr/>
          <p:nvPr userDrawn="1"/>
        </p:nvSpPr>
        <p:spPr>
          <a:xfrm>
            <a:off x="4980258" y="6194291"/>
            <a:ext cx="1371760" cy="658309"/>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71760 w 7199640"/>
              <a:gd name="connsiteY0" fmla="*/ 658309 h 660124"/>
              <a:gd name="connsiteX1" fmla="*/ 0 w 7199640"/>
              <a:gd name="connsiteY1" fmla="*/ 0 h 660124"/>
              <a:gd name="connsiteX2" fmla="*/ 7199640 w 7199640"/>
              <a:gd name="connsiteY2" fmla="*/ 660124 h 660124"/>
              <a:gd name="connsiteX3" fmla="*/ 1371760 w 7199640"/>
              <a:gd name="connsiteY3" fmla="*/ 658309 h 660124"/>
              <a:gd name="connsiteX0" fmla="*/ 1371760 w 7199640"/>
              <a:gd name="connsiteY0" fmla="*/ 658309 h 667296"/>
              <a:gd name="connsiteX1" fmla="*/ 0 w 7199640"/>
              <a:gd name="connsiteY1" fmla="*/ 0 h 667296"/>
              <a:gd name="connsiteX2" fmla="*/ 7199640 w 7199640"/>
              <a:gd name="connsiteY2" fmla="*/ 667296 h 667296"/>
              <a:gd name="connsiteX3" fmla="*/ 1371760 w 7199640"/>
              <a:gd name="connsiteY3" fmla="*/ 658309 h 667296"/>
              <a:gd name="connsiteX0" fmla="*/ 1371760 w 1371760"/>
              <a:gd name="connsiteY0" fmla="*/ 658309 h 658309"/>
              <a:gd name="connsiteX1" fmla="*/ 0 w 1371760"/>
              <a:gd name="connsiteY1" fmla="*/ 0 h 658309"/>
              <a:gd name="connsiteX2" fmla="*/ 1371760 w 1371760"/>
              <a:gd name="connsiteY2" fmla="*/ 658309 h 658309"/>
            </a:gdLst>
            <a:ahLst/>
            <a:cxnLst>
              <a:cxn ang="0">
                <a:pos x="connsiteX0" y="connsiteY0"/>
              </a:cxn>
              <a:cxn ang="0">
                <a:pos x="connsiteX1" y="connsiteY1"/>
              </a:cxn>
              <a:cxn ang="0">
                <a:pos x="connsiteX2" y="connsiteY2"/>
              </a:cxn>
            </a:cxnLst>
            <a:rect l="l" t="t" r="r" b="b"/>
            <a:pathLst>
              <a:path w="1371760" h="658309">
                <a:moveTo>
                  <a:pt x="1371760" y="658309"/>
                </a:moveTo>
                <a:lnTo>
                  <a:pt x="0" y="0"/>
                </a:lnTo>
                <a:lnTo>
                  <a:pt x="1371760" y="658309"/>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120" name="Group 119">
            <a:extLst>
              <a:ext uri="{FF2B5EF4-FFF2-40B4-BE49-F238E27FC236}">
                <a16:creationId xmlns:a16="http://schemas.microsoft.com/office/drawing/2014/main" id="{BED3D09B-73AA-E542-B4FF-54D629EC6D4D}"/>
              </a:ext>
            </a:extLst>
          </p:cNvPr>
          <p:cNvGrpSpPr/>
          <p:nvPr userDrawn="1"/>
        </p:nvGrpSpPr>
        <p:grpSpPr>
          <a:xfrm>
            <a:off x="-3175" y="5729392"/>
            <a:ext cx="12195175" cy="1138133"/>
            <a:chOff x="-3586" y="5730465"/>
            <a:chExt cx="12195175" cy="1138133"/>
          </a:xfrm>
        </p:grpSpPr>
        <p:sp>
          <p:nvSpPr>
            <p:cNvPr id="121" name="Triangle 2">
              <a:extLst>
                <a:ext uri="{FF2B5EF4-FFF2-40B4-BE49-F238E27FC236}">
                  <a16:creationId xmlns:a16="http://schemas.microsoft.com/office/drawing/2014/main" id="{39231F4B-BDAC-954D-8ADB-CD19D1016167}"/>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2" name="Triangle 2">
              <a:extLst>
                <a:ext uri="{FF2B5EF4-FFF2-40B4-BE49-F238E27FC236}">
                  <a16:creationId xmlns:a16="http://schemas.microsoft.com/office/drawing/2014/main" id="{43661D15-DE39-D04F-9DAB-11E662982B3E}"/>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3" name="Triangle 2">
              <a:extLst>
                <a:ext uri="{FF2B5EF4-FFF2-40B4-BE49-F238E27FC236}">
                  <a16:creationId xmlns:a16="http://schemas.microsoft.com/office/drawing/2014/main" id="{42861EAD-756C-7049-9F97-580A1B80B1BC}"/>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4" name="Triangle 2">
              <a:extLst>
                <a:ext uri="{FF2B5EF4-FFF2-40B4-BE49-F238E27FC236}">
                  <a16:creationId xmlns:a16="http://schemas.microsoft.com/office/drawing/2014/main" id="{4429B1D4-676C-8B40-8263-5784899E1D67}"/>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25" name="Picture 124">
            <a:extLst>
              <a:ext uri="{FF2B5EF4-FFF2-40B4-BE49-F238E27FC236}">
                <a16:creationId xmlns:a16="http://schemas.microsoft.com/office/drawing/2014/main" id="{72FED460-CC43-D541-B691-73F8FD52FE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126" name="Slide Number Placeholder 9">
            <a:extLst>
              <a:ext uri="{FF2B5EF4-FFF2-40B4-BE49-F238E27FC236}">
                <a16:creationId xmlns:a16="http://schemas.microsoft.com/office/drawing/2014/main" id="{F413C514-8D49-5D48-B146-BBAF0E566A9A}"/>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4" name="Slide Number Placeholder 2">
            <a:extLst>
              <a:ext uri="{FF2B5EF4-FFF2-40B4-BE49-F238E27FC236}">
                <a16:creationId xmlns:a16="http://schemas.microsoft.com/office/drawing/2014/main" id="{B732CB5D-5718-40C1-ACC4-8BC43D368CA3}"/>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dirty="0"/>
          </a:p>
        </p:txBody>
      </p:sp>
      <p:sp>
        <p:nvSpPr>
          <p:cNvPr id="15" name="Rectangle 14">
            <a:extLst>
              <a:ext uri="{FF2B5EF4-FFF2-40B4-BE49-F238E27FC236}">
                <a16:creationId xmlns:a16="http://schemas.microsoft.com/office/drawing/2014/main" id="{4212872C-70F0-4FC5-BBC9-2C5154F7D805}"/>
              </a:ext>
            </a:extLst>
          </p:cNvPr>
          <p:cNvSpPr/>
          <p:nvPr userDrawn="1"/>
        </p:nvSpPr>
        <p:spPr>
          <a:xfrm>
            <a:off x="2880097" y="2535623"/>
            <a:ext cx="1202266"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MSP Airport, MN </a:t>
            </a:r>
          </a:p>
        </p:txBody>
      </p:sp>
      <p:cxnSp>
        <p:nvCxnSpPr>
          <p:cNvPr id="16" name="Straight Connector 15">
            <a:extLst>
              <a:ext uri="{FF2B5EF4-FFF2-40B4-BE49-F238E27FC236}">
                <a16:creationId xmlns:a16="http://schemas.microsoft.com/office/drawing/2014/main" id="{5C06EF01-F054-4948-B90E-329E966ACAB8}"/>
              </a:ext>
            </a:extLst>
          </p:cNvPr>
          <p:cNvCxnSpPr>
            <a:cxnSpLocks/>
          </p:cNvCxnSpPr>
          <p:nvPr userDrawn="1"/>
        </p:nvCxnSpPr>
        <p:spPr>
          <a:xfrm>
            <a:off x="4082363" y="2630396"/>
            <a:ext cx="1185334" cy="50715"/>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2D88DE45-56F3-4AEA-BB0C-CA2EF7F13F41}"/>
              </a:ext>
            </a:extLst>
          </p:cNvPr>
          <p:cNvSpPr/>
          <p:nvPr userDrawn="1"/>
        </p:nvSpPr>
        <p:spPr>
          <a:xfrm>
            <a:off x="4336080" y="2846837"/>
            <a:ext cx="1219200"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City of Chicago, IL </a:t>
            </a:r>
          </a:p>
        </p:txBody>
      </p:sp>
      <p:cxnSp>
        <p:nvCxnSpPr>
          <p:cNvPr id="19" name="Straight Connector 18">
            <a:extLst>
              <a:ext uri="{FF2B5EF4-FFF2-40B4-BE49-F238E27FC236}">
                <a16:creationId xmlns:a16="http://schemas.microsoft.com/office/drawing/2014/main" id="{92F2ED56-B1B8-4B92-80A6-F303B1CDAD31}"/>
              </a:ext>
            </a:extLst>
          </p:cNvPr>
          <p:cNvCxnSpPr>
            <a:cxnSpLocks/>
          </p:cNvCxnSpPr>
          <p:nvPr userDrawn="1"/>
        </p:nvCxnSpPr>
        <p:spPr>
          <a:xfrm>
            <a:off x="5555280" y="3047706"/>
            <a:ext cx="406684" cy="217983"/>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0B0A3613-D6DF-4F4B-B00B-BCCD8D2F6A07}"/>
              </a:ext>
            </a:extLst>
          </p:cNvPr>
          <p:cNvSpPr/>
          <p:nvPr userDrawn="1"/>
        </p:nvSpPr>
        <p:spPr>
          <a:xfrm>
            <a:off x="3642098" y="3209037"/>
            <a:ext cx="130951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Village of DePue, IL </a:t>
            </a:r>
          </a:p>
        </p:txBody>
      </p:sp>
      <p:cxnSp>
        <p:nvCxnSpPr>
          <p:cNvPr id="22" name="Straight Connector 21">
            <a:extLst>
              <a:ext uri="{FF2B5EF4-FFF2-40B4-BE49-F238E27FC236}">
                <a16:creationId xmlns:a16="http://schemas.microsoft.com/office/drawing/2014/main" id="{0ED8F7AC-5FDB-4B83-99F5-B28755812F18}"/>
              </a:ext>
            </a:extLst>
          </p:cNvPr>
          <p:cNvCxnSpPr>
            <a:cxnSpLocks/>
            <a:stCxn id="20" idx="3"/>
          </p:cNvCxnSpPr>
          <p:nvPr userDrawn="1"/>
        </p:nvCxnSpPr>
        <p:spPr>
          <a:xfrm>
            <a:off x="4951609" y="3310637"/>
            <a:ext cx="815795" cy="0"/>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13B0603B-42D9-40C4-A922-98CE2E207ECB}"/>
              </a:ext>
            </a:extLst>
          </p:cNvPr>
          <p:cNvSpPr/>
          <p:nvPr userDrawn="1"/>
        </p:nvSpPr>
        <p:spPr>
          <a:xfrm>
            <a:off x="4148013" y="3590847"/>
            <a:ext cx="1392476"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Hamilton County, OH </a:t>
            </a:r>
          </a:p>
        </p:txBody>
      </p:sp>
      <p:cxnSp>
        <p:nvCxnSpPr>
          <p:cNvPr id="24" name="Straight Connector 23">
            <a:extLst>
              <a:ext uri="{FF2B5EF4-FFF2-40B4-BE49-F238E27FC236}">
                <a16:creationId xmlns:a16="http://schemas.microsoft.com/office/drawing/2014/main" id="{EEE742E5-8191-42D7-B549-D6DDEDE21E27}"/>
              </a:ext>
            </a:extLst>
          </p:cNvPr>
          <p:cNvCxnSpPr>
            <a:cxnSpLocks/>
          </p:cNvCxnSpPr>
          <p:nvPr userDrawn="1"/>
        </p:nvCxnSpPr>
        <p:spPr>
          <a:xfrm flipV="1">
            <a:off x="5537907" y="3682430"/>
            <a:ext cx="871986" cy="818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5237180C-509E-4F5D-886B-26AC320527DC}"/>
              </a:ext>
            </a:extLst>
          </p:cNvPr>
          <p:cNvSpPr/>
          <p:nvPr userDrawn="1"/>
        </p:nvSpPr>
        <p:spPr>
          <a:xfrm>
            <a:off x="5653327" y="3879505"/>
            <a:ext cx="1401199"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US Army Fort Detrick</a:t>
            </a:r>
          </a:p>
        </p:txBody>
      </p:sp>
      <p:cxnSp>
        <p:nvCxnSpPr>
          <p:cNvPr id="26" name="Straight Connector 25">
            <a:extLst>
              <a:ext uri="{FF2B5EF4-FFF2-40B4-BE49-F238E27FC236}">
                <a16:creationId xmlns:a16="http://schemas.microsoft.com/office/drawing/2014/main" id="{274CE873-E657-4FD9-B721-EE47469925EF}"/>
              </a:ext>
            </a:extLst>
          </p:cNvPr>
          <p:cNvCxnSpPr>
            <a:cxnSpLocks/>
          </p:cNvCxnSpPr>
          <p:nvPr userDrawn="1"/>
        </p:nvCxnSpPr>
        <p:spPr>
          <a:xfrm flipV="1">
            <a:off x="7037392" y="3627187"/>
            <a:ext cx="225431" cy="26745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C28341C5-9413-4BED-AB93-4D90022F996E}"/>
              </a:ext>
            </a:extLst>
          </p:cNvPr>
          <p:cNvSpPr/>
          <p:nvPr userDrawn="1"/>
        </p:nvSpPr>
        <p:spPr>
          <a:xfrm>
            <a:off x="2051922" y="3107014"/>
            <a:ext cx="1084996" cy="402813"/>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Sutter Health  Santa Rosa</a:t>
            </a:r>
          </a:p>
        </p:txBody>
      </p:sp>
      <p:cxnSp>
        <p:nvCxnSpPr>
          <p:cNvPr id="28" name="Straight Connector 27">
            <a:extLst>
              <a:ext uri="{FF2B5EF4-FFF2-40B4-BE49-F238E27FC236}">
                <a16:creationId xmlns:a16="http://schemas.microsoft.com/office/drawing/2014/main" id="{841A2BE3-02AF-4C74-912E-6BDB455BC736}"/>
              </a:ext>
            </a:extLst>
          </p:cNvPr>
          <p:cNvCxnSpPr>
            <a:cxnSpLocks/>
            <a:stCxn id="27" idx="1"/>
          </p:cNvCxnSpPr>
          <p:nvPr userDrawn="1"/>
        </p:nvCxnSpPr>
        <p:spPr>
          <a:xfrm flipH="1">
            <a:off x="1455032" y="3308421"/>
            <a:ext cx="596890" cy="32018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0650BD7C-89EC-4A31-BC82-6E5F353628EA}"/>
              </a:ext>
            </a:extLst>
          </p:cNvPr>
          <p:cNvSpPr/>
          <p:nvPr userDrawn="1"/>
        </p:nvSpPr>
        <p:spPr>
          <a:xfrm>
            <a:off x="1379711" y="3894641"/>
            <a:ext cx="1334533" cy="351453"/>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Phoenix 91</a:t>
            </a:r>
            <a:r>
              <a:rPr lang="en-US" sz="1000" baseline="30000" dirty="0"/>
              <a:t>st</a:t>
            </a:r>
            <a:r>
              <a:rPr lang="en-US" sz="1000" dirty="0"/>
              <a:t> Ave WWTP RNG</a:t>
            </a:r>
          </a:p>
        </p:txBody>
      </p:sp>
      <p:cxnSp>
        <p:nvCxnSpPr>
          <p:cNvPr id="30" name="Straight Connector 29">
            <a:extLst>
              <a:ext uri="{FF2B5EF4-FFF2-40B4-BE49-F238E27FC236}">
                <a16:creationId xmlns:a16="http://schemas.microsoft.com/office/drawing/2014/main" id="{5AB65D77-4D6F-453A-B3ED-160CB546207E}"/>
              </a:ext>
            </a:extLst>
          </p:cNvPr>
          <p:cNvCxnSpPr>
            <a:cxnSpLocks/>
            <a:stCxn id="29" idx="2"/>
          </p:cNvCxnSpPr>
          <p:nvPr userDrawn="1"/>
        </p:nvCxnSpPr>
        <p:spPr>
          <a:xfrm>
            <a:off x="2046978" y="4246094"/>
            <a:ext cx="766502" cy="30906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7BD53B1C-F5D7-4013-BE7D-1C71CF588296}"/>
              </a:ext>
            </a:extLst>
          </p:cNvPr>
          <p:cNvSpPr/>
          <p:nvPr userDrawn="1"/>
        </p:nvSpPr>
        <p:spPr>
          <a:xfrm>
            <a:off x="3272304" y="4094337"/>
            <a:ext cx="1387670"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City of Phoenix, AZ</a:t>
            </a:r>
          </a:p>
        </p:txBody>
      </p:sp>
      <p:cxnSp>
        <p:nvCxnSpPr>
          <p:cNvPr id="32" name="Straight Connector 31">
            <a:extLst>
              <a:ext uri="{FF2B5EF4-FFF2-40B4-BE49-F238E27FC236}">
                <a16:creationId xmlns:a16="http://schemas.microsoft.com/office/drawing/2014/main" id="{6F607E67-A6B4-41E6-990B-8AA2E7BFEFF7}"/>
              </a:ext>
            </a:extLst>
          </p:cNvPr>
          <p:cNvCxnSpPr>
            <a:cxnSpLocks/>
            <a:stCxn id="31" idx="1"/>
          </p:cNvCxnSpPr>
          <p:nvPr userDrawn="1"/>
        </p:nvCxnSpPr>
        <p:spPr>
          <a:xfrm flipH="1">
            <a:off x="2880098" y="4195937"/>
            <a:ext cx="392206" cy="318147"/>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DED0C4C8-2A66-41CA-A297-1AA0D1BC87AA}"/>
              </a:ext>
            </a:extLst>
          </p:cNvPr>
          <p:cNvSpPr/>
          <p:nvPr userDrawn="1"/>
        </p:nvSpPr>
        <p:spPr>
          <a:xfrm>
            <a:off x="4564381" y="1968210"/>
            <a:ext cx="1606428" cy="34538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London District Catholic School Board, ON</a:t>
            </a:r>
          </a:p>
        </p:txBody>
      </p:sp>
      <p:sp>
        <p:nvSpPr>
          <p:cNvPr id="34" name="Rectangle 33">
            <a:extLst>
              <a:ext uri="{FF2B5EF4-FFF2-40B4-BE49-F238E27FC236}">
                <a16:creationId xmlns:a16="http://schemas.microsoft.com/office/drawing/2014/main" id="{6A34DBFE-609E-4358-B427-845812705ADB}"/>
              </a:ext>
            </a:extLst>
          </p:cNvPr>
          <p:cNvSpPr/>
          <p:nvPr userDrawn="1"/>
        </p:nvSpPr>
        <p:spPr>
          <a:xfrm>
            <a:off x="6546105" y="2091896"/>
            <a:ext cx="1091976" cy="373767"/>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Ontario IESO Battery Storage</a:t>
            </a:r>
          </a:p>
        </p:txBody>
      </p:sp>
      <p:cxnSp>
        <p:nvCxnSpPr>
          <p:cNvPr id="35" name="Straight Connector 34">
            <a:extLst>
              <a:ext uri="{FF2B5EF4-FFF2-40B4-BE49-F238E27FC236}">
                <a16:creationId xmlns:a16="http://schemas.microsoft.com/office/drawing/2014/main" id="{7072FC7C-603E-4424-A402-4AE13CE8C591}"/>
              </a:ext>
            </a:extLst>
          </p:cNvPr>
          <p:cNvCxnSpPr>
            <a:cxnSpLocks/>
            <a:stCxn id="34" idx="2"/>
          </p:cNvCxnSpPr>
          <p:nvPr userDrawn="1"/>
        </p:nvCxnSpPr>
        <p:spPr>
          <a:xfrm flipH="1">
            <a:off x="7037393" y="2465663"/>
            <a:ext cx="54700" cy="414697"/>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1A80E3C8-E571-425D-A788-80493C5219F7}"/>
              </a:ext>
            </a:extLst>
          </p:cNvPr>
          <p:cNvSpPr/>
          <p:nvPr userDrawn="1"/>
        </p:nvSpPr>
        <p:spPr>
          <a:xfrm>
            <a:off x="6165163" y="3129418"/>
            <a:ext cx="142815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Town of Wayland, MA</a:t>
            </a:r>
          </a:p>
        </p:txBody>
      </p:sp>
      <p:cxnSp>
        <p:nvCxnSpPr>
          <p:cNvPr id="37" name="Straight Connector 36">
            <a:extLst>
              <a:ext uri="{FF2B5EF4-FFF2-40B4-BE49-F238E27FC236}">
                <a16:creationId xmlns:a16="http://schemas.microsoft.com/office/drawing/2014/main" id="{086E7D12-EA63-4409-8FC5-845AA08D6799}"/>
              </a:ext>
            </a:extLst>
          </p:cNvPr>
          <p:cNvCxnSpPr>
            <a:cxnSpLocks/>
          </p:cNvCxnSpPr>
          <p:nvPr userDrawn="1"/>
        </p:nvCxnSpPr>
        <p:spPr>
          <a:xfrm flipV="1">
            <a:off x="7588811" y="3079710"/>
            <a:ext cx="376930" cy="57296"/>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A2B314B8-2AED-4989-A243-5F6BB08D34AA}"/>
              </a:ext>
            </a:extLst>
          </p:cNvPr>
          <p:cNvSpPr/>
          <p:nvPr userDrawn="1"/>
        </p:nvSpPr>
        <p:spPr>
          <a:xfrm>
            <a:off x="7354422" y="2619789"/>
            <a:ext cx="1254413" cy="33436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New Bedford Housing Authority</a:t>
            </a:r>
          </a:p>
        </p:txBody>
      </p:sp>
      <p:sp>
        <p:nvSpPr>
          <p:cNvPr id="39" name="Rectangle 38">
            <a:extLst>
              <a:ext uri="{FF2B5EF4-FFF2-40B4-BE49-F238E27FC236}">
                <a16:creationId xmlns:a16="http://schemas.microsoft.com/office/drawing/2014/main" id="{7428CB15-0085-4302-B848-F0E716072A29}"/>
              </a:ext>
            </a:extLst>
          </p:cNvPr>
          <p:cNvSpPr/>
          <p:nvPr userDrawn="1"/>
        </p:nvSpPr>
        <p:spPr>
          <a:xfrm>
            <a:off x="7902200" y="3421155"/>
            <a:ext cx="887843"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USPS, NYC</a:t>
            </a:r>
          </a:p>
        </p:txBody>
      </p:sp>
      <p:cxnSp>
        <p:nvCxnSpPr>
          <p:cNvPr id="40" name="Straight Connector 39">
            <a:extLst>
              <a:ext uri="{FF2B5EF4-FFF2-40B4-BE49-F238E27FC236}">
                <a16:creationId xmlns:a16="http://schemas.microsoft.com/office/drawing/2014/main" id="{32C52657-46F2-43CD-8F65-56795849563E}"/>
              </a:ext>
            </a:extLst>
          </p:cNvPr>
          <p:cNvCxnSpPr>
            <a:cxnSpLocks/>
          </p:cNvCxnSpPr>
          <p:nvPr userDrawn="1"/>
        </p:nvCxnSpPr>
        <p:spPr>
          <a:xfrm flipH="1">
            <a:off x="8024709" y="2954155"/>
            <a:ext cx="580202" cy="26156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42C1C380-5864-4978-BF74-FEA1DCFCA3B7}"/>
              </a:ext>
            </a:extLst>
          </p:cNvPr>
          <p:cNvCxnSpPr>
            <a:cxnSpLocks/>
            <a:stCxn id="39" idx="1"/>
          </p:cNvCxnSpPr>
          <p:nvPr userDrawn="1"/>
        </p:nvCxnSpPr>
        <p:spPr>
          <a:xfrm flipH="1" flipV="1">
            <a:off x="7783879" y="3442111"/>
            <a:ext cx="118321" cy="8064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5314C8F9-FE05-4646-BE22-D9D7D6CF8F6C}"/>
              </a:ext>
            </a:extLst>
          </p:cNvPr>
          <p:cNvSpPr/>
          <p:nvPr userDrawn="1"/>
        </p:nvSpPr>
        <p:spPr>
          <a:xfrm>
            <a:off x="7086835" y="4147481"/>
            <a:ext cx="1277098"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NASA Wallops, VA</a:t>
            </a:r>
          </a:p>
        </p:txBody>
      </p:sp>
      <p:cxnSp>
        <p:nvCxnSpPr>
          <p:cNvPr id="43" name="Straight Connector 42">
            <a:extLst>
              <a:ext uri="{FF2B5EF4-FFF2-40B4-BE49-F238E27FC236}">
                <a16:creationId xmlns:a16="http://schemas.microsoft.com/office/drawing/2014/main" id="{E2B57E72-E5F6-4E66-A1F8-15F70B685B57}"/>
              </a:ext>
            </a:extLst>
          </p:cNvPr>
          <p:cNvCxnSpPr>
            <a:cxnSpLocks/>
          </p:cNvCxnSpPr>
          <p:nvPr userDrawn="1"/>
        </p:nvCxnSpPr>
        <p:spPr>
          <a:xfrm flipV="1">
            <a:off x="7095205" y="3810673"/>
            <a:ext cx="371056" cy="333821"/>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4" name="Rectangle 43">
            <a:extLst>
              <a:ext uri="{FF2B5EF4-FFF2-40B4-BE49-F238E27FC236}">
                <a16:creationId xmlns:a16="http://schemas.microsoft.com/office/drawing/2014/main" id="{7F385049-AD01-49E5-B289-79FD5D565561}"/>
              </a:ext>
            </a:extLst>
          </p:cNvPr>
          <p:cNvSpPr/>
          <p:nvPr userDrawn="1"/>
        </p:nvSpPr>
        <p:spPr>
          <a:xfrm>
            <a:off x="6851924" y="4931989"/>
            <a:ext cx="1277098" cy="387328"/>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 Medical University of South Carolina </a:t>
            </a:r>
          </a:p>
        </p:txBody>
      </p:sp>
      <p:cxnSp>
        <p:nvCxnSpPr>
          <p:cNvPr id="45" name="Straight Connector 44">
            <a:extLst>
              <a:ext uri="{FF2B5EF4-FFF2-40B4-BE49-F238E27FC236}">
                <a16:creationId xmlns:a16="http://schemas.microsoft.com/office/drawing/2014/main" id="{E4A0A66C-B08C-4210-AB7E-49FC25E86F91}"/>
              </a:ext>
            </a:extLst>
          </p:cNvPr>
          <p:cNvCxnSpPr>
            <a:cxnSpLocks/>
          </p:cNvCxnSpPr>
          <p:nvPr userDrawn="1"/>
        </p:nvCxnSpPr>
        <p:spPr>
          <a:xfrm flipH="1" flipV="1">
            <a:off x="6959145" y="4649300"/>
            <a:ext cx="1" cy="281869"/>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23BBDBC2-E8CB-4F7A-AD6A-DA02DECD558B}"/>
              </a:ext>
            </a:extLst>
          </p:cNvPr>
          <p:cNvSpPr/>
          <p:nvPr userDrawn="1"/>
        </p:nvSpPr>
        <p:spPr>
          <a:xfrm>
            <a:off x="4148013" y="4389779"/>
            <a:ext cx="1619391" cy="226633"/>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BMW Manufacturing, SC</a:t>
            </a:r>
          </a:p>
        </p:txBody>
      </p:sp>
      <p:cxnSp>
        <p:nvCxnSpPr>
          <p:cNvPr id="47" name="Straight Connector 46">
            <a:extLst>
              <a:ext uri="{FF2B5EF4-FFF2-40B4-BE49-F238E27FC236}">
                <a16:creationId xmlns:a16="http://schemas.microsoft.com/office/drawing/2014/main" id="{FEE63097-24A5-469F-9DC8-FA82F5ACD8E4}"/>
              </a:ext>
            </a:extLst>
          </p:cNvPr>
          <p:cNvCxnSpPr>
            <a:cxnSpLocks/>
            <a:stCxn id="46" idx="3"/>
          </p:cNvCxnSpPr>
          <p:nvPr userDrawn="1"/>
        </p:nvCxnSpPr>
        <p:spPr>
          <a:xfrm flipV="1">
            <a:off x="5767404" y="4375704"/>
            <a:ext cx="899951" cy="12739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8" name="Rectangle 47">
            <a:extLst>
              <a:ext uri="{FF2B5EF4-FFF2-40B4-BE49-F238E27FC236}">
                <a16:creationId xmlns:a16="http://schemas.microsoft.com/office/drawing/2014/main" id="{4B97D426-CFC2-4C39-9B4A-B4A1468365F7}"/>
              </a:ext>
            </a:extLst>
          </p:cNvPr>
          <p:cNvSpPr/>
          <p:nvPr userDrawn="1"/>
        </p:nvSpPr>
        <p:spPr>
          <a:xfrm>
            <a:off x="4296853" y="4758706"/>
            <a:ext cx="1564354"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USMC Parris Island, SC</a:t>
            </a:r>
          </a:p>
        </p:txBody>
      </p:sp>
      <p:cxnSp>
        <p:nvCxnSpPr>
          <p:cNvPr id="49" name="Straight Connector 48">
            <a:extLst>
              <a:ext uri="{FF2B5EF4-FFF2-40B4-BE49-F238E27FC236}">
                <a16:creationId xmlns:a16="http://schemas.microsoft.com/office/drawing/2014/main" id="{0B001D3C-DCB8-40BB-91C8-9F962EE49BE8}"/>
              </a:ext>
            </a:extLst>
          </p:cNvPr>
          <p:cNvCxnSpPr>
            <a:cxnSpLocks/>
            <a:stCxn id="48" idx="3"/>
          </p:cNvCxnSpPr>
          <p:nvPr userDrawn="1"/>
        </p:nvCxnSpPr>
        <p:spPr>
          <a:xfrm flipV="1">
            <a:off x="5861207" y="4724796"/>
            <a:ext cx="952028" cy="135510"/>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572BA6A4-E1C1-4CBE-9BFA-79435EE21614}"/>
              </a:ext>
            </a:extLst>
          </p:cNvPr>
          <p:cNvSpPr/>
          <p:nvPr userDrawn="1"/>
        </p:nvSpPr>
        <p:spPr>
          <a:xfrm>
            <a:off x="3055075" y="5001654"/>
            <a:ext cx="1173875" cy="387329"/>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Texas A&amp;M</a:t>
            </a:r>
            <a:br>
              <a:rPr lang="en-US" sz="1000" dirty="0"/>
            </a:br>
            <a:r>
              <a:rPr lang="en-US" sz="1000" dirty="0"/>
              <a:t>Corpus Christi</a:t>
            </a:r>
          </a:p>
        </p:txBody>
      </p:sp>
      <p:cxnSp>
        <p:nvCxnSpPr>
          <p:cNvPr id="51" name="Straight Connector 50">
            <a:extLst>
              <a:ext uri="{FF2B5EF4-FFF2-40B4-BE49-F238E27FC236}">
                <a16:creationId xmlns:a16="http://schemas.microsoft.com/office/drawing/2014/main" id="{69A36AA2-76C3-4A18-BCC6-E2B5FC49F837}"/>
              </a:ext>
            </a:extLst>
          </p:cNvPr>
          <p:cNvCxnSpPr>
            <a:cxnSpLocks/>
            <a:stCxn id="50" idx="3"/>
          </p:cNvCxnSpPr>
          <p:nvPr userDrawn="1"/>
        </p:nvCxnSpPr>
        <p:spPr>
          <a:xfrm>
            <a:off x="4228950" y="5195319"/>
            <a:ext cx="480438" cy="193665"/>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a16="http://schemas.microsoft.com/office/drawing/2014/main" id="{6EEC6DFB-F15C-4EFE-AD75-02BAC1F7C37C}"/>
              </a:ext>
            </a:extLst>
          </p:cNvPr>
          <p:cNvSpPr/>
          <p:nvPr userDrawn="1"/>
        </p:nvSpPr>
        <p:spPr>
          <a:xfrm>
            <a:off x="8686110" y="5279447"/>
            <a:ext cx="1016991" cy="36277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Wexham Park Hospital, UK</a:t>
            </a:r>
          </a:p>
        </p:txBody>
      </p:sp>
      <p:cxnSp>
        <p:nvCxnSpPr>
          <p:cNvPr id="53" name="Straight Connector 52">
            <a:extLst>
              <a:ext uri="{FF2B5EF4-FFF2-40B4-BE49-F238E27FC236}">
                <a16:creationId xmlns:a16="http://schemas.microsoft.com/office/drawing/2014/main" id="{1F987C03-7EAF-42D9-BB2B-F18CE4077F0E}"/>
              </a:ext>
            </a:extLst>
          </p:cNvPr>
          <p:cNvCxnSpPr>
            <a:cxnSpLocks/>
          </p:cNvCxnSpPr>
          <p:nvPr userDrawn="1"/>
        </p:nvCxnSpPr>
        <p:spPr>
          <a:xfrm>
            <a:off x="6165163" y="2313596"/>
            <a:ext cx="575452" cy="743536"/>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5F1961AB-501F-4E1A-8C25-459C79047AA9}"/>
              </a:ext>
            </a:extLst>
          </p:cNvPr>
          <p:cNvSpPr/>
          <p:nvPr userDrawn="1"/>
        </p:nvSpPr>
        <p:spPr>
          <a:xfrm>
            <a:off x="609600" y="2839843"/>
            <a:ext cx="1251208"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McKinleyville, CA</a:t>
            </a:r>
          </a:p>
        </p:txBody>
      </p:sp>
      <p:cxnSp>
        <p:nvCxnSpPr>
          <p:cNvPr id="55" name="Straight Connector 54">
            <a:extLst>
              <a:ext uri="{FF2B5EF4-FFF2-40B4-BE49-F238E27FC236}">
                <a16:creationId xmlns:a16="http://schemas.microsoft.com/office/drawing/2014/main" id="{E4FF315C-DFB2-47F3-A275-7D00C0EE76BA}"/>
              </a:ext>
            </a:extLst>
          </p:cNvPr>
          <p:cNvCxnSpPr>
            <a:cxnSpLocks/>
          </p:cNvCxnSpPr>
          <p:nvPr userDrawn="1"/>
        </p:nvCxnSpPr>
        <p:spPr>
          <a:xfrm>
            <a:off x="1180717" y="3034353"/>
            <a:ext cx="129609" cy="232580"/>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6" name="Rectangle 55">
            <a:extLst>
              <a:ext uri="{FF2B5EF4-FFF2-40B4-BE49-F238E27FC236}">
                <a16:creationId xmlns:a16="http://schemas.microsoft.com/office/drawing/2014/main" id="{83EAE416-0524-4DA6-958B-A3FFD14D7CCF}"/>
              </a:ext>
            </a:extLst>
          </p:cNvPr>
          <p:cNvSpPr/>
          <p:nvPr userDrawn="1"/>
        </p:nvSpPr>
        <p:spPr>
          <a:xfrm>
            <a:off x="644421" y="2217448"/>
            <a:ext cx="140750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City of Troutdale, OR</a:t>
            </a:r>
          </a:p>
        </p:txBody>
      </p:sp>
      <p:cxnSp>
        <p:nvCxnSpPr>
          <p:cNvPr id="57" name="Straight Connector 56">
            <a:extLst>
              <a:ext uri="{FF2B5EF4-FFF2-40B4-BE49-F238E27FC236}">
                <a16:creationId xmlns:a16="http://schemas.microsoft.com/office/drawing/2014/main" id="{2273BDFF-2529-4A19-B11C-5270AD5C608D}"/>
              </a:ext>
            </a:extLst>
          </p:cNvPr>
          <p:cNvCxnSpPr>
            <a:cxnSpLocks/>
            <a:stCxn id="56" idx="2"/>
          </p:cNvCxnSpPr>
          <p:nvPr userDrawn="1"/>
        </p:nvCxnSpPr>
        <p:spPr>
          <a:xfrm>
            <a:off x="1348172" y="2420648"/>
            <a:ext cx="166303" cy="304641"/>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8" name="Rectangle 57">
            <a:extLst>
              <a:ext uri="{FF2B5EF4-FFF2-40B4-BE49-F238E27FC236}">
                <a16:creationId xmlns:a16="http://schemas.microsoft.com/office/drawing/2014/main" id="{C0AE6EE3-2B36-4ADB-B815-8AEC7B08B832}"/>
              </a:ext>
            </a:extLst>
          </p:cNvPr>
          <p:cNvSpPr/>
          <p:nvPr userDrawn="1"/>
        </p:nvSpPr>
        <p:spPr>
          <a:xfrm>
            <a:off x="2713697" y="1977725"/>
            <a:ext cx="140750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Spokane Airport, WA</a:t>
            </a:r>
          </a:p>
        </p:txBody>
      </p:sp>
      <p:cxnSp>
        <p:nvCxnSpPr>
          <p:cNvPr id="59" name="Straight Connector 58">
            <a:extLst>
              <a:ext uri="{FF2B5EF4-FFF2-40B4-BE49-F238E27FC236}">
                <a16:creationId xmlns:a16="http://schemas.microsoft.com/office/drawing/2014/main" id="{568B3BB6-3D60-4997-A88A-E0A05AB9DB5D}"/>
              </a:ext>
            </a:extLst>
          </p:cNvPr>
          <p:cNvCxnSpPr>
            <a:cxnSpLocks/>
            <a:stCxn id="58" idx="1"/>
          </p:cNvCxnSpPr>
          <p:nvPr userDrawn="1"/>
        </p:nvCxnSpPr>
        <p:spPr>
          <a:xfrm flipH="1">
            <a:off x="2434079" y="2079325"/>
            <a:ext cx="279618" cy="166996"/>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60" name="Rectangle 59">
            <a:extLst>
              <a:ext uri="{FF2B5EF4-FFF2-40B4-BE49-F238E27FC236}">
                <a16:creationId xmlns:a16="http://schemas.microsoft.com/office/drawing/2014/main" id="{FC7E02C0-BE52-4BF9-A553-2ECEDCAFF6A7}"/>
              </a:ext>
            </a:extLst>
          </p:cNvPr>
          <p:cNvSpPr/>
          <p:nvPr userDrawn="1"/>
        </p:nvSpPr>
        <p:spPr>
          <a:xfrm>
            <a:off x="10670331" y="4085639"/>
            <a:ext cx="919487" cy="36277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West Lothian Council, UK</a:t>
            </a:r>
          </a:p>
        </p:txBody>
      </p:sp>
      <p:cxnSp>
        <p:nvCxnSpPr>
          <p:cNvPr id="61" name="Straight Connector 60">
            <a:extLst>
              <a:ext uri="{FF2B5EF4-FFF2-40B4-BE49-F238E27FC236}">
                <a16:creationId xmlns:a16="http://schemas.microsoft.com/office/drawing/2014/main" id="{9B3E12F2-6275-456B-938D-18B0FFB47DAA}"/>
              </a:ext>
            </a:extLst>
          </p:cNvPr>
          <p:cNvCxnSpPr>
            <a:cxnSpLocks/>
          </p:cNvCxnSpPr>
          <p:nvPr userDrawn="1"/>
        </p:nvCxnSpPr>
        <p:spPr>
          <a:xfrm flipH="1">
            <a:off x="9961361" y="4237965"/>
            <a:ext cx="812316" cy="8233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8E935274-6AD1-4DDF-A853-FC9609148EA5}"/>
              </a:ext>
            </a:extLst>
          </p:cNvPr>
          <p:cNvCxnSpPr>
            <a:cxnSpLocks/>
            <a:stCxn id="52" idx="3"/>
          </p:cNvCxnSpPr>
          <p:nvPr userDrawn="1"/>
        </p:nvCxnSpPr>
        <p:spPr>
          <a:xfrm flipV="1">
            <a:off x="9703101" y="5292483"/>
            <a:ext cx="761283" cy="16835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63" name="Title 1">
            <a:extLst>
              <a:ext uri="{FF2B5EF4-FFF2-40B4-BE49-F238E27FC236}">
                <a16:creationId xmlns:a16="http://schemas.microsoft.com/office/drawing/2014/main" id="{A2123AED-9818-43A7-8FCF-BF08F4FFB685}"/>
              </a:ext>
            </a:extLst>
          </p:cNvPr>
          <p:cNvSpPr txBox="1">
            <a:spLocks/>
          </p:cNvSpPr>
          <p:nvPr userDrawn="1"/>
        </p:nvSpPr>
        <p:spPr>
          <a:xfrm>
            <a:off x="609600" y="274638"/>
            <a:ext cx="10972800" cy="7207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200" dirty="0"/>
              <a:t>Ameresco’s Experience Spans Markets &amp; Solutions</a:t>
            </a:r>
          </a:p>
        </p:txBody>
      </p:sp>
    </p:spTree>
    <p:extLst>
      <p:ext uri="{BB962C8B-B14F-4D97-AF65-F5344CB8AC3E}">
        <p14:creationId xmlns:p14="http://schemas.microsoft.com/office/powerpoint/2010/main" val="158117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MRC-AdvTechPortfolio">
    <p:spTree>
      <p:nvGrpSpPr>
        <p:cNvPr id="1" name=""/>
        <p:cNvGrpSpPr/>
        <p:nvPr/>
      </p:nvGrpSpPr>
      <p:grpSpPr>
        <a:xfrm>
          <a:off x="0" y="0"/>
          <a:ext cx="0" cy="0"/>
          <a:chOff x="0" y="0"/>
          <a:chExt cx="0" cy="0"/>
        </a:xfrm>
      </p:grpSpPr>
      <p:sp>
        <p:nvSpPr>
          <p:cNvPr id="45" name="Triangle 2">
            <a:extLst>
              <a:ext uri="{FF2B5EF4-FFF2-40B4-BE49-F238E27FC236}">
                <a16:creationId xmlns:a16="http://schemas.microsoft.com/office/drawing/2014/main" id="{256AC308-1D51-464E-B049-3B92434CAD3A}"/>
              </a:ext>
            </a:extLst>
          </p:cNvPr>
          <p:cNvSpPr/>
          <p:nvPr userDrawn="1"/>
        </p:nvSpPr>
        <p:spPr>
          <a:xfrm rot="5400000" flipH="1">
            <a:off x="1705678" y="4359676"/>
            <a:ext cx="3738628" cy="1293075"/>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 name="connsiteX0" fmla="*/ 0 w 15833641"/>
              <a:gd name="connsiteY0" fmla="*/ 879442 h 879442"/>
              <a:gd name="connsiteX1" fmla="*/ 20164 w 15833641"/>
              <a:gd name="connsiteY1" fmla="*/ 0 h 879442"/>
              <a:gd name="connsiteX2" fmla="*/ 15833641 w 15833641"/>
              <a:gd name="connsiteY2" fmla="*/ 879442 h 879442"/>
              <a:gd name="connsiteX3" fmla="*/ 0 w 15833641"/>
              <a:gd name="connsiteY3" fmla="*/ 879442 h 879442"/>
              <a:gd name="connsiteX0" fmla="*/ 0 w 11397474"/>
              <a:gd name="connsiteY0" fmla="*/ 879442 h 879442"/>
              <a:gd name="connsiteX1" fmla="*/ 20164 w 11397474"/>
              <a:gd name="connsiteY1" fmla="*/ 0 h 879442"/>
              <a:gd name="connsiteX2" fmla="*/ 11397474 w 11397474"/>
              <a:gd name="connsiteY2" fmla="*/ 805985 h 879442"/>
              <a:gd name="connsiteX3" fmla="*/ 0 w 11397474"/>
              <a:gd name="connsiteY3" fmla="*/ 879442 h 879442"/>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6396704"/>
              <a:gd name="connsiteY0" fmla="*/ 894147 h 894147"/>
              <a:gd name="connsiteX1" fmla="*/ 0 w 6396704"/>
              <a:gd name="connsiteY1" fmla="*/ 0 h 894147"/>
              <a:gd name="connsiteX2" fmla="*/ 6396704 w 6396704"/>
              <a:gd name="connsiteY2" fmla="*/ 695698 h 894147"/>
              <a:gd name="connsiteX3" fmla="*/ 20165 w 6396704"/>
              <a:gd name="connsiteY3" fmla="*/ 894147 h 894147"/>
              <a:gd name="connsiteX0" fmla="*/ 20165 w 6558020"/>
              <a:gd name="connsiteY0" fmla="*/ 894147 h 894147"/>
              <a:gd name="connsiteX1" fmla="*/ 0 w 6558020"/>
              <a:gd name="connsiteY1" fmla="*/ 0 h 894147"/>
              <a:gd name="connsiteX2" fmla="*/ 6558020 w 6558020"/>
              <a:gd name="connsiteY2" fmla="*/ 703050 h 894147"/>
              <a:gd name="connsiteX3" fmla="*/ 20165 w 6558020"/>
              <a:gd name="connsiteY3" fmla="*/ 894147 h 894147"/>
              <a:gd name="connsiteX0" fmla="*/ 40329 w 6578184"/>
              <a:gd name="connsiteY0" fmla="*/ 842679 h 842679"/>
              <a:gd name="connsiteX1" fmla="*/ 0 w 6578184"/>
              <a:gd name="connsiteY1" fmla="*/ 0 h 842679"/>
              <a:gd name="connsiteX2" fmla="*/ 6578184 w 6578184"/>
              <a:gd name="connsiteY2" fmla="*/ 651582 h 842679"/>
              <a:gd name="connsiteX3" fmla="*/ 40329 w 6578184"/>
              <a:gd name="connsiteY3" fmla="*/ 842679 h 842679"/>
              <a:gd name="connsiteX0" fmla="*/ 0 w 6578184"/>
              <a:gd name="connsiteY0" fmla="*/ 827974 h 827974"/>
              <a:gd name="connsiteX1" fmla="*/ 0 w 6578184"/>
              <a:gd name="connsiteY1" fmla="*/ 0 h 827974"/>
              <a:gd name="connsiteX2" fmla="*/ 6578184 w 6578184"/>
              <a:gd name="connsiteY2" fmla="*/ 651582 h 827974"/>
              <a:gd name="connsiteX3" fmla="*/ 0 w 6578184"/>
              <a:gd name="connsiteY3" fmla="*/ 827974 h 827974"/>
            </a:gdLst>
            <a:ahLst/>
            <a:cxnLst>
              <a:cxn ang="0">
                <a:pos x="connsiteX0" y="connsiteY0"/>
              </a:cxn>
              <a:cxn ang="0">
                <a:pos x="connsiteX1" y="connsiteY1"/>
              </a:cxn>
              <a:cxn ang="0">
                <a:pos x="connsiteX2" y="connsiteY2"/>
              </a:cxn>
              <a:cxn ang="0">
                <a:pos x="connsiteX3" y="connsiteY3"/>
              </a:cxn>
            </a:cxnLst>
            <a:rect l="l" t="t" r="r" b="b"/>
            <a:pathLst>
              <a:path w="6578184" h="827974">
                <a:moveTo>
                  <a:pt x="0" y="827974"/>
                </a:moveTo>
                <a:lnTo>
                  <a:pt x="0" y="0"/>
                </a:lnTo>
                <a:lnTo>
                  <a:pt x="6578184" y="651582"/>
                </a:lnTo>
                <a:lnTo>
                  <a:pt x="0" y="827974"/>
                </a:lnTo>
                <a:close/>
              </a:path>
            </a:pathLst>
          </a:custGeom>
          <a:gradFill flip="none" rotWithShape="1">
            <a:gsLst>
              <a:gs pos="15000">
                <a:schemeClr val="accent5"/>
              </a:gs>
              <a:gs pos="100000">
                <a:schemeClr val="accent6"/>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52" name="Group 51">
            <a:extLst>
              <a:ext uri="{FF2B5EF4-FFF2-40B4-BE49-F238E27FC236}">
                <a16:creationId xmlns:a16="http://schemas.microsoft.com/office/drawing/2014/main" id="{00F29661-1C60-4B66-A02D-09650E490994}"/>
              </a:ext>
            </a:extLst>
          </p:cNvPr>
          <p:cNvGrpSpPr/>
          <p:nvPr userDrawn="1"/>
        </p:nvGrpSpPr>
        <p:grpSpPr>
          <a:xfrm flipH="1" flipV="1">
            <a:off x="-108677" y="-10274"/>
            <a:ext cx="4855476" cy="6879232"/>
            <a:chOff x="5438776" y="12925"/>
            <a:chExt cx="6533835" cy="7004857"/>
          </a:xfrm>
        </p:grpSpPr>
        <p:sp>
          <p:nvSpPr>
            <p:cNvPr id="53" name="Rectangle 5">
              <a:extLst>
                <a:ext uri="{FF2B5EF4-FFF2-40B4-BE49-F238E27FC236}">
                  <a16:creationId xmlns:a16="http://schemas.microsoft.com/office/drawing/2014/main" id="{F9D72544-AD8C-4490-AD87-4B2DB6EDB4A4}"/>
                </a:ext>
              </a:extLst>
            </p:cNvPr>
            <p:cNvSpPr/>
            <p:nvPr/>
          </p:nvSpPr>
          <p:spPr>
            <a:xfrm>
              <a:off x="5438776" y="12925"/>
              <a:ext cx="6533835" cy="700485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24288 h 6931012"/>
                <a:gd name="connsiteX1" fmla="*/ 7616238 w 9511533"/>
                <a:gd name="connsiteY1" fmla="*/ 159 h 6931012"/>
                <a:gd name="connsiteX2" fmla="*/ 9511533 w 9511533"/>
                <a:gd name="connsiteY2" fmla="*/ 6910732 h 6931012"/>
                <a:gd name="connsiteX3" fmla="*/ 0 w 9511533"/>
                <a:gd name="connsiteY3" fmla="*/ 6931012 h 6931012"/>
                <a:gd name="connsiteX4" fmla="*/ 7884 w 9511533"/>
                <a:gd name="connsiteY4" fmla="*/ 24288 h 6931012"/>
                <a:gd name="connsiteX0" fmla="*/ 3028475 w 9511533"/>
                <a:gd name="connsiteY0" fmla="*/ 0 h 6957734"/>
                <a:gd name="connsiteX1" fmla="*/ 7616238 w 9511533"/>
                <a:gd name="connsiteY1" fmla="*/ 26881 h 6957734"/>
                <a:gd name="connsiteX2" fmla="*/ 9511533 w 9511533"/>
                <a:gd name="connsiteY2" fmla="*/ 6937454 h 6957734"/>
                <a:gd name="connsiteX3" fmla="*/ 0 w 9511533"/>
                <a:gd name="connsiteY3" fmla="*/ 6957734 h 6957734"/>
                <a:gd name="connsiteX4" fmla="*/ 3028475 w 9511533"/>
                <a:gd name="connsiteY4" fmla="*/ 0 h 6957734"/>
                <a:gd name="connsiteX0" fmla="*/ 2451009 w 9511533"/>
                <a:gd name="connsiteY0" fmla="*/ 0 h 6944981"/>
                <a:gd name="connsiteX1" fmla="*/ 7616238 w 9511533"/>
                <a:gd name="connsiteY1" fmla="*/ 14128 h 6944981"/>
                <a:gd name="connsiteX2" fmla="*/ 9511533 w 9511533"/>
                <a:gd name="connsiteY2" fmla="*/ 6924701 h 6944981"/>
                <a:gd name="connsiteX3" fmla="*/ 0 w 9511533"/>
                <a:gd name="connsiteY3" fmla="*/ 6944981 h 6944981"/>
                <a:gd name="connsiteX4" fmla="*/ 2451009 w 9511533"/>
                <a:gd name="connsiteY4" fmla="*/ 0 h 6944981"/>
                <a:gd name="connsiteX0" fmla="*/ 2895214 w 9511533"/>
                <a:gd name="connsiteY0" fmla="*/ 0 h 6957734"/>
                <a:gd name="connsiteX1" fmla="*/ 7616238 w 9511533"/>
                <a:gd name="connsiteY1" fmla="*/ 26881 h 6957734"/>
                <a:gd name="connsiteX2" fmla="*/ 9511533 w 9511533"/>
                <a:gd name="connsiteY2" fmla="*/ 6937454 h 6957734"/>
                <a:gd name="connsiteX3" fmla="*/ 0 w 9511533"/>
                <a:gd name="connsiteY3" fmla="*/ 6957734 h 6957734"/>
                <a:gd name="connsiteX4" fmla="*/ 2895214 w 9511533"/>
                <a:gd name="connsiteY4" fmla="*/ 0 h 6957734"/>
                <a:gd name="connsiteX0" fmla="*/ 2895214 w 9511533"/>
                <a:gd name="connsiteY0" fmla="*/ 11622 h 6969356"/>
                <a:gd name="connsiteX1" fmla="*/ 8948852 w 9511533"/>
                <a:gd name="connsiteY1" fmla="*/ 245 h 6969356"/>
                <a:gd name="connsiteX2" fmla="*/ 9511533 w 9511533"/>
                <a:gd name="connsiteY2" fmla="*/ 6949076 h 6969356"/>
                <a:gd name="connsiteX3" fmla="*/ 0 w 9511533"/>
                <a:gd name="connsiteY3" fmla="*/ 6969356 h 6969356"/>
                <a:gd name="connsiteX4" fmla="*/ 2895214 w 9511533"/>
                <a:gd name="connsiteY4" fmla="*/ 11622 h 6969356"/>
                <a:gd name="connsiteX0" fmla="*/ 2895214 w 8948852"/>
                <a:gd name="connsiteY0" fmla="*/ 11622 h 6969356"/>
                <a:gd name="connsiteX1" fmla="*/ 8948852 w 8948852"/>
                <a:gd name="connsiteY1" fmla="*/ 245 h 6969356"/>
                <a:gd name="connsiteX2" fmla="*/ 8800806 w 8948852"/>
                <a:gd name="connsiteY2" fmla="*/ 6961829 h 6969356"/>
                <a:gd name="connsiteX3" fmla="*/ 0 w 8948852"/>
                <a:gd name="connsiteY3" fmla="*/ 6969356 h 6969356"/>
                <a:gd name="connsiteX4" fmla="*/ 2895214 w 8948852"/>
                <a:gd name="connsiteY4" fmla="*/ 11622 h 6969356"/>
                <a:gd name="connsiteX0" fmla="*/ 2895214 w 8948852"/>
                <a:gd name="connsiteY0" fmla="*/ 11622 h 6969356"/>
                <a:gd name="connsiteX1" fmla="*/ 8948852 w 8948852"/>
                <a:gd name="connsiteY1" fmla="*/ 245 h 6969356"/>
                <a:gd name="connsiteX2" fmla="*/ 8911857 w 8948852"/>
                <a:gd name="connsiteY2" fmla="*/ 6949076 h 6969356"/>
                <a:gd name="connsiteX3" fmla="*/ 0 w 8948852"/>
                <a:gd name="connsiteY3" fmla="*/ 6969356 h 6969356"/>
                <a:gd name="connsiteX4" fmla="*/ 2895214 w 8948852"/>
                <a:gd name="connsiteY4" fmla="*/ 11622 h 6969356"/>
                <a:gd name="connsiteX0" fmla="*/ 2895214 w 8978488"/>
                <a:gd name="connsiteY0" fmla="*/ 11622 h 6969356"/>
                <a:gd name="connsiteX1" fmla="*/ 8948852 w 8978488"/>
                <a:gd name="connsiteY1" fmla="*/ 245 h 6969356"/>
                <a:gd name="connsiteX2" fmla="*/ 8978488 w 8978488"/>
                <a:gd name="connsiteY2" fmla="*/ 6949076 h 6969356"/>
                <a:gd name="connsiteX3" fmla="*/ 0 w 8978488"/>
                <a:gd name="connsiteY3" fmla="*/ 6969356 h 6969356"/>
                <a:gd name="connsiteX4" fmla="*/ 2895214 w 8978488"/>
                <a:gd name="connsiteY4" fmla="*/ 11622 h 6969356"/>
                <a:gd name="connsiteX0" fmla="*/ 2895214 w 9089539"/>
                <a:gd name="connsiteY0" fmla="*/ 11622 h 6974582"/>
                <a:gd name="connsiteX1" fmla="*/ 8948852 w 9089539"/>
                <a:gd name="connsiteY1" fmla="*/ 245 h 6974582"/>
                <a:gd name="connsiteX2" fmla="*/ 9089539 w 9089539"/>
                <a:gd name="connsiteY2" fmla="*/ 6974582 h 6974582"/>
                <a:gd name="connsiteX3" fmla="*/ 0 w 9089539"/>
                <a:gd name="connsiteY3" fmla="*/ 6969356 h 6974582"/>
                <a:gd name="connsiteX4" fmla="*/ 2895214 w 9089539"/>
                <a:gd name="connsiteY4" fmla="*/ 11622 h 6974582"/>
                <a:gd name="connsiteX0" fmla="*/ 3386280 w 9089539"/>
                <a:gd name="connsiteY0" fmla="*/ 0 h 6988465"/>
                <a:gd name="connsiteX1" fmla="*/ 8948852 w 9089539"/>
                <a:gd name="connsiteY1" fmla="*/ 14128 h 6988465"/>
                <a:gd name="connsiteX2" fmla="*/ 9089539 w 9089539"/>
                <a:gd name="connsiteY2" fmla="*/ 6988465 h 6988465"/>
                <a:gd name="connsiteX3" fmla="*/ 0 w 9089539"/>
                <a:gd name="connsiteY3" fmla="*/ 6983239 h 6988465"/>
                <a:gd name="connsiteX4" fmla="*/ 3386280 w 9089539"/>
                <a:gd name="connsiteY4" fmla="*/ 0 h 6988465"/>
                <a:gd name="connsiteX0" fmla="*/ 3185389 w 9089539"/>
                <a:gd name="connsiteY0" fmla="*/ 0 h 6988465"/>
                <a:gd name="connsiteX1" fmla="*/ 8948852 w 9089539"/>
                <a:gd name="connsiteY1" fmla="*/ 14128 h 6988465"/>
                <a:gd name="connsiteX2" fmla="*/ 9089539 w 9089539"/>
                <a:gd name="connsiteY2" fmla="*/ 6988465 h 6988465"/>
                <a:gd name="connsiteX3" fmla="*/ 0 w 9089539"/>
                <a:gd name="connsiteY3" fmla="*/ 6983239 h 6988465"/>
                <a:gd name="connsiteX4" fmla="*/ 3185389 w 9089539"/>
                <a:gd name="connsiteY4" fmla="*/ 0 h 6988465"/>
                <a:gd name="connsiteX0" fmla="*/ 3185389 w 9089539"/>
                <a:gd name="connsiteY0" fmla="*/ 0 h 7001218"/>
                <a:gd name="connsiteX1" fmla="*/ 8948852 w 9089539"/>
                <a:gd name="connsiteY1" fmla="*/ 26881 h 7001218"/>
                <a:gd name="connsiteX2" fmla="*/ 9089539 w 9089539"/>
                <a:gd name="connsiteY2" fmla="*/ 7001218 h 7001218"/>
                <a:gd name="connsiteX3" fmla="*/ 0 w 9089539"/>
                <a:gd name="connsiteY3" fmla="*/ 6995992 h 7001218"/>
                <a:gd name="connsiteX4" fmla="*/ 3185389 w 9089539"/>
                <a:gd name="connsiteY4" fmla="*/ 0 h 7001218"/>
                <a:gd name="connsiteX0" fmla="*/ 3306532 w 9210682"/>
                <a:gd name="connsiteY0" fmla="*/ 192503 h 7193721"/>
                <a:gd name="connsiteX1" fmla="*/ 9069995 w 9210682"/>
                <a:gd name="connsiteY1" fmla="*/ 219384 h 7193721"/>
                <a:gd name="connsiteX2" fmla="*/ 9210682 w 9210682"/>
                <a:gd name="connsiteY2" fmla="*/ 7193721 h 7193721"/>
                <a:gd name="connsiteX3" fmla="*/ 121143 w 9210682"/>
                <a:gd name="connsiteY3" fmla="*/ 7188495 h 7193721"/>
                <a:gd name="connsiteX4" fmla="*/ 3306532 w 9210682"/>
                <a:gd name="connsiteY4" fmla="*/ 192503 h 7193721"/>
                <a:gd name="connsiteX0" fmla="*/ 3185389 w 9089539"/>
                <a:gd name="connsiteY0" fmla="*/ 0 h 7001218"/>
                <a:gd name="connsiteX1" fmla="*/ 8948852 w 9089539"/>
                <a:gd name="connsiteY1" fmla="*/ 26881 h 7001218"/>
                <a:gd name="connsiteX2" fmla="*/ 9089539 w 9089539"/>
                <a:gd name="connsiteY2" fmla="*/ 7001218 h 7001218"/>
                <a:gd name="connsiteX3" fmla="*/ 0 w 9089539"/>
                <a:gd name="connsiteY3" fmla="*/ 6995992 h 7001218"/>
                <a:gd name="connsiteX4" fmla="*/ 3185389 w 9089539"/>
                <a:gd name="connsiteY4" fmla="*/ 0 h 7001218"/>
                <a:gd name="connsiteX0" fmla="*/ 3207711 w 9089539"/>
                <a:gd name="connsiteY0" fmla="*/ 11623 h 6974583"/>
                <a:gd name="connsiteX1" fmla="*/ 8948852 w 9089539"/>
                <a:gd name="connsiteY1" fmla="*/ 246 h 6974583"/>
                <a:gd name="connsiteX2" fmla="*/ 9089539 w 9089539"/>
                <a:gd name="connsiteY2" fmla="*/ 6974583 h 6974583"/>
                <a:gd name="connsiteX3" fmla="*/ 0 w 9089539"/>
                <a:gd name="connsiteY3" fmla="*/ 6969357 h 6974583"/>
                <a:gd name="connsiteX4" fmla="*/ 3207711 w 9089539"/>
                <a:gd name="connsiteY4" fmla="*/ 11623 h 6974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9539" h="6974583">
                  <a:moveTo>
                    <a:pt x="3207711" y="11623"/>
                  </a:moveTo>
                  <a:cubicBezTo>
                    <a:pt x="3201001" y="19785"/>
                    <a:pt x="7748620" y="-2558"/>
                    <a:pt x="8948852" y="246"/>
                  </a:cubicBezTo>
                  <a:lnTo>
                    <a:pt x="9089539" y="6974583"/>
                  </a:lnTo>
                  <a:lnTo>
                    <a:pt x="0" y="6969357"/>
                  </a:lnTo>
                  <a:lnTo>
                    <a:pt x="3207711" y="11623"/>
                  </a:lnTo>
                  <a:close/>
                </a:path>
              </a:pathLst>
            </a:custGeom>
            <a:gradFill flip="none" rotWithShape="1">
              <a:gsLst>
                <a:gs pos="93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4" name="Rectangle 5">
              <a:extLst>
                <a:ext uri="{FF2B5EF4-FFF2-40B4-BE49-F238E27FC236}">
                  <a16:creationId xmlns:a16="http://schemas.microsoft.com/office/drawing/2014/main" id="{006BCDB6-B036-4FBC-851E-205836205415}"/>
                </a:ext>
              </a:extLst>
            </p:cNvPr>
            <p:cNvSpPr/>
            <p:nvPr/>
          </p:nvSpPr>
          <p:spPr>
            <a:xfrm>
              <a:off x="5442541" y="21531"/>
              <a:ext cx="5458222" cy="698793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12944 h 6923273"/>
                <a:gd name="connsiteX1" fmla="*/ 7616326 w 7779816"/>
                <a:gd name="connsiteY1" fmla="*/ 0 h 6923273"/>
                <a:gd name="connsiteX2" fmla="*/ 7779816 w 7779816"/>
                <a:gd name="connsiteY2" fmla="*/ 613374 h 6923273"/>
                <a:gd name="connsiteX3" fmla="*/ 3697394 w 7779816"/>
                <a:gd name="connsiteY3" fmla="*/ 6919974 h 6923273"/>
                <a:gd name="connsiteX4" fmla="*/ 915 w 7779816"/>
                <a:gd name="connsiteY4" fmla="*/ 6923273 h 6923273"/>
                <a:gd name="connsiteX5" fmla="*/ 5328 w 7779816"/>
                <a:gd name="connsiteY5" fmla="*/ 12944 h 6923273"/>
                <a:gd name="connsiteX0" fmla="*/ 1092729 w 7778915"/>
                <a:gd name="connsiteY0" fmla="*/ 192 h 6923273"/>
                <a:gd name="connsiteX1" fmla="*/ 7615425 w 7778915"/>
                <a:gd name="connsiteY1" fmla="*/ 0 h 6923273"/>
                <a:gd name="connsiteX2" fmla="*/ 7778915 w 7778915"/>
                <a:gd name="connsiteY2" fmla="*/ 613374 h 6923273"/>
                <a:gd name="connsiteX3" fmla="*/ 3696493 w 7778915"/>
                <a:gd name="connsiteY3" fmla="*/ 6919974 h 6923273"/>
                <a:gd name="connsiteX4" fmla="*/ 14 w 7778915"/>
                <a:gd name="connsiteY4" fmla="*/ 6923273 h 6923273"/>
                <a:gd name="connsiteX5" fmla="*/ 1092729 w 7778915"/>
                <a:gd name="connsiteY5" fmla="*/ 192 h 6923273"/>
                <a:gd name="connsiteX0" fmla="*/ 2425336 w 7778908"/>
                <a:gd name="connsiteY0" fmla="*/ 192 h 6923273"/>
                <a:gd name="connsiteX1" fmla="*/ 7615418 w 7778908"/>
                <a:gd name="connsiteY1" fmla="*/ 0 h 6923273"/>
                <a:gd name="connsiteX2" fmla="*/ 7778908 w 7778908"/>
                <a:gd name="connsiteY2" fmla="*/ 613374 h 6923273"/>
                <a:gd name="connsiteX3" fmla="*/ 3696486 w 7778908"/>
                <a:gd name="connsiteY3" fmla="*/ 6919974 h 6923273"/>
                <a:gd name="connsiteX4" fmla="*/ 7 w 7778908"/>
                <a:gd name="connsiteY4" fmla="*/ 6923273 h 6923273"/>
                <a:gd name="connsiteX5" fmla="*/ 2425336 w 7778908"/>
                <a:gd name="connsiteY5" fmla="*/ 192 h 6923273"/>
                <a:gd name="connsiteX0" fmla="*/ 2425329 w 7778901"/>
                <a:gd name="connsiteY0" fmla="*/ 192 h 6923273"/>
                <a:gd name="connsiteX1" fmla="*/ 7615411 w 7778901"/>
                <a:gd name="connsiteY1" fmla="*/ 0 h 6923273"/>
                <a:gd name="connsiteX2" fmla="*/ 7778901 w 7778901"/>
                <a:gd name="connsiteY2" fmla="*/ 613374 h 6923273"/>
                <a:gd name="connsiteX3" fmla="*/ 3696479 w 7778901"/>
                <a:gd name="connsiteY3" fmla="*/ 6919974 h 6923273"/>
                <a:gd name="connsiteX4" fmla="*/ 0 w 7778901"/>
                <a:gd name="connsiteY4" fmla="*/ 6923273 h 6923273"/>
                <a:gd name="connsiteX5" fmla="*/ 2425329 w 7778901"/>
                <a:gd name="connsiteY5" fmla="*/ 192 h 6923273"/>
                <a:gd name="connsiteX0" fmla="*/ 2891744 w 7778901"/>
                <a:gd name="connsiteY0" fmla="*/ 0 h 6961339"/>
                <a:gd name="connsiteX1" fmla="*/ 7615411 w 7778901"/>
                <a:gd name="connsiteY1" fmla="*/ 38066 h 6961339"/>
                <a:gd name="connsiteX2" fmla="*/ 7778901 w 7778901"/>
                <a:gd name="connsiteY2" fmla="*/ 651440 h 6961339"/>
                <a:gd name="connsiteX3" fmla="*/ 3696479 w 7778901"/>
                <a:gd name="connsiteY3" fmla="*/ 6958040 h 6961339"/>
                <a:gd name="connsiteX4" fmla="*/ 0 w 7778901"/>
                <a:gd name="connsiteY4" fmla="*/ 6961339 h 6961339"/>
                <a:gd name="connsiteX5" fmla="*/ 2891744 w 7778901"/>
                <a:gd name="connsiteY5" fmla="*/ 0 h 6961339"/>
                <a:gd name="connsiteX0" fmla="*/ 3735732 w 7778901"/>
                <a:gd name="connsiteY0" fmla="*/ 0 h 6961339"/>
                <a:gd name="connsiteX1" fmla="*/ 7615411 w 7778901"/>
                <a:gd name="connsiteY1" fmla="*/ 38066 h 6961339"/>
                <a:gd name="connsiteX2" fmla="*/ 7778901 w 7778901"/>
                <a:gd name="connsiteY2" fmla="*/ 651440 h 6961339"/>
                <a:gd name="connsiteX3" fmla="*/ 3696479 w 7778901"/>
                <a:gd name="connsiteY3" fmla="*/ 6958040 h 6961339"/>
                <a:gd name="connsiteX4" fmla="*/ 0 w 7778901"/>
                <a:gd name="connsiteY4" fmla="*/ 6961339 h 6961339"/>
                <a:gd name="connsiteX5" fmla="*/ 3735732 w 7778901"/>
                <a:gd name="connsiteY5" fmla="*/ 0 h 6961339"/>
                <a:gd name="connsiteX0" fmla="*/ 2913954 w 7778901"/>
                <a:gd name="connsiteY0" fmla="*/ 0 h 6974092"/>
                <a:gd name="connsiteX1" fmla="*/ 7615411 w 7778901"/>
                <a:gd name="connsiteY1" fmla="*/ 50819 h 6974092"/>
                <a:gd name="connsiteX2" fmla="*/ 7778901 w 7778901"/>
                <a:gd name="connsiteY2" fmla="*/ 664193 h 6974092"/>
                <a:gd name="connsiteX3" fmla="*/ 3696479 w 7778901"/>
                <a:gd name="connsiteY3" fmla="*/ 6970793 h 6974092"/>
                <a:gd name="connsiteX4" fmla="*/ 0 w 7778901"/>
                <a:gd name="connsiteY4" fmla="*/ 6974092 h 6974092"/>
                <a:gd name="connsiteX5" fmla="*/ 2913954 w 7778901"/>
                <a:gd name="connsiteY5" fmla="*/ 0 h 6974092"/>
                <a:gd name="connsiteX0" fmla="*/ 2913954 w 8173885"/>
                <a:gd name="connsiteY0" fmla="*/ 191 h 6974283"/>
                <a:gd name="connsiteX1" fmla="*/ 8170667 w 8173885"/>
                <a:gd name="connsiteY1" fmla="*/ 0 h 6974283"/>
                <a:gd name="connsiteX2" fmla="*/ 7778901 w 8173885"/>
                <a:gd name="connsiteY2" fmla="*/ 664384 h 6974283"/>
                <a:gd name="connsiteX3" fmla="*/ 3696479 w 8173885"/>
                <a:gd name="connsiteY3" fmla="*/ 6970984 h 6974283"/>
                <a:gd name="connsiteX4" fmla="*/ 0 w 8173885"/>
                <a:gd name="connsiteY4" fmla="*/ 6974283 h 6974283"/>
                <a:gd name="connsiteX5" fmla="*/ 2913954 w 8173885"/>
                <a:gd name="connsiteY5" fmla="*/ 191 h 6974283"/>
                <a:gd name="connsiteX0" fmla="*/ 2913954 w 8174487"/>
                <a:gd name="connsiteY0" fmla="*/ 191 h 6974283"/>
                <a:gd name="connsiteX1" fmla="*/ 8170667 w 8174487"/>
                <a:gd name="connsiteY1" fmla="*/ 0 h 6974283"/>
                <a:gd name="connsiteX2" fmla="*/ 3696479 w 8174487"/>
                <a:gd name="connsiteY2" fmla="*/ 6970984 h 6974283"/>
                <a:gd name="connsiteX3" fmla="*/ 0 w 8174487"/>
                <a:gd name="connsiteY3" fmla="*/ 6974283 h 6974283"/>
                <a:gd name="connsiteX4" fmla="*/ 2913954 w 8174487"/>
                <a:gd name="connsiteY4" fmla="*/ 191 h 6974283"/>
                <a:gd name="connsiteX0" fmla="*/ 2913954 w 8170668"/>
                <a:gd name="connsiteY0" fmla="*/ 191 h 6974283"/>
                <a:gd name="connsiteX1" fmla="*/ 8170667 w 8170668"/>
                <a:gd name="connsiteY1" fmla="*/ 0 h 6974283"/>
                <a:gd name="connsiteX2" fmla="*/ 3696479 w 8170668"/>
                <a:gd name="connsiteY2" fmla="*/ 6970984 h 6974283"/>
                <a:gd name="connsiteX3" fmla="*/ 0 w 8170668"/>
                <a:gd name="connsiteY3" fmla="*/ 6974283 h 6974283"/>
                <a:gd name="connsiteX4" fmla="*/ 2913954 w 8170668"/>
                <a:gd name="connsiteY4" fmla="*/ 191 h 6974283"/>
                <a:gd name="connsiteX0" fmla="*/ 2913954 w 7926355"/>
                <a:gd name="connsiteY0" fmla="*/ 191 h 6974283"/>
                <a:gd name="connsiteX1" fmla="*/ 7926355 w 7926355"/>
                <a:gd name="connsiteY1" fmla="*/ 0 h 6974283"/>
                <a:gd name="connsiteX2" fmla="*/ 3696479 w 7926355"/>
                <a:gd name="connsiteY2" fmla="*/ 6970984 h 6974283"/>
                <a:gd name="connsiteX3" fmla="*/ 0 w 7926355"/>
                <a:gd name="connsiteY3" fmla="*/ 6974283 h 6974283"/>
                <a:gd name="connsiteX4" fmla="*/ 2913954 w 7926355"/>
                <a:gd name="connsiteY4" fmla="*/ 191 h 6974283"/>
                <a:gd name="connsiteX0" fmla="*/ 2913954 w 7615412"/>
                <a:gd name="connsiteY0" fmla="*/ 12944 h 6987036"/>
                <a:gd name="connsiteX1" fmla="*/ 7615412 w 7615412"/>
                <a:gd name="connsiteY1" fmla="*/ 0 h 6987036"/>
                <a:gd name="connsiteX2" fmla="*/ 3696479 w 7615412"/>
                <a:gd name="connsiteY2" fmla="*/ 6983737 h 6987036"/>
                <a:gd name="connsiteX3" fmla="*/ 0 w 7615412"/>
                <a:gd name="connsiteY3" fmla="*/ 6987036 h 6987036"/>
                <a:gd name="connsiteX4" fmla="*/ 2913954 w 7615412"/>
                <a:gd name="connsiteY4" fmla="*/ 12944 h 6987036"/>
                <a:gd name="connsiteX0" fmla="*/ 2913954 w 7682043"/>
                <a:gd name="connsiteY0" fmla="*/ 25697 h 6999789"/>
                <a:gd name="connsiteX1" fmla="*/ 7682043 w 7682043"/>
                <a:gd name="connsiteY1" fmla="*/ 0 h 6999789"/>
                <a:gd name="connsiteX2" fmla="*/ 3696479 w 7682043"/>
                <a:gd name="connsiteY2" fmla="*/ 6996490 h 6999789"/>
                <a:gd name="connsiteX3" fmla="*/ 0 w 7682043"/>
                <a:gd name="connsiteY3" fmla="*/ 6999789 h 6999789"/>
                <a:gd name="connsiteX4" fmla="*/ 2913954 w 7682043"/>
                <a:gd name="connsiteY4" fmla="*/ 25697 h 6999789"/>
                <a:gd name="connsiteX0" fmla="*/ 2913954 w 7682043"/>
                <a:gd name="connsiteY0" fmla="*/ 12944 h 6999789"/>
                <a:gd name="connsiteX1" fmla="*/ 7682043 w 7682043"/>
                <a:gd name="connsiteY1" fmla="*/ 0 h 6999789"/>
                <a:gd name="connsiteX2" fmla="*/ 3696479 w 7682043"/>
                <a:gd name="connsiteY2" fmla="*/ 6996490 h 6999789"/>
                <a:gd name="connsiteX3" fmla="*/ 0 w 7682043"/>
                <a:gd name="connsiteY3" fmla="*/ 6999789 h 6999789"/>
                <a:gd name="connsiteX4" fmla="*/ 2913954 w 7682043"/>
                <a:gd name="connsiteY4" fmla="*/ 12944 h 6999789"/>
                <a:gd name="connsiteX0" fmla="*/ 2913954 w 7593202"/>
                <a:gd name="connsiteY0" fmla="*/ 0 h 6986845"/>
                <a:gd name="connsiteX1" fmla="*/ 7593202 w 7593202"/>
                <a:gd name="connsiteY1" fmla="*/ 12561 h 6986845"/>
                <a:gd name="connsiteX2" fmla="*/ 3696479 w 7593202"/>
                <a:gd name="connsiteY2" fmla="*/ 6983546 h 6986845"/>
                <a:gd name="connsiteX3" fmla="*/ 0 w 7593202"/>
                <a:gd name="connsiteY3" fmla="*/ 6986845 h 6986845"/>
                <a:gd name="connsiteX4" fmla="*/ 2913954 w 7593202"/>
                <a:gd name="connsiteY4" fmla="*/ 0 h 6986845"/>
                <a:gd name="connsiteX0" fmla="*/ 2913954 w 7593202"/>
                <a:gd name="connsiteY0" fmla="*/ 192 h 6987037"/>
                <a:gd name="connsiteX1" fmla="*/ 7593202 w 7593202"/>
                <a:gd name="connsiteY1" fmla="*/ 0 h 6987037"/>
                <a:gd name="connsiteX2" fmla="*/ 3696479 w 7593202"/>
                <a:gd name="connsiteY2" fmla="*/ 6983738 h 6987037"/>
                <a:gd name="connsiteX3" fmla="*/ 0 w 7593202"/>
                <a:gd name="connsiteY3" fmla="*/ 6987037 h 6987037"/>
                <a:gd name="connsiteX4" fmla="*/ 2913954 w 7593202"/>
                <a:gd name="connsiteY4" fmla="*/ 192 h 6987037"/>
                <a:gd name="connsiteX0" fmla="*/ 3137166 w 7593202"/>
                <a:gd name="connsiteY0" fmla="*/ 0 h 6999675"/>
                <a:gd name="connsiteX1" fmla="*/ 7593202 w 7593202"/>
                <a:gd name="connsiteY1" fmla="*/ 12638 h 6999675"/>
                <a:gd name="connsiteX2" fmla="*/ 3696479 w 7593202"/>
                <a:gd name="connsiteY2" fmla="*/ 6996376 h 6999675"/>
                <a:gd name="connsiteX3" fmla="*/ 0 w 7593202"/>
                <a:gd name="connsiteY3" fmla="*/ 6999675 h 6999675"/>
                <a:gd name="connsiteX4" fmla="*/ 3137166 w 7593202"/>
                <a:gd name="connsiteY4" fmla="*/ 0 h 6999675"/>
                <a:gd name="connsiteX0" fmla="*/ 3137166 w 7593202"/>
                <a:gd name="connsiteY0" fmla="*/ 192 h 6999867"/>
                <a:gd name="connsiteX1" fmla="*/ 7593202 w 7593202"/>
                <a:gd name="connsiteY1" fmla="*/ 0 h 6999867"/>
                <a:gd name="connsiteX2" fmla="*/ 3696479 w 7593202"/>
                <a:gd name="connsiteY2" fmla="*/ 6996568 h 6999867"/>
                <a:gd name="connsiteX3" fmla="*/ 0 w 7593202"/>
                <a:gd name="connsiteY3" fmla="*/ 6999867 h 6999867"/>
                <a:gd name="connsiteX4" fmla="*/ 3137166 w 7593202"/>
                <a:gd name="connsiteY4" fmla="*/ 192 h 699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3202" h="6999867">
                  <a:moveTo>
                    <a:pt x="3137166" y="192"/>
                  </a:moveTo>
                  <a:lnTo>
                    <a:pt x="7593202" y="0"/>
                  </a:lnTo>
                  <a:lnTo>
                    <a:pt x="3696479" y="6996568"/>
                  </a:lnTo>
                  <a:lnTo>
                    <a:pt x="0" y="6999867"/>
                  </a:lnTo>
                  <a:lnTo>
                    <a:pt x="3137166" y="192"/>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5" name="Rectangle 5">
              <a:extLst>
                <a:ext uri="{FF2B5EF4-FFF2-40B4-BE49-F238E27FC236}">
                  <a16:creationId xmlns:a16="http://schemas.microsoft.com/office/drawing/2014/main" id="{194E4B3A-0C05-490D-8199-E1B32D5CDCB4}"/>
                </a:ext>
              </a:extLst>
            </p:cNvPr>
            <p:cNvSpPr/>
            <p:nvPr/>
          </p:nvSpPr>
          <p:spPr>
            <a:xfrm>
              <a:off x="10618264" y="3886922"/>
              <a:ext cx="1343652" cy="3122683"/>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 name="connsiteX0" fmla="*/ 0 w 2121683"/>
                <a:gd name="connsiteY0" fmla="*/ 3406640 h 3432930"/>
                <a:gd name="connsiteX1" fmla="*/ 1902106 w 2121683"/>
                <a:gd name="connsiteY1" fmla="*/ 0 h 3432930"/>
                <a:gd name="connsiteX2" fmla="*/ 2121683 w 2121683"/>
                <a:gd name="connsiteY2" fmla="*/ 3432930 h 3432930"/>
                <a:gd name="connsiteX3" fmla="*/ 0 w 2121683"/>
                <a:gd name="connsiteY3" fmla="*/ 3406640 h 3432930"/>
                <a:gd name="connsiteX0" fmla="*/ 0 w 2151499"/>
                <a:gd name="connsiteY0" fmla="*/ 3406640 h 3413553"/>
                <a:gd name="connsiteX1" fmla="*/ 1902106 w 2151499"/>
                <a:gd name="connsiteY1" fmla="*/ 0 h 3413553"/>
                <a:gd name="connsiteX2" fmla="*/ 2151499 w 2151499"/>
                <a:gd name="connsiteY2" fmla="*/ 3413553 h 3413553"/>
                <a:gd name="connsiteX3" fmla="*/ 0 w 2151499"/>
                <a:gd name="connsiteY3" fmla="*/ 3406640 h 3413553"/>
                <a:gd name="connsiteX0" fmla="*/ 0 w 2151499"/>
                <a:gd name="connsiteY0" fmla="*/ 3697293 h 3704206"/>
                <a:gd name="connsiteX1" fmla="*/ 2051185 w 2151499"/>
                <a:gd name="connsiteY1" fmla="*/ 0 h 3704206"/>
                <a:gd name="connsiteX2" fmla="*/ 2151499 w 2151499"/>
                <a:gd name="connsiteY2" fmla="*/ 3704206 h 3704206"/>
                <a:gd name="connsiteX3" fmla="*/ 0 w 2151499"/>
                <a:gd name="connsiteY3" fmla="*/ 3697293 h 3704206"/>
                <a:gd name="connsiteX0" fmla="*/ 0 w 2509286"/>
                <a:gd name="connsiteY0" fmla="*/ 3716670 h 3716670"/>
                <a:gd name="connsiteX1" fmla="*/ 2408972 w 2509286"/>
                <a:gd name="connsiteY1" fmla="*/ 0 h 3716670"/>
                <a:gd name="connsiteX2" fmla="*/ 2509286 w 2509286"/>
                <a:gd name="connsiteY2" fmla="*/ 3704206 h 3716670"/>
                <a:gd name="connsiteX3" fmla="*/ 0 w 2509286"/>
                <a:gd name="connsiteY3" fmla="*/ 3716670 h 3716670"/>
                <a:gd name="connsiteX0" fmla="*/ 0 w 2528234"/>
                <a:gd name="connsiteY0" fmla="*/ 4123585 h 4123585"/>
                <a:gd name="connsiteX1" fmla="*/ 2528234 w 2528234"/>
                <a:gd name="connsiteY1" fmla="*/ 0 h 4123585"/>
                <a:gd name="connsiteX2" fmla="*/ 2509286 w 2528234"/>
                <a:gd name="connsiteY2" fmla="*/ 4111121 h 4123585"/>
                <a:gd name="connsiteX3" fmla="*/ 0 w 2528234"/>
                <a:gd name="connsiteY3" fmla="*/ 4123585 h 4123585"/>
                <a:gd name="connsiteX0" fmla="*/ 0 w 2509286"/>
                <a:gd name="connsiteY0" fmla="*/ 4278600 h 4278600"/>
                <a:gd name="connsiteX1" fmla="*/ 2468603 w 2509286"/>
                <a:gd name="connsiteY1" fmla="*/ 0 h 4278600"/>
                <a:gd name="connsiteX2" fmla="*/ 2509286 w 2509286"/>
                <a:gd name="connsiteY2" fmla="*/ 4266136 h 4278600"/>
                <a:gd name="connsiteX3" fmla="*/ 0 w 2509286"/>
                <a:gd name="connsiteY3" fmla="*/ 4278600 h 4278600"/>
                <a:gd name="connsiteX0" fmla="*/ 0 w 2509286"/>
                <a:gd name="connsiteY0" fmla="*/ 4724269 h 4724269"/>
                <a:gd name="connsiteX1" fmla="*/ 2468603 w 2509286"/>
                <a:gd name="connsiteY1" fmla="*/ 0 h 4724269"/>
                <a:gd name="connsiteX2" fmla="*/ 2509286 w 2509286"/>
                <a:gd name="connsiteY2" fmla="*/ 4711805 h 4724269"/>
                <a:gd name="connsiteX3" fmla="*/ 0 w 2509286"/>
                <a:gd name="connsiteY3" fmla="*/ 4724269 h 4724269"/>
              </a:gdLst>
              <a:ahLst/>
              <a:cxnLst>
                <a:cxn ang="0">
                  <a:pos x="connsiteX0" y="connsiteY0"/>
                </a:cxn>
                <a:cxn ang="0">
                  <a:pos x="connsiteX1" y="connsiteY1"/>
                </a:cxn>
                <a:cxn ang="0">
                  <a:pos x="connsiteX2" y="connsiteY2"/>
                </a:cxn>
                <a:cxn ang="0">
                  <a:pos x="connsiteX3" y="connsiteY3"/>
                </a:cxn>
              </a:cxnLst>
              <a:rect l="l" t="t" r="r" b="b"/>
              <a:pathLst>
                <a:path w="2509286" h="4724269">
                  <a:moveTo>
                    <a:pt x="0" y="4724269"/>
                  </a:moveTo>
                  <a:lnTo>
                    <a:pt x="2468603" y="0"/>
                  </a:lnTo>
                  <a:lnTo>
                    <a:pt x="2509286" y="4711805"/>
                  </a:lnTo>
                  <a:lnTo>
                    <a:pt x="0" y="4724269"/>
                  </a:lnTo>
                  <a:close/>
                </a:path>
              </a:pathLst>
            </a:custGeom>
            <a:gradFill flip="none" rotWithShape="1">
              <a:gsLst>
                <a:gs pos="70000">
                  <a:srgbClr val="063D56"/>
                </a:gs>
                <a:gs pos="0">
                  <a:schemeClr val="tx2"/>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56" name="Title 1">
            <a:extLst>
              <a:ext uri="{FF2B5EF4-FFF2-40B4-BE49-F238E27FC236}">
                <a16:creationId xmlns:a16="http://schemas.microsoft.com/office/drawing/2014/main" id="{F3545B4D-7A76-4D0F-98A9-09361E4CA996}"/>
              </a:ext>
            </a:extLst>
          </p:cNvPr>
          <p:cNvSpPr txBox="1">
            <a:spLocks/>
          </p:cNvSpPr>
          <p:nvPr userDrawn="1"/>
        </p:nvSpPr>
        <p:spPr>
          <a:xfrm>
            <a:off x="889528" y="428582"/>
            <a:ext cx="3078456" cy="2604492"/>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dirty="0">
                <a:solidFill>
                  <a:schemeClr val="bg1"/>
                </a:solidFill>
              </a:rPr>
              <a:t>Ameresco’s Advanced Technology Portfolio</a:t>
            </a:r>
          </a:p>
        </p:txBody>
      </p:sp>
      <p:cxnSp>
        <p:nvCxnSpPr>
          <p:cNvPr id="57" name="Straight Connector 56">
            <a:extLst>
              <a:ext uri="{FF2B5EF4-FFF2-40B4-BE49-F238E27FC236}">
                <a16:creationId xmlns:a16="http://schemas.microsoft.com/office/drawing/2014/main" id="{B6C0D6E2-220B-49D0-861B-32C6A664FA2A}"/>
              </a:ext>
            </a:extLst>
          </p:cNvPr>
          <p:cNvCxnSpPr>
            <a:cxnSpLocks/>
          </p:cNvCxnSpPr>
          <p:nvPr userDrawn="1"/>
        </p:nvCxnSpPr>
        <p:spPr>
          <a:xfrm>
            <a:off x="522147" y="491346"/>
            <a:ext cx="0" cy="231354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pic>
        <p:nvPicPr>
          <p:cNvPr id="58" name="Picture 57">
            <a:extLst>
              <a:ext uri="{FF2B5EF4-FFF2-40B4-BE49-F238E27FC236}">
                <a16:creationId xmlns:a16="http://schemas.microsoft.com/office/drawing/2014/main" id="{066C0779-1608-435B-8EEA-274B847B45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grpSp>
        <p:nvGrpSpPr>
          <p:cNvPr id="81" name="Group 80">
            <a:extLst>
              <a:ext uri="{FF2B5EF4-FFF2-40B4-BE49-F238E27FC236}">
                <a16:creationId xmlns:a16="http://schemas.microsoft.com/office/drawing/2014/main" id="{BD38F6BC-2FC3-421D-9602-41E69838AFC2}"/>
              </a:ext>
            </a:extLst>
          </p:cNvPr>
          <p:cNvGrpSpPr/>
          <p:nvPr userDrawn="1"/>
        </p:nvGrpSpPr>
        <p:grpSpPr>
          <a:xfrm>
            <a:off x="4864355" y="498191"/>
            <a:ext cx="6786539" cy="5885453"/>
            <a:chOff x="4864355" y="498191"/>
            <a:chExt cx="6786539" cy="5885453"/>
          </a:xfrm>
        </p:grpSpPr>
        <p:grpSp>
          <p:nvGrpSpPr>
            <p:cNvPr id="42" name="Group 41">
              <a:extLst>
                <a:ext uri="{FF2B5EF4-FFF2-40B4-BE49-F238E27FC236}">
                  <a16:creationId xmlns:a16="http://schemas.microsoft.com/office/drawing/2014/main" id="{BB826323-28EB-45F8-B9E7-62D37FA717E0}"/>
                </a:ext>
              </a:extLst>
            </p:cNvPr>
            <p:cNvGrpSpPr/>
            <p:nvPr userDrawn="1"/>
          </p:nvGrpSpPr>
          <p:grpSpPr>
            <a:xfrm>
              <a:off x="7434371" y="498191"/>
              <a:ext cx="1390746" cy="2025285"/>
              <a:chOff x="7148054" y="463001"/>
              <a:chExt cx="1390746" cy="2025285"/>
            </a:xfrm>
          </p:grpSpPr>
          <p:sp>
            <p:nvSpPr>
              <p:cNvPr id="43" name="Oval 42">
                <a:extLst>
                  <a:ext uri="{FF2B5EF4-FFF2-40B4-BE49-F238E27FC236}">
                    <a16:creationId xmlns:a16="http://schemas.microsoft.com/office/drawing/2014/main" id="{3FC8E397-92FB-48CE-917C-C286B49518EF}"/>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44" name="Straight Connector 43">
                <a:extLst>
                  <a:ext uri="{FF2B5EF4-FFF2-40B4-BE49-F238E27FC236}">
                    <a16:creationId xmlns:a16="http://schemas.microsoft.com/office/drawing/2014/main" id="{7B7E1758-9504-44F7-AAA8-880D67774A4A}"/>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42A409BC-75A4-484E-8D35-C6AE3103A5DF}"/>
                </a:ext>
              </a:extLst>
            </p:cNvPr>
            <p:cNvGrpSpPr/>
            <p:nvPr userDrawn="1"/>
          </p:nvGrpSpPr>
          <p:grpSpPr>
            <a:xfrm>
              <a:off x="4864355" y="924130"/>
              <a:ext cx="6786539" cy="5459514"/>
              <a:chOff x="4784418" y="985087"/>
              <a:chExt cx="6786539" cy="5459514"/>
            </a:xfrm>
          </p:grpSpPr>
          <p:sp>
            <p:nvSpPr>
              <p:cNvPr id="47" name="TextBox 46">
                <a:extLst>
                  <a:ext uri="{FF2B5EF4-FFF2-40B4-BE49-F238E27FC236}">
                    <a16:creationId xmlns:a16="http://schemas.microsoft.com/office/drawing/2014/main" id="{331ECCFF-F4EE-41D7-86D2-4482117504BB}"/>
                  </a:ext>
                </a:extLst>
              </p:cNvPr>
              <p:cNvSpPr txBox="1"/>
              <p:nvPr/>
            </p:nvSpPr>
            <p:spPr>
              <a:xfrm>
                <a:off x="9179669" y="3548206"/>
                <a:ext cx="2391288" cy="784830"/>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Distributed Energy Generation, Storage &amp; Microgrids</a:t>
                </a:r>
              </a:p>
            </p:txBody>
          </p:sp>
          <p:sp>
            <p:nvSpPr>
              <p:cNvPr id="48" name="TextBox 47">
                <a:extLst>
                  <a:ext uri="{FF2B5EF4-FFF2-40B4-BE49-F238E27FC236}">
                    <a16:creationId xmlns:a16="http://schemas.microsoft.com/office/drawing/2014/main" id="{F4E93E34-3CFF-4C43-8D48-B4B3570FEE33}"/>
                  </a:ext>
                </a:extLst>
              </p:cNvPr>
              <p:cNvSpPr txBox="1"/>
              <p:nvPr/>
            </p:nvSpPr>
            <p:spPr>
              <a:xfrm>
                <a:off x="5110893" y="5890603"/>
                <a:ext cx="2622876" cy="553998"/>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Energy Analytics and </a:t>
                </a:r>
                <a:br>
                  <a:rPr lang="en-US" sz="1500" dirty="0">
                    <a:solidFill>
                      <a:schemeClr val="accent2"/>
                    </a:solidFill>
                    <a:latin typeface="Arial" panose="020B0604020202020204" pitchFamily="34" charset="0"/>
                    <a:cs typeface="Arial" panose="020B0604020202020204" pitchFamily="34" charset="0"/>
                  </a:rPr>
                </a:br>
                <a:r>
                  <a:rPr lang="en-US" sz="1500" dirty="0">
                    <a:solidFill>
                      <a:schemeClr val="accent2"/>
                    </a:solidFill>
                    <a:latin typeface="Arial" panose="020B0604020202020204" pitchFamily="34" charset="0"/>
                    <a:cs typeface="Arial" panose="020B0604020202020204" pitchFamily="34" charset="0"/>
                  </a:rPr>
                  <a:t>Supply Management</a:t>
                </a:r>
              </a:p>
            </p:txBody>
          </p:sp>
          <p:sp>
            <p:nvSpPr>
              <p:cNvPr id="49" name="TextBox 48">
                <a:extLst>
                  <a:ext uri="{FF2B5EF4-FFF2-40B4-BE49-F238E27FC236}">
                    <a16:creationId xmlns:a16="http://schemas.microsoft.com/office/drawing/2014/main" id="{2414EB57-EA99-4488-A90E-A927BCD736F2}"/>
                  </a:ext>
                </a:extLst>
              </p:cNvPr>
              <p:cNvSpPr txBox="1"/>
              <p:nvPr/>
            </p:nvSpPr>
            <p:spPr>
              <a:xfrm>
                <a:off x="8939259" y="6007957"/>
                <a:ext cx="1365581" cy="323165"/>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Infrastructure</a:t>
                </a:r>
              </a:p>
            </p:txBody>
          </p:sp>
          <p:sp>
            <p:nvSpPr>
              <p:cNvPr id="50" name="TextBox 49">
                <a:extLst>
                  <a:ext uri="{FF2B5EF4-FFF2-40B4-BE49-F238E27FC236}">
                    <a16:creationId xmlns:a16="http://schemas.microsoft.com/office/drawing/2014/main" id="{6748CD04-6FEE-4AF0-AA94-757061F43CBF}"/>
                  </a:ext>
                </a:extLst>
              </p:cNvPr>
              <p:cNvSpPr txBox="1"/>
              <p:nvPr/>
            </p:nvSpPr>
            <p:spPr>
              <a:xfrm>
                <a:off x="4784418" y="3548206"/>
                <a:ext cx="1978144" cy="553998"/>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Operations </a:t>
                </a:r>
                <a:br>
                  <a:rPr lang="en-US" sz="1500" dirty="0">
                    <a:solidFill>
                      <a:schemeClr val="accent2"/>
                    </a:solidFill>
                    <a:latin typeface="Arial" panose="020B0604020202020204" pitchFamily="34" charset="0"/>
                    <a:cs typeface="Arial" panose="020B0604020202020204" pitchFamily="34" charset="0"/>
                  </a:rPr>
                </a:br>
                <a:r>
                  <a:rPr lang="en-US" sz="1500" dirty="0">
                    <a:solidFill>
                      <a:schemeClr val="accent2"/>
                    </a:solidFill>
                    <a:latin typeface="Arial" panose="020B0604020202020204" pitchFamily="34" charset="0"/>
                    <a:cs typeface="Arial" panose="020B0604020202020204" pitchFamily="34" charset="0"/>
                  </a:rPr>
                  <a:t>and Maintenance</a:t>
                </a:r>
              </a:p>
            </p:txBody>
          </p:sp>
          <p:sp>
            <p:nvSpPr>
              <p:cNvPr id="51" name="TextBox 50">
                <a:extLst>
                  <a:ext uri="{FF2B5EF4-FFF2-40B4-BE49-F238E27FC236}">
                    <a16:creationId xmlns:a16="http://schemas.microsoft.com/office/drawing/2014/main" id="{5AAE0A3B-5BA1-4E3B-9DCC-5EE0E1AC5C58}"/>
                  </a:ext>
                </a:extLst>
              </p:cNvPr>
              <p:cNvSpPr txBox="1"/>
              <p:nvPr/>
            </p:nvSpPr>
            <p:spPr>
              <a:xfrm>
                <a:off x="8365016" y="985087"/>
                <a:ext cx="1978144" cy="553998"/>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Energy</a:t>
                </a:r>
                <a:br>
                  <a:rPr lang="en-US" sz="1500" dirty="0">
                    <a:solidFill>
                      <a:schemeClr val="accent2"/>
                    </a:solidFill>
                    <a:latin typeface="Arial" panose="020B0604020202020204" pitchFamily="34" charset="0"/>
                    <a:cs typeface="Arial" panose="020B0604020202020204" pitchFamily="34" charset="0"/>
                  </a:rPr>
                </a:br>
                <a:r>
                  <a:rPr lang="en-US" sz="1500" dirty="0">
                    <a:solidFill>
                      <a:schemeClr val="accent2"/>
                    </a:solidFill>
                    <a:latin typeface="Arial" panose="020B0604020202020204" pitchFamily="34" charset="0"/>
                    <a:cs typeface="Arial" panose="020B0604020202020204" pitchFamily="34" charset="0"/>
                  </a:rPr>
                  <a:t>Efficiency</a:t>
                </a:r>
              </a:p>
            </p:txBody>
          </p:sp>
        </p:grpSp>
        <p:grpSp>
          <p:nvGrpSpPr>
            <p:cNvPr id="59" name="Group 58">
              <a:extLst>
                <a:ext uri="{FF2B5EF4-FFF2-40B4-BE49-F238E27FC236}">
                  <a16:creationId xmlns:a16="http://schemas.microsoft.com/office/drawing/2014/main" id="{D7924CFA-BD6E-4054-8923-BB09A238EEAA}"/>
                </a:ext>
              </a:extLst>
            </p:cNvPr>
            <p:cNvGrpSpPr/>
            <p:nvPr userDrawn="1"/>
          </p:nvGrpSpPr>
          <p:grpSpPr>
            <a:xfrm rot="17100000">
              <a:off x="5680688" y="1727426"/>
              <a:ext cx="1390746" cy="2025285"/>
              <a:chOff x="7148054" y="463001"/>
              <a:chExt cx="1390746" cy="2025285"/>
            </a:xfrm>
          </p:grpSpPr>
          <p:sp>
            <p:nvSpPr>
              <p:cNvPr id="60" name="Oval 59">
                <a:extLst>
                  <a:ext uri="{FF2B5EF4-FFF2-40B4-BE49-F238E27FC236}">
                    <a16:creationId xmlns:a16="http://schemas.microsoft.com/office/drawing/2014/main" id="{F580C83C-6174-4721-B084-8A16762B7861}"/>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61" name="Straight Connector 60">
                <a:extLst>
                  <a:ext uri="{FF2B5EF4-FFF2-40B4-BE49-F238E27FC236}">
                    <a16:creationId xmlns:a16="http://schemas.microsoft.com/office/drawing/2014/main" id="{BA996D74-35FA-4060-878E-CFC4E090B883}"/>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62" name="Group 61">
              <a:extLst>
                <a:ext uri="{FF2B5EF4-FFF2-40B4-BE49-F238E27FC236}">
                  <a16:creationId xmlns:a16="http://schemas.microsoft.com/office/drawing/2014/main" id="{65FE3578-6AB0-43EE-955D-ACAC6C3E3F43}"/>
                </a:ext>
              </a:extLst>
            </p:cNvPr>
            <p:cNvGrpSpPr/>
            <p:nvPr userDrawn="1"/>
          </p:nvGrpSpPr>
          <p:grpSpPr>
            <a:xfrm rot="4500000">
              <a:off x="9205574" y="1720473"/>
              <a:ext cx="1390746" cy="2025285"/>
              <a:chOff x="7148054" y="463001"/>
              <a:chExt cx="1390746" cy="2025285"/>
            </a:xfrm>
          </p:grpSpPr>
          <p:sp>
            <p:nvSpPr>
              <p:cNvPr id="63" name="Oval 62">
                <a:extLst>
                  <a:ext uri="{FF2B5EF4-FFF2-40B4-BE49-F238E27FC236}">
                    <a16:creationId xmlns:a16="http://schemas.microsoft.com/office/drawing/2014/main" id="{057361F3-2F7D-4DAC-A7AF-258715652565}"/>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64" name="Straight Connector 63">
                <a:extLst>
                  <a:ext uri="{FF2B5EF4-FFF2-40B4-BE49-F238E27FC236}">
                    <a16:creationId xmlns:a16="http://schemas.microsoft.com/office/drawing/2014/main" id="{58755B76-08DA-427F-A767-C1EAF6C11133}"/>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D915A2EB-A1C6-4269-9F45-AB8C7B32223A}"/>
                </a:ext>
              </a:extLst>
            </p:cNvPr>
            <p:cNvGrpSpPr/>
            <p:nvPr userDrawn="1"/>
          </p:nvGrpSpPr>
          <p:grpSpPr>
            <a:xfrm rot="8100000">
              <a:off x="8738652" y="3819554"/>
              <a:ext cx="1390746" cy="2025285"/>
              <a:chOff x="7148054" y="463001"/>
              <a:chExt cx="1390746" cy="2025285"/>
            </a:xfrm>
          </p:grpSpPr>
          <p:sp>
            <p:nvSpPr>
              <p:cNvPr id="66" name="Oval 65">
                <a:extLst>
                  <a:ext uri="{FF2B5EF4-FFF2-40B4-BE49-F238E27FC236}">
                    <a16:creationId xmlns:a16="http://schemas.microsoft.com/office/drawing/2014/main" id="{1C64B80D-4476-43B8-96F3-0F8A22604B81}"/>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67" name="Straight Connector 66">
                <a:extLst>
                  <a:ext uri="{FF2B5EF4-FFF2-40B4-BE49-F238E27FC236}">
                    <a16:creationId xmlns:a16="http://schemas.microsoft.com/office/drawing/2014/main" id="{2FA2239C-5C03-4938-A60E-5B3B5E6ADEBB}"/>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75C9E872-C8A7-40FA-BDFD-1EAF7B681F2D}"/>
                </a:ext>
              </a:extLst>
            </p:cNvPr>
            <p:cNvGrpSpPr/>
            <p:nvPr userDrawn="1"/>
          </p:nvGrpSpPr>
          <p:grpSpPr>
            <a:xfrm rot="13500000">
              <a:off x="6182208" y="3837763"/>
              <a:ext cx="1390746" cy="2025285"/>
              <a:chOff x="7148054" y="463001"/>
              <a:chExt cx="1390746" cy="2025285"/>
            </a:xfrm>
          </p:grpSpPr>
          <p:sp>
            <p:nvSpPr>
              <p:cNvPr id="69" name="Oval 68">
                <a:extLst>
                  <a:ext uri="{FF2B5EF4-FFF2-40B4-BE49-F238E27FC236}">
                    <a16:creationId xmlns:a16="http://schemas.microsoft.com/office/drawing/2014/main" id="{882FB2BF-748A-4FC2-BD48-79C257337AC5}"/>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70" name="Straight Connector 69">
                <a:extLst>
                  <a:ext uri="{FF2B5EF4-FFF2-40B4-BE49-F238E27FC236}">
                    <a16:creationId xmlns:a16="http://schemas.microsoft.com/office/drawing/2014/main" id="{BE91E158-3E55-44A2-AD92-7976B82D2D82}"/>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85921831-71B8-4423-AE91-20898944F405}"/>
                </a:ext>
              </a:extLst>
            </p:cNvPr>
            <p:cNvGrpSpPr/>
            <p:nvPr userDrawn="1"/>
          </p:nvGrpSpPr>
          <p:grpSpPr>
            <a:xfrm>
              <a:off x="7226838" y="2516306"/>
              <a:ext cx="1822450" cy="1822450"/>
              <a:chOff x="6940521" y="2710801"/>
              <a:chExt cx="1822450" cy="1822450"/>
            </a:xfrm>
          </p:grpSpPr>
          <p:sp>
            <p:nvSpPr>
              <p:cNvPr id="72" name="Oval 71">
                <a:extLst>
                  <a:ext uri="{FF2B5EF4-FFF2-40B4-BE49-F238E27FC236}">
                    <a16:creationId xmlns:a16="http://schemas.microsoft.com/office/drawing/2014/main" id="{DDA95584-E95F-4B26-8663-CEF3C22425BE}"/>
                  </a:ext>
                </a:extLst>
              </p:cNvPr>
              <p:cNvSpPr/>
              <p:nvPr/>
            </p:nvSpPr>
            <p:spPr>
              <a:xfrm>
                <a:off x="6940521" y="2710801"/>
                <a:ext cx="1822450" cy="182245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4503C19E-7D67-4443-A6F5-3D0E3F62F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5872" y="2894952"/>
                <a:ext cx="1385120" cy="1411254"/>
              </a:xfrm>
              <a:prstGeom prst="rect">
                <a:avLst/>
              </a:prstGeom>
            </p:spPr>
          </p:pic>
          <p:sp>
            <p:nvSpPr>
              <p:cNvPr id="74" name="TextBox 73">
                <a:extLst>
                  <a:ext uri="{FF2B5EF4-FFF2-40B4-BE49-F238E27FC236}">
                    <a16:creationId xmlns:a16="http://schemas.microsoft.com/office/drawing/2014/main" id="{E0233AF5-74A1-46C7-8C5A-136E91367141}"/>
                  </a:ext>
                </a:extLst>
              </p:cNvPr>
              <p:cNvSpPr txBox="1"/>
              <p:nvPr/>
            </p:nvSpPr>
            <p:spPr>
              <a:xfrm>
                <a:off x="7150839" y="3242484"/>
                <a:ext cx="1427453" cy="784830"/>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bg1"/>
                    </a:solidFill>
                    <a:latin typeface="Arial" panose="020B0604020202020204" pitchFamily="34" charset="0"/>
                    <a:cs typeface="Arial" panose="020B0604020202020204" pitchFamily="34" charset="0"/>
                  </a:rPr>
                  <a:t>Unique ability to finance any opportunity</a:t>
                </a:r>
              </a:p>
            </p:txBody>
          </p:sp>
        </p:grpSp>
        <p:pic>
          <p:nvPicPr>
            <p:cNvPr id="75" name="Picture 74" descr="A close up of a sign&#10;&#10;Description automatically generated">
              <a:extLst>
                <a:ext uri="{FF2B5EF4-FFF2-40B4-BE49-F238E27FC236}">
                  <a16:creationId xmlns:a16="http://schemas.microsoft.com/office/drawing/2014/main" id="{BD5ACEF6-41A5-4EC9-985A-F1E9B797471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599793" y="1966671"/>
              <a:ext cx="1304063" cy="1305106"/>
            </a:xfrm>
            <a:prstGeom prst="rect">
              <a:avLst/>
            </a:prstGeom>
          </p:spPr>
        </p:pic>
        <p:pic>
          <p:nvPicPr>
            <p:cNvPr id="76" name="Picture 75" descr="A close up of a sign&#10;&#10;Description automatically generated">
              <a:extLst>
                <a:ext uri="{FF2B5EF4-FFF2-40B4-BE49-F238E27FC236}">
                  <a16:creationId xmlns:a16="http://schemas.microsoft.com/office/drawing/2014/main" id="{9AC13FD4-CD12-4585-AA47-74659C480BA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441911" y="2110857"/>
              <a:ext cx="1156408" cy="1156408"/>
            </a:xfrm>
            <a:prstGeom prst="rect">
              <a:avLst/>
            </a:prstGeom>
          </p:spPr>
        </p:pic>
        <p:pic>
          <p:nvPicPr>
            <p:cNvPr id="77" name="Picture 76" descr="A close up of a sign&#10;&#10;Description automatically generated">
              <a:extLst>
                <a:ext uri="{FF2B5EF4-FFF2-40B4-BE49-F238E27FC236}">
                  <a16:creationId xmlns:a16="http://schemas.microsoft.com/office/drawing/2014/main" id="{EF8F11E0-1EAA-4419-87C2-82753F27432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970181" y="4420211"/>
              <a:ext cx="1271922" cy="1270906"/>
            </a:xfrm>
            <a:prstGeom prst="rect">
              <a:avLst/>
            </a:prstGeom>
          </p:spPr>
        </p:pic>
        <p:pic>
          <p:nvPicPr>
            <p:cNvPr id="78" name="Picture 77" descr="A picture containing drawing, black, green, white&#10;&#10;Description automatically generated">
              <a:extLst>
                <a:ext uri="{FF2B5EF4-FFF2-40B4-BE49-F238E27FC236}">
                  <a16:creationId xmlns:a16="http://schemas.microsoft.com/office/drawing/2014/main" id="{35D60F1A-834D-491F-9DD5-CF037901759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049287" y="4355102"/>
              <a:ext cx="1298537" cy="1299575"/>
            </a:xfrm>
            <a:prstGeom prst="rect">
              <a:avLst/>
            </a:prstGeom>
          </p:spPr>
        </p:pic>
        <p:pic>
          <p:nvPicPr>
            <p:cNvPr id="79" name="Picture 78">
              <a:extLst>
                <a:ext uri="{FF2B5EF4-FFF2-40B4-BE49-F238E27FC236}">
                  <a16:creationId xmlns:a16="http://schemas.microsoft.com/office/drawing/2014/main" id="{D12A7E09-DB29-41A7-B9B9-CE6057B4FD57}"/>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7549412" y="599399"/>
              <a:ext cx="1172981" cy="1172981"/>
            </a:xfrm>
            <a:prstGeom prst="rect">
              <a:avLst/>
            </a:prstGeom>
          </p:spPr>
        </p:pic>
      </p:grpSp>
      <p:sp>
        <p:nvSpPr>
          <p:cNvPr id="80" name="Slide Number Placeholder 9">
            <a:extLst>
              <a:ext uri="{FF2B5EF4-FFF2-40B4-BE49-F238E27FC236}">
                <a16:creationId xmlns:a16="http://schemas.microsoft.com/office/drawing/2014/main" id="{E2D21085-D3C1-4D88-B459-2511EB4DF2FD}"/>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428033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MRC-AdvTechPortfolioDetail">
    <p:spTree>
      <p:nvGrpSpPr>
        <p:cNvPr id="1" name=""/>
        <p:cNvGrpSpPr/>
        <p:nvPr/>
      </p:nvGrpSpPr>
      <p:grpSpPr>
        <a:xfrm>
          <a:off x="0" y="0"/>
          <a:ext cx="0" cy="0"/>
          <a:chOff x="0" y="0"/>
          <a:chExt cx="0" cy="0"/>
        </a:xfrm>
      </p:grpSpPr>
      <p:sp>
        <p:nvSpPr>
          <p:cNvPr id="21" name="Triangle 2">
            <a:extLst>
              <a:ext uri="{FF2B5EF4-FFF2-40B4-BE49-F238E27FC236}">
                <a16:creationId xmlns:a16="http://schemas.microsoft.com/office/drawing/2014/main" id="{C2EDB0B5-8390-DA4C-9BBC-BF6115507773}"/>
              </a:ext>
            </a:extLst>
          </p:cNvPr>
          <p:cNvSpPr/>
          <p:nvPr userDrawn="1"/>
        </p:nvSpPr>
        <p:spPr>
          <a:xfrm>
            <a:off x="4980258" y="6194291"/>
            <a:ext cx="1371760" cy="658309"/>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71760 w 7199640"/>
              <a:gd name="connsiteY0" fmla="*/ 658309 h 660124"/>
              <a:gd name="connsiteX1" fmla="*/ 0 w 7199640"/>
              <a:gd name="connsiteY1" fmla="*/ 0 h 660124"/>
              <a:gd name="connsiteX2" fmla="*/ 7199640 w 7199640"/>
              <a:gd name="connsiteY2" fmla="*/ 660124 h 660124"/>
              <a:gd name="connsiteX3" fmla="*/ 1371760 w 7199640"/>
              <a:gd name="connsiteY3" fmla="*/ 658309 h 660124"/>
              <a:gd name="connsiteX0" fmla="*/ 1371760 w 7199640"/>
              <a:gd name="connsiteY0" fmla="*/ 658309 h 667296"/>
              <a:gd name="connsiteX1" fmla="*/ 0 w 7199640"/>
              <a:gd name="connsiteY1" fmla="*/ 0 h 667296"/>
              <a:gd name="connsiteX2" fmla="*/ 7199640 w 7199640"/>
              <a:gd name="connsiteY2" fmla="*/ 667296 h 667296"/>
              <a:gd name="connsiteX3" fmla="*/ 1371760 w 7199640"/>
              <a:gd name="connsiteY3" fmla="*/ 658309 h 667296"/>
              <a:gd name="connsiteX0" fmla="*/ 1371760 w 1371760"/>
              <a:gd name="connsiteY0" fmla="*/ 658309 h 658309"/>
              <a:gd name="connsiteX1" fmla="*/ 0 w 1371760"/>
              <a:gd name="connsiteY1" fmla="*/ 0 h 658309"/>
              <a:gd name="connsiteX2" fmla="*/ 1371760 w 1371760"/>
              <a:gd name="connsiteY2" fmla="*/ 658309 h 658309"/>
            </a:gdLst>
            <a:ahLst/>
            <a:cxnLst>
              <a:cxn ang="0">
                <a:pos x="connsiteX0" y="connsiteY0"/>
              </a:cxn>
              <a:cxn ang="0">
                <a:pos x="connsiteX1" y="connsiteY1"/>
              </a:cxn>
              <a:cxn ang="0">
                <a:pos x="connsiteX2" y="connsiteY2"/>
              </a:cxn>
            </a:cxnLst>
            <a:rect l="l" t="t" r="r" b="b"/>
            <a:pathLst>
              <a:path w="1371760" h="658309">
                <a:moveTo>
                  <a:pt x="1371760" y="658309"/>
                </a:moveTo>
                <a:lnTo>
                  <a:pt x="0" y="0"/>
                </a:lnTo>
                <a:lnTo>
                  <a:pt x="1371760" y="658309"/>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120" name="Group 119">
            <a:extLst>
              <a:ext uri="{FF2B5EF4-FFF2-40B4-BE49-F238E27FC236}">
                <a16:creationId xmlns:a16="http://schemas.microsoft.com/office/drawing/2014/main" id="{BED3D09B-73AA-E542-B4FF-54D629EC6D4D}"/>
              </a:ext>
            </a:extLst>
          </p:cNvPr>
          <p:cNvGrpSpPr/>
          <p:nvPr userDrawn="1"/>
        </p:nvGrpSpPr>
        <p:grpSpPr>
          <a:xfrm>
            <a:off x="-3175" y="5729392"/>
            <a:ext cx="12195175" cy="1138133"/>
            <a:chOff x="-3586" y="5730465"/>
            <a:chExt cx="12195175" cy="1138133"/>
          </a:xfrm>
        </p:grpSpPr>
        <p:sp>
          <p:nvSpPr>
            <p:cNvPr id="121" name="Triangle 2">
              <a:extLst>
                <a:ext uri="{FF2B5EF4-FFF2-40B4-BE49-F238E27FC236}">
                  <a16:creationId xmlns:a16="http://schemas.microsoft.com/office/drawing/2014/main" id="{39231F4B-BDAC-954D-8ADB-CD19D1016167}"/>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2" name="Triangle 2">
              <a:extLst>
                <a:ext uri="{FF2B5EF4-FFF2-40B4-BE49-F238E27FC236}">
                  <a16:creationId xmlns:a16="http://schemas.microsoft.com/office/drawing/2014/main" id="{43661D15-DE39-D04F-9DAB-11E662982B3E}"/>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3" name="Triangle 2">
              <a:extLst>
                <a:ext uri="{FF2B5EF4-FFF2-40B4-BE49-F238E27FC236}">
                  <a16:creationId xmlns:a16="http://schemas.microsoft.com/office/drawing/2014/main" id="{42861EAD-756C-7049-9F97-580A1B80B1BC}"/>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4" name="Triangle 2">
              <a:extLst>
                <a:ext uri="{FF2B5EF4-FFF2-40B4-BE49-F238E27FC236}">
                  <a16:creationId xmlns:a16="http://schemas.microsoft.com/office/drawing/2014/main" id="{4429B1D4-676C-8B40-8263-5784899E1D67}"/>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25" name="Picture 124">
            <a:extLst>
              <a:ext uri="{FF2B5EF4-FFF2-40B4-BE49-F238E27FC236}">
                <a16:creationId xmlns:a16="http://schemas.microsoft.com/office/drawing/2014/main" id="{72FED460-CC43-D541-B691-73F8FD52FE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126" name="Slide Number Placeholder 9">
            <a:extLst>
              <a:ext uri="{FF2B5EF4-FFF2-40B4-BE49-F238E27FC236}">
                <a16:creationId xmlns:a16="http://schemas.microsoft.com/office/drawing/2014/main" id="{F413C514-8D49-5D48-B146-BBAF0E566A9A}"/>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4" name="Slide Number Placeholder 2">
            <a:extLst>
              <a:ext uri="{FF2B5EF4-FFF2-40B4-BE49-F238E27FC236}">
                <a16:creationId xmlns:a16="http://schemas.microsoft.com/office/drawing/2014/main" id="{B732CB5D-5718-40C1-ACC4-8BC43D368CA3}"/>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dirty="0"/>
          </a:p>
        </p:txBody>
      </p:sp>
      <p:sp>
        <p:nvSpPr>
          <p:cNvPr id="93" name="Slide Number Placeholder 2">
            <a:extLst>
              <a:ext uri="{FF2B5EF4-FFF2-40B4-BE49-F238E27FC236}">
                <a16:creationId xmlns:a16="http://schemas.microsoft.com/office/drawing/2014/main" id="{A8D6EF66-F3F1-4286-BEDD-2644795E11DF}"/>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latin typeface="Arial" charset="0"/>
                <a:cs typeface="Arial" charset="0"/>
              </a:rPr>
              <a:pPr/>
              <a:t>‹#›</a:t>
            </a:fld>
            <a:endParaRPr lang="en-US" dirty="0"/>
          </a:p>
        </p:txBody>
      </p:sp>
      <p:sp>
        <p:nvSpPr>
          <p:cNvPr id="94" name="Slide Number Placeholder 1">
            <a:extLst>
              <a:ext uri="{FF2B5EF4-FFF2-40B4-BE49-F238E27FC236}">
                <a16:creationId xmlns:a16="http://schemas.microsoft.com/office/drawing/2014/main" id="{ECFA99D1-9C30-40AD-B493-09A404A6BE09}"/>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cs typeface="Arial" charset="0"/>
              </a:rPr>
              <a:pPr/>
              <a:t>‹#›</a:t>
            </a:fld>
            <a:endParaRPr lang="en-US" dirty="0"/>
          </a:p>
        </p:txBody>
      </p:sp>
      <p:sp>
        <p:nvSpPr>
          <p:cNvPr id="127" name="Title 1">
            <a:extLst>
              <a:ext uri="{FF2B5EF4-FFF2-40B4-BE49-F238E27FC236}">
                <a16:creationId xmlns:a16="http://schemas.microsoft.com/office/drawing/2014/main" id="{627726F1-4C4D-4241-94FF-13E31702F0B8}"/>
              </a:ext>
            </a:extLst>
          </p:cNvPr>
          <p:cNvSpPr txBox="1">
            <a:spLocks/>
          </p:cNvSpPr>
          <p:nvPr userDrawn="1"/>
        </p:nvSpPr>
        <p:spPr>
          <a:xfrm>
            <a:off x="609600" y="274638"/>
            <a:ext cx="10972800" cy="7207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200" dirty="0"/>
              <a:t>Ameresco’s Advanced Technology Portfolio</a:t>
            </a:r>
          </a:p>
        </p:txBody>
      </p:sp>
      <p:grpSp>
        <p:nvGrpSpPr>
          <p:cNvPr id="40" name="Group 39">
            <a:extLst>
              <a:ext uri="{FF2B5EF4-FFF2-40B4-BE49-F238E27FC236}">
                <a16:creationId xmlns:a16="http://schemas.microsoft.com/office/drawing/2014/main" id="{F79517D0-2F1B-4EC7-9C8F-E92D6B07ABF4}"/>
              </a:ext>
            </a:extLst>
          </p:cNvPr>
          <p:cNvGrpSpPr/>
          <p:nvPr userDrawn="1"/>
        </p:nvGrpSpPr>
        <p:grpSpPr>
          <a:xfrm>
            <a:off x="762140" y="1269573"/>
            <a:ext cx="10427217" cy="4490433"/>
            <a:chOff x="762140" y="1269573"/>
            <a:chExt cx="10427217" cy="4490433"/>
          </a:xfrm>
        </p:grpSpPr>
        <p:grpSp>
          <p:nvGrpSpPr>
            <p:cNvPr id="41" name="Group 40">
              <a:extLst>
                <a:ext uri="{FF2B5EF4-FFF2-40B4-BE49-F238E27FC236}">
                  <a16:creationId xmlns:a16="http://schemas.microsoft.com/office/drawing/2014/main" id="{D1906CC3-ECAD-4796-A5EE-A44D40AA365D}"/>
                </a:ext>
              </a:extLst>
            </p:cNvPr>
            <p:cNvGrpSpPr/>
            <p:nvPr userDrawn="1"/>
          </p:nvGrpSpPr>
          <p:grpSpPr>
            <a:xfrm>
              <a:off x="762140" y="1398433"/>
              <a:ext cx="2502795" cy="3183124"/>
              <a:chOff x="8370016" y="1301507"/>
              <a:chExt cx="2502795" cy="3183124"/>
            </a:xfrm>
          </p:grpSpPr>
          <p:sp>
            <p:nvSpPr>
              <p:cNvPr id="63" name="TextBox 62">
                <a:extLst>
                  <a:ext uri="{FF2B5EF4-FFF2-40B4-BE49-F238E27FC236}">
                    <a16:creationId xmlns:a16="http://schemas.microsoft.com/office/drawing/2014/main" id="{4766C348-9F57-4759-8A00-9D1027B26BD5}"/>
                  </a:ext>
                </a:extLst>
              </p:cNvPr>
              <p:cNvSpPr txBox="1"/>
              <p:nvPr/>
            </p:nvSpPr>
            <p:spPr>
              <a:xfrm>
                <a:off x="8819878" y="1791586"/>
                <a:ext cx="2021191" cy="2693045"/>
              </a:xfrm>
              <a:prstGeom prst="rect">
                <a:avLst/>
              </a:prstGeom>
              <a:noFill/>
            </p:spPr>
            <p:txBody>
              <a:bodyPr wrap="square" lIns="0" tIns="0" rIns="0" bIns="0" numCol="1" spcCol="0"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Smart Building </a:t>
                </a:r>
                <a:br>
                  <a:rPr lang="en-US" sz="1000" dirty="0"/>
                </a:br>
                <a:r>
                  <a:rPr lang="en-US" sz="1000" dirty="0"/>
                  <a:t>Automation &amp; Controls</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Interior Lighting and</a:t>
                </a:r>
                <a:br>
                  <a:rPr lang="en-US" sz="1000" dirty="0"/>
                </a:br>
                <a:r>
                  <a:rPr lang="en-US" sz="1000" dirty="0"/>
                  <a:t>Controls</a:t>
                </a:r>
              </a:p>
              <a:p>
                <a:pPr marL="171450" marR="0" lvl="0" indent="-171450" algn="l" defTabSz="914400" rtl="0" eaLnBrk="1" fontAlgn="auto" latinLnBrk="0" hangingPunct="1">
                  <a:lnSpc>
                    <a:spcPct val="100000"/>
                  </a:lnSpc>
                  <a:spcBef>
                    <a:spcPts val="300"/>
                  </a:spcBef>
                  <a:spcAft>
                    <a:spcPts val="300"/>
                  </a:spcAft>
                  <a:buClr>
                    <a:srgbClr val="0076BC"/>
                  </a:buClr>
                  <a:buSzTx/>
                  <a:buFont typeface="Arial" panose="020B0604020202020204" pitchFamily="34" charset="0"/>
                  <a:buChar char="•"/>
                  <a:tabLst/>
                  <a:defRPr/>
                </a:pPr>
                <a:r>
                  <a:rPr lang="en-US" sz="1000" dirty="0"/>
                  <a:t>Water / Wastewater </a:t>
                </a:r>
                <a:br>
                  <a:rPr lang="en-US" sz="1000" dirty="0"/>
                </a:br>
                <a:r>
                  <a:rPr lang="en-US" sz="1000" dirty="0"/>
                  <a:t>Efficiency &amp; Recovery</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HVAC &amp; Ventilation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Boiler &amp; Chiller System</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Industrial Optimization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Building Envelope</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Advanced Metering</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LED Street &amp; Area Lighting</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Smart Cities</a:t>
                </a:r>
              </a:p>
            </p:txBody>
          </p:sp>
          <p:pic>
            <p:nvPicPr>
              <p:cNvPr id="64" name="Picture 63" descr="A picture containing clock&#10;&#10;Description automatically generated">
                <a:extLst>
                  <a:ext uri="{FF2B5EF4-FFF2-40B4-BE49-F238E27FC236}">
                    <a16:creationId xmlns:a16="http://schemas.microsoft.com/office/drawing/2014/main" id="{5A681F0C-8B1C-41DE-AD83-9E93B17529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70016" y="1326030"/>
                <a:ext cx="337166" cy="323296"/>
              </a:xfrm>
              <a:prstGeom prst="rect">
                <a:avLst/>
              </a:prstGeom>
            </p:spPr>
          </p:pic>
          <p:sp>
            <p:nvSpPr>
              <p:cNvPr id="65" name="TextBox 64">
                <a:extLst>
                  <a:ext uri="{FF2B5EF4-FFF2-40B4-BE49-F238E27FC236}">
                    <a16:creationId xmlns:a16="http://schemas.microsoft.com/office/drawing/2014/main" id="{77E1BC2E-565B-4942-B430-376662E1B045}"/>
                  </a:ext>
                </a:extLst>
              </p:cNvPr>
              <p:cNvSpPr txBox="1"/>
              <p:nvPr/>
            </p:nvSpPr>
            <p:spPr>
              <a:xfrm>
                <a:off x="8813108" y="1301507"/>
                <a:ext cx="2059703" cy="369332"/>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Energy Efficiency</a:t>
                </a:r>
              </a:p>
            </p:txBody>
          </p:sp>
        </p:grpSp>
        <p:grpSp>
          <p:nvGrpSpPr>
            <p:cNvPr id="42" name="Group 41">
              <a:extLst>
                <a:ext uri="{FF2B5EF4-FFF2-40B4-BE49-F238E27FC236}">
                  <a16:creationId xmlns:a16="http://schemas.microsoft.com/office/drawing/2014/main" id="{2E93BF82-068F-410B-88E0-A4264C6F2C86}"/>
                </a:ext>
              </a:extLst>
            </p:cNvPr>
            <p:cNvGrpSpPr/>
            <p:nvPr userDrawn="1"/>
          </p:nvGrpSpPr>
          <p:grpSpPr>
            <a:xfrm>
              <a:off x="3908291" y="3520590"/>
              <a:ext cx="3774602" cy="2070883"/>
              <a:chOff x="393146" y="1176318"/>
              <a:chExt cx="3774602" cy="2070883"/>
            </a:xfrm>
          </p:grpSpPr>
          <p:sp>
            <p:nvSpPr>
              <p:cNvPr id="60" name="TextBox 59">
                <a:extLst>
                  <a:ext uri="{FF2B5EF4-FFF2-40B4-BE49-F238E27FC236}">
                    <a16:creationId xmlns:a16="http://schemas.microsoft.com/office/drawing/2014/main" id="{ED038A5E-8CAA-433C-B05A-26A41D4C23B9}"/>
                  </a:ext>
                </a:extLst>
              </p:cNvPr>
              <p:cNvSpPr txBox="1"/>
              <p:nvPr/>
            </p:nvSpPr>
            <p:spPr>
              <a:xfrm>
                <a:off x="1074707" y="1939151"/>
                <a:ext cx="2202526" cy="1308050"/>
              </a:xfrm>
              <a:prstGeom prst="rect">
                <a:avLst/>
              </a:prstGeom>
              <a:noFill/>
            </p:spPr>
            <p:txBody>
              <a:bodyPr wrap="none" lIns="0" tIns="0" rIns="0" bIns="0"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Energy Analytics</a:t>
                </a:r>
              </a:p>
              <a:p>
                <a:pPr marL="628650" lvl="1" indent="-171450">
                  <a:lnSpc>
                    <a:spcPct val="100000"/>
                  </a:lnSpc>
                  <a:spcBef>
                    <a:spcPts val="300"/>
                  </a:spcBef>
                  <a:spcAft>
                    <a:spcPts val="300"/>
                  </a:spcAft>
                  <a:buClr>
                    <a:srgbClr val="F9A14A"/>
                  </a:buClr>
                  <a:buFont typeface="Arial" panose="020B0604020202020204" pitchFamily="34" charset="0"/>
                  <a:buChar char="–"/>
                </a:pPr>
                <a:r>
                  <a:rPr lang="en-US" sz="1000" dirty="0"/>
                  <a:t>AssetPlanner® </a:t>
                </a:r>
              </a:p>
              <a:p>
                <a:pPr marL="628650" lvl="1" indent="-171450">
                  <a:lnSpc>
                    <a:spcPct val="100000"/>
                  </a:lnSpc>
                  <a:spcBef>
                    <a:spcPts val="300"/>
                  </a:spcBef>
                  <a:spcAft>
                    <a:spcPts val="300"/>
                  </a:spcAft>
                  <a:buClr>
                    <a:srgbClr val="F9A14A"/>
                  </a:buClr>
                  <a:buFont typeface="Arial" panose="020B0604020202020204" pitchFamily="34" charset="0"/>
                  <a:buChar char="–"/>
                </a:pPr>
                <a:r>
                  <a:rPr lang="en-US" sz="1000" dirty="0"/>
                  <a:t>Measurement &amp; Verification</a:t>
                </a:r>
              </a:p>
              <a:p>
                <a:pPr marL="628650" lvl="1" indent="-171450">
                  <a:lnSpc>
                    <a:spcPct val="100000"/>
                  </a:lnSpc>
                  <a:spcBef>
                    <a:spcPts val="300"/>
                  </a:spcBef>
                  <a:spcAft>
                    <a:spcPts val="300"/>
                  </a:spcAft>
                  <a:buClr>
                    <a:srgbClr val="F9A14A"/>
                  </a:buClr>
                  <a:buFont typeface="Arial" panose="020B0604020202020204" pitchFamily="34" charset="0"/>
                  <a:buChar char="–"/>
                </a:pPr>
                <a:r>
                  <a:rPr lang="en-US" sz="1000" dirty="0"/>
                  <a:t>Advanced Metering</a:t>
                </a:r>
              </a:p>
              <a:p>
                <a:pPr marL="628650" lvl="1" indent="-171450">
                  <a:lnSpc>
                    <a:spcPct val="100000"/>
                  </a:lnSpc>
                  <a:spcBef>
                    <a:spcPts val="300"/>
                  </a:spcBef>
                  <a:spcAft>
                    <a:spcPts val="300"/>
                  </a:spcAft>
                  <a:buClr>
                    <a:srgbClr val="F9A14A"/>
                  </a:buClr>
                  <a:buFont typeface="Arial" panose="020B0604020202020204" pitchFamily="34" charset="0"/>
                  <a:buChar char="–"/>
                </a:pPr>
                <a:r>
                  <a:rPr lang="en-US" sz="1000" dirty="0"/>
                  <a:t>VisionDSM (AEG)</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Energy Supply Management</a:t>
                </a:r>
              </a:p>
            </p:txBody>
          </p:sp>
          <p:pic>
            <p:nvPicPr>
              <p:cNvPr id="61" name="Picture 60" descr="A picture containing room&#10;&#10;Description automatically generated">
                <a:extLst>
                  <a:ext uri="{FF2B5EF4-FFF2-40B4-BE49-F238E27FC236}">
                    <a16:creationId xmlns:a16="http://schemas.microsoft.com/office/drawing/2014/main" id="{FDD18546-8029-4C10-A906-5206D555F7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3146" y="1176318"/>
                <a:ext cx="675802" cy="675262"/>
              </a:xfrm>
              <a:prstGeom prst="rect">
                <a:avLst/>
              </a:prstGeom>
            </p:spPr>
          </p:pic>
          <p:sp>
            <p:nvSpPr>
              <p:cNvPr id="62" name="TextBox 61">
                <a:extLst>
                  <a:ext uri="{FF2B5EF4-FFF2-40B4-BE49-F238E27FC236}">
                    <a16:creationId xmlns:a16="http://schemas.microsoft.com/office/drawing/2014/main" id="{D3544E37-DF9F-42CB-AFEF-9BAB4C5620CD}"/>
                  </a:ext>
                </a:extLst>
              </p:cNvPr>
              <p:cNvSpPr txBox="1"/>
              <p:nvPr/>
            </p:nvSpPr>
            <p:spPr>
              <a:xfrm>
                <a:off x="1068948" y="1260827"/>
                <a:ext cx="3098800" cy="646331"/>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Energy Analytics and </a:t>
                </a:r>
                <a:br>
                  <a:rPr lang="en-US" dirty="0">
                    <a:solidFill>
                      <a:schemeClr val="accent4"/>
                    </a:solidFill>
                    <a:latin typeface="Arial" panose="020B0604020202020204" pitchFamily="34" charset="0"/>
                    <a:cs typeface="Arial" panose="020B0604020202020204" pitchFamily="34" charset="0"/>
                  </a:rPr>
                </a:br>
                <a:r>
                  <a:rPr lang="en-US" dirty="0">
                    <a:solidFill>
                      <a:schemeClr val="accent4"/>
                    </a:solidFill>
                    <a:latin typeface="Arial" panose="020B0604020202020204" pitchFamily="34" charset="0"/>
                    <a:cs typeface="Arial" panose="020B0604020202020204" pitchFamily="34" charset="0"/>
                  </a:rPr>
                  <a:t>Supply Management</a:t>
                </a:r>
              </a:p>
            </p:txBody>
          </p:sp>
        </p:grpSp>
        <p:grpSp>
          <p:nvGrpSpPr>
            <p:cNvPr id="43" name="Group 42">
              <a:extLst>
                <a:ext uri="{FF2B5EF4-FFF2-40B4-BE49-F238E27FC236}">
                  <a16:creationId xmlns:a16="http://schemas.microsoft.com/office/drawing/2014/main" id="{83A7E4C8-9C61-4A7E-AAA2-75A481987C6F}"/>
                </a:ext>
              </a:extLst>
            </p:cNvPr>
            <p:cNvGrpSpPr/>
            <p:nvPr userDrawn="1"/>
          </p:nvGrpSpPr>
          <p:grpSpPr>
            <a:xfrm>
              <a:off x="8429835" y="3608233"/>
              <a:ext cx="2683322" cy="2151773"/>
              <a:chOff x="4914690" y="1263961"/>
              <a:chExt cx="2683322" cy="2151773"/>
            </a:xfrm>
          </p:grpSpPr>
          <p:sp>
            <p:nvSpPr>
              <p:cNvPr id="57" name="TextBox 56">
                <a:extLst>
                  <a:ext uri="{FF2B5EF4-FFF2-40B4-BE49-F238E27FC236}">
                    <a16:creationId xmlns:a16="http://schemas.microsoft.com/office/drawing/2014/main" id="{778839C6-F92F-48FA-9B99-A8220564A8AE}"/>
                  </a:ext>
                </a:extLst>
              </p:cNvPr>
              <p:cNvSpPr txBox="1"/>
              <p:nvPr/>
            </p:nvSpPr>
            <p:spPr>
              <a:xfrm>
                <a:off x="5486906" y="1861462"/>
                <a:ext cx="2111106" cy="1554272"/>
              </a:xfrm>
              <a:prstGeom prst="rect">
                <a:avLst/>
              </a:prstGeom>
              <a:noFill/>
            </p:spPr>
            <p:txBody>
              <a:bodyPr wrap="square"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Plant O&amp;M</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Solar O&amp;M</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Facility Management Services</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System Repair &amp; Restoration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Lighting System Maintenance</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Control System Predictive Maintenance</a:t>
                </a:r>
              </a:p>
            </p:txBody>
          </p:sp>
          <p:pic>
            <p:nvPicPr>
              <p:cNvPr id="58" name="Picture 57" descr="A close up of a logo&#10;&#10;Description automatically generated">
                <a:extLst>
                  <a:ext uri="{FF2B5EF4-FFF2-40B4-BE49-F238E27FC236}">
                    <a16:creationId xmlns:a16="http://schemas.microsoft.com/office/drawing/2014/main" id="{10A62C55-E714-4151-91E9-4ED239CB0E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14690" y="1295429"/>
                <a:ext cx="562554" cy="562554"/>
              </a:xfrm>
              <a:prstGeom prst="rect">
                <a:avLst/>
              </a:prstGeom>
            </p:spPr>
          </p:pic>
          <p:sp>
            <p:nvSpPr>
              <p:cNvPr id="59" name="TextBox 58">
                <a:extLst>
                  <a:ext uri="{FF2B5EF4-FFF2-40B4-BE49-F238E27FC236}">
                    <a16:creationId xmlns:a16="http://schemas.microsoft.com/office/drawing/2014/main" id="{01047BF4-24AD-4DA0-9EFD-823BB7E0F5DC}"/>
                  </a:ext>
                </a:extLst>
              </p:cNvPr>
              <p:cNvSpPr txBox="1"/>
              <p:nvPr/>
            </p:nvSpPr>
            <p:spPr>
              <a:xfrm>
                <a:off x="5486906" y="1263961"/>
                <a:ext cx="2111106" cy="646331"/>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Operations </a:t>
                </a:r>
                <a:br>
                  <a:rPr lang="en-US" dirty="0">
                    <a:solidFill>
                      <a:schemeClr val="accent4"/>
                    </a:solidFill>
                    <a:latin typeface="Arial" panose="020B0604020202020204" pitchFamily="34" charset="0"/>
                    <a:cs typeface="Arial" panose="020B0604020202020204" pitchFamily="34" charset="0"/>
                  </a:rPr>
                </a:br>
                <a:r>
                  <a:rPr lang="en-US" dirty="0">
                    <a:solidFill>
                      <a:schemeClr val="accent4"/>
                    </a:solidFill>
                    <a:latin typeface="Arial" panose="020B0604020202020204" pitchFamily="34" charset="0"/>
                    <a:cs typeface="Arial" panose="020B0604020202020204" pitchFamily="34" charset="0"/>
                  </a:rPr>
                  <a:t>and Maintenance</a:t>
                </a:r>
              </a:p>
            </p:txBody>
          </p:sp>
        </p:grpSp>
        <p:cxnSp>
          <p:nvCxnSpPr>
            <p:cNvPr id="44" name="Straight Connector 43">
              <a:extLst>
                <a:ext uri="{FF2B5EF4-FFF2-40B4-BE49-F238E27FC236}">
                  <a16:creationId xmlns:a16="http://schemas.microsoft.com/office/drawing/2014/main" id="{85CE1A45-49D1-4093-BB3A-340D7C86FCA3}"/>
                </a:ext>
              </a:extLst>
            </p:cNvPr>
            <p:cNvCxnSpPr>
              <a:cxnSpLocks/>
            </p:cNvCxnSpPr>
            <p:nvPr userDrawn="1"/>
          </p:nvCxnSpPr>
          <p:spPr>
            <a:xfrm>
              <a:off x="918187" y="1930798"/>
              <a:ext cx="0" cy="2797295"/>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541400DB-00BF-4BD9-890C-E3D2BB0A64D1}"/>
                </a:ext>
              </a:extLst>
            </p:cNvPr>
            <p:cNvCxnSpPr>
              <a:cxnSpLocks/>
            </p:cNvCxnSpPr>
            <p:nvPr userDrawn="1"/>
          </p:nvCxnSpPr>
          <p:spPr>
            <a:xfrm>
              <a:off x="4287066" y="4125643"/>
              <a:ext cx="0" cy="15544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E1B75275-16B4-4C2F-8416-6B10C5358083}"/>
                </a:ext>
              </a:extLst>
            </p:cNvPr>
            <p:cNvCxnSpPr>
              <a:cxnSpLocks/>
            </p:cNvCxnSpPr>
            <p:nvPr userDrawn="1"/>
          </p:nvCxnSpPr>
          <p:spPr>
            <a:xfrm>
              <a:off x="8763816" y="4195852"/>
              <a:ext cx="0" cy="15544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47" name="Group 46">
              <a:extLst>
                <a:ext uri="{FF2B5EF4-FFF2-40B4-BE49-F238E27FC236}">
                  <a16:creationId xmlns:a16="http://schemas.microsoft.com/office/drawing/2014/main" id="{429203CB-62FB-4647-86A7-F75F04AC1A3C}"/>
                </a:ext>
              </a:extLst>
            </p:cNvPr>
            <p:cNvGrpSpPr/>
            <p:nvPr userDrawn="1"/>
          </p:nvGrpSpPr>
          <p:grpSpPr>
            <a:xfrm>
              <a:off x="3968435" y="1269573"/>
              <a:ext cx="4609726" cy="2365745"/>
              <a:chOff x="453290" y="3592551"/>
              <a:chExt cx="4609726" cy="2365745"/>
            </a:xfrm>
          </p:grpSpPr>
          <p:sp>
            <p:nvSpPr>
              <p:cNvPr id="54" name="TextBox 53">
                <a:extLst>
                  <a:ext uri="{FF2B5EF4-FFF2-40B4-BE49-F238E27FC236}">
                    <a16:creationId xmlns:a16="http://schemas.microsoft.com/office/drawing/2014/main" id="{97809D30-2CE6-4C9D-BE57-581C36733A21}"/>
                  </a:ext>
                </a:extLst>
              </p:cNvPr>
              <p:cNvSpPr txBox="1"/>
              <p:nvPr/>
            </p:nvSpPr>
            <p:spPr>
              <a:xfrm>
                <a:off x="1074707" y="4406589"/>
                <a:ext cx="3988309" cy="1551707"/>
              </a:xfrm>
              <a:prstGeom prst="rect">
                <a:avLst/>
              </a:prstGeom>
              <a:noFill/>
            </p:spPr>
            <p:txBody>
              <a:bodyPr wrap="square" lIns="0" tIns="0" rIns="0" bIns="0" numCol="2"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Cogeneration Plants</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Solar (On-Grid &amp; Off-Grid)</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Batteries and Energy Storage</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Biomass, Biogas, Landfill </a:t>
                </a:r>
                <a:br>
                  <a:rPr lang="en-US" sz="1000" dirty="0"/>
                </a:br>
                <a:r>
                  <a:rPr lang="en-US" sz="1000" dirty="0"/>
                  <a:t>Gas to Energy, RNG</a:t>
                </a:r>
              </a:p>
              <a:p>
                <a:pPr marL="171450" indent="-171450">
                  <a:lnSpc>
                    <a:spcPct val="100000"/>
                  </a:lnSpc>
                  <a:spcBef>
                    <a:spcPts val="300"/>
                  </a:spcBef>
                  <a:spcAft>
                    <a:spcPts val="300"/>
                  </a:spcAft>
                  <a:buClr>
                    <a:srgbClr val="0076BC"/>
                  </a:buClr>
                  <a:buFont typeface="Arial" panose="020B0604020202020204" pitchFamily="34" charset="0"/>
                  <a:buChar char="•"/>
                </a:pPr>
                <a:endParaRPr lang="en-US" sz="1000" dirty="0"/>
              </a:p>
              <a:p>
                <a:pPr marL="171450" indent="-171450">
                  <a:lnSpc>
                    <a:spcPct val="100000"/>
                  </a:lnSpc>
                  <a:spcBef>
                    <a:spcPts val="300"/>
                  </a:spcBef>
                  <a:spcAft>
                    <a:spcPts val="300"/>
                  </a:spcAft>
                  <a:buClr>
                    <a:srgbClr val="0076BC"/>
                  </a:buClr>
                  <a:buFont typeface="Arial" panose="020B0604020202020204" pitchFamily="34" charset="0"/>
                  <a:buChar char="•"/>
                </a:pPr>
                <a:endParaRPr lang="en-US" sz="1000" dirty="0"/>
              </a:p>
              <a:p>
                <a:pPr marL="171450" marR="0" lvl="0" indent="-171450" algn="l" defTabSz="914400" rtl="0" eaLnBrk="1" fontAlgn="auto" latinLnBrk="0" hangingPunct="1">
                  <a:lnSpc>
                    <a:spcPct val="100000"/>
                  </a:lnSpc>
                  <a:spcBef>
                    <a:spcPts val="300"/>
                  </a:spcBef>
                  <a:spcAft>
                    <a:spcPts val="300"/>
                  </a:spcAft>
                  <a:buClr>
                    <a:srgbClr val="0076BC"/>
                  </a:buClr>
                  <a:buSzTx/>
                  <a:buFont typeface="Arial" panose="020B0604020202020204" pitchFamily="34" charset="0"/>
                  <a:buChar char="•"/>
                  <a:tabLst/>
                  <a:defRPr/>
                </a:pPr>
                <a:r>
                  <a:rPr lang="en-US" sz="1000" dirty="0"/>
                  <a:t>Microgrid</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Geothermal</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Wind</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EV Charging</a:t>
                </a:r>
              </a:p>
            </p:txBody>
          </p:sp>
          <p:pic>
            <p:nvPicPr>
              <p:cNvPr id="55" name="Picture 54" descr="A picture containing airplane, clock&#10;&#10;Description automatically generated">
                <a:extLst>
                  <a:ext uri="{FF2B5EF4-FFF2-40B4-BE49-F238E27FC236}">
                    <a16:creationId xmlns:a16="http://schemas.microsoft.com/office/drawing/2014/main" id="{D0180D4E-E752-4314-98CA-56EA6E2C9C0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3290" y="3592551"/>
                <a:ext cx="600794" cy="601274"/>
              </a:xfrm>
              <a:prstGeom prst="rect">
                <a:avLst/>
              </a:prstGeom>
            </p:spPr>
          </p:pic>
          <p:sp>
            <p:nvSpPr>
              <p:cNvPr id="56" name="TextBox 55">
                <a:extLst>
                  <a:ext uri="{FF2B5EF4-FFF2-40B4-BE49-F238E27FC236}">
                    <a16:creationId xmlns:a16="http://schemas.microsoft.com/office/drawing/2014/main" id="{A85BDCDD-F600-4B1B-8252-14C5683D4A57}"/>
                  </a:ext>
                </a:extLst>
              </p:cNvPr>
              <p:cNvSpPr txBox="1"/>
              <p:nvPr/>
            </p:nvSpPr>
            <p:spPr>
              <a:xfrm>
                <a:off x="1037206" y="3736165"/>
                <a:ext cx="3568352" cy="646331"/>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Distributed Energy Generation, Storage &amp; Microgrids</a:t>
                </a:r>
              </a:p>
            </p:txBody>
          </p:sp>
        </p:grpSp>
        <p:grpSp>
          <p:nvGrpSpPr>
            <p:cNvPr id="48" name="Group 47">
              <a:extLst>
                <a:ext uri="{FF2B5EF4-FFF2-40B4-BE49-F238E27FC236}">
                  <a16:creationId xmlns:a16="http://schemas.microsoft.com/office/drawing/2014/main" id="{F7FA812E-B983-4B7D-9B00-420917D4B1EB}"/>
                </a:ext>
              </a:extLst>
            </p:cNvPr>
            <p:cNvGrpSpPr/>
            <p:nvPr userDrawn="1"/>
          </p:nvGrpSpPr>
          <p:grpSpPr>
            <a:xfrm>
              <a:off x="8469842" y="1288751"/>
              <a:ext cx="2719515" cy="1790343"/>
              <a:chOff x="4878497" y="3611729"/>
              <a:chExt cx="2719515" cy="1790343"/>
            </a:xfrm>
          </p:grpSpPr>
          <p:sp>
            <p:nvSpPr>
              <p:cNvPr id="51" name="TextBox 50">
                <a:extLst>
                  <a:ext uri="{FF2B5EF4-FFF2-40B4-BE49-F238E27FC236}">
                    <a16:creationId xmlns:a16="http://schemas.microsoft.com/office/drawing/2014/main" id="{09C9AD1B-82CF-4AC2-B0BA-13D4A95DA94E}"/>
                  </a:ext>
                </a:extLst>
              </p:cNvPr>
              <p:cNvSpPr txBox="1"/>
              <p:nvPr/>
            </p:nvSpPr>
            <p:spPr>
              <a:xfrm>
                <a:off x="5422145" y="4078633"/>
                <a:ext cx="2175867" cy="1323439"/>
              </a:xfrm>
              <a:prstGeom prst="rect">
                <a:avLst/>
              </a:prstGeom>
              <a:noFill/>
            </p:spPr>
            <p:txBody>
              <a:bodyPr wrap="square"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Utility Distribution System</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Retrofits/Expansion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Modernization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New Construction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Monetization / </a:t>
                </a:r>
                <a:br>
                  <a:rPr lang="en-US" sz="1000" dirty="0"/>
                </a:br>
                <a:r>
                  <a:rPr lang="en-US" sz="1000" dirty="0"/>
                  <a:t>Ownership &amp; Operation</a:t>
                </a:r>
              </a:p>
            </p:txBody>
          </p:sp>
          <p:pic>
            <p:nvPicPr>
              <p:cNvPr id="52" name="Picture 51" descr="A picture containing drawing&#10;&#10;Description automatically generated">
                <a:extLst>
                  <a:ext uri="{FF2B5EF4-FFF2-40B4-BE49-F238E27FC236}">
                    <a16:creationId xmlns:a16="http://schemas.microsoft.com/office/drawing/2014/main" id="{F2727C73-5713-4A8A-AF72-5D1776DBCD0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78497" y="3611729"/>
                <a:ext cx="547012" cy="547450"/>
              </a:xfrm>
              <a:prstGeom prst="rect">
                <a:avLst/>
              </a:prstGeom>
            </p:spPr>
          </p:pic>
          <p:sp>
            <p:nvSpPr>
              <p:cNvPr id="53" name="TextBox 52">
                <a:extLst>
                  <a:ext uri="{FF2B5EF4-FFF2-40B4-BE49-F238E27FC236}">
                    <a16:creationId xmlns:a16="http://schemas.microsoft.com/office/drawing/2014/main" id="{5AAF550E-9D25-4895-B9F3-E3D4EA357E89}"/>
                  </a:ext>
                </a:extLst>
              </p:cNvPr>
              <p:cNvSpPr txBox="1"/>
              <p:nvPr/>
            </p:nvSpPr>
            <p:spPr>
              <a:xfrm>
                <a:off x="5422145" y="3736165"/>
                <a:ext cx="1544181" cy="369332"/>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Infrastructure</a:t>
                </a:r>
              </a:p>
            </p:txBody>
          </p:sp>
        </p:grpSp>
        <p:cxnSp>
          <p:nvCxnSpPr>
            <p:cNvPr id="49" name="Straight Connector 48">
              <a:extLst>
                <a:ext uri="{FF2B5EF4-FFF2-40B4-BE49-F238E27FC236}">
                  <a16:creationId xmlns:a16="http://schemas.microsoft.com/office/drawing/2014/main" id="{04730A3B-8F42-4AB3-9C2E-0FE9FDA46DD0}"/>
                </a:ext>
              </a:extLst>
            </p:cNvPr>
            <p:cNvCxnSpPr>
              <a:cxnSpLocks/>
            </p:cNvCxnSpPr>
            <p:nvPr userDrawn="1"/>
          </p:nvCxnSpPr>
          <p:spPr>
            <a:xfrm>
              <a:off x="4268016" y="1859234"/>
              <a:ext cx="0" cy="1413164"/>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02B68BAA-A079-4DB0-AFBE-F38B23030C43}"/>
                </a:ext>
              </a:extLst>
            </p:cNvPr>
            <p:cNvCxnSpPr>
              <a:cxnSpLocks/>
            </p:cNvCxnSpPr>
            <p:nvPr userDrawn="1"/>
          </p:nvCxnSpPr>
          <p:spPr>
            <a:xfrm>
              <a:off x="8745685" y="1859234"/>
              <a:ext cx="0" cy="1413164"/>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9440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AMRC-Financin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17AEB4-F277-4F41-BC1C-820CAE00D8F9}"/>
              </a:ext>
            </a:extLst>
          </p:cNvPr>
          <p:cNvGrpSpPr/>
          <p:nvPr userDrawn="1"/>
        </p:nvGrpSpPr>
        <p:grpSpPr>
          <a:xfrm>
            <a:off x="-3175" y="5729392"/>
            <a:ext cx="12195175" cy="1138133"/>
            <a:chOff x="-3175" y="5719867"/>
            <a:chExt cx="12195175" cy="1138133"/>
          </a:xfrm>
        </p:grpSpPr>
        <p:sp>
          <p:nvSpPr>
            <p:cNvPr id="20" name="Triangle 2">
              <a:extLst>
                <a:ext uri="{FF2B5EF4-FFF2-40B4-BE49-F238E27FC236}">
                  <a16:creationId xmlns:a16="http://schemas.microsoft.com/office/drawing/2014/main" id="{14A98557-147A-B545-AAB4-CE39946EFE57}"/>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Triangle 2">
              <a:extLst>
                <a:ext uri="{FF2B5EF4-FFF2-40B4-BE49-F238E27FC236}">
                  <a16:creationId xmlns:a16="http://schemas.microsoft.com/office/drawing/2014/main" id="{197ACFF4-5061-DC42-AF2A-603FA39D77B1}"/>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Triangle 2">
              <a:extLst>
                <a:ext uri="{FF2B5EF4-FFF2-40B4-BE49-F238E27FC236}">
                  <a16:creationId xmlns:a16="http://schemas.microsoft.com/office/drawing/2014/main" id="{5041B1B6-8760-9E45-A458-D7719CD7B202}"/>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1D79FE01-E504-EE4C-9059-0B5C5D534331}"/>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9">
            <a:extLst>
              <a:ext uri="{FF2B5EF4-FFF2-40B4-BE49-F238E27FC236}">
                <a16:creationId xmlns:a16="http://schemas.microsoft.com/office/drawing/2014/main" id="{5C4AE2ED-C892-0C44-94B1-8EA8773FCDF7}"/>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24" name="Picture 23">
            <a:extLst>
              <a:ext uri="{FF2B5EF4-FFF2-40B4-BE49-F238E27FC236}">
                <a16:creationId xmlns:a16="http://schemas.microsoft.com/office/drawing/2014/main" id="{E6E4E664-4B22-9C48-B57A-0EA76F47B4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66" name="Slide Number Placeholder 3">
            <a:extLst>
              <a:ext uri="{FF2B5EF4-FFF2-40B4-BE49-F238E27FC236}">
                <a16:creationId xmlns:a16="http://schemas.microsoft.com/office/drawing/2014/main" id="{EF62CE65-A726-4077-8844-573689FD9568}"/>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dirty="0"/>
          </a:p>
        </p:txBody>
      </p:sp>
      <p:sp>
        <p:nvSpPr>
          <p:cNvPr id="111" name="Title 1">
            <a:extLst>
              <a:ext uri="{FF2B5EF4-FFF2-40B4-BE49-F238E27FC236}">
                <a16:creationId xmlns:a16="http://schemas.microsoft.com/office/drawing/2014/main" id="{57EB090B-F351-4590-97DD-35969CDD878F}"/>
              </a:ext>
            </a:extLst>
          </p:cNvPr>
          <p:cNvSpPr txBox="1">
            <a:spLocks/>
          </p:cNvSpPr>
          <p:nvPr userDrawn="1"/>
        </p:nvSpPr>
        <p:spPr>
          <a:xfrm>
            <a:off x="609600" y="274638"/>
            <a:ext cx="10972800" cy="7207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200" dirty="0"/>
              <a:t>Unique Ability to Finance Any Opportunity</a:t>
            </a:r>
          </a:p>
        </p:txBody>
      </p:sp>
      <p:sp>
        <p:nvSpPr>
          <p:cNvPr id="57" name="TextBox 56">
            <a:extLst>
              <a:ext uri="{FF2B5EF4-FFF2-40B4-BE49-F238E27FC236}">
                <a16:creationId xmlns:a16="http://schemas.microsoft.com/office/drawing/2014/main" id="{511EAAF7-001B-4AFD-A899-6DEB7D9A50E2}"/>
              </a:ext>
            </a:extLst>
          </p:cNvPr>
          <p:cNvSpPr txBox="1"/>
          <p:nvPr userDrawn="1"/>
        </p:nvSpPr>
        <p:spPr>
          <a:xfrm>
            <a:off x="243514" y="3434095"/>
            <a:ext cx="11677141" cy="1831784"/>
          </a:xfrm>
          <a:prstGeom prst="rect">
            <a:avLst/>
          </a:prstGeom>
          <a:noFill/>
        </p:spPr>
        <p:txBody>
          <a:bodyPr wrap="square" rtlCol="0">
            <a:spAutoFit/>
          </a:bodyPr>
          <a:lstStyle/>
          <a:p>
            <a:pPr algn="ctr">
              <a:lnSpc>
                <a:spcPct val="250000"/>
              </a:lnSpc>
            </a:pPr>
            <a:r>
              <a:rPr lang="en-US" sz="1600" b="1" dirty="0">
                <a:solidFill>
                  <a:schemeClr val="tx2"/>
                </a:solidFill>
              </a:rPr>
              <a:t>Performance Contracting (ESPC, USPC)      Design, Build, Own, Operate, Maintain (DBOOM)</a:t>
            </a:r>
          </a:p>
          <a:p>
            <a:pPr algn="ctr">
              <a:lnSpc>
                <a:spcPct val="250000"/>
              </a:lnSpc>
            </a:pPr>
            <a:r>
              <a:rPr lang="en-US" sz="1600" b="1" dirty="0">
                <a:solidFill>
                  <a:schemeClr val="tx2"/>
                </a:solidFill>
              </a:rPr>
              <a:t>Power Purchase Agreements (PPA)      Design-Build      Engineer-Procure-Construct (EPC)</a:t>
            </a:r>
          </a:p>
          <a:p>
            <a:pPr algn="ctr">
              <a:lnSpc>
                <a:spcPct val="250000"/>
              </a:lnSpc>
            </a:pPr>
            <a:r>
              <a:rPr lang="en-US" sz="1600" b="1" dirty="0">
                <a:solidFill>
                  <a:schemeClr val="tx2"/>
                </a:solidFill>
              </a:rPr>
              <a:t>Energy Service Agreements (ESA)      Public-Private Partnership (P3)      Energy-as-a-Service (EaaS)</a:t>
            </a:r>
          </a:p>
        </p:txBody>
      </p:sp>
      <p:cxnSp>
        <p:nvCxnSpPr>
          <p:cNvPr id="58" name="Straight Connector 57">
            <a:extLst>
              <a:ext uri="{FF2B5EF4-FFF2-40B4-BE49-F238E27FC236}">
                <a16:creationId xmlns:a16="http://schemas.microsoft.com/office/drawing/2014/main" id="{69806F0C-3583-4BE0-9368-F819134DFE92}"/>
              </a:ext>
            </a:extLst>
          </p:cNvPr>
          <p:cNvCxnSpPr>
            <a:cxnSpLocks/>
          </p:cNvCxnSpPr>
          <p:nvPr userDrawn="1"/>
        </p:nvCxnSpPr>
        <p:spPr>
          <a:xfrm>
            <a:off x="5691321" y="3634819"/>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2E782BF9-06F5-4590-900A-7D3162EB1038}"/>
              </a:ext>
            </a:extLst>
          </p:cNvPr>
          <p:cNvCxnSpPr>
            <a:cxnSpLocks/>
          </p:cNvCxnSpPr>
          <p:nvPr userDrawn="1"/>
        </p:nvCxnSpPr>
        <p:spPr>
          <a:xfrm>
            <a:off x="5317941" y="4216990"/>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AF9EFC9C-2725-481F-9593-E6EDA7E1450D}"/>
              </a:ext>
            </a:extLst>
          </p:cNvPr>
          <p:cNvCxnSpPr>
            <a:cxnSpLocks/>
          </p:cNvCxnSpPr>
          <p:nvPr userDrawn="1"/>
        </p:nvCxnSpPr>
        <p:spPr>
          <a:xfrm>
            <a:off x="6934418" y="4216990"/>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AF849916-1E91-43A9-B261-06E9FE455C3D}"/>
              </a:ext>
            </a:extLst>
          </p:cNvPr>
          <p:cNvCxnSpPr>
            <a:cxnSpLocks/>
          </p:cNvCxnSpPr>
          <p:nvPr userDrawn="1"/>
        </p:nvCxnSpPr>
        <p:spPr>
          <a:xfrm>
            <a:off x="4720793" y="4864288"/>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032DCA8-F485-42B8-BFC7-8333048F1DB5}"/>
              </a:ext>
            </a:extLst>
          </p:cNvPr>
          <p:cNvCxnSpPr>
            <a:cxnSpLocks/>
          </p:cNvCxnSpPr>
          <p:nvPr userDrawn="1"/>
        </p:nvCxnSpPr>
        <p:spPr>
          <a:xfrm>
            <a:off x="8043113" y="4864288"/>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A3D982EC-C571-4CCD-98E2-85F0E85EA254}"/>
              </a:ext>
            </a:extLst>
          </p:cNvPr>
          <p:cNvSpPr txBox="1"/>
          <p:nvPr userDrawn="1"/>
        </p:nvSpPr>
        <p:spPr>
          <a:xfrm>
            <a:off x="609600" y="1368209"/>
            <a:ext cx="11287249" cy="2077492"/>
          </a:xfrm>
          <a:prstGeom prst="rect">
            <a:avLst/>
          </a:prstGeom>
          <a:noFill/>
        </p:spPr>
        <p:txBody>
          <a:bodyPr wrap="square" rtlCol="0">
            <a:spAutoFit/>
          </a:bodyPr>
          <a:lstStyle/>
          <a:p>
            <a:pPr marL="293687" marR="0" lvl="0" indent="-285750" algn="l" defTabSz="457200" rtl="0" eaLnBrk="1" fontAlgn="auto" latinLnBrk="0" hangingPunct="1">
              <a:lnSpc>
                <a:spcPct val="120000"/>
              </a:lnSpc>
              <a:spcBef>
                <a:spcPts val="600"/>
              </a:spcBef>
              <a:spcAft>
                <a:spcPts val="0"/>
              </a:spcAft>
              <a:buClr>
                <a:srgbClr val="0065A3"/>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Track record of $10+ Billion in energy projects across financing models, markets &amp; technologies</a:t>
            </a:r>
          </a:p>
          <a:p>
            <a:pPr marL="293687" marR="0" lvl="0" indent="-285750" algn="l" defTabSz="457200" rtl="0" eaLnBrk="1" fontAlgn="auto" latinLnBrk="0" hangingPunct="1">
              <a:lnSpc>
                <a:spcPct val="120000"/>
              </a:lnSpc>
              <a:spcBef>
                <a:spcPts val="600"/>
              </a:spcBef>
              <a:spcAft>
                <a:spcPts val="0"/>
              </a:spcAft>
              <a:buClr>
                <a:srgbClr val="0065A3"/>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Budget-neutral infrastructure upgrades use energy savings to pay for projects over time</a:t>
            </a:r>
          </a:p>
          <a:p>
            <a:pPr marL="293687" marR="0" lvl="0" indent="-285750" algn="l" defTabSz="457200" rtl="0" eaLnBrk="1" fontAlgn="auto" latinLnBrk="0" hangingPunct="1">
              <a:lnSpc>
                <a:spcPct val="120000"/>
              </a:lnSpc>
              <a:spcBef>
                <a:spcPts val="600"/>
              </a:spcBef>
              <a:spcAft>
                <a:spcPts val="0"/>
              </a:spcAft>
              <a:buClr>
                <a:srgbClr val="0065A3"/>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Options for customers to implement infrastructure upgrades on- or off-balance sheet </a:t>
            </a:r>
          </a:p>
          <a:p>
            <a:pPr marL="293687" marR="0" lvl="0" indent="-285750" algn="l" defTabSz="457200" rtl="0" eaLnBrk="1" fontAlgn="auto" latinLnBrk="0" hangingPunct="1">
              <a:lnSpc>
                <a:spcPct val="120000"/>
              </a:lnSpc>
              <a:spcBef>
                <a:spcPts val="600"/>
              </a:spcBef>
              <a:spcAft>
                <a:spcPts val="0"/>
              </a:spcAft>
              <a:buClr>
                <a:srgbClr val="0065A3"/>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Innovative funding with renewable energy certificates, grants, utility rebates &amp; tax credits</a:t>
            </a:r>
          </a:p>
          <a:p>
            <a:pPr>
              <a:spcAft>
                <a:spcPts val="0"/>
              </a:spcAft>
            </a:pPr>
            <a:endParaRPr lang="en-US" dirty="0"/>
          </a:p>
        </p:txBody>
      </p:sp>
    </p:spTree>
    <p:extLst>
      <p:ext uri="{BB962C8B-B14F-4D97-AF65-F5344CB8AC3E}">
        <p14:creationId xmlns:p14="http://schemas.microsoft.com/office/powerpoint/2010/main" val="321762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MRC-WhyAmeresco">
    <p:spTree>
      <p:nvGrpSpPr>
        <p:cNvPr id="1" name=""/>
        <p:cNvGrpSpPr/>
        <p:nvPr/>
      </p:nvGrpSpPr>
      <p:grpSpPr>
        <a:xfrm>
          <a:off x="0" y="0"/>
          <a:ext cx="0" cy="0"/>
          <a:chOff x="0" y="0"/>
          <a:chExt cx="0" cy="0"/>
        </a:xfrm>
      </p:grpSpPr>
      <p:pic>
        <p:nvPicPr>
          <p:cNvPr id="53" name="Picture Placeholder 4" descr="A large building&#10;&#10;Description automatically generated">
            <a:extLst>
              <a:ext uri="{FF2B5EF4-FFF2-40B4-BE49-F238E27FC236}">
                <a16:creationId xmlns:a16="http://schemas.microsoft.com/office/drawing/2014/main" id="{1A2ECCA4-52DF-4335-B24D-26C43437DE3D}"/>
              </a:ext>
            </a:extLst>
          </p:cNvPr>
          <p:cNvPicPr>
            <a:picLocks noChangeAspect="1"/>
          </p:cNvPicPr>
          <p:nvPr userDrawn="1"/>
        </p:nvPicPr>
        <p:blipFill>
          <a:blip r:embed="rId2" cstate="email">
            <a:grayscl/>
            <a:extLst>
              <a:ext uri="{28A0092B-C50C-407E-A947-70E740481C1C}">
                <a14:useLocalDpi xmlns:a14="http://schemas.microsoft.com/office/drawing/2010/main"/>
              </a:ext>
            </a:extLst>
          </a:blip>
          <a:srcRect/>
          <a:stretch>
            <a:fillRect/>
          </a:stretch>
        </p:blipFill>
        <p:spPr>
          <a:xfrm>
            <a:off x="7593838" y="-22191"/>
            <a:ext cx="4601337" cy="6919395"/>
          </a:xfrm>
          <a:prstGeom prst="rect">
            <a:avLst/>
          </a:prstGeom>
        </p:spPr>
      </p:pic>
      <p:grpSp>
        <p:nvGrpSpPr>
          <p:cNvPr id="25" name="Group 24">
            <a:extLst>
              <a:ext uri="{FF2B5EF4-FFF2-40B4-BE49-F238E27FC236}">
                <a16:creationId xmlns:a16="http://schemas.microsoft.com/office/drawing/2014/main" id="{8010CE0D-7928-4826-81F6-0E1F958123C1}"/>
              </a:ext>
            </a:extLst>
          </p:cNvPr>
          <p:cNvGrpSpPr/>
          <p:nvPr userDrawn="1"/>
        </p:nvGrpSpPr>
        <p:grpSpPr>
          <a:xfrm>
            <a:off x="0" y="-94586"/>
            <a:ext cx="9504111" cy="6943391"/>
            <a:chOff x="1331797" y="1"/>
            <a:chExt cx="9511533" cy="6913382"/>
          </a:xfrm>
        </p:grpSpPr>
        <p:sp>
          <p:nvSpPr>
            <p:cNvPr id="26" name="Rectangle 5">
              <a:extLst>
                <a:ext uri="{FF2B5EF4-FFF2-40B4-BE49-F238E27FC236}">
                  <a16:creationId xmlns:a16="http://schemas.microsoft.com/office/drawing/2014/main" id="{D019CF9D-43D9-44E3-ACCE-1E0C85E0F208}"/>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93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7" name="Rectangle 5">
              <a:extLst>
                <a:ext uri="{FF2B5EF4-FFF2-40B4-BE49-F238E27FC236}">
                  <a16:creationId xmlns:a16="http://schemas.microsoft.com/office/drawing/2014/main" id="{FFA2CF4E-2991-4B91-87D1-9F87F946E6D1}"/>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8" name="Rectangle 5">
              <a:extLst>
                <a:ext uri="{FF2B5EF4-FFF2-40B4-BE49-F238E27FC236}">
                  <a16:creationId xmlns:a16="http://schemas.microsoft.com/office/drawing/2014/main" id="{7ECDB8E9-DA9A-4FB2-AFFC-D025411169F9}"/>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70000">
                  <a:srgbClr val="063D56"/>
                </a:gs>
                <a:gs pos="0">
                  <a:schemeClr val="tx2"/>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9" name="Slide Number Placeholder 9">
            <a:extLst>
              <a:ext uri="{FF2B5EF4-FFF2-40B4-BE49-F238E27FC236}">
                <a16:creationId xmlns:a16="http://schemas.microsoft.com/office/drawing/2014/main" id="{27739E01-35F0-4514-B9C3-B88B25B46299}"/>
              </a:ext>
            </a:extLst>
          </p:cNvPr>
          <p:cNvSpPr>
            <a:spLocks noGrp="1"/>
          </p:cNvSpPr>
          <p:nvPr>
            <p:ph type="sldNum" sz="quarter" idx="10"/>
          </p:nvPr>
        </p:nvSpPr>
        <p:spPr>
          <a:xfrm>
            <a:off x="11444354" y="6229293"/>
            <a:ext cx="462023" cy="365125"/>
          </a:xfrm>
        </p:spPr>
        <p:txBody>
          <a:bodyPr/>
          <a:lstStyle/>
          <a:p>
            <a:fld id="{48F63A3B-78C7-47BE-AE5E-E10140E04643}" type="slidenum">
              <a:rPr lang="en-US" smtClean="0">
                <a:latin typeface="Arial" charset="0"/>
                <a:cs typeface="Arial" charset="0"/>
              </a:rPr>
              <a:pPr/>
              <a:t>‹#›</a:t>
            </a:fld>
            <a:endParaRPr lang="en-US" dirty="0"/>
          </a:p>
        </p:txBody>
      </p:sp>
      <p:grpSp>
        <p:nvGrpSpPr>
          <p:cNvPr id="40" name="Group 39">
            <a:extLst>
              <a:ext uri="{FF2B5EF4-FFF2-40B4-BE49-F238E27FC236}">
                <a16:creationId xmlns:a16="http://schemas.microsoft.com/office/drawing/2014/main" id="{8665DC32-7F29-43D7-AE2E-BBCC69DD6860}"/>
              </a:ext>
            </a:extLst>
          </p:cNvPr>
          <p:cNvGrpSpPr/>
          <p:nvPr userDrawn="1"/>
        </p:nvGrpSpPr>
        <p:grpSpPr>
          <a:xfrm>
            <a:off x="896472" y="420591"/>
            <a:ext cx="6880378" cy="5427266"/>
            <a:chOff x="1051452" y="529078"/>
            <a:chExt cx="6880378" cy="5427266"/>
          </a:xfrm>
        </p:grpSpPr>
        <p:pic>
          <p:nvPicPr>
            <p:cNvPr id="41" name="Graphic 40">
              <a:extLst>
                <a:ext uri="{FF2B5EF4-FFF2-40B4-BE49-F238E27FC236}">
                  <a16:creationId xmlns:a16="http://schemas.microsoft.com/office/drawing/2014/main" id="{414A1134-22DC-47B2-B373-9A75C76BEB5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452" y="1553354"/>
              <a:ext cx="683974" cy="696879"/>
            </a:xfrm>
            <a:prstGeom prst="rect">
              <a:avLst/>
            </a:prstGeom>
          </p:spPr>
        </p:pic>
        <p:sp>
          <p:nvSpPr>
            <p:cNvPr id="42" name="TextBox 41">
              <a:extLst>
                <a:ext uri="{FF2B5EF4-FFF2-40B4-BE49-F238E27FC236}">
                  <a16:creationId xmlns:a16="http://schemas.microsoft.com/office/drawing/2014/main" id="{82B6CF1C-53F3-470A-B79D-7F570275CD84}"/>
                </a:ext>
              </a:extLst>
            </p:cNvPr>
            <p:cNvSpPr txBox="1"/>
            <p:nvPr userDrawn="1"/>
          </p:nvSpPr>
          <p:spPr>
            <a:xfrm>
              <a:off x="1875658" y="1513887"/>
              <a:ext cx="3098800" cy="492443"/>
            </a:xfrm>
            <a:prstGeom prst="rect">
              <a:avLst/>
            </a:prstGeom>
            <a:noFill/>
          </p:spPr>
          <p:txBody>
            <a:bodyPr wrap="square" rtlCol="0">
              <a:spAutoFit/>
            </a:bodyPr>
            <a:lstStyle/>
            <a:p>
              <a:pPr marL="7937" defTabSz="457200">
                <a:spcBef>
                  <a:spcPts val="600"/>
                </a:spcBef>
                <a:buClr>
                  <a:schemeClr val="tx2"/>
                </a:buClr>
                <a:buSzPct val="110000"/>
              </a:pPr>
              <a:r>
                <a:rPr lang="en-US" sz="2600" spc="30" dirty="0">
                  <a:solidFill>
                    <a:schemeClr val="accent5"/>
                  </a:solidFill>
                  <a:latin typeface="Arial" panose="020B0604020202020204" pitchFamily="34" charset="0"/>
                  <a:cs typeface="Arial" panose="020B0604020202020204" pitchFamily="34" charset="0"/>
                </a:rPr>
                <a:t>Innovative</a:t>
              </a:r>
            </a:p>
          </p:txBody>
        </p:sp>
        <p:sp>
          <p:nvSpPr>
            <p:cNvPr id="43" name="TextBox 42">
              <a:extLst>
                <a:ext uri="{FF2B5EF4-FFF2-40B4-BE49-F238E27FC236}">
                  <a16:creationId xmlns:a16="http://schemas.microsoft.com/office/drawing/2014/main" id="{C9BDC0A8-5AF5-4FB1-9A37-7400B01FB4BA}"/>
                </a:ext>
              </a:extLst>
            </p:cNvPr>
            <p:cNvSpPr txBox="1"/>
            <p:nvPr userDrawn="1"/>
          </p:nvSpPr>
          <p:spPr>
            <a:xfrm>
              <a:off x="1875658" y="1984399"/>
              <a:ext cx="5311889" cy="553998"/>
            </a:xfrm>
            <a:prstGeom prst="rect">
              <a:avLst/>
            </a:prstGeom>
            <a:noFill/>
          </p:spPr>
          <p:txBody>
            <a:bodyPr wrap="square" rtlCol="0">
              <a:spAutoFit/>
            </a:bodyPr>
            <a:lstStyle/>
            <a:p>
              <a:pPr marL="7937" defTabSz="457200">
                <a:spcBef>
                  <a:spcPts val="600"/>
                </a:spcBef>
                <a:buClr>
                  <a:schemeClr val="tx2"/>
                </a:buClr>
                <a:buSzPct val="110000"/>
              </a:pPr>
              <a:r>
                <a:rPr lang="en-US" sz="1500" dirty="0">
                  <a:solidFill>
                    <a:schemeClr val="bg1"/>
                  </a:solidFill>
                  <a:latin typeface="Arial" panose="020B0604020202020204" pitchFamily="34" charset="0"/>
                  <a:cs typeface="Arial" panose="020B0604020202020204" pitchFamily="34" charset="0"/>
                </a:rPr>
                <a:t>Ameresco (NYSE:AMRC) is a leading cleantech integrator and renewable energy asset developer, owner and operator</a:t>
              </a:r>
            </a:p>
          </p:txBody>
        </p:sp>
        <p:sp>
          <p:nvSpPr>
            <p:cNvPr id="44" name="Title 1">
              <a:extLst>
                <a:ext uri="{FF2B5EF4-FFF2-40B4-BE49-F238E27FC236}">
                  <a16:creationId xmlns:a16="http://schemas.microsoft.com/office/drawing/2014/main" id="{DB2BA5CD-965C-450E-8A28-A4406AC4C589}"/>
                </a:ext>
              </a:extLst>
            </p:cNvPr>
            <p:cNvSpPr txBox="1">
              <a:spLocks/>
            </p:cNvSpPr>
            <p:nvPr userDrawn="1"/>
          </p:nvSpPr>
          <p:spPr>
            <a:xfrm>
              <a:off x="1051452" y="529078"/>
              <a:ext cx="6455715" cy="72078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dirty="0">
                  <a:solidFill>
                    <a:schemeClr val="bg1"/>
                  </a:solidFill>
                </a:rPr>
                <a:t>Why Ameresco?</a:t>
              </a:r>
            </a:p>
          </p:txBody>
        </p:sp>
        <p:sp>
          <p:nvSpPr>
            <p:cNvPr id="45" name="TextBox 44">
              <a:extLst>
                <a:ext uri="{FF2B5EF4-FFF2-40B4-BE49-F238E27FC236}">
                  <a16:creationId xmlns:a16="http://schemas.microsoft.com/office/drawing/2014/main" id="{2A9210F1-C42A-40B6-BE58-D8388F1582FD}"/>
                </a:ext>
              </a:extLst>
            </p:cNvPr>
            <p:cNvSpPr txBox="1"/>
            <p:nvPr userDrawn="1"/>
          </p:nvSpPr>
          <p:spPr>
            <a:xfrm>
              <a:off x="1875658" y="3068637"/>
              <a:ext cx="3098800" cy="492443"/>
            </a:xfrm>
            <a:prstGeom prst="rect">
              <a:avLst/>
            </a:prstGeom>
            <a:noFill/>
          </p:spPr>
          <p:txBody>
            <a:bodyPr wrap="square" rtlCol="0">
              <a:spAutoFit/>
            </a:bodyPr>
            <a:lstStyle/>
            <a:p>
              <a:pPr marL="7937" defTabSz="457200">
                <a:spcBef>
                  <a:spcPts val="600"/>
                </a:spcBef>
                <a:buClr>
                  <a:schemeClr val="tx2"/>
                </a:buClr>
                <a:buSzPct val="110000"/>
              </a:pPr>
              <a:r>
                <a:rPr lang="en-US" sz="2600" spc="30" dirty="0">
                  <a:solidFill>
                    <a:schemeClr val="accent5"/>
                  </a:solidFill>
                  <a:latin typeface="Arial" panose="020B0604020202020204" pitchFamily="34" charset="0"/>
                  <a:cs typeface="Arial" panose="020B0604020202020204" pitchFamily="34" charset="0"/>
                </a:rPr>
                <a:t>Experts</a:t>
              </a:r>
            </a:p>
          </p:txBody>
        </p:sp>
        <p:sp>
          <p:nvSpPr>
            <p:cNvPr id="46" name="TextBox 45">
              <a:extLst>
                <a:ext uri="{FF2B5EF4-FFF2-40B4-BE49-F238E27FC236}">
                  <a16:creationId xmlns:a16="http://schemas.microsoft.com/office/drawing/2014/main" id="{A7103C05-2967-447F-A8E2-BB94BB2AFD7E}"/>
                </a:ext>
              </a:extLst>
            </p:cNvPr>
            <p:cNvSpPr txBox="1"/>
            <p:nvPr userDrawn="1"/>
          </p:nvSpPr>
          <p:spPr>
            <a:xfrm>
              <a:off x="1875658" y="3539149"/>
              <a:ext cx="5690367" cy="784830"/>
            </a:xfrm>
            <a:prstGeom prst="rect">
              <a:avLst/>
            </a:prstGeom>
            <a:noFill/>
          </p:spPr>
          <p:txBody>
            <a:bodyPr wrap="square" rtlCol="0">
              <a:spAutoFit/>
            </a:bodyPr>
            <a:lstStyle/>
            <a:p>
              <a:pPr marL="7937" defTabSz="457200">
                <a:spcBef>
                  <a:spcPts val="600"/>
                </a:spcBef>
                <a:buClr>
                  <a:schemeClr val="tx2"/>
                </a:buClr>
                <a:buSzPct val="110000"/>
              </a:pPr>
              <a:r>
                <a:rPr lang="en-US" sz="1500" dirty="0">
                  <a:solidFill>
                    <a:schemeClr val="bg1"/>
                  </a:solidFill>
                  <a:latin typeface="Arial" panose="020B0604020202020204" pitchFamily="34" charset="0"/>
                  <a:cs typeface="Arial" panose="020B0604020202020204" pitchFamily="34" charset="0"/>
                </a:rPr>
                <a:t>We deliver a broad and deep solution portfolio within a single energy partner. From design and development to financing and construction, our in-house technical expertise sets us apart.</a:t>
              </a:r>
            </a:p>
          </p:txBody>
        </p:sp>
        <p:sp>
          <p:nvSpPr>
            <p:cNvPr id="47" name="TextBox 46">
              <a:extLst>
                <a:ext uri="{FF2B5EF4-FFF2-40B4-BE49-F238E27FC236}">
                  <a16:creationId xmlns:a16="http://schemas.microsoft.com/office/drawing/2014/main" id="{532D0A1E-4263-422C-81B6-87F28FBCECA5}"/>
                </a:ext>
              </a:extLst>
            </p:cNvPr>
            <p:cNvSpPr txBox="1"/>
            <p:nvPr userDrawn="1"/>
          </p:nvSpPr>
          <p:spPr>
            <a:xfrm>
              <a:off x="1875658" y="4931834"/>
              <a:ext cx="3098800" cy="492443"/>
            </a:xfrm>
            <a:prstGeom prst="rect">
              <a:avLst/>
            </a:prstGeom>
            <a:noFill/>
          </p:spPr>
          <p:txBody>
            <a:bodyPr wrap="square" rtlCol="0">
              <a:spAutoFit/>
            </a:bodyPr>
            <a:lstStyle/>
            <a:p>
              <a:pPr marL="7937" defTabSz="457200">
                <a:spcBef>
                  <a:spcPts val="600"/>
                </a:spcBef>
                <a:buClr>
                  <a:schemeClr val="tx2"/>
                </a:buClr>
                <a:buSzPct val="110000"/>
              </a:pPr>
              <a:r>
                <a:rPr lang="en-US" sz="2600" spc="30" dirty="0">
                  <a:solidFill>
                    <a:schemeClr val="accent5"/>
                  </a:solidFill>
                  <a:latin typeface="Arial" panose="020B0604020202020204" pitchFamily="34" charset="0"/>
                  <a:cs typeface="Arial" panose="020B0604020202020204" pitchFamily="34" charset="0"/>
                </a:rPr>
                <a:t>Independent</a:t>
              </a:r>
            </a:p>
          </p:txBody>
        </p:sp>
        <p:sp>
          <p:nvSpPr>
            <p:cNvPr id="48" name="TextBox 47">
              <a:extLst>
                <a:ext uri="{FF2B5EF4-FFF2-40B4-BE49-F238E27FC236}">
                  <a16:creationId xmlns:a16="http://schemas.microsoft.com/office/drawing/2014/main" id="{598CB659-12A1-4FAF-8888-F42CA0AA8959}"/>
                </a:ext>
              </a:extLst>
            </p:cNvPr>
            <p:cNvSpPr txBox="1"/>
            <p:nvPr userDrawn="1"/>
          </p:nvSpPr>
          <p:spPr>
            <a:xfrm>
              <a:off x="1875658" y="5402346"/>
              <a:ext cx="6056172" cy="553998"/>
            </a:xfrm>
            <a:prstGeom prst="rect">
              <a:avLst/>
            </a:prstGeom>
            <a:noFill/>
          </p:spPr>
          <p:txBody>
            <a:bodyPr wrap="square" rtlCol="0">
              <a:spAutoFit/>
            </a:bodyPr>
            <a:lstStyle/>
            <a:p>
              <a:pPr marL="7937" defTabSz="457200">
                <a:spcBef>
                  <a:spcPts val="600"/>
                </a:spcBef>
                <a:buClr>
                  <a:schemeClr val="tx2"/>
                </a:buClr>
                <a:buSzPct val="110000"/>
              </a:pPr>
              <a:r>
                <a:rPr lang="en-US" sz="1500" dirty="0">
                  <a:solidFill>
                    <a:schemeClr val="bg1"/>
                  </a:solidFill>
                  <a:latin typeface="Arial" panose="020B0604020202020204" pitchFamily="34" charset="0"/>
                  <a:cs typeface="Arial" panose="020B0604020202020204" pitchFamily="34" charset="0"/>
                </a:rPr>
                <a:t>Our objective approach enables us to implement the most advanced technologies to meet the unique needs of each customer.</a:t>
              </a:r>
            </a:p>
          </p:txBody>
        </p:sp>
        <p:pic>
          <p:nvPicPr>
            <p:cNvPr id="49" name="Graphic 48">
              <a:extLst>
                <a:ext uri="{FF2B5EF4-FFF2-40B4-BE49-F238E27FC236}">
                  <a16:creationId xmlns:a16="http://schemas.microsoft.com/office/drawing/2014/main" id="{65708BDB-1754-41C6-A899-6D000D8B72C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452" y="3122544"/>
              <a:ext cx="683974" cy="696879"/>
            </a:xfrm>
            <a:prstGeom prst="rect">
              <a:avLst/>
            </a:prstGeom>
          </p:spPr>
        </p:pic>
        <p:pic>
          <p:nvPicPr>
            <p:cNvPr id="50" name="Graphic 49">
              <a:extLst>
                <a:ext uri="{FF2B5EF4-FFF2-40B4-BE49-F238E27FC236}">
                  <a16:creationId xmlns:a16="http://schemas.microsoft.com/office/drawing/2014/main" id="{91EE09B2-F887-4E39-9F72-AE46544FA9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452" y="4953143"/>
              <a:ext cx="683974" cy="696879"/>
            </a:xfrm>
            <a:prstGeom prst="rect">
              <a:avLst/>
            </a:prstGeom>
          </p:spPr>
        </p:pic>
      </p:grpSp>
    </p:spTree>
    <p:extLst>
      <p:ext uri="{BB962C8B-B14F-4D97-AF65-F5344CB8AC3E}">
        <p14:creationId xmlns:p14="http://schemas.microsoft.com/office/powerpoint/2010/main" val="393321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AMRC-CarbonImpact-21">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44391BE6-B282-4583-A6C4-9A64F26668AE}"/>
              </a:ext>
            </a:extLst>
          </p:cNvPr>
          <p:cNvGrpSpPr/>
          <p:nvPr userDrawn="1"/>
        </p:nvGrpSpPr>
        <p:grpSpPr>
          <a:xfrm>
            <a:off x="1" y="-6354"/>
            <a:ext cx="12216713" cy="2848408"/>
            <a:chOff x="1" y="-6659"/>
            <a:chExt cx="12216713" cy="1640882"/>
          </a:xfrm>
        </p:grpSpPr>
        <p:sp>
          <p:nvSpPr>
            <p:cNvPr id="31" name="Triangle 2">
              <a:extLst>
                <a:ext uri="{FF2B5EF4-FFF2-40B4-BE49-F238E27FC236}">
                  <a16:creationId xmlns:a16="http://schemas.microsoft.com/office/drawing/2014/main" id="{FB4AA4ED-2CC2-47E1-A639-A88F7248C9A3}"/>
                </a:ext>
              </a:extLst>
            </p:cNvPr>
            <p:cNvSpPr/>
            <p:nvPr userDrawn="1"/>
          </p:nvSpPr>
          <p:spPr>
            <a:xfrm flipH="1" flipV="1">
              <a:off x="7160328" y="830112"/>
              <a:ext cx="5055976" cy="741650"/>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 name="connsiteX0" fmla="*/ 0 w 15833641"/>
                <a:gd name="connsiteY0" fmla="*/ 879442 h 879442"/>
                <a:gd name="connsiteX1" fmla="*/ 20164 w 15833641"/>
                <a:gd name="connsiteY1" fmla="*/ 0 h 879442"/>
                <a:gd name="connsiteX2" fmla="*/ 15833641 w 15833641"/>
                <a:gd name="connsiteY2" fmla="*/ 879442 h 879442"/>
                <a:gd name="connsiteX3" fmla="*/ 0 w 15833641"/>
                <a:gd name="connsiteY3" fmla="*/ 879442 h 879442"/>
                <a:gd name="connsiteX0" fmla="*/ 0 w 11397474"/>
                <a:gd name="connsiteY0" fmla="*/ 879442 h 879442"/>
                <a:gd name="connsiteX1" fmla="*/ 20164 w 11397474"/>
                <a:gd name="connsiteY1" fmla="*/ 0 h 879442"/>
                <a:gd name="connsiteX2" fmla="*/ 11397474 w 11397474"/>
                <a:gd name="connsiteY2" fmla="*/ 805985 h 879442"/>
                <a:gd name="connsiteX3" fmla="*/ 0 w 11397474"/>
                <a:gd name="connsiteY3" fmla="*/ 879442 h 879442"/>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6396704"/>
                <a:gd name="connsiteY0" fmla="*/ 894147 h 894147"/>
                <a:gd name="connsiteX1" fmla="*/ 0 w 6396704"/>
                <a:gd name="connsiteY1" fmla="*/ 0 h 894147"/>
                <a:gd name="connsiteX2" fmla="*/ 6396704 w 6396704"/>
                <a:gd name="connsiteY2" fmla="*/ 695698 h 894147"/>
                <a:gd name="connsiteX3" fmla="*/ 20165 w 6396704"/>
                <a:gd name="connsiteY3" fmla="*/ 894147 h 894147"/>
                <a:gd name="connsiteX0" fmla="*/ 20165 w 6558020"/>
                <a:gd name="connsiteY0" fmla="*/ 894147 h 894147"/>
                <a:gd name="connsiteX1" fmla="*/ 0 w 6558020"/>
                <a:gd name="connsiteY1" fmla="*/ 0 h 894147"/>
                <a:gd name="connsiteX2" fmla="*/ 6558020 w 6558020"/>
                <a:gd name="connsiteY2" fmla="*/ 703050 h 894147"/>
                <a:gd name="connsiteX3" fmla="*/ 20165 w 6558020"/>
                <a:gd name="connsiteY3" fmla="*/ 894147 h 894147"/>
                <a:gd name="connsiteX0" fmla="*/ 40329 w 6578184"/>
                <a:gd name="connsiteY0" fmla="*/ 842679 h 842679"/>
                <a:gd name="connsiteX1" fmla="*/ 0 w 6578184"/>
                <a:gd name="connsiteY1" fmla="*/ 0 h 842679"/>
                <a:gd name="connsiteX2" fmla="*/ 6578184 w 6578184"/>
                <a:gd name="connsiteY2" fmla="*/ 651582 h 842679"/>
                <a:gd name="connsiteX3" fmla="*/ 40329 w 6578184"/>
                <a:gd name="connsiteY3" fmla="*/ 842679 h 842679"/>
                <a:gd name="connsiteX0" fmla="*/ 0 w 6578184"/>
                <a:gd name="connsiteY0" fmla="*/ 827974 h 827974"/>
                <a:gd name="connsiteX1" fmla="*/ 0 w 6578184"/>
                <a:gd name="connsiteY1" fmla="*/ 0 h 827974"/>
                <a:gd name="connsiteX2" fmla="*/ 6578184 w 6578184"/>
                <a:gd name="connsiteY2" fmla="*/ 651582 h 827974"/>
                <a:gd name="connsiteX3" fmla="*/ 0 w 6578184"/>
                <a:gd name="connsiteY3" fmla="*/ 827974 h 827974"/>
              </a:gdLst>
              <a:ahLst/>
              <a:cxnLst>
                <a:cxn ang="0">
                  <a:pos x="connsiteX0" y="connsiteY0"/>
                </a:cxn>
                <a:cxn ang="0">
                  <a:pos x="connsiteX1" y="connsiteY1"/>
                </a:cxn>
                <a:cxn ang="0">
                  <a:pos x="connsiteX2" y="connsiteY2"/>
                </a:cxn>
                <a:cxn ang="0">
                  <a:pos x="connsiteX3" y="connsiteY3"/>
                </a:cxn>
              </a:cxnLst>
              <a:rect l="l" t="t" r="r" b="b"/>
              <a:pathLst>
                <a:path w="6578184" h="827974">
                  <a:moveTo>
                    <a:pt x="0" y="827974"/>
                  </a:moveTo>
                  <a:lnTo>
                    <a:pt x="0" y="0"/>
                  </a:lnTo>
                  <a:lnTo>
                    <a:pt x="6578184" y="651582"/>
                  </a:lnTo>
                  <a:lnTo>
                    <a:pt x="0" y="827974"/>
                  </a:lnTo>
                  <a:close/>
                </a:path>
              </a:pathLst>
            </a:custGeom>
            <a:gradFill flip="none" rotWithShape="1">
              <a:gsLst>
                <a:gs pos="0">
                  <a:schemeClr val="accent3"/>
                </a:gs>
                <a:gs pos="29000">
                  <a:srgbClr val="69B660"/>
                </a:gs>
                <a:gs pos="100000">
                  <a:schemeClr val="accent4"/>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2" name="Rectangle 5">
              <a:extLst>
                <a:ext uri="{FF2B5EF4-FFF2-40B4-BE49-F238E27FC236}">
                  <a16:creationId xmlns:a16="http://schemas.microsoft.com/office/drawing/2014/main" id="{C4E1E1A0-FAAA-4F2D-8F91-662345399EE5}"/>
                </a:ext>
              </a:extLst>
            </p:cNvPr>
            <p:cNvSpPr/>
            <p:nvPr userDrawn="1"/>
          </p:nvSpPr>
          <p:spPr>
            <a:xfrm>
              <a:off x="1" y="-6659"/>
              <a:ext cx="12216712" cy="164088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1640882"/>
                <a:gd name="connsiteX1" fmla="*/ 12191999 w 12191999"/>
                <a:gd name="connsiteY1" fmla="*/ 0 h 1640882"/>
                <a:gd name="connsiteX2" fmla="*/ 12184869 w 12191999"/>
                <a:gd name="connsiteY2" fmla="*/ 863958 h 1640882"/>
                <a:gd name="connsiteX3" fmla="*/ 0 w 12191999"/>
                <a:gd name="connsiteY3" fmla="*/ 1640882 h 1640882"/>
                <a:gd name="connsiteX4" fmla="*/ 0 w 12191999"/>
                <a:gd name="connsiteY4" fmla="*/ 0 h 1640882"/>
                <a:gd name="connsiteX0" fmla="*/ 0 w 12209760"/>
                <a:gd name="connsiteY0" fmla="*/ 0 h 1640882"/>
                <a:gd name="connsiteX1" fmla="*/ 12191999 w 12209760"/>
                <a:gd name="connsiteY1" fmla="*/ 0 h 1640882"/>
                <a:gd name="connsiteX2" fmla="*/ 12209583 w 12209760"/>
                <a:gd name="connsiteY2" fmla="*/ 1034798 h 1640882"/>
                <a:gd name="connsiteX3" fmla="*/ 0 w 12209760"/>
                <a:gd name="connsiteY3" fmla="*/ 1640882 h 1640882"/>
                <a:gd name="connsiteX4" fmla="*/ 0 w 12209760"/>
                <a:gd name="connsiteY4" fmla="*/ 0 h 1640882"/>
                <a:gd name="connsiteX0" fmla="*/ 0 w 12209583"/>
                <a:gd name="connsiteY0" fmla="*/ 0 h 1640882"/>
                <a:gd name="connsiteX1" fmla="*/ 12191999 w 12209583"/>
                <a:gd name="connsiteY1" fmla="*/ 0 h 1640882"/>
                <a:gd name="connsiteX2" fmla="*/ 12209583 w 12209583"/>
                <a:gd name="connsiteY2" fmla="*/ 1034798 h 1640882"/>
                <a:gd name="connsiteX3" fmla="*/ 0 w 12209583"/>
                <a:gd name="connsiteY3" fmla="*/ 1640882 h 1640882"/>
                <a:gd name="connsiteX4" fmla="*/ 0 w 12209583"/>
                <a:gd name="connsiteY4" fmla="*/ 0 h 1640882"/>
                <a:gd name="connsiteX0" fmla="*/ 0 w 12216712"/>
                <a:gd name="connsiteY0" fmla="*/ 0 h 1640882"/>
                <a:gd name="connsiteX1" fmla="*/ 12216712 w 12216712"/>
                <a:gd name="connsiteY1" fmla="*/ 7118 h 1640882"/>
                <a:gd name="connsiteX2" fmla="*/ 12209583 w 12216712"/>
                <a:gd name="connsiteY2" fmla="*/ 1034798 h 1640882"/>
                <a:gd name="connsiteX3" fmla="*/ 0 w 12216712"/>
                <a:gd name="connsiteY3" fmla="*/ 1640882 h 1640882"/>
                <a:gd name="connsiteX4" fmla="*/ 0 w 12216712"/>
                <a:gd name="connsiteY4" fmla="*/ 0 h 1640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2" h="1640882">
                  <a:moveTo>
                    <a:pt x="0" y="0"/>
                  </a:moveTo>
                  <a:lnTo>
                    <a:pt x="12216712" y="7118"/>
                  </a:lnTo>
                  <a:cubicBezTo>
                    <a:pt x="12214336" y="349678"/>
                    <a:pt x="12211959" y="692238"/>
                    <a:pt x="12209583" y="1034798"/>
                  </a:cubicBezTo>
                  <a:lnTo>
                    <a:pt x="0" y="1640882"/>
                  </a:lnTo>
                  <a:lnTo>
                    <a:pt x="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3" name="Rectangle 5">
              <a:extLst>
                <a:ext uri="{FF2B5EF4-FFF2-40B4-BE49-F238E27FC236}">
                  <a16:creationId xmlns:a16="http://schemas.microsoft.com/office/drawing/2014/main" id="{D48503FE-E4B0-44BE-9B28-D21EB4368856}"/>
                </a:ext>
              </a:extLst>
            </p:cNvPr>
            <p:cNvSpPr/>
            <p:nvPr userDrawn="1"/>
          </p:nvSpPr>
          <p:spPr>
            <a:xfrm>
              <a:off x="6668651" y="-4987"/>
              <a:ext cx="5548063" cy="128733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301198"/>
                <a:gd name="connsiteY0" fmla="*/ 2087 h 1303658"/>
                <a:gd name="connsiteX1" fmla="*/ 6289468 w 6301198"/>
                <a:gd name="connsiteY1" fmla="*/ 415 h 1303658"/>
                <a:gd name="connsiteX2" fmla="*/ 6301198 w 6301198"/>
                <a:gd name="connsiteY2" fmla="*/ 871601 h 1303658"/>
                <a:gd name="connsiteX3" fmla="*/ 0 w 6301198"/>
                <a:gd name="connsiteY3" fmla="*/ 1303658 h 1303658"/>
                <a:gd name="connsiteX4" fmla="*/ 2762959 w 6301198"/>
                <a:gd name="connsiteY4" fmla="*/ 2087 h 1303658"/>
                <a:gd name="connsiteX0" fmla="*/ 2762959 w 6289468"/>
                <a:gd name="connsiteY0" fmla="*/ 2087 h 1303658"/>
                <a:gd name="connsiteX1" fmla="*/ 6289468 w 6289468"/>
                <a:gd name="connsiteY1" fmla="*/ 415 h 1303658"/>
                <a:gd name="connsiteX2" fmla="*/ 6288841 w 6289468"/>
                <a:gd name="connsiteY2" fmla="*/ 1042441 h 1303658"/>
                <a:gd name="connsiteX3" fmla="*/ 0 w 6289468"/>
                <a:gd name="connsiteY3" fmla="*/ 1303658 h 1303658"/>
                <a:gd name="connsiteX4" fmla="*/ 2762959 w 6289468"/>
                <a:gd name="connsiteY4" fmla="*/ 2087 h 1303658"/>
                <a:gd name="connsiteX0" fmla="*/ 2762959 w 6314182"/>
                <a:gd name="connsiteY0" fmla="*/ 0 h 1301571"/>
                <a:gd name="connsiteX1" fmla="*/ 6314182 w 6314182"/>
                <a:gd name="connsiteY1" fmla="*/ 5446 h 1301571"/>
                <a:gd name="connsiteX2" fmla="*/ 6288841 w 6314182"/>
                <a:gd name="connsiteY2" fmla="*/ 1040354 h 1301571"/>
                <a:gd name="connsiteX3" fmla="*/ 0 w 6314182"/>
                <a:gd name="connsiteY3" fmla="*/ 1301571 h 1301571"/>
                <a:gd name="connsiteX4" fmla="*/ 2762959 w 6314182"/>
                <a:gd name="connsiteY4" fmla="*/ 0 h 1301571"/>
                <a:gd name="connsiteX0" fmla="*/ 2132764 w 5683987"/>
                <a:gd name="connsiteY0" fmla="*/ 0 h 1315807"/>
                <a:gd name="connsiteX1" fmla="*/ 5683987 w 5683987"/>
                <a:gd name="connsiteY1" fmla="*/ 5446 h 1315807"/>
                <a:gd name="connsiteX2" fmla="*/ 5658646 w 5683987"/>
                <a:gd name="connsiteY2" fmla="*/ 1040354 h 1315807"/>
                <a:gd name="connsiteX3" fmla="*/ 0 w 5683987"/>
                <a:gd name="connsiteY3" fmla="*/ 1315807 h 1315807"/>
                <a:gd name="connsiteX4" fmla="*/ 2132764 w 5683987"/>
                <a:gd name="connsiteY4" fmla="*/ 0 h 1315807"/>
                <a:gd name="connsiteX0" fmla="*/ 1996840 w 5548063"/>
                <a:gd name="connsiteY0" fmla="*/ 0 h 1287334"/>
                <a:gd name="connsiteX1" fmla="*/ 5548063 w 5548063"/>
                <a:gd name="connsiteY1" fmla="*/ 5446 h 1287334"/>
                <a:gd name="connsiteX2" fmla="*/ 5522722 w 5548063"/>
                <a:gd name="connsiteY2" fmla="*/ 1040354 h 1287334"/>
                <a:gd name="connsiteX3" fmla="*/ 0 w 5548063"/>
                <a:gd name="connsiteY3" fmla="*/ 1287334 h 1287334"/>
                <a:gd name="connsiteX4" fmla="*/ 1996840 w 5548063"/>
                <a:gd name="connsiteY4" fmla="*/ 0 h 1287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8063" h="1287334">
                  <a:moveTo>
                    <a:pt x="1996840" y="0"/>
                  </a:moveTo>
                  <a:cubicBezTo>
                    <a:pt x="1990130" y="8162"/>
                    <a:pt x="4347831" y="2642"/>
                    <a:pt x="5548063" y="5446"/>
                  </a:cubicBezTo>
                  <a:lnTo>
                    <a:pt x="5522722" y="1040354"/>
                  </a:lnTo>
                  <a:lnTo>
                    <a:pt x="0" y="1287334"/>
                  </a:lnTo>
                  <a:lnTo>
                    <a:pt x="199684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34" name="Slide Number Placeholder 9">
            <a:extLst>
              <a:ext uri="{FF2B5EF4-FFF2-40B4-BE49-F238E27FC236}">
                <a16:creationId xmlns:a16="http://schemas.microsoft.com/office/drawing/2014/main" id="{27FFA326-6181-4B69-85A3-E4D6466908AB}"/>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sp>
        <p:nvSpPr>
          <p:cNvPr id="36" name="Title 1">
            <a:extLst>
              <a:ext uri="{FF2B5EF4-FFF2-40B4-BE49-F238E27FC236}">
                <a16:creationId xmlns:a16="http://schemas.microsoft.com/office/drawing/2014/main" id="{E26537A4-6E9C-48AE-8FD6-3E9ED6CD1A6F}"/>
              </a:ext>
            </a:extLst>
          </p:cNvPr>
          <p:cNvSpPr txBox="1">
            <a:spLocks/>
          </p:cNvSpPr>
          <p:nvPr userDrawn="1"/>
        </p:nvSpPr>
        <p:spPr>
          <a:xfrm>
            <a:off x="583654" y="284540"/>
            <a:ext cx="10972800" cy="72078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dirty="0">
                <a:solidFill>
                  <a:schemeClr val="bg1"/>
                </a:solidFill>
              </a:rPr>
              <a:t>Enabling a Low Carbon Future</a:t>
            </a:r>
          </a:p>
        </p:txBody>
      </p:sp>
      <p:sp>
        <p:nvSpPr>
          <p:cNvPr id="37" name="Title 1">
            <a:extLst>
              <a:ext uri="{FF2B5EF4-FFF2-40B4-BE49-F238E27FC236}">
                <a16:creationId xmlns:a16="http://schemas.microsoft.com/office/drawing/2014/main" id="{1367DD57-BFB8-411A-9493-69F98278AAB7}"/>
              </a:ext>
            </a:extLst>
          </p:cNvPr>
          <p:cNvSpPr txBox="1">
            <a:spLocks/>
          </p:cNvSpPr>
          <p:nvPr userDrawn="1"/>
        </p:nvSpPr>
        <p:spPr>
          <a:xfrm>
            <a:off x="583653" y="975816"/>
            <a:ext cx="5916415" cy="562272"/>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400" dirty="0">
                <a:solidFill>
                  <a:schemeClr val="bg1"/>
                </a:solidFill>
              </a:rPr>
              <a:t>Since 2010, Ameresco’s renewable energy assets &amp; customer projects delivered a Carbon Emission Reduction equivalent to:</a:t>
            </a:r>
          </a:p>
        </p:txBody>
      </p:sp>
      <p:sp>
        <p:nvSpPr>
          <p:cNvPr id="40" name="TextBox 39">
            <a:extLst>
              <a:ext uri="{FF2B5EF4-FFF2-40B4-BE49-F238E27FC236}">
                <a16:creationId xmlns:a16="http://schemas.microsoft.com/office/drawing/2014/main" id="{CF7E832E-66D6-499B-89BA-7FAE27AFF6DF}"/>
              </a:ext>
            </a:extLst>
          </p:cNvPr>
          <p:cNvSpPr txBox="1"/>
          <p:nvPr userDrawn="1"/>
        </p:nvSpPr>
        <p:spPr>
          <a:xfrm>
            <a:off x="8317605" y="3866803"/>
            <a:ext cx="3532983" cy="738664"/>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Greenhouse gas emissions from…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2"/>
                </a:solidFill>
              </a:rPr>
              <a:t>36 billion miles driven by </a:t>
            </a:r>
            <a:br>
              <a:rPr lang="en-US" sz="1400" b="1" dirty="0">
                <a:solidFill>
                  <a:schemeClr val="tx2"/>
                </a:solidFill>
              </a:rPr>
            </a:br>
            <a:r>
              <a:rPr lang="en-US" sz="1400" b="1" dirty="0">
                <a:solidFill>
                  <a:schemeClr val="tx2"/>
                </a:solidFill>
              </a:rPr>
              <a:t>an average passenger vehicle</a:t>
            </a:r>
          </a:p>
        </p:txBody>
      </p:sp>
      <p:sp>
        <p:nvSpPr>
          <p:cNvPr id="41" name="TextBox 40">
            <a:extLst>
              <a:ext uri="{FF2B5EF4-FFF2-40B4-BE49-F238E27FC236}">
                <a16:creationId xmlns:a16="http://schemas.microsoft.com/office/drawing/2014/main" id="{8CD1F960-3209-4B8F-B87E-6BABC761FFB3}"/>
              </a:ext>
            </a:extLst>
          </p:cNvPr>
          <p:cNvSpPr txBox="1"/>
          <p:nvPr userDrawn="1"/>
        </p:nvSpPr>
        <p:spPr>
          <a:xfrm>
            <a:off x="8317605" y="5209681"/>
            <a:ext cx="3238849"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Carbon sequestered by… </a:t>
            </a:r>
            <a:r>
              <a:rPr lang="en-US" sz="1400" b="1" kern="1200" dirty="0">
                <a:solidFill>
                  <a:schemeClr val="tx2"/>
                </a:solidFill>
                <a:latin typeface="+mn-lt"/>
                <a:ea typeface="+mn-ea"/>
                <a:cs typeface="+mn-cs"/>
              </a:rPr>
              <a:t>17 million acres of U.S. forests in one year</a:t>
            </a:r>
          </a:p>
        </p:txBody>
      </p:sp>
      <p:pic>
        <p:nvPicPr>
          <p:cNvPr id="42" name="Picture 41">
            <a:extLst>
              <a:ext uri="{FF2B5EF4-FFF2-40B4-BE49-F238E27FC236}">
                <a16:creationId xmlns:a16="http://schemas.microsoft.com/office/drawing/2014/main" id="{31C5BF14-D61C-4D54-A101-35DC1D7D59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10951" y="382126"/>
            <a:ext cx="1939637" cy="328487"/>
          </a:xfrm>
          <a:prstGeom prst="rect">
            <a:avLst/>
          </a:prstGeom>
        </p:spPr>
      </p:pic>
      <p:grpSp>
        <p:nvGrpSpPr>
          <p:cNvPr id="43" name="Group 42">
            <a:extLst>
              <a:ext uri="{FF2B5EF4-FFF2-40B4-BE49-F238E27FC236}">
                <a16:creationId xmlns:a16="http://schemas.microsoft.com/office/drawing/2014/main" id="{13D591F8-1062-4582-9D59-4A86AA037319}"/>
              </a:ext>
            </a:extLst>
          </p:cNvPr>
          <p:cNvGrpSpPr/>
          <p:nvPr userDrawn="1"/>
        </p:nvGrpSpPr>
        <p:grpSpPr>
          <a:xfrm>
            <a:off x="7097751" y="3667494"/>
            <a:ext cx="1015408" cy="1015408"/>
            <a:chOff x="6637350" y="3919974"/>
            <a:chExt cx="1121484" cy="1121484"/>
          </a:xfrm>
        </p:grpSpPr>
        <p:pic>
          <p:nvPicPr>
            <p:cNvPr id="44" name="Picture 43">
              <a:extLst>
                <a:ext uri="{FF2B5EF4-FFF2-40B4-BE49-F238E27FC236}">
                  <a16:creationId xmlns:a16="http://schemas.microsoft.com/office/drawing/2014/main" id="{465E41AE-7DC6-4F5C-A87A-96677CE4878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80756" y="4060571"/>
              <a:ext cx="878127" cy="878127"/>
            </a:xfrm>
            <a:prstGeom prst="rect">
              <a:avLst/>
            </a:prstGeom>
          </p:spPr>
        </p:pic>
        <p:sp>
          <p:nvSpPr>
            <p:cNvPr id="45" name="Oval 44">
              <a:extLst>
                <a:ext uri="{FF2B5EF4-FFF2-40B4-BE49-F238E27FC236}">
                  <a16:creationId xmlns:a16="http://schemas.microsoft.com/office/drawing/2014/main" id="{1FACF847-9095-40FB-BC3F-667F5262DA32}"/>
                </a:ext>
              </a:extLst>
            </p:cNvPr>
            <p:cNvSpPr/>
            <p:nvPr/>
          </p:nvSpPr>
          <p:spPr>
            <a:xfrm rot="6323744">
              <a:off x="6637350" y="3919974"/>
              <a:ext cx="1121484" cy="112148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46" name="Group 45">
            <a:extLst>
              <a:ext uri="{FF2B5EF4-FFF2-40B4-BE49-F238E27FC236}">
                <a16:creationId xmlns:a16="http://schemas.microsoft.com/office/drawing/2014/main" id="{48BB8893-17F7-4057-A948-850D8A482EA1}"/>
              </a:ext>
            </a:extLst>
          </p:cNvPr>
          <p:cNvGrpSpPr/>
          <p:nvPr userDrawn="1"/>
        </p:nvGrpSpPr>
        <p:grpSpPr>
          <a:xfrm>
            <a:off x="7083273" y="4916487"/>
            <a:ext cx="1058898" cy="1015408"/>
            <a:chOff x="6622871" y="5267511"/>
            <a:chExt cx="1169517" cy="1121484"/>
          </a:xfrm>
        </p:grpSpPr>
        <p:grpSp>
          <p:nvGrpSpPr>
            <p:cNvPr id="47" name="Group 46">
              <a:extLst>
                <a:ext uri="{FF2B5EF4-FFF2-40B4-BE49-F238E27FC236}">
                  <a16:creationId xmlns:a16="http://schemas.microsoft.com/office/drawing/2014/main" id="{77D98C54-B311-4027-B45A-434E2973E22F}"/>
                </a:ext>
              </a:extLst>
            </p:cNvPr>
            <p:cNvGrpSpPr/>
            <p:nvPr userDrawn="1"/>
          </p:nvGrpSpPr>
          <p:grpSpPr>
            <a:xfrm>
              <a:off x="6622871" y="5534093"/>
              <a:ext cx="1169517" cy="606022"/>
              <a:chOff x="6668651" y="5458495"/>
              <a:chExt cx="1120314" cy="580526"/>
            </a:xfrm>
          </p:grpSpPr>
          <p:pic>
            <p:nvPicPr>
              <p:cNvPr id="49" name="Picture 48">
                <a:extLst>
                  <a:ext uri="{FF2B5EF4-FFF2-40B4-BE49-F238E27FC236}">
                    <a16:creationId xmlns:a16="http://schemas.microsoft.com/office/drawing/2014/main" id="{29202EA0-E4EB-42EC-9CD8-0172475283B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68651" y="5458495"/>
                <a:ext cx="580526" cy="580526"/>
              </a:xfrm>
              <a:prstGeom prst="rect">
                <a:avLst/>
              </a:prstGeom>
            </p:spPr>
          </p:pic>
          <p:pic>
            <p:nvPicPr>
              <p:cNvPr id="50" name="Picture 49">
                <a:extLst>
                  <a:ext uri="{FF2B5EF4-FFF2-40B4-BE49-F238E27FC236}">
                    <a16:creationId xmlns:a16="http://schemas.microsoft.com/office/drawing/2014/main" id="{097C87D8-CE47-45DE-BF4E-AA17341A463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08439" y="5458495"/>
                <a:ext cx="580526" cy="580526"/>
              </a:xfrm>
              <a:prstGeom prst="rect">
                <a:avLst/>
              </a:prstGeom>
            </p:spPr>
          </p:pic>
          <p:pic>
            <p:nvPicPr>
              <p:cNvPr id="51" name="Picture 50">
                <a:extLst>
                  <a:ext uri="{FF2B5EF4-FFF2-40B4-BE49-F238E27FC236}">
                    <a16:creationId xmlns:a16="http://schemas.microsoft.com/office/drawing/2014/main" id="{33C5FAF5-166B-4BF6-B108-D4C8D6B6125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964932" y="5484883"/>
                <a:ext cx="527750" cy="527751"/>
              </a:xfrm>
              <a:prstGeom prst="rect">
                <a:avLst/>
              </a:prstGeom>
            </p:spPr>
          </p:pic>
        </p:grpSp>
        <p:sp>
          <p:nvSpPr>
            <p:cNvPr id="48" name="Oval 47">
              <a:extLst>
                <a:ext uri="{FF2B5EF4-FFF2-40B4-BE49-F238E27FC236}">
                  <a16:creationId xmlns:a16="http://schemas.microsoft.com/office/drawing/2014/main" id="{AFB22693-4FA6-4BB9-BA34-9D6142024203}"/>
                </a:ext>
              </a:extLst>
            </p:cNvPr>
            <p:cNvSpPr/>
            <p:nvPr userDrawn="1"/>
          </p:nvSpPr>
          <p:spPr>
            <a:xfrm rot="6323744">
              <a:off x="6637350" y="5267511"/>
              <a:ext cx="1121484" cy="112148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52" name="TextBox 51">
            <a:extLst>
              <a:ext uri="{FF2B5EF4-FFF2-40B4-BE49-F238E27FC236}">
                <a16:creationId xmlns:a16="http://schemas.microsoft.com/office/drawing/2014/main" id="{6069CD88-23DA-4091-B635-7875921B16B3}"/>
              </a:ext>
            </a:extLst>
          </p:cNvPr>
          <p:cNvSpPr txBox="1"/>
          <p:nvPr userDrawn="1"/>
        </p:nvSpPr>
        <p:spPr>
          <a:xfrm>
            <a:off x="8973118" y="4703030"/>
            <a:ext cx="437408" cy="369332"/>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pPr>
            <a:r>
              <a:rPr lang="en-US" sz="1800" b="0" i="0" kern="1200" dirty="0">
                <a:solidFill>
                  <a:schemeClr val="accent4"/>
                </a:solidFill>
                <a:latin typeface="Arial" panose="020B0604020202020204" pitchFamily="34" charset="0"/>
                <a:cs typeface="Arial" panose="020B0604020202020204" pitchFamily="34" charset="0"/>
              </a:rPr>
              <a:t>or</a:t>
            </a:r>
            <a:endParaRPr lang="en-US" dirty="0"/>
          </a:p>
        </p:txBody>
      </p:sp>
      <p:sp>
        <p:nvSpPr>
          <p:cNvPr id="53" name="Title 1">
            <a:extLst>
              <a:ext uri="{FF2B5EF4-FFF2-40B4-BE49-F238E27FC236}">
                <a16:creationId xmlns:a16="http://schemas.microsoft.com/office/drawing/2014/main" id="{6E6F8B82-ECBB-4822-BD4D-C7EE698BFADB}"/>
              </a:ext>
            </a:extLst>
          </p:cNvPr>
          <p:cNvSpPr txBox="1">
            <a:spLocks/>
          </p:cNvSpPr>
          <p:nvPr userDrawn="1"/>
        </p:nvSpPr>
        <p:spPr>
          <a:xfrm>
            <a:off x="388909" y="6280664"/>
            <a:ext cx="10829344" cy="584771"/>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000" i="1" spc="0" dirty="0">
                <a:solidFill>
                  <a:schemeClr val="bg2"/>
                </a:solidFill>
              </a:rPr>
              <a:t>These preliminary data estimates are derived from a methodology that leverages data captured on Ameresco assets owned and operating and customer projects. The annual carbon impact is calculated using these Ameresco inputs and source GHG emission factors published by the US EPA eGrid database to calculate the avoided carbon emissions of any given asset or project.</a:t>
            </a:r>
          </a:p>
        </p:txBody>
      </p:sp>
      <p:cxnSp>
        <p:nvCxnSpPr>
          <p:cNvPr id="54" name="Straight Connector 53">
            <a:extLst>
              <a:ext uri="{FF2B5EF4-FFF2-40B4-BE49-F238E27FC236}">
                <a16:creationId xmlns:a16="http://schemas.microsoft.com/office/drawing/2014/main" id="{5BE28D54-30CB-4A68-8BC3-B1DDB9751B01}"/>
              </a:ext>
            </a:extLst>
          </p:cNvPr>
          <p:cNvCxnSpPr>
            <a:cxnSpLocks/>
          </p:cNvCxnSpPr>
          <p:nvPr userDrawn="1"/>
        </p:nvCxnSpPr>
        <p:spPr>
          <a:xfrm>
            <a:off x="6575046" y="3391098"/>
            <a:ext cx="5641258"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0968AE6-0519-4B68-B42A-A23E0A3A91EB}"/>
              </a:ext>
            </a:extLst>
          </p:cNvPr>
          <p:cNvSpPr txBox="1">
            <a:spLocks/>
          </p:cNvSpPr>
          <p:nvPr userDrawn="1"/>
        </p:nvSpPr>
        <p:spPr>
          <a:xfrm>
            <a:off x="583654" y="1554169"/>
            <a:ext cx="2879120" cy="56807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600" dirty="0">
                <a:solidFill>
                  <a:schemeClr val="accent5"/>
                </a:solidFill>
              </a:rPr>
              <a:t>95+ Million</a:t>
            </a:r>
            <a:endParaRPr lang="en-US" dirty="0">
              <a:solidFill>
                <a:schemeClr val="accent5"/>
              </a:solidFill>
            </a:endParaRPr>
          </a:p>
        </p:txBody>
      </p:sp>
      <p:sp>
        <p:nvSpPr>
          <p:cNvPr id="3" name="Title 1">
            <a:extLst>
              <a:ext uri="{FF2B5EF4-FFF2-40B4-BE49-F238E27FC236}">
                <a16:creationId xmlns:a16="http://schemas.microsoft.com/office/drawing/2014/main" id="{DF5BC0C5-45AE-4F16-B94C-722FBC45EDAB}"/>
              </a:ext>
            </a:extLst>
          </p:cNvPr>
          <p:cNvSpPr txBox="1">
            <a:spLocks/>
          </p:cNvSpPr>
          <p:nvPr userDrawn="1"/>
        </p:nvSpPr>
        <p:spPr>
          <a:xfrm>
            <a:off x="3065134" y="1742766"/>
            <a:ext cx="4497856" cy="56807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2000" dirty="0">
                <a:solidFill>
                  <a:schemeClr val="accent5"/>
                </a:solidFill>
              </a:rPr>
              <a:t>Metric Tons of CO</a:t>
            </a:r>
            <a:r>
              <a:rPr lang="en-US" sz="2000" baseline="-25000" dirty="0">
                <a:solidFill>
                  <a:schemeClr val="accent5"/>
                </a:solidFill>
              </a:rPr>
              <a:t>2</a:t>
            </a:r>
          </a:p>
        </p:txBody>
      </p:sp>
      <p:sp>
        <p:nvSpPr>
          <p:cNvPr id="4" name="TextBox 3">
            <a:extLst>
              <a:ext uri="{FF2B5EF4-FFF2-40B4-BE49-F238E27FC236}">
                <a16:creationId xmlns:a16="http://schemas.microsoft.com/office/drawing/2014/main" id="{AC4670F7-ADD9-4B2E-AB05-344FD97BB35E}"/>
              </a:ext>
            </a:extLst>
          </p:cNvPr>
          <p:cNvSpPr txBox="1"/>
          <p:nvPr userDrawn="1"/>
        </p:nvSpPr>
        <p:spPr>
          <a:xfrm>
            <a:off x="6994145" y="2504308"/>
            <a:ext cx="4207256" cy="830997"/>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pPr>
            <a:r>
              <a:rPr lang="en-US" sz="1600" b="0" i="0" kern="1200" dirty="0">
                <a:solidFill>
                  <a:schemeClr val="accent4"/>
                </a:solidFill>
                <a:latin typeface="Arial" panose="020B0604020202020204" pitchFamily="34" charset="0"/>
                <a:cs typeface="Arial" panose="020B0604020202020204" pitchFamily="34" charset="0"/>
              </a:rPr>
              <a:t>Ameresco’s 2022 Carbon Emission Reduction of approximately </a:t>
            </a:r>
            <a:r>
              <a:rPr lang="en-US" sz="1600" b="1" i="0" kern="1200" dirty="0">
                <a:solidFill>
                  <a:schemeClr val="accent4"/>
                </a:solidFill>
                <a:latin typeface="Arial" panose="020B0604020202020204" pitchFamily="34" charset="0"/>
                <a:cs typeface="Arial" panose="020B0604020202020204" pitchFamily="34" charset="0"/>
              </a:rPr>
              <a:t>14.7M Metric Tons of CO</a:t>
            </a:r>
            <a:r>
              <a:rPr lang="en-US" sz="1600" b="1" i="0" kern="1200" baseline="-25000" dirty="0">
                <a:solidFill>
                  <a:schemeClr val="accent4"/>
                </a:solidFill>
                <a:latin typeface="Arial" panose="020B0604020202020204" pitchFamily="34" charset="0"/>
                <a:cs typeface="Arial" panose="020B0604020202020204" pitchFamily="34" charset="0"/>
              </a:rPr>
              <a:t>2</a:t>
            </a:r>
            <a:r>
              <a:rPr lang="en-US" sz="1600" b="0" i="0" kern="1200" dirty="0">
                <a:solidFill>
                  <a:schemeClr val="accent4"/>
                </a:solidFill>
                <a:latin typeface="Arial" panose="020B0604020202020204" pitchFamily="34" charset="0"/>
                <a:cs typeface="Arial" panose="020B0604020202020204" pitchFamily="34" charset="0"/>
              </a:rPr>
              <a:t> is equal to one of…</a:t>
            </a:r>
            <a:endParaRPr lang="en-US" sz="1600" dirty="0"/>
          </a:p>
        </p:txBody>
      </p:sp>
      <p:pic>
        <p:nvPicPr>
          <p:cNvPr id="1027" name="Picture 5">
            <a:extLst>
              <a:ext uri="{FF2B5EF4-FFF2-40B4-BE49-F238E27FC236}">
                <a16:creationId xmlns:a16="http://schemas.microsoft.com/office/drawing/2014/main" id="{9EA34668-8E73-1CC3-D6C9-F824987B82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0753" y="3301683"/>
            <a:ext cx="56292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70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AMRC-Cover1">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0472FAB6-F0C2-CB40-A177-425D5AC4CF50}"/>
              </a:ext>
            </a:extLst>
          </p:cNvPr>
          <p:cNvSpPr>
            <a:spLocks noGrp="1"/>
          </p:cNvSpPr>
          <p:nvPr>
            <p:ph type="body" sz="quarter" idx="10" hasCustomPrompt="1"/>
          </p:nvPr>
        </p:nvSpPr>
        <p:spPr>
          <a:xfrm>
            <a:off x="2156061" y="1063666"/>
            <a:ext cx="6258735" cy="1739938"/>
          </a:xfrm>
          <a:prstGeom prst="rect">
            <a:avLst/>
          </a:prstGeom>
        </p:spPr>
        <p:txBody>
          <a:bodyPr anchor="b" anchorCtr="0"/>
          <a:lstStyle>
            <a:lvl1pPr marL="5953" indent="0">
              <a:lnSpc>
                <a:spcPts val="3375"/>
              </a:lnSpc>
              <a:spcBef>
                <a:spcPts val="0"/>
              </a:spcBef>
              <a:buFontTx/>
              <a:buNone/>
              <a:defRPr sz="3150" b="0" i="0" cap="none" spc="75" baseline="0">
                <a:solidFill>
                  <a:schemeClr val="tx1"/>
                </a:solidFill>
              </a:defRPr>
            </a:lvl1pPr>
          </a:lstStyle>
          <a:p>
            <a:pPr lvl="0"/>
            <a:r>
              <a:rPr lang="en-US" dirty="0"/>
              <a:t>Click to Add </a:t>
            </a:r>
            <a:br>
              <a:rPr lang="en-US" dirty="0"/>
            </a:br>
            <a:r>
              <a:rPr lang="en-US" dirty="0"/>
              <a:t>Presentation Title</a:t>
            </a:r>
          </a:p>
        </p:txBody>
      </p:sp>
      <p:sp>
        <p:nvSpPr>
          <p:cNvPr id="4" name="Text Placeholder 16">
            <a:extLst>
              <a:ext uri="{FF2B5EF4-FFF2-40B4-BE49-F238E27FC236}">
                <a16:creationId xmlns:a16="http://schemas.microsoft.com/office/drawing/2014/main" id="{0CA2012E-F99C-9B48-B165-B4B0E9677F6B}"/>
              </a:ext>
            </a:extLst>
          </p:cNvPr>
          <p:cNvSpPr>
            <a:spLocks noGrp="1"/>
          </p:cNvSpPr>
          <p:nvPr>
            <p:ph type="body" sz="quarter" idx="11" hasCustomPrompt="1"/>
          </p:nvPr>
        </p:nvSpPr>
        <p:spPr>
          <a:xfrm>
            <a:off x="2156060" y="2764739"/>
            <a:ext cx="4737957" cy="471488"/>
          </a:xfrm>
          <a:prstGeom prst="rect">
            <a:avLst/>
          </a:prstGeom>
        </p:spPr>
        <p:txBody>
          <a:bodyPr/>
          <a:lstStyle>
            <a:lvl1pPr marL="5953" indent="0">
              <a:buFontTx/>
              <a:buNone/>
              <a:defRPr sz="1800" cap="none" spc="75" baseline="0">
                <a:solidFill>
                  <a:schemeClr val="accent4"/>
                </a:solidFill>
              </a:defRPr>
            </a:lvl1pPr>
          </a:lstStyle>
          <a:p>
            <a:pPr lvl="0"/>
            <a:r>
              <a:rPr lang="en-US" dirty="0"/>
              <a:t>Click to add subtitle</a:t>
            </a:r>
          </a:p>
        </p:txBody>
      </p:sp>
      <p:sp>
        <p:nvSpPr>
          <p:cNvPr id="14" name="Text Placeholder 13">
            <a:extLst>
              <a:ext uri="{FF2B5EF4-FFF2-40B4-BE49-F238E27FC236}">
                <a16:creationId xmlns:a16="http://schemas.microsoft.com/office/drawing/2014/main" id="{8D35544C-965C-8F42-AFC6-27CB259FD75F}"/>
              </a:ext>
            </a:extLst>
          </p:cNvPr>
          <p:cNvSpPr>
            <a:spLocks noGrp="1"/>
          </p:cNvSpPr>
          <p:nvPr>
            <p:ph type="body" sz="quarter" idx="12" hasCustomPrompt="1"/>
          </p:nvPr>
        </p:nvSpPr>
        <p:spPr>
          <a:xfrm>
            <a:off x="2156288" y="3250409"/>
            <a:ext cx="4348163" cy="498475"/>
          </a:xfrm>
          <a:prstGeom prst="rect">
            <a:avLst/>
          </a:prstGeom>
        </p:spPr>
        <p:txBody>
          <a:bodyPr/>
          <a:lstStyle>
            <a:lvl1pPr marL="5953" indent="0">
              <a:buFont typeface="Arial" panose="020B0604020202020204" pitchFamily="34" charset="0"/>
              <a:buNone/>
              <a:defRPr sz="1125" b="1">
                <a:solidFill>
                  <a:schemeClr val="accent1"/>
                </a:solidFill>
              </a:defRPr>
            </a:lvl1pPr>
            <a:lvl2pPr marL="432197" indent="-214313">
              <a:buFont typeface="Arial" panose="020B0604020202020204" pitchFamily="34" charset="0"/>
              <a:buChar char="•"/>
              <a:defRPr/>
            </a:lvl2pPr>
            <a:lvl3pPr marL="692944" indent="-214313">
              <a:buFont typeface="Arial" panose="020B0604020202020204" pitchFamily="34" charset="0"/>
              <a:buChar char="•"/>
              <a:defRPr/>
            </a:lvl3pPr>
            <a:lvl4pPr marL="904875" indent="-214313">
              <a:buFont typeface="Arial" panose="020B0604020202020204" pitchFamily="34" charset="0"/>
              <a:buChar char="•"/>
              <a:defRPr/>
            </a:lvl4pPr>
            <a:lvl5pPr marL="1116806" indent="-214313">
              <a:buFont typeface="Arial" panose="020B0604020202020204" pitchFamily="34" charset="0"/>
              <a:buChar char="•"/>
              <a:defRPr/>
            </a:lvl5pPr>
          </a:lstStyle>
          <a:p>
            <a:pPr lvl="0"/>
            <a:r>
              <a:rPr lang="en-US" dirty="0"/>
              <a:t>Month Year</a:t>
            </a:r>
          </a:p>
        </p:txBody>
      </p:sp>
      <p:sp>
        <p:nvSpPr>
          <p:cNvPr id="10" name="Rectangle 9">
            <a:extLst>
              <a:ext uri="{FF2B5EF4-FFF2-40B4-BE49-F238E27FC236}">
                <a16:creationId xmlns:a16="http://schemas.microsoft.com/office/drawing/2014/main" id="{2212964C-3E52-B540-9D51-019F122ABB3E}"/>
              </a:ext>
            </a:extLst>
          </p:cNvPr>
          <p:cNvSpPr/>
          <p:nvPr userDrawn="1"/>
        </p:nvSpPr>
        <p:spPr>
          <a:xfrm>
            <a:off x="10080645" y="6463233"/>
            <a:ext cx="1983235" cy="207749"/>
          </a:xfrm>
          <a:prstGeom prst="rect">
            <a:avLst/>
          </a:prstGeom>
        </p:spPr>
        <p:txBody>
          <a:bodyPr wrap="none">
            <a:spAutoFit/>
          </a:bodyPr>
          <a:lstStyle/>
          <a:p>
            <a:pPr algn="r"/>
            <a:r>
              <a:rPr lang="en-US" sz="750" b="0" i="0" kern="1200" dirty="0">
                <a:solidFill>
                  <a:schemeClr val="bg1"/>
                </a:solidFill>
                <a:effectLst/>
                <a:latin typeface="Arial" charset="0"/>
                <a:ea typeface="Arial" charset="0"/>
                <a:cs typeface="Arial" charset="0"/>
              </a:rPr>
              <a:t>©2020 Ameresco, Inc. All rights reserved.</a:t>
            </a:r>
            <a:r>
              <a:rPr lang="en-US" sz="750" b="0" i="0" dirty="0">
                <a:solidFill>
                  <a:schemeClr val="bg1"/>
                </a:solidFill>
                <a:effectLst/>
                <a:latin typeface="Arial" charset="0"/>
                <a:ea typeface="Arial" charset="0"/>
                <a:cs typeface="Arial" charset="0"/>
              </a:rPr>
              <a:t> </a:t>
            </a:r>
            <a:endParaRPr lang="en-US" sz="750" b="0" i="0" dirty="0">
              <a:solidFill>
                <a:schemeClr val="bg1"/>
              </a:solidFill>
              <a:latin typeface="Arial" charset="0"/>
              <a:ea typeface="Arial" charset="0"/>
              <a:cs typeface="Arial" charset="0"/>
            </a:endParaRPr>
          </a:p>
        </p:txBody>
      </p:sp>
      <p:sp>
        <p:nvSpPr>
          <p:cNvPr id="11" name="TextBox 10">
            <a:extLst>
              <a:ext uri="{FF2B5EF4-FFF2-40B4-BE49-F238E27FC236}">
                <a16:creationId xmlns:a16="http://schemas.microsoft.com/office/drawing/2014/main" id="{B65BC80B-6118-7D4D-BC76-BC829DBDD5EE}"/>
              </a:ext>
            </a:extLst>
          </p:cNvPr>
          <p:cNvSpPr txBox="1"/>
          <p:nvPr userDrawn="1"/>
        </p:nvSpPr>
        <p:spPr>
          <a:xfrm>
            <a:off x="9042667" y="1012318"/>
            <a:ext cx="2882820" cy="230832"/>
          </a:xfrm>
          <a:prstGeom prst="rect">
            <a:avLst/>
          </a:prstGeom>
          <a:noFill/>
        </p:spPr>
        <p:txBody>
          <a:bodyPr wrap="square" rtlCol="0">
            <a:spAutoFit/>
          </a:bodyPr>
          <a:lstStyle/>
          <a:p>
            <a:pPr marL="5953" marR="0" lvl="0" indent="0" algn="l" defTabSz="342900" rtl="0" eaLnBrk="1" fontAlgn="auto" latinLnBrk="0" hangingPunct="1">
              <a:lnSpc>
                <a:spcPct val="100000"/>
              </a:lnSpc>
              <a:spcBef>
                <a:spcPts val="450"/>
              </a:spcBef>
              <a:spcAft>
                <a:spcPts val="0"/>
              </a:spcAft>
              <a:buClr>
                <a:schemeClr val="accent6"/>
              </a:buClr>
              <a:buSzPct val="110000"/>
              <a:buFont typeface="Arial" panose="020B0604020202020204" pitchFamily="34" charset="0"/>
              <a:buNone/>
              <a:tabLst/>
              <a:defRPr/>
            </a:pPr>
            <a:r>
              <a:rPr lang="en-US" sz="900" b="1" i="0" kern="1200" spc="15" baseline="0" noProof="0" dirty="0">
                <a:solidFill>
                  <a:schemeClr val="accent1"/>
                </a:solidFill>
                <a:latin typeface="Arial" charset="0"/>
                <a:cs typeface="Arial" charset="0"/>
              </a:rPr>
              <a:t>ameresco.com</a:t>
            </a:r>
          </a:p>
        </p:txBody>
      </p:sp>
      <p:cxnSp>
        <p:nvCxnSpPr>
          <p:cNvPr id="23" name="Straight Connector 22">
            <a:extLst>
              <a:ext uri="{FF2B5EF4-FFF2-40B4-BE49-F238E27FC236}">
                <a16:creationId xmlns:a16="http://schemas.microsoft.com/office/drawing/2014/main" id="{549EF9F3-F960-4D9B-B8D4-F04027B06614}"/>
              </a:ext>
            </a:extLst>
          </p:cNvPr>
          <p:cNvCxnSpPr>
            <a:cxnSpLocks/>
          </p:cNvCxnSpPr>
          <p:nvPr userDrawn="1"/>
        </p:nvCxnSpPr>
        <p:spPr>
          <a:xfrm>
            <a:off x="1944547" y="1562584"/>
            <a:ext cx="0" cy="2022311"/>
          </a:xfrm>
          <a:prstGeom prst="line">
            <a:avLst/>
          </a:prstGeom>
          <a:ln w="41275">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C5F70BD0-BC18-4C3A-89C0-282DC135A93C}"/>
              </a:ext>
            </a:extLst>
          </p:cNvPr>
          <p:cNvSpPr/>
          <p:nvPr userDrawn="1"/>
        </p:nvSpPr>
        <p:spPr>
          <a:xfrm>
            <a:off x="9816308" y="6576905"/>
            <a:ext cx="1830950" cy="196208"/>
          </a:xfrm>
          <a:prstGeom prst="rect">
            <a:avLst/>
          </a:prstGeom>
        </p:spPr>
        <p:txBody>
          <a:bodyPr wrap="none">
            <a:spAutoFit/>
          </a:bodyPr>
          <a:lstStyle/>
          <a:p>
            <a:pPr algn="l"/>
            <a:r>
              <a:rPr lang="en-US" sz="675" b="0" i="0" kern="1200" dirty="0">
                <a:solidFill>
                  <a:schemeClr val="bg1"/>
                </a:solidFill>
                <a:effectLst/>
                <a:latin typeface="Arial" charset="0"/>
                <a:ea typeface="Arial" charset="0"/>
                <a:cs typeface="Arial" charset="0"/>
              </a:rPr>
              <a:t>© 2020 Ameresco, Inc. All rights reserved.</a:t>
            </a:r>
            <a:r>
              <a:rPr lang="en-US" sz="675" b="0" i="0" dirty="0">
                <a:solidFill>
                  <a:schemeClr val="bg1"/>
                </a:solidFill>
                <a:effectLst/>
                <a:latin typeface="Arial" charset="0"/>
                <a:ea typeface="Arial" charset="0"/>
                <a:cs typeface="Arial" charset="0"/>
              </a:rPr>
              <a:t> </a:t>
            </a:r>
            <a:endParaRPr lang="en-US" sz="675" b="0" i="0" dirty="0">
              <a:solidFill>
                <a:schemeClr val="bg1"/>
              </a:solidFill>
              <a:latin typeface="Arial" charset="0"/>
              <a:ea typeface="Arial" charset="0"/>
              <a:cs typeface="Arial" charset="0"/>
            </a:endParaRPr>
          </a:p>
        </p:txBody>
      </p:sp>
      <p:pic>
        <p:nvPicPr>
          <p:cNvPr id="26" name="Picture 25" descr="A picture containing building, outdoor, sky, grass&#10;&#10;Description automatically generated">
            <a:extLst>
              <a:ext uri="{FF2B5EF4-FFF2-40B4-BE49-F238E27FC236}">
                <a16:creationId xmlns:a16="http://schemas.microsoft.com/office/drawing/2014/main" id="{B83C8E21-876B-4966-AE87-4216193CE8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09" y="-7327"/>
            <a:ext cx="12216673" cy="6871879"/>
          </a:xfrm>
          <a:prstGeom prst="rect">
            <a:avLst/>
          </a:prstGeom>
        </p:spPr>
      </p:pic>
      <p:grpSp>
        <p:nvGrpSpPr>
          <p:cNvPr id="7" name="Group 6">
            <a:extLst>
              <a:ext uri="{FF2B5EF4-FFF2-40B4-BE49-F238E27FC236}">
                <a16:creationId xmlns:a16="http://schemas.microsoft.com/office/drawing/2014/main" id="{8858FF6D-117C-1344-A459-641232C76C4C}"/>
              </a:ext>
            </a:extLst>
          </p:cNvPr>
          <p:cNvGrpSpPr/>
          <p:nvPr userDrawn="1"/>
        </p:nvGrpSpPr>
        <p:grpSpPr>
          <a:xfrm>
            <a:off x="-5909" y="3227359"/>
            <a:ext cx="12221207" cy="3657012"/>
            <a:chOff x="-5910" y="3227359"/>
            <a:chExt cx="12221207" cy="3657012"/>
          </a:xfrm>
        </p:grpSpPr>
        <p:sp>
          <p:nvSpPr>
            <p:cNvPr id="21" name="Rectangle 5">
              <a:extLst>
                <a:ext uri="{FF2B5EF4-FFF2-40B4-BE49-F238E27FC236}">
                  <a16:creationId xmlns:a16="http://schemas.microsoft.com/office/drawing/2014/main" id="{A51F971C-A6E3-5746-85AD-4B56C45E4030}"/>
                </a:ext>
              </a:extLst>
            </p:cNvPr>
            <p:cNvSpPr/>
            <p:nvPr userDrawn="1"/>
          </p:nvSpPr>
          <p:spPr>
            <a:xfrm>
              <a:off x="-5910" y="3494341"/>
              <a:ext cx="4438990" cy="321194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42455 w 4442455"/>
                <a:gd name="connsiteY0" fmla="*/ 1943798 h 3198065"/>
                <a:gd name="connsiteX1" fmla="*/ 177 w 4442455"/>
                <a:gd name="connsiteY1" fmla="*/ 0 h 3198065"/>
                <a:gd name="connsiteX2" fmla="*/ 5472 w 4442455"/>
                <a:gd name="connsiteY2" fmla="*/ 3198065 h 3198065"/>
                <a:gd name="connsiteX3" fmla="*/ 4442455 w 4442455"/>
                <a:gd name="connsiteY3" fmla="*/ 1943798 h 3198065"/>
              </a:gdLst>
              <a:ahLst/>
              <a:cxnLst>
                <a:cxn ang="0">
                  <a:pos x="connsiteX0" y="connsiteY0"/>
                </a:cxn>
                <a:cxn ang="0">
                  <a:pos x="connsiteX1" y="connsiteY1"/>
                </a:cxn>
                <a:cxn ang="0">
                  <a:pos x="connsiteX2" y="connsiteY2"/>
                </a:cxn>
                <a:cxn ang="0">
                  <a:pos x="connsiteX3" y="connsiteY3"/>
                </a:cxn>
              </a:cxnLst>
              <a:rect l="l" t="t" r="r" b="b"/>
              <a:pathLst>
                <a:path w="4442455" h="3198065">
                  <a:moveTo>
                    <a:pt x="4442455" y="1943798"/>
                  </a:moveTo>
                  <a:lnTo>
                    <a:pt x="177" y="0"/>
                  </a:lnTo>
                  <a:cubicBezTo>
                    <a:pt x="-1300" y="1030773"/>
                    <a:pt x="6949" y="2167292"/>
                    <a:pt x="5472" y="3198065"/>
                  </a:cubicBezTo>
                  <a:lnTo>
                    <a:pt x="4442455" y="1943798"/>
                  </a:lnTo>
                  <a:close/>
                </a:path>
              </a:pathLst>
            </a:custGeom>
            <a:gradFill flip="none" rotWithShape="1">
              <a:gsLst>
                <a:gs pos="45000">
                  <a:srgbClr val="168F46"/>
                </a:gs>
                <a:gs pos="59000">
                  <a:schemeClr val="accent4"/>
                </a:gs>
                <a:gs pos="1000">
                  <a:schemeClr val="accent3"/>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nvGrpSpPr>
            <p:cNvPr id="2" name="Group 1">
              <a:extLst>
                <a:ext uri="{FF2B5EF4-FFF2-40B4-BE49-F238E27FC236}">
                  <a16:creationId xmlns:a16="http://schemas.microsoft.com/office/drawing/2014/main" id="{AED4649D-9197-8945-AA90-43D7A4708390}"/>
                </a:ext>
              </a:extLst>
            </p:cNvPr>
            <p:cNvGrpSpPr/>
            <p:nvPr userDrawn="1"/>
          </p:nvGrpSpPr>
          <p:grpSpPr>
            <a:xfrm>
              <a:off x="-5506" y="3227359"/>
              <a:ext cx="12220803" cy="3657012"/>
              <a:chOff x="-5506" y="3227359"/>
              <a:chExt cx="12220803" cy="3657012"/>
            </a:xfrm>
          </p:grpSpPr>
          <p:sp>
            <p:nvSpPr>
              <p:cNvPr id="13" name="Rectangle 5">
                <a:extLst>
                  <a:ext uri="{FF2B5EF4-FFF2-40B4-BE49-F238E27FC236}">
                    <a16:creationId xmlns:a16="http://schemas.microsoft.com/office/drawing/2014/main" id="{B789ACE6-2DC3-5B44-86C0-33025D27F28A}"/>
                  </a:ext>
                </a:extLst>
              </p:cNvPr>
              <p:cNvSpPr/>
              <p:nvPr userDrawn="1"/>
            </p:nvSpPr>
            <p:spPr>
              <a:xfrm>
                <a:off x="-5506" y="3227359"/>
                <a:ext cx="12215296"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4835" h="3638484">
                    <a:moveTo>
                      <a:pt x="1945" y="3443512"/>
                    </a:moveTo>
                    <a:lnTo>
                      <a:pt x="12211485" y="0"/>
                    </a:lnTo>
                    <a:lnTo>
                      <a:pt x="12224835" y="3638484"/>
                    </a:lnTo>
                    <a:lnTo>
                      <a:pt x="0" y="3638173"/>
                    </a:lnTo>
                    <a:cubicBezTo>
                      <a:pt x="648" y="3573286"/>
                      <a:pt x="1297" y="3508399"/>
                      <a:pt x="1945" y="3443512"/>
                    </a:cubicBezTo>
                    <a:close/>
                  </a:path>
                </a:pathLst>
              </a:custGeom>
              <a:gradFill flip="none" rotWithShape="1">
                <a:gsLst>
                  <a:gs pos="69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6" name="Rectangle 5">
                <a:extLst>
                  <a:ext uri="{FF2B5EF4-FFF2-40B4-BE49-F238E27FC236}">
                    <a16:creationId xmlns:a16="http://schemas.microsoft.com/office/drawing/2014/main" id="{AB6ACD3B-1CDE-ED4C-8FEB-F98C25AE308E}"/>
                  </a:ext>
                </a:extLst>
              </p:cNvPr>
              <p:cNvSpPr/>
              <p:nvPr userDrawn="1"/>
            </p:nvSpPr>
            <p:spPr>
              <a:xfrm>
                <a:off x="7395455" y="3541276"/>
                <a:ext cx="4808657" cy="333489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4826514"/>
                  <a:gd name="connsiteY0" fmla="*/ 3029898 h 3030209"/>
                  <a:gd name="connsiteX1" fmla="*/ 4826514 w 4826514"/>
                  <a:gd name="connsiteY1" fmla="*/ 0 h 3030209"/>
                  <a:gd name="connsiteX2" fmla="*/ 4812411 w 4826514"/>
                  <a:gd name="connsiteY2" fmla="*/ 3030209 h 3030209"/>
                  <a:gd name="connsiteX3" fmla="*/ 0 w 4826514"/>
                  <a:gd name="connsiteY3" fmla="*/ 3029898 h 3030209"/>
                  <a:gd name="connsiteX0" fmla="*/ 0 w 4826514"/>
                  <a:gd name="connsiteY0" fmla="*/ 3305791 h 3306102"/>
                  <a:gd name="connsiteX1" fmla="*/ 4826514 w 4826514"/>
                  <a:gd name="connsiteY1" fmla="*/ 0 h 3306102"/>
                  <a:gd name="connsiteX2" fmla="*/ 4812411 w 4826514"/>
                  <a:gd name="connsiteY2" fmla="*/ 3306102 h 3306102"/>
                  <a:gd name="connsiteX3" fmla="*/ 0 w 4826514"/>
                  <a:gd name="connsiteY3" fmla="*/ 3305791 h 3306102"/>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Lst>
                <a:ahLst/>
                <a:cxnLst>
                  <a:cxn ang="0">
                    <a:pos x="connsiteX0" y="connsiteY0"/>
                  </a:cxn>
                  <a:cxn ang="0">
                    <a:pos x="connsiteX1" y="connsiteY1"/>
                  </a:cxn>
                  <a:cxn ang="0">
                    <a:pos x="connsiteX2" y="connsiteY2"/>
                  </a:cxn>
                  <a:cxn ang="0">
                    <a:pos x="connsiteX3" y="connsiteY3"/>
                  </a:cxn>
                </a:cxnLst>
                <a:rect l="l" t="t" r="r" b="b"/>
                <a:pathLst>
                  <a:path w="4812411" h="3320478">
                    <a:moveTo>
                      <a:pt x="0" y="3320167"/>
                    </a:moveTo>
                    <a:lnTo>
                      <a:pt x="4802432" y="0"/>
                    </a:lnTo>
                    <a:cubicBezTo>
                      <a:pt x="4805758" y="1106826"/>
                      <a:pt x="4809085" y="2213652"/>
                      <a:pt x="4812411" y="3320478"/>
                    </a:cubicBezTo>
                    <a:lnTo>
                      <a:pt x="0" y="3320167"/>
                    </a:lnTo>
                    <a:close/>
                  </a:path>
                </a:pathLst>
              </a:custGeom>
              <a:gradFill flip="none" rotWithShape="1">
                <a:gsLst>
                  <a:gs pos="0">
                    <a:srgbClr val="01609A"/>
                  </a:gs>
                  <a:gs pos="60000">
                    <a:srgbClr val="063D56"/>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8" name="Rectangle 5">
                <a:extLst>
                  <a:ext uri="{FF2B5EF4-FFF2-40B4-BE49-F238E27FC236}">
                    <a16:creationId xmlns:a16="http://schemas.microsoft.com/office/drawing/2014/main" id="{AE12979F-58B4-0B42-A12D-91C4A16DBBA8}"/>
                  </a:ext>
                </a:extLst>
              </p:cNvPr>
              <p:cNvSpPr/>
              <p:nvPr userDrawn="1"/>
            </p:nvSpPr>
            <p:spPr>
              <a:xfrm>
                <a:off x="8273424" y="3237189"/>
                <a:ext cx="3933989" cy="1777283"/>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4225733"/>
                  <a:gd name="connsiteY0" fmla="*/ 1113777 h 1799090"/>
                  <a:gd name="connsiteX1" fmla="*/ 3934992 w 4225733"/>
                  <a:gd name="connsiteY1" fmla="*/ 10520 h 1799090"/>
                  <a:gd name="connsiteX2" fmla="*/ 3932139 w 4225733"/>
                  <a:gd name="connsiteY2" fmla="*/ 592194 h 1799090"/>
                  <a:gd name="connsiteX3" fmla="*/ 2106726 w 4225733"/>
                  <a:gd name="connsiteY3" fmla="*/ 1799090 h 1799090"/>
                  <a:gd name="connsiteX4" fmla="*/ 0 w 4225733"/>
                  <a:gd name="connsiteY4" fmla="*/ 1113777 h 1799090"/>
                  <a:gd name="connsiteX0" fmla="*/ 36307 w 4262041"/>
                  <a:gd name="connsiteY0" fmla="*/ 1113777 h 1786445"/>
                  <a:gd name="connsiteX1" fmla="*/ 3971299 w 4262041"/>
                  <a:gd name="connsiteY1" fmla="*/ 10520 h 1786445"/>
                  <a:gd name="connsiteX2" fmla="*/ 3968446 w 4262041"/>
                  <a:gd name="connsiteY2" fmla="*/ 592194 h 1786445"/>
                  <a:gd name="connsiteX3" fmla="*/ 2136678 w 4262041"/>
                  <a:gd name="connsiteY3" fmla="*/ 1786445 h 1786445"/>
                  <a:gd name="connsiteX4" fmla="*/ 36307 w 4262041"/>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3934992"/>
                  <a:gd name="connsiteY0" fmla="*/ 1103257 h 1775925"/>
                  <a:gd name="connsiteX1" fmla="*/ 3934992 w 3934992"/>
                  <a:gd name="connsiteY1" fmla="*/ 0 h 1775925"/>
                  <a:gd name="connsiteX2" fmla="*/ 3932139 w 3934992"/>
                  <a:gd name="connsiteY2" fmla="*/ 581674 h 1775925"/>
                  <a:gd name="connsiteX3" fmla="*/ 2100371 w 3934992"/>
                  <a:gd name="connsiteY3" fmla="*/ 1775925 h 1775925"/>
                  <a:gd name="connsiteX4" fmla="*/ 0 w 3934992"/>
                  <a:gd name="connsiteY4" fmla="*/ 1103257 h 1775925"/>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0 w 3932139"/>
                  <a:gd name="connsiteY0" fmla="*/ 1096934 h 1769602"/>
                  <a:gd name="connsiteX1" fmla="*/ 3928637 w 3932139"/>
                  <a:gd name="connsiteY1" fmla="*/ 0 h 1769602"/>
                  <a:gd name="connsiteX2" fmla="*/ 3932139 w 3932139"/>
                  <a:gd name="connsiteY2" fmla="*/ 575351 h 1769602"/>
                  <a:gd name="connsiteX3" fmla="*/ 2100371 w 3932139"/>
                  <a:gd name="connsiteY3" fmla="*/ 1769602 h 1769602"/>
                  <a:gd name="connsiteX4" fmla="*/ 0 w 3932139"/>
                  <a:gd name="connsiteY4" fmla="*/ 1096934 h 1769602"/>
                  <a:gd name="connsiteX0" fmla="*/ 0 w 4222207"/>
                  <a:gd name="connsiteY0" fmla="*/ 1129602 h 1802270"/>
                  <a:gd name="connsiteX1" fmla="*/ 3928637 w 4222207"/>
                  <a:gd name="connsiteY1" fmla="*/ 32668 h 1802270"/>
                  <a:gd name="connsiteX2" fmla="*/ 3937059 w 4222207"/>
                  <a:gd name="connsiteY2" fmla="*/ 368170 h 1802270"/>
                  <a:gd name="connsiteX3" fmla="*/ 2100371 w 4222207"/>
                  <a:gd name="connsiteY3" fmla="*/ 1802270 h 1802270"/>
                  <a:gd name="connsiteX4" fmla="*/ 0 w 4222207"/>
                  <a:gd name="connsiteY4" fmla="*/ 1129602 h 1802270"/>
                  <a:gd name="connsiteX0" fmla="*/ 0 w 3937059"/>
                  <a:gd name="connsiteY0" fmla="*/ 1096934 h 1769602"/>
                  <a:gd name="connsiteX1" fmla="*/ 3928637 w 3937059"/>
                  <a:gd name="connsiteY1" fmla="*/ 0 h 1769602"/>
                  <a:gd name="connsiteX2" fmla="*/ 3937059 w 3937059"/>
                  <a:gd name="connsiteY2" fmla="*/ 335502 h 1769602"/>
                  <a:gd name="connsiteX3" fmla="*/ 2100371 w 3937059"/>
                  <a:gd name="connsiteY3" fmla="*/ 1769602 h 1769602"/>
                  <a:gd name="connsiteX4" fmla="*/ 0 w 3937059"/>
                  <a:gd name="connsiteY4" fmla="*/ 1096934 h 1769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59" h="1769602">
                    <a:moveTo>
                      <a:pt x="0" y="1096934"/>
                    </a:moveTo>
                    <a:cubicBezTo>
                      <a:pt x="1309546" y="731289"/>
                      <a:pt x="3272461" y="126905"/>
                      <a:pt x="3928637" y="0"/>
                    </a:cubicBezTo>
                    <a:lnTo>
                      <a:pt x="3937059" y="335502"/>
                    </a:lnTo>
                    <a:lnTo>
                      <a:pt x="2100371" y="1769602"/>
                    </a:lnTo>
                    <a:lnTo>
                      <a:pt x="0" y="1096934"/>
                    </a:lnTo>
                    <a:close/>
                  </a:path>
                </a:pathLst>
              </a:custGeom>
              <a:gradFill flip="none" rotWithShape="1">
                <a:gsLst>
                  <a:gs pos="65000">
                    <a:srgbClr val="063D56"/>
                  </a:gs>
                  <a:gs pos="0">
                    <a:schemeClr val="tx2"/>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9" name="Rectangle 5">
                <a:extLst>
                  <a:ext uri="{FF2B5EF4-FFF2-40B4-BE49-F238E27FC236}">
                    <a16:creationId xmlns:a16="http://schemas.microsoft.com/office/drawing/2014/main" id="{8D3D666D-FBD0-404D-8283-3B2B17D84F17}"/>
                  </a:ext>
                </a:extLst>
              </p:cNvPr>
              <p:cNvSpPr/>
              <p:nvPr userDrawn="1"/>
            </p:nvSpPr>
            <p:spPr>
              <a:xfrm>
                <a:off x="10164640" y="3481264"/>
                <a:ext cx="2042044" cy="211363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1823072 w 1828310"/>
                  <a:gd name="connsiteY0" fmla="*/ 2423973 h 2423973"/>
                  <a:gd name="connsiteX1" fmla="*/ 1828266 w 1828310"/>
                  <a:gd name="connsiteY1" fmla="*/ 72873 h 2423973"/>
                  <a:gd name="connsiteX2" fmla="*/ 1825413 w 1828310"/>
                  <a:gd name="connsiteY2" fmla="*/ 654547 h 2423973"/>
                  <a:gd name="connsiteX3" fmla="*/ 0 w 1828310"/>
                  <a:gd name="connsiteY3" fmla="*/ 1861443 h 2423973"/>
                  <a:gd name="connsiteX4" fmla="*/ 1823072 w 1828310"/>
                  <a:gd name="connsiteY4" fmla="*/ 2423973 h 2423973"/>
                  <a:gd name="connsiteX0" fmla="*/ 1823072 w 1986663"/>
                  <a:gd name="connsiteY0" fmla="*/ 1803297 h 1810602"/>
                  <a:gd name="connsiteX1" fmla="*/ 1899574 w 1986663"/>
                  <a:gd name="connsiteY1" fmla="*/ 823781 h 1810602"/>
                  <a:gd name="connsiteX2" fmla="*/ 1825413 w 1986663"/>
                  <a:gd name="connsiteY2" fmla="*/ 33871 h 1810602"/>
                  <a:gd name="connsiteX3" fmla="*/ 0 w 1986663"/>
                  <a:gd name="connsiteY3" fmla="*/ 1240767 h 1810602"/>
                  <a:gd name="connsiteX4" fmla="*/ 1823072 w 1986663"/>
                  <a:gd name="connsiteY4" fmla="*/ 1803297 h 1810602"/>
                  <a:gd name="connsiteX0" fmla="*/ 1823072 w 2052275"/>
                  <a:gd name="connsiteY0" fmla="*/ 1769426 h 1811451"/>
                  <a:gd name="connsiteX1" fmla="*/ 1825413 w 2052275"/>
                  <a:gd name="connsiteY1" fmla="*/ 0 h 1811451"/>
                  <a:gd name="connsiteX2" fmla="*/ 0 w 2052275"/>
                  <a:gd name="connsiteY2" fmla="*/ 1206896 h 1811451"/>
                  <a:gd name="connsiteX3" fmla="*/ 1823072 w 2052275"/>
                  <a:gd name="connsiteY3" fmla="*/ 1769426 h 1811451"/>
                  <a:gd name="connsiteX0" fmla="*/ 1823072 w 1825413"/>
                  <a:gd name="connsiteY0" fmla="*/ 1769426 h 1811451"/>
                  <a:gd name="connsiteX1" fmla="*/ 1825413 w 1825413"/>
                  <a:gd name="connsiteY1" fmla="*/ 0 h 1811451"/>
                  <a:gd name="connsiteX2" fmla="*/ 0 w 1825413"/>
                  <a:gd name="connsiteY2" fmla="*/ 1206896 h 1811451"/>
                  <a:gd name="connsiteX3" fmla="*/ 1823072 w 1825413"/>
                  <a:gd name="connsiteY3" fmla="*/ 1769426 h 1811451"/>
                  <a:gd name="connsiteX0" fmla="*/ 1823072 w 1825413"/>
                  <a:gd name="connsiteY0" fmla="*/ 1769426 h 1769426"/>
                  <a:gd name="connsiteX1" fmla="*/ 1825413 w 1825413"/>
                  <a:gd name="connsiteY1" fmla="*/ 0 h 1769426"/>
                  <a:gd name="connsiteX2" fmla="*/ 0 w 1825413"/>
                  <a:gd name="connsiteY2" fmla="*/ 1206896 h 1769426"/>
                  <a:gd name="connsiteX3" fmla="*/ 1823072 w 1825413"/>
                  <a:gd name="connsiteY3" fmla="*/ 1769426 h 1769426"/>
                  <a:gd name="connsiteX0" fmla="*/ 1823072 w 1955347"/>
                  <a:gd name="connsiteY0" fmla="*/ 1764339 h 1806094"/>
                  <a:gd name="connsiteX1" fmla="*/ 1815189 w 1955347"/>
                  <a:gd name="connsiteY1" fmla="*/ 0 h 1806094"/>
                  <a:gd name="connsiteX2" fmla="*/ 0 w 1955347"/>
                  <a:gd name="connsiteY2" fmla="*/ 1201809 h 1806094"/>
                  <a:gd name="connsiteX3" fmla="*/ 1823072 w 1955347"/>
                  <a:gd name="connsiteY3" fmla="*/ 1764339 h 1806094"/>
                  <a:gd name="connsiteX0" fmla="*/ 1823072 w 1823072"/>
                  <a:gd name="connsiteY0" fmla="*/ 1764339 h 1806094"/>
                  <a:gd name="connsiteX1" fmla="*/ 1815189 w 1823072"/>
                  <a:gd name="connsiteY1" fmla="*/ 0 h 1806094"/>
                  <a:gd name="connsiteX2" fmla="*/ 0 w 1823072"/>
                  <a:gd name="connsiteY2" fmla="*/ 1201809 h 1806094"/>
                  <a:gd name="connsiteX3" fmla="*/ 1823072 w 1823072"/>
                  <a:gd name="connsiteY3" fmla="*/ 1764339 h 1806094"/>
                  <a:gd name="connsiteX0" fmla="*/ 1838409 w 1972560"/>
                  <a:gd name="connsiteY0" fmla="*/ 1764339 h 1803913"/>
                  <a:gd name="connsiteX1" fmla="*/ 1830526 w 1972560"/>
                  <a:gd name="connsiteY1" fmla="*/ 0 h 1803913"/>
                  <a:gd name="connsiteX2" fmla="*/ 0 w 1972560"/>
                  <a:gd name="connsiteY2" fmla="*/ 1181463 h 1803913"/>
                  <a:gd name="connsiteX3" fmla="*/ 1838409 w 1972560"/>
                  <a:gd name="connsiteY3" fmla="*/ 1764339 h 1803913"/>
                  <a:gd name="connsiteX0" fmla="*/ 1838409 w 1972560"/>
                  <a:gd name="connsiteY0" fmla="*/ 1764339 h 1764339"/>
                  <a:gd name="connsiteX1" fmla="*/ 1830526 w 1972560"/>
                  <a:gd name="connsiteY1" fmla="*/ 0 h 1764339"/>
                  <a:gd name="connsiteX2" fmla="*/ 0 w 1972560"/>
                  <a:gd name="connsiteY2" fmla="*/ 1181463 h 1764339"/>
                  <a:gd name="connsiteX3" fmla="*/ 1838409 w 1972560"/>
                  <a:gd name="connsiteY3" fmla="*/ 1764339 h 1764339"/>
                  <a:gd name="connsiteX0" fmla="*/ 1838409 w 1977699"/>
                  <a:gd name="connsiteY0" fmla="*/ 1779598 h 1820310"/>
                  <a:gd name="connsiteX1" fmla="*/ 1845864 w 1977699"/>
                  <a:gd name="connsiteY1" fmla="*/ 0 h 1820310"/>
                  <a:gd name="connsiteX2" fmla="*/ 0 w 1977699"/>
                  <a:gd name="connsiteY2" fmla="*/ 1196722 h 1820310"/>
                  <a:gd name="connsiteX3" fmla="*/ 1838409 w 1977699"/>
                  <a:gd name="connsiteY3" fmla="*/ 1779598 h 1820310"/>
                  <a:gd name="connsiteX0" fmla="*/ 1838409 w 1845864"/>
                  <a:gd name="connsiteY0" fmla="*/ 1779598 h 1820310"/>
                  <a:gd name="connsiteX1" fmla="*/ 1845864 w 1845864"/>
                  <a:gd name="connsiteY1" fmla="*/ 0 h 1820310"/>
                  <a:gd name="connsiteX2" fmla="*/ 0 w 1845864"/>
                  <a:gd name="connsiteY2" fmla="*/ 1196722 h 1820310"/>
                  <a:gd name="connsiteX3" fmla="*/ 1838409 w 1845864"/>
                  <a:gd name="connsiteY3" fmla="*/ 1779598 h 1820310"/>
                  <a:gd name="connsiteX0" fmla="*/ 1838409 w 1845864"/>
                  <a:gd name="connsiteY0" fmla="*/ 1779598 h 1779598"/>
                  <a:gd name="connsiteX1" fmla="*/ 1845864 w 1845864"/>
                  <a:gd name="connsiteY1" fmla="*/ 0 h 1779598"/>
                  <a:gd name="connsiteX2" fmla="*/ 0 w 1845864"/>
                  <a:gd name="connsiteY2" fmla="*/ 1196722 h 1779598"/>
                  <a:gd name="connsiteX3" fmla="*/ 1838409 w 1845864"/>
                  <a:gd name="connsiteY3" fmla="*/ 1779598 h 1779598"/>
                  <a:gd name="connsiteX0" fmla="*/ 1838409 w 1973871"/>
                  <a:gd name="connsiteY0" fmla="*/ 1749080 h 1788208"/>
                  <a:gd name="connsiteX1" fmla="*/ 1835639 w 1973871"/>
                  <a:gd name="connsiteY1" fmla="*/ 0 h 1788208"/>
                  <a:gd name="connsiteX2" fmla="*/ 0 w 1973871"/>
                  <a:gd name="connsiteY2" fmla="*/ 1166204 h 1788208"/>
                  <a:gd name="connsiteX3" fmla="*/ 1838409 w 1973871"/>
                  <a:gd name="connsiteY3" fmla="*/ 1749080 h 1788208"/>
                  <a:gd name="connsiteX0" fmla="*/ 1838409 w 1838409"/>
                  <a:gd name="connsiteY0" fmla="*/ 1749080 h 1788207"/>
                  <a:gd name="connsiteX1" fmla="*/ 1835639 w 1838409"/>
                  <a:gd name="connsiteY1" fmla="*/ 0 h 1788207"/>
                  <a:gd name="connsiteX2" fmla="*/ 0 w 1838409"/>
                  <a:gd name="connsiteY2" fmla="*/ 1166204 h 1788207"/>
                  <a:gd name="connsiteX3" fmla="*/ 1838409 w 1838409"/>
                  <a:gd name="connsiteY3" fmla="*/ 1749080 h 1788207"/>
                  <a:gd name="connsiteX0" fmla="*/ 1838409 w 1838409"/>
                  <a:gd name="connsiteY0" fmla="*/ 1749080 h 1749080"/>
                  <a:gd name="connsiteX1" fmla="*/ 1835639 w 1838409"/>
                  <a:gd name="connsiteY1" fmla="*/ 0 h 1749080"/>
                  <a:gd name="connsiteX2" fmla="*/ 0 w 1838409"/>
                  <a:gd name="connsiteY2" fmla="*/ 1166204 h 1749080"/>
                  <a:gd name="connsiteX3" fmla="*/ 1838409 w 1838409"/>
                  <a:gd name="connsiteY3" fmla="*/ 1749080 h 1749080"/>
                  <a:gd name="connsiteX0" fmla="*/ 2046389 w 2197256"/>
                  <a:gd name="connsiteY0" fmla="*/ 1749080 h 1782489"/>
                  <a:gd name="connsiteX1" fmla="*/ 2043619 w 2197256"/>
                  <a:gd name="connsiteY1" fmla="*/ 0 h 1782489"/>
                  <a:gd name="connsiteX2" fmla="*/ 0 w 2197256"/>
                  <a:gd name="connsiteY2" fmla="*/ 1097231 h 1782489"/>
                  <a:gd name="connsiteX3" fmla="*/ 2046389 w 2197256"/>
                  <a:gd name="connsiteY3" fmla="*/ 1749080 h 1782489"/>
                  <a:gd name="connsiteX0" fmla="*/ 2046389 w 2201937"/>
                  <a:gd name="connsiteY0" fmla="*/ 1969795 h 2014264"/>
                  <a:gd name="connsiteX1" fmla="*/ 2057484 w 2201937"/>
                  <a:gd name="connsiteY1" fmla="*/ 0 h 2014264"/>
                  <a:gd name="connsiteX2" fmla="*/ 0 w 2201937"/>
                  <a:gd name="connsiteY2" fmla="*/ 1317946 h 2014264"/>
                  <a:gd name="connsiteX3" fmla="*/ 2046389 w 2201937"/>
                  <a:gd name="connsiteY3" fmla="*/ 1969795 h 2014264"/>
                  <a:gd name="connsiteX0" fmla="*/ 2046389 w 2057484"/>
                  <a:gd name="connsiteY0" fmla="*/ 1969795 h 2014264"/>
                  <a:gd name="connsiteX1" fmla="*/ 2057484 w 2057484"/>
                  <a:gd name="connsiteY1" fmla="*/ 0 h 2014264"/>
                  <a:gd name="connsiteX2" fmla="*/ 0 w 2057484"/>
                  <a:gd name="connsiteY2" fmla="*/ 1317946 h 2014264"/>
                  <a:gd name="connsiteX3" fmla="*/ 2046389 w 2057484"/>
                  <a:gd name="connsiteY3" fmla="*/ 1969795 h 2014264"/>
                  <a:gd name="connsiteX0" fmla="*/ 2046389 w 2057484"/>
                  <a:gd name="connsiteY0" fmla="*/ 1969795 h 1969795"/>
                  <a:gd name="connsiteX1" fmla="*/ 2057484 w 2057484"/>
                  <a:gd name="connsiteY1" fmla="*/ 0 h 1969795"/>
                  <a:gd name="connsiteX2" fmla="*/ 0 w 2057484"/>
                  <a:gd name="connsiteY2" fmla="*/ 1317946 h 1969795"/>
                  <a:gd name="connsiteX3" fmla="*/ 2046389 w 2057484"/>
                  <a:gd name="connsiteY3" fmla="*/ 1969795 h 1969795"/>
                  <a:gd name="connsiteX0" fmla="*/ 2046389 w 2196049"/>
                  <a:gd name="connsiteY0" fmla="*/ 2022505 h 2069730"/>
                  <a:gd name="connsiteX1" fmla="*/ 2043035 w 2196049"/>
                  <a:gd name="connsiteY1" fmla="*/ 0 h 2069730"/>
                  <a:gd name="connsiteX2" fmla="*/ 0 w 2196049"/>
                  <a:gd name="connsiteY2" fmla="*/ 1370656 h 2069730"/>
                  <a:gd name="connsiteX3" fmla="*/ 2046389 w 2196049"/>
                  <a:gd name="connsiteY3" fmla="*/ 2022505 h 2069730"/>
                  <a:gd name="connsiteX0" fmla="*/ 2046389 w 2046389"/>
                  <a:gd name="connsiteY0" fmla="*/ 2022505 h 2069730"/>
                  <a:gd name="connsiteX1" fmla="*/ 2043035 w 2046389"/>
                  <a:gd name="connsiteY1" fmla="*/ 0 h 2069730"/>
                  <a:gd name="connsiteX2" fmla="*/ 0 w 2046389"/>
                  <a:gd name="connsiteY2" fmla="*/ 1370656 h 2069730"/>
                  <a:gd name="connsiteX3" fmla="*/ 2046389 w 2046389"/>
                  <a:gd name="connsiteY3" fmla="*/ 2022505 h 2069730"/>
                  <a:gd name="connsiteX0" fmla="*/ 2046389 w 2046389"/>
                  <a:gd name="connsiteY0" fmla="*/ 2022505 h 2022505"/>
                  <a:gd name="connsiteX1" fmla="*/ 2043035 w 2046389"/>
                  <a:gd name="connsiteY1" fmla="*/ 0 h 2022505"/>
                  <a:gd name="connsiteX2" fmla="*/ 0 w 2046389"/>
                  <a:gd name="connsiteY2" fmla="*/ 1370656 h 2022505"/>
                  <a:gd name="connsiteX3" fmla="*/ 2046389 w 2046389"/>
                  <a:gd name="connsiteY3" fmla="*/ 2022505 h 2022505"/>
                  <a:gd name="connsiteX0" fmla="*/ 2031940 w 2181586"/>
                  <a:gd name="connsiteY0" fmla="*/ 2022505 h 2069730"/>
                  <a:gd name="connsiteX1" fmla="*/ 2028586 w 2181586"/>
                  <a:gd name="connsiteY1" fmla="*/ 0 h 2069730"/>
                  <a:gd name="connsiteX2" fmla="*/ 0 w 2181586"/>
                  <a:gd name="connsiteY2" fmla="*/ 1370656 h 2069730"/>
                  <a:gd name="connsiteX3" fmla="*/ 2031940 w 2181586"/>
                  <a:gd name="connsiteY3" fmla="*/ 2022505 h 2069730"/>
                  <a:gd name="connsiteX0" fmla="*/ 2031940 w 2181587"/>
                  <a:gd name="connsiteY0" fmla="*/ 2022505 h 2022505"/>
                  <a:gd name="connsiteX1" fmla="*/ 2028586 w 2181587"/>
                  <a:gd name="connsiteY1" fmla="*/ 0 h 2022505"/>
                  <a:gd name="connsiteX2" fmla="*/ 0 w 2181587"/>
                  <a:gd name="connsiteY2" fmla="*/ 1370656 h 2022505"/>
                  <a:gd name="connsiteX3" fmla="*/ 2031940 w 2181587"/>
                  <a:gd name="connsiteY3" fmla="*/ 2022505 h 2022505"/>
                  <a:gd name="connsiteX0" fmla="*/ 2031940 w 2184817"/>
                  <a:gd name="connsiteY0" fmla="*/ 2036881 h 2084863"/>
                  <a:gd name="connsiteX1" fmla="*/ 2038219 w 2184817"/>
                  <a:gd name="connsiteY1" fmla="*/ 0 h 2084863"/>
                  <a:gd name="connsiteX2" fmla="*/ 0 w 2184817"/>
                  <a:gd name="connsiteY2" fmla="*/ 1385032 h 2084863"/>
                  <a:gd name="connsiteX3" fmla="*/ 2031940 w 2184817"/>
                  <a:gd name="connsiteY3" fmla="*/ 2036881 h 2084863"/>
                  <a:gd name="connsiteX0" fmla="*/ 2031940 w 2038219"/>
                  <a:gd name="connsiteY0" fmla="*/ 2036881 h 2084864"/>
                  <a:gd name="connsiteX1" fmla="*/ 2038219 w 2038219"/>
                  <a:gd name="connsiteY1" fmla="*/ 0 h 2084864"/>
                  <a:gd name="connsiteX2" fmla="*/ 0 w 2038219"/>
                  <a:gd name="connsiteY2" fmla="*/ 1385032 h 2084864"/>
                  <a:gd name="connsiteX3" fmla="*/ 2031940 w 2038219"/>
                  <a:gd name="connsiteY3" fmla="*/ 2036881 h 2084864"/>
                  <a:gd name="connsiteX0" fmla="*/ 2031940 w 2038219"/>
                  <a:gd name="connsiteY0" fmla="*/ 2036881 h 2036881"/>
                  <a:gd name="connsiteX1" fmla="*/ 2038219 w 2038219"/>
                  <a:gd name="connsiteY1" fmla="*/ 0 h 2036881"/>
                  <a:gd name="connsiteX2" fmla="*/ 0 w 2038219"/>
                  <a:gd name="connsiteY2" fmla="*/ 1385032 h 2036881"/>
                  <a:gd name="connsiteX3" fmla="*/ 2031940 w 2038219"/>
                  <a:gd name="connsiteY3" fmla="*/ 2036881 h 2036881"/>
                  <a:gd name="connsiteX0" fmla="*/ 2042280 w 2195197"/>
                  <a:gd name="connsiteY0" fmla="*/ 2036881 h 2086777"/>
                  <a:gd name="connsiteX1" fmla="*/ 2048559 w 2195197"/>
                  <a:gd name="connsiteY1" fmla="*/ 0 h 2086777"/>
                  <a:gd name="connsiteX2" fmla="*/ 0 w 2195197"/>
                  <a:gd name="connsiteY2" fmla="*/ 1405607 h 2086777"/>
                  <a:gd name="connsiteX3" fmla="*/ 2042280 w 2195197"/>
                  <a:gd name="connsiteY3" fmla="*/ 2036881 h 2086777"/>
                  <a:gd name="connsiteX0" fmla="*/ 2042280 w 2195197"/>
                  <a:gd name="connsiteY0" fmla="*/ 2036881 h 2036881"/>
                  <a:gd name="connsiteX1" fmla="*/ 2048559 w 2195197"/>
                  <a:gd name="connsiteY1" fmla="*/ 0 h 2036881"/>
                  <a:gd name="connsiteX2" fmla="*/ 0 w 2195197"/>
                  <a:gd name="connsiteY2" fmla="*/ 1405607 h 2036881"/>
                  <a:gd name="connsiteX3" fmla="*/ 2042280 w 2195197"/>
                  <a:gd name="connsiteY3" fmla="*/ 2036881 h 2036881"/>
                  <a:gd name="connsiteX0" fmla="*/ 2042280 w 2048559"/>
                  <a:gd name="connsiteY0" fmla="*/ 2036881 h 2036881"/>
                  <a:gd name="connsiteX1" fmla="*/ 2048559 w 2048559"/>
                  <a:gd name="connsiteY1" fmla="*/ 0 h 2036881"/>
                  <a:gd name="connsiteX2" fmla="*/ 0 w 2048559"/>
                  <a:gd name="connsiteY2" fmla="*/ 1405607 h 2036881"/>
                  <a:gd name="connsiteX3" fmla="*/ 2042280 w 2048559"/>
                  <a:gd name="connsiteY3" fmla="*/ 2036881 h 2036881"/>
                  <a:gd name="connsiteX0" fmla="*/ 2042280 w 2195197"/>
                  <a:gd name="connsiteY0" fmla="*/ 2062600 h 2113884"/>
                  <a:gd name="connsiteX1" fmla="*/ 2048559 w 2195197"/>
                  <a:gd name="connsiteY1" fmla="*/ 0 h 2113884"/>
                  <a:gd name="connsiteX2" fmla="*/ 0 w 2195197"/>
                  <a:gd name="connsiteY2" fmla="*/ 1431326 h 2113884"/>
                  <a:gd name="connsiteX3" fmla="*/ 2042280 w 2195197"/>
                  <a:gd name="connsiteY3" fmla="*/ 2062600 h 2113884"/>
                  <a:gd name="connsiteX0" fmla="*/ 2042280 w 2191754"/>
                  <a:gd name="connsiteY0" fmla="*/ 2134612 h 2189824"/>
                  <a:gd name="connsiteX1" fmla="*/ 2038218 w 2191754"/>
                  <a:gd name="connsiteY1" fmla="*/ 0 h 2189824"/>
                  <a:gd name="connsiteX2" fmla="*/ 0 w 2191754"/>
                  <a:gd name="connsiteY2" fmla="*/ 1503338 h 2189824"/>
                  <a:gd name="connsiteX3" fmla="*/ 2042280 w 2191754"/>
                  <a:gd name="connsiteY3" fmla="*/ 2134612 h 2189824"/>
                  <a:gd name="connsiteX0" fmla="*/ 2042280 w 2191754"/>
                  <a:gd name="connsiteY0" fmla="*/ 2114037 h 2168120"/>
                  <a:gd name="connsiteX1" fmla="*/ 2038218 w 2191754"/>
                  <a:gd name="connsiteY1" fmla="*/ 0 h 2168120"/>
                  <a:gd name="connsiteX2" fmla="*/ 0 w 2191754"/>
                  <a:gd name="connsiteY2" fmla="*/ 1482763 h 2168120"/>
                  <a:gd name="connsiteX3" fmla="*/ 2042280 w 2191754"/>
                  <a:gd name="connsiteY3" fmla="*/ 2114037 h 2168120"/>
                  <a:gd name="connsiteX0" fmla="*/ 2042280 w 2042280"/>
                  <a:gd name="connsiteY0" fmla="*/ 2114037 h 2168120"/>
                  <a:gd name="connsiteX1" fmla="*/ 2038218 w 2042280"/>
                  <a:gd name="connsiteY1" fmla="*/ 0 h 2168120"/>
                  <a:gd name="connsiteX2" fmla="*/ 0 w 2042280"/>
                  <a:gd name="connsiteY2" fmla="*/ 1482763 h 2168120"/>
                  <a:gd name="connsiteX3" fmla="*/ 2042280 w 2042280"/>
                  <a:gd name="connsiteY3" fmla="*/ 2114037 h 2168120"/>
                  <a:gd name="connsiteX0" fmla="*/ 2042280 w 2042280"/>
                  <a:gd name="connsiteY0" fmla="*/ 2114037 h 2114037"/>
                  <a:gd name="connsiteX1" fmla="*/ 2038218 w 2042280"/>
                  <a:gd name="connsiteY1" fmla="*/ 0 h 2114037"/>
                  <a:gd name="connsiteX2" fmla="*/ 0 w 2042280"/>
                  <a:gd name="connsiteY2" fmla="*/ 1482763 h 2114037"/>
                  <a:gd name="connsiteX3" fmla="*/ 2042280 w 2042280"/>
                  <a:gd name="connsiteY3" fmla="*/ 2114037 h 2114037"/>
                  <a:gd name="connsiteX0" fmla="*/ 2037110 w 2186957"/>
                  <a:gd name="connsiteY0" fmla="*/ 2114037 h 2166629"/>
                  <a:gd name="connsiteX1" fmla="*/ 2033048 w 2186957"/>
                  <a:gd name="connsiteY1" fmla="*/ 0 h 2166629"/>
                  <a:gd name="connsiteX2" fmla="*/ 0 w 2186957"/>
                  <a:gd name="connsiteY2" fmla="*/ 1467331 h 2166629"/>
                  <a:gd name="connsiteX3" fmla="*/ 2037110 w 2186957"/>
                  <a:gd name="connsiteY3" fmla="*/ 2114037 h 2166629"/>
                  <a:gd name="connsiteX0" fmla="*/ 2037110 w 2186957"/>
                  <a:gd name="connsiteY0" fmla="*/ 2114037 h 2114037"/>
                  <a:gd name="connsiteX1" fmla="*/ 2033048 w 2186957"/>
                  <a:gd name="connsiteY1" fmla="*/ 0 h 2114037"/>
                  <a:gd name="connsiteX2" fmla="*/ 0 w 2186957"/>
                  <a:gd name="connsiteY2" fmla="*/ 1467331 h 2114037"/>
                  <a:gd name="connsiteX3" fmla="*/ 2037110 w 2186957"/>
                  <a:gd name="connsiteY3" fmla="*/ 2114037 h 2114037"/>
                  <a:gd name="connsiteX0" fmla="*/ 2037110 w 2192192"/>
                  <a:gd name="connsiteY0" fmla="*/ 2119181 h 2172051"/>
                  <a:gd name="connsiteX1" fmla="*/ 2048558 w 2192192"/>
                  <a:gd name="connsiteY1" fmla="*/ 0 h 2172051"/>
                  <a:gd name="connsiteX2" fmla="*/ 0 w 2192192"/>
                  <a:gd name="connsiteY2" fmla="*/ 1472475 h 2172051"/>
                  <a:gd name="connsiteX3" fmla="*/ 2037110 w 2192192"/>
                  <a:gd name="connsiteY3" fmla="*/ 2119181 h 2172051"/>
                  <a:gd name="connsiteX0" fmla="*/ 2037110 w 2048558"/>
                  <a:gd name="connsiteY0" fmla="*/ 2119181 h 2172051"/>
                  <a:gd name="connsiteX1" fmla="*/ 2048558 w 2048558"/>
                  <a:gd name="connsiteY1" fmla="*/ 0 h 2172051"/>
                  <a:gd name="connsiteX2" fmla="*/ 0 w 2048558"/>
                  <a:gd name="connsiteY2" fmla="*/ 1472475 h 2172051"/>
                  <a:gd name="connsiteX3" fmla="*/ 2037110 w 2048558"/>
                  <a:gd name="connsiteY3" fmla="*/ 2119181 h 2172051"/>
                  <a:gd name="connsiteX0" fmla="*/ 2037110 w 2048558"/>
                  <a:gd name="connsiteY0" fmla="*/ 2119181 h 2119181"/>
                  <a:gd name="connsiteX1" fmla="*/ 2048558 w 2048558"/>
                  <a:gd name="connsiteY1" fmla="*/ 0 h 2119181"/>
                  <a:gd name="connsiteX2" fmla="*/ 0 w 2048558"/>
                  <a:gd name="connsiteY2" fmla="*/ 1472475 h 2119181"/>
                  <a:gd name="connsiteX3" fmla="*/ 2037110 w 2048558"/>
                  <a:gd name="connsiteY3" fmla="*/ 2119181 h 2119181"/>
                  <a:gd name="connsiteX0" fmla="*/ 2037110 w 2189709"/>
                  <a:gd name="connsiteY0" fmla="*/ 2104497 h 2156573"/>
                  <a:gd name="connsiteX1" fmla="*/ 2043637 w 2189709"/>
                  <a:gd name="connsiteY1" fmla="*/ 0 h 2156573"/>
                  <a:gd name="connsiteX2" fmla="*/ 0 w 2189709"/>
                  <a:gd name="connsiteY2" fmla="*/ 1457791 h 2156573"/>
                  <a:gd name="connsiteX3" fmla="*/ 2037110 w 2189709"/>
                  <a:gd name="connsiteY3" fmla="*/ 2104497 h 2156573"/>
                  <a:gd name="connsiteX0" fmla="*/ 2037110 w 2043637"/>
                  <a:gd name="connsiteY0" fmla="*/ 2104497 h 2156573"/>
                  <a:gd name="connsiteX1" fmla="*/ 2043637 w 2043637"/>
                  <a:gd name="connsiteY1" fmla="*/ 0 h 2156573"/>
                  <a:gd name="connsiteX2" fmla="*/ 0 w 2043637"/>
                  <a:gd name="connsiteY2" fmla="*/ 1457791 h 2156573"/>
                  <a:gd name="connsiteX3" fmla="*/ 2037110 w 2043637"/>
                  <a:gd name="connsiteY3" fmla="*/ 2104497 h 2156573"/>
                  <a:gd name="connsiteX0" fmla="*/ 2037110 w 2043637"/>
                  <a:gd name="connsiteY0" fmla="*/ 2104497 h 2104497"/>
                  <a:gd name="connsiteX1" fmla="*/ 2043637 w 2043637"/>
                  <a:gd name="connsiteY1" fmla="*/ 0 h 2104497"/>
                  <a:gd name="connsiteX2" fmla="*/ 0 w 2043637"/>
                  <a:gd name="connsiteY2" fmla="*/ 1457791 h 2104497"/>
                  <a:gd name="connsiteX3" fmla="*/ 2037110 w 2043637"/>
                  <a:gd name="connsiteY3" fmla="*/ 2104497 h 2104497"/>
                </a:gdLst>
                <a:ahLst/>
                <a:cxnLst>
                  <a:cxn ang="0">
                    <a:pos x="connsiteX0" y="connsiteY0"/>
                  </a:cxn>
                  <a:cxn ang="0">
                    <a:pos x="connsiteX1" y="connsiteY1"/>
                  </a:cxn>
                  <a:cxn ang="0">
                    <a:pos x="connsiteX2" y="connsiteY2"/>
                  </a:cxn>
                  <a:cxn ang="0">
                    <a:pos x="connsiteX3" y="connsiteY3"/>
                  </a:cxn>
                </a:cxnLst>
                <a:rect l="l" t="t" r="r" b="b"/>
                <a:pathLst>
                  <a:path w="2043637" h="2104497">
                    <a:moveTo>
                      <a:pt x="2037110" y="2104497"/>
                    </a:moveTo>
                    <a:cubicBezTo>
                      <a:pt x="2039286" y="1402998"/>
                      <a:pt x="2041461" y="701499"/>
                      <a:pt x="2043637" y="0"/>
                    </a:cubicBezTo>
                    <a:lnTo>
                      <a:pt x="0" y="1457791"/>
                    </a:lnTo>
                    <a:lnTo>
                      <a:pt x="2037110" y="2104497"/>
                    </a:lnTo>
                    <a:close/>
                  </a:path>
                </a:pathLst>
              </a:custGeom>
              <a:gradFill flip="none" rotWithShape="1">
                <a:gsLst>
                  <a:gs pos="55000">
                    <a:srgbClr val="054463"/>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20" name="Rectangle 5">
                <a:extLst>
                  <a:ext uri="{FF2B5EF4-FFF2-40B4-BE49-F238E27FC236}">
                    <a16:creationId xmlns:a16="http://schemas.microsoft.com/office/drawing/2014/main" id="{C0953D25-B8D5-374B-9B30-51627062CC4A}"/>
                  </a:ext>
                </a:extLst>
              </p:cNvPr>
              <p:cNvSpPr/>
              <p:nvPr userDrawn="1"/>
            </p:nvSpPr>
            <p:spPr>
              <a:xfrm>
                <a:off x="11305327" y="5603133"/>
                <a:ext cx="905436" cy="128123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2000309"/>
                  <a:gd name="connsiteY0" fmla="*/ 3005241 h 3005241"/>
                  <a:gd name="connsiteX1" fmla="*/ 1861926 w 2000309"/>
                  <a:gd name="connsiteY1" fmla="*/ 1 h 3005241"/>
                  <a:gd name="connsiteX2" fmla="*/ 1863711 w 2000309"/>
                  <a:gd name="connsiteY2" fmla="*/ 2995436 h 3005241"/>
                  <a:gd name="connsiteX3" fmla="*/ 0 w 2000309"/>
                  <a:gd name="connsiteY3" fmla="*/ 3005241 h 3005241"/>
                  <a:gd name="connsiteX0" fmla="*/ 0 w 1017410"/>
                  <a:gd name="connsiteY0" fmla="*/ 2985009 h 2995436"/>
                  <a:gd name="connsiteX1" fmla="*/ 946812 w 1017410"/>
                  <a:gd name="connsiteY1" fmla="*/ 1 h 2995436"/>
                  <a:gd name="connsiteX2" fmla="*/ 948597 w 1017410"/>
                  <a:gd name="connsiteY2" fmla="*/ 2995436 h 2995436"/>
                  <a:gd name="connsiteX3" fmla="*/ 0 w 1017410"/>
                  <a:gd name="connsiteY3" fmla="*/ 2985009 h 2995436"/>
                  <a:gd name="connsiteX0" fmla="*/ 0 w 1065356"/>
                  <a:gd name="connsiteY0" fmla="*/ 1275398 h 1285825"/>
                  <a:gd name="connsiteX1" fmla="*/ 1007820 w 1065356"/>
                  <a:gd name="connsiteY1" fmla="*/ 9 h 1285825"/>
                  <a:gd name="connsiteX2" fmla="*/ 948597 w 1065356"/>
                  <a:gd name="connsiteY2" fmla="*/ 1285825 h 1285825"/>
                  <a:gd name="connsiteX3" fmla="*/ 0 w 1065356"/>
                  <a:gd name="connsiteY3" fmla="*/ 1275398 h 1285825"/>
                  <a:gd name="connsiteX0" fmla="*/ 0 w 982871"/>
                  <a:gd name="connsiteY0" fmla="*/ 1275398 h 1285825"/>
                  <a:gd name="connsiteX1" fmla="*/ 895973 w 982871"/>
                  <a:gd name="connsiteY1" fmla="*/ 9 h 1285825"/>
                  <a:gd name="connsiteX2" fmla="*/ 948597 w 982871"/>
                  <a:gd name="connsiteY2" fmla="*/ 1285825 h 1285825"/>
                  <a:gd name="connsiteX3" fmla="*/ 0 w 982871"/>
                  <a:gd name="connsiteY3" fmla="*/ 1275398 h 1285825"/>
                  <a:gd name="connsiteX0" fmla="*/ 0 w 982871"/>
                  <a:gd name="connsiteY0" fmla="*/ 1275389 h 1285816"/>
                  <a:gd name="connsiteX1" fmla="*/ 895973 w 982871"/>
                  <a:gd name="connsiteY1" fmla="*/ 0 h 1285816"/>
                  <a:gd name="connsiteX2" fmla="*/ 948597 w 982871"/>
                  <a:gd name="connsiteY2" fmla="*/ 1285816 h 1285816"/>
                  <a:gd name="connsiteX3" fmla="*/ 0 w 982871"/>
                  <a:gd name="connsiteY3" fmla="*/ 1275389 h 1285816"/>
                  <a:gd name="connsiteX0" fmla="*/ 0 w 948597"/>
                  <a:gd name="connsiteY0" fmla="*/ 1275389 h 1285816"/>
                  <a:gd name="connsiteX1" fmla="*/ 895973 w 948597"/>
                  <a:gd name="connsiteY1" fmla="*/ 0 h 1285816"/>
                  <a:gd name="connsiteX2" fmla="*/ 948597 w 948597"/>
                  <a:gd name="connsiteY2" fmla="*/ 1285816 h 1285816"/>
                  <a:gd name="connsiteX3" fmla="*/ 0 w 948597"/>
                  <a:gd name="connsiteY3" fmla="*/ 1275389 h 1285816"/>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807317"/>
                  <a:gd name="connsiteY0" fmla="*/ 1255167 h 1275710"/>
                  <a:gd name="connsiteX1" fmla="*/ 753622 w 807317"/>
                  <a:gd name="connsiteY1" fmla="*/ 10 h 1275710"/>
                  <a:gd name="connsiteX2" fmla="*/ 745238 w 807317"/>
                  <a:gd name="connsiteY2" fmla="*/ 1275710 h 1275710"/>
                  <a:gd name="connsiteX3" fmla="*/ 0 w 807317"/>
                  <a:gd name="connsiteY3" fmla="*/ 1255167 h 1275710"/>
                  <a:gd name="connsiteX0" fmla="*/ 0 w 753622"/>
                  <a:gd name="connsiteY0" fmla="*/ 1255167 h 1275710"/>
                  <a:gd name="connsiteX1" fmla="*/ 753622 w 753622"/>
                  <a:gd name="connsiteY1" fmla="*/ 10 h 1275710"/>
                  <a:gd name="connsiteX2" fmla="*/ 745238 w 753622"/>
                  <a:gd name="connsiteY2" fmla="*/ 1275710 h 1275710"/>
                  <a:gd name="connsiteX3" fmla="*/ 0 w 753622"/>
                  <a:gd name="connsiteY3" fmla="*/ 1255167 h 1275710"/>
                  <a:gd name="connsiteX0" fmla="*/ 0 w 753622"/>
                  <a:gd name="connsiteY0" fmla="*/ 1255157 h 1275700"/>
                  <a:gd name="connsiteX1" fmla="*/ 753622 w 753622"/>
                  <a:gd name="connsiteY1" fmla="*/ 0 h 1275700"/>
                  <a:gd name="connsiteX2" fmla="*/ 745238 w 753622"/>
                  <a:gd name="connsiteY2" fmla="*/ 1275700 h 1275700"/>
                  <a:gd name="connsiteX3" fmla="*/ 0 w 753622"/>
                  <a:gd name="connsiteY3" fmla="*/ 1255157 h 1275700"/>
                  <a:gd name="connsiteX0" fmla="*/ 0 w 807317"/>
                  <a:gd name="connsiteY0" fmla="*/ 1265275 h 1275702"/>
                  <a:gd name="connsiteX1" fmla="*/ 753622 w 807317"/>
                  <a:gd name="connsiteY1" fmla="*/ 2 h 1275702"/>
                  <a:gd name="connsiteX2" fmla="*/ 745238 w 807317"/>
                  <a:gd name="connsiteY2" fmla="*/ 1275702 h 1275702"/>
                  <a:gd name="connsiteX3" fmla="*/ 0 w 807317"/>
                  <a:gd name="connsiteY3" fmla="*/ 1265275 h 1275702"/>
                  <a:gd name="connsiteX0" fmla="*/ 0 w 753622"/>
                  <a:gd name="connsiteY0" fmla="*/ 1265275 h 1275702"/>
                  <a:gd name="connsiteX1" fmla="*/ 753622 w 753622"/>
                  <a:gd name="connsiteY1" fmla="*/ 2 h 1275702"/>
                  <a:gd name="connsiteX2" fmla="*/ 745238 w 753622"/>
                  <a:gd name="connsiteY2" fmla="*/ 1275702 h 1275702"/>
                  <a:gd name="connsiteX3" fmla="*/ 0 w 753622"/>
                  <a:gd name="connsiteY3" fmla="*/ 1265275 h 1275702"/>
                  <a:gd name="connsiteX0" fmla="*/ 0 w 753622"/>
                  <a:gd name="connsiteY0" fmla="*/ 1265273 h 1275700"/>
                  <a:gd name="connsiteX1" fmla="*/ 753622 w 753622"/>
                  <a:gd name="connsiteY1" fmla="*/ 0 h 1275700"/>
                  <a:gd name="connsiteX2" fmla="*/ 745238 w 753622"/>
                  <a:gd name="connsiteY2" fmla="*/ 1275700 h 1275700"/>
                  <a:gd name="connsiteX3" fmla="*/ 0 w 753622"/>
                  <a:gd name="connsiteY3" fmla="*/ 1265273 h 1275700"/>
                  <a:gd name="connsiteX0" fmla="*/ 0 w 971126"/>
                  <a:gd name="connsiteY0" fmla="*/ 1265275 h 1275702"/>
                  <a:gd name="connsiteX1" fmla="*/ 906141 w 971126"/>
                  <a:gd name="connsiteY1" fmla="*/ 2 h 1275702"/>
                  <a:gd name="connsiteX2" fmla="*/ 897757 w 971126"/>
                  <a:gd name="connsiteY2" fmla="*/ 1275702 h 1275702"/>
                  <a:gd name="connsiteX3" fmla="*/ 0 w 971126"/>
                  <a:gd name="connsiteY3" fmla="*/ 1265275 h 1275702"/>
                  <a:gd name="connsiteX0" fmla="*/ 0 w 906141"/>
                  <a:gd name="connsiteY0" fmla="*/ 1265275 h 1275702"/>
                  <a:gd name="connsiteX1" fmla="*/ 906141 w 906141"/>
                  <a:gd name="connsiteY1" fmla="*/ 2 h 1275702"/>
                  <a:gd name="connsiteX2" fmla="*/ 897757 w 906141"/>
                  <a:gd name="connsiteY2" fmla="*/ 1275702 h 1275702"/>
                  <a:gd name="connsiteX3" fmla="*/ 0 w 906141"/>
                  <a:gd name="connsiteY3" fmla="*/ 1265275 h 1275702"/>
                  <a:gd name="connsiteX0" fmla="*/ 0 w 906141"/>
                  <a:gd name="connsiteY0" fmla="*/ 1265273 h 1275700"/>
                  <a:gd name="connsiteX1" fmla="*/ 906141 w 906141"/>
                  <a:gd name="connsiteY1" fmla="*/ 0 h 1275700"/>
                  <a:gd name="connsiteX2" fmla="*/ 897757 w 906141"/>
                  <a:gd name="connsiteY2" fmla="*/ 1275700 h 1275700"/>
                  <a:gd name="connsiteX3" fmla="*/ 0 w 906141"/>
                  <a:gd name="connsiteY3" fmla="*/ 1265273 h 1275700"/>
                </a:gdLst>
                <a:ahLst/>
                <a:cxnLst>
                  <a:cxn ang="0">
                    <a:pos x="connsiteX0" y="connsiteY0"/>
                  </a:cxn>
                  <a:cxn ang="0">
                    <a:pos x="connsiteX1" y="connsiteY1"/>
                  </a:cxn>
                  <a:cxn ang="0">
                    <a:pos x="connsiteX2" y="connsiteY2"/>
                  </a:cxn>
                  <a:cxn ang="0">
                    <a:pos x="connsiteX3" y="connsiteY3"/>
                  </a:cxn>
                </a:cxnLst>
                <a:rect l="l" t="t" r="r" b="b"/>
                <a:pathLst>
                  <a:path w="906141" h="1275700">
                    <a:moveTo>
                      <a:pt x="0" y="1265273"/>
                    </a:moveTo>
                    <a:lnTo>
                      <a:pt x="906141" y="0"/>
                    </a:lnTo>
                    <a:cubicBezTo>
                      <a:pt x="903346" y="425233"/>
                      <a:pt x="900552" y="850467"/>
                      <a:pt x="897757" y="1275700"/>
                    </a:cubicBezTo>
                    <a:lnTo>
                      <a:pt x="0" y="1265273"/>
                    </a:lnTo>
                    <a:close/>
                  </a:path>
                </a:pathLst>
              </a:custGeom>
              <a:gradFill flip="none" rotWithShape="1">
                <a:gsLst>
                  <a:gs pos="63000">
                    <a:srgbClr val="04476A"/>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5" name="Rectangle 5">
                <a:extLst>
                  <a:ext uri="{FF2B5EF4-FFF2-40B4-BE49-F238E27FC236}">
                    <a16:creationId xmlns:a16="http://schemas.microsoft.com/office/drawing/2014/main" id="{FF2AD799-3CD1-7542-80C3-7BA54C6750A8}"/>
                  </a:ext>
                </a:extLst>
              </p:cNvPr>
              <p:cNvSpPr/>
              <p:nvPr userDrawn="1"/>
            </p:nvSpPr>
            <p:spPr>
              <a:xfrm>
                <a:off x="4405693" y="3227359"/>
                <a:ext cx="7809604"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0 w 8383776"/>
                  <a:gd name="connsiteY0" fmla="*/ 2225372 h 3661275"/>
                  <a:gd name="connsiteX1" fmla="*/ 7802352 w 8383776"/>
                  <a:gd name="connsiteY1" fmla="*/ 22791 h 3661275"/>
                  <a:gd name="connsiteX2" fmla="*/ 7815702 w 8383776"/>
                  <a:gd name="connsiteY2" fmla="*/ 3661275 h 3661275"/>
                  <a:gd name="connsiteX3" fmla="*/ 3003291 w 8383776"/>
                  <a:gd name="connsiteY3" fmla="*/ 3660964 h 3661275"/>
                  <a:gd name="connsiteX4" fmla="*/ 0 w 8383776"/>
                  <a:gd name="connsiteY4" fmla="*/ 2225372 h 3661275"/>
                  <a:gd name="connsiteX0" fmla="*/ 0 w 8383776"/>
                  <a:gd name="connsiteY0" fmla="*/ 2202581 h 3638484"/>
                  <a:gd name="connsiteX1" fmla="*/ 7802352 w 8383776"/>
                  <a:gd name="connsiteY1" fmla="*/ 0 h 3638484"/>
                  <a:gd name="connsiteX2" fmla="*/ 7815702 w 8383776"/>
                  <a:gd name="connsiteY2" fmla="*/ 3638484 h 3638484"/>
                  <a:gd name="connsiteX3" fmla="*/ 3003291 w 8383776"/>
                  <a:gd name="connsiteY3" fmla="*/ 3638173 h 3638484"/>
                  <a:gd name="connsiteX4" fmla="*/ 0 w 8383776"/>
                  <a:gd name="connsiteY4" fmla="*/ 2202581 h 3638484"/>
                  <a:gd name="connsiteX0" fmla="*/ 0 w 7815702"/>
                  <a:gd name="connsiteY0" fmla="*/ 2202581 h 3638484"/>
                  <a:gd name="connsiteX1" fmla="*/ 7802352 w 7815702"/>
                  <a:gd name="connsiteY1" fmla="*/ 0 h 3638484"/>
                  <a:gd name="connsiteX2" fmla="*/ 7815702 w 7815702"/>
                  <a:gd name="connsiteY2" fmla="*/ 3638484 h 3638484"/>
                  <a:gd name="connsiteX3" fmla="*/ 3003291 w 7815702"/>
                  <a:gd name="connsiteY3" fmla="*/ 3638173 h 3638484"/>
                  <a:gd name="connsiteX4" fmla="*/ 0 w 7815702"/>
                  <a:gd name="connsiteY4" fmla="*/ 2202581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5702" h="3638484">
                    <a:moveTo>
                      <a:pt x="0" y="2202581"/>
                    </a:moveTo>
                    <a:lnTo>
                      <a:pt x="7802352" y="0"/>
                    </a:lnTo>
                    <a:lnTo>
                      <a:pt x="7815702" y="3638484"/>
                    </a:lnTo>
                    <a:lnTo>
                      <a:pt x="3003291" y="3638173"/>
                    </a:lnTo>
                    <a:lnTo>
                      <a:pt x="0" y="2202581"/>
                    </a:lnTo>
                    <a:close/>
                  </a:path>
                </a:pathLst>
              </a:custGeom>
              <a:gradFill flip="none" rotWithShape="1">
                <a:gsLst>
                  <a:gs pos="21000">
                    <a:srgbClr val="03507A"/>
                  </a:gs>
                  <a:gs pos="69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sp>
          <p:nvSpPr>
            <p:cNvPr id="22" name="Rectangle 5">
              <a:extLst>
                <a:ext uri="{FF2B5EF4-FFF2-40B4-BE49-F238E27FC236}">
                  <a16:creationId xmlns:a16="http://schemas.microsoft.com/office/drawing/2014/main" id="{F0E0321E-4EFA-9E4E-B4C8-F04016E9E1AD}"/>
                </a:ext>
              </a:extLst>
            </p:cNvPr>
            <p:cNvSpPr/>
            <p:nvPr userDrawn="1"/>
          </p:nvSpPr>
          <p:spPr>
            <a:xfrm>
              <a:off x="-3464" y="3480160"/>
              <a:ext cx="2180493" cy="154016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2004192"/>
                <a:gd name="connsiteX1" fmla="*/ 177 w 4415408"/>
                <a:gd name="connsiteY1" fmla="*/ 0 h 2004192"/>
                <a:gd name="connsiteX2" fmla="*/ 5472 w 4415408"/>
                <a:gd name="connsiteY2" fmla="*/ 1533508 h 2004192"/>
                <a:gd name="connsiteX3" fmla="*/ 4415408 w 4415408"/>
                <a:gd name="connsiteY3" fmla="*/ 1934828 h 2004192"/>
                <a:gd name="connsiteX0" fmla="*/ 1790233 w 1790234"/>
                <a:gd name="connsiteY0" fmla="*/ 743889 h 1551033"/>
                <a:gd name="connsiteX1" fmla="*/ 177 w 1790234"/>
                <a:gd name="connsiteY1" fmla="*/ 0 h 1551033"/>
                <a:gd name="connsiteX2" fmla="*/ 5472 w 1790234"/>
                <a:gd name="connsiteY2" fmla="*/ 1533508 h 1551033"/>
                <a:gd name="connsiteX3" fmla="*/ 1790233 w 1790234"/>
                <a:gd name="connsiteY3" fmla="*/ 743889 h 1551033"/>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2"/>
                <a:gd name="connsiteY0" fmla="*/ 826657 h 1533508"/>
                <a:gd name="connsiteX1" fmla="*/ 177 w 1813342"/>
                <a:gd name="connsiteY1" fmla="*/ 0 h 1533508"/>
                <a:gd name="connsiteX2" fmla="*/ 5472 w 1813342"/>
                <a:gd name="connsiteY2" fmla="*/ 1533508 h 1533508"/>
                <a:gd name="connsiteX3" fmla="*/ 1813342 w 1813342"/>
                <a:gd name="connsiteY3" fmla="*/ 826657 h 1533508"/>
                <a:gd name="connsiteX0" fmla="*/ 2127623 w 2127623"/>
                <a:gd name="connsiteY0" fmla="*/ 946210 h 1533508"/>
                <a:gd name="connsiteX1" fmla="*/ 177 w 2127623"/>
                <a:gd name="connsiteY1" fmla="*/ 0 h 1533508"/>
                <a:gd name="connsiteX2" fmla="*/ 5472 w 2127623"/>
                <a:gd name="connsiteY2" fmla="*/ 1533508 h 1533508"/>
                <a:gd name="connsiteX3" fmla="*/ 2127623 w 2127623"/>
                <a:gd name="connsiteY3" fmla="*/ 946210 h 1533508"/>
                <a:gd name="connsiteX0" fmla="*/ 2182195 w 2182195"/>
                <a:gd name="connsiteY0" fmla="*/ 975445 h 1533508"/>
                <a:gd name="connsiteX1" fmla="*/ 177 w 2182195"/>
                <a:gd name="connsiteY1" fmla="*/ 0 h 1533508"/>
                <a:gd name="connsiteX2" fmla="*/ 5472 w 2182195"/>
                <a:gd name="connsiteY2" fmla="*/ 1533508 h 1533508"/>
                <a:gd name="connsiteX3" fmla="*/ 2182195 w 2182195"/>
                <a:gd name="connsiteY3" fmla="*/ 975445 h 1533508"/>
              </a:gdLst>
              <a:ahLst/>
              <a:cxnLst>
                <a:cxn ang="0">
                  <a:pos x="connsiteX0" y="connsiteY0"/>
                </a:cxn>
                <a:cxn ang="0">
                  <a:pos x="connsiteX1" y="connsiteY1"/>
                </a:cxn>
                <a:cxn ang="0">
                  <a:pos x="connsiteX2" y="connsiteY2"/>
                </a:cxn>
                <a:cxn ang="0">
                  <a:pos x="connsiteX3" y="connsiteY3"/>
                </a:cxn>
              </a:cxnLst>
              <a:rect l="l" t="t" r="r" b="b"/>
              <a:pathLst>
                <a:path w="2182195" h="1533508">
                  <a:moveTo>
                    <a:pt x="2182195" y="975445"/>
                  </a:moveTo>
                  <a:lnTo>
                    <a:pt x="177" y="0"/>
                  </a:lnTo>
                  <a:cubicBezTo>
                    <a:pt x="-1300" y="1030773"/>
                    <a:pt x="6949" y="502735"/>
                    <a:pt x="5472" y="1533508"/>
                  </a:cubicBezTo>
                  <a:lnTo>
                    <a:pt x="2182195" y="975445"/>
                  </a:lnTo>
                  <a:close/>
                </a:path>
              </a:pathLst>
            </a:custGeom>
            <a:gradFill flip="none" rotWithShape="1">
              <a:gsLst>
                <a:gs pos="0">
                  <a:srgbClr val="5BAF5B"/>
                </a:gs>
                <a:gs pos="29000">
                  <a:srgbClr val="2A984C"/>
                </a:gs>
                <a:gs pos="69000">
                  <a:schemeClr val="accent4"/>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sp>
        <p:nvSpPr>
          <p:cNvPr id="8" name="Rectangle 7">
            <a:extLst>
              <a:ext uri="{FF2B5EF4-FFF2-40B4-BE49-F238E27FC236}">
                <a16:creationId xmlns:a16="http://schemas.microsoft.com/office/drawing/2014/main" id="{32A5A127-69FD-4398-A309-3D58E8F8166C}"/>
              </a:ext>
            </a:extLst>
          </p:cNvPr>
          <p:cNvSpPr/>
          <p:nvPr userDrawn="1"/>
        </p:nvSpPr>
        <p:spPr>
          <a:xfrm>
            <a:off x="8527551" y="162048"/>
            <a:ext cx="3692595" cy="10050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dirty="0"/>
          </a:p>
        </p:txBody>
      </p:sp>
      <p:pic>
        <p:nvPicPr>
          <p:cNvPr id="5" name="Picture 4">
            <a:extLst>
              <a:ext uri="{FF2B5EF4-FFF2-40B4-BE49-F238E27FC236}">
                <a16:creationId xmlns:a16="http://schemas.microsoft.com/office/drawing/2014/main" id="{09FDF051-3894-8C41-8203-6AED533842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30553" y="382091"/>
            <a:ext cx="2485659" cy="526011"/>
          </a:xfrm>
          <a:prstGeom prst="rect">
            <a:avLst/>
          </a:prstGeom>
        </p:spPr>
      </p:pic>
    </p:spTree>
    <p:extLst>
      <p:ext uri="{BB962C8B-B14F-4D97-AF65-F5344CB8AC3E}">
        <p14:creationId xmlns:p14="http://schemas.microsoft.com/office/powerpoint/2010/main" val="357733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AMRC-Cover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994D9A-7932-460C-A3A6-0F510B3D21E8}"/>
              </a:ext>
            </a:extLst>
          </p:cNvPr>
          <p:cNvGrpSpPr/>
          <p:nvPr userDrawn="1"/>
        </p:nvGrpSpPr>
        <p:grpSpPr>
          <a:xfrm>
            <a:off x="334573" y="5699178"/>
            <a:ext cx="2882820" cy="861061"/>
            <a:chOff x="334572" y="5190624"/>
            <a:chExt cx="2882820" cy="861061"/>
          </a:xfrm>
        </p:grpSpPr>
        <p:pic>
          <p:nvPicPr>
            <p:cNvPr id="16" name="Picture 15">
              <a:extLst>
                <a:ext uri="{FF2B5EF4-FFF2-40B4-BE49-F238E27FC236}">
                  <a16:creationId xmlns:a16="http://schemas.microsoft.com/office/drawing/2014/main" id="{5AE598B6-431A-4A6C-A8CA-9788C00E0A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2459" y="5190624"/>
              <a:ext cx="2485658" cy="526011"/>
            </a:xfrm>
            <a:prstGeom prst="rect">
              <a:avLst/>
            </a:prstGeom>
          </p:spPr>
        </p:pic>
        <p:sp>
          <p:nvSpPr>
            <p:cNvPr id="17" name="TextBox 16">
              <a:extLst>
                <a:ext uri="{FF2B5EF4-FFF2-40B4-BE49-F238E27FC236}">
                  <a16:creationId xmlns:a16="http://schemas.microsoft.com/office/drawing/2014/main" id="{F3B15A6C-BD97-4DF2-99E1-AC7BD7909E7B}"/>
                </a:ext>
              </a:extLst>
            </p:cNvPr>
            <p:cNvSpPr txBox="1"/>
            <p:nvPr userDrawn="1"/>
          </p:nvSpPr>
          <p:spPr>
            <a:xfrm>
              <a:off x="334572" y="5820853"/>
              <a:ext cx="2882820" cy="230832"/>
            </a:xfrm>
            <a:prstGeom prst="rect">
              <a:avLst/>
            </a:prstGeom>
            <a:noFill/>
          </p:spPr>
          <p:txBody>
            <a:bodyPr wrap="square" rtlCol="0">
              <a:spAutoFit/>
            </a:bodyPr>
            <a:lstStyle/>
            <a:p>
              <a:pPr marL="5953" marR="0" lvl="0" indent="0" algn="l" defTabSz="342900" rtl="0" eaLnBrk="1" fontAlgn="auto" latinLnBrk="0" hangingPunct="1">
                <a:lnSpc>
                  <a:spcPct val="100000"/>
                </a:lnSpc>
                <a:spcBef>
                  <a:spcPts val="450"/>
                </a:spcBef>
                <a:spcAft>
                  <a:spcPts val="0"/>
                </a:spcAft>
                <a:buClr>
                  <a:schemeClr val="accent6"/>
                </a:buClr>
                <a:buSzPct val="110000"/>
                <a:buFont typeface="Arial" panose="020B0604020202020204" pitchFamily="34" charset="0"/>
                <a:buNone/>
                <a:tabLst/>
                <a:defRPr/>
              </a:pPr>
              <a:r>
                <a:rPr lang="en-US" sz="900" b="1" i="0" kern="1200" spc="15" baseline="0" noProof="0" dirty="0">
                  <a:solidFill>
                    <a:schemeClr val="accent1"/>
                  </a:solidFill>
                  <a:latin typeface="Arial" charset="0"/>
                  <a:cs typeface="Arial" charset="0"/>
                </a:rPr>
                <a:t>ameresco.com</a:t>
              </a:r>
            </a:p>
          </p:txBody>
        </p:sp>
      </p:grpSp>
      <p:grpSp>
        <p:nvGrpSpPr>
          <p:cNvPr id="6" name="Group 5">
            <a:extLst>
              <a:ext uri="{FF2B5EF4-FFF2-40B4-BE49-F238E27FC236}">
                <a16:creationId xmlns:a16="http://schemas.microsoft.com/office/drawing/2014/main" id="{63C3AE3B-9E35-BE44-9C13-68FFE7526EA3}"/>
              </a:ext>
            </a:extLst>
          </p:cNvPr>
          <p:cNvGrpSpPr/>
          <p:nvPr userDrawn="1"/>
        </p:nvGrpSpPr>
        <p:grpSpPr>
          <a:xfrm>
            <a:off x="0" y="1270943"/>
            <a:ext cx="8814707" cy="2032436"/>
            <a:chOff x="-6" y="1270943"/>
            <a:chExt cx="8814706" cy="2032436"/>
          </a:xfrm>
        </p:grpSpPr>
        <p:sp>
          <p:nvSpPr>
            <p:cNvPr id="12" name="Rectangle 4">
              <a:extLst>
                <a:ext uri="{FF2B5EF4-FFF2-40B4-BE49-F238E27FC236}">
                  <a16:creationId xmlns:a16="http://schemas.microsoft.com/office/drawing/2014/main" id="{03C97A20-62F7-CD49-9178-838AD185CF21}"/>
                </a:ext>
              </a:extLst>
            </p:cNvPr>
            <p:cNvSpPr/>
            <p:nvPr userDrawn="1"/>
          </p:nvSpPr>
          <p:spPr>
            <a:xfrm>
              <a:off x="-6" y="1270943"/>
              <a:ext cx="8807674" cy="2011910"/>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4374 h 2040435"/>
                <a:gd name="connsiteX1" fmla="*/ 8445261 w 8807121"/>
                <a:gd name="connsiteY1" fmla="*/ 0 h 2040435"/>
                <a:gd name="connsiteX2" fmla="*/ 8807121 w 8807121"/>
                <a:gd name="connsiteY2" fmla="*/ 2040435 h 2040435"/>
                <a:gd name="connsiteX3" fmla="*/ 0 w 8807121"/>
                <a:gd name="connsiteY3" fmla="*/ 2033198 h 2040435"/>
                <a:gd name="connsiteX4" fmla="*/ 0 w 8807121"/>
                <a:gd name="connsiteY4" fmla="*/ 4374 h 204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121" h="2040435">
                  <a:moveTo>
                    <a:pt x="0" y="4374"/>
                  </a:moveTo>
                  <a:lnTo>
                    <a:pt x="8445261" y="0"/>
                  </a:lnTo>
                  <a:lnTo>
                    <a:pt x="8807121" y="2040435"/>
                  </a:lnTo>
                  <a:lnTo>
                    <a:pt x="0" y="2033198"/>
                  </a:lnTo>
                  <a:lnTo>
                    <a:pt x="0" y="4374"/>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3" name="Rectangle 4">
              <a:extLst>
                <a:ext uri="{FF2B5EF4-FFF2-40B4-BE49-F238E27FC236}">
                  <a16:creationId xmlns:a16="http://schemas.microsoft.com/office/drawing/2014/main" id="{1FC2008F-7980-024A-AE39-CB88612CAF1F}"/>
                </a:ext>
              </a:extLst>
            </p:cNvPr>
            <p:cNvSpPr/>
            <p:nvPr userDrawn="1"/>
          </p:nvSpPr>
          <p:spPr>
            <a:xfrm>
              <a:off x="1" y="1275255"/>
              <a:ext cx="3951024" cy="2000461"/>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3679331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4906878"/>
                <a:gd name="connsiteY0" fmla="*/ 0 h 2036061"/>
                <a:gd name="connsiteX1" fmla="*/ 3679331 w 4906878"/>
                <a:gd name="connsiteY1" fmla="*/ 0 h 2036061"/>
                <a:gd name="connsiteX2" fmla="*/ 4906878 w 4906878"/>
                <a:gd name="connsiteY2" fmla="*/ 2036061 h 2036061"/>
                <a:gd name="connsiteX3" fmla="*/ 0 w 4906878"/>
                <a:gd name="connsiteY3" fmla="*/ 2028824 h 2036061"/>
                <a:gd name="connsiteX4" fmla="*/ 0 w 4906878"/>
                <a:gd name="connsiteY4" fmla="*/ 0 h 2036061"/>
                <a:gd name="connsiteX0" fmla="*/ 0 w 3679331"/>
                <a:gd name="connsiteY0" fmla="*/ 0 h 2028824"/>
                <a:gd name="connsiteX1" fmla="*/ 3679331 w 3679331"/>
                <a:gd name="connsiteY1" fmla="*/ 0 h 2028824"/>
                <a:gd name="connsiteX2" fmla="*/ 2270999 w 3679331"/>
                <a:gd name="connsiteY2" fmla="*/ 2028816 h 2028824"/>
                <a:gd name="connsiteX3" fmla="*/ 0 w 3679331"/>
                <a:gd name="connsiteY3" fmla="*/ 2028824 h 2028824"/>
                <a:gd name="connsiteX4" fmla="*/ 0 w 3679331"/>
                <a:gd name="connsiteY4" fmla="*/ 0 h 2028824"/>
                <a:gd name="connsiteX0" fmla="*/ 0 w 3872200"/>
                <a:gd name="connsiteY0" fmla="*/ 0 h 2028824"/>
                <a:gd name="connsiteX1" fmla="*/ 3872200 w 3872200"/>
                <a:gd name="connsiteY1" fmla="*/ 0 h 2028824"/>
                <a:gd name="connsiteX2" fmla="*/ 2270999 w 3872200"/>
                <a:gd name="connsiteY2" fmla="*/ 2028816 h 2028824"/>
                <a:gd name="connsiteX3" fmla="*/ 0 w 3872200"/>
                <a:gd name="connsiteY3" fmla="*/ 2028824 h 2028824"/>
                <a:gd name="connsiteX4" fmla="*/ 0 w 3872200"/>
                <a:gd name="connsiteY4" fmla="*/ 0 h 2028824"/>
                <a:gd name="connsiteX0" fmla="*/ 0 w 3872200"/>
                <a:gd name="connsiteY0" fmla="*/ 0 h 2028824"/>
                <a:gd name="connsiteX1" fmla="*/ 3872200 w 3872200"/>
                <a:gd name="connsiteY1" fmla="*/ 0 h 2028824"/>
                <a:gd name="connsiteX2" fmla="*/ 1606672 w 3872200"/>
                <a:gd name="connsiteY2" fmla="*/ 2028816 h 2028824"/>
                <a:gd name="connsiteX3" fmla="*/ 0 w 3872200"/>
                <a:gd name="connsiteY3" fmla="*/ 2028824 h 2028824"/>
                <a:gd name="connsiteX4" fmla="*/ 0 w 3872200"/>
                <a:gd name="connsiteY4" fmla="*/ 0 h 2028824"/>
                <a:gd name="connsiteX0" fmla="*/ 0 w 3950776"/>
                <a:gd name="connsiteY0" fmla="*/ 0 h 2028824"/>
                <a:gd name="connsiteX1" fmla="*/ 3950776 w 3950776"/>
                <a:gd name="connsiteY1" fmla="*/ 0 h 2028824"/>
                <a:gd name="connsiteX2" fmla="*/ 1606672 w 3950776"/>
                <a:gd name="connsiteY2" fmla="*/ 2028816 h 2028824"/>
                <a:gd name="connsiteX3" fmla="*/ 0 w 3950776"/>
                <a:gd name="connsiteY3" fmla="*/ 2028824 h 2028824"/>
                <a:gd name="connsiteX4" fmla="*/ 0 w 3950776"/>
                <a:gd name="connsiteY4" fmla="*/ 0 h 2028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776" h="2028824">
                  <a:moveTo>
                    <a:pt x="0" y="0"/>
                  </a:moveTo>
                  <a:lnTo>
                    <a:pt x="3950776" y="0"/>
                  </a:lnTo>
                  <a:lnTo>
                    <a:pt x="1606672" y="2028816"/>
                  </a:lnTo>
                  <a:lnTo>
                    <a:pt x="0" y="2028824"/>
                  </a:lnTo>
                  <a:lnTo>
                    <a:pt x="0" y="0"/>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4" name="Rectangle 4">
              <a:extLst>
                <a:ext uri="{FF2B5EF4-FFF2-40B4-BE49-F238E27FC236}">
                  <a16:creationId xmlns:a16="http://schemas.microsoft.com/office/drawing/2014/main" id="{1FFAE183-0E7E-8540-A73C-676B5E8627D6}"/>
                </a:ext>
              </a:extLst>
            </p:cNvPr>
            <p:cNvSpPr/>
            <p:nvPr userDrawn="1"/>
          </p:nvSpPr>
          <p:spPr>
            <a:xfrm>
              <a:off x="0" y="3204257"/>
              <a:ext cx="8814700" cy="99122"/>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36788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59012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775373"/>
                <a:gd name="connsiteY0" fmla="*/ 0 h 2108212"/>
                <a:gd name="connsiteX1" fmla="*/ 8759012 w 8775373"/>
                <a:gd name="connsiteY1" fmla="*/ 0 h 2108212"/>
                <a:gd name="connsiteX2" fmla="*/ 8775373 w 8775373"/>
                <a:gd name="connsiteY2" fmla="*/ 2108212 h 2108212"/>
                <a:gd name="connsiteX3" fmla="*/ 0 w 8775373"/>
                <a:gd name="connsiteY3" fmla="*/ 2028824 h 2108212"/>
                <a:gd name="connsiteX4" fmla="*/ 0 w 8775373"/>
                <a:gd name="connsiteY4" fmla="*/ 0 h 2108212"/>
                <a:gd name="connsiteX0" fmla="*/ 0 w 8765849"/>
                <a:gd name="connsiteY0" fmla="*/ 0 h 2028835"/>
                <a:gd name="connsiteX1" fmla="*/ 8759012 w 8765849"/>
                <a:gd name="connsiteY1" fmla="*/ 0 h 2028835"/>
                <a:gd name="connsiteX2" fmla="*/ 8765849 w 8765849"/>
                <a:gd name="connsiteY2" fmla="*/ 1963910 h 2028835"/>
                <a:gd name="connsiteX3" fmla="*/ 0 w 8765849"/>
                <a:gd name="connsiteY3" fmla="*/ 2028824 h 2028835"/>
                <a:gd name="connsiteX4" fmla="*/ 0 w 8765849"/>
                <a:gd name="connsiteY4" fmla="*/ 0 h 2028835"/>
                <a:gd name="connsiteX0" fmla="*/ 0 w 8759012"/>
                <a:gd name="connsiteY0" fmla="*/ 0 h 2028835"/>
                <a:gd name="connsiteX1" fmla="*/ 8759012 w 8759012"/>
                <a:gd name="connsiteY1" fmla="*/ 0 h 2028835"/>
                <a:gd name="connsiteX2" fmla="*/ 8680129 w 8759012"/>
                <a:gd name="connsiteY2" fmla="*/ 1891760 h 2028835"/>
                <a:gd name="connsiteX3" fmla="*/ 0 w 8759012"/>
                <a:gd name="connsiteY3" fmla="*/ 2028824 h 2028835"/>
                <a:gd name="connsiteX4" fmla="*/ 0 w 8759012"/>
                <a:gd name="connsiteY4" fmla="*/ 0 h 2028835"/>
                <a:gd name="connsiteX0" fmla="*/ 0 w 8775373"/>
                <a:gd name="connsiteY0" fmla="*/ 0 h 2028835"/>
                <a:gd name="connsiteX1" fmla="*/ 8759012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5373"/>
                <a:gd name="connsiteY0" fmla="*/ 0 h 2028835"/>
                <a:gd name="connsiteX1" fmla="*/ 8762187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2198"/>
                <a:gd name="connsiteY0" fmla="*/ 0 h 2028835"/>
                <a:gd name="connsiteX1" fmla="*/ 8762187 w 8772198"/>
                <a:gd name="connsiteY1" fmla="*/ 0 h 2028835"/>
                <a:gd name="connsiteX2" fmla="*/ 8772198 w 8772198"/>
                <a:gd name="connsiteY2" fmla="*/ 1891760 h 2028835"/>
                <a:gd name="connsiteX3" fmla="*/ 0 w 8772198"/>
                <a:gd name="connsiteY3" fmla="*/ 2028824 h 2028835"/>
                <a:gd name="connsiteX4" fmla="*/ 0 w 8772198"/>
                <a:gd name="connsiteY4" fmla="*/ 0 h 2028835"/>
                <a:gd name="connsiteX0" fmla="*/ 0 w 8778548"/>
                <a:gd name="connsiteY0" fmla="*/ 0 h 2036061"/>
                <a:gd name="connsiteX1" fmla="*/ 8762187 w 8778548"/>
                <a:gd name="connsiteY1" fmla="*/ 0 h 2036061"/>
                <a:gd name="connsiteX2" fmla="*/ 8778548 w 8778548"/>
                <a:gd name="connsiteY2" fmla="*/ 2036061 h 2036061"/>
                <a:gd name="connsiteX3" fmla="*/ 0 w 8778548"/>
                <a:gd name="connsiteY3" fmla="*/ 2028824 h 2036061"/>
                <a:gd name="connsiteX4" fmla="*/ 0 w 8778548"/>
                <a:gd name="connsiteY4" fmla="*/ 0 h 2036061"/>
                <a:gd name="connsiteX0" fmla="*/ 0 w 8775385"/>
                <a:gd name="connsiteY0" fmla="*/ 0 h 2180363"/>
                <a:gd name="connsiteX1" fmla="*/ 8762187 w 8775385"/>
                <a:gd name="connsiteY1" fmla="*/ 0 h 2180363"/>
                <a:gd name="connsiteX2" fmla="*/ 8775385 w 8775385"/>
                <a:gd name="connsiteY2" fmla="*/ 2180363 h 2180363"/>
                <a:gd name="connsiteX3" fmla="*/ 0 w 8775385"/>
                <a:gd name="connsiteY3" fmla="*/ 2028824 h 2180363"/>
                <a:gd name="connsiteX4" fmla="*/ 0 w 8775385"/>
                <a:gd name="connsiteY4" fmla="*/ 0 h 2180363"/>
                <a:gd name="connsiteX0" fmla="*/ 0 w 8781711"/>
                <a:gd name="connsiteY0" fmla="*/ 0 h 2252514"/>
                <a:gd name="connsiteX1" fmla="*/ 8762187 w 8781711"/>
                <a:gd name="connsiteY1" fmla="*/ 0 h 2252514"/>
                <a:gd name="connsiteX2" fmla="*/ 8781711 w 8781711"/>
                <a:gd name="connsiteY2" fmla="*/ 2252514 h 2252514"/>
                <a:gd name="connsiteX3" fmla="*/ 0 w 8781711"/>
                <a:gd name="connsiteY3" fmla="*/ 2028824 h 2252514"/>
                <a:gd name="connsiteX4" fmla="*/ 0 w 8781711"/>
                <a:gd name="connsiteY4" fmla="*/ 0 h 225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711" h="2252514">
                  <a:moveTo>
                    <a:pt x="0" y="0"/>
                  </a:moveTo>
                  <a:lnTo>
                    <a:pt x="8762187" y="0"/>
                  </a:lnTo>
                  <a:cubicBezTo>
                    <a:pt x="8766582" y="606536"/>
                    <a:pt x="8777316" y="1645978"/>
                    <a:pt x="8781711" y="2252514"/>
                  </a:cubicBezTo>
                  <a:lnTo>
                    <a:pt x="0" y="2028824"/>
                  </a:lnTo>
                  <a:lnTo>
                    <a:pt x="0" y="0"/>
                  </a:lnTo>
                  <a:close/>
                </a:path>
              </a:pathLst>
            </a:custGeom>
            <a:gradFill flip="none" rotWithShape="1">
              <a:gsLst>
                <a:gs pos="9000">
                  <a:schemeClr val="accent6"/>
                </a:gs>
                <a:gs pos="62000">
                  <a:schemeClr val="accent5"/>
                </a:gs>
              </a:gsLst>
              <a:lin ang="18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sp>
        <p:nvSpPr>
          <p:cNvPr id="22" name="Picture Placeholder 3">
            <a:extLst>
              <a:ext uri="{FF2B5EF4-FFF2-40B4-BE49-F238E27FC236}">
                <a16:creationId xmlns:a16="http://schemas.microsoft.com/office/drawing/2014/main" id="{A5B2B28D-DCDA-4046-9135-D74CDBB085D7}"/>
              </a:ext>
            </a:extLst>
          </p:cNvPr>
          <p:cNvSpPr>
            <a:spLocks noGrp="1"/>
          </p:cNvSpPr>
          <p:nvPr>
            <p:ph type="pic" sz="quarter" idx="13" hasCustomPrompt="1"/>
          </p:nvPr>
        </p:nvSpPr>
        <p:spPr>
          <a:xfrm>
            <a:off x="5043290" y="-14923"/>
            <a:ext cx="7158583" cy="6907795"/>
          </a:xfrm>
          <a:custGeom>
            <a:avLst/>
            <a:gdLst>
              <a:gd name="connsiteX0" fmla="*/ 0 w 5895975"/>
              <a:gd name="connsiteY0" fmla="*/ 0 h 6858000"/>
              <a:gd name="connsiteX1" fmla="*/ 5895975 w 5895975"/>
              <a:gd name="connsiteY1" fmla="*/ 0 h 6858000"/>
              <a:gd name="connsiteX2" fmla="*/ 5895975 w 5895975"/>
              <a:gd name="connsiteY2" fmla="*/ 6858000 h 6858000"/>
              <a:gd name="connsiteX3" fmla="*/ 0 w 5895975"/>
              <a:gd name="connsiteY3" fmla="*/ 6858000 h 6858000"/>
              <a:gd name="connsiteX4" fmla="*/ 0 w 5895975"/>
              <a:gd name="connsiteY4" fmla="*/ 0 h 6858000"/>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1973179 w 5895975"/>
              <a:gd name="connsiteY4"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242762 w 5165558"/>
              <a:gd name="connsiteY0" fmla="*/ 0 h 6874042"/>
              <a:gd name="connsiteX1" fmla="*/ 5165558 w 5165558"/>
              <a:gd name="connsiteY1" fmla="*/ 16042 h 6874042"/>
              <a:gd name="connsiteX2" fmla="*/ 5165558 w 5165558"/>
              <a:gd name="connsiteY2" fmla="*/ 6874042 h 6874042"/>
              <a:gd name="connsiteX3" fmla="*/ 1242762 w 5165558"/>
              <a:gd name="connsiteY3" fmla="*/ 6874042 h 6874042"/>
              <a:gd name="connsiteX4" fmla="*/ 0 w 5165558"/>
              <a:gd name="connsiteY4" fmla="*/ 2438400 h 6874042"/>
              <a:gd name="connsiteX5" fmla="*/ 1242762 w 5165558"/>
              <a:gd name="connsiteY5" fmla="*/ 0 h 6874042"/>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83103 w 5205899"/>
              <a:gd name="connsiteY0" fmla="*/ 0 h 6874051"/>
              <a:gd name="connsiteX1" fmla="*/ 5205899 w 5205899"/>
              <a:gd name="connsiteY1" fmla="*/ 16042 h 6874051"/>
              <a:gd name="connsiteX2" fmla="*/ 5205899 w 5205899"/>
              <a:gd name="connsiteY2" fmla="*/ 6874042 h 6874051"/>
              <a:gd name="connsiteX3" fmla="*/ 1283103 w 5205899"/>
              <a:gd name="connsiteY3" fmla="*/ 6874042 h 6874051"/>
              <a:gd name="connsiteX4" fmla="*/ 0 w 5205899"/>
              <a:gd name="connsiteY4" fmla="*/ 2485465 h 6874051"/>
              <a:gd name="connsiteX5" fmla="*/ 1283103 w 5205899"/>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310538 w 5233334"/>
              <a:gd name="connsiteY0" fmla="*/ 0 h 6874051"/>
              <a:gd name="connsiteX1" fmla="*/ 5233334 w 5233334"/>
              <a:gd name="connsiteY1" fmla="*/ 16042 h 6874051"/>
              <a:gd name="connsiteX2" fmla="*/ 5233334 w 5233334"/>
              <a:gd name="connsiteY2" fmla="*/ 6874042 h 6874051"/>
              <a:gd name="connsiteX3" fmla="*/ 1310538 w 5233334"/>
              <a:gd name="connsiteY3" fmla="*/ 6874042 h 6874051"/>
              <a:gd name="connsiteX4" fmla="*/ 541 w 5233334"/>
              <a:gd name="connsiteY4" fmla="*/ 2519083 h 6874051"/>
              <a:gd name="connsiteX5" fmla="*/ 1310538 w 5233334"/>
              <a:gd name="connsiteY5" fmla="*/ 0 h 6874051"/>
              <a:gd name="connsiteX0" fmla="*/ 1290380 w 5213176"/>
              <a:gd name="connsiteY0" fmla="*/ 0 h 6874051"/>
              <a:gd name="connsiteX1" fmla="*/ 5213176 w 5213176"/>
              <a:gd name="connsiteY1" fmla="*/ 16042 h 6874051"/>
              <a:gd name="connsiteX2" fmla="*/ 5213176 w 5213176"/>
              <a:gd name="connsiteY2" fmla="*/ 6874042 h 6874051"/>
              <a:gd name="connsiteX3" fmla="*/ 1290380 w 5213176"/>
              <a:gd name="connsiteY3" fmla="*/ 6874042 h 6874051"/>
              <a:gd name="connsiteX4" fmla="*/ 554 w 5213176"/>
              <a:gd name="connsiteY4" fmla="*/ 2545978 h 6874051"/>
              <a:gd name="connsiteX5" fmla="*/ 1290380 w 5213176"/>
              <a:gd name="connsiteY5" fmla="*/ 0 h 6874051"/>
              <a:gd name="connsiteX0" fmla="*/ 1256783 w 5179579"/>
              <a:gd name="connsiteY0" fmla="*/ 0 h 6874051"/>
              <a:gd name="connsiteX1" fmla="*/ 5179579 w 5179579"/>
              <a:gd name="connsiteY1" fmla="*/ 16042 h 6874051"/>
              <a:gd name="connsiteX2" fmla="*/ 5179579 w 5179579"/>
              <a:gd name="connsiteY2" fmla="*/ 6874042 h 6874051"/>
              <a:gd name="connsiteX3" fmla="*/ 1256783 w 5179579"/>
              <a:gd name="connsiteY3" fmla="*/ 6874042 h 6874051"/>
              <a:gd name="connsiteX4" fmla="*/ 575 w 5179579"/>
              <a:gd name="connsiteY4" fmla="*/ 2559425 h 6874051"/>
              <a:gd name="connsiteX5" fmla="*/ 1256783 w 5179579"/>
              <a:gd name="connsiteY5" fmla="*/ 0 h 6874051"/>
              <a:gd name="connsiteX0" fmla="*/ 1270221 w 5193017"/>
              <a:gd name="connsiteY0" fmla="*/ 0 h 6874051"/>
              <a:gd name="connsiteX1" fmla="*/ 5193017 w 5193017"/>
              <a:gd name="connsiteY1" fmla="*/ 16042 h 6874051"/>
              <a:gd name="connsiteX2" fmla="*/ 5193017 w 5193017"/>
              <a:gd name="connsiteY2" fmla="*/ 6874042 h 6874051"/>
              <a:gd name="connsiteX3" fmla="*/ 1270221 w 5193017"/>
              <a:gd name="connsiteY3" fmla="*/ 6874042 h 6874051"/>
              <a:gd name="connsiteX4" fmla="*/ 566 w 5193017"/>
              <a:gd name="connsiteY4" fmla="*/ 2525808 h 6874051"/>
              <a:gd name="connsiteX5" fmla="*/ 1270221 w 5193017"/>
              <a:gd name="connsiteY5" fmla="*/ 0 h 6874051"/>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70040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44222 w 5175256"/>
              <a:gd name="connsiteY0" fmla="*/ 434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434 h 6858009"/>
              <a:gd name="connsiteX0" fmla="*/ 1244222 w 5175256"/>
              <a:gd name="connsiteY0" fmla="*/ 6295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6295 h 6858009"/>
              <a:gd name="connsiteX0" fmla="*/ 1232501 w 5175258"/>
              <a:gd name="connsiteY0" fmla="*/ 12157 h 6858009"/>
              <a:gd name="connsiteX1" fmla="*/ 5175258 w 5175258"/>
              <a:gd name="connsiteY1" fmla="*/ 0 h 6858009"/>
              <a:gd name="connsiteX2" fmla="*/ 5175258 w 5175258"/>
              <a:gd name="connsiteY2" fmla="*/ 6858000 h 6858009"/>
              <a:gd name="connsiteX3" fmla="*/ 1205570 w 5175258"/>
              <a:gd name="connsiteY3" fmla="*/ 6858000 h 6858009"/>
              <a:gd name="connsiteX4" fmla="*/ 392 w 5175258"/>
              <a:gd name="connsiteY4" fmla="*/ 2457012 h 6858009"/>
              <a:gd name="connsiteX5" fmla="*/ 1232501 w 5175258"/>
              <a:gd name="connsiteY5" fmla="*/ 12157 h 6858009"/>
              <a:gd name="connsiteX0" fmla="*/ 1232511 w 5175268"/>
              <a:gd name="connsiteY0" fmla="*/ 12157 h 6858009"/>
              <a:gd name="connsiteX1" fmla="*/ 5175268 w 5175268"/>
              <a:gd name="connsiteY1" fmla="*/ 0 h 6858009"/>
              <a:gd name="connsiteX2" fmla="*/ 5175268 w 5175268"/>
              <a:gd name="connsiteY2" fmla="*/ 6858000 h 6858009"/>
              <a:gd name="connsiteX3" fmla="*/ 1205580 w 5175268"/>
              <a:gd name="connsiteY3" fmla="*/ 6858000 h 6858009"/>
              <a:gd name="connsiteX4" fmla="*/ 402 w 5175268"/>
              <a:gd name="connsiteY4" fmla="*/ 2457012 h 6858009"/>
              <a:gd name="connsiteX5" fmla="*/ 1232511 w 5175268"/>
              <a:gd name="connsiteY5" fmla="*/ 12157 h 6858009"/>
              <a:gd name="connsiteX0" fmla="*/ 1245570 w 5175264"/>
              <a:gd name="connsiteY0" fmla="*/ 0 h 6858915"/>
              <a:gd name="connsiteX1" fmla="*/ 5175264 w 5175264"/>
              <a:gd name="connsiteY1" fmla="*/ 906 h 6858915"/>
              <a:gd name="connsiteX2" fmla="*/ 5175264 w 5175264"/>
              <a:gd name="connsiteY2" fmla="*/ 6858906 h 6858915"/>
              <a:gd name="connsiteX3" fmla="*/ 1205576 w 5175264"/>
              <a:gd name="connsiteY3" fmla="*/ 6858906 h 6858915"/>
              <a:gd name="connsiteX4" fmla="*/ 398 w 5175264"/>
              <a:gd name="connsiteY4" fmla="*/ 2457918 h 6858915"/>
              <a:gd name="connsiteX5" fmla="*/ 1245570 w 5175264"/>
              <a:gd name="connsiteY5" fmla="*/ 0 h 6858915"/>
              <a:gd name="connsiteX0" fmla="*/ 1249924 w 5175263"/>
              <a:gd name="connsiteY0" fmla="*/ 0 h 6871978"/>
              <a:gd name="connsiteX1" fmla="*/ 5175263 w 5175263"/>
              <a:gd name="connsiteY1" fmla="*/ 13969 h 6871978"/>
              <a:gd name="connsiteX2" fmla="*/ 5175263 w 5175263"/>
              <a:gd name="connsiteY2" fmla="*/ 6871969 h 6871978"/>
              <a:gd name="connsiteX3" fmla="*/ 1205575 w 5175263"/>
              <a:gd name="connsiteY3" fmla="*/ 6871969 h 6871978"/>
              <a:gd name="connsiteX4" fmla="*/ 397 w 5175263"/>
              <a:gd name="connsiteY4" fmla="*/ 2470981 h 6871978"/>
              <a:gd name="connsiteX5" fmla="*/ 1249924 w 5175263"/>
              <a:gd name="connsiteY5" fmla="*/ 0 h 6871978"/>
              <a:gd name="connsiteX0" fmla="*/ 1236864 w 5175266"/>
              <a:gd name="connsiteY0" fmla="*/ 0 h 6858915"/>
              <a:gd name="connsiteX1" fmla="*/ 5175266 w 5175266"/>
              <a:gd name="connsiteY1" fmla="*/ 906 h 6858915"/>
              <a:gd name="connsiteX2" fmla="*/ 5175266 w 5175266"/>
              <a:gd name="connsiteY2" fmla="*/ 6858906 h 6858915"/>
              <a:gd name="connsiteX3" fmla="*/ 1205578 w 5175266"/>
              <a:gd name="connsiteY3" fmla="*/ 6858906 h 6858915"/>
              <a:gd name="connsiteX4" fmla="*/ 400 w 5175266"/>
              <a:gd name="connsiteY4" fmla="*/ 2457918 h 6858915"/>
              <a:gd name="connsiteX5" fmla="*/ 1236864 w 5175266"/>
              <a:gd name="connsiteY5" fmla="*/ 0 h 6858915"/>
              <a:gd name="connsiteX0" fmla="*/ 1895634 w 5834036"/>
              <a:gd name="connsiteY0" fmla="*/ 2896 h 6861807"/>
              <a:gd name="connsiteX1" fmla="*/ 5834036 w 5834036"/>
              <a:gd name="connsiteY1" fmla="*/ 3802 h 6861807"/>
              <a:gd name="connsiteX2" fmla="*/ 5834036 w 5834036"/>
              <a:gd name="connsiteY2" fmla="*/ 6861802 h 6861807"/>
              <a:gd name="connsiteX3" fmla="*/ 1864348 w 5834036"/>
              <a:gd name="connsiteY3" fmla="*/ 6861802 h 6861807"/>
              <a:gd name="connsiteX4" fmla="*/ 264 w 5834036"/>
              <a:gd name="connsiteY4" fmla="*/ 2 h 6861807"/>
              <a:gd name="connsiteX5" fmla="*/ 1895634 w 5834036"/>
              <a:gd name="connsiteY5" fmla="*/ 2896 h 6861807"/>
              <a:gd name="connsiteX0" fmla="*/ 9 w 5833781"/>
              <a:gd name="connsiteY0" fmla="*/ 855589 h 7717394"/>
              <a:gd name="connsiteX1" fmla="*/ 5833781 w 5833781"/>
              <a:gd name="connsiteY1" fmla="*/ 859389 h 7717394"/>
              <a:gd name="connsiteX2" fmla="*/ 5833781 w 5833781"/>
              <a:gd name="connsiteY2" fmla="*/ 7717389 h 7717394"/>
              <a:gd name="connsiteX3" fmla="*/ 1864093 w 5833781"/>
              <a:gd name="connsiteY3" fmla="*/ 7717389 h 7717394"/>
              <a:gd name="connsiteX4" fmla="*/ 9 w 5833781"/>
              <a:gd name="connsiteY4" fmla="*/ 855589 h 7717394"/>
              <a:gd name="connsiteX0" fmla="*/ 9 w 5833781"/>
              <a:gd name="connsiteY0" fmla="*/ 3 h 6861808"/>
              <a:gd name="connsiteX1" fmla="*/ 5833781 w 5833781"/>
              <a:gd name="connsiteY1" fmla="*/ 3803 h 6861808"/>
              <a:gd name="connsiteX2" fmla="*/ 5833781 w 5833781"/>
              <a:gd name="connsiteY2" fmla="*/ 6861803 h 6861808"/>
              <a:gd name="connsiteX3" fmla="*/ 1864093 w 5833781"/>
              <a:gd name="connsiteY3" fmla="*/ 6861803 h 6861808"/>
              <a:gd name="connsiteX4" fmla="*/ 9 w 5833781"/>
              <a:gd name="connsiteY4" fmla="*/ 3 h 6861808"/>
              <a:gd name="connsiteX0" fmla="*/ 11 w 5443818"/>
              <a:gd name="connsiteY0" fmla="*/ 36541 h 6858005"/>
              <a:gd name="connsiteX1" fmla="*/ 5443818 w 5443818"/>
              <a:gd name="connsiteY1" fmla="*/ 0 h 6858005"/>
              <a:gd name="connsiteX2" fmla="*/ 5443818 w 5443818"/>
              <a:gd name="connsiteY2" fmla="*/ 6858000 h 6858005"/>
              <a:gd name="connsiteX3" fmla="*/ 1474130 w 5443818"/>
              <a:gd name="connsiteY3" fmla="*/ 6858000 h 6858005"/>
              <a:gd name="connsiteX4" fmla="*/ 11 w 5443818"/>
              <a:gd name="connsiteY4" fmla="*/ 36541 h 6858005"/>
              <a:gd name="connsiteX0" fmla="*/ 12 w 5336243"/>
              <a:gd name="connsiteY0" fmla="*/ 63435 h 6858005"/>
              <a:gd name="connsiteX1" fmla="*/ 5336243 w 5336243"/>
              <a:gd name="connsiteY1" fmla="*/ 0 h 6858005"/>
              <a:gd name="connsiteX2" fmla="*/ 5336243 w 5336243"/>
              <a:gd name="connsiteY2" fmla="*/ 6858000 h 6858005"/>
              <a:gd name="connsiteX3" fmla="*/ 1366555 w 5336243"/>
              <a:gd name="connsiteY3" fmla="*/ 6858000 h 6858005"/>
              <a:gd name="connsiteX4" fmla="*/ 12 w 5336243"/>
              <a:gd name="connsiteY4" fmla="*/ 63435 h 6858005"/>
              <a:gd name="connsiteX0" fmla="*/ 12 w 5336243"/>
              <a:gd name="connsiteY0" fmla="*/ 63435 h 6871452"/>
              <a:gd name="connsiteX1" fmla="*/ 5336243 w 5336243"/>
              <a:gd name="connsiteY1" fmla="*/ 0 h 6871452"/>
              <a:gd name="connsiteX2" fmla="*/ 5336243 w 5336243"/>
              <a:gd name="connsiteY2" fmla="*/ 6858000 h 6871452"/>
              <a:gd name="connsiteX3" fmla="*/ 1258978 w 5336243"/>
              <a:gd name="connsiteY3" fmla="*/ 6871447 h 6871452"/>
              <a:gd name="connsiteX4" fmla="*/ 12 w 5336243"/>
              <a:gd name="connsiteY4" fmla="*/ 63435 h 6871452"/>
              <a:gd name="connsiteX0" fmla="*/ 11 w 5430371"/>
              <a:gd name="connsiteY0" fmla="*/ 2 h 6875254"/>
              <a:gd name="connsiteX1" fmla="*/ 5430371 w 5430371"/>
              <a:gd name="connsiteY1" fmla="*/ 3802 h 6875254"/>
              <a:gd name="connsiteX2" fmla="*/ 5430371 w 5430371"/>
              <a:gd name="connsiteY2" fmla="*/ 6861802 h 6875254"/>
              <a:gd name="connsiteX3" fmla="*/ 1353106 w 5430371"/>
              <a:gd name="connsiteY3" fmla="*/ 6875249 h 6875254"/>
              <a:gd name="connsiteX4" fmla="*/ 11 w 5430371"/>
              <a:gd name="connsiteY4" fmla="*/ 2 h 6875254"/>
              <a:gd name="connsiteX0" fmla="*/ 11 w 6721288"/>
              <a:gd name="connsiteY0" fmla="*/ 2 h 6888696"/>
              <a:gd name="connsiteX1" fmla="*/ 5430371 w 6721288"/>
              <a:gd name="connsiteY1" fmla="*/ 3802 h 6888696"/>
              <a:gd name="connsiteX2" fmla="*/ 6721288 w 6721288"/>
              <a:gd name="connsiteY2" fmla="*/ 6888696 h 6888696"/>
              <a:gd name="connsiteX3" fmla="*/ 1353106 w 6721288"/>
              <a:gd name="connsiteY3" fmla="*/ 6875249 h 6888696"/>
              <a:gd name="connsiteX4" fmla="*/ 11 w 6721288"/>
              <a:gd name="connsiteY4" fmla="*/ 2 h 6888696"/>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1 w 7479230"/>
              <a:gd name="connsiteY0" fmla="*/ 873318 h 7762012"/>
              <a:gd name="connsiteX1" fmla="*/ 6721288 w 7479230"/>
              <a:gd name="connsiteY1" fmla="*/ 850224 h 7762012"/>
              <a:gd name="connsiteX2" fmla="*/ 6721288 w 7479230"/>
              <a:gd name="connsiteY2" fmla="*/ 7762012 h 7762012"/>
              <a:gd name="connsiteX3" fmla="*/ 1353106 w 7479230"/>
              <a:gd name="connsiteY3" fmla="*/ 7748565 h 7762012"/>
              <a:gd name="connsiteX4" fmla="*/ 11 w 7479230"/>
              <a:gd name="connsiteY4" fmla="*/ 873318 h 7762012"/>
              <a:gd name="connsiteX0" fmla="*/ 11 w 6721288"/>
              <a:gd name="connsiteY0" fmla="*/ 873318 h 7762012"/>
              <a:gd name="connsiteX1" fmla="*/ 6721288 w 6721288"/>
              <a:gd name="connsiteY1" fmla="*/ 850224 h 7762012"/>
              <a:gd name="connsiteX2" fmla="*/ 6721288 w 6721288"/>
              <a:gd name="connsiteY2" fmla="*/ 7762012 h 7762012"/>
              <a:gd name="connsiteX3" fmla="*/ 1353106 w 6721288"/>
              <a:gd name="connsiteY3" fmla="*/ 7748565 h 7762012"/>
              <a:gd name="connsiteX4" fmla="*/ 11 w 6721288"/>
              <a:gd name="connsiteY4" fmla="*/ 873318 h 7762012"/>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2 w 7204718"/>
              <a:gd name="connsiteY0" fmla="*/ 519137 h 7421278"/>
              <a:gd name="connsiteX1" fmla="*/ 6707842 w 7204718"/>
              <a:gd name="connsiteY1" fmla="*/ 509490 h 7421278"/>
              <a:gd name="connsiteX2" fmla="*/ 6707842 w 7204718"/>
              <a:gd name="connsiteY2" fmla="*/ 7421278 h 7421278"/>
              <a:gd name="connsiteX3" fmla="*/ 1339660 w 7204718"/>
              <a:gd name="connsiteY3" fmla="*/ 7407831 h 7421278"/>
              <a:gd name="connsiteX4" fmla="*/ 12 w 7204718"/>
              <a:gd name="connsiteY4" fmla="*/ 519137 h 7421278"/>
              <a:gd name="connsiteX0" fmla="*/ 12 w 7204718"/>
              <a:gd name="connsiteY0" fmla="*/ 9647 h 6911788"/>
              <a:gd name="connsiteX1" fmla="*/ 6707842 w 7204718"/>
              <a:gd name="connsiteY1" fmla="*/ 0 h 6911788"/>
              <a:gd name="connsiteX2" fmla="*/ 6707842 w 7204718"/>
              <a:gd name="connsiteY2" fmla="*/ 6911788 h 6911788"/>
              <a:gd name="connsiteX3" fmla="*/ 1339660 w 7204718"/>
              <a:gd name="connsiteY3" fmla="*/ 6898341 h 6911788"/>
              <a:gd name="connsiteX4" fmla="*/ 12 w 7204718"/>
              <a:gd name="connsiteY4" fmla="*/ 9647 h 6911788"/>
              <a:gd name="connsiteX0" fmla="*/ 12 w 6707842"/>
              <a:gd name="connsiteY0" fmla="*/ 9647 h 6911788"/>
              <a:gd name="connsiteX1" fmla="*/ 6707842 w 6707842"/>
              <a:gd name="connsiteY1" fmla="*/ 0 h 6911788"/>
              <a:gd name="connsiteX2" fmla="*/ 6707842 w 6707842"/>
              <a:gd name="connsiteY2" fmla="*/ 6911788 h 6911788"/>
              <a:gd name="connsiteX3" fmla="*/ 1339660 w 6707842"/>
              <a:gd name="connsiteY3" fmla="*/ 6898341 h 6911788"/>
              <a:gd name="connsiteX4" fmla="*/ 12 w 6707842"/>
              <a:gd name="connsiteY4" fmla="*/ 9647 h 6911788"/>
              <a:gd name="connsiteX0" fmla="*/ 471233 w 7179063"/>
              <a:gd name="connsiteY0" fmla="*/ 9647 h 6911788"/>
              <a:gd name="connsiteX1" fmla="*/ 7179063 w 7179063"/>
              <a:gd name="connsiteY1" fmla="*/ 0 h 6911788"/>
              <a:gd name="connsiteX2" fmla="*/ 7179063 w 7179063"/>
              <a:gd name="connsiteY2" fmla="*/ 6911788 h 6911788"/>
              <a:gd name="connsiteX3" fmla="*/ 1810881 w 7179063"/>
              <a:gd name="connsiteY3" fmla="*/ 6898341 h 6911788"/>
              <a:gd name="connsiteX4" fmla="*/ 698369 w 7179063"/>
              <a:gd name="connsiteY4" fmla="*/ 1262578 h 6911788"/>
              <a:gd name="connsiteX5" fmla="*/ 471233 w 7179063"/>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227136 w 6707830"/>
              <a:gd name="connsiteY4" fmla="*/ 1262578 h 6911788"/>
              <a:gd name="connsiteX5" fmla="*/ 0 w 6707830"/>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64207 w 6707830"/>
              <a:gd name="connsiteY5" fmla="*/ 243647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1814980 w 6707830"/>
              <a:gd name="connsiteY5" fmla="*/ 2195513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338118 w 6936430"/>
              <a:gd name="connsiteY7" fmla="*/ 1287568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534679 w 7174555"/>
              <a:gd name="connsiteY7" fmla="*/ 1277177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5526 w 7174555"/>
              <a:gd name="connsiteY6" fmla="*/ 1286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35861 w 7174555"/>
              <a:gd name="connsiteY6" fmla="*/ 1295314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9860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8548"/>
              <a:gd name="connsiteY0" fmla="*/ 17536 h 6911788"/>
              <a:gd name="connsiteX1" fmla="*/ 7178548 w 7178548"/>
              <a:gd name="connsiteY1" fmla="*/ 0 h 6911788"/>
              <a:gd name="connsiteX2" fmla="*/ 7178548 w 7178548"/>
              <a:gd name="connsiteY2" fmla="*/ 6911788 h 6911788"/>
              <a:gd name="connsiteX3" fmla="*/ 1810366 w 7178548"/>
              <a:gd name="connsiteY3" fmla="*/ 6898341 h 6911788"/>
              <a:gd name="connsiteX4" fmla="*/ 858492 w 7178548"/>
              <a:gd name="connsiteY4" fmla="*/ 3313799 h 6911788"/>
              <a:gd name="connsiteX5" fmla="*/ 3787044 w 7178548"/>
              <a:gd name="connsiteY5" fmla="*/ 3313800 h 6911788"/>
              <a:gd name="connsiteX6" fmla="*/ 3423378 w 7178548"/>
              <a:gd name="connsiteY6" fmla="*/ 1298862 h 6911788"/>
              <a:gd name="connsiteX7" fmla="*/ 338646 w 7178548"/>
              <a:gd name="connsiteY7" fmla="*/ 1296993 h 6911788"/>
              <a:gd name="connsiteX8" fmla="*/ 0 w 7178548"/>
              <a:gd name="connsiteY8" fmla="*/ 17536 h 6911788"/>
              <a:gd name="connsiteX0" fmla="*/ 0 w 7158582"/>
              <a:gd name="connsiteY0" fmla="*/ 9550 h 6911788"/>
              <a:gd name="connsiteX1" fmla="*/ 7158582 w 7158582"/>
              <a:gd name="connsiteY1" fmla="*/ 0 h 6911788"/>
              <a:gd name="connsiteX2" fmla="*/ 7158582 w 7158582"/>
              <a:gd name="connsiteY2" fmla="*/ 6911788 h 6911788"/>
              <a:gd name="connsiteX3" fmla="*/ 1790400 w 7158582"/>
              <a:gd name="connsiteY3" fmla="*/ 6898341 h 6911788"/>
              <a:gd name="connsiteX4" fmla="*/ 838526 w 7158582"/>
              <a:gd name="connsiteY4" fmla="*/ 3313799 h 6911788"/>
              <a:gd name="connsiteX5" fmla="*/ 3767078 w 7158582"/>
              <a:gd name="connsiteY5" fmla="*/ 3313800 h 6911788"/>
              <a:gd name="connsiteX6" fmla="*/ 3403412 w 7158582"/>
              <a:gd name="connsiteY6" fmla="*/ 1298862 h 6911788"/>
              <a:gd name="connsiteX7" fmla="*/ 318680 w 7158582"/>
              <a:gd name="connsiteY7" fmla="*/ 1296993 h 6911788"/>
              <a:gd name="connsiteX8" fmla="*/ 0 w 7158582"/>
              <a:gd name="connsiteY8" fmla="*/ 9550 h 6911788"/>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8680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1615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5832 h 6907795"/>
              <a:gd name="connsiteX8" fmla="*/ 0 w 7158582"/>
              <a:gd name="connsiteY8" fmla="*/ 5557 h 690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8582" h="6907795">
                <a:moveTo>
                  <a:pt x="0" y="5557"/>
                </a:moveTo>
                <a:lnTo>
                  <a:pt x="7154589" y="0"/>
                </a:lnTo>
                <a:lnTo>
                  <a:pt x="7158582" y="6907795"/>
                </a:lnTo>
                <a:lnTo>
                  <a:pt x="1790400" y="6894348"/>
                </a:lnTo>
                <a:lnTo>
                  <a:pt x="841701" y="3312981"/>
                </a:lnTo>
                <a:lnTo>
                  <a:pt x="3763903" y="3312982"/>
                </a:lnTo>
                <a:lnTo>
                  <a:pt x="3399419" y="1286883"/>
                </a:lnTo>
                <a:lnTo>
                  <a:pt x="314687" y="1285832"/>
                </a:lnTo>
                <a:lnTo>
                  <a:pt x="0" y="5557"/>
                </a:lnTo>
                <a:close/>
              </a:path>
            </a:pathLst>
          </a:custGeom>
          <a:solidFill>
            <a:schemeClr val="bg2">
              <a:lumMod val="40000"/>
              <a:lumOff val="60000"/>
            </a:schemeClr>
          </a:solidFill>
        </p:spPr>
        <p:txBody>
          <a:bodyPr anchor="ctr">
            <a:normAutofit/>
          </a:bodyPr>
          <a:lstStyle>
            <a:lvl1pPr marL="5953" indent="0" algn="ctr">
              <a:buNone/>
              <a:defRPr sz="1200"/>
            </a:lvl1pPr>
          </a:lstStyle>
          <a:p>
            <a:br>
              <a:rPr lang="en-US" dirty="0"/>
            </a:br>
            <a:br>
              <a:rPr lang="en-US" dirty="0"/>
            </a:br>
            <a:r>
              <a:rPr lang="en-US" dirty="0"/>
              <a:t>Click icon to add picture</a:t>
            </a:r>
          </a:p>
        </p:txBody>
      </p:sp>
      <p:sp>
        <p:nvSpPr>
          <p:cNvPr id="3" name="Text Placeholder 11">
            <a:extLst>
              <a:ext uri="{FF2B5EF4-FFF2-40B4-BE49-F238E27FC236}">
                <a16:creationId xmlns:a16="http://schemas.microsoft.com/office/drawing/2014/main" id="{0472FAB6-F0C2-CB40-A177-425D5AC4CF50}"/>
              </a:ext>
            </a:extLst>
          </p:cNvPr>
          <p:cNvSpPr>
            <a:spLocks noGrp="1"/>
          </p:cNvSpPr>
          <p:nvPr>
            <p:ph type="body" sz="quarter" idx="10" hasCustomPrompt="1"/>
          </p:nvPr>
        </p:nvSpPr>
        <p:spPr>
          <a:xfrm>
            <a:off x="519725" y="1689652"/>
            <a:ext cx="7570176" cy="802101"/>
          </a:xfrm>
          <a:prstGeom prst="rect">
            <a:avLst/>
          </a:prstGeom>
        </p:spPr>
        <p:txBody>
          <a:bodyPr anchor="ctr" anchorCtr="0"/>
          <a:lstStyle>
            <a:lvl1pPr marL="5953" indent="0" algn="r">
              <a:lnSpc>
                <a:spcPts val="3375"/>
              </a:lnSpc>
              <a:spcBef>
                <a:spcPts val="0"/>
              </a:spcBef>
              <a:buFontTx/>
              <a:buNone/>
              <a:defRPr sz="3150" b="0" i="0" cap="none" spc="75" baseline="0">
                <a:solidFill>
                  <a:schemeClr val="bg1"/>
                </a:solidFill>
              </a:defRPr>
            </a:lvl1pPr>
          </a:lstStyle>
          <a:p>
            <a:pPr lvl="0"/>
            <a:r>
              <a:rPr lang="en-US" dirty="0"/>
              <a:t>Presentation Title</a:t>
            </a:r>
          </a:p>
        </p:txBody>
      </p:sp>
      <p:sp>
        <p:nvSpPr>
          <p:cNvPr id="4" name="Text Placeholder 16">
            <a:extLst>
              <a:ext uri="{FF2B5EF4-FFF2-40B4-BE49-F238E27FC236}">
                <a16:creationId xmlns:a16="http://schemas.microsoft.com/office/drawing/2014/main" id="{0CA2012E-F99C-9B48-B165-B4B0E9677F6B}"/>
              </a:ext>
            </a:extLst>
          </p:cNvPr>
          <p:cNvSpPr>
            <a:spLocks noGrp="1"/>
          </p:cNvSpPr>
          <p:nvPr>
            <p:ph type="body" sz="quarter" idx="11" hasCustomPrompt="1"/>
          </p:nvPr>
        </p:nvSpPr>
        <p:spPr>
          <a:xfrm>
            <a:off x="519725" y="2491752"/>
            <a:ext cx="7570176" cy="345630"/>
          </a:xfrm>
          <a:prstGeom prst="rect">
            <a:avLst/>
          </a:prstGeom>
        </p:spPr>
        <p:txBody>
          <a:bodyPr anchor="ctr"/>
          <a:lstStyle>
            <a:lvl1pPr marL="5953" indent="0" algn="r">
              <a:buFontTx/>
              <a:buNone/>
              <a:defRPr sz="1800" cap="none" spc="75" baseline="0">
                <a:solidFill>
                  <a:schemeClr val="accent5"/>
                </a:solidFill>
              </a:defRPr>
            </a:lvl1pPr>
          </a:lstStyle>
          <a:p>
            <a:pPr lvl="0"/>
            <a:r>
              <a:rPr lang="en-US" dirty="0"/>
              <a:t>Month Year</a:t>
            </a:r>
          </a:p>
        </p:txBody>
      </p:sp>
      <p:sp>
        <p:nvSpPr>
          <p:cNvPr id="15" name="Rectangle 14">
            <a:extLst>
              <a:ext uri="{FF2B5EF4-FFF2-40B4-BE49-F238E27FC236}">
                <a16:creationId xmlns:a16="http://schemas.microsoft.com/office/drawing/2014/main" id="{A49E6FF6-6CEC-418E-9553-375F52547740}"/>
              </a:ext>
            </a:extLst>
          </p:cNvPr>
          <p:cNvSpPr/>
          <p:nvPr userDrawn="1"/>
        </p:nvSpPr>
        <p:spPr>
          <a:xfrm>
            <a:off x="4403837" y="6531397"/>
            <a:ext cx="1830950" cy="196208"/>
          </a:xfrm>
          <a:prstGeom prst="rect">
            <a:avLst/>
          </a:prstGeom>
        </p:spPr>
        <p:txBody>
          <a:bodyPr wrap="none">
            <a:spAutoFit/>
          </a:bodyPr>
          <a:lstStyle/>
          <a:p>
            <a:pPr algn="l"/>
            <a:r>
              <a:rPr lang="en-US" sz="675" b="0" i="0" kern="1200" dirty="0">
                <a:solidFill>
                  <a:schemeClr val="bg2"/>
                </a:solidFill>
                <a:effectLst/>
                <a:latin typeface="Arial" charset="0"/>
                <a:ea typeface="Arial" charset="0"/>
                <a:cs typeface="Arial" charset="0"/>
              </a:rPr>
              <a:t>© 2022 Ameresco, Inc. All rights reserved.</a:t>
            </a:r>
            <a:r>
              <a:rPr lang="en-US" sz="675" b="0" i="0" dirty="0">
                <a:solidFill>
                  <a:schemeClr val="bg2"/>
                </a:solidFill>
                <a:effectLst/>
                <a:latin typeface="Arial" charset="0"/>
                <a:ea typeface="Arial" charset="0"/>
                <a:cs typeface="Arial" charset="0"/>
              </a:rPr>
              <a:t> </a:t>
            </a:r>
            <a:endParaRPr lang="en-US" sz="675" b="0" i="0" dirty="0">
              <a:solidFill>
                <a:schemeClr val="bg2"/>
              </a:solidFill>
              <a:latin typeface="Arial" charset="0"/>
              <a:ea typeface="Arial" charset="0"/>
              <a:cs typeface="Arial" charset="0"/>
            </a:endParaRPr>
          </a:p>
        </p:txBody>
      </p:sp>
    </p:spTree>
    <p:extLst>
      <p:ext uri="{BB962C8B-B14F-4D97-AF65-F5344CB8AC3E}">
        <p14:creationId xmlns:p14="http://schemas.microsoft.com/office/powerpoint/2010/main" val="54091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MRC-Stron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F51058-59D3-435F-A086-86D9B8F8F963}"/>
              </a:ext>
            </a:extLst>
          </p:cNvPr>
          <p:cNvGrpSpPr/>
          <p:nvPr userDrawn="1"/>
        </p:nvGrpSpPr>
        <p:grpSpPr>
          <a:xfrm>
            <a:off x="3857624" y="0"/>
            <a:ext cx="8445768" cy="6858000"/>
            <a:chOff x="3857624" y="0"/>
            <a:chExt cx="8445768" cy="6858000"/>
          </a:xfrm>
        </p:grpSpPr>
        <p:sp>
          <p:nvSpPr>
            <p:cNvPr id="2" name="Rectangle 1">
              <a:extLst>
                <a:ext uri="{FF2B5EF4-FFF2-40B4-BE49-F238E27FC236}">
                  <a16:creationId xmlns:a16="http://schemas.microsoft.com/office/drawing/2014/main" id="{1A801A5F-2458-844B-8442-C0023C08E562}"/>
                </a:ext>
              </a:extLst>
            </p:cNvPr>
            <p:cNvSpPr/>
            <p:nvPr userDrawn="1"/>
          </p:nvSpPr>
          <p:spPr>
            <a:xfrm flipH="1">
              <a:off x="3857624" y="0"/>
              <a:ext cx="8436511" cy="6858000"/>
            </a:xfrm>
            <a:prstGeom prst="rect">
              <a:avLst/>
            </a:prstGeom>
            <a:gradFill flip="none" rotWithShape="1">
              <a:gsLst>
                <a:gs pos="0">
                  <a:srgbClr val="02598D"/>
                </a:gs>
                <a:gs pos="64000">
                  <a:srgbClr val="04486C"/>
                </a:gs>
                <a:gs pos="77000">
                  <a:schemeClr val="tx1"/>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9" name="Rectangle 8">
              <a:extLst>
                <a:ext uri="{FF2B5EF4-FFF2-40B4-BE49-F238E27FC236}">
                  <a16:creationId xmlns:a16="http://schemas.microsoft.com/office/drawing/2014/main" id="{4E4827A7-F56A-6141-84C2-E3401291976B}"/>
                </a:ext>
              </a:extLst>
            </p:cNvPr>
            <p:cNvSpPr/>
            <p:nvPr userDrawn="1"/>
          </p:nvSpPr>
          <p:spPr>
            <a:xfrm flipH="1">
              <a:off x="8781781" y="0"/>
              <a:ext cx="3521611" cy="6858000"/>
            </a:xfrm>
            <a:custGeom>
              <a:avLst/>
              <a:gdLst>
                <a:gd name="connsiteX0" fmla="*/ 0 w 8436511"/>
                <a:gd name="connsiteY0" fmla="*/ 0 h 6858000"/>
                <a:gd name="connsiteX1" fmla="*/ 8436511 w 8436511"/>
                <a:gd name="connsiteY1" fmla="*/ 0 h 6858000"/>
                <a:gd name="connsiteX2" fmla="*/ 8436511 w 8436511"/>
                <a:gd name="connsiteY2" fmla="*/ 6858000 h 6858000"/>
                <a:gd name="connsiteX3" fmla="*/ 0 w 8436511"/>
                <a:gd name="connsiteY3" fmla="*/ 6858000 h 6858000"/>
                <a:gd name="connsiteX4" fmla="*/ 0 w 8436511"/>
                <a:gd name="connsiteY4" fmla="*/ 0 h 6858000"/>
                <a:gd name="connsiteX0" fmla="*/ 0 w 8436511"/>
                <a:gd name="connsiteY0" fmla="*/ 0 h 6858000"/>
                <a:gd name="connsiteX1" fmla="*/ 8436511 w 8436511"/>
                <a:gd name="connsiteY1" fmla="*/ 0 h 6858000"/>
                <a:gd name="connsiteX2" fmla="*/ 3521611 w 8436511"/>
                <a:gd name="connsiteY2" fmla="*/ 6858000 h 6858000"/>
                <a:gd name="connsiteX3" fmla="*/ 0 w 8436511"/>
                <a:gd name="connsiteY3" fmla="*/ 6858000 h 6858000"/>
                <a:gd name="connsiteX4" fmla="*/ 0 w 8436511"/>
                <a:gd name="connsiteY4" fmla="*/ 0 h 6858000"/>
                <a:gd name="connsiteX0" fmla="*/ 0 w 6417211"/>
                <a:gd name="connsiteY0" fmla="*/ 0 h 6858000"/>
                <a:gd name="connsiteX1" fmla="*/ 6417211 w 6417211"/>
                <a:gd name="connsiteY1" fmla="*/ 0 h 6858000"/>
                <a:gd name="connsiteX2" fmla="*/ 3521611 w 6417211"/>
                <a:gd name="connsiteY2" fmla="*/ 6858000 h 6858000"/>
                <a:gd name="connsiteX3" fmla="*/ 0 w 6417211"/>
                <a:gd name="connsiteY3" fmla="*/ 6858000 h 6858000"/>
                <a:gd name="connsiteX4" fmla="*/ 0 w 6417211"/>
                <a:gd name="connsiteY4" fmla="*/ 0 h 6858000"/>
                <a:gd name="connsiteX0" fmla="*/ 0 w 3521611"/>
                <a:gd name="connsiteY0" fmla="*/ 0 h 6858000"/>
                <a:gd name="connsiteX1" fmla="*/ 3343811 w 3521611"/>
                <a:gd name="connsiteY1" fmla="*/ 0 h 6858000"/>
                <a:gd name="connsiteX2" fmla="*/ 3521611 w 3521611"/>
                <a:gd name="connsiteY2" fmla="*/ 6858000 h 6858000"/>
                <a:gd name="connsiteX3" fmla="*/ 0 w 3521611"/>
                <a:gd name="connsiteY3" fmla="*/ 6858000 h 6858000"/>
                <a:gd name="connsiteX4" fmla="*/ 0 w 3521611"/>
                <a:gd name="connsiteY4" fmla="*/ 0 h 6858000"/>
                <a:gd name="connsiteX0" fmla="*/ 0 w 3521611"/>
                <a:gd name="connsiteY0" fmla="*/ 25400 h 6883400"/>
                <a:gd name="connsiteX1" fmla="*/ 1502311 w 3521611"/>
                <a:gd name="connsiteY1" fmla="*/ 0 h 6883400"/>
                <a:gd name="connsiteX2" fmla="*/ 3521611 w 3521611"/>
                <a:gd name="connsiteY2" fmla="*/ 6883400 h 6883400"/>
                <a:gd name="connsiteX3" fmla="*/ 0 w 3521611"/>
                <a:gd name="connsiteY3" fmla="*/ 6883400 h 6883400"/>
                <a:gd name="connsiteX4" fmla="*/ 0 w 3521611"/>
                <a:gd name="connsiteY4" fmla="*/ 25400 h 6883400"/>
                <a:gd name="connsiteX0" fmla="*/ 0 w 3521611"/>
                <a:gd name="connsiteY0" fmla="*/ 0 h 6858000"/>
                <a:gd name="connsiteX1" fmla="*/ 1400711 w 3521611"/>
                <a:gd name="connsiteY1" fmla="*/ 12700 h 6858000"/>
                <a:gd name="connsiteX2" fmla="*/ 3521611 w 3521611"/>
                <a:gd name="connsiteY2" fmla="*/ 6858000 h 6858000"/>
                <a:gd name="connsiteX3" fmla="*/ 0 w 3521611"/>
                <a:gd name="connsiteY3" fmla="*/ 6858000 h 6858000"/>
                <a:gd name="connsiteX4" fmla="*/ 0 w 3521611"/>
                <a:gd name="connsiteY4" fmla="*/ 0 h 6858000"/>
                <a:gd name="connsiteX0" fmla="*/ 0 w 3521611"/>
                <a:gd name="connsiteY0" fmla="*/ 0 h 6858000"/>
                <a:gd name="connsiteX1" fmla="*/ 1311811 w 3521611"/>
                <a:gd name="connsiteY1" fmla="*/ 12700 h 6858000"/>
                <a:gd name="connsiteX2" fmla="*/ 3521611 w 3521611"/>
                <a:gd name="connsiteY2" fmla="*/ 6858000 h 6858000"/>
                <a:gd name="connsiteX3" fmla="*/ 0 w 3521611"/>
                <a:gd name="connsiteY3" fmla="*/ 6858000 h 6858000"/>
                <a:gd name="connsiteX4" fmla="*/ 0 w 35216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611" h="6858000">
                  <a:moveTo>
                    <a:pt x="0" y="0"/>
                  </a:moveTo>
                  <a:lnTo>
                    <a:pt x="1311811" y="12700"/>
                  </a:lnTo>
                  <a:lnTo>
                    <a:pt x="3521611" y="6858000"/>
                  </a:lnTo>
                  <a:lnTo>
                    <a:pt x="0" y="6858000"/>
                  </a:lnTo>
                  <a:lnTo>
                    <a:pt x="0" y="0"/>
                  </a:lnTo>
                  <a:close/>
                </a:path>
              </a:pathLst>
            </a:custGeom>
            <a:gradFill flip="none" rotWithShape="1">
              <a:gsLst>
                <a:gs pos="1000">
                  <a:srgbClr val="02598D"/>
                </a:gs>
                <a:gs pos="93000">
                  <a:schemeClr val="tx1"/>
                </a:gs>
              </a:gsLst>
              <a:lin ang="19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4682401" y="1051679"/>
            <a:ext cx="3847237" cy="508407"/>
          </a:xfrm>
        </p:spPr>
        <p:txBody>
          <a:bodyPr anchor="t">
            <a:noAutofit/>
          </a:bodyPr>
          <a:lstStyle>
            <a:lvl1pPr>
              <a:lnSpc>
                <a:spcPts val="3960"/>
              </a:lnSpc>
              <a:spcBef>
                <a:spcPts val="0"/>
              </a:spcBef>
              <a:defRPr sz="4000">
                <a:solidFill>
                  <a:schemeClr val="bg1"/>
                </a:solidFill>
              </a:defRPr>
            </a:lvl1pPr>
          </a:lstStyle>
          <a:p>
            <a:r>
              <a:rPr lang="en-US" dirty="0"/>
              <a:t>Large Header</a:t>
            </a:r>
          </a:p>
        </p:txBody>
      </p:sp>
      <p:pic>
        <p:nvPicPr>
          <p:cNvPr id="4" name="Picture 3">
            <a:extLst>
              <a:ext uri="{FF2B5EF4-FFF2-40B4-BE49-F238E27FC236}">
                <a16:creationId xmlns:a16="http://schemas.microsoft.com/office/drawing/2014/main" id="{B7BDF3F0-3660-484A-B64E-61D93D6DD1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6473" y="6212020"/>
            <a:ext cx="1939637" cy="328487"/>
          </a:xfrm>
          <a:prstGeom prst="rect">
            <a:avLst/>
          </a:prstGeom>
        </p:spPr>
      </p:pic>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8529638" y="1028700"/>
            <a:ext cx="2549236" cy="508407"/>
          </a:xfrm>
          <a:prstGeom prst="rect">
            <a:avLst/>
          </a:prstGeom>
        </p:spPr>
        <p:txBody>
          <a:bodyPr>
            <a:noAutofit/>
          </a:bodyPr>
          <a:lstStyle>
            <a:lvl1pPr marL="7937" indent="0">
              <a:lnSpc>
                <a:spcPts val="1560"/>
              </a:lnSpc>
              <a:spcBef>
                <a:spcPts val="400"/>
              </a:spcBef>
              <a:buNone/>
              <a:defRPr sz="1700" b="0">
                <a:solidFill>
                  <a:schemeClr val="accent5"/>
                </a:solidFill>
              </a:defRPr>
            </a:lvl1pPr>
          </a:lstStyle>
          <a:p>
            <a:pPr lvl="0"/>
            <a:r>
              <a:rPr lang="en-US" dirty="0"/>
              <a:t>Two Lines</a:t>
            </a:r>
          </a:p>
          <a:p>
            <a:pPr lvl="0"/>
            <a:r>
              <a:rPr lang="en-US" dirty="0"/>
              <a:t>Sub-header</a:t>
            </a:r>
          </a:p>
        </p:txBody>
      </p:sp>
      <p:sp>
        <p:nvSpPr>
          <p:cNvPr id="14" name="Picture Placeholder 13">
            <a:extLst>
              <a:ext uri="{FF2B5EF4-FFF2-40B4-BE49-F238E27FC236}">
                <a16:creationId xmlns:a16="http://schemas.microsoft.com/office/drawing/2014/main" id="{34590287-1402-6B4C-A6C6-16721C814436}"/>
              </a:ext>
            </a:extLst>
          </p:cNvPr>
          <p:cNvSpPr>
            <a:spLocks noGrp="1"/>
          </p:cNvSpPr>
          <p:nvPr>
            <p:ph type="pic" sz="quarter" idx="16"/>
          </p:nvPr>
        </p:nvSpPr>
        <p:spPr>
          <a:xfrm>
            <a:off x="0" y="0"/>
            <a:ext cx="3857624" cy="6858000"/>
          </a:xfrm>
          <a:prstGeom prst="rect">
            <a:avLst/>
          </a:prstGeom>
          <a:solidFill>
            <a:schemeClr val="bg2">
              <a:lumMod val="40000"/>
              <a:lumOff val="60000"/>
            </a:schemeClr>
          </a:solidFill>
        </p:spPr>
        <p:txBody>
          <a:bodyPr anchor="ctr"/>
          <a:lstStyle>
            <a:lvl1pPr marL="7937" indent="0" algn="ctr">
              <a:buNone/>
              <a:defRPr/>
            </a:lvl1pPr>
          </a:lstStyle>
          <a:p>
            <a:r>
              <a:rPr lang="en-US" dirty="0"/>
              <a:t>Click icon to add picture</a:t>
            </a:r>
          </a:p>
        </p:txBody>
      </p:sp>
      <p:sp>
        <p:nvSpPr>
          <p:cNvPr id="5" name="Text Placeholder 4">
            <a:extLst>
              <a:ext uri="{FF2B5EF4-FFF2-40B4-BE49-F238E27FC236}">
                <a16:creationId xmlns:a16="http://schemas.microsoft.com/office/drawing/2014/main" id="{86CF5612-09A6-D946-BBE5-7170116C0A45}"/>
              </a:ext>
            </a:extLst>
          </p:cNvPr>
          <p:cNvSpPr>
            <a:spLocks noGrp="1"/>
          </p:cNvSpPr>
          <p:nvPr>
            <p:ph type="body" sz="quarter" idx="17"/>
          </p:nvPr>
        </p:nvSpPr>
        <p:spPr>
          <a:xfrm>
            <a:off x="4683125" y="2169268"/>
            <a:ext cx="6396038" cy="3734645"/>
          </a:xfrm>
          <a:prstGeom prst="rect">
            <a:avLst/>
          </a:prstGeom>
        </p:spPr>
        <p:txBody>
          <a:bodyPr>
            <a:normAutofit/>
          </a:bodyPr>
          <a:lstStyle>
            <a:lvl1pPr>
              <a:buClr>
                <a:schemeClr val="accent5"/>
              </a:buClr>
              <a:defRPr sz="2400">
                <a:solidFill>
                  <a:schemeClr val="bg1"/>
                </a:solidFill>
              </a:defRPr>
            </a:lvl1pPr>
            <a:lvl2pPr>
              <a:buClr>
                <a:schemeClr val="accent5"/>
              </a:buClr>
              <a:defRPr sz="2000">
                <a:solidFill>
                  <a:schemeClr val="bg1"/>
                </a:solidFill>
              </a:defRPr>
            </a:lvl2pPr>
            <a:lvl3pPr>
              <a:buClr>
                <a:schemeClr val="accent5"/>
              </a:buClr>
              <a:defRPr sz="1800">
                <a:solidFill>
                  <a:schemeClr val="bg1"/>
                </a:solidFill>
              </a:defRPr>
            </a:lvl3pPr>
            <a:lvl4pPr>
              <a:buClr>
                <a:schemeClr val="accent5"/>
              </a:buClr>
              <a:defRPr sz="1600">
                <a:solidFill>
                  <a:schemeClr val="bg1"/>
                </a:solidFill>
              </a:defRPr>
            </a:lvl4pPr>
            <a:lvl5pPr>
              <a:buClr>
                <a:schemeClr val="accent5"/>
              </a:buClr>
              <a:defRPr sz="1400">
                <a:solidFill>
                  <a:schemeClr val="bg1"/>
                </a:solidFill>
              </a:defRPr>
            </a:lvl5pPr>
          </a:lstStyle>
          <a:p>
            <a:pPr lvl="0"/>
            <a:r>
              <a:rPr lang="en-US"/>
              <a:t>Click to edit Master text styles</a:t>
            </a:r>
          </a:p>
        </p:txBody>
      </p:sp>
      <p:sp>
        <p:nvSpPr>
          <p:cNvPr id="10" name="Slide Number Placeholder 9">
            <a:extLst>
              <a:ext uri="{FF2B5EF4-FFF2-40B4-BE49-F238E27FC236}">
                <a16:creationId xmlns:a16="http://schemas.microsoft.com/office/drawing/2014/main" id="{FB09F1E9-0548-6446-B11E-60A1CECF895A}"/>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13" name="Graphic 12">
            <a:extLst>
              <a:ext uri="{FF2B5EF4-FFF2-40B4-BE49-F238E27FC236}">
                <a16:creationId xmlns:a16="http://schemas.microsoft.com/office/drawing/2014/main" id="{EDA1B8C3-F52B-4714-8948-D5C28F744F6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7749" y="6165904"/>
            <a:ext cx="513817" cy="523512"/>
          </a:xfrm>
          <a:prstGeom prst="rect">
            <a:avLst/>
          </a:prstGeom>
        </p:spPr>
      </p:pic>
      <p:cxnSp>
        <p:nvCxnSpPr>
          <p:cNvPr id="15" name="Straight Connector 14">
            <a:extLst>
              <a:ext uri="{FF2B5EF4-FFF2-40B4-BE49-F238E27FC236}">
                <a16:creationId xmlns:a16="http://schemas.microsoft.com/office/drawing/2014/main" id="{135CF524-1A18-4433-8E1B-77D9CB5D1008}"/>
              </a:ext>
            </a:extLst>
          </p:cNvPr>
          <p:cNvCxnSpPr>
            <a:cxnSpLocks/>
          </p:cNvCxnSpPr>
          <p:nvPr userDrawn="1"/>
        </p:nvCxnSpPr>
        <p:spPr>
          <a:xfrm>
            <a:off x="722260" y="178077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861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AMRC-DividerB">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B8EEC9-A86E-5A46-8F8C-F7D74D3FB39C}"/>
              </a:ext>
            </a:extLst>
          </p:cNvPr>
          <p:cNvSpPr>
            <a:spLocks noGrp="1"/>
          </p:cNvSpPr>
          <p:nvPr>
            <p:ph type="pic" sz="quarter" idx="12"/>
          </p:nvPr>
        </p:nvSpPr>
        <p:spPr>
          <a:xfrm>
            <a:off x="7593840" y="-22189"/>
            <a:ext cx="4601337" cy="6919395"/>
          </a:xfrm>
          <a:custGeom>
            <a:avLst/>
            <a:gdLst>
              <a:gd name="connsiteX0" fmla="*/ 0 w 4581525"/>
              <a:gd name="connsiteY0" fmla="*/ 0 h 6858000"/>
              <a:gd name="connsiteX1" fmla="*/ 4581525 w 4581525"/>
              <a:gd name="connsiteY1" fmla="*/ 0 h 6858000"/>
              <a:gd name="connsiteX2" fmla="*/ 4581525 w 4581525"/>
              <a:gd name="connsiteY2" fmla="*/ 6858000 h 6858000"/>
              <a:gd name="connsiteX3" fmla="*/ 0 w 4581525"/>
              <a:gd name="connsiteY3" fmla="*/ 6858000 h 6858000"/>
              <a:gd name="connsiteX4" fmla="*/ 0 w 4581525"/>
              <a:gd name="connsiteY4" fmla="*/ 0 h 6858000"/>
              <a:gd name="connsiteX0" fmla="*/ 0 w 4581525"/>
              <a:gd name="connsiteY0" fmla="*/ 0 h 6858000"/>
              <a:gd name="connsiteX1" fmla="*/ 4581525 w 4581525"/>
              <a:gd name="connsiteY1" fmla="*/ 0 h 6858000"/>
              <a:gd name="connsiteX2" fmla="*/ 4581525 w 4581525"/>
              <a:gd name="connsiteY2" fmla="*/ 6858000 h 6858000"/>
              <a:gd name="connsiteX3" fmla="*/ 1896035 w 4581525"/>
              <a:gd name="connsiteY3" fmla="*/ 6858000 h 6858000"/>
              <a:gd name="connsiteX4" fmla="*/ 0 w 4581525"/>
              <a:gd name="connsiteY4" fmla="*/ 0 h 6858000"/>
              <a:gd name="connsiteX0" fmla="*/ 0 w 4563237"/>
              <a:gd name="connsiteY0" fmla="*/ 4572 h 6858000"/>
              <a:gd name="connsiteX1" fmla="*/ 4563237 w 4563237"/>
              <a:gd name="connsiteY1" fmla="*/ 0 h 6858000"/>
              <a:gd name="connsiteX2" fmla="*/ 4563237 w 4563237"/>
              <a:gd name="connsiteY2" fmla="*/ 6858000 h 6858000"/>
              <a:gd name="connsiteX3" fmla="*/ 1877747 w 4563237"/>
              <a:gd name="connsiteY3" fmla="*/ 6858000 h 6858000"/>
              <a:gd name="connsiteX4" fmla="*/ 0 w 4563237"/>
              <a:gd name="connsiteY4" fmla="*/ 4572 h 6858000"/>
              <a:gd name="connsiteX0" fmla="*/ 0 w 4563237"/>
              <a:gd name="connsiteY0" fmla="*/ 4572 h 6858000"/>
              <a:gd name="connsiteX1" fmla="*/ 4563237 w 4563237"/>
              <a:gd name="connsiteY1" fmla="*/ 0 h 6858000"/>
              <a:gd name="connsiteX2" fmla="*/ 4563237 w 4563237"/>
              <a:gd name="connsiteY2" fmla="*/ 6858000 h 6858000"/>
              <a:gd name="connsiteX3" fmla="*/ 1869932 w 4563237"/>
              <a:gd name="connsiteY3" fmla="*/ 6858000 h 6858000"/>
              <a:gd name="connsiteX4" fmla="*/ 0 w 4563237"/>
              <a:gd name="connsiteY4" fmla="*/ 4572 h 6858000"/>
              <a:gd name="connsiteX0" fmla="*/ 0 w 4601337"/>
              <a:gd name="connsiteY0" fmla="*/ 0 h 6853428"/>
              <a:gd name="connsiteX1" fmla="*/ 4601337 w 4601337"/>
              <a:gd name="connsiteY1" fmla="*/ 8128 h 6853428"/>
              <a:gd name="connsiteX2" fmla="*/ 4563237 w 4601337"/>
              <a:gd name="connsiteY2" fmla="*/ 6853428 h 6853428"/>
              <a:gd name="connsiteX3" fmla="*/ 1869932 w 4601337"/>
              <a:gd name="connsiteY3" fmla="*/ 6853428 h 6853428"/>
              <a:gd name="connsiteX4" fmla="*/ 0 w 4601337"/>
              <a:gd name="connsiteY4" fmla="*/ 0 h 6853428"/>
              <a:gd name="connsiteX0" fmla="*/ 0 w 4601337"/>
              <a:gd name="connsiteY0" fmla="*/ 0 h 6866128"/>
              <a:gd name="connsiteX1" fmla="*/ 4601337 w 4601337"/>
              <a:gd name="connsiteY1" fmla="*/ 8128 h 6866128"/>
              <a:gd name="connsiteX2" fmla="*/ 4601337 w 4601337"/>
              <a:gd name="connsiteY2" fmla="*/ 6866128 h 6866128"/>
              <a:gd name="connsiteX3" fmla="*/ 1869932 w 4601337"/>
              <a:gd name="connsiteY3" fmla="*/ 6853428 h 6866128"/>
              <a:gd name="connsiteX4" fmla="*/ 0 w 4601337"/>
              <a:gd name="connsiteY4" fmla="*/ 0 h 686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337" h="6866128">
                <a:moveTo>
                  <a:pt x="0" y="0"/>
                </a:moveTo>
                <a:lnTo>
                  <a:pt x="4601337" y="8128"/>
                </a:lnTo>
                <a:lnTo>
                  <a:pt x="4601337" y="6866128"/>
                </a:lnTo>
                <a:lnTo>
                  <a:pt x="1869932" y="6853428"/>
                </a:lnTo>
                <a:lnTo>
                  <a:pt x="0" y="0"/>
                </a:lnTo>
                <a:close/>
              </a:path>
            </a:pathLst>
          </a:custGeom>
          <a:solidFill>
            <a:schemeClr val="bg2">
              <a:lumMod val="40000"/>
              <a:lumOff val="60000"/>
            </a:schemeClr>
          </a:solidFill>
        </p:spPr>
        <p:txBody>
          <a:bodyPr anchor="ctr">
            <a:normAutofit/>
          </a:bodyPr>
          <a:lstStyle>
            <a:lvl1pPr marL="5953" marR="0" indent="0" algn="ctr" defTabSz="342900" rtl="0" eaLnBrk="1" fontAlgn="auto" latinLnBrk="0" hangingPunct="1">
              <a:lnSpc>
                <a:spcPct val="100000"/>
              </a:lnSpc>
              <a:spcBef>
                <a:spcPts val="450"/>
              </a:spcBef>
              <a:spcAft>
                <a:spcPts val="0"/>
              </a:spcAft>
              <a:buClr>
                <a:schemeClr val="tx2"/>
              </a:buClr>
              <a:buSzPct val="110000"/>
              <a:buFont typeface="Arial" panose="020B0604020202020204" pitchFamily="34" charset="0"/>
              <a:buNone/>
              <a:tabLst/>
              <a:defRPr sz="1800"/>
            </a:lvl1pPr>
          </a:lstStyle>
          <a:p>
            <a:pPr marL="5953" marR="0" lvl="0" indent="0" algn="ctr" defTabSz="342900" rtl="0" eaLnBrk="1" fontAlgn="auto" latinLnBrk="0" hangingPunct="1">
              <a:lnSpc>
                <a:spcPct val="100000"/>
              </a:lnSpc>
              <a:spcBef>
                <a:spcPts val="450"/>
              </a:spcBef>
              <a:spcAft>
                <a:spcPts val="0"/>
              </a:spcAft>
              <a:buClr>
                <a:schemeClr val="tx2"/>
              </a:buClr>
              <a:buSzPct val="110000"/>
              <a:buFont typeface="Arial" panose="020B0604020202020204" pitchFamily="34" charset="0"/>
              <a:buNone/>
              <a:tabLst/>
              <a:defRPr/>
            </a:pPr>
            <a:r>
              <a:rPr lang="en-US" dirty="0"/>
              <a:t>Click icon to add picture</a:t>
            </a:r>
          </a:p>
        </p:txBody>
      </p:sp>
      <p:grpSp>
        <p:nvGrpSpPr>
          <p:cNvPr id="2" name="Group 1">
            <a:extLst>
              <a:ext uri="{FF2B5EF4-FFF2-40B4-BE49-F238E27FC236}">
                <a16:creationId xmlns:a16="http://schemas.microsoft.com/office/drawing/2014/main" id="{9DA57495-224A-8442-8D03-25890D6A5971}"/>
              </a:ext>
            </a:extLst>
          </p:cNvPr>
          <p:cNvGrpSpPr/>
          <p:nvPr userDrawn="1"/>
        </p:nvGrpSpPr>
        <p:grpSpPr>
          <a:xfrm>
            <a:off x="-9524" y="-55382"/>
            <a:ext cx="9504111" cy="6943391"/>
            <a:chOff x="1331797" y="1"/>
            <a:chExt cx="9511533" cy="6913382"/>
          </a:xfrm>
        </p:grpSpPr>
        <p:sp>
          <p:nvSpPr>
            <p:cNvPr id="17" name="Rectangle 5">
              <a:extLst>
                <a:ext uri="{FF2B5EF4-FFF2-40B4-BE49-F238E27FC236}">
                  <a16:creationId xmlns:a16="http://schemas.microsoft.com/office/drawing/2014/main" id="{0C4EAFB3-0B0A-8F4D-BD20-9EB084860E6E}"/>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93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6" name="Rectangle 5">
              <a:extLst>
                <a:ext uri="{FF2B5EF4-FFF2-40B4-BE49-F238E27FC236}">
                  <a16:creationId xmlns:a16="http://schemas.microsoft.com/office/drawing/2014/main" id="{F23D85AD-7E3D-5B4B-928D-CC51CA8C8CEC}"/>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8" name="Rectangle 5">
              <a:extLst>
                <a:ext uri="{FF2B5EF4-FFF2-40B4-BE49-F238E27FC236}">
                  <a16:creationId xmlns:a16="http://schemas.microsoft.com/office/drawing/2014/main" id="{150BDDA3-4F9C-C749-9A3B-1795B40ABF27}"/>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70000">
                  <a:srgbClr val="063D56"/>
                </a:gs>
                <a:gs pos="0">
                  <a:schemeClr val="tx2"/>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sp>
        <p:nvSpPr>
          <p:cNvPr id="9" name="Text Placeholder 11">
            <a:extLst>
              <a:ext uri="{FF2B5EF4-FFF2-40B4-BE49-F238E27FC236}">
                <a16:creationId xmlns:a16="http://schemas.microsoft.com/office/drawing/2014/main" id="{767075B5-1AE1-A24C-AAF6-B7D2AB559AB6}"/>
              </a:ext>
            </a:extLst>
          </p:cNvPr>
          <p:cNvSpPr>
            <a:spLocks noGrp="1"/>
          </p:cNvSpPr>
          <p:nvPr>
            <p:ph type="body" sz="quarter" idx="11" hasCustomPrompt="1"/>
          </p:nvPr>
        </p:nvSpPr>
        <p:spPr>
          <a:xfrm>
            <a:off x="1450005" y="1458411"/>
            <a:ext cx="4210016" cy="2222156"/>
          </a:xfrm>
          <a:prstGeom prst="rect">
            <a:avLst/>
          </a:prstGeom>
        </p:spPr>
        <p:txBody>
          <a:bodyPr anchor="ctr" anchorCtr="0">
            <a:normAutofit/>
          </a:bodyPr>
          <a:lstStyle>
            <a:lvl1pPr marL="5953" indent="0">
              <a:lnSpc>
                <a:spcPts val="4800"/>
              </a:lnSpc>
              <a:spcBef>
                <a:spcPts val="0"/>
              </a:spcBef>
              <a:buFontTx/>
              <a:buNone/>
              <a:defRPr sz="4500" b="0" i="0" cap="none" spc="75" baseline="0">
                <a:solidFill>
                  <a:schemeClr val="bg1"/>
                </a:solidFill>
              </a:defRPr>
            </a:lvl1pPr>
          </a:lstStyle>
          <a:p>
            <a:pPr lvl="0"/>
            <a:r>
              <a:rPr lang="en-US" dirty="0"/>
              <a:t>Divider Title</a:t>
            </a:r>
          </a:p>
        </p:txBody>
      </p:sp>
      <p:cxnSp>
        <p:nvCxnSpPr>
          <p:cNvPr id="5" name="Straight Connector 4">
            <a:extLst>
              <a:ext uri="{FF2B5EF4-FFF2-40B4-BE49-F238E27FC236}">
                <a16:creationId xmlns:a16="http://schemas.microsoft.com/office/drawing/2014/main" id="{019EE3EC-02FC-4B42-A311-93C47DF25E75}"/>
              </a:ext>
            </a:extLst>
          </p:cNvPr>
          <p:cNvCxnSpPr>
            <a:cxnSpLocks/>
          </p:cNvCxnSpPr>
          <p:nvPr userDrawn="1"/>
        </p:nvCxnSpPr>
        <p:spPr>
          <a:xfrm>
            <a:off x="1088021" y="1458411"/>
            <a:ext cx="0" cy="2048536"/>
          </a:xfrm>
          <a:prstGeom prst="line">
            <a:avLst/>
          </a:prstGeom>
          <a:ln w="53975">
            <a:gradFill>
              <a:gsLst>
                <a:gs pos="75000">
                  <a:srgbClr val="F8B456"/>
                </a:gs>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712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AMRC-Divider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69463FB-A3C4-C54E-9270-F42EA22723AF}"/>
              </a:ext>
            </a:extLst>
          </p:cNvPr>
          <p:cNvGrpSpPr/>
          <p:nvPr userDrawn="1"/>
        </p:nvGrpSpPr>
        <p:grpSpPr>
          <a:xfrm>
            <a:off x="-9524" y="-55382"/>
            <a:ext cx="9504111" cy="6943391"/>
            <a:chOff x="1331797" y="1"/>
            <a:chExt cx="9511533" cy="6913382"/>
          </a:xfrm>
        </p:grpSpPr>
        <p:sp>
          <p:nvSpPr>
            <p:cNvPr id="17" name="Rectangle 5">
              <a:extLst>
                <a:ext uri="{FF2B5EF4-FFF2-40B4-BE49-F238E27FC236}">
                  <a16:creationId xmlns:a16="http://schemas.microsoft.com/office/drawing/2014/main" id="{836C9040-E624-4345-9EA8-61BECE66840B}"/>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70000">
                  <a:schemeClr val="accent4"/>
                </a:gs>
                <a:gs pos="0">
                  <a:schemeClr val="accent3"/>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8" name="Rectangle 5">
              <a:extLst>
                <a:ext uri="{FF2B5EF4-FFF2-40B4-BE49-F238E27FC236}">
                  <a16:creationId xmlns:a16="http://schemas.microsoft.com/office/drawing/2014/main" id="{E1DD2684-6AFC-FC48-94F6-E5F12EE74CBD}"/>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26000">
                  <a:srgbClr val="359E50"/>
                </a:gs>
                <a:gs pos="74000">
                  <a:schemeClr val="accent4"/>
                </a:gs>
                <a:gs pos="0">
                  <a:schemeClr val="accent3"/>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9" name="Rectangle 5">
              <a:extLst>
                <a:ext uri="{FF2B5EF4-FFF2-40B4-BE49-F238E27FC236}">
                  <a16:creationId xmlns:a16="http://schemas.microsoft.com/office/drawing/2014/main" id="{C5118FA8-40F9-FE43-85BC-7B957FD18FD6}"/>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12000">
                  <a:srgbClr val="4CA857"/>
                </a:gs>
                <a:gs pos="70000">
                  <a:schemeClr val="accent4"/>
                </a:gs>
                <a:gs pos="0">
                  <a:schemeClr val="accent3"/>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sp>
        <p:nvSpPr>
          <p:cNvPr id="9" name="Text Placeholder 11">
            <a:extLst>
              <a:ext uri="{FF2B5EF4-FFF2-40B4-BE49-F238E27FC236}">
                <a16:creationId xmlns:a16="http://schemas.microsoft.com/office/drawing/2014/main" id="{767075B5-1AE1-A24C-AAF6-B7D2AB559AB6}"/>
              </a:ext>
            </a:extLst>
          </p:cNvPr>
          <p:cNvSpPr>
            <a:spLocks noGrp="1"/>
          </p:cNvSpPr>
          <p:nvPr>
            <p:ph type="body" sz="quarter" idx="11" hasCustomPrompt="1"/>
          </p:nvPr>
        </p:nvSpPr>
        <p:spPr>
          <a:xfrm>
            <a:off x="1450005" y="1458411"/>
            <a:ext cx="4210016" cy="2222156"/>
          </a:xfrm>
          <a:prstGeom prst="rect">
            <a:avLst/>
          </a:prstGeom>
        </p:spPr>
        <p:txBody>
          <a:bodyPr anchor="ctr" anchorCtr="0">
            <a:normAutofit/>
          </a:bodyPr>
          <a:lstStyle>
            <a:lvl1pPr marL="5953" indent="0">
              <a:lnSpc>
                <a:spcPts val="4800"/>
              </a:lnSpc>
              <a:spcBef>
                <a:spcPts val="0"/>
              </a:spcBef>
              <a:buFontTx/>
              <a:buNone/>
              <a:defRPr sz="4500" b="0" i="0" cap="none" spc="75" baseline="0">
                <a:solidFill>
                  <a:schemeClr val="bg1"/>
                </a:solidFill>
              </a:defRPr>
            </a:lvl1pPr>
          </a:lstStyle>
          <a:p>
            <a:pPr lvl="0"/>
            <a:r>
              <a:rPr lang="en-US" dirty="0"/>
              <a:t>Divider Title</a:t>
            </a:r>
          </a:p>
        </p:txBody>
      </p:sp>
      <p:cxnSp>
        <p:nvCxnSpPr>
          <p:cNvPr id="8" name="Straight Connector 7">
            <a:extLst>
              <a:ext uri="{FF2B5EF4-FFF2-40B4-BE49-F238E27FC236}">
                <a16:creationId xmlns:a16="http://schemas.microsoft.com/office/drawing/2014/main" id="{5AE2F597-A881-A84F-AC28-0EFC19A47B27}"/>
              </a:ext>
            </a:extLst>
          </p:cNvPr>
          <p:cNvCxnSpPr>
            <a:cxnSpLocks/>
          </p:cNvCxnSpPr>
          <p:nvPr userDrawn="1"/>
        </p:nvCxnSpPr>
        <p:spPr>
          <a:xfrm>
            <a:off x="1088021" y="1458411"/>
            <a:ext cx="0" cy="2048536"/>
          </a:xfrm>
          <a:prstGeom prst="line">
            <a:avLst/>
          </a:prstGeom>
          <a:ln w="53975">
            <a:gradFill>
              <a:gsLst>
                <a:gs pos="0">
                  <a:schemeClr val="tx2"/>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1" name="Picture Placeholder 7">
            <a:extLst>
              <a:ext uri="{FF2B5EF4-FFF2-40B4-BE49-F238E27FC236}">
                <a16:creationId xmlns:a16="http://schemas.microsoft.com/office/drawing/2014/main" id="{43DD81C3-32D8-4B2B-ACD3-960123A2F0A7}"/>
              </a:ext>
            </a:extLst>
          </p:cNvPr>
          <p:cNvSpPr>
            <a:spLocks noGrp="1"/>
          </p:cNvSpPr>
          <p:nvPr>
            <p:ph type="pic" sz="quarter" idx="12"/>
          </p:nvPr>
        </p:nvSpPr>
        <p:spPr>
          <a:xfrm>
            <a:off x="7593840" y="-22189"/>
            <a:ext cx="4601337" cy="6919395"/>
          </a:xfrm>
          <a:custGeom>
            <a:avLst/>
            <a:gdLst>
              <a:gd name="connsiteX0" fmla="*/ 0 w 4581525"/>
              <a:gd name="connsiteY0" fmla="*/ 0 h 6858000"/>
              <a:gd name="connsiteX1" fmla="*/ 4581525 w 4581525"/>
              <a:gd name="connsiteY1" fmla="*/ 0 h 6858000"/>
              <a:gd name="connsiteX2" fmla="*/ 4581525 w 4581525"/>
              <a:gd name="connsiteY2" fmla="*/ 6858000 h 6858000"/>
              <a:gd name="connsiteX3" fmla="*/ 0 w 4581525"/>
              <a:gd name="connsiteY3" fmla="*/ 6858000 h 6858000"/>
              <a:gd name="connsiteX4" fmla="*/ 0 w 4581525"/>
              <a:gd name="connsiteY4" fmla="*/ 0 h 6858000"/>
              <a:gd name="connsiteX0" fmla="*/ 0 w 4581525"/>
              <a:gd name="connsiteY0" fmla="*/ 0 h 6858000"/>
              <a:gd name="connsiteX1" fmla="*/ 4581525 w 4581525"/>
              <a:gd name="connsiteY1" fmla="*/ 0 h 6858000"/>
              <a:gd name="connsiteX2" fmla="*/ 4581525 w 4581525"/>
              <a:gd name="connsiteY2" fmla="*/ 6858000 h 6858000"/>
              <a:gd name="connsiteX3" fmla="*/ 1896035 w 4581525"/>
              <a:gd name="connsiteY3" fmla="*/ 6858000 h 6858000"/>
              <a:gd name="connsiteX4" fmla="*/ 0 w 4581525"/>
              <a:gd name="connsiteY4" fmla="*/ 0 h 6858000"/>
              <a:gd name="connsiteX0" fmla="*/ 0 w 4563237"/>
              <a:gd name="connsiteY0" fmla="*/ 4572 h 6858000"/>
              <a:gd name="connsiteX1" fmla="*/ 4563237 w 4563237"/>
              <a:gd name="connsiteY1" fmla="*/ 0 h 6858000"/>
              <a:gd name="connsiteX2" fmla="*/ 4563237 w 4563237"/>
              <a:gd name="connsiteY2" fmla="*/ 6858000 h 6858000"/>
              <a:gd name="connsiteX3" fmla="*/ 1877747 w 4563237"/>
              <a:gd name="connsiteY3" fmla="*/ 6858000 h 6858000"/>
              <a:gd name="connsiteX4" fmla="*/ 0 w 4563237"/>
              <a:gd name="connsiteY4" fmla="*/ 4572 h 6858000"/>
              <a:gd name="connsiteX0" fmla="*/ 0 w 4563237"/>
              <a:gd name="connsiteY0" fmla="*/ 4572 h 6858000"/>
              <a:gd name="connsiteX1" fmla="*/ 4563237 w 4563237"/>
              <a:gd name="connsiteY1" fmla="*/ 0 h 6858000"/>
              <a:gd name="connsiteX2" fmla="*/ 4563237 w 4563237"/>
              <a:gd name="connsiteY2" fmla="*/ 6858000 h 6858000"/>
              <a:gd name="connsiteX3" fmla="*/ 1869932 w 4563237"/>
              <a:gd name="connsiteY3" fmla="*/ 6858000 h 6858000"/>
              <a:gd name="connsiteX4" fmla="*/ 0 w 4563237"/>
              <a:gd name="connsiteY4" fmla="*/ 4572 h 6858000"/>
              <a:gd name="connsiteX0" fmla="*/ 0 w 4601337"/>
              <a:gd name="connsiteY0" fmla="*/ 0 h 6853428"/>
              <a:gd name="connsiteX1" fmla="*/ 4601337 w 4601337"/>
              <a:gd name="connsiteY1" fmla="*/ 8128 h 6853428"/>
              <a:gd name="connsiteX2" fmla="*/ 4563237 w 4601337"/>
              <a:gd name="connsiteY2" fmla="*/ 6853428 h 6853428"/>
              <a:gd name="connsiteX3" fmla="*/ 1869932 w 4601337"/>
              <a:gd name="connsiteY3" fmla="*/ 6853428 h 6853428"/>
              <a:gd name="connsiteX4" fmla="*/ 0 w 4601337"/>
              <a:gd name="connsiteY4" fmla="*/ 0 h 6853428"/>
              <a:gd name="connsiteX0" fmla="*/ 0 w 4601337"/>
              <a:gd name="connsiteY0" fmla="*/ 0 h 6866128"/>
              <a:gd name="connsiteX1" fmla="*/ 4601337 w 4601337"/>
              <a:gd name="connsiteY1" fmla="*/ 8128 h 6866128"/>
              <a:gd name="connsiteX2" fmla="*/ 4601337 w 4601337"/>
              <a:gd name="connsiteY2" fmla="*/ 6866128 h 6866128"/>
              <a:gd name="connsiteX3" fmla="*/ 1869932 w 4601337"/>
              <a:gd name="connsiteY3" fmla="*/ 6853428 h 6866128"/>
              <a:gd name="connsiteX4" fmla="*/ 0 w 4601337"/>
              <a:gd name="connsiteY4" fmla="*/ 0 h 686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337" h="6866128">
                <a:moveTo>
                  <a:pt x="0" y="0"/>
                </a:moveTo>
                <a:lnTo>
                  <a:pt x="4601337" y="8128"/>
                </a:lnTo>
                <a:lnTo>
                  <a:pt x="4601337" y="6866128"/>
                </a:lnTo>
                <a:lnTo>
                  <a:pt x="1869932" y="6853428"/>
                </a:lnTo>
                <a:lnTo>
                  <a:pt x="0" y="0"/>
                </a:lnTo>
                <a:close/>
              </a:path>
            </a:pathLst>
          </a:custGeom>
          <a:solidFill>
            <a:schemeClr val="bg2">
              <a:lumMod val="40000"/>
              <a:lumOff val="60000"/>
            </a:schemeClr>
          </a:solidFill>
        </p:spPr>
        <p:txBody>
          <a:bodyPr anchor="ctr">
            <a:normAutofit/>
          </a:bodyPr>
          <a:lstStyle>
            <a:lvl1pPr marL="5953" marR="0" indent="0" algn="ctr" defTabSz="342900" rtl="0" eaLnBrk="1" fontAlgn="auto" latinLnBrk="0" hangingPunct="1">
              <a:lnSpc>
                <a:spcPct val="100000"/>
              </a:lnSpc>
              <a:spcBef>
                <a:spcPts val="450"/>
              </a:spcBef>
              <a:spcAft>
                <a:spcPts val="0"/>
              </a:spcAft>
              <a:buClr>
                <a:srgbClr val="0065A3"/>
              </a:buClr>
              <a:buSzPct val="110000"/>
              <a:buFont typeface="Arial" panose="020B0604020202020204" pitchFamily="34" charset="0"/>
              <a:buNone/>
              <a:tabLst/>
              <a:defRPr sz="1500"/>
            </a:lvl1pPr>
          </a:lstStyle>
          <a:p>
            <a:pPr marL="5953" marR="0" lvl="0" indent="0" algn="ctr" defTabSz="342900" rtl="0" eaLnBrk="1" fontAlgn="auto" latinLnBrk="0" hangingPunct="1">
              <a:lnSpc>
                <a:spcPct val="100000"/>
              </a:lnSpc>
              <a:spcBef>
                <a:spcPts val="450"/>
              </a:spcBef>
              <a:spcAft>
                <a:spcPts val="0"/>
              </a:spcAft>
              <a:buClr>
                <a:srgbClr val="0065A3"/>
              </a:buClr>
              <a:buSzPct val="110000"/>
              <a:buFont typeface="Arial" panose="020B0604020202020204" pitchFamily="34" charset="0"/>
              <a:buNone/>
              <a:tabLst/>
              <a:defRPr/>
            </a:pPr>
            <a:r>
              <a:rPr kumimoji="0" lang="en-US" sz="18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Click icon to add picture</a:t>
            </a:r>
          </a:p>
        </p:txBody>
      </p:sp>
    </p:spTree>
    <p:extLst>
      <p:ext uri="{BB962C8B-B14F-4D97-AF65-F5344CB8AC3E}">
        <p14:creationId xmlns:p14="http://schemas.microsoft.com/office/powerpoint/2010/main" val="351029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AMRC-DividerO">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847741E-0665-0C4B-806B-CDF191E66AE9}"/>
              </a:ext>
            </a:extLst>
          </p:cNvPr>
          <p:cNvGrpSpPr/>
          <p:nvPr userDrawn="1"/>
        </p:nvGrpSpPr>
        <p:grpSpPr>
          <a:xfrm>
            <a:off x="-9524" y="-55382"/>
            <a:ext cx="9504111" cy="6943391"/>
            <a:chOff x="1331797" y="1"/>
            <a:chExt cx="9511533" cy="6913382"/>
          </a:xfrm>
        </p:grpSpPr>
        <p:sp>
          <p:nvSpPr>
            <p:cNvPr id="12" name="Rectangle 5">
              <a:extLst>
                <a:ext uri="{FF2B5EF4-FFF2-40B4-BE49-F238E27FC236}">
                  <a16:creationId xmlns:a16="http://schemas.microsoft.com/office/drawing/2014/main" id="{E1A70362-9BC4-384F-A0E8-4B4CCC41255D}"/>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55000">
                  <a:srgbClr val="F8AF54"/>
                </a:gs>
                <a:gs pos="88000">
                  <a:schemeClr val="accent6"/>
                </a:gs>
                <a:gs pos="0">
                  <a:schemeClr val="accent5"/>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3" name="Rectangle 5">
              <a:extLst>
                <a:ext uri="{FF2B5EF4-FFF2-40B4-BE49-F238E27FC236}">
                  <a16:creationId xmlns:a16="http://schemas.microsoft.com/office/drawing/2014/main" id="{C2DE100E-FB7E-B54C-87E3-64F072DAB46C}"/>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74000">
                  <a:schemeClr val="accent6"/>
                </a:gs>
                <a:gs pos="0">
                  <a:schemeClr val="accent5"/>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4" name="Rectangle 5">
              <a:extLst>
                <a:ext uri="{FF2B5EF4-FFF2-40B4-BE49-F238E27FC236}">
                  <a16:creationId xmlns:a16="http://schemas.microsoft.com/office/drawing/2014/main" id="{90103FAC-AE63-C744-BC63-187B337ED9CF}"/>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12000">
                  <a:schemeClr val="accent5"/>
                </a:gs>
                <a:gs pos="70000">
                  <a:schemeClr val="accent6"/>
                </a:gs>
                <a:gs pos="0">
                  <a:schemeClr val="accent5"/>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sp>
        <p:nvSpPr>
          <p:cNvPr id="9" name="Text Placeholder 11">
            <a:extLst>
              <a:ext uri="{FF2B5EF4-FFF2-40B4-BE49-F238E27FC236}">
                <a16:creationId xmlns:a16="http://schemas.microsoft.com/office/drawing/2014/main" id="{767075B5-1AE1-A24C-AAF6-B7D2AB559AB6}"/>
              </a:ext>
            </a:extLst>
          </p:cNvPr>
          <p:cNvSpPr>
            <a:spLocks noGrp="1"/>
          </p:cNvSpPr>
          <p:nvPr>
            <p:ph type="body" sz="quarter" idx="11" hasCustomPrompt="1"/>
          </p:nvPr>
        </p:nvSpPr>
        <p:spPr>
          <a:xfrm>
            <a:off x="1450005" y="1458411"/>
            <a:ext cx="4210016" cy="2222156"/>
          </a:xfrm>
          <a:prstGeom prst="rect">
            <a:avLst/>
          </a:prstGeom>
        </p:spPr>
        <p:txBody>
          <a:bodyPr anchor="ctr" anchorCtr="0">
            <a:normAutofit/>
          </a:bodyPr>
          <a:lstStyle>
            <a:lvl1pPr marL="5953" indent="0">
              <a:lnSpc>
                <a:spcPts val="4800"/>
              </a:lnSpc>
              <a:spcBef>
                <a:spcPts val="0"/>
              </a:spcBef>
              <a:buFontTx/>
              <a:buNone/>
              <a:defRPr sz="4500" b="0" i="0" cap="none" spc="75" baseline="0">
                <a:solidFill>
                  <a:schemeClr val="bg1"/>
                </a:solidFill>
              </a:defRPr>
            </a:lvl1pPr>
          </a:lstStyle>
          <a:p>
            <a:pPr lvl="0"/>
            <a:r>
              <a:rPr lang="en-US" dirty="0"/>
              <a:t>Divider Title</a:t>
            </a:r>
          </a:p>
        </p:txBody>
      </p:sp>
      <p:cxnSp>
        <p:nvCxnSpPr>
          <p:cNvPr id="10" name="Straight Connector 9">
            <a:extLst>
              <a:ext uri="{FF2B5EF4-FFF2-40B4-BE49-F238E27FC236}">
                <a16:creationId xmlns:a16="http://schemas.microsoft.com/office/drawing/2014/main" id="{12960833-EA82-7140-84B3-B289EDEB488A}"/>
              </a:ext>
            </a:extLst>
          </p:cNvPr>
          <p:cNvCxnSpPr>
            <a:cxnSpLocks/>
          </p:cNvCxnSpPr>
          <p:nvPr userDrawn="1"/>
        </p:nvCxnSpPr>
        <p:spPr>
          <a:xfrm>
            <a:off x="1088021" y="1458411"/>
            <a:ext cx="0" cy="2048536"/>
          </a:xfrm>
          <a:prstGeom prst="line">
            <a:avLst/>
          </a:prstGeom>
          <a:ln w="53975">
            <a:gradFill>
              <a:gsLst>
                <a:gs pos="0">
                  <a:schemeClr val="tx2"/>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5" name="Picture Placeholder 7">
            <a:extLst>
              <a:ext uri="{FF2B5EF4-FFF2-40B4-BE49-F238E27FC236}">
                <a16:creationId xmlns:a16="http://schemas.microsoft.com/office/drawing/2014/main" id="{68C13E63-4373-411F-9EE1-AA554BF75549}"/>
              </a:ext>
            </a:extLst>
          </p:cNvPr>
          <p:cNvSpPr>
            <a:spLocks noGrp="1"/>
          </p:cNvSpPr>
          <p:nvPr>
            <p:ph type="pic" sz="quarter" idx="12"/>
          </p:nvPr>
        </p:nvSpPr>
        <p:spPr>
          <a:xfrm>
            <a:off x="7593840" y="-22189"/>
            <a:ext cx="4601337" cy="6919395"/>
          </a:xfrm>
          <a:custGeom>
            <a:avLst/>
            <a:gdLst>
              <a:gd name="connsiteX0" fmla="*/ 0 w 4581525"/>
              <a:gd name="connsiteY0" fmla="*/ 0 h 6858000"/>
              <a:gd name="connsiteX1" fmla="*/ 4581525 w 4581525"/>
              <a:gd name="connsiteY1" fmla="*/ 0 h 6858000"/>
              <a:gd name="connsiteX2" fmla="*/ 4581525 w 4581525"/>
              <a:gd name="connsiteY2" fmla="*/ 6858000 h 6858000"/>
              <a:gd name="connsiteX3" fmla="*/ 0 w 4581525"/>
              <a:gd name="connsiteY3" fmla="*/ 6858000 h 6858000"/>
              <a:gd name="connsiteX4" fmla="*/ 0 w 4581525"/>
              <a:gd name="connsiteY4" fmla="*/ 0 h 6858000"/>
              <a:gd name="connsiteX0" fmla="*/ 0 w 4581525"/>
              <a:gd name="connsiteY0" fmla="*/ 0 h 6858000"/>
              <a:gd name="connsiteX1" fmla="*/ 4581525 w 4581525"/>
              <a:gd name="connsiteY1" fmla="*/ 0 h 6858000"/>
              <a:gd name="connsiteX2" fmla="*/ 4581525 w 4581525"/>
              <a:gd name="connsiteY2" fmla="*/ 6858000 h 6858000"/>
              <a:gd name="connsiteX3" fmla="*/ 1896035 w 4581525"/>
              <a:gd name="connsiteY3" fmla="*/ 6858000 h 6858000"/>
              <a:gd name="connsiteX4" fmla="*/ 0 w 4581525"/>
              <a:gd name="connsiteY4" fmla="*/ 0 h 6858000"/>
              <a:gd name="connsiteX0" fmla="*/ 0 w 4563237"/>
              <a:gd name="connsiteY0" fmla="*/ 4572 h 6858000"/>
              <a:gd name="connsiteX1" fmla="*/ 4563237 w 4563237"/>
              <a:gd name="connsiteY1" fmla="*/ 0 h 6858000"/>
              <a:gd name="connsiteX2" fmla="*/ 4563237 w 4563237"/>
              <a:gd name="connsiteY2" fmla="*/ 6858000 h 6858000"/>
              <a:gd name="connsiteX3" fmla="*/ 1877747 w 4563237"/>
              <a:gd name="connsiteY3" fmla="*/ 6858000 h 6858000"/>
              <a:gd name="connsiteX4" fmla="*/ 0 w 4563237"/>
              <a:gd name="connsiteY4" fmla="*/ 4572 h 6858000"/>
              <a:gd name="connsiteX0" fmla="*/ 0 w 4563237"/>
              <a:gd name="connsiteY0" fmla="*/ 4572 h 6858000"/>
              <a:gd name="connsiteX1" fmla="*/ 4563237 w 4563237"/>
              <a:gd name="connsiteY1" fmla="*/ 0 h 6858000"/>
              <a:gd name="connsiteX2" fmla="*/ 4563237 w 4563237"/>
              <a:gd name="connsiteY2" fmla="*/ 6858000 h 6858000"/>
              <a:gd name="connsiteX3" fmla="*/ 1869932 w 4563237"/>
              <a:gd name="connsiteY3" fmla="*/ 6858000 h 6858000"/>
              <a:gd name="connsiteX4" fmla="*/ 0 w 4563237"/>
              <a:gd name="connsiteY4" fmla="*/ 4572 h 6858000"/>
              <a:gd name="connsiteX0" fmla="*/ 0 w 4601337"/>
              <a:gd name="connsiteY0" fmla="*/ 0 h 6853428"/>
              <a:gd name="connsiteX1" fmla="*/ 4601337 w 4601337"/>
              <a:gd name="connsiteY1" fmla="*/ 8128 h 6853428"/>
              <a:gd name="connsiteX2" fmla="*/ 4563237 w 4601337"/>
              <a:gd name="connsiteY2" fmla="*/ 6853428 h 6853428"/>
              <a:gd name="connsiteX3" fmla="*/ 1869932 w 4601337"/>
              <a:gd name="connsiteY3" fmla="*/ 6853428 h 6853428"/>
              <a:gd name="connsiteX4" fmla="*/ 0 w 4601337"/>
              <a:gd name="connsiteY4" fmla="*/ 0 h 6853428"/>
              <a:gd name="connsiteX0" fmla="*/ 0 w 4601337"/>
              <a:gd name="connsiteY0" fmla="*/ 0 h 6866128"/>
              <a:gd name="connsiteX1" fmla="*/ 4601337 w 4601337"/>
              <a:gd name="connsiteY1" fmla="*/ 8128 h 6866128"/>
              <a:gd name="connsiteX2" fmla="*/ 4601337 w 4601337"/>
              <a:gd name="connsiteY2" fmla="*/ 6866128 h 6866128"/>
              <a:gd name="connsiteX3" fmla="*/ 1869932 w 4601337"/>
              <a:gd name="connsiteY3" fmla="*/ 6853428 h 6866128"/>
              <a:gd name="connsiteX4" fmla="*/ 0 w 4601337"/>
              <a:gd name="connsiteY4" fmla="*/ 0 h 686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337" h="6866128">
                <a:moveTo>
                  <a:pt x="0" y="0"/>
                </a:moveTo>
                <a:lnTo>
                  <a:pt x="4601337" y="8128"/>
                </a:lnTo>
                <a:lnTo>
                  <a:pt x="4601337" y="6866128"/>
                </a:lnTo>
                <a:lnTo>
                  <a:pt x="1869932" y="6853428"/>
                </a:lnTo>
                <a:lnTo>
                  <a:pt x="0" y="0"/>
                </a:lnTo>
                <a:close/>
              </a:path>
            </a:pathLst>
          </a:custGeom>
          <a:solidFill>
            <a:schemeClr val="bg2">
              <a:lumMod val="40000"/>
              <a:lumOff val="60000"/>
            </a:schemeClr>
          </a:solidFill>
        </p:spPr>
        <p:txBody>
          <a:bodyPr anchor="ctr"/>
          <a:lstStyle>
            <a:lvl1pPr marL="5953" indent="0" algn="ctr">
              <a:buNone/>
              <a:defRPr/>
            </a:lvl1pPr>
          </a:lstStyle>
          <a:p>
            <a:r>
              <a:rPr lang="en-US" dirty="0"/>
              <a:t>Click icon to add picture</a:t>
            </a:r>
          </a:p>
        </p:txBody>
      </p:sp>
    </p:spTree>
    <p:extLst>
      <p:ext uri="{BB962C8B-B14F-4D97-AF65-F5344CB8AC3E}">
        <p14:creationId xmlns:p14="http://schemas.microsoft.com/office/powerpoint/2010/main" val="271869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AMRC-Bas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dirty="0"/>
              <a:t>Click to edit slide header</a:t>
            </a:r>
          </a:p>
        </p:txBody>
      </p:sp>
      <p:grpSp>
        <p:nvGrpSpPr>
          <p:cNvPr id="16" name="Group 15">
            <a:extLst>
              <a:ext uri="{FF2B5EF4-FFF2-40B4-BE49-F238E27FC236}">
                <a16:creationId xmlns:a16="http://schemas.microsoft.com/office/drawing/2014/main" id="{587415E1-8208-F242-B7FD-B4E97ECDD185}"/>
              </a:ext>
            </a:extLst>
          </p:cNvPr>
          <p:cNvGrpSpPr/>
          <p:nvPr userDrawn="1"/>
        </p:nvGrpSpPr>
        <p:grpSpPr>
          <a:xfrm>
            <a:off x="8387922" y="5630530"/>
            <a:ext cx="3804079" cy="1233408"/>
            <a:chOff x="8387920" y="5630530"/>
            <a:chExt cx="3804079" cy="1233408"/>
          </a:xfrm>
        </p:grpSpPr>
        <p:grpSp>
          <p:nvGrpSpPr>
            <p:cNvPr id="15" name="Group 14">
              <a:extLst>
                <a:ext uri="{FF2B5EF4-FFF2-40B4-BE49-F238E27FC236}">
                  <a16:creationId xmlns:a16="http://schemas.microsoft.com/office/drawing/2014/main" id="{205A80EE-B6A7-0949-A401-81F8635A83E3}"/>
                </a:ext>
              </a:extLst>
            </p:cNvPr>
            <p:cNvGrpSpPr/>
            <p:nvPr userDrawn="1"/>
          </p:nvGrpSpPr>
          <p:grpSpPr>
            <a:xfrm>
              <a:off x="8387920" y="5630530"/>
              <a:ext cx="3804079" cy="1233408"/>
              <a:chOff x="8387920" y="5630530"/>
              <a:chExt cx="3804079" cy="1233408"/>
            </a:xfrm>
          </p:grpSpPr>
          <p:sp>
            <p:nvSpPr>
              <p:cNvPr id="9" name="Rectangle 5">
                <a:extLst>
                  <a:ext uri="{FF2B5EF4-FFF2-40B4-BE49-F238E27FC236}">
                    <a16:creationId xmlns:a16="http://schemas.microsoft.com/office/drawing/2014/main" id="{21F9A51D-A3F8-A940-8780-FCBA93CDAA2A}"/>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1" name="Rectangle 5">
                <a:extLst>
                  <a:ext uri="{FF2B5EF4-FFF2-40B4-BE49-F238E27FC236}">
                    <a16:creationId xmlns:a16="http://schemas.microsoft.com/office/drawing/2014/main" id="{9DBC9354-6076-EB43-BADE-115215ED34AC}"/>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pic>
          <p:nvPicPr>
            <p:cNvPr id="14" name="Graphic 13">
              <a:extLst>
                <a:ext uri="{FF2B5EF4-FFF2-40B4-BE49-F238E27FC236}">
                  <a16:creationId xmlns:a16="http://schemas.microsoft.com/office/drawing/2014/main" id="{FEB9FAE0-C8E9-054F-9FE6-08E12373FF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9">
            <a:extLst>
              <a:ext uri="{FF2B5EF4-FFF2-40B4-BE49-F238E27FC236}">
                <a16:creationId xmlns:a16="http://schemas.microsoft.com/office/drawing/2014/main" id="{508C8E16-2C41-5F4E-A5E4-2AC40B86A313}"/>
              </a:ext>
            </a:extLst>
          </p:cNvPr>
          <p:cNvSpPr>
            <a:spLocks noGrp="1"/>
          </p:cNvSpPr>
          <p:nvPr>
            <p:ph type="sldNum" sz="quarter" idx="10"/>
          </p:nvPr>
        </p:nvSpPr>
        <p:spPr>
          <a:xfrm>
            <a:off x="11467578" y="6276977"/>
            <a:ext cx="462023" cy="295271"/>
          </a:xfrm>
        </p:spPr>
        <p:txBody>
          <a:bodyPr/>
          <a:lstStyle/>
          <a:p>
            <a:fld id="{48F63A3B-78C7-47BE-AE5E-E10140E04643}" type="slidenum">
              <a:rPr lang="en-US" smtClean="0">
                <a:latin typeface="Arial" charset="0"/>
                <a:cs typeface="Arial" charset="0"/>
              </a:rPr>
              <a:pPr/>
              <a:t>‹#›</a:t>
            </a:fld>
            <a:endParaRPr lang="en-US" dirty="0"/>
          </a:p>
        </p:txBody>
      </p:sp>
      <p:sp>
        <p:nvSpPr>
          <p:cNvPr id="5" name="Text Placeholder 4">
            <a:extLst>
              <a:ext uri="{FF2B5EF4-FFF2-40B4-BE49-F238E27FC236}">
                <a16:creationId xmlns:a16="http://schemas.microsoft.com/office/drawing/2014/main" id="{18B19582-50DD-754C-99D1-0FA38ECDE01D}"/>
              </a:ext>
            </a:extLst>
          </p:cNvPr>
          <p:cNvSpPr>
            <a:spLocks noGrp="1"/>
          </p:cNvSpPr>
          <p:nvPr>
            <p:ph type="body" sz="quarter" idx="11"/>
          </p:nvPr>
        </p:nvSpPr>
        <p:spPr>
          <a:xfrm>
            <a:off x="609600" y="1313101"/>
            <a:ext cx="10972800" cy="4524367"/>
          </a:xfrm>
        </p:spPr>
        <p:txBody>
          <a:bodyPr>
            <a:normAutofit/>
          </a:bodyPr>
          <a:lstStyle>
            <a:lvl1pPr>
              <a:defRPr sz="1800"/>
            </a:lvl1pPr>
            <a:lvl2pPr>
              <a:defRPr sz="1500"/>
            </a:lvl2pPr>
            <a:lvl3pPr>
              <a:defRPr sz="1350"/>
            </a:lvl3pPr>
            <a:lvl4pPr>
              <a:defRPr sz="1200"/>
            </a:lvl4pPr>
            <a:lvl5pPr>
              <a:defRPr sz="1050"/>
            </a:lvl5pPr>
          </a:lstStyle>
          <a:p>
            <a:pPr lvl="0"/>
            <a:r>
              <a:rPr lang="en-US"/>
              <a:t>Click to edit Master text styles</a:t>
            </a:r>
          </a:p>
        </p:txBody>
      </p:sp>
    </p:spTree>
    <p:extLst>
      <p:ext uri="{BB962C8B-B14F-4D97-AF65-F5344CB8AC3E}">
        <p14:creationId xmlns:p14="http://schemas.microsoft.com/office/powerpoint/2010/main" val="312234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AMRC-Basic Half w/ Header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8BBBEE2C-AF61-FB42-8AA4-7BEC16422FE9}"/>
              </a:ext>
            </a:extLst>
          </p:cNvPr>
          <p:cNvSpPr>
            <a:spLocks noGrp="1"/>
          </p:cNvSpPr>
          <p:nvPr>
            <p:ph sz="quarter" idx="11" hasCustomPrompt="1"/>
          </p:nvPr>
        </p:nvSpPr>
        <p:spPr>
          <a:xfrm>
            <a:off x="609601" y="1797805"/>
            <a:ext cx="5320979" cy="4289731"/>
          </a:xfrm>
          <a:prstGeom prst="rect">
            <a:avLst/>
          </a:prstGeom>
          <a:noFill/>
        </p:spPr>
        <p:txBody>
          <a:bodyPr>
            <a:normAutofit/>
          </a:bodyPr>
          <a:lstStyle>
            <a:lvl1pPr marL="5953" indent="0">
              <a:buNone/>
              <a:defRPr sz="1500"/>
            </a:lvl1pPr>
          </a:lstStyle>
          <a:p>
            <a:pPr lvl="0"/>
            <a:r>
              <a:rPr lang="en-US" dirty="0"/>
              <a:t>Click desired content icon to add </a:t>
            </a:r>
          </a:p>
        </p:txBody>
      </p:sp>
      <p:sp>
        <p:nvSpPr>
          <p:cNvPr id="12" name="Content Placeholder 4">
            <a:extLst>
              <a:ext uri="{FF2B5EF4-FFF2-40B4-BE49-F238E27FC236}">
                <a16:creationId xmlns:a16="http://schemas.microsoft.com/office/drawing/2014/main" id="{816A6EF3-0001-D04F-8930-F1A3A455E760}"/>
              </a:ext>
            </a:extLst>
          </p:cNvPr>
          <p:cNvSpPr>
            <a:spLocks noGrp="1"/>
          </p:cNvSpPr>
          <p:nvPr>
            <p:ph sz="quarter" idx="12" hasCustomPrompt="1"/>
          </p:nvPr>
        </p:nvSpPr>
        <p:spPr>
          <a:xfrm>
            <a:off x="6261423" y="1797805"/>
            <a:ext cx="5320979" cy="4289731"/>
          </a:xfrm>
          <a:prstGeom prst="rect">
            <a:avLst/>
          </a:prstGeom>
          <a:noFill/>
        </p:spPr>
        <p:txBody>
          <a:bodyPr>
            <a:normAutofit/>
          </a:bodyPr>
          <a:lstStyle>
            <a:lvl1pPr marL="5953" indent="0">
              <a:buNone/>
              <a:defRPr sz="1500"/>
            </a:lvl1pPr>
          </a:lstStyle>
          <a:p>
            <a:pPr lvl="0"/>
            <a:r>
              <a:rPr lang="en-US" dirty="0"/>
              <a:t>Click desired content icon to add </a:t>
            </a:r>
          </a:p>
        </p:txBody>
      </p:sp>
      <p:sp>
        <p:nvSpPr>
          <p:cNvPr id="3" name="Text Placeholder 2">
            <a:extLst>
              <a:ext uri="{FF2B5EF4-FFF2-40B4-BE49-F238E27FC236}">
                <a16:creationId xmlns:a16="http://schemas.microsoft.com/office/drawing/2014/main" id="{A61FB669-C9C9-5243-9955-79878553142A}"/>
              </a:ext>
            </a:extLst>
          </p:cNvPr>
          <p:cNvSpPr>
            <a:spLocks noGrp="1"/>
          </p:cNvSpPr>
          <p:nvPr>
            <p:ph type="body" sz="quarter" idx="13" hasCustomPrompt="1"/>
          </p:nvPr>
        </p:nvSpPr>
        <p:spPr>
          <a:xfrm>
            <a:off x="609600" y="1241975"/>
            <a:ext cx="5341939" cy="521102"/>
          </a:xfrm>
          <a:prstGeom prst="rect">
            <a:avLst/>
          </a:prstGeom>
        </p:spPr>
        <p:txBody>
          <a:bodyPr anchor="ctr">
            <a:noAutofit/>
          </a:bodyPr>
          <a:lstStyle>
            <a:lvl1pPr marL="5953" marR="0" indent="0" algn="l" defTabSz="342900" rtl="0" eaLnBrk="1" fontAlgn="auto" latinLnBrk="0" hangingPunct="1">
              <a:lnSpc>
                <a:spcPct val="100000"/>
              </a:lnSpc>
              <a:spcBef>
                <a:spcPts val="450"/>
              </a:spcBef>
              <a:spcAft>
                <a:spcPts val="0"/>
              </a:spcAft>
              <a:buClr>
                <a:schemeClr val="accent6"/>
              </a:buClr>
              <a:buSzPct val="110000"/>
              <a:buFont typeface="Arial" panose="020B0604020202020204" pitchFamily="34" charset="0"/>
              <a:buNone/>
              <a:tabLst/>
              <a:defRPr sz="1800">
                <a:solidFill>
                  <a:schemeClr val="accent4"/>
                </a:solidFill>
              </a:defRPr>
            </a:lvl1pPr>
          </a:lstStyle>
          <a:p>
            <a:pPr marL="5953" marR="0" lvl="0" indent="0" algn="l" defTabSz="342900" rtl="0" eaLnBrk="1" fontAlgn="auto" latinLnBrk="0" hangingPunct="1">
              <a:lnSpc>
                <a:spcPct val="100000"/>
              </a:lnSpc>
              <a:spcBef>
                <a:spcPts val="450"/>
              </a:spcBef>
              <a:spcAft>
                <a:spcPts val="0"/>
              </a:spcAft>
              <a:buClr>
                <a:schemeClr val="accent6"/>
              </a:buClr>
              <a:buSzPct val="110000"/>
              <a:buFont typeface="Arial" panose="020B0604020202020204" pitchFamily="34" charset="0"/>
              <a:buNone/>
              <a:tabLst/>
              <a:defRPr/>
            </a:pPr>
            <a:r>
              <a:rPr lang="en-US" dirty="0"/>
              <a:t>Content Header 1</a:t>
            </a:r>
          </a:p>
        </p:txBody>
      </p:sp>
      <p:sp>
        <p:nvSpPr>
          <p:cNvPr id="11" name="Text Placeholder 2">
            <a:extLst>
              <a:ext uri="{FF2B5EF4-FFF2-40B4-BE49-F238E27FC236}">
                <a16:creationId xmlns:a16="http://schemas.microsoft.com/office/drawing/2014/main" id="{3651AB54-0396-6D46-8864-5388AC16ECC9}"/>
              </a:ext>
            </a:extLst>
          </p:cNvPr>
          <p:cNvSpPr>
            <a:spLocks noGrp="1"/>
          </p:cNvSpPr>
          <p:nvPr>
            <p:ph type="body" sz="quarter" idx="14" hasCustomPrompt="1"/>
          </p:nvPr>
        </p:nvSpPr>
        <p:spPr>
          <a:xfrm>
            <a:off x="6250983" y="1241975"/>
            <a:ext cx="5341939" cy="521102"/>
          </a:xfrm>
          <a:prstGeom prst="rect">
            <a:avLst/>
          </a:prstGeom>
        </p:spPr>
        <p:txBody>
          <a:bodyPr anchor="ctr">
            <a:noAutofit/>
          </a:bodyPr>
          <a:lstStyle>
            <a:lvl1pPr marL="5953" marR="0" indent="0" algn="l" defTabSz="342900" rtl="0" eaLnBrk="1" fontAlgn="auto" latinLnBrk="0" hangingPunct="1">
              <a:lnSpc>
                <a:spcPct val="100000"/>
              </a:lnSpc>
              <a:spcBef>
                <a:spcPts val="450"/>
              </a:spcBef>
              <a:spcAft>
                <a:spcPts val="0"/>
              </a:spcAft>
              <a:buClr>
                <a:schemeClr val="accent6"/>
              </a:buClr>
              <a:buSzPct val="110000"/>
              <a:buFont typeface="Arial" panose="020B0604020202020204" pitchFamily="34" charset="0"/>
              <a:buNone/>
              <a:tabLst/>
              <a:defRPr sz="1800">
                <a:solidFill>
                  <a:schemeClr val="accent4"/>
                </a:solidFill>
              </a:defRPr>
            </a:lvl1pPr>
          </a:lstStyle>
          <a:p>
            <a:pPr marL="5953" marR="0" lvl="0" indent="0" algn="l" defTabSz="342900" rtl="0" eaLnBrk="1" fontAlgn="auto" latinLnBrk="0" hangingPunct="1">
              <a:lnSpc>
                <a:spcPct val="100000"/>
              </a:lnSpc>
              <a:spcBef>
                <a:spcPts val="450"/>
              </a:spcBef>
              <a:spcAft>
                <a:spcPts val="0"/>
              </a:spcAft>
              <a:buClr>
                <a:schemeClr val="accent6"/>
              </a:buClr>
              <a:buSzPct val="110000"/>
              <a:buFont typeface="Arial" panose="020B0604020202020204" pitchFamily="34" charset="0"/>
              <a:buNone/>
              <a:tabLst/>
              <a:defRPr/>
            </a:pPr>
            <a:r>
              <a:rPr lang="en-US" dirty="0"/>
              <a:t>Content Header 2</a:t>
            </a:r>
          </a:p>
        </p:txBody>
      </p:sp>
      <p:grpSp>
        <p:nvGrpSpPr>
          <p:cNvPr id="13" name="Group 12">
            <a:extLst>
              <a:ext uri="{FF2B5EF4-FFF2-40B4-BE49-F238E27FC236}">
                <a16:creationId xmlns:a16="http://schemas.microsoft.com/office/drawing/2014/main" id="{DBFB06D8-7D35-194D-8F88-B477E4630ECE}"/>
              </a:ext>
            </a:extLst>
          </p:cNvPr>
          <p:cNvGrpSpPr/>
          <p:nvPr userDrawn="1"/>
        </p:nvGrpSpPr>
        <p:grpSpPr>
          <a:xfrm>
            <a:off x="8387922" y="5630530"/>
            <a:ext cx="3804079" cy="1233408"/>
            <a:chOff x="8387920" y="5630530"/>
            <a:chExt cx="3804079" cy="1233408"/>
          </a:xfrm>
        </p:grpSpPr>
        <p:grpSp>
          <p:nvGrpSpPr>
            <p:cNvPr id="14" name="Group 13">
              <a:extLst>
                <a:ext uri="{FF2B5EF4-FFF2-40B4-BE49-F238E27FC236}">
                  <a16:creationId xmlns:a16="http://schemas.microsoft.com/office/drawing/2014/main" id="{C3BA6D4C-3DD4-464A-B676-E84049D220E2}"/>
                </a:ext>
              </a:extLst>
            </p:cNvPr>
            <p:cNvGrpSpPr/>
            <p:nvPr userDrawn="1"/>
          </p:nvGrpSpPr>
          <p:grpSpPr>
            <a:xfrm>
              <a:off x="8387920" y="5630530"/>
              <a:ext cx="3804079" cy="1233408"/>
              <a:chOff x="8387920" y="5630530"/>
              <a:chExt cx="3804079" cy="1233408"/>
            </a:xfrm>
          </p:grpSpPr>
          <p:sp>
            <p:nvSpPr>
              <p:cNvPr id="17" name="Rectangle 5">
                <a:extLst>
                  <a:ext uri="{FF2B5EF4-FFF2-40B4-BE49-F238E27FC236}">
                    <a16:creationId xmlns:a16="http://schemas.microsoft.com/office/drawing/2014/main" id="{82183EB8-8174-7A49-B9E3-E7DD38DA02E6}"/>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8" name="Rectangle 5">
                <a:extLst>
                  <a:ext uri="{FF2B5EF4-FFF2-40B4-BE49-F238E27FC236}">
                    <a16:creationId xmlns:a16="http://schemas.microsoft.com/office/drawing/2014/main" id="{04BA4E20-C6A0-CE4D-83CE-F7E388377634}"/>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pic>
          <p:nvPicPr>
            <p:cNvPr id="16" name="Graphic 15">
              <a:extLst>
                <a:ext uri="{FF2B5EF4-FFF2-40B4-BE49-F238E27FC236}">
                  <a16:creationId xmlns:a16="http://schemas.microsoft.com/office/drawing/2014/main" id="{F74F5EAF-224E-6A4F-958E-2FA525B64B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sp>
        <p:nvSpPr>
          <p:cNvPr id="19" name="Slide Number Placeholder 9">
            <a:extLst>
              <a:ext uri="{FF2B5EF4-FFF2-40B4-BE49-F238E27FC236}">
                <a16:creationId xmlns:a16="http://schemas.microsoft.com/office/drawing/2014/main" id="{E3993AF5-C6D2-5F40-8C59-D1554FC99D98}"/>
              </a:ext>
            </a:extLst>
          </p:cNvPr>
          <p:cNvSpPr>
            <a:spLocks noGrp="1"/>
          </p:cNvSpPr>
          <p:nvPr>
            <p:ph type="sldNum" sz="quarter" idx="10"/>
          </p:nvPr>
        </p:nvSpPr>
        <p:spPr>
          <a:xfrm>
            <a:off x="11467578" y="6276977"/>
            <a:ext cx="462023" cy="295271"/>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335250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AMRC-BasicHalfA">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2" name="Content Placeholder 4">
            <a:extLst>
              <a:ext uri="{FF2B5EF4-FFF2-40B4-BE49-F238E27FC236}">
                <a16:creationId xmlns:a16="http://schemas.microsoft.com/office/drawing/2014/main" id="{816A6EF3-0001-D04F-8930-F1A3A455E760}"/>
              </a:ext>
            </a:extLst>
          </p:cNvPr>
          <p:cNvSpPr>
            <a:spLocks noGrp="1"/>
          </p:cNvSpPr>
          <p:nvPr>
            <p:ph sz="quarter" idx="12" hasCustomPrompt="1"/>
          </p:nvPr>
        </p:nvSpPr>
        <p:spPr>
          <a:xfrm>
            <a:off x="6261423" y="1328209"/>
            <a:ext cx="5320979" cy="4759325"/>
          </a:xfrm>
          <a:prstGeom prst="rect">
            <a:avLst/>
          </a:prstGeom>
          <a:noFill/>
        </p:spPr>
        <p:txBody>
          <a:bodyPr>
            <a:normAutofit/>
          </a:bodyPr>
          <a:lstStyle>
            <a:lvl1pPr marL="5953" indent="0">
              <a:buNone/>
              <a:defRPr sz="1500"/>
            </a:lvl1pPr>
          </a:lstStyle>
          <a:p>
            <a:pPr lvl="0"/>
            <a:r>
              <a:rPr lang="en-US" dirty="0"/>
              <a:t>Click desired content icon to add </a:t>
            </a:r>
          </a:p>
        </p:txBody>
      </p:sp>
      <p:sp>
        <p:nvSpPr>
          <p:cNvPr id="10" name="Text Placeholder 2">
            <a:extLst>
              <a:ext uri="{FF2B5EF4-FFF2-40B4-BE49-F238E27FC236}">
                <a16:creationId xmlns:a16="http://schemas.microsoft.com/office/drawing/2014/main" id="{C17DA3EA-0465-7143-A02A-6653940DE211}"/>
              </a:ext>
            </a:extLst>
          </p:cNvPr>
          <p:cNvSpPr>
            <a:spLocks noGrp="1"/>
          </p:cNvSpPr>
          <p:nvPr>
            <p:ph type="body" sz="quarter" idx="13"/>
          </p:nvPr>
        </p:nvSpPr>
        <p:spPr>
          <a:xfrm>
            <a:off x="609602" y="1328210"/>
            <a:ext cx="5518151" cy="4759324"/>
          </a:xfrm>
          <a:prstGeom prst="rect">
            <a:avLst/>
          </a:prstGeom>
        </p:spPr>
        <p:txBody>
          <a:bodyPr/>
          <a:lstStyle>
            <a:lvl1pPr marL="220265" marR="0" indent="-214313" algn="l" defTabSz="342900" rtl="0" eaLnBrk="1" fontAlgn="auto" latinLnBrk="0" hangingPunct="1">
              <a:lnSpc>
                <a:spcPct val="100000"/>
              </a:lnSpc>
              <a:spcBef>
                <a:spcPts val="450"/>
              </a:spcBef>
              <a:spcAft>
                <a:spcPts val="0"/>
              </a:spcAft>
              <a:buClr>
                <a:schemeClr val="tx2"/>
              </a:buClr>
              <a:buSzPct val="110000"/>
              <a:buFont typeface="Arial" panose="020B0604020202020204" pitchFamily="34" charset="0"/>
              <a:buChar char="•"/>
              <a:tabLst/>
              <a:defRPr lang="en-US" sz="180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vl2pPr marL="348854" marR="0" indent="-167879" algn="l" defTabSz="342900" rtl="0" eaLnBrk="1" fontAlgn="auto" latinLnBrk="0" hangingPunct="1">
              <a:lnSpc>
                <a:spcPct val="100000"/>
              </a:lnSpc>
              <a:spcBef>
                <a:spcPts val="450"/>
              </a:spcBef>
              <a:spcAft>
                <a:spcPts val="0"/>
              </a:spcAft>
              <a:buClr>
                <a:schemeClr val="tx2"/>
              </a:buClr>
              <a:buSzPct val="100000"/>
              <a:buFont typeface="Arial" panose="020B0604020202020204" pitchFamily="34" charset="0"/>
              <a:buChar char="•"/>
              <a:tabLst/>
              <a:defRPr lang="en-US" sz="150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2pPr>
            <a:lvl3pPr marL="515541" marR="0" indent="-166688" algn="l" defTabSz="342900" rtl="0" eaLnBrk="1" fontAlgn="auto" latinLnBrk="0" hangingPunct="1">
              <a:lnSpc>
                <a:spcPct val="100000"/>
              </a:lnSpc>
              <a:spcBef>
                <a:spcPts val="450"/>
              </a:spcBef>
              <a:spcAft>
                <a:spcPts val="0"/>
              </a:spcAft>
              <a:buClr>
                <a:schemeClr val="tx2"/>
              </a:buClr>
              <a:buSzPct val="100000"/>
              <a:buFont typeface="Arial" panose="020B0604020202020204" pitchFamily="34" charset="0"/>
              <a:buChar char="•"/>
              <a:tabLst/>
              <a:defRPr lang="en-US" sz="135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90563" marR="0" indent="-167879" algn="l" defTabSz="342900" rtl="0" eaLnBrk="1" fontAlgn="auto" latinLnBrk="0" hangingPunct="1">
              <a:lnSpc>
                <a:spcPct val="100000"/>
              </a:lnSpc>
              <a:spcBef>
                <a:spcPts val="450"/>
              </a:spcBef>
              <a:spcAft>
                <a:spcPts val="0"/>
              </a:spcAft>
              <a:buClr>
                <a:schemeClr val="tx2"/>
              </a:buClr>
              <a:buSzTx/>
              <a:buFont typeface="Arial" panose="020B0604020202020204" pitchFamily="34" charset="0"/>
              <a:buChar char="•"/>
              <a:tabLst/>
              <a:defRPr lang="en-US" sz="120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21531" marR="0" indent="-116681" algn="l" defTabSz="342900" rtl="0" eaLnBrk="1" fontAlgn="auto" latinLnBrk="0" hangingPunct="1">
              <a:lnSpc>
                <a:spcPct val="100000"/>
              </a:lnSpc>
              <a:spcBef>
                <a:spcPts val="450"/>
              </a:spcBef>
              <a:spcAft>
                <a:spcPts val="0"/>
              </a:spcAft>
              <a:buClr>
                <a:schemeClr val="tx2"/>
              </a:buClr>
              <a:buSzTx/>
              <a:buFont typeface="Arial" panose="020B0604020202020204" pitchFamily="34" charset="0"/>
              <a:buChar char="•"/>
              <a:tabLst/>
              <a:defRPr lang="en-US" sz="1050" b="0" i="0" kern="1200" dirty="0">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p:txBody>
      </p:sp>
      <p:grpSp>
        <p:nvGrpSpPr>
          <p:cNvPr id="9" name="Group 8">
            <a:extLst>
              <a:ext uri="{FF2B5EF4-FFF2-40B4-BE49-F238E27FC236}">
                <a16:creationId xmlns:a16="http://schemas.microsoft.com/office/drawing/2014/main" id="{A3F69F11-D983-5249-B3F8-0320FAABFA49}"/>
              </a:ext>
            </a:extLst>
          </p:cNvPr>
          <p:cNvGrpSpPr/>
          <p:nvPr userDrawn="1"/>
        </p:nvGrpSpPr>
        <p:grpSpPr>
          <a:xfrm>
            <a:off x="8387922" y="5630530"/>
            <a:ext cx="3804079" cy="1233408"/>
            <a:chOff x="8387920" y="5630530"/>
            <a:chExt cx="3804079" cy="1233408"/>
          </a:xfrm>
        </p:grpSpPr>
        <p:grpSp>
          <p:nvGrpSpPr>
            <p:cNvPr id="11" name="Group 10">
              <a:extLst>
                <a:ext uri="{FF2B5EF4-FFF2-40B4-BE49-F238E27FC236}">
                  <a16:creationId xmlns:a16="http://schemas.microsoft.com/office/drawing/2014/main" id="{5B08317E-AFB6-1049-8637-BC4419F674CD}"/>
                </a:ext>
              </a:extLst>
            </p:cNvPr>
            <p:cNvGrpSpPr/>
            <p:nvPr userDrawn="1"/>
          </p:nvGrpSpPr>
          <p:grpSpPr>
            <a:xfrm>
              <a:off x="8387920" y="5630530"/>
              <a:ext cx="3804079" cy="1233408"/>
              <a:chOff x="8387920" y="5630530"/>
              <a:chExt cx="3804079" cy="1233408"/>
            </a:xfrm>
          </p:grpSpPr>
          <p:sp>
            <p:nvSpPr>
              <p:cNvPr id="16" name="Rectangle 5">
                <a:extLst>
                  <a:ext uri="{FF2B5EF4-FFF2-40B4-BE49-F238E27FC236}">
                    <a16:creationId xmlns:a16="http://schemas.microsoft.com/office/drawing/2014/main" id="{5F4D6088-3879-8845-BB1B-83D73B485B1B}"/>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7" name="Rectangle 5">
                <a:extLst>
                  <a:ext uri="{FF2B5EF4-FFF2-40B4-BE49-F238E27FC236}">
                    <a16:creationId xmlns:a16="http://schemas.microsoft.com/office/drawing/2014/main" id="{8E4F979D-E614-8544-B99C-529627C5F42F}"/>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pic>
          <p:nvPicPr>
            <p:cNvPr id="15" name="Graphic 14">
              <a:extLst>
                <a:ext uri="{FF2B5EF4-FFF2-40B4-BE49-F238E27FC236}">
                  <a16:creationId xmlns:a16="http://schemas.microsoft.com/office/drawing/2014/main" id="{57B37EFB-2CAE-C948-878C-486B471A35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sp>
        <p:nvSpPr>
          <p:cNvPr id="18" name="Slide Number Placeholder 9">
            <a:extLst>
              <a:ext uri="{FF2B5EF4-FFF2-40B4-BE49-F238E27FC236}">
                <a16:creationId xmlns:a16="http://schemas.microsoft.com/office/drawing/2014/main" id="{D752F2A8-B77F-7B4B-85C2-2EAD7D39D638}"/>
              </a:ext>
            </a:extLst>
          </p:cNvPr>
          <p:cNvSpPr>
            <a:spLocks noGrp="1"/>
          </p:cNvSpPr>
          <p:nvPr>
            <p:ph type="sldNum" sz="quarter" idx="10"/>
          </p:nvPr>
        </p:nvSpPr>
        <p:spPr>
          <a:xfrm>
            <a:off x="11467578" y="6276977"/>
            <a:ext cx="462023" cy="295271"/>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114343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AMRC-BasicHalfB">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8BBBEE2C-AF61-FB42-8AA4-7BEC16422FE9}"/>
              </a:ext>
            </a:extLst>
          </p:cNvPr>
          <p:cNvSpPr>
            <a:spLocks noGrp="1"/>
          </p:cNvSpPr>
          <p:nvPr>
            <p:ph sz="quarter" idx="11" hasCustomPrompt="1"/>
          </p:nvPr>
        </p:nvSpPr>
        <p:spPr>
          <a:xfrm>
            <a:off x="609601" y="1328209"/>
            <a:ext cx="5320979" cy="4759325"/>
          </a:xfrm>
          <a:prstGeom prst="rect">
            <a:avLst/>
          </a:prstGeom>
          <a:noFill/>
        </p:spPr>
        <p:txBody>
          <a:bodyPr>
            <a:normAutofit/>
          </a:bodyPr>
          <a:lstStyle>
            <a:lvl1pPr marL="5953" indent="0">
              <a:buNone/>
              <a:defRPr sz="1500"/>
            </a:lvl1pPr>
          </a:lstStyle>
          <a:p>
            <a:pPr lvl="0"/>
            <a:r>
              <a:rPr lang="en-US" dirty="0"/>
              <a:t>Click desired content icon to add </a:t>
            </a:r>
          </a:p>
        </p:txBody>
      </p:sp>
      <p:sp>
        <p:nvSpPr>
          <p:cNvPr id="12" name="Content Placeholder 4">
            <a:extLst>
              <a:ext uri="{FF2B5EF4-FFF2-40B4-BE49-F238E27FC236}">
                <a16:creationId xmlns:a16="http://schemas.microsoft.com/office/drawing/2014/main" id="{816A6EF3-0001-D04F-8930-F1A3A455E760}"/>
              </a:ext>
            </a:extLst>
          </p:cNvPr>
          <p:cNvSpPr>
            <a:spLocks noGrp="1"/>
          </p:cNvSpPr>
          <p:nvPr>
            <p:ph sz="quarter" idx="12" hasCustomPrompt="1"/>
          </p:nvPr>
        </p:nvSpPr>
        <p:spPr>
          <a:xfrm>
            <a:off x="6261423" y="1328209"/>
            <a:ext cx="5320979" cy="4759325"/>
          </a:xfrm>
          <a:prstGeom prst="rect">
            <a:avLst/>
          </a:prstGeom>
          <a:noFill/>
        </p:spPr>
        <p:txBody>
          <a:bodyPr>
            <a:normAutofit/>
          </a:bodyPr>
          <a:lstStyle>
            <a:lvl1pPr marL="5953" indent="0">
              <a:buNone/>
              <a:defRPr sz="1500"/>
            </a:lvl1pPr>
          </a:lstStyle>
          <a:p>
            <a:pPr lvl="0"/>
            <a:r>
              <a:rPr lang="en-US" dirty="0"/>
              <a:t>Click desired content icon to add </a:t>
            </a:r>
          </a:p>
        </p:txBody>
      </p:sp>
      <p:grpSp>
        <p:nvGrpSpPr>
          <p:cNvPr id="9" name="Group 8">
            <a:extLst>
              <a:ext uri="{FF2B5EF4-FFF2-40B4-BE49-F238E27FC236}">
                <a16:creationId xmlns:a16="http://schemas.microsoft.com/office/drawing/2014/main" id="{555FA26D-17CB-3F4F-960F-A2AA8549650D}"/>
              </a:ext>
            </a:extLst>
          </p:cNvPr>
          <p:cNvGrpSpPr/>
          <p:nvPr userDrawn="1"/>
        </p:nvGrpSpPr>
        <p:grpSpPr>
          <a:xfrm>
            <a:off x="8387922" y="5630530"/>
            <a:ext cx="3804079" cy="1233408"/>
            <a:chOff x="8387920" y="5630530"/>
            <a:chExt cx="3804079" cy="1233408"/>
          </a:xfrm>
        </p:grpSpPr>
        <p:grpSp>
          <p:nvGrpSpPr>
            <p:cNvPr id="11" name="Group 10">
              <a:extLst>
                <a:ext uri="{FF2B5EF4-FFF2-40B4-BE49-F238E27FC236}">
                  <a16:creationId xmlns:a16="http://schemas.microsoft.com/office/drawing/2014/main" id="{3E1AE798-9528-7240-AB06-3A765E7031A1}"/>
                </a:ext>
              </a:extLst>
            </p:cNvPr>
            <p:cNvGrpSpPr/>
            <p:nvPr userDrawn="1"/>
          </p:nvGrpSpPr>
          <p:grpSpPr>
            <a:xfrm>
              <a:off x="8387920" y="5630530"/>
              <a:ext cx="3804079" cy="1233408"/>
              <a:chOff x="8387920" y="5630530"/>
              <a:chExt cx="3804079" cy="1233408"/>
            </a:xfrm>
          </p:grpSpPr>
          <p:sp>
            <p:nvSpPr>
              <p:cNvPr id="15" name="Rectangle 5">
                <a:extLst>
                  <a:ext uri="{FF2B5EF4-FFF2-40B4-BE49-F238E27FC236}">
                    <a16:creationId xmlns:a16="http://schemas.microsoft.com/office/drawing/2014/main" id="{B19DD66C-6F87-3245-828A-FA1CF057F295}"/>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6" name="Rectangle 5">
                <a:extLst>
                  <a:ext uri="{FF2B5EF4-FFF2-40B4-BE49-F238E27FC236}">
                    <a16:creationId xmlns:a16="http://schemas.microsoft.com/office/drawing/2014/main" id="{7F085F05-BCC4-204D-93E0-2DFA2D3427F1}"/>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pic>
          <p:nvPicPr>
            <p:cNvPr id="14" name="Graphic 13">
              <a:extLst>
                <a:ext uri="{FF2B5EF4-FFF2-40B4-BE49-F238E27FC236}">
                  <a16:creationId xmlns:a16="http://schemas.microsoft.com/office/drawing/2014/main" id="{AEE51AB1-95D1-6540-B802-9F6AB4FE9F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sp>
        <p:nvSpPr>
          <p:cNvPr id="17" name="Slide Number Placeholder 9">
            <a:extLst>
              <a:ext uri="{FF2B5EF4-FFF2-40B4-BE49-F238E27FC236}">
                <a16:creationId xmlns:a16="http://schemas.microsoft.com/office/drawing/2014/main" id="{FA741B29-4BF9-B449-BC09-4EBB9B4CDE03}"/>
              </a:ext>
            </a:extLst>
          </p:cNvPr>
          <p:cNvSpPr>
            <a:spLocks noGrp="1"/>
          </p:cNvSpPr>
          <p:nvPr>
            <p:ph type="sldNum" sz="quarter" idx="10"/>
          </p:nvPr>
        </p:nvSpPr>
        <p:spPr>
          <a:xfrm>
            <a:off x="11467578" y="6276977"/>
            <a:ext cx="462023" cy="295271"/>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191881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AMRC-AccentO">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084C45-9337-4948-A2F4-6EF7B014D7EE}"/>
              </a:ext>
            </a:extLst>
          </p:cNvPr>
          <p:cNvGrpSpPr/>
          <p:nvPr userDrawn="1"/>
        </p:nvGrpSpPr>
        <p:grpSpPr>
          <a:xfrm>
            <a:off x="-3174" y="5729394"/>
            <a:ext cx="12195175" cy="1138133"/>
            <a:chOff x="-3586" y="5730465"/>
            <a:chExt cx="12195175" cy="1138133"/>
          </a:xfrm>
        </p:grpSpPr>
        <p:sp>
          <p:nvSpPr>
            <p:cNvPr id="15" name="Triangle 2">
              <a:extLst>
                <a:ext uri="{FF2B5EF4-FFF2-40B4-BE49-F238E27FC236}">
                  <a16:creationId xmlns:a16="http://schemas.microsoft.com/office/drawing/2014/main" id="{F23916B6-25FD-7741-AEFC-4C43BC408490}"/>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6" name="Triangle 2">
              <a:extLst>
                <a:ext uri="{FF2B5EF4-FFF2-40B4-BE49-F238E27FC236}">
                  <a16:creationId xmlns:a16="http://schemas.microsoft.com/office/drawing/2014/main" id="{AFE3913D-D51F-BE49-A081-4EEB640941F7}"/>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22" name="Triangle 2">
              <a:extLst>
                <a:ext uri="{FF2B5EF4-FFF2-40B4-BE49-F238E27FC236}">
                  <a16:creationId xmlns:a16="http://schemas.microsoft.com/office/drawing/2014/main" id="{595D6E3B-EE22-5B4C-9F7F-31607B8FC640}"/>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23" name="Triangle 2">
              <a:extLst>
                <a:ext uri="{FF2B5EF4-FFF2-40B4-BE49-F238E27FC236}">
                  <a16:creationId xmlns:a16="http://schemas.microsoft.com/office/drawing/2014/main" id="{B13F99AE-A282-4843-98A2-15E2F176AEDE}"/>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pic>
        <p:nvPicPr>
          <p:cNvPr id="24" name="Picture 23">
            <a:extLst>
              <a:ext uri="{FF2B5EF4-FFF2-40B4-BE49-F238E27FC236}">
                <a16:creationId xmlns:a16="http://schemas.microsoft.com/office/drawing/2014/main" id="{8003D39A-515F-B748-9066-4D0D4232E3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7" y="6221449"/>
            <a:ext cx="1939637" cy="328487"/>
          </a:xfrm>
          <a:prstGeom prst="rect">
            <a:avLst/>
          </a:prstGeom>
        </p:spPr>
      </p:pic>
      <p:sp>
        <p:nvSpPr>
          <p:cNvPr id="21" name="Triangle 2">
            <a:extLst>
              <a:ext uri="{FF2B5EF4-FFF2-40B4-BE49-F238E27FC236}">
                <a16:creationId xmlns:a16="http://schemas.microsoft.com/office/drawing/2014/main" id="{C2EDB0B5-8390-DA4C-9BBC-BF6115507773}"/>
              </a:ext>
            </a:extLst>
          </p:cNvPr>
          <p:cNvSpPr/>
          <p:nvPr userDrawn="1"/>
        </p:nvSpPr>
        <p:spPr>
          <a:xfrm>
            <a:off x="4980259" y="6194293"/>
            <a:ext cx="1371760" cy="658309"/>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71760 w 7199640"/>
              <a:gd name="connsiteY0" fmla="*/ 658309 h 660124"/>
              <a:gd name="connsiteX1" fmla="*/ 0 w 7199640"/>
              <a:gd name="connsiteY1" fmla="*/ 0 h 660124"/>
              <a:gd name="connsiteX2" fmla="*/ 7199640 w 7199640"/>
              <a:gd name="connsiteY2" fmla="*/ 660124 h 660124"/>
              <a:gd name="connsiteX3" fmla="*/ 1371760 w 7199640"/>
              <a:gd name="connsiteY3" fmla="*/ 658309 h 660124"/>
              <a:gd name="connsiteX0" fmla="*/ 1371760 w 7199640"/>
              <a:gd name="connsiteY0" fmla="*/ 658309 h 667296"/>
              <a:gd name="connsiteX1" fmla="*/ 0 w 7199640"/>
              <a:gd name="connsiteY1" fmla="*/ 0 h 667296"/>
              <a:gd name="connsiteX2" fmla="*/ 7199640 w 7199640"/>
              <a:gd name="connsiteY2" fmla="*/ 667296 h 667296"/>
              <a:gd name="connsiteX3" fmla="*/ 1371760 w 7199640"/>
              <a:gd name="connsiteY3" fmla="*/ 658309 h 667296"/>
              <a:gd name="connsiteX0" fmla="*/ 1371760 w 1371760"/>
              <a:gd name="connsiteY0" fmla="*/ 658309 h 658309"/>
              <a:gd name="connsiteX1" fmla="*/ 0 w 1371760"/>
              <a:gd name="connsiteY1" fmla="*/ 0 h 658309"/>
              <a:gd name="connsiteX2" fmla="*/ 1371760 w 1371760"/>
              <a:gd name="connsiteY2" fmla="*/ 658309 h 658309"/>
            </a:gdLst>
            <a:ahLst/>
            <a:cxnLst>
              <a:cxn ang="0">
                <a:pos x="connsiteX0" y="connsiteY0"/>
              </a:cxn>
              <a:cxn ang="0">
                <a:pos x="connsiteX1" y="connsiteY1"/>
              </a:cxn>
              <a:cxn ang="0">
                <a:pos x="connsiteX2" y="connsiteY2"/>
              </a:cxn>
            </a:cxnLst>
            <a:rect l="l" t="t" r="r" b="b"/>
            <a:pathLst>
              <a:path w="1371760" h="658309">
                <a:moveTo>
                  <a:pt x="1371760" y="658309"/>
                </a:moveTo>
                <a:lnTo>
                  <a:pt x="0" y="0"/>
                </a:lnTo>
                <a:lnTo>
                  <a:pt x="1371760" y="658309"/>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7" name="Title 6">
            <a:extLst>
              <a:ext uri="{FF2B5EF4-FFF2-40B4-BE49-F238E27FC236}">
                <a16:creationId xmlns:a16="http://schemas.microsoft.com/office/drawing/2014/main" id="{8A672F53-8CD8-8049-8C47-3D5691D5CEAC}"/>
              </a:ext>
            </a:extLst>
          </p:cNvPr>
          <p:cNvSpPr>
            <a:spLocks noGrp="1"/>
          </p:cNvSpPr>
          <p:nvPr userDrawn="1">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9">
            <a:extLst>
              <a:ext uri="{FF2B5EF4-FFF2-40B4-BE49-F238E27FC236}">
                <a16:creationId xmlns:a16="http://schemas.microsoft.com/office/drawing/2014/main" id="{24D86461-611E-6A4D-9C65-BB6243AE9AFB}"/>
              </a:ext>
            </a:extLst>
          </p:cNvPr>
          <p:cNvSpPr>
            <a:spLocks noGrp="1"/>
          </p:cNvSpPr>
          <p:nvPr userDrawn="1">
            <p:ph type="sldNum" sz="quarter" idx="10"/>
          </p:nvPr>
        </p:nvSpPr>
        <p:spPr>
          <a:xfrm>
            <a:off x="11434830" y="6268499"/>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3" name="Text Placeholder 4">
            <a:extLst>
              <a:ext uri="{FF2B5EF4-FFF2-40B4-BE49-F238E27FC236}">
                <a16:creationId xmlns:a16="http://schemas.microsoft.com/office/drawing/2014/main" id="{FC51B643-615E-CB46-B2BC-C7948026B4D5}"/>
              </a:ext>
            </a:extLst>
          </p:cNvPr>
          <p:cNvSpPr>
            <a:spLocks noGrp="1"/>
          </p:cNvSpPr>
          <p:nvPr userDrawn="1">
            <p:ph type="body" sz="quarter" idx="11"/>
          </p:nvPr>
        </p:nvSpPr>
        <p:spPr>
          <a:xfrm>
            <a:off x="609600" y="1313101"/>
            <a:ext cx="10972800" cy="4524367"/>
          </a:xfrm>
        </p:spPr>
        <p:txBody>
          <a:bodyPr>
            <a:normAutofit/>
          </a:bodyPr>
          <a:lstStyle>
            <a:lvl1pPr>
              <a:defRPr sz="1800"/>
            </a:lvl1pPr>
            <a:lvl2pPr>
              <a:defRPr sz="1500"/>
            </a:lvl2pPr>
            <a:lvl3pPr>
              <a:defRPr sz="1350"/>
            </a:lvl3pPr>
            <a:lvl4pPr>
              <a:defRPr sz="1200"/>
            </a:lvl4pPr>
            <a:lvl5pPr>
              <a:defRPr sz="1050"/>
            </a:lvl5pPr>
          </a:lstStyle>
          <a:p>
            <a:pPr lvl="0"/>
            <a:r>
              <a:rPr lang="en-US"/>
              <a:t>Click to edit Master text styles</a:t>
            </a:r>
          </a:p>
        </p:txBody>
      </p:sp>
    </p:spTree>
    <p:extLst>
      <p:ext uri="{BB962C8B-B14F-4D97-AF65-F5344CB8AC3E}">
        <p14:creationId xmlns:p14="http://schemas.microsoft.com/office/powerpoint/2010/main" val="159461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MRC-Accent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17AEB4-F277-4F41-BC1C-820CAE00D8F9}"/>
              </a:ext>
            </a:extLst>
          </p:cNvPr>
          <p:cNvGrpSpPr/>
          <p:nvPr userDrawn="1"/>
        </p:nvGrpSpPr>
        <p:grpSpPr>
          <a:xfrm>
            <a:off x="-3174" y="5729394"/>
            <a:ext cx="12195175" cy="1138133"/>
            <a:chOff x="-3175" y="5719867"/>
            <a:chExt cx="12195175" cy="1138133"/>
          </a:xfrm>
        </p:grpSpPr>
        <p:sp>
          <p:nvSpPr>
            <p:cNvPr id="20" name="Triangle 2">
              <a:extLst>
                <a:ext uri="{FF2B5EF4-FFF2-40B4-BE49-F238E27FC236}">
                  <a16:creationId xmlns:a16="http://schemas.microsoft.com/office/drawing/2014/main" id="{14A98557-147A-B545-AAB4-CE39946EFE57}"/>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21" name="Triangle 2">
              <a:extLst>
                <a:ext uri="{FF2B5EF4-FFF2-40B4-BE49-F238E27FC236}">
                  <a16:creationId xmlns:a16="http://schemas.microsoft.com/office/drawing/2014/main" id="{197ACFF4-5061-DC42-AF2A-603FA39D77B1}"/>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22" name="Triangle 2">
              <a:extLst>
                <a:ext uri="{FF2B5EF4-FFF2-40B4-BE49-F238E27FC236}">
                  <a16:creationId xmlns:a16="http://schemas.microsoft.com/office/drawing/2014/main" id="{5041B1B6-8760-9E45-A458-D7719CD7B202}"/>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23" name="Triangle 2">
              <a:extLst>
                <a:ext uri="{FF2B5EF4-FFF2-40B4-BE49-F238E27FC236}">
                  <a16:creationId xmlns:a16="http://schemas.microsoft.com/office/drawing/2014/main" id="{1D79FE01-E504-EE4C-9059-0B5C5D534331}"/>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sp>
        <p:nvSpPr>
          <p:cNvPr id="7" name="Title 6">
            <a:extLst>
              <a:ext uri="{FF2B5EF4-FFF2-40B4-BE49-F238E27FC236}">
                <a16:creationId xmlns:a16="http://schemas.microsoft.com/office/drawing/2014/main" id="{8A672F53-8CD8-8049-8C47-3D5691D5CEAC}"/>
              </a:ext>
            </a:extLst>
          </p:cNvPr>
          <p:cNvSpPr>
            <a:spLocks noGrp="1"/>
          </p:cNvSpPr>
          <p:nvPr userDrawn="1">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9">
            <a:extLst>
              <a:ext uri="{FF2B5EF4-FFF2-40B4-BE49-F238E27FC236}">
                <a16:creationId xmlns:a16="http://schemas.microsoft.com/office/drawing/2014/main" id="{5C4AE2ED-C892-0C44-94B1-8EA8773FCDF7}"/>
              </a:ext>
            </a:extLst>
          </p:cNvPr>
          <p:cNvSpPr>
            <a:spLocks noGrp="1"/>
          </p:cNvSpPr>
          <p:nvPr userDrawn="1">
            <p:ph type="sldNum" sz="quarter" idx="10"/>
          </p:nvPr>
        </p:nvSpPr>
        <p:spPr>
          <a:xfrm>
            <a:off x="11434830" y="6268499"/>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2" name="Text Placeholder 4">
            <a:extLst>
              <a:ext uri="{FF2B5EF4-FFF2-40B4-BE49-F238E27FC236}">
                <a16:creationId xmlns:a16="http://schemas.microsoft.com/office/drawing/2014/main" id="{FDC25CE6-E01F-8043-BB6D-93E510688B66}"/>
              </a:ext>
            </a:extLst>
          </p:cNvPr>
          <p:cNvSpPr>
            <a:spLocks noGrp="1"/>
          </p:cNvSpPr>
          <p:nvPr userDrawn="1">
            <p:ph type="body" sz="quarter" idx="11"/>
          </p:nvPr>
        </p:nvSpPr>
        <p:spPr>
          <a:xfrm>
            <a:off x="609600" y="1313101"/>
            <a:ext cx="10972800" cy="4524367"/>
          </a:xfrm>
        </p:spPr>
        <p:txBody>
          <a:bodyPr>
            <a:normAutofit/>
          </a:bodyPr>
          <a:lstStyle>
            <a:lvl1pPr>
              <a:defRPr sz="1800"/>
            </a:lvl1pPr>
            <a:lvl2pPr>
              <a:defRPr sz="1500"/>
            </a:lvl2pPr>
            <a:lvl3pPr>
              <a:defRPr sz="1350"/>
            </a:lvl3pPr>
            <a:lvl4pPr>
              <a:defRPr sz="1200"/>
            </a:lvl4pPr>
            <a:lvl5pPr>
              <a:defRPr sz="1050"/>
            </a:lvl5pPr>
          </a:lstStyle>
          <a:p>
            <a:pPr lvl="0"/>
            <a:r>
              <a:rPr lang="en-US"/>
              <a:t>Click to edit Master text styles</a:t>
            </a:r>
          </a:p>
        </p:txBody>
      </p:sp>
      <p:pic>
        <p:nvPicPr>
          <p:cNvPr id="24" name="Picture 23">
            <a:extLst>
              <a:ext uri="{FF2B5EF4-FFF2-40B4-BE49-F238E27FC236}">
                <a16:creationId xmlns:a16="http://schemas.microsoft.com/office/drawing/2014/main" id="{E6E4E664-4B22-9C48-B57A-0EA76F47B4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7" y="6221449"/>
            <a:ext cx="1939637" cy="328487"/>
          </a:xfrm>
          <a:prstGeom prst="rect">
            <a:avLst/>
          </a:prstGeom>
        </p:spPr>
      </p:pic>
    </p:spTree>
    <p:extLst>
      <p:ext uri="{BB962C8B-B14F-4D97-AF65-F5344CB8AC3E}">
        <p14:creationId xmlns:p14="http://schemas.microsoft.com/office/powerpoint/2010/main" val="348345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AMRC-VertAccentY">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E153054-C8FF-4104-8462-46034C4F0B2C}"/>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5" name="Triangle 2">
            <a:extLst>
              <a:ext uri="{FF2B5EF4-FFF2-40B4-BE49-F238E27FC236}">
                <a16:creationId xmlns:a16="http://schemas.microsoft.com/office/drawing/2014/main" id="{F3263E29-9E1C-493A-A2D2-E7BE5D577315}"/>
              </a:ext>
            </a:extLst>
          </p:cNvPr>
          <p:cNvSpPr/>
          <p:nvPr userDrawn="1"/>
        </p:nvSpPr>
        <p:spPr>
          <a:xfrm rot="16200000">
            <a:off x="9973974" y="4656858"/>
            <a:ext cx="3284473" cy="1126796"/>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grpSp>
        <p:nvGrpSpPr>
          <p:cNvPr id="6" name="Group 5">
            <a:extLst>
              <a:ext uri="{FF2B5EF4-FFF2-40B4-BE49-F238E27FC236}">
                <a16:creationId xmlns:a16="http://schemas.microsoft.com/office/drawing/2014/main" id="{07E23992-20C7-432B-8B30-119875893CBE}"/>
              </a:ext>
            </a:extLst>
          </p:cNvPr>
          <p:cNvGrpSpPr/>
          <p:nvPr userDrawn="1"/>
        </p:nvGrpSpPr>
        <p:grpSpPr>
          <a:xfrm>
            <a:off x="10172700" y="1"/>
            <a:ext cx="2019301" cy="6858000"/>
            <a:chOff x="11053867" y="0"/>
            <a:chExt cx="1138133" cy="12152555"/>
          </a:xfrm>
        </p:grpSpPr>
        <p:sp>
          <p:nvSpPr>
            <p:cNvPr id="7" name="Triangle 2">
              <a:extLst>
                <a:ext uri="{FF2B5EF4-FFF2-40B4-BE49-F238E27FC236}">
                  <a16:creationId xmlns:a16="http://schemas.microsoft.com/office/drawing/2014/main" id="{C4E637EA-C8F1-4142-9840-8F2C836C820B}"/>
                </a:ext>
              </a:extLst>
            </p:cNvPr>
            <p:cNvSpPr/>
            <p:nvPr userDrawn="1"/>
          </p:nvSpPr>
          <p:spPr>
            <a:xfrm rot="16200000" flipH="1">
              <a:off x="5546120" y="550774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8" name="Triangle 2">
              <a:extLst>
                <a:ext uri="{FF2B5EF4-FFF2-40B4-BE49-F238E27FC236}">
                  <a16:creationId xmlns:a16="http://schemas.microsoft.com/office/drawing/2014/main" id="{654A479C-A764-4306-9C9C-C47444714B67}"/>
                </a:ext>
              </a:extLst>
            </p:cNvPr>
            <p:cNvSpPr/>
            <p:nvPr userDrawn="1"/>
          </p:nvSpPr>
          <p:spPr>
            <a:xfrm rot="16200000" flipH="1">
              <a:off x="9794719" y="4016753"/>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9" name="Triangle 2">
              <a:extLst>
                <a:ext uri="{FF2B5EF4-FFF2-40B4-BE49-F238E27FC236}">
                  <a16:creationId xmlns:a16="http://schemas.microsoft.com/office/drawing/2014/main" id="{E88E60D8-5FC0-4891-AD2A-2F3490729F82}"/>
                </a:ext>
              </a:extLst>
            </p:cNvPr>
            <p:cNvSpPr/>
            <p:nvPr userDrawn="1"/>
          </p:nvSpPr>
          <p:spPr>
            <a:xfrm rot="16200000" flipH="1">
              <a:off x="8326122" y="8285260"/>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sp>
        <p:nvSpPr>
          <p:cNvPr id="2" name="Title 1">
            <a:extLst>
              <a:ext uri="{FF2B5EF4-FFF2-40B4-BE49-F238E27FC236}">
                <a16:creationId xmlns:a16="http://schemas.microsoft.com/office/drawing/2014/main" id="{BD4BE884-C73C-4F54-BB25-E5A6E320D649}"/>
              </a:ext>
            </a:extLst>
          </p:cNvPr>
          <p:cNvSpPr>
            <a:spLocks noGrp="1"/>
          </p:cNvSpPr>
          <p:nvPr>
            <p:ph type="title" hasCustomPrompt="1"/>
          </p:nvPr>
        </p:nvSpPr>
        <p:spPr/>
        <p:txBody>
          <a:bodyPr/>
          <a:lstStyle>
            <a:lvl1pPr>
              <a:defRPr/>
            </a:lvl1pPr>
          </a:lstStyle>
          <a:p>
            <a:r>
              <a:rPr lang="en-US" dirty="0"/>
              <a:t>Click to edit slide header</a:t>
            </a:r>
          </a:p>
        </p:txBody>
      </p:sp>
      <p:sp>
        <p:nvSpPr>
          <p:cNvPr id="3" name="Slide Number Placeholder 2">
            <a:extLst>
              <a:ext uri="{FF2B5EF4-FFF2-40B4-BE49-F238E27FC236}">
                <a16:creationId xmlns:a16="http://schemas.microsoft.com/office/drawing/2014/main" id="{837CDBDE-3D05-46F3-AB6E-4C1756CD0CC7}"/>
              </a:ext>
            </a:extLst>
          </p:cNvPr>
          <p:cNvSpPr>
            <a:spLocks noGrp="1"/>
          </p:cNvSpPr>
          <p:nvPr>
            <p:ph type="sldNum" sz="quarter" idx="10"/>
          </p:nvPr>
        </p:nvSpPr>
        <p:spPr>
          <a:xfrm>
            <a:off x="11423679" y="6309944"/>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2" name="Text Placeholder 4">
            <a:extLst>
              <a:ext uri="{FF2B5EF4-FFF2-40B4-BE49-F238E27FC236}">
                <a16:creationId xmlns:a16="http://schemas.microsoft.com/office/drawing/2014/main" id="{8A8B5695-C875-4041-9121-2528CF8DE306}"/>
              </a:ext>
            </a:extLst>
          </p:cNvPr>
          <p:cNvSpPr>
            <a:spLocks noGrp="1"/>
          </p:cNvSpPr>
          <p:nvPr>
            <p:ph type="body" sz="quarter" idx="11"/>
          </p:nvPr>
        </p:nvSpPr>
        <p:spPr>
          <a:xfrm>
            <a:off x="609600" y="1313099"/>
            <a:ext cx="9763125" cy="5160170"/>
          </a:xfrm>
        </p:spPr>
        <p:txBody>
          <a:bodyPr>
            <a:normAutofit/>
          </a:bodyPr>
          <a:lstStyle>
            <a:lvl1pPr>
              <a:defRPr sz="1800"/>
            </a:lvl1pPr>
            <a:lvl2pPr>
              <a:defRPr sz="1500"/>
            </a:lvl2pPr>
            <a:lvl3pPr>
              <a:defRPr sz="1350"/>
            </a:lvl3pPr>
            <a:lvl4pPr>
              <a:defRPr sz="1200"/>
            </a:lvl4pPr>
            <a:lvl5pPr>
              <a:defRPr sz="1050"/>
            </a:lvl5pPr>
          </a:lstStyle>
          <a:p>
            <a:pPr lvl="0"/>
            <a:r>
              <a:rPr lang="en-US"/>
              <a:t>Click to edit Master text styles</a:t>
            </a:r>
          </a:p>
        </p:txBody>
      </p:sp>
      <p:pic>
        <p:nvPicPr>
          <p:cNvPr id="15" name="Graphic 14">
            <a:extLst>
              <a:ext uri="{FF2B5EF4-FFF2-40B4-BE49-F238E27FC236}">
                <a16:creationId xmlns:a16="http://schemas.microsoft.com/office/drawing/2014/main" id="{7561CCC5-8589-428D-AC6A-6B89E6B5F3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41803" y="6270131"/>
            <a:ext cx="462024" cy="470742"/>
          </a:xfrm>
          <a:prstGeom prst="rect">
            <a:avLst/>
          </a:prstGeom>
        </p:spPr>
      </p:pic>
    </p:spTree>
    <p:extLst>
      <p:ext uri="{BB962C8B-B14F-4D97-AF65-F5344CB8AC3E}">
        <p14:creationId xmlns:p14="http://schemas.microsoft.com/office/powerpoint/2010/main" val="48432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MRC-HighlightO">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35D44D9-1777-4F9A-8915-5E4013DE6265}"/>
              </a:ext>
            </a:extLst>
          </p:cNvPr>
          <p:cNvSpPr/>
          <p:nvPr userDrawn="1"/>
        </p:nvSpPr>
        <p:spPr>
          <a:xfrm>
            <a:off x="7772400" y="0"/>
            <a:ext cx="4419600" cy="685800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65499925-5322-4E81-AE56-DFDE17B1E90F}"/>
              </a:ext>
            </a:extLst>
          </p:cNvPr>
          <p:cNvGrpSpPr/>
          <p:nvPr userDrawn="1"/>
        </p:nvGrpSpPr>
        <p:grpSpPr>
          <a:xfrm>
            <a:off x="-3175" y="5912686"/>
            <a:ext cx="12195175" cy="945314"/>
            <a:chOff x="-3586" y="5730465"/>
            <a:chExt cx="12195175" cy="1138133"/>
          </a:xfrm>
        </p:grpSpPr>
        <p:sp>
          <p:nvSpPr>
            <p:cNvPr id="21" name="Triangle 2">
              <a:extLst>
                <a:ext uri="{FF2B5EF4-FFF2-40B4-BE49-F238E27FC236}">
                  <a16:creationId xmlns:a16="http://schemas.microsoft.com/office/drawing/2014/main" id="{88014FCA-190C-457A-B992-76E8D274C07D}"/>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7C6BA98D-B34B-4C85-8329-4FE673E44CC1}"/>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9" name="Triangle 2">
              <a:extLst>
                <a:ext uri="{FF2B5EF4-FFF2-40B4-BE49-F238E27FC236}">
                  <a16:creationId xmlns:a16="http://schemas.microsoft.com/office/drawing/2014/main" id="{94D62CE7-8F04-4420-9B7E-5DAFD7DC32AA}"/>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0" name="Triangle 2">
              <a:extLst>
                <a:ext uri="{FF2B5EF4-FFF2-40B4-BE49-F238E27FC236}">
                  <a16:creationId xmlns:a16="http://schemas.microsoft.com/office/drawing/2014/main" id="{E37E29AF-C0AA-48FE-AFE2-95B6665E8717}"/>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31" name="Title 6">
            <a:extLst>
              <a:ext uri="{FF2B5EF4-FFF2-40B4-BE49-F238E27FC236}">
                <a16:creationId xmlns:a16="http://schemas.microsoft.com/office/drawing/2014/main" id="{57638717-1CB1-4605-98AD-8AA7E235F984}"/>
              </a:ext>
            </a:extLst>
          </p:cNvPr>
          <p:cNvSpPr>
            <a:spLocks noGrp="1"/>
          </p:cNvSpPr>
          <p:nvPr>
            <p:ph type="title" hasCustomPrompt="1"/>
          </p:nvPr>
        </p:nvSpPr>
        <p:spPr>
          <a:xfrm>
            <a:off x="627139" y="289800"/>
            <a:ext cx="6470072" cy="953154"/>
          </a:xfrm>
        </p:spPr>
        <p:txBody>
          <a:bodyPr anchor="t">
            <a:noAutofit/>
          </a:bodyPr>
          <a:lstStyle>
            <a:lvl1pPr>
              <a:lnSpc>
                <a:spcPct val="100000"/>
              </a:lnSpc>
              <a:spcBef>
                <a:spcPts val="0"/>
              </a:spcBef>
              <a:defRPr sz="2800"/>
            </a:lvl1pPr>
          </a:lstStyle>
          <a:p>
            <a:r>
              <a:rPr lang="en-US" dirty="0"/>
              <a:t>Case Study</a:t>
            </a:r>
          </a:p>
        </p:txBody>
      </p:sp>
      <p:pic>
        <p:nvPicPr>
          <p:cNvPr id="32" name="Picture 31">
            <a:extLst>
              <a:ext uri="{FF2B5EF4-FFF2-40B4-BE49-F238E27FC236}">
                <a16:creationId xmlns:a16="http://schemas.microsoft.com/office/drawing/2014/main" id="{872A29A2-CB39-4615-8C1B-D2A1E43D0E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5148" y="6318375"/>
            <a:ext cx="1661818" cy="281437"/>
          </a:xfrm>
          <a:prstGeom prst="rect">
            <a:avLst/>
          </a:prstGeom>
        </p:spPr>
      </p:pic>
      <p:sp>
        <p:nvSpPr>
          <p:cNvPr id="33" name="Text Placeholder 5">
            <a:extLst>
              <a:ext uri="{FF2B5EF4-FFF2-40B4-BE49-F238E27FC236}">
                <a16:creationId xmlns:a16="http://schemas.microsoft.com/office/drawing/2014/main" id="{70DAEAA6-612E-4CF4-A33E-C2A6FD62F9BC}"/>
              </a:ext>
            </a:extLst>
          </p:cNvPr>
          <p:cNvSpPr>
            <a:spLocks noGrp="1"/>
          </p:cNvSpPr>
          <p:nvPr>
            <p:ph type="body" sz="quarter" idx="13"/>
          </p:nvPr>
        </p:nvSpPr>
        <p:spPr>
          <a:xfrm>
            <a:off x="609600" y="4463638"/>
            <a:ext cx="6466592" cy="1330399"/>
          </a:xfrm>
          <a:prstGeom prst="rect">
            <a:avLst/>
          </a:prstGeom>
          <a:noFill/>
        </p:spPr>
        <p:txBody>
          <a:bodyPr lIns="91440"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Click to edit Master text styles</a:t>
            </a:r>
          </a:p>
        </p:txBody>
      </p:sp>
      <p:sp>
        <p:nvSpPr>
          <p:cNvPr id="34" name="Text Placeholder 11">
            <a:extLst>
              <a:ext uri="{FF2B5EF4-FFF2-40B4-BE49-F238E27FC236}">
                <a16:creationId xmlns:a16="http://schemas.microsoft.com/office/drawing/2014/main" id="{D4AE262A-76AE-4379-AC48-A9067F0945BC}"/>
              </a:ext>
            </a:extLst>
          </p:cNvPr>
          <p:cNvSpPr>
            <a:spLocks noGrp="1"/>
          </p:cNvSpPr>
          <p:nvPr>
            <p:ph type="body" sz="quarter" idx="14" hasCustomPrompt="1"/>
          </p:nvPr>
        </p:nvSpPr>
        <p:spPr>
          <a:xfrm>
            <a:off x="8179725" y="315426"/>
            <a:ext cx="2549236" cy="301336"/>
          </a:xfrm>
          <a:prstGeom prst="rect">
            <a:avLst/>
          </a:prstGeom>
        </p:spPr>
        <p:txBody>
          <a:bodyPr>
            <a:noAutofit/>
          </a:bodyPr>
          <a:lstStyle>
            <a:lvl1pPr marL="7937" indent="0">
              <a:buNone/>
              <a:defRPr sz="1800" b="1">
                <a:solidFill>
                  <a:schemeClr val="tx1"/>
                </a:solidFill>
              </a:defRPr>
            </a:lvl1pPr>
          </a:lstStyle>
          <a:p>
            <a:pPr lvl="0"/>
            <a:r>
              <a:rPr lang="en-US" dirty="0"/>
              <a:t>Project Highlights</a:t>
            </a:r>
          </a:p>
        </p:txBody>
      </p:sp>
      <p:sp>
        <p:nvSpPr>
          <p:cNvPr id="35" name="Picture Placeholder 16">
            <a:extLst>
              <a:ext uri="{FF2B5EF4-FFF2-40B4-BE49-F238E27FC236}">
                <a16:creationId xmlns:a16="http://schemas.microsoft.com/office/drawing/2014/main" id="{0692D4FE-8C97-4FBA-993E-9F4C607F1CFC}"/>
              </a:ext>
            </a:extLst>
          </p:cNvPr>
          <p:cNvSpPr>
            <a:spLocks noGrp="1"/>
          </p:cNvSpPr>
          <p:nvPr>
            <p:ph type="pic" sz="quarter" idx="15"/>
          </p:nvPr>
        </p:nvSpPr>
        <p:spPr>
          <a:xfrm>
            <a:off x="604515" y="1407272"/>
            <a:ext cx="6470650" cy="2952540"/>
          </a:xfrm>
          <a:prstGeom prst="rect">
            <a:avLst/>
          </a:prstGeom>
          <a:solidFill>
            <a:schemeClr val="bg2">
              <a:lumMod val="40000"/>
              <a:lumOff val="60000"/>
            </a:schemeClr>
          </a:solidFill>
        </p:spPr>
        <p:txBody>
          <a:bodyPr anchor="ctr"/>
          <a:lstStyle>
            <a:lvl1pPr marL="7937" indent="0" algn="ctr">
              <a:buNone/>
              <a:defRPr/>
            </a:lvl1pPr>
          </a:lstStyle>
          <a:p>
            <a:r>
              <a:rPr lang="en-US" dirty="0"/>
              <a:t>Click icon to add picture</a:t>
            </a:r>
          </a:p>
        </p:txBody>
      </p:sp>
      <p:sp>
        <p:nvSpPr>
          <p:cNvPr id="36" name="Text Placeholder 5">
            <a:extLst>
              <a:ext uri="{FF2B5EF4-FFF2-40B4-BE49-F238E27FC236}">
                <a16:creationId xmlns:a16="http://schemas.microsoft.com/office/drawing/2014/main" id="{85BA4B21-3732-4CCB-9745-185B7CB0A19C}"/>
              </a:ext>
            </a:extLst>
          </p:cNvPr>
          <p:cNvSpPr>
            <a:spLocks noGrp="1"/>
          </p:cNvSpPr>
          <p:nvPr>
            <p:ph type="body" sz="quarter" idx="16" hasCustomPrompt="1"/>
          </p:nvPr>
        </p:nvSpPr>
        <p:spPr>
          <a:xfrm>
            <a:off x="8179724" y="945314"/>
            <a:ext cx="3584121" cy="4101540"/>
          </a:xfrm>
          <a:prstGeom prst="rect">
            <a:avLst/>
          </a:prstGeom>
          <a:noFill/>
        </p:spPr>
        <p:txBody>
          <a:bodyPr numCol="1" spcCol="365760">
            <a:noAutofit/>
          </a:bodyPr>
          <a:lstStyle>
            <a:lvl1pPr marL="350837" indent="-342900">
              <a:lnSpc>
                <a:spcPct val="100000"/>
              </a:lnSpc>
              <a:spcAft>
                <a:spcPts val="600"/>
              </a:spcAft>
              <a:buClr>
                <a:schemeClr val="tx2"/>
              </a:buClr>
              <a:buFont typeface="Arial" panose="020B0604020202020204" pitchFamily="34" charset="0"/>
              <a:buChar char="•"/>
              <a:defRPr sz="15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37" name="Slide Number Placeholder 9">
            <a:extLst>
              <a:ext uri="{FF2B5EF4-FFF2-40B4-BE49-F238E27FC236}">
                <a16:creationId xmlns:a16="http://schemas.microsoft.com/office/drawing/2014/main" id="{3894FE5C-CE2D-4CF9-A9E3-B9D91F53CC2A}"/>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cxnSp>
        <p:nvCxnSpPr>
          <p:cNvPr id="38" name="Straight Connector 37">
            <a:extLst>
              <a:ext uri="{FF2B5EF4-FFF2-40B4-BE49-F238E27FC236}">
                <a16:creationId xmlns:a16="http://schemas.microsoft.com/office/drawing/2014/main" id="{B5DB0EDD-6584-41EC-BB23-6F02D2B5061C}"/>
              </a:ext>
            </a:extLst>
          </p:cNvPr>
          <p:cNvCxnSpPr>
            <a:cxnSpLocks/>
          </p:cNvCxnSpPr>
          <p:nvPr userDrawn="1"/>
        </p:nvCxnSpPr>
        <p:spPr>
          <a:xfrm>
            <a:off x="8179725" y="731334"/>
            <a:ext cx="2549236"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68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AMRC-VertAccentG">
    <p:spTree>
      <p:nvGrpSpPr>
        <p:cNvPr id="1" name=""/>
        <p:cNvGrpSpPr/>
        <p:nvPr/>
      </p:nvGrpSpPr>
      <p:grpSpPr>
        <a:xfrm>
          <a:off x="0" y="0"/>
          <a:ext cx="0" cy="0"/>
          <a:chOff x="0" y="0"/>
          <a:chExt cx="0" cy="0"/>
        </a:xfrm>
      </p:grpSpPr>
      <p:sp>
        <p:nvSpPr>
          <p:cNvPr id="13" name="Triangle 2">
            <a:extLst>
              <a:ext uri="{FF2B5EF4-FFF2-40B4-BE49-F238E27FC236}">
                <a16:creationId xmlns:a16="http://schemas.microsoft.com/office/drawing/2014/main" id="{FF591886-AF03-42AF-8A26-2D3B8380285C}"/>
              </a:ext>
            </a:extLst>
          </p:cNvPr>
          <p:cNvSpPr/>
          <p:nvPr userDrawn="1"/>
        </p:nvSpPr>
        <p:spPr>
          <a:xfrm rot="16200000">
            <a:off x="9996802" y="4674397"/>
            <a:ext cx="3239458" cy="1126156"/>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cxnSp>
        <p:nvCxnSpPr>
          <p:cNvPr id="4" name="Straight Connector 3">
            <a:extLst>
              <a:ext uri="{FF2B5EF4-FFF2-40B4-BE49-F238E27FC236}">
                <a16:creationId xmlns:a16="http://schemas.microsoft.com/office/drawing/2014/main" id="{CE153054-C8FF-4104-8462-46034C4F0B2C}"/>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07E23992-20C7-432B-8B30-119875893CBE}"/>
              </a:ext>
            </a:extLst>
          </p:cNvPr>
          <p:cNvGrpSpPr/>
          <p:nvPr userDrawn="1"/>
        </p:nvGrpSpPr>
        <p:grpSpPr>
          <a:xfrm>
            <a:off x="10172700" y="1"/>
            <a:ext cx="2019301" cy="6858000"/>
            <a:chOff x="11053867" y="0"/>
            <a:chExt cx="1138133" cy="12152555"/>
          </a:xfrm>
        </p:grpSpPr>
        <p:sp>
          <p:nvSpPr>
            <p:cNvPr id="7" name="Triangle 2">
              <a:extLst>
                <a:ext uri="{FF2B5EF4-FFF2-40B4-BE49-F238E27FC236}">
                  <a16:creationId xmlns:a16="http://schemas.microsoft.com/office/drawing/2014/main" id="{C4E637EA-C8F1-4142-9840-8F2C836C820B}"/>
                </a:ext>
              </a:extLst>
            </p:cNvPr>
            <p:cNvSpPr/>
            <p:nvPr userDrawn="1"/>
          </p:nvSpPr>
          <p:spPr>
            <a:xfrm rot="16200000" flipH="1">
              <a:off x="5546120" y="550774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8" name="Triangle 2">
              <a:extLst>
                <a:ext uri="{FF2B5EF4-FFF2-40B4-BE49-F238E27FC236}">
                  <a16:creationId xmlns:a16="http://schemas.microsoft.com/office/drawing/2014/main" id="{654A479C-A764-4306-9C9C-C47444714B67}"/>
                </a:ext>
              </a:extLst>
            </p:cNvPr>
            <p:cNvSpPr/>
            <p:nvPr userDrawn="1"/>
          </p:nvSpPr>
          <p:spPr>
            <a:xfrm rot="16200000" flipH="1">
              <a:off x="9794719" y="4016753"/>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9" name="Triangle 2">
              <a:extLst>
                <a:ext uri="{FF2B5EF4-FFF2-40B4-BE49-F238E27FC236}">
                  <a16:creationId xmlns:a16="http://schemas.microsoft.com/office/drawing/2014/main" id="{E88E60D8-5FC0-4891-AD2A-2F3490729F82}"/>
                </a:ext>
              </a:extLst>
            </p:cNvPr>
            <p:cNvSpPr/>
            <p:nvPr userDrawn="1"/>
          </p:nvSpPr>
          <p:spPr>
            <a:xfrm rot="16200000" flipH="1">
              <a:off x="8326122" y="8285260"/>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sp>
        <p:nvSpPr>
          <p:cNvPr id="2" name="Title 1">
            <a:extLst>
              <a:ext uri="{FF2B5EF4-FFF2-40B4-BE49-F238E27FC236}">
                <a16:creationId xmlns:a16="http://schemas.microsoft.com/office/drawing/2014/main" id="{BD4BE884-C73C-4F54-BB25-E5A6E320D649}"/>
              </a:ext>
            </a:extLst>
          </p:cNvPr>
          <p:cNvSpPr>
            <a:spLocks noGrp="1"/>
          </p:cNvSpPr>
          <p:nvPr>
            <p:ph type="title" hasCustomPrompt="1"/>
          </p:nvPr>
        </p:nvSpPr>
        <p:spPr/>
        <p:txBody>
          <a:bodyPr/>
          <a:lstStyle>
            <a:lvl1pPr>
              <a:defRPr/>
            </a:lvl1pPr>
          </a:lstStyle>
          <a:p>
            <a:r>
              <a:rPr lang="en-US" dirty="0"/>
              <a:t>Click to edit slide header</a:t>
            </a:r>
          </a:p>
        </p:txBody>
      </p:sp>
      <p:sp>
        <p:nvSpPr>
          <p:cNvPr id="3" name="Slide Number Placeholder 2">
            <a:extLst>
              <a:ext uri="{FF2B5EF4-FFF2-40B4-BE49-F238E27FC236}">
                <a16:creationId xmlns:a16="http://schemas.microsoft.com/office/drawing/2014/main" id="{837CDBDE-3D05-46F3-AB6E-4C1756CD0CC7}"/>
              </a:ext>
            </a:extLst>
          </p:cNvPr>
          <p:cNvSpPr>
            <a:spLocks noGrp="1"/>
          </p:cNvSpPr>
          <p:nvPr>
            <p:ph type="sldNum" sz="quarter" idx="10"/>
          </p:nvPr>
        </p:nvSpPr>
        <p:spPr>
          <a:xfrm>
            <a:off x="11423679" y="6309944"/>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2" name="Text Placeholder 4">
            <a:extLst>
              <a:ext uri="{FF2B5EF4-FFF2-40B4-BE49-F238E27FC236}">
                <a16:creationId xmlns:a16="http://schemas.microsoft.com/office/drawing/2014/main" id="{8A8B5695-C875-4041-9121-2528CF8DE306}"/>
              </a:ext>
            </a:extLst>
          </p:cNvPr>
          <p:cNvSpPr>
            <a:spLocks noGrp="1"/>
          </p:cNvSpPr>
          <p:nvPr>
            <p:ph type="body" sz="quarter" idx="11"/>
          </p:nvPr>
        </p:nvSpPr>
        <p:spPr>
          <a:xfrm>
            <a:off x="609600" y="1313099"/>
            <a:ext cx="9763125" cy="5160170"/>
          </a:xfrm>
        </p:spPr>
        <p:txBody>
          <a:bodyPr>
            <a:normAutofit/>
          </a:bodyPr>
          <a:lstStyle>
            <a:lvl1pPr>
              <a:defRPr sz="1800"/>
            </a:lvl1pPr>
            <a:lvl2pPr>
              <a:defRPr sz="1500"/>
            </a:lvl2pPr>
            <a:lvl3pPr>
              <a:defRPr sz="1350"/>
            </a:lvl3pPr>
            <a:lvl4pPr>
              <a:defRPr sz="1200"/>
            </a:lvl4pPr>
            <a:lvl5pPr>
              <a:defRPr sz="1050"/>
            </a:lvl5pPr>
          </a:lstStyle>
          <a:p>
            <a:pPr lvl="0"/>
            <a:r>
              <a:rPr lang="en-US"/>
              <a:t>Click to edit Master text styles</a:t>
            </a:r>
          </a:p>
        </p:txBody>
      </p:sp>
      <p:pic>
        <p:nvPicPr>
          <p:cNvPr id="15" name="Graphic 14">
            <a:extLst>
              <a:ext uri="{FF2B5EF4-FFF2-40B4-BE49-F238E27FC236}">
                <a16:creationId xmlns:a16="http://schemas.microsoft.com/office/drawing/2014/main" id="{7561CCC5-8589-428D-AC6A-6B89E6B5F3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41803" y="6270131"/>
            <a:ext cx="462024" cy="470742"/>
          </a:xfrm>
          <a:prstGeom prst="rect">
            <a:avLst/>
          </a:prstGeom>
        </p:spPr>
      </p:pic>
    </p:spTree>
    <p:extLst>
      <p:ext uri="{BB962C8B-B14F-4D97-AF65-F5344CB8AC3E}">
        <p14:creationId xmlns:p14="http://schemas.microsoft.com/office/powerpoint/2010/main" val="174094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AMRC-Standou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10FAE9E-607B-9A44-8FA4-924621F838D9}"/>
              </a:ext>
            </a:extLst>
          </p:cNvPr>
          <p:cNvSpPr/>
          <p:nvPr userDrawn="1"/>
        </p:nvSpPr>
        <p:spPr>
          <a:xfrm flipH="1">
            <a:off x="433645" y="473639"/>
            <a:ext cx="11358883" cy="5979425"/>
          </a:xfrm>
          <a:prstGeom prst="rect">
            <a:avLst/>
          </a:prstGeom>
          <a:solidFill>
            <a:schemeClr val="bg1"/>
          </a:solidFill>
          <a:ln>
            <a:noFill/>
          </a:ln>
          <a:effectLst>
            <a:outerShdw blurRad="165100" sx="101000" sy="101000" algn="ctr"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pic>
        <p:nvPicPr>
          <p:cNvPr id="9" name="Picture 8">
            <a:extLst>
              <a:ext uri="{FF2B5EF4-FFF2-40B4-BE49-F238E27FC236}">
                <a16:creationId xmlns:a16="http://schemas.microsoft.com/office/drawing/2014/main" id="{20306381-28A9-3D4E-A598-F66168615F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0368" y="4727437"/>
            <a:ext cx="1939637" cy="328487"/>
          </a:xfrm>
          <a:prstGeom prst="rect">
            <a:avLst/>
          </a:prstGeom>
        </p:spPr>
      </p:pic>
      <p:sp>
        <p:nvSpPr>
          <p:cNvPr id="11" name="Rectangle 10">
            <a:extLst>
              <a:ext uri="{FF2B5EF4-FFF2-40B4-BE49-F238E27FC236}">
                <a16:creationId xmlns:a16="http://schemas.microsoft.com/office/drawing/2014/main" id="{8E4DA0D0-0800-484A-9D5B-88573BABA0C1}"/>
              </a:ext>
            </a:extLst>
          </p:cNvPr>
          <p:cNvSpPr/>
          <p:nvPr userDrawn="1"/>
        </p:nvSpPr>
        <p:spPr>
          <a:xfrm flipH="1">
            <a:off x="433647" y="6138333"/>
            <a:ext cx="11358880" cy="316583"/>
          </a:xfrm>
          <a:prstGeom prst="rect">
            <a:avLst/>
          </a:prstGeom>
          <a:gradFill flip="none" rotWithShape="1">
            <a:gsLst>
              <a:gs pos="0">
                <a:schemeClr val="accent6"/>
              </a:gs>
              <a:gs pos="100000">
                <a:schemeClr val="accent5"/>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17" name="Content Placeholder 4">
            <a:extLst>
              <a:ext uri="{FF2B5EF4-FFF2-40B4-BE49-F238E27FC236}">
                <a16:creationId xmlns:a16="http://schemas.microsoft.com/office/drawing/2014/main" id="{0A5EA744-DC87-4547-9022-7EA504BC1124}"/>
              </a:ext>
            </a:extLst>
          </p:cNvPr>
          <p:cNvSpPr>
            <a:spLocks noGrp="1"/>
          </p:cNvSpPr>
          <p:nvPr>
            <p:ph sz="quarter" idx="12" hasCustomPrompt="1"/>
          </p:nvPr>
        </p:nvSpPr>
        <p:spPr>
          <a:xfrm>
            <a:off x="6261425" y="1682210"/>
            <a:ext cx="5138097" cy="4067426"/>
          </a:xfrm>
          <a:prstGeom prst="rect">
            <a:avLst/>
          </a:prstGeom>
          <a:noFill/>
        </p:spPr>
        <p:txBody>
          <a:bodyPr/>
          <a:lstStyle>
            <a:lvl1pPr marL="5953" indent="0">
              <a:buNone/>
              <a:defRPr/>
            </a:lvl1pPr>
          </a:lstStyle>
          <a:p>
            <a:pPr lvl="0"/>
            <a:r>
              <a:rPr lang="en-US" dirty="0"/>
              <a:t>Click desired content icon to add </a:t>
            </a:r>
          </a:p>
        </p:txBody>
      </p:sp>
      <p:sp>
        <p:nvSpPr>
          <p:cNvPr id="10" name="Slide Number Placeholder 9">
            <a:extLst>
              <a:ext uri="{FF2B5EF4-FFF2-40B4-BE49-F238E27FC236}">
                <a16:creationId xmlns:a16="http://schemas.microsoft.com/office/drawing/2014/main" id="{FC3AE597-52E1-FD47-A00F-A8F9CCB04FF1}"/>
              </a:ext>
            </a:extLst>
          </p:cNvPr>
          <p:cNvSpPr>
            <a:spLocks noGrp="1"/>
          </p:cNvSpPr>
          <p:nvPr>
            <p:ph type="sldNum" sz="quarter" idx="10"/>
          </p:nvPr>
        </p:nvSpPr>
        <p:spPr>
          <a:xfrm>
            <a:off x="11330506" y="6138331"/>
            <a:ext cx="462023" cy="314733"/>
          </a:xfrm>
        </p:spPr>
        <p:txBody>
          <a:bodyPr/>
          <a:lstStyle/>
          <a:p>
            <a:fld id="{48F63A3B-78C7-47BE-AE5E-E10140E04643}" type="slidenum">
              <a:rPr lang="en-US" smtClean="0">
                <a:latin typeface="Arial" charset="0"/>
                <a:cs typeface="Arial" charset="0"/>
              </a:rPr>
              <a:pPr/>
              <a:t>‹#›</a:t>
            </a:fld>
            <a:endParaRPr lang="en-US" dirty="0"/>
          </a:p>
        </p:txBody>
      </p:sp>
      <p:sp>
        <p:nvSpPr>
          <p:cNvPr id="3" name="Text Placeholder 2">
            <a:extLst>
              <a:ext uri="{FF2B5EF4-FFF2-40B4-BE49-F238E27FC236}">
                <a16:creationId xmlns:a16="http://schemas.microsoft.com/office/drawing/2014/main" id="{4471F453-F7A6-1D41-B8E6-BB3A83ADCB05}"/>
              </a:ext>
            </a:extLst>
          </p:cNvPr>
          <p:cNvSpPr>
            <a:spLocks noGrp="1"/>
          </p:cNvSpPr>
          <p:nvPr>
            <p:ph type="body" sz="quarter" idx="13"/>
          </p:nvPr>
        </p:nvSpPr>
        <p:spPr>
          <a:xfrm>
            <a:off x="880025" y="1682752"/>
            <a:ext cx="5247725" cy="4067175"/>
          </a:xfrm>
          <a:prstGeom prst="rect">
            <a:avLst/>
          </a:prstGeom>
        </p:spPr>
        <p:txBody>
          <a:bodyPr/>
          <a:lstStyle/>
          <a:p>
            <a:pPr lvl="0"/>
            <a:r>
              <a:rPr lang="en-US"/>
              <a:t>Click to edit Master text styles</a:t>
            </a:r>
          </a:p>
        </p:txBody>
      </p:sp>
      <p:sp>
        <p:nvSpPr>
          <p:cNvPr id="14" name="Title 6">
            <a:extLst>
              <a:ext uri="{FF2B5EF4-FFF2-40B4-BE49-F238E27FC236}">
                <a16:creationId xmlns:a16="http://schemas.microsoft.com/office/drawing/2014/main" id="{72399AF3-A97C-4F7F-8F9D-025BB5FE06CF}"/>
              </a:ext>
            </a:extLst>
          </p:cNvPr>
          <p:cNvSpPr>
            <a:spLocks noGrp="1"/>
          </p:cNvSpPr>
          <p:nvPr>
            <p:ph type="title" hasCustomPrompt="1"/>
          </p:nvPr>
        </p:nvSpPr>
        <p:spPr>
          <a:xfrm>
            <a:off x="880026" y="721818"/>
            <a:ext cx="10662033" cy="720785"/>
          </a:xfrm>
        </p:spPr>
        <p:txBody>
          <a:bodyPr>
            <a:normAutofit/>
          </a:bodyPr>
          <a:lstStyle>
            <a:lvl1pPr>
              <a:defRPr sz="2400"/>
            </a:lvl1pPr>
          </a:lstStyle>
          <a:p>
            <a:r>
              <a:rPr lang="en-US" dirty="0"/>
              <a:t>Click to edit slide header</a:t>
            </a:r>
          </a:p>
        </p:txBody>
      </p:sp>
      <p:cxnSp>
        <p:nvCxnSpPr>
          <p:cNvPr id="15" name="Straight Connector 14">
            <a:extLst>
              <a:ext uri="{FF2B5EF4-FFF2-40B4-BE49-F238E27FC236}">
                <a16:creationId xmlns:a16="http://schemas.microsoft.com/office/drawing/2014/main" id="{F2F4FBB9-ACA7-4248-B79C-D271A0E9266E}"/>
              </a:ext>
            </a:extLst>
          </p:cNvPr>
          <p:cNvCxnSpPr>
            <a:cxnSpLocks/>
          </p:cNvCxnSpPr>
          <p:nvPr userDrawn="1"/>
        </p:nvCxnSpPr>
        <p:spPr>
          <a:xfrm>
            <a:off x="920370" y="1442601"/>
            <a:ext cx="1087215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874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MRC-Standou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10FAE9E-607B-9A44-8FA4-924621F838D9}"/>
              </a:ext>
            </a:extLst>
          </p:cNvPr>
          <p:cNvSpPr/>
          <p:nvPr userDrawn="1"/>
        </p:nvSpPr>
        <p:spPr>
          <a:xfrm flipH="1">
            <a:off x="433645" y="473639"/>
            <a:ext cx="11358883" cy="5979425"/>
          </a:xfrm>
          <a:prstGeom prst="rect">
            <a:avLst/>
          </a:prstGeom>
          <a:solidFill>
            <a:schemeClr val="bg1"/>
          </a:solidFill>
          <a:ln>
            <a:noFill/>
          </a:ln>
          <a:effectLst>
            <a:outerShdw blurRad="165100" sx="101000" sy="101000" algn="ctr"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pic>
        <p:nvPicPr>
          <p:cNvPr id="9" name="Picture 8">
            <a:extLst>
              <a:ext uri="{FF2B5EF4-FFF2-40B4-BE49-F238E27FC236}">
                <a16:creationId xmlns:a16="http://schemas.microsoft.com/office/drawing/2014/main" id="{20306381-28A9-3D4E-A598-F66168615F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0368" y="4727437"/>
            <a:ext cx="1939637" cy="328487"/>
          </a:xfrm>
          <a:prstGeom prst="rect">
            <a:avLst/>
          </a:prstGeom>
        </p:spPr>
      </p:pic>
      <p:sp>
        <p:nvSpPr>
          <p:cNvPr id="11" name="Rectangle 10">
            <a:extLst>
              <a:ext uri="{FF2B5EF4-FFF2-40B4-BE49-F238E27FC236}">
                <a16:creationId xmlns:a16="http://schemas.microsoft.com/office/drawing/2014/main" id="{8E4DA0D0-0800-484A-9D5B-88573BABA0C1}"/>
              </a:ext>
            </a:extLst>
          </p:cNvPr>
          <p:cNvSpPr/>
          <p:nvPr userDrawn="1"/>
        </p:nvSpPr>
        <p:spPr>
          <a:xfrm flipH="1">
            <a:off x="433647" y="6138333"/>
            <a:ext cx="11358880" cy="316583"/>
          </a:xfrm>
          <a:prstGeom prst="rect">
            <a:avLst/>
          </a:prstGeom>
          <a:gradFill flip="none" rotWithShape="1">
            <a:gsLst>
              <a:gs pos="0">
                <a:schemeClr val="accent1"/>
              </a:gs>
              <a:gs pos="100000">
                <a:schemeClr val="tx1"/>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17" name="Content Placeholder 4">
            <a:extLst>
              <a:ext uri="{FF2B5EF4-FFF2-40B4-BE49-F238E27FC236}">
                <a16:creationId xmlns:a16="http://schemas.microsoft.com/office/drawing/2014/main" id="{0A5EA744-DC87-4547-9022-7EA504BC1124}"/>
              </a:ext>
            </a:extLst>
          </p:cNvPr>
          <p:cNvSpPr>
            <a:spLocks noGrp="1"/>
          </p:cNvSpPr>
          <p:nvPr>
            <p:ph sz="quarter" idx="12" hasCustomPrompt="1"/>
          </p:nvPr>
        </p:nvSpPr>
        <p:spPr>
          <a:xfrm>
            <a:off x="6261425" y="1682210"/>
            <a:ext cx="5138097" cy="4067426"/>
          </a:xfrm>
          <a:prstGeom prst="rect">
            <a:avLst/>
          </a:prstGeom>
          <a:noFill/>
        </p:spPr>
        <p:txBody>
          <a:bodyPr/>
          <a:lstStyle>
            <a:lvl1pPr marL="5953" indent="0">
              <a:buNone/>
              <a:defRPr/>
            </a:lvl1pPr>
          </a:lstStyle>
          <a:p>
            <a:pPr lvl="0"/>
            <a:r>
              <a:rPr lang="en-US" dirty="0"/>
              <a:t>Click desired content icon to add </a:t>
            </a:r>
          </a:p>
        </p:txBody>
      </p:sp>
      <p:sp>
        <p:nvSpPr>
          <p:cNvPr id="10" name="Slide Number Placeholder 9">
            <a:extLst>
              <a:ext uri="{FF2B5EF4-FFF2-40B4-BE49-F238E27FC236}">
                <a16:creationId xmlns:a16="http://schemas.microsoft.com/office/drawing/2014/main" id="{23D8F1CC-18D5-7340-8204-57DEA4C0BABE}"/>
              </a:ext>
            </a:extLst>
          </p:cNvPr>
          <p:cNvSpPr>
            <a:spLocks noGrp="1"/>
          </p:cNvSpPr>
          <p:nvPr>
            <p:ph type="sldNum" sz="quarter" idx="10"/>
          </p:nvPr>
        </p:nvSpPr>
        <p:spPr>
          <a:xfrm>
            <a:off x="11330506" y="6138331"/>
            <a:ext cx="462023" cy="314733"/>
          </a:xfrm>
        </p:spPr>
        <p:txBody>
          <a:bodyPr/>
          <a:lstStyle/>
          <a:p>
            <a:fld id="{48F63A3B-78C7-47BE-AE5E-E10140E04643}" type="slidenum">
              <a:rPr lang="en-US" smtClean="0">
                <a:latin typeface="Arial" charset="0"/>
                <a:cs typeface="Arial" charset="0"/>
              </a:rPr>
              <a:pPr/>
              <a:t>‹#›</a:t>
            </a:fld>
            <a:endParaRPr lang="en-US" dirty="0"/>
          </a:p>
        </p:txBody>
      </p:sp>
      <p:sp>
        <p:nvSpPr>
          <p:cNvPr id="12" name="Title 6">
            <a:extLst>
              <a:ext uri="{FF2B5EF4-FFF2-40B4-BE49-F238E27FC236}">
                <a16:creationId xmlns:a16="http://schemas.microsoft.com/office/drawing/2014/main" id="{232755C8-337A-5E48-8DFC-AD00ADE306CA}"/>
              </a:ext>
            </a:extLst>
          </p:cNvPr>
          <p:cNvSpPr>
            <a:spLocks noGrp="1"/>
          </p:cNvSpPr>
          <p:nvPr>
            <p:ph type="title" hasCustomPrompt="1"/>
          </p:nvPr>
        </p:nvSpPr>
        <p:spPr>
          <a:xfrm>
            <a:off x="880026" y="721818"/>
            <a:ext cx="10662033" cy="720785"/>
          </a:xfrm>
        </p:spPr>
        <p:txBody>
          <a:bodyPr>
            <a:normAutofit/>
          </a:bodyPr>
          <a:lstStyle>
            <a:lvl1pPr>
              <a:defRPr sz="2400"/>
            </a:lvl1pPr>
          </a:lstStyle>
          <a:p>
            <a:r>
              <a:rPr lang="en-US" dirty="0"/>
              <a:t>Click to edit slide header</a:t>
            </a:r>
          </a:p>
        </p:txBody>
      </p:sp>
      <p:cxnSp>
        <p:nvCxnSpPr>
          <p:cNvPr id="13" name="Straight Connector 12">
            <a:extLst>
              <a:ext uri="{FF2B5EF4-FFF2-40B4-BE49-F238E27FC236}">
                <a16:creationId xmlns:a16="http://schemas.microsoft.com/office/drawing/2014/main" id="{42B0C67F-4491-8F42-998B-6030306C9C30}"/>
              </a:ext>
            </a:extLst>
          </p:cNvPr>
          <p:cNvCxnSpPr>
            <a:cxnSpLocks/>
          </p:cNvCxnSpPr>
          <p:nvPr userDrawn="1"/>
        </p:nvCxnSpPr>
        <p:spPr>
          <a:xfrm>
            <a:off x="920370" y="1442601"/>
            <a:ext cx="1087215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2">
            <a:extLst>
              <a:ext uri="{FF2B5EF4-FFF2-40B4-BE49-F238E27FC236}">
                <a16:creationId xmlns:a16="http://schemas.microsoft.com/office/drawing/2014/main" id="{B216B15B-8709-CE49-A6C5-0B5294E3A05A}"/>
              </a:ext>
            </a:extLst>
          </p:cNvPr>
          <p:cNvSpPr>
            <a:spLocks noGrp="1"/>
          </p:cNvSpPr>
          <p:nvPr>
            <p:ph type="body" sz="quarter" idx="13"/>
          </p:nvPr>
        </p:nvSpPr>
        <p:spPr>
          <a:xfrm>
            <a:off x="880025" y="1682752"/>
            <a:ext cx="5247725" cy="4067175"/>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311843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MRC-VisualHeader">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EB7AF4-A4EE-406F-BC04-DD07D881381C}"/>
              </a:ext>
            </a:extLst>
          </p:cNvPr>
          <p:cNvGrpSpPr/>
          <p:nvPr userDrawn="1"/>
        </p:nvGrpSpPr>
        <p:grpSpPr>
          <a:xfrm>
            <a:off x="0" y="-7075"/>
            <a:ext cx="12192000" cy="1726718"/>
            <a:chOff x="0" y="-7075"/>
            <a:chExt cx="12192000" cy="1726718"/>
          </a:xfrm>
        </p:grpSpPr>
        <p:grpSp>
          <p:nvGrpSpPr>
            <p:cNvPr id="8" name="Group 7">
              <a:extLst>
                <a:ext uri="{FF2B5EF4-FFF2-40B4-BE49-F238E27FC236}">
                  <a16:creationId xmlns:a16="http://schemas.microsoft.com/office/drawing/2014/main" id="{5F9C358B-302D-E249-B1AA-115071C189BF}"/>
                </a:ext>
              </a:extLst>
            </p:cNvPr>
            <p:cNvGrpSpPr/>
            <p:nvPr userDrawn="1"/>
          </p:nvGrpSpPr>
          <p:grpSpPr>
            <a:xfrm>
              <a:off x="0" y="-7075"/>
              <a:ext cx="12192000" cy="1726718"/>
              <a:chOff x="0" y="-7075"/>
              <a:chExt cx="12192000" cy="1726718"/>
            </a:xfrm>
          </p:grpSpPr>
          <p:sp>
            <p:nvSpPr>
              <p:cNvPr id="15" name="Triangle 2">
                <a:extLst>
                  <a:ext uri="{FF2B5EF4-FFF2-40B4-BE49-F238E27FC236}">
                    <a16:creationId xmlns:a16="http://schemas.microsoft.com/office/drawing/2014/main" id="{DFE8021B-2BBB-8545-9361-2234878EABCB}"/>
                  </a:ext>
                </a:extLst>
              </p:cNvPr>
              <p:cNvSpPr/>
              <p:nvPr userDrawn="1"/>
            </p:nvSpPr>
            <p:spPr>
              <a:xfrm flipH="1" flipV="1">
                <a:off x="22302" y="453074"/>
                <a:ext cx="12169697" cy="110891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Lst>
                <a:ahLst/>
                <a:cxnLst>
                  <a:cxn ang="0">
                    <a:pos x="connsiteX0" y="connsiteY0"/>
                  </a:cxn>
                  <a:cxn ang="0">
                    <a:pos x="connsiteX1" y="connsiteY1"/>
                  </a:cxn>
                  <a:cxn ang="0">
                    <a:pos x="connsiteX2" y="connsiteY2"/>
                  </a:cxn>
                  <a:cxn ang="0">
                    <a:pos x="connsiteX3" y="connsiteY3"/>
                  </a:cxn>
                </a:cxnLst>
                <a:rect l="l" t="t" r="r" b="b"/>
                <a:pathLst>
                  <a:path w="15833641" h="769257">
                    <a:moveTo>
                      <a:pt x="0" y="769257"/>
                    </a:moveTo>
                    <a:lnTo>
                      <a:pt x="0" y="0"/>
                    </a:lnTo>
                    <a:cubicBezTo>
                      <a:pt x="58555" y="6406"/>
                      <a:pt x="10555761" y="476383"/>
                      <a:pt x="15833641" y="769257"/>
                    </a:cubicBezTo>
                    <a:lnTo>
                      <a:pt x="0" y="769257"/>
                    </a:lnTo>
                    <a:close/>
                  </a:path>
                </a:pathLst>
              </a:custGeom>
              <a:gradFill>
                <a:gsLst>
                  <a:gs pos="74000">
                    <a:srgbClr val="0D8B43"/>
                  </a:gs>
                  <a:gs pos="100000">
                    <a:schemeClr val="accent3"/>
                  </a:gs>
                  <a:gs pos="0">
                    <a:schemeClr val="accent4"/>
                  </a:gs>
                </a:gsLst>
                <a:lin ang="15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6" name="Rectangle 5">
                <a:extLst>
                  <a:ext uri="{FF2B5EF4-FFF2-40B4-BE49-F238E27FC236}">
                    <a16:creationId xmlns:a16="http://schemas.microsoft.com/office/drawing/2014/main" id="{CB6A0315-98F3-AE4A-BB8D-AA113977724A}"/>
                  </a:ext>
                </a:extLst>
              </p:cNvPr>
              <p:cNvSpPr/>
              <p:nvPr userDrawn="1"/>
            </p:nvSpPr>
            <p:spPr>
              <a:xfrm>
                <a:off x="0" y="-6659"/>
                <a:ext cx="12191999" cy="172630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726302">
                    <a:moveTo>
                      <a:pt x="0" y="0"/>
                    </a:moveTo>
                    <a:lnTo>
                      <a:pt x="12191999" y="0"/>
                    </a:lnTo>
                    <a:cubicBezTo>
                      <a:pt x="12189622" y="287986"/>
                      <a:pt x="12187246" y="575972"/>
                      <a:pt x="12184869" y="863958"/>
                    </a:cubicBezTo>
                    <a:lnTo>
                      <a:pt x="0" y="1726302"/>
                    </a:lnTo>
                    <a:lnTo>
                      <a:pt x="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9" name="Rectangle 5">
                <a:extLst>
                  <a:ext uri="{FF2B5EF4-FFF2-40B4-BE49-F238E27FC236}">
                    <a16:creationId xmlns:a16="http://schemas.microsoft.com/office/drawing/2014/main" id="{F0D09261-B8FB-8B4C-8BA4-04CD3EC347C3}"/>
                  </a:ext>
                </a:extLst>
              </p:cNvPr>
              <p:cNvSpPr/>
              <p:nvPr userDrawn="1"/>
            </p:nvSpPr>
            <p:spPr>
              <a:xfrm>
                <a:off x="5902532" y="-7075"/>
                <a:ext cx="6289468" cy="130365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9468" h="1303658">
                    <a:moveTo>
                      <a:pt x="2762959" y="2087"/>
                    </a:moveTo>
                    <a:cubicBezTo>
                      <a:pt x="2756249" y="10249"/>
                      <a:pt x="5089236" y="-2389"/>
                      <a:pt x="6289468" y="415"/>
                    </a:cubicBezTo>
                    <a:lnTo>
                      <a:pt x="6285700" y="861012"/>
                    </a:lnTo>
                    <a:lnTo>
                      <a:pt x="0" y="1303658"/>
                    </a:lnTo>
                    <a:lnTo>
                      <a:pt x="2762959" y="2087"/>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pic>
          <p:nvPicPr>
            <p:cNvPr id="14" name="Graphic 13">
              <a:extLst>
                <a:ext uri="{FF2B5EF4-FFF2-40B4-BE49-F238E27FC236}">
                  <a16:creationId xmlns:a16="http://schemas.microsoft.com/office/drawing/2014/main" id="{030CDA22-CB53-40B2-AA1B-7ABD1639D3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4829" y="191318"/>
              <a:ext cx="513817" cy="523512"/>
            </a:xfrm>
            <a:prstGeom prst="rect">
              <a:avLst/>
            </a:prstGeom>
          </p:spPr>
        </p:pic>
      </p:grpSp>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54180" y="364022"/>
            <a:ext cx="5772547" cy="508407"/>
          </a:xfrm>
        </p:spPr>
        <p:txBody>
          <a:bodyPr anchor="t">
            <a:noAutofit/>
          </a:bodyPr>
          <a:lstStyle>
            <a:lvl1pPr>
              <a:lnSpc>
                <a:spcPts val="2970"/>
              </a:lnSpc>
              <a:spcBef>
                <a:spcPts val="0"/>
              </a:spcBef>
              <a:defRPr sz="2400">
                <a:solidFill>
                  <a:schemeClr val="bg1"/>
                </a:solidFill>
              </a:defRPr>
            </a:lvl1pPr>
          </a:lstStyle>
          <a:p>
            <a:r>
              <a:rPr lang="en-US" dirty="0"/>
              <a:t>Click to add slide header</a:t>
            </a:r>
          </a:p>
        </p:txBody>
      </p:sp>
      <p:pic>
        <p:nvPicPr>
          <p:cNvPr id="4" name="Picture 3">
            <a:extLst>
              <a:ext uri="{FF2B5EF4-FFF2-40B4-BE49-F238E27FC236}">
                <a16:creationId xmlns:a16="http://schemas.microsoft.com/office/drawing/2014/main" id="{B7BDF3F0-3660-484A-B64E-61D93D6DD1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6474" y="6212022"/>
            <a:ext cx="1939637" cy="328487"/>
          </a:xfrm>
          <a:prstGeom prst="rect">
            <a:avLst/>
          </a:prstGeom>
        </p:spPr>
      </p:pic>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568638" y="865744"/>
            <a:ext cx="3472071" cy="380178"/>
          </a:xfrm>
          <a:prstGeom prst="rect">
            <a:avLst/>
          </a:prstGeom>
        </p:spPr>
        <p:txBody>
          <a:bodyPr>
            <a:noAutofit/>
          </a:bodyPr>
          <a:lstStyle>
            <a:lvl1pPr marL="5953" indent="0">
              <a:buNone/>
              <a:defRPr sz="1350" b="0">
                <a:solidFill>
                  <a:schemeClr val="accent5"/>
                </a:solidFill>
              </a:defRPr>
            </a:lvl1pPr>
          </a:lstStyle>
          <a:p>
            <a:pPr lvl="0"/>
            <a:r>
              <a:rPr lang="en-US" dirty="0"/>
              <a:t>Click to add sub-header</a:t>
            </a:r>
          </a:p>
        </p:txBody>
      </p:sp>
      <p:sp>
        <p:nvSpPr>
          <p:cNvPr id="13" name="Picture Placeholder 5">
            <a:extLst>
              <a:ext uri="{FF2B5EF4-FFF2-40B4-BE49-F238E27FC236}">
                <a16:creationId xmlns:a16="http://schemas.microsoft.com/office/drawing/2014/main" id="{3C2B3B45-2470-DC4E-A6CC-D074A87A26D0}"/>
              </a:ext>
            </a:extLst>
          </p:cNvPr>
          <p:cNvSpPr>
            <a:spLocks noGrp="1" noChangeAspect="1"/>
          </p:cNvSpPr>
          <p:nvPr>
            <p:ph type="pic" sz="quarter" idx="15"/>
          </p:nvPr>
        </p:nvSpPr>
        <p:spPr>
          <a:xfrm>
            <a:off x="526799" y="2269337"/>
            <a:ext cx="5349567" cy="3295849"/>
          </a:xfrm>
          <a:prstGeom prst="rect">
            <a:avLst/>
          </a:prstGeom>
          <a:solidFill>
            <a:schemeClr val="bg2">
              <a:lumMod val="40000"/>
              <a:lumOff val="60000"/>
            </a:schemeClr>
          </a:solidFill>
          <a:effectLst/>
        </p:spPr>
        <p:txBody>
          <a:bodyPr anchor="ctr"/>
          <a:lstStyle>
            <a:lvl1pPr marL="5953" indent="0" algn="ctr">
              <a:buNone/>
              <a:defRPr/>
            </a:lvl1pPr>
          </a:lstStyle>
          <a:p>
            <a:r>
              <a:rPr lang="en-US" dirty="0"/>
              <a:t>Click icon to add picture</a:t>
            </a:r>
          </a:p>
        </p:txBody>
      </p:sp>
      <p:sp>
        <p:nvSpPr>
          <p:cNvPr id="20" name="Text Placeholder 3">
            <a:extLst>
              <a:ext uri="{FF2B5EF4-FFF2-40B4-BE49-F238E27FC236}">
                <a16:creationId xmlns:a16="http://schemas.microsoft.com/office/drawing/2014/main" id="{576EC29F-5A4E-1940-AF48-E5A2512202A0}"/>
              </a:ext>
            </a:extLst>
          </p:cNvPr>
          <p:cNvSpPr>
            <a:spLocks noGrp="1"/>
          </p:cNvSpPr>
          <p:nvPr>
            <p:ph type="body" sz="quarter" idx="21" hasCustomPrompt="1"/>
          </p:nvPr>
        </p:nvSpPr>
        <p:spPr>
          <a:xfrm>
            <a:off x="526637" y="5565184"/>
            <a:ext cx="5349729" cy="492996"/>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 text</a:t>
            </a:r>
          </a:p>
        </p:txBody>
      </p:sp>
      <p:sp>
        <p:nvSpPr>
          <p:cNvPr id="9" name="Slide Number Placeholder 9">
            <a:extLst>
              <a:ext uri="{FF2B5EF4-FFF2-40B4-BE49-F238E27FC236}">
                <a16:creationId xmlns:a16="http://schemas.microsoft.com/office/drawing/2014/main" id="{34291430-6A28-B44C-98B3-2DF7FFC228E7}"/>
              </a:ext>
            </a:extLst>
          </p:cNvPr>
          <p:cNvSpPr>
            <a:spLocks noGrp="1"/>
          </p:cNvSpPr>
          <p:nvPr>
            <p:ph type="sldNum" sz="quarter" idx="10"/>
          </p:nvPr>
        </p:nvSpPr>
        <p:spPr>
          <a:xfrm>
            <a:off x="11434830" y="6268499"/>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sp>
        <p:nvSpPr>
          <p:cNvPr id="10" name="Text Placeholder 2">
            <a:extLst>
              <a:ext uri="{FF2B5EF4-FFF2-40B4-BE49-F238E27FC236}">
                <a16:creationId xmlns:a16="http://schemas.microsoft.com/office/drawing/2014/main" id="{35B60C32-C078-A94E-B297-A27B284001D5}"/>
              </a:ext>
            </a:extLst>
          </p:cNvPr>
          <p:cNvSpPr>
            <a:spLocks noGrp="1"/>
          </p:cNvSpPr>
          <p:nvPr>
            <p:ph type="body" sz="quarter" idx="13" hasCustomPrompt="1"/>
          </p:nvPr>
        </p:nvSpPr>
        <p:spPr>
          <a:xfrm>
            <a:off x="6096001" y="2276222"/>
            <a:ext cx="5518151" cy="3788845"/>
          </a:xfrm>
          <a:prstGeom prst="rect">
            <a:avLst/>
          </a:prstGeom>
        </p:spPr>
        <p:txBody>
          <a:bodyPr/>
          <a:lstStyle>
            <a:lvl1pPr>
              <a:defRPr/>
            </a:lvl1pPr>
          </a:lstStyle>
          <a:p>
            <a:pPr lvl="0"/>
            <a:r>
              <a:rPr lang="en-US" dirty="0"/>
              <a:t>Click to add text</a:t>
            </a:r>
          </a:p>
        </p:txBody>
      </p:sp>
    </p:spTree>
    <p:extLst>
      <p:ext uri="{BB962C8B-B14F-4D97-AF65-F5344CB8AC3E}">
        <p14:creationId xmlns:p14="http://schemas.microsoft.com/office/powerpoint/2010/main" val="374123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MRC-Stron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F51058-59D3-435F-A086-86D9B8F8F963}"/>
              </a:ext>
            </a:extLst>
          </p:cNvPr>
          <p:cNvGrpSpPr/>
          <p:nvPr userDrawn="1"/>
        </p:nvGrpSpPr>
        <p:grpSpPr>
          <a:xfrm>
            <a:off x="3857624" y="0"/>
            <a:ext cx="8445768" cy="6858000"/>
            <a:chOff x="3857624" y="0"/>
            <a:chExt cx="8445768" cy="6858000"/>
          </a:xfrm>
        </p:grpSpPr>
        <p:sp>
          <p:nvSpPr>
            <p:cNvPr id="2" name="Rectangle 1">
              <a:extLst>
                <a:ext uri="{FF2B5EF4-FFF2-40B4-BE49-F238E27FC236}">
                  <a16:creationId xmlns:a16="http://schemas.microsoft.com/office/drawing/2014/main" id="{1A801A5F-2458-844B-8442-C0023C08E562}"/>
                </a:ext>
              </a:extLst>
            </p:cNvPr>
            <p:cNvSpPr/>
            <p:nvPr userDrawn="1"/>
          </p:nvSpPr>
          <p:spPr>
            <a:xfrm flipH="1">
              <a:off x="3857624" y="0"/>
              <a:ext cx="8436511" cy="6858000"/>
            </a:xfrm>
            <a:prstGeom prst="rect">
              <a:avLst/>
            </a:prstGeom>
            <a:gradFill flip="none" rotWithShape="1">
              <a:gsLst>
                <a:gs pos="0">
                  <a:srgbClr val="02598D"/>
                </a:gs>
                <a:gs pos="64000">
                  <a:srgbClr val="04486C"/>
                </a:gs>
                <a:gs pos="77000">
                  <a:schemeClr val="tx1"/>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9" name="Rectangle 8">
              <a:extLst>
                <a:ext uri="{FF2B5EF4-FFF2-40B4-BE49-F238E27FC236}">
                  <a16:creationId xmlns:a16="http://schemas.microsoft.com/office/drawing/2014/main" id="{4E4827A7-F56A-6141-84C2-E3401291976B}"/>
                </a:ext>
              </a:extLst>
            </p:cNvPr>
            <p:cNvSpPr/>
            <p:nvPr userDrawn="1"/>
          </p:nvSpPr>
          <p:spPr>
            <a:xfrm flipH="1">
              <a:off x="8781781" y="0"/>
              <a:ext cx="3521611" cy="6858000"/>
            </a:xfrm>
            <a:custGeom>
              <a:avLst/>
              <a:gdLst>
                <a:gd name="connsiteX0" fmla="*/ 0 w 8436511"/>
                <a:gd name="connsiteY0" fmla="*/ 0 h 6858000"/>
                <a:gd name="connsiteX1" fmla="*/ 8436511 w 8436511"/>
                <a:gd name="connsiteY1" fmla="*/ 0 h 6858000"/>
                <a:gd name="connsiteX2" fmla="*/ 8436511 w 8436511"/>
                <a:gd name="connsiteY2" fmla="*/ 6858000 h 6858000"/>
                <a:gd name="connsiteX3" fmla="*/ 0 w 8436511"/>
                <a:gd name="connsiteY3" fmla="*/ 6858000 h 6858000"/>
                <a:gd name="connsiteX4" fmla="*/ 0 w 8436511"/>
                <a:gd name="connsiteY4" fmla="*/ 0 h 6858000"/>
                <a:gd name="connsiteX0" fmla="*/ 0 w 8436511"/>
                <a:gd name="connsiteY0" fmla="*/ 0 h 6858000"/>
                <a:gd name="connsiteX1" fmla="*/ 8436511 w 8436511"/>
                <a:gd name="connsiteY1" fmla="*/ 0 h 6858000"/>
                <a:gd name="connsiteX2" fmla="*/ 3521611 w 8436511"/>
                <a:gd name="connsiteY2" fmla="*/ 6858000 h 6858000"/>
                <a:gd name="connsiteX3" fmla="*/ 0 w 8436511"/>
                <a:gd name="connsiteY3" fmla="*/ 6858000 h 6858000"/>
                <a:gd name="connsiteX4" fmla="*/ 0 w 8436511"/>
                <a:gd name="connsiteY4" fmla="*/ 0 h 6858000"/>
                <a:gd name="connsiteX0" fmla="*/ 0 w 6417211"/>
                <a:gd name="connsiteY0" fmla="*/ 0 h 6858000"/>
                <a:gd name="connsiteX1" fmla="*/ 6417211 w 6417211"/>
                <a:gd name="connsiteY1" fmla="*/ 0 h 6858000"/>
                <a:gd name="connsiteX2" fmla="*/ 3521611 w 6417211"/>
                <a:gd name="connsiteY2" fmla="*/ 6858000 h 6858000"/>
                <a:gd name="connsiteX3" fmla="*/ 0 w 6417211"/>
                <a:gd name="connsiteY3" fmla="*/ 6858000 h 6858000"/>
                <a:gd name="connsiteX4" fmla="*/ 0 w 6417211"/>
                <a:gd name="connsiteY4" fmla="*/ 0 h 6858000"/>
                <a:gd name="connsiteX0" fmla="*/ 0 w 3521611"/>
                <a:gd name="connsiteY0" fmla="*/ 0 h 6858000"/>
                <a:gd name="connsiteX1" fmla="*/ 3343811 w 3521611"/>
                <a:gd name="connsiteY1" fmla="*/ 0 h 6858000"/>
                <a:gd name="connsiteX2" fmla="*/ 3521611 w 3521611"/>
                <a:gd name="connsiteY2" fmla="*/ 6858000 h 6858000"/>
                <a:gd name="connsiteX3" fmla="*/ 0 w 3521611"/>
                <a:gd name="connsiteY3" fmla="*/ 6858000 h 6858000"/>
                <a:gd name="connsiteX4" fmla="*/ 0 w 3521611"/>
                <a:gd name="connsiteY4" fmla="*/ 0 h 6858000"/>
                <a:gd name="connsiteX0" fmla="*/ 0 w 3521611"/>
                <a:gd name="connsiteY0" fmla="*/ 25400 h 6883400"/>
                <a:gd name="connsiteX1" fmla="*/ 1502311 w 3521611"/>
                <a:gd name="connsiteY1" fmla="*/ 0 h 6883400"/>
                <a:gd name="connsiteX2" fmla="*/ 3521611 w 3521611"/>
                <a:gd name="connsiteY2" fmla="*/ 6883400 h 6883400"/>
                <a:gd name="connsiteX3" fmla="*/ 0 w 3521611"/>
                <a:gd name="connsiteY3" fmla="*/ 6883400 h 6883400"/>
                <a:gd name="connsiteX4" fmla="*/ 0 w 3521611"/>
                <a:gd name="connsiteY4" fmla="*/ 25400 h 6883400"/>
                <a:gd name="connsiteX0" fmla="*/ 0 w 3521611"/>
                <a:gd name="connsiteY0" fmla="*/ 0 h 6858000"/>
                <a:gd name="connsiteX1" fmla="*/ 1400711 w 3521611"/>
                <a:gd name="connsiteY1" fmla="*/ 12700 h 6858000"/>
                <a:gd name="connsiteX2" fmla="*/ 3521611 w 3521611"/>
                <a:gd name="connsiteY2" fmla="*/ 6858000 h 6858000"/>
                <a:gd name="connsiteX3" fmla="*/ 0 w 3521611"/>
                <a:gd name="connsiteY3" fmla="*/ 6858000 h 6858000"/>
                <a:gd name="connsiteX4" fmla="*/ 0 w 3521611"/>
                <a:gd name="connsiteY4" fmla="*/ 0 h 6858000"/>
                <a:gd name="connsiteX0" fmla="*/ 0 w 3521611"/>
                <a:gd name="connsiteY0" fmla="*/ 0 h 6858000"/>
                <a:gd name="connsiteX1" fmla="*/ 1311811 w 3521611"/>
                <a:gd name="connsiteY1" fmla="*/ 12700 h 6858000"/>
                <a:gd name="connsiteX2" fmla="*/ 3521611 w 3521611"/>
                <a:gd name="connsiteY2" fmla="*/ 6858000 h 6858000"/>
                <a:gd name="connsiteX3" fmla="*/ 0 w 3521611"/>
                <a:gd name="connsiteY3" fmla="*/ 6858000 h 6858000"/>
                <a:gd name="connsiteX4" fmla="*/ 0 w 35216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611" h="6858000">
                  <a:moveTo>
                    <a:pt x="0" y="0"/>
                  </a:moveTo>
                  <a:lnTo>
                    <a:pt x="1311811" y="12700"/>
                  </a:lnTo>
                  <a:lnTo>
                    <a:pt x="3521611" y="6858000"/>
                  </a:lnTo>
                  <a:lnTo>
                    <a:pt x="0" y="6858000"/>
                  </a:lnTo>
                  <a:lnTo>
                    <a:pt x="0" y="0"/>
                  </a:lnTo>
                  <a:close/>
                </a:path>
              </a:pathLst>
            </a:custGeom>
            <a:gradFill flip="none" rotWithShape="1">
              <a:gsLst>
                <a:gs pos="1000">
                  <a:srgbClr val="02598D"/>
                </a:gs>
                <a:gs pos="93000">
                  <a:schemeClr val="tx1"/>
                </a:gs>
              </a:gsLst>
              <a:lin ang="19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4682402" y="1051681"/>
            <a:ext cx="3847237" cy="508407"/>
          </a:xfrm>
        </p:spPr>
        <p:txBody>
          <a:bodyPr anchor="t">
            <a:noAutofit/>
          </a:bodyPr>
          <a:lstStyle>
            <a:lvl1pPr>
              <a:lnSpc>
                <a:spcPts val="2970"/>
              </a:lnSpc>
              <a:spcBef>
                <a:spcPts val="0"/>
              </a:spcBef>
              <a:defRPr sz="3000">
                <a:solidFill>
                  <a:schemeClr val="bg1"/>
                </a:solidFill>
              </a:defRPr>
            </a:lvl1pPr>
          </a:lstStyle>
          <a:p>
            <a:r>
              <a:rPr lang="en-US" dirty="0"/>
              <a:t>Large Header</a:t>
            </a:r>
          </a:p>
        </p:txBody>
      </p:sp>
      <p:pic>
        <p:nvPicPr>
          <p:cNvPr id="4" name="Picture 3">
            <a:extLst>
              <a:ext uri="{FF2B5EF4-FFF2-40B4-BE49-F238E27FC236}">
                <a16:creationId xmlns:a16="http://schemas.microsoft.com/office/drawing/2014/main" id="{B7BDF3F0-3660-484A-B64E-61D93D6DD1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6474" y="6212022"/>
            <a:ext cx="1939637" cy="328487"/>
          </a:xfrm>
          <a:prstGeom prst="rect">
            <a:avLst/>
          </a:prstGeom>
        </p:spPr>
      </p:pic>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8529639" y="1028702"/>
            <a:ext cx="2549236" cy="508407"/>
          </a:xfrm>
          <a:prstGeom prst="rect">
            <a:avLst/>
          </a:prstGeom>
        </p:spPr>
        <p:txBody>
          <a:bodyPr>
            <a:noAutofit/>
          </a:bodyPr>
          <a:lstStyle>
            <a:lvl1pPr marL="5953" indent="0">
              <a:lnSpc>
                <a:spcPts val="1170"/>
              </a:lnSpc>
              <a:spcBef>
                <a:spcPts val="300"/>
              </a:spcBef>
              <a:buNone/>
              <a:defRPr sz="1275" b="0">
                <a:solidFill>
                  <a:schemeClr val="accent5"/>
                </a:solidFill>
              </a:defRPr>
            </a:lvl1pPr>
          </a:lstStyle>
          <a:p>
            <a:pPr lvl="0"/>
            <a:r>
              <a:rPr lang="en-US" dirty="0"/>
              <a:t>Two Lines</a:t>
            </a:r>
          </a:p>
          <a:p>
            <a:pPr lvl="0"/>
            <a:r>
              <a:rPr lang="en-US" dirty="0"/>
              <a:t>Sub-header</a:t>
            </a:r>
          </a:p>
        </p:txBody>
      </p:sp>
      <p:sp>
        <p:nvSpPr>
          <p:cNvPr id="14" name="Picture Placeholder 13">
            <a:extLst>
              <a:ext uri="{FF2B5EF4-FFF2-40B4-BE49-F238E27FC236}">
                <a16:creationId xmlns:a16="http://schemas.microsoft.com/office/drawing/2014/main" id="{34590287-1402-6B4C-A6C6-16721C814436}"/>
              </a:ext>
            </a:extLst>
          </p:cNvPr>
          <p:cNvSpPr>
            <a:spLocks noGrp="1"/>
          </p:cNvSpPr>
          <p:nvPr>
            <p:ph type="pic" sz="quarter" idx="16"/>
          </p:nvPr>
        </p:nvSpPr>
        <p:spPr>
          <a:xfrm>
            <a:off x="0" y="0"/>
            <a:ext cx="3857624" cy="6858000"/>
          </a:xfrm>
          <a:prstGeom prst="rect">
            <a:avLst/>
          </a:prstGeom>
          <a:solidFill>
            <a:schemeClr val="bg2">
              <a:lumMod val="40000"/>
              <a:lumOff val="60000"/>
            </a:schemeClr>
          </a:solidFill>
        </p:spPr>
        <p:txBody>
          <a:bodyPr anchor="ctr"/>
          <a:lstStyle>
            <a:lvl1pPr marL="5953" indent="0" algn="ctr">
              <a:buNone/>
              <a:defRPr/>
            </a:lvl1pPr>
          </a:lstStyle>
          <a:p>
            <a:r>
              <a:rPr lang="en-US" dirty="0"/>
              <a:t>Click icon to add picture</a:t>
            </a:r>
          </a:p>
        </p:txBody>
      </p:sp>
      <p:sp>
        <p:nvSpPr>
          <p:cNvPr id="5" name="Text Placeholder 4">
            <a:extLst>
              <a:ext uri="{FF2B5EF4-FFF2-40B4-BE49-F238E27FC236}">
                <a16:creationId xmlns:a16="http://schemas.microsoft.com/office/drawing/2014/main" id="{86CF5612-09A6-D946-BBE5-7170116C0A45}"/>
              </a:ext>
            </a:extLst>
          </p:cNvPr>
          <p:cNvSpPr>
            <a:spLocks noGrp="1"/>
          </p:cNvSpPr>
          <p:nvPr>
            <p:ph type="body" sz="quarter" idx="17"/>
          </p:nvPr>
        </p:nvSpPr>
        <p:spPr>
          <a:xfrm>
            <a:off x="4683126" y="2169270"/>
            <a:ext cx="6396039" cy="3734645"/>
          </a:xfrm>
          <a:prstGeom prst="rect">
            <a:avLst/>
          </a:prstGeom>
        </p:spPr>
        <p:txBody>
          <a:bodyPr>
            <a:normAutofit/>
          </a:bodyPr>
          <a:lstStyle>
            <a:lvl1pPr>
              <a:buClr>
                <a:schemeClr val="accent5"/>
              </a:buClr>
              <a:defRPr sz="1800">
                <a:solidFill>
                  <a:schemeClr val="bg1"/>
                </a:solidFill>
              </a:defRPr>
            </a:lvl1pPr>
            <a:lvl2pPr>
              <a:buClr>
                <a:schemeClr val="accent5"/>
              </a:buClr>
              <a:defRPr sz="1500">
                <a:solidFill>
                  <a:schemeClr val="bg1"/>
                </a:solidFill>
              </a:defRPr>
            </a:lvl2pPr>
            <a:lvl3pPr>
              <a:buClr>
                <a:schemeClr val="accent5"/>
              </a:buClr>
              <a:defRPr sz="1350">
                <a:solidFill>
                  <a:schemeClr val="bg1"/>
                </a:solidFill>
              </a:defRPr>
            </a:lvl3pPr>
            <a:lvl4pPr>
              <a:buClr>
                <a:schemeClr val="accent5"/>
              </a:buClr>
              <a:defRPr sz="1200">
                <a:solidFill>
                  <a:schemeClr val="bg1"/>
                </a:solidFill>
              </a:defRPr>
            </a:lvl4pPr>
            <a:lvl5pPr>
              <a:buClr>
                <a:schemeClr val="accent5"/>
              </a:buClr>
              <a:defRPr sz="1050">
                <a:solidFill>
                  <a:schemeClr val="bg1"/>
                </a:solidFill>
              </a:defRPr>
            </a:lvl5pPr>
          </a:lstStyle>
          <a:p>
            <a:pPr lvl="0"/>
            <a:r>
              <a:rPr lang="en-US"/>
              <a:t>Click to edit Master text styles</a:t>
            </a:r>
          </a:p>
        </p:txBody>
      </p:sp>
      <p:sp>
        <p:nvSpPr>
          <p:cNvPr id="10" name="Slide Number Placeholder 9">
            <a:extLst>
              <a:ext uri="{FF2B5EF4-FFF2-40B4-BE49-F238E27FC236}">
                <a16:creationId xmlns:a16="http://schemas.microsoft.com/office/drawing/2014/main" id="{FB09F1E9-0548-6446-B11E-60A1CECF895A}"/>
              </a:ext>
            </a:extLst>
          </p:cNvPr>
          <p:cNvSpPr>
            <a:spLocks noGrp="1"/>
          </p:cNvSpPr>
          <p:nvPr>
            <p:ph type="sldNum" sz="quarter" idx="10"/>
          </p:nvPr>
        </p:nvSpPr>
        <p:spPr>
          <a:xfrm>
            <a:off x="11434830" y="6268499"/>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13" name="Graphic 12">
            <a:extLst>
              <a:ext uri="{FF2B5EF4-FFF2-40B4-BE49-F238E27FC236}">
                <a16:creationId xmlns:a16="http://schemas.microsoft.com/office/drawing/2014/main" id="{EDA1B8C3-F52B-4714-8948-D5C28F744F6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750" y="6165904"/>
            <a:ext cx="513817" cy="523512"/>
          </a:xfrm>
          <a:prstGeom prst="rect">
            <a:avLst/>
          </a:prstGeom>
        </p:spPr>
      </p:pic>
      <p:cxnSp>
        <p:nvCxnSpPr>
          <p:cNvPr id="15" name="Straight Connector 14">
            <a:extLst>
              <a:ext uri="{FF2B5EF4-FFF2-40B4-BE49-F238E27FC236}">
                <a16:creationId xmlns:a16="http://schemas.microsoft.com/office/drawing/2014/main" id="{135CF524-1A18-4433-8E1B-77D9CB5D1008}"/>
              </a:ext>
            </a:extLst>
          </p:cNvPr>
          <p:cNvCxnSpPr>
            <a:cxnSpLocks/>
          </p:cNvCxnSpPr>
          <p:nvPr userDrawn="1"/>
        </p:nvCxnSpPr>
        <p:spPr>
          <a:xfrm>
            <a:off x="722260" y="178077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93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AMRC-HighlightO">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97C5577-D42E-4B39-8A80-7AAF9E230FB4}"/>
              </a:ext>
            </a:extLst>
          </p:cNvPr>
          <p:cNvSpPr/>
          <p:nvPr userDrawn="1"/>
        </p:nvSpPr>
        <p:spPr>
          <a:xfrm>
            <a:off x="7772400" y="0"/>
            <a:ext cx="4419600" cy="685800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nvGrpSpPr>
          <p:cNvPr id="20" name="Group 19">
            <a:extLst>
              <a:ext uri="{FF2B5EF4-FFF2-40B4-BE49-F238E27FC236}">
                <a16:creationId xmlns:a16="http://schemas.microsoft.com/office/drawing/2014/main" id="{C2F7D4E3-A719-4F84-A966-F8111C85165A}"/>
              </a:ext>
            </a:extLst>
          </p:cNvPr>
          <p:cNvGrpSpPr/>
          <p:nvPr userDrawn="1"/>
        </p:nvGrpSpPr>
        <p:grpSpPr>
          <a:xfrm>
            <a:off x="-3174" y="5912686"/>
            <a:ext cx="12195175" cy="945314"/>
            <a:chOff x="-3586" y="5730465"/>
            <a:chExt cx="12195175" cy="1138133"/>
          </a:xfrm>
        </p:grpSpPr>
        <p:sp>
          <p:nvSpPr>
            <p:cNvPr id="21" name="Triangle 2">
              <a:extLst>
                <a:ext uri="{FF2B5EF4-FFF2-40B4-BE49-F238E27FC236}">
                  <a16:creationId xmlns:a16="http://schemas.microsoft.com/office/drawing/2014/main" id="{BA37C194-FB44-41D6-9512-AD8644F23258}"/>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23" name="Triangle 2">
              <a:extLst>
                <a:ext uri="{FF2B5EF4-FFF2-40B4-BE49-F238E27FC236}">
                  <a16:creationId xmlns:a16="http://schemas.microsoft.com/office/drawing/2014/main" id="{1866F58A-21A2-43C9-8745-5374FF86EA73}"/>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29" name="Triangle 2">
              <a:extLst>
                <a:ext uri="{FF2B5EF4-FFF2-40B4-BE49-F238E27FC236}">
                  <a16:creationId xmlns:a16="http://schemas.microsoft.com/office/drawing/2014/main" id="{74200CBB-F602-46E6-AC3B-388FBECD2F01}"/>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30" name="Triangle 2">
              <a:extLst>
                <a:ext uri="{FF2B5EF4-FFF2-40B4-BE49-F238E27FC236}">
                  <a16:creationId xmlns:a16="http://schemas.microsoft.com/office/drawing/2014/main" id="{A86D9AEF-E0CB-4294-B826-146CB6E71D79}"/>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sp>
        <p:nvSpPr>
          <p:cNvPr id="31" name="Title 6">
            <a:extLst>
              <a:ext uri="{FF2B5EF4-FFF2-40B4-BE49-F238E27FC236}">
                <a16:creationId xmlns:a16="http://schemas.microsoft.com/office/drawing/2014/main" id="{709EBF6D-2C81-4C38-B4B8-6A481B0CBA91}"/>
              </a:ext>
            </a:extLst>
          </p:cNvPr>
          <p:cNvSpPr>
            <a:spLocks noGrp="1"/>
          </p:cNvSpPr>
          <p:nvPr>
            <p:ph type="title" hasCustomPrompt="1"/>
          </p:nvPr>
        </p:nvSpPr>
        <p:spPr>
          <a:xfrm>
            <a:off x="627139" y="289800"/>
            <a:ext cx="6470072" cy="953154"/>
          </a:xfrm>
        </p:spPr>
        <p:txBody>
          <a:bodyPr anchor="t">
            <a:noAutofit/>
          </a:bodyPr>
          <a:lstStyle>
            <a:lvl1pPr>
              <a:lnSpc>
                <a:spcPct val="100000"/>
              </a:lnSpc>
              <a:spcBef>
                <a:spcPts val="0"/>
              </a:spcBef>
              <a:defRPr sz="2100"/>
            </a:lvl1pPr>
          </a:lstStyle>
          <a:p>
            <a:r>
              <a:rPr lang="en-US" dirty="0"/>
              <a:t>Case Study</a:t>
            </a:r>
          </a:p>
        </p:txBody>
      </p:sp>
      <p:pic>
        <p:nvPicPr>
          <p:cNvPr id="32" name="Picture 31">
            <a:extLst>
              <a:ext uri="{FF2B5EF4-FFF2-40B4-BE49-F238E27FC236}">
                <a16:creationId xmlns:a16="http://schemas.microsoft.com/office/drawing/2014/main" id="{8E689A84-414D-4470-B338-164A2B20F5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148" y="6318377"/>
            <a:ext cx="1661819" cy="281437"/>
          </a:xfrm>
          <a:prstGeom prst="rect">
            <a:avLst/>
          </a:prstGeom>
        </p:spPr>
      </p:pic>
      <p:sp>
        <p:nvSpPr>
          <p:cNvPr id="33" name="Text Placeholder 5">
            <a:extLst>
              <a:ext uri="{FF2B5EF4-FFF2-40B4-BE49-F238E27FC236}">
                <a16:creationId xmlns:a16="http://schemas.microsoft.com/office/drawing/2014/main" id="{D35A9ABA-6CE4-4951-A746-4191D7C772EC}"/>
              </a:ext>
            </a:extLst>
          </p:cNvPr>
          <p:cNvSpPr>
            <a:spLocks noGrp="1"/>
          </p:cNvSpPr>
          <p:nvPr>
            <p:ph type="body" sz="quarter" idx="13"/>
          </p:nvPr>
        </p:nvSpPr>
        <p:spPr>
          <a:xfrm>
            <a:off x="609600" y="4463640"/>
            <a:ext cx="6466592" cy="1330399"/>
          </a:xfrm>
          <a:prstGeom prst="rect">
            <a:avLst/>
          </a:prstGeom>
          <a:noFill/>
        </p:spPr>
        <p:txBody>
          <a:bodyPr lIns="91440" numCol="1" spcCol="365760">
            <a:noAutofit/>
          </a:bodyPr>
          <a:lstStyle>
            <a:lvl1pPr marL="5953" indent="0">
              <a:buClr>
                <a:schemeClr val="tx2"/>
              </a:buClr>
              <a:buFont typeface="Arial" panose="020B0604020202020204" pitchFamily="34" charset="0"/>
              <a:buNone/>
              <a:defRPr sz="1050"/>
            </a:lvl1pPr>
            <a:lvl2pPr marL="217884" marR="0" indent="0" algn="l" defTabSz="342900" rtl="0" eaLnBrk="1" fontAlgn="auto" latinLnBrk="0" hangingPunct="1">
              <a:lnSpc>
                <a:spcPct val="100000"/>
              </a:lnSpc>
              <a:spcBef>
                <a:spcPts val="450"/>
              </a:spcBef>
              <a:spcAft>
                <a:spcPts val="450"/>
              </a:spcAft>
              <a:buClr>
                <a:schemeClr val="accent6"/>
              </a:buClr>
              <a:buSzPct val="100000"/>
              <a:buFont typeface="Arial" panose="020B0604020202020204" pitchFamily="34" charset="0"/>
              <a:buNone/>
              <a:tabLst/>
              <a:defRPr sz="825"/>
            </a:lvl2pPr>
          </a:lstStyle>
          <a:p>
            <a:pPr lvl="0"/>
            <a:r>
              <a:rPr lang="en-US"/>
              <a:t>Click to edit Master text styles</a:t>
            </a:r>
          </a:p>
        </p:txBody>
      </p:sp>
      <p:sp>
        <p:nvSpPr>
          <p:cNvPr id="34" name="Text Placeholder 11">
            <a:extLst>
              <a:ext uri="{FF2B5EF4-FFF2-40B4-BE49-F238E27FC236}">
                <a16:creationId xmlns:a16="http://schemas.microsoft.com/office/drawing/2014/main" id="{AD6B8E59-4ACE-45EC-89BF-3390D1446F29}"/>
              </a:ext>
            </a:extLst>
          </p:cNvPr>
          <p:cNvSpPr>
            <a:spLocks noGrp="1"/>
          </p:cNvSpPr>
          <p:nvPr>
            <p:ph type="body" sz="quarter" idx="14" hasCustomPrompt="1"/>
          </p:nvPr>
        </p:nvSpPr>
        <p:spPr>
          <a:xfrm>
            <a:off x="8179726" y="315426"/>
            <a:ext cx="2549236" cy="301336"/>
          </a:xfrm>
          <a:prstGeom prst="rect">
            <a:avLst/>
          </a:prstGeom>
        </p:spPr>
        <p:txBody>
          <a:bodyPr>
            <a:noAutofit/>
          </a:bodyPr>
          <a:lstStyle>
            <a:lvl1pPr marL="5953" indent="0">
              <a:buNone/>
              <a:defRPr sz="1350" b="1">
                <a:solidFill>
                  <a:schemeClr val="tx1"/>
                </a:solidFill>
              </a:defRPr>
            </a:lvl1pPr>
          </a:lstStyle>
          <a:p>
            <a:pPr lvl="0"/>
            <a:r>
              <a:rPr lang="en-US" dirty="0"/>
              <a:t>Project Highlights</a:t>
            </a:r>
          </a:p>
        </p:txBody>
      </p:sp>
      <p:sp>
        <p:nvSpPr>
          <p:cNvPr id="35" name="Picture Placeholder 16">
            <a:extLst>
              <a:ext uri="{FF2B5EF4-FFF2-40B4-BE49-F238E27FC236}">
                <a16:creationId xmlns:a16="http://schemas.microsoft.com/office/drawing/2014/main" id="{C96F806F-46B9-4032-B960-B52EF6B253AD}"/>
              </a:ext>
            </a:extLst>
          </p:cNvPr>
          <p:cNvSpPr>
            <a:spLocks noGrp="1"/>
          </p:cNvSpPr>
          <p:nvPr>
            <p:ph type="pic" sz="quarter" idx="15"/>
          </p:nvPr>
        </p:nvSpPr>
        <p:spPr>
          <a:xfrm>
            <a:off x="604515" y="1407272"/>
            <a:ext cx="6470651" cy="2952540"/>
          </a:xfrm>
          <a:prstGeom prst="rect">
            <a:avLst/>
          </a:prstGeom>
          <a:solidFill>
            <a:schemeClr val="bg2">
              <a:lumMod val="40000"/>
              <a:lumOff val="60000"/>
            </a:schemeClr>
          </a:solidFill>
        </p:spPr>
        <p:txBody>
          <a:bodyPr anchor="ctr"/>
          <a:lstStyle>
            <a:lvl1pPr marL="5953" indent="0" algn="ctr">
              <a:buNone/>
              <a:defRPr/>
            </a:lvl1pPr>
          </a:lstStyle>
          <a:p>
            <a:r>
              <a:rPr lang="en-US" dirty="0"/>
              <a:t>Click icon to add picture</a:t>
            </a:r>
          </a:p>
        </p:txBody>
      </p:sp>
      <p:sp>
        <p:nvSpPr>
          <p:cNvPr id="36" name="Text Placeholder 5">
            <a:extLst>
              <a:ext uri="{FF2B5EF4-FFF2-40B4-BE49-F238E27FC236}">
                <a16:creationId xmlns:a16="http://schemas.microsoft.com/office/drawing/2014/main" id="{6FE458CB-7595-4E17-961C-E33E75DBC761}"/>
              </a:ext>
            </a:extLst>
          </p:cNvPr>
          <p:cNvSpPr>
            <a:spLocks noGrp="1"/>
          </p:cNvSpPr>
          <p:nvPr>
            <p:ph type="body" sz="quarter" idx="16" hasCustomPrompt="1"/>
          </p:nvPr>
        </p:nvSpPr>
        <p:spPr>
          <a:xfrm>
            <a:off x="8179725" y="945314"/>
            <a:ext cx="3584121" cy="4101540"/>
          </a:xfrm>
          <a:prstGeom prst="rect">
            <a:avLst/>
          </a:prstGeom>
          <a:noFill/>
        </p:spPr>
        <p:txBody>
          <a:bodyPr numCol="1" spcCol="365760">
            <a:noAutofit/>
          </a:bodyPr>
          <a:lstStyle>
            <a:lvl1pPr marL="263128" indent="-257175">
              <a:lnSpc>
                <a:spcPct val="100000"/>
              </a:lnSpc>
              <a:spcAft>
                <a:spcPts val="450"/>
              </a:spcAft>
              <a:buClr>
                <a:schemeClr val="tx2"/>
              </a:buClr>
              <a:buFont typeface="Arial" panose="020B0604020202020204" pitchFamily="34" charset="0"/>
              <a:buChar char="•"/>
              <a:defRPr sz="1125"/>
            </a:lvl1pPr>
            <a:lvl2pPr marL="217884" marR="0" indent="0" algn="l" defTabSz="342900" rtl="0" eaLnBrk="1" fontAlgn="auto" latinLnBrk="0" hangingPunct="1">
              <a:lnSpc>
                <a:spcPct val="100000"/>
              </a:lnSpc>
              <a:spcBef>
                <a:spcPts val="450"/>
              </a:spcBef>
              <a:spcAft>
                <a:spcPts val="450"/>
              </a:spcAft>
              <a:buClr>
                <a:schemeClr val="accent6"/>
              </a:buClr>
              <a:buSzPct val="100000"/>
              <a:buFont typeface="Arial" panose="020B0604020202020204" pitchFamily="34" charset="0"/>
              <a:buNone/>
              <a:tabLst/>
              <a:defRPr sz="825"/>
            </a:lvl2pPr>
          </a:lstStyle>
          <a:p>
            <a:pPr lvl="0"/>
            <a:r>
              <a:rPr lang="en-US" dirty="0"/>
              <a:t>Example tech type</a:t>
            </a:r>
          </a:p>
        </p:txBody>
      </p:sp>
      <p:sp>
        <p:nvSpPr>
          <p:cNvPr id="37" name="Slide Number Placeholder 9">
            <a:extLst>
              <a:ext uri="{FF2B5EF4-FFF2-40B4-BE49-F238E27FC236}">
                <a16:creationId xmlns:a16="http://schemas.microsoft.com/office/drawing/2014/main" id="{E593590E-ED4B-4933-B21D-3008728FA202}"/>
              </a:ext>
            </a:extLst>
          </p:cNvPr>
          <p:cNvSpPr>
            <a:spLocks noGrp="1"/>
          </p:cNvSpPr>
          <p:nvPr>
            <p:ph type="sldNum" sz="quarter" idx="10"/>
          </p:nvPr>
        </p:nvSpPr>
        <p:spPr>
          <a:xfrm>
            <a:off x="11434830" y="6268499"/>
            <a:ext cx="462023" cy="365125"/>
          </a:xfrm>
        </p:spPr>
        <p:txBody>
          <a:bodyPr/>
          <a:lstStyle/>
          <a:p>
            <a:fld id="{48F63A3B-78C7-47BE-AE5E-E10140E04643}" type="slidenum">
              <a:rPr lang="en-US" smtClean="0">
                <a:latin typeface="Arial" charset="0"/>
                <a:cs typeface="Arial" charset="0"/>
              </a:rPr>
              <a:pPr/>
              <a:t>‹#›</a:t>
            </a:fld>
            <a:endParaRPr lang="en-US" dirty="0"/>
          </a:p>
        </p:txBody>
      </p:sp>
      <p:cxnSp>
        <p:nvCxnSpPr>
          <p:cNvPr id="38" name="Straight Connector 37">
            <a:extLst>
              <a:ext uri="{FF2B5EF4-FFF2-40B4-BE49-F238E27FC236}">
                <a16:creationId xmlns:a16="http://schemas.microsoft.com/office/drawing/2014/main" id="{DBEA6E1C-CD50-4553-BF67-55596D60B618}"/>
              </a:ext>
            </a:extLst>
          </p:cNvPr>
          <p:cNvCxnSpPr>
            <a:cxnSpLocks/>
          </p:cNvCxnSpPr>
          <p:nvPr userDrawn="1"/>
        </p:nvCxnSpPr>
        <p:spPr>
          <a:xfrm>
            <a:off x="8179726" y="731334"/>
            <a:ext cx="2549236"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598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AMRC-Highlight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D56044D-92CC-4932-8793-6EBAEA06C141}"/>
              </a:ext>
            </a:extLst>
          </p:cNvPr>
          <p:cNvSpPr/>
          <p:nvPr userDrawn="1"/>
        </p:nvSpPr>
        <p:spPr>
          <a:xfrm>
            <a:off x="7772400" y="0"/>
            <a:ext cx="4419600" cy="685800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nvGrpSpPr>
          <p:cNvPr id="22" name="Group 21">
            <a:extLst>
              <a:ext uri="{FF2B5EF4-FFF2-40B4-BE49-F238E27FC236}">
                <a16:creationId xmlns:a16="http://schemas.microsoft.com/office/drawing/2014/main" id="{1A43B638-2290-46F9-BE79-29046FC7F071}"/>
              </a:ext>
            </a:extLst>
          </p:cNvPr>
          <p:cNvGrpSpPr/>
          <p:nvPr userDrawn="1"/>
        </p:nvGrpSpPr>
        <p:grpSpPr>
          <a:xfrm>
            <a:off x="-3174" y="5912688"/>
            <a:ext cx="12195175" cy="954839"/>
            <a:chOff x="-3175" y="5719867"/>
            <a:chExt cx="12195175" cy="1138133"/>
          </a:xfrm>
        </p:grpSpPr>
        <p:sp>
          <p:nvSpPr>
            <p:cNvPr id="23" name="Triangle 2">
              <a:extLst>
                <a:ext uri="{FF2B5EF4-FFF2-40B4-BE49-F238E27FC236}">
                  <a16:creationId xmlns:a16="http://schemas.microsoft.com/office/drawing/2014/main" id="{DAEA4A6F-5401-4CC2-A3B0-AA63886CC567}"/>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30" name="Triangle 2">
              <a:extLst>
                <a:ext uri="{FF2B5EF4-FFF2-40B4-BE49-F238E27FC236}">
                  <a16:creationId xmlns:a16="http://schemas.microsoft.com/office/drawing/2014/main" id="{459E57D6-1DC7-4872-8DD2-82C3BF2AB8C3}"/>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31" name="Triangle 2">
              <a:extLst>
                <a:ext uri="{FF2B5EF4-FFF2-40B4-BE49-F238E27FC236}">
                  <a16:creationId xmlns:a16="http://schemas.microsoft.com/office/drawing/2014/main" id="{8406DCA3-F6B9-42BA-BAB9-137FB00EFC5D}"/>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32" name="Triangle 2">
              <a:extLst>
                <a:ext uri="{FF2B5EF4-FFF2-40B4-BE49-F238E27FC236}">
                  <a16:creationId xmlns:a16="http://schemas.microsoft.com/office/drawing/2014/main" id="{1852B0E5-3134-4937-8BDC-DC0D38A81EF6}"/>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sp>
        <p:nvSpPr>
          <p:cNvPr id="33" name="Slide Number Placeholder 9">
            <a:extLst>
              <a:ext uri="{FF2B5EF4-FFF2-40B4-BE49-F238E27FC236}">
                <a16:creationId xmlns:a16="http://schemas.microsoft.com/office/drawing/2014/main" id="{A5613D93-6F9F-4851-8CCF-6AFF0D73B22D}"/>
              </a:ext>
            </a:extLst>
          </p:cNvPr>
          <p:cNvSpPr>
            <a:spLocks noGrp="1"/>
          </p:cNvSpPr>
          <p:nvPr>
            <p:ph type="sldNum" sz="quarter" idx="10"/>
          </p:nvPr>
        </p:nvSpPr>
        <p:spPr>
          <a:xfrm>
            <a:off x="11434830" y="6268499"/>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34" name="Picture 33">
            <a:extLst>
              <a:ext uri="{FF2B5EF4-FFF2-40B4-BE49-F238E27FC236}">
                <a16:creationId xmlns:a16="http://schemas.microsoft.com/office/drawing/2014/main" id="{57777C84-D00A-4FFF-949D-8141E32798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148" y="6318377"/>
            <a:ext cx="1661819" cy="281437"/>
          </a:xfrm>
          <a:prstGeom prst="rect">
            <a:avLst/>
          </a:prstGeom>
        </p:spPr>
      </p:pic>
      <p:sp>
        <p:nvSpPr>
          <p:cNvPr id="35" name="Title 6">
            <a:extLst>
              <a:ext uri="{FF2B5EF4-FFF2-40B4-BE49-F238E27FC236}">
                <a16:creationId xmlns:a16="http://schemas.microsoft.com/office/drawing/2014/main" id="{165D2D2F-7745-4013-A97A-F3EAC453F13E}"/>
              </a:ext>
            </a:extLst>
          </p:cNvPr>
          <p:cNvSpPr>
            <a:spLocks noGrp="1"/>
          </p:cNvSpPr>
          <p:nvPr>
            <p:ph type="title" hasCustomPrompt="1"/>
          </p:nvPr>
        </p:nvSpPr>
        <p:spPr>
          <a:xfrm>
            <a:off x="627139" y="289800"/>
            <a:ext cx="6470072" cy="953154"/>
          </a:xfrm>
        </p:spPr>
        <p:txBody>
          <a:bodyPr anchor="t">
            <a:noAutofit/>
          </a:bodyPr>
          <a:lstStyle>
            <a:lvl1pPr>
              <a:lnSpc>
                <a:spcPct val="100000"/>
              </a:lnSpc>
              <a:spcBef>
                <a:spcPts val="0"/>
              </a:spcBef>
              <a:defRPr sz="2100"/>
            </a:lvl1pPr>
          </a:lstStyle>
          <a:p>
            <a:r>
              <a:rPr lang="en-US" dirty="0"/>
              <a:t>Case Study</a:t>
            </a:r>
          </a:p>
        </p:txBody>
      </p:sp>
      <p:sp>
        <p:nvSpPr>
          <p:cNvPr id="36" name="Text Placeholder 5">
            <a:extLst>
              <a:ext uri="{FF2B5EF4-FFF2-40B4-BE49-F238E27FC236}">
                <a16:creationId xmlns:a16="http://schemas.microsoft.com/office/drawing/2014/main" id="{2D324BD1-7902-4F3E-8B34-8D7E7637CFB5}"/>
              </a:ext>
            </a:extLst>
          </p:cNvPr>
          <p:cNvSpPr>
            <a:spLocks noGrp="1"/>
          </p:cNvSpPr>
          <p:nvPr>
            <p:ph type="body" sz="quarter" idx="13"/>
          </p:nvPr>
        </p:nvSpPr>
        <p:spPr>
          <a:xfrm>
            <a:off x="609600" y="4463640"/>
            <a:ext cx="6466592" cy="1330399"/>
          </a:xfrm>
          <a:prstGeom prst="rect">
            <a:avLst/>
          </a:prstGeom>
          <a:noFill/>
        </p:spPr>
        <p:txBody>
          <a:bodyPr lIns="91440" numCol="1" spcCol="365760">
            <a:noAutofit/>
          </a:bodyPr>
          <a:lstStyle>
            <a:lvl1pPr marL="5953" indent="0">
              <a:buClr>
                <a:schemeClr val="tx2"/>
              </a:buClr>
              <a:buFont typeface="Arial" panose="020B0604020202020204" pitchFamily="34" charset="0"/>
              <a:buNone/>
              <a:defRPr sz="1050"/>
            </a:lvl1pPr>
            <a:lvl2pPr marL="217884" marR="0" indent="0" algn="l" defTabSz="342900" rtl="0" eaLnBrk="1" fontAlgn="auto" latinLnBrk="0" hangingPunct="1">
              <a:lnSpc>
                <a:spcPct val="100000"/>
              </a:lnSpc>
              <a:spcBef>
                <a:spcPts val="450"/>
              </a:spcBef>
              <a:spcAft>
                <a:spcPts val="450"/>
              </a:spcAft>
              <a:buClr>
                <a:schemeClr val="accent6"/>
              </a:buClr>
              <a:buSzPct val="100000"/>
              <a:buFont typeface="Arial" panose="020B0604020202020204" pitchFamily="34" charset="0"/>
              <a:buNone/>
              <a:tabLst/>
              <a:defRPr sz="825"/>
            </a:lvl2pPr>
          </a:lstStyle>
          <a:p>
            <a:pPr lvl="0"/>
            <a:r>
              <a:rPr lang="en-US"/>
              <a:t>Click to edit Master text styles</a:t>
            </a:r>
          </a:p>
        </p:txBody>
      </p:sp>
      <p:sp>
        <p:nvSpPr>
          <p:cNvPr id="37" name="Text Placeholder 11">
            <a:extLst>
              <a:ext uri="{FF2B5EF4-FFF2-40B4-BE49-F238E27FC236}">
                <a16:creationId xmlns:a16="http://schemas.microsoft.com/office/drawing/2014/main" id="{E9D3B5F9-0D0E-4300-B1E4-224390BF19FC}"/>
              </a:ext>
            </a:extLst>
          </p:cNvPr>
          <p:cNvSpPr>
            <a:spLocks noGrp="1"/>
          </p:cNvSpPr>
          <p:nvPr>
            <p:ph type="body" sz="quarter" idx="14" hasCustomPrompt="1"/>
          </p:nvPr>
        </p:nvSpPr>
        <p:spPr>
          <a:xfrm>
            <a:off x="8179726" y="315426"/>
            <a:ext cx="2549236" cy="301336"/>
          </a:xfrm>
          <a:prstGeom prst="rect">
            <a:avLst/>
          </a:prstGeom>
        </p:spPr>
        <p:txBody>
          <a:bodyPr>
            <a:noAutofit/>
          </a:bodyPr>
          <a:lstStyle>
            <a:lvl1pPr marL="5953" indent="0">
              <a:buNone/>
              <a:defRPr sz="1350" b="1">
                <a:solidFill>
                  <a:schemeClr val="tx1"/>
                </a:solidFill>
              </a:defRPr>
            </a:lvl1pPr>
          </a:lstStyle>
          <a:p>
            <a:pPr lvl="0"/>
            <a:r>
              <a:rPr lang="en-US" dirty="0"/>
              <a:t>Project Highlights</a:t>
            </a:r>
          </a:p>
        </p:txBody>
      </p:sp>
      <p:sp>
        <p:nvSpPr>
          <p:cNvPr id="38" name="Picture Placeholder 16">
            <a:extLst>
              <a:ext uri="{FF2B5EF4-FFF2-40B4-BE49-F238E27FC236}">
                <a16:creationId xmlns:a16="http://schemas.microsoft.com/office/drawing/2014/main" id="{5ED2EC65-1323-4504-BB00-E0624EF82438}"/>
              </a:ext>
            </a:extLst>
          </p:cNvPr>
          <p:cNvSpPr>
            <a:spLocks noGrp="1"/>
          </p:cNvSpPr>
          <p:nvPr>
            <p:ph type="pic" sz="quarter" idx="15"/>
          </p:nvPr>
        </p:nvSpPr>
        <p:spPr>
          <a:xfrm>
            <a:off x="604515" y="1407272"/>
            <a:ext cx="6470651" cy="2952540"/>
          </a:xfrm>
          <a:prstGeom prst="rect">
            <a:avLst/>
          </a:prstGeom>
          <a:solidFill>
            <a:schemeClr val="bg2">
              <a:lumMod val="40000"/>
              <a:lumOff val="60000"/>
            </a:schemeClr>
          </a:solidFill>
        </p:spPr>
        <p:txBody>
          <a:bodyPr anchor="ctr"/>
          <a:lstStyle>
            <a:lvl1pPr marL="5953" indent="0" algn="ctr">
              <a:buNone/>
              <a:defRPr/>
            </a:lvl1pPr>
          </a:lstStyle>
          <a:p>
            <a:r>
              <a:rPr lang="en-US" dirty="0"/>
              <a:t>Click icon to add picture</a:t>
            </a:r>
          </a:p>
        </p:txBody>
      </p:sp>
      <p:sp>
        <p:nvSpPr>
          <p:cNvPr id="39" name="Text Placeholder 5">
            <a:extLst>
              <a:ext uri="{FF2B5EF4-FFF2-40B4-BE49-F238E27FC236}">
                <a16:creationId xmlns:a16="http://schemas.microsoft.com/office/drawing/2014/main" id="{F5558205-F9F9-43E3-B985-79C0C41FA921}"/>
              </a:ext>
            </a:extLst>
          </p:cNvPr>
          <p:cNvSpPr>
            <a:spLocks noGrp="1"/>
          </p:cNvSpPr>
          <p:nvPr>
            <p:ph type="body" sz="quarter" idx="16" hasCustomPrompt="1"/>
          </p:nvPr>
        </p:nvSpPr>
        <p:spPr>
          <a:xfrm>
            <a:off x="8179725" y="945314"/>
            <a:ext cx="3584121" cy="4101540"/>
          </a:xfrm>
          <a:prstGeom prst="rect">
            <a:avLst/>
          </a:prstGeom>
          <a:noFill/>
        </p:spPr>
        <p:txBody>
          <a:bodyPr numCol="1" spcCol="365760">
            <a:noAutofit/>
          </a:bodyPr>
          <a:lstStyle>
            <a:lvl1pPr marL="263128" indent="-257175">
              <a:lnSpc>
                <a:spcPct val="100000"/>
              </a:lnSpc>
              <a:spcAft>
                <a:spcPts val="450"/>
              </a:spcAft>
              <a:buClr>
                <a:schemeClr val="tx2"/>
              </a:buClr>
              <a:buFont typeface="Arial" panose="020B0604020202020204" pitchFamily="34" charset="0"/>
              <a:buChar char="•"/>
              <a:defRPr sz="1125"/>
            </a:lvl1pPr>
            <a:lvl2pPr marL="217884" marR="0" indent="0" algn="l" defTabSz="342900" rtl="0" eaLnBrk="1" fontAlgn="auto" latinLnBrk="0" hangingPunct="1">
              <a:lnSpc>
                <a:spcPct val="100000"/>
              </a:lnSpc>
              <a:spcBef>
                <a:spcPts val="450"/>
              </a:spcBef>
              <a:spcAft>
                <a:spcPts val="450"/>
              </a:spcAft>
              <a:buClr>
                <a:schemeClr val="accent6"/>
              </a:buClr>
              <a:buSzPct val="100000"/>
              <a:buFont typeface="Arial" panose="020B0604020202020204" pitchFamily="34" charset="0"/>
              <a:buNone/>
              <a:tabLst/>
              <a:defRPr sz="825"/>
            </a:lvl2pPr>
          </a:lstStyle>
          <a:p>
            <a:pPr lvl="0"/>
            <a:r>
              <a:rPr lang="en-US" dirty="0"/>
              <a:t>Example tech type</a:t>
            </a:r>
          </a:p>
        </p:txBody>
      </p:sp>
      <p:cxnSp>
        <p:nvCxnSpPr>
          <p:cNvPr id="40" name="Straight Connector 39">
            <a:extLst>
              <a:ext uri="{FF2B5EF4-FFF2-40B4-BE49-F238E27FC236}">
                <a16:creationId xmlns:a16="http://schemas.microsoft.com/office/drawing/2014/main" id="{0FD1F3FE-049F-4607-92CD-F7343332A500}"/>
              </a:ext>
            </a:extLst>
          </p:cNvPr>
          <p:cNvCxnSpPr>
            <a:cxnSpLocks/>
          </p:cNvCxnSpPr>
          <p:nvPr userDrawn="1"/>
        </p:nvCxnSpPr>
        <p:spPr>
          <a:xfrm>
            <a:off x="8179726" y="731334"/>
            <a:ext cx="2549236"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453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AMRC-TwoHighlightsO">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797F9CC-EC79-6044-A048-47D8668AEE56}"/>
              </a:ext>
            </a:extLst>
          </p:cNvPr>
          <p:cNvGrpSpPr/>
          <p:nvPr userDrawn="1"/>
        </p:nvGrpSpPr>
        <p:grpSpPr>
          <a:xfrm>
            <a:off x="-3174" y="5729394"/>
            <a:ext cx="12195175" cy="1138133"/>
            <a:chOff x="-3586" y="5730465"/>
            <a:chExt cx="12195175" cy="1138133"/>
          </a:xfrm>
        </p:grpSpPr>
        <p:sp>
          <p:nvSpPr>
            <p:cNvPr id="35" name="Triangle 2">
              <a:extLst>
                <a:ext uri="{FF2B5EF4-FFF2-40B4-BE49-F238E27FC236}">
                  <a16:creationId xmlns:a16="http://schemas.microsoft.com/office/drawing/2014/main" id="{447983AC-F1E2-A040-9F31-617303060654}"/>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36" name="Triangle 2">
              <a:extLst>
                <a:ext uri="{FF2B5EF4-FFF2-40B4-BE49-F238E27FC236}">
                  <a16:creationId xmlns:a16="http://schemas.microsoft.com/office/drawing/2014/main" id="{F3EE32A0-6A59-D743-AAB7-5A9AA7212460}"/>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37" name="Triangle 2">
              <a:extLst>
                <a:ext uri="{FF2B5EF4-FFF2-40B4-BE49-F238E27FC236}">
                  <a16:creationId xmlns:a16="http://schemas.microsoft.com/office/drawing/2014/main" id="{21A411B8-0295-6741-B55A-EE4EC21DB72C}"/>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38" name="Triangle 2">
              <a:extLst>
                <a:ext uri="{FF2B5EF4-FFF2-40B4-BE49-F238E27FC236}">
                  <a16:creationId xmlns:a16="http://schemas.microsoft.com/office/drawing/2014/main" id="{B7031458-725A-B64F-AB61-8B9919DCFF56}"/>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pic>
        <p:nvPicPr>
          <p:cNvPr id="39" name="Picture 38">
            <a:extLst>
              <a:ext uri="{FF2B5EF4-FFF2-40B4-BE49-F238E27FC236}">
                <a16:creationId xmlns:a16="http://schemas.microsoft.com/office/drawing/2014/main" id="{B6DD73BC-21D3-FC41-85D7-9882EC37DA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7" y="6221449"/>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609599" y="1144819"/>
            <a:ext cx="10907212" cy="624806"/>
          </a:xfrm>
        </p:spPr>
        <p:txBody>
          <a:bodyPr anchor="t">
            <a:noAutofit/>
          </a:bodyPr>
          <a:lstStyle>
            <a:lvl1pPr>
              <a:lnSpc>
                <a:spcPts val="2970"/>
              </a:lnSpc>
              <a:spcBef>
                <a:spcPts val="0"/>
              </a:spcBef>
              <a:defRPr sz="2400"/>
            </a:lvl1pPr>
          </a:lstStyle>
          <a:p>
            <a:r>
              <a:rPr lang="en-US" dirty="0"/>
              <a:t>Two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4585869" y="2003576"/>
            <a:ext cx="2954347" cy="305521"/>
          </a:xfrm>
          <a:prstGeom prst="rect">
            <a:avLst/>
          </a:prstGeom>
        </p:spPr>
        <p:txBody>
          <a:bodyPr anchor="t">
            <a:normAutofit/>
          </a:bodyPr>
          <a:lstStyle>
            <a:lvl1pPr marL="5953" indent="0">
              <a:buNone/>
              <a:defRPr sz="1050" b="1">
                <a:solidFill>
                  <a:schemeClr val="tx2"/>
                </a:solidFill>
              </a:defRPr>
            </a:lvl1pPr>
          </a:lstStyle>
          <a:p>
            <a:pPr lvl="0"/>
            <a:r>
              <a:rPr lang="en-US" dirty="0"/>
              <a:t>Case Study Header</a:t>
            </a:r>
          </a:p>
        </p:txBody>
      </p:sp>
      <p:sp>
        <p:nvSpPr>
          <p:cNvPr id="11" name="Text Placeholder 5">
            <a:extLst>
              <a:ext uri="{FF2B5EF4-FFF2-40B4-BE49-F238E27FC236}">
                <a16:creationId xmlns:a16="http://schemas.microsoft.com/office/drawing/2014/main" id="{A8950F08-178C-894E-934C-3F4B5E3AF752}"/>
              </a:ext>
            </a:extLst>
          </p:cNvPr>
          <p:cNvSpPr>
            <a:spLocks noGrp="1"/>
          </p:cNvSpPr>
          <p:nvPr>
            <p:ph type="body" sz="quarter" idx="13" hasCustomPrompt="1"/>
          </p:nvPr>
        </p:nvSpPr>
        <p:spPr>
          <a:xfrm>
            <a:off x="4585870" y="2315937"/>
            <a:ext cx="6930943" cy="1340492"/>
          </a:xfrm>
          <a:prstGeom prst="rect">
            <a:avLst/>
          </a:prstGeom>
          <a:noFill/>
        </p:spPr>
        <p:txBody>
          <a:bodyPr numCol="1" spcCol="365760">
            <a:noAutofit/>
          </a:bodyPr>
          <a:lstStyle>
            <a:lvl1pPr marL="5953" indent="0">
              <a:buClr>
                <a:schemeClr val="tx2"/>
              </a:buClr>
              <a:buFont typeface="Arial" panose="020B0604020202020204" pitchFamily="34" charset="0"/>
              <a:buNone/>
              <a:defRPr sz="1050"/>
            </a:lvl1pPr>
            <a:lvl2pPr marL="217884" marR="0" indent="0" algn="l" defTabSz="342900" rtl="0" eaLnBrk="1" fontAlgn="auto" latinLnBrk="0" hangingPunct="1">
              <a:lnSpc>
                <a:spcPct val="100000"/>
              </a:lnSpc>
              <a:spcBef>
                <a:spcPts val="450"/>
              </a:spcBef>
              <a:spcAft>
                <a:spcPts val="450"/>
              </a:spcAft>
              <a:buClr>
                <a:schemeClr val="accent6"/>
              </a:buClr>
              <a:buSzPct val="100000"/>
              <a:buFont typeface="Arial" panose="020B0604020202020204" pitchFamily="34" charset="0"/>
              <a:buNone/>
              <a:tabLst/>
              <a:defRPr sz="825"/>
            </a:lvl2pPr>
          </a:lstStyle>
          <a:p>
            <a:pPr lvl="0"/>
            <a:r>
              <a:rPr lang="en-US" dirty="0"/>
              <a:t>Example tech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1" y="529165"/>
            <a:ext cx="2549236" cy="301336"/>
          </a:xfrm>
          <a:prstGeom prst="rect">
            <a:avLst/>
          </a:prstGeom>
        </p:spPr>
        <p:txBody>
          <a:bodyPr>
            <a:noAutofit/>
          </a:bodyPr>
          <a:lstStyle>
            <a:lvl1pPr marL="5953" indent="0">
              <a:buNone/>
              <a:defRPr sz="1350" b="0">
                <a:solidFill>
                  <a:schemeClr val="accent4"/>
                </a:solidFill>
              </a:defRPr>
            </a:lvl1pPr>
          </a:lstStyle>
          <a:p>
            <a:pPr lvl="0"/>
            <a:r>
              <a:rPr lang="en-US" dirty="0"/>
              <a:t>Project Highlight</a:t>
            </a:r>
          </a:p>
        </p:txBody>
      </p:sp>
      <p:sp>
        <p:nvSpPr>
          <p:cNvPr id="13" name="Picture Placeholder 5">
            <a:extLst>
              <a:ext uri="{FF2B5EF4-FFF2-40B4-BE49-F238E27FC236}">
                <a16:creationId xmlns:a16="http://schemas.microsoft.com/office/drawing/2014/main" id="{3C2B3B45-2470-DC4E-A6CC-D074A87A26D0}"/>
              </a:ext>
            </a:extLst>
          </p:cNvPr>
          <p:cNvSpPr>
            <a:spLocks noGrp="1" noChangeAspect="1"/>
          </p:cNvSpPr>
          <p:nvPr>
            <p:ph type="pic" sz="quarter" idx="15"/>
          </p:nvPr>
        </p:nvSpPr>
        <p:spPr>
          <a:xfrm>
            <a:off x="609600" y="2003574"/>
            <a:ext cx="3657600" cy="1340492"/>
          </a:xfrm>
          <a:prstGeom prst="rect">
            <a:avLst/>
          </a:prstGeom>
          <a:solidFill>
            <a:schemeClr val="bg2">
              <a:lumMod val="40000"/>
              <a:lumOff val="60000"/>
            </a:schemeClr>
          </a:solidFill>
          <a:effectLst/>
        </p:spPr>
        <p:txBody>
          <a:bodyPr anchor="ctr"/>
          <a:lstStyle>
            <a:lvl1pPr marL="5953" indent="0" algn="ctr">
              <a:buNone/>
              <a:defRPr/>
            </a:lvl1pPr>
          </a:lstStyle>
          <a:p>
            <a:r>
              <a:rPr lang="en-US" dirty="0"/>
              <a:t>Click icon to add picture</a:t>
            </a:r>
          </a:p>
        </p:txBody>
      </p:sp>
      <p:sp>
        <p:nvSpPr>
          <p:cNvPr id="20" name="Text Placeholder 3">
            <a:extLst>
              <a:ext uri="{FF2B5EF4-FFF2-40B4-BE49-F238E27FC236}">
                <a16:creationId xmlns:a16="http://schemas.microsoft.com/office/drawing/2014/main" id="{576EC29F-5A4E-1940-AF48-E5A2512202A0}"/>
              </a:ext>
            </a:extLst>
          </p:cNvPr>
          <p:cNvSpPr>
            <a:spLocks noGrp="1"/>
          </p:cNvSpPr>
          <p:nvPr>
            <p:ph type="body" sz="quarter" idx="21" hasCustomPrompt="1"/>
          </p:nvPr>
        </p:nvSpPr>
        <p:spPr>
          <a:xfrm>
            <a:off x="609274" y="3329124"/>
            <a:ext cx="3657927" cy="327307"/>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 text</a:t>
            </a:r>
          </a:p>
        </p:txBody>
      </p:sp>
      <p:sp>
        <p:nvSpPr>
          <p:cNvPr id="26" name="Text Placeholder 11">
            <a:extLst>
              <a:ext uri="{FF2B5EF4-FFF2-40B4-BE49-F238E27FC236}">
                <a16:creationId xmlns:a16="http://schemas.microsoft.com/office/drawing/2014/main" id="{8D021592-518F-9540-BD20-73B586BE9638}"/>
              </a:ext>
            </a:extLst>
          </p:cNvPr>
          <p:cNvSpPr>
            <a:spLocks noGrp="1"/>
          </p:cNvSpPr>
          <p:nvPr>
            <p:ph type="body" sz="quarter" idx="22" hasCustomPrompt="1"/>
          </p:nvPr>
        </p:nvSpPr>
        <p:spPr>
          <a:xfrm>
            <a:off x="4585869" y="3881237"/>
            <a:ext cx="2954347" cy="305521"/>
          </a:xfrm>
          <a:prstGeom prst="rect">
            <a:avLst/>
          </a:prstGeom>
        </p:spPr>
        <p:txBody>
          <a:bodyPr>
            <a:normAutofit/>
          </a:bodyPr>
          <a:lstStyle>
            <a:lvl1pPr marL="5953" indent="0" algn="r">
              <a:buNone/>
              <a:defRPr sz="1050" b="1">
                <a:solidFill>
                  <a:schemeClr val="tx2"/>
                </a:solidFill>
              </a:defRPr>
            </a:lvl1pPr>
          </a:lstStyle>
          <a:p>
            <a:pPr lvl="0"/>
            <a:r>
              <a:rPr lang="en-US" dirty="0"/>
              <a:t>Case Study Header</a:t>
            </a:r>
          </a:p>
        </p:txBody>
      </p:sp>
      <p:sp>
        <p:nvSpPr>
          <p:cNvPr id="27" name="Text Placeholder 5">
            <a:extLst>
              <a:ext uri="{FF2B5EF4-FFF2-40B4-BE49-F238E27FC236}">
                <a16:creationId xmlns:a16="http://schemas.microsoft.com/office/drawing/2014/main" id="{955C0250-8F96-3F45-8DC8-E8A673E3A948}"/>
              </a:ext>
            </a:extLst>
          </p:cNvPr>
          <p:cNvSpPr>
            <a:spLocks noGrp="1"/>
          </p:cNvSpPr>
          <p:nvPr>
            <p:ph type="body" sz="quarter" idx="23" hasCustomPrompt="1"/>
          </p:nvPr>
        </p:nvSpPr>
        <p:spPr>
          <a:xfrm>
            <a:off x="609274" y="4202743"/>
            <a:ext cx="6930943" cy="1331349"/>
          </a:xfrm>
          <a:prstGeom prst="rect">
            <a:avLst/>
          </a:prstGeom>
          <a:noFill/>
        </p:spPr>
        <p:txBody>
          <a:bodyPr numCol="1" spcCol="365760">
            <a:noAutofit/>
          </a:bodyPr>
          <a:lstStyle>
            <a:lvl1pPr marL="5953" indent="0" algn="r">
              <a:buClr>
                <a:schemeClr val="tx2"/>
              </a:buClr>
              <a:buFont typeface="Arial" panose="020B0604020202020204" pitchFamily="34" charset="0"/>
              <a:buNone/>
              <a:defRPr sz="1050"/>
            </a:lvl1pPr>
            <a:lvl2pPr marL="217884" marR="0" indent="0" algn="r" defTabSz="342900" rtl="0" eaLnBrk="1" fontAlgn="auto" latinLnBrk="0" hangingPunct="1">
              <a:lnSpc>
                <a:spcPct val="100000"/>
              </a:lnSpc>
              <a:spcBef>
                <a:spcPts val="450"/>
              </a:spcBef>
              <a:spcAft>
                <a:spcPts val="450"/>
              </a:spcAft>
              <a:buClr>
                <a:schemeClr val="accent6"/>
              </a:buClr>
              <a:buSzPct val="100000"/>
              <a:buFont typeface="Arial" panose="020B0604020202020204" pitchFamily="34" charset="0"/>
              <a:buNone/>
              <a:tabLst/>
              <a:defRPr sz="825"/>
            </a:lvl2pPr>
          </a:lstStyle>
          <a:p>
            <a:pPr lvl="0"/>
            <a:r>
              <a:rPr lang="en-US" dirty="0"/>
              <a:t>Example tech type</a:t>
            </a:r>
          </a:p>
          <a:p>
            <a:pPr lvl="1"/>
            <a:endParaRPr lang="en-US" dirty="0"/>
          </a:p>
        </p:txBody>
      </p:sp>
      <p:sp>
        <p:nvSpPr>
          <p:cNvPr id="28" name="Picture Placeholder 5">
            <a:extLst>
              <a:ext uri="{FF2B5EF4-FFF2-40B4-BE49-F238E27FC236}">
                <a16:creationId xmlns:a16="http://schemas.microsoft.com/office/drawing/2014/main" id="{E4B06621-3C49-354F-9B22-42F0C2E519C4}"/>
              </a:ext>
            </a:extLst>
          </p:cNvPr>
          <p:cNvSpPr>
            <a:spLocks noGrp="1" noChangeAspect="1"/>
          </p:cNvSpPr>
          <p:nvPr>
            <p:ph type="pic" sz="quarter" idx="24"/>
          </p:nvPr>
        </p:nvSpPr>
        <p:spPr>
          <a:xfrm>
            <a:off x="7859211" y="3881235"/>
            <a:ext cx="3657600" cy="1340492"/>
          </a:xfrm>
          <a:prstGeom prst="rect">
            <a:avLst/>
          </a:prstGeom>
          <a:solidFill>
            <a:schemeClr val="bg2">
              <a:lumMod val="40000"/>
              <a:lumOff val="60000"/>
            </a:schemeClr>
          </a:solidFill>
          <a:effectLst/>
        </p:spPr>
        <p:txBody>
          <a:bodyPr anchor="ctr"/>
          <a:lstStyle>
            <a:lvl1pPr marL="5953" indent="0" algn="ctr">
              <a:buNone/>
              <a:defRPr/>
            </a:lvl1pPr>
          </a:lstStyle>
          <a:p>
            <a:r>
              <a:rPr lang="en-US" dirty="0"/>
              <a:t>Click icon to add picture</a:t>
            </a:r>
          </a:p>
        </p:txBody>
      </p:sp>
      <p:sp>
        <p:nvSpPr>
          <p:cNvPr id="29" name="Text Placeholder 3">
            <a:extLst>
              <a:ext uri="{FF2B5EF4-FFF2-40B4-BE49-F238E27FC236}">
                <a16:creationId xmlns:a16="http://schemas.microsoft.com/office/drawing/2014/main" id="{76E75FE9-61E9-6C4B-B052-F428B2CFAC9F}"/>
              </a:ext>
            </a:extLst>
          </p:cNvPr>
          <p:cNvSpPr>
            <a:spLocks noGrp="1"/>
          </p:cNvSpPr>
          <p:nvPr>
            <p:ph type="body" sz="quarter" idx="25" hasCustomPrompt="1"/>
          </p:nvPr>
        </p:nvSpPr>
        <p:spPr>
          <a:xfrm>
            <a:off x="7858886" y="5206785"/>
            <a:ext cx="3657927" cy="327307"/>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 text</a:t>
            </a:r>
          </a:p>
        </p:txBody>
      </p:sp>
      <p:sp>
        <p:nvSpPr>
          <p:cNvPr id="16" name="Slide Number Placeholder 9">
            <a:extLst>
              <a:ext uri="{FF2B5EF4-FFF2-40B4-BE49-F238E27FC236}">
                <a16:creationId xmlns:a16="http://schemas.microsoft.com/office/drawing/2014/main" id="{AA0B9C4D-02E3-2941-8208-6FDA50FDAD3A}"/>
              </a:ext>
            </a:extLst>
          </p:cNvPr>
          <p:cNvSpPr>
            <a:spLocks noGrp="1"/>
          </p:cNvSpPr>
          <p:nvPr>
            <p:ph type="sldNum" sz="quarter" idx="10"/>
          </p:nvPr>
        </p:nvSpPr>
        <p:spPr>
          <a:xfrm>
            <a:off x="11434830" y="6268499"/>
            <a:ext cx="462023" cy="365125"/>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260276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AMRC-TwoHighlights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2913C2A-3A25-C64B-8B15-DA9EA2F57085}"/>
              </a:ext>
            </a:extLst>
          </p:cNvPr>
          <p:cNvGrpSpPr/>
          <p:nvPr userDrawn="1"/>
        </p:nvGrpSpPr>
        <p:grpSpPr>
          <a:xfrm>
            <a:off x="-3174" y="5729394"/>
            <a:ext cx="12195175" cy="1138133"/>
            <a:chOff x="-3175" y="5719867"/>
            <a:chExt cx="12195175" cy="1138133"/>
          </a:xfrm>
        </p:grpSpPr>
        <p:sp>
          <p:nvSpPr>
            <p:cNvPr id="30" name="Triangle 2">
              <a:extLst>
                <a:ext uri="{FF2B5EF4-FFF2-40B4-BE49-F238E27FC236}">
                  <a16:creationId xmlns:a16="http://schemas.microsoft.com/office/drawing/2014/main" id="{7D41312E-117D-4448-BF6D-B6F0D3AF9C7E}"/>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31" name="Triangle 2">
              <a:extLst>
                <a:ext uri="{FF2B5EF4-FFF2-40B4-BE49-F238E27FC236}">
                  <a16:creationId xmlns:a16="http://schemas.microsoft.com/office/drawing/2014/main" id="{3CB8F9BA-AD9D-364D-85E0-46D9FDEE69DE}"/>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32" name="Triangle 2">
              <a:extLst>
                <a:ext uri="{FF2B5EF4-FFF2-40B4-BE49-F238E27FC236}">
                  <a16:creationId xmlns:a16="http://schemas.microsoft.com/office/drawing/2014/main" id="{7F594FFF-598A-814B-8AE8-5F0A7D84DD46}"/>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33" name="Triangle 2">
              <a:extLst>
                <a:ext uri="{FF2B5EF4-FFF2-40B4-BE49-F238E27FC236}">
                  <a16:creationId xmlns:a16="http://schemas.microsoft.com/office/drawing/2014/main" id="{7E607A53-4B5C-DB4A-BE2F-D54A3F22A290}"/>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pic>
        <p:nvPicPr>
          <p:cNvPr id="34" name="Picture 33">
            <a:extLst>
              <a:ext uri="{FF2B5EF4-FFF2-40B4-BE49-F238E27FC236}">
                <a16:creationId xmlns:a16="http://schemas.microsoft.com/office/drawing/2014/main" id="{75135087-0F7E-1D48-92CB-62DD53DBA4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7" y="6221449"/>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609599" y="1144819"/>
            <a:ext cx="10907212" cy="624806"/>
          </a:xfrm>
        </p:spPr>
        <p:txBody>
          <a:bodyPr anchor="t">
            <a:noAutofit/>
          </a:bodyPr>
          <a:lstStyle>
            <a:lvl1pPr>
              <a:lnSpc>
                <a:spcPts val="2970"/>
              </a:lnSpc>
              <a:spcBef>
                <a:spcPts val="0"/>
              </a:spcBef>
              <a:defRPr sz="2400"/>
            </a:lvl1pPr>
          </a:lstStyle>
          <a:p>
            <a:r>
              <a:rPr lang="en-US" dirty="0"/>
              <a:t>Two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4585869" y="2003576"/>
            <a:ext cx="2954347" cy="305521"/>
          </a:xfrm>
          <a:prstGeom prst="rect">
            <a:avLst/>
          </a:prstGeom>
        </p:spPr>
        <p:txBody>
          <a:bodyPr anchor="t">
            <a:normAutofit/>
          </a:bodyPr>
          <a:lstStyle>
            <a:lvl1pPr marL="5953" indent="0">
              <a:buNone/>
              <a:defRPr sz="1050" b="1">
                <a:solidFill>
                  <a:schemeClr val="tx2"/>
                </a:solidFill>
              </a:defRPr>
            </a:lvl1pPr>
          </a:lstStyle>
          <a:p>
            <a:pPr lvl="0"/>
            <a:r>
              <a:rPr lang="en-US" dirty="0"/>
              <a:t>Case Study Header</a:t>
            </a:r>
          </a:p>
        </p:txBody>
      </p:sp>
      <p:sp>
        <p:nvSpPr>
          <p:cNvPr id="11" name="Text Placeholder 5">
            <a:extLst>
              <a:ext uri="{FF2B5EF4-FFF2-40B4-BE49-F238E27FC236}">
                <a16:creationId xmlns:a16="http://schemas.microsoft.com/office/drawing/2014/main" id="{A8950F08-178C-894E-934C-3F4B5E3AF752}"/>
              </a:ext>
            </a:extLst>
          </p:cNvPr>
          <p:cNvSpPr>
            <a:spLocks noGrp="1"/>
          </p:cNvSpPr>
          <p:nvPr>
            <p:ph type="body" sz="quarter" idx="13" hasCustomPrompt="1"/>
          </p:nvPr>
        </p:nvSpPr>
        <p:spPr>
          <a:xfrm>
            <a:off x="4585870" y="2315937"/>
            <a:ext cx="6930943" cy="1340492"/>
          </a:xfrm>
          <a:prstGeom prst="rect">
            <a:avLst/>
          </a:prstGeom>
          <a:noFill/>
        </p:spPr>
        <p:txBody>
          <a:bodyPr numCol="1" spcCol="365760">
            <a:noAutofit/>
          </a:bodyPr>
          <a:lstStyle>
            <a:lvl1pPr marL="5953" indent="0">
              <a:buClr>
                <a:schemeClr val="tx2"/>
              </a:buClr>
              <a:buFont typeface="Arial" panose="020B0604020202020204" pitchFamily="34" charset="0"/>
              <a:buNone/>
              <a:defRPr sz="1050"/>
            </a:lvl1pPr>
            <a:lvl2pPr marL="217884" marR="0" indent="0" algn="l" defTabSz="342900" rtl="0" eaLnBrk="1" fontAlgn="auto" latinLnBrk="0" hangingPunct="1">
              <a:lnSpc>
                <a:spcPct val="100000"/>
              </a:lnSpc>
              <a:spcBef>
                <a:spcPts val="450"/>
              </a:spcBef>
              <a:spcAft>
                <a:spcPts val="450"/>
              </a:spcAft>
              <a:buClr>
                <a:schemeClr val="accent6"/>
              </a:buClr>
              <a:buSzPct val="100000"/>
              <a:buFont typeface="Arial" panose="020B0604020202020204" pitchFamily="34" charset="0"/>
              <a:buNone/>
              <a:tabLst/>
              <a:defRPr sz="825"/>
            </a:lvl2pPr>
          </a:lstStyle>
          <a:p>
            <a:pPr lvl="0"/>
            <a:r>
              <a:rPr lang="en-US" dirty="0"/>
              <a:t>Example tech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1" y="529165"/>
            <a:ext cx="2549236" cy="301336"/>
          </a:xfrm>
          <a:prstGeom prst="rect">
            <a:avLst/>
          </a:prstGeom>
        </p:spPr>
        <p:txBody>
          <a:bodyPr>
            <a:noAutofit/>
          </a:bodyPr>
          <a:lstStyle>
            <a:lvl1pPr marL="5953" indent="0">
              <a:buNone/>
              <a:defRPr sz="1350" b="0">
                <a:solidFill>
                  <a:schemeClr val="accent4"/>
                </a:solidFill>
              </a:defRPr>
            </a:lvl1pPr>
          </a:lstStyle>
          <a:p>
            <a:pPr lvl="0"/>
            <a:r>
              <a:rPr lang="en-US" dirty="0"/>
              <a:t>Project Highlight</a:t>
            </a:r>
          </a:p>
        </p:txBody>
      </p:sp>
      <p:sp>
        <p:nvSpPr>
          <p:cNvPr id="26" name="Text Placeholder 11">
            <a:extLst>
              <a:ext uri="{FF2B5EF4-FFF2-40B4-BE49-F238E27FC236}">
                <a16:creationId xmlns:a16="http://schemas.microsoft.com/office/drawing/2014/main" id="{8D021592-518F-9540-BD20-73B586BE9638}"/>
              </a:ext>
            </a:extLst>
          </p:cNvPr>
          <p:cNvSpPr>
            <a:spLocks noGrp="1"/>
          </p:cNvSpPr>
          <p:nvPr>
            <p:ph type="body" sz="quarter" idx="22" hasCustomPrompt="1"/>
          </p:nvPr>
        </p:nvSpPr>
        <p:spPr>
          <a:xfrm>
            <a:off x="4585869" y="3881237"/>
            <a:ext cx="2954347" cy="305521"/>
          </a:xfrm>
          <a:prstGeom prst="rect">
            <a:avLst/>
          </a:prstGeom>
        </p:spPr>
        <p:txBody>
          <a:bodyPr>
            <a:normAutofit/>
          </a:bodyPr>
          <a:lstStyle>
            <a:lvl1pPr marL="5953" indent="0" algn="r">
              <a:buNone/>
              <a:defRPr sz="1050" b="1">
                <a:solidFill>
                  <a:schemeClr val="tx2"/>
                </a:solidFill>
              </a:defRPr>
            </a:lvl1pPr>
          </a:lstStyle>
          <a:p>
            <a:pPr lvl="0"/>
            <a:r>
              <a:rPr lang="en-US" dirty="0"/>
              <a:t>Case Study Header</a:t>
            </a:r>
          </a:p>
        </p:txBody>
      </p:sp>
      <p:sp>
        <p:nvSpPr>
          <p:cNvPr id="27" name="Text Placeholder 5">
            <a:extLst>
              <a:ext uri="{FF2B5EF4-FFF2-40B4-BE49-F238E27FC236}">
                <a16:creationId xmlns:a16="http://schemas.microsoft.com/office/drawing/2014/main" id="{955C0250-8F96-3F45-8DC8-E8A673E3A948}"/>
              </a:ext>
            </a:extLst>
          </p:cNvPr>
          <p:cNvSpPr>
            <a:spLocks noGrp="1"/>
          </p:cNvSpPr>
          <p:nvPr>
            <p:ph type="body" sz="quarter" idx="23" hasCustomPrompt="1"/>
          </p:nvPr>
        </p:nvSpPr>
        <p:spPr>
          <a:xfrm>
            <a:off x="609274" y="4202743"/>
            <a:ext cx="6930943" cy="1331349"/>
          </a:xfrm>
          <a:prstGeom prst="rect">
            <a:avLst/>
          </a:prstGeom>
          <a:noFill/>
        </p:spPr>
        <p:txBody>
          <a:bodyPr numCol="1" spcCol="365760">
            <a:noAutofit/>
          </a:bodyPr>
          <a:lstStyle>
            <a:lvl1pPr marL="5953" indent="0" algn="r">
              <a:buClr>
                <a:schemeClr val="tx2"/>
              </a:buClr>
              <a:buFont typeface="Arial" panose="020B0604020202020204" pitchFamily="34" charset="0"/>
              <a:buNone/>
              <a:defRPr sz="1050"/>
            </a:lvl1pPr>
            <a:lvl2pPr marL="217884" marR="0" indent="0" algn="r" defTabSz="342900" rtl="0" eaLnBrk="1" fontAlgn="auto" latinLnBrk="0" hangingPunct="1">
              <a:lnSpc>
                <a:spcPct val="100000"/>
              </a:lnSpc>
              <a:spcBef>
                <a:spcPts val="450"/>
              </a:spcBef>
              <a:spcAft>
                <a:spcPts val="450"/>
              </a:spcAft>
              <a:buClr>
                <a:schemeClr val="accent6"/>
              </a:buClr>
              <a:buSzPct val="100000"/>
              <a:buFont typeface="Arial" panose="020B0604020202020204" pitchFamily="34" charset="0"/>
              <a:buNone/>
              <a:tabLst/>
              <a:defRPr sz="825"/>
            </a:lvl2pPr>
          </a:lstStyle>
          <a:p>
            <a:pPr lvl="0"/>
            <a:r>
              <a:rPr lang="en-US" dirty="0"/>
              <a:t>Example tech type</a:t>
            </a:r>
          </a:p>
          <a:p>
            <a:pPr lvl="1"/>
            <a:endParaRPr lang="en-US" dirty="0"/>
          </a:p>
        </p:txBody>
      </p:sp>
      <p:sp>
        <p:nvSpPr>
          <p:cNvPr id="17" name="Slide Number Placeholder 9">
            <a:extLst>
              <a:ext uri="{FF2B5EF4-FFF2-40B4-BE49-F238E27FC236}">
                <a16:creationId xmlns:a16="http://schemas.microsoft.com/office/drawing/2014/main" id="{813D6981-1EB4-1B4B-88D7-89A0D613F800}"/>
              </a:ext>
            </a:extLst>
          </p:cNvPr>
          <p:cNvSpPr>
            <a:spLocks noGrp="1"/>
          </p:cNvSpPr>
          <p:nvPr>
            <p:ph type="sldNum" sz="quarter" idx="10"/>
          </p:nvPr>
        </p:nvSpPr>
        <p:spPr>
          <a:xfrm>
            <a:off x="11434830" y="6268499"/>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21" name="Picture Placeholder 5">
            <a:extLst>
              <a:ext uri="{FF2B5EF4-FFF2-40B4-BE49-F238E27FC236}">
                <a16:creationId xmlns:a16="http://schemas.microsoft.com/office/drawing/2014/main" id="{FE8AEC11-0C47-4B3E-9C33-A415A14DD5DC}"/>
              </a:ext>
            </a:extLst>
          </p:cNvPr>
          <p:cNvSpPr>
            <a:spLocks noGrp="1" noChangeAspect="1"/>
          </p:cNvSpPr>
          <p:nvPr>
            <p:ph type="pic" sz="quarter" idx="15"/>
          </p:nvPr>
        </p:nvSpPr>
        <p:spPr>
          <a:xfrm>
            <a:off x="609600" y="2003574"/>
            <a:ext cx="3657600" cy="1340492"/>
          </a:xfrm>
          <a:prstGeom prst="rect">
            <a:avLst/>
          </a:prstGeom>
          <a:solidFill>
            <a:schemeClr val="bg2">
              <a:lumMod val="40000"/>
              <a:lumOff val="60000"/>
            </a:schemeClr>
          </a:solidFill>
          <a:effectLst/>
        </p:spPr>
        <p:txBody>
          <a:bodyPr anchor="ctr"/>
          <a:lstStyle>
            <a:lvl1pPr marL="5953" indent="0" algn="ctr">
              <a:buNone/>
              <a:defRPr/>
            </a:lvl1pPr>
          </a:lstStyle>
          <a:p>
            <a:r>
              <a:rPr lang="en-US" dirty="0"/>
              <a:t>Click icon to add picture</a:t>
            </a:r>
          </a:p>
        </p:txBody>
      </p:sp>
      <p:sp>
        <p:nvSpPr>
          <p:cNvPr id="22" name="Text Placeholder 3">
            <a:extLst>
              <a:ext uri="{FF2B5EF4-FFF2-40B4-BE49-F238E27FC236}">
                <a16:creationId xmlns:a16="http://schemas.microsoft.com/office/drawing/2014/main" id="{023FA766-6F94-4DFE-A222-ED3CC954D3BD}"/>
              </a:ext>
            </a:extLst>
          </p:cNvPr>
          <p:cNvSpPr>
            <a:spLocks noGrp="1"/>
          </p:cNvSpPr>
          <p:nvPr>
            <p:ph type="body" sz="quarter" idx="21" hasCustomPrompt="1"/>
          </p:nvPr>
        </p:nvSpPr>
        <p:spPr>
          <a:xfrm>
            <a:off x="609274" y="3329124"/>
            <a:ext cx="3657927" cy="327307"/>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 text</a:t>
            </a:r>
          </a:p>
        </p:txBody>
      </p:sp>
      <p:sp>
        <p:nvSpPr>
          <p:cNvPr id="23" name="Picture Placeholder 5">
            <a:extLst>
              <a:ext uri="{FF2B5EF4-FFF2-40B4-BE49-F238E27FC236}">
                <a16:creationId xmlns:a16="http://schemas.microsoft.com/office/drawing/2014/main" id="{CCDC8323-484F-48E7-9B5D-8D0379281AC2}"/>
              </a:ext>
            </a:extLst>
          </p:cNvPr>
          <p:cNvSpPr>
            <a:spLocks noGrp="1" noChangeAspect="1"/>
          </p:cNvSpPr>
          <p:nvPr>
            <p:ph type="pic" sz="quarter" idx="24"/>
          </p:nvPr>
        </p:nvSpPr>
        <p:spPr>
          <a:xfrm>
            <a:off x="7859211" y="3881235"/>
            <a:ext cx="3657600" cy="1340492"/>
          </a:xfrm>
          <a:prstGeom prst="rect">
            <a:avLst/>
          </a:prstGeom>
          <a:solidFill>
            <a:schemeClr val="bg2">
              <a:lumMod val="40000"/>
              <a:lumOff val="60000"/>
            </a:schemeClr>
          </a:solidFill>
          <a:effectLst/>
        </p:spPr>
        <p:txBody>
          <a:bodyPr anchor="ctr"/>
          <a:lstStyle>
            <a:lvl1pPr marL="5953" indent="0" algn="ctr">
              <a:buNone/>
              <a:defRPr/>
            </a:lvl1pPr>
          </a:lstStyle>
          <a:p>
            <a:r>
              <a:rPr lang="en-US" dirty="0"/>
              <a:t>Click icon to add picture</a:t>
            </a:r>
          </a:p>
        </p:txBody>
      </p:sp>
      <p:sp>
        <p:nvSpPr>
          <p:cNvPr id="24" name="Text Placeholder 3">
            <a:extLst>
              <a:ext uri="{FF2B5EF4-FFF2-40B4-BE49-F238E27FC236}">
                <a16:creationId xmlns:a16="http://schemas.microsoft.com/office/drawing/2014/main" id="{C55310CA-BADB-4178-AE67-DAA40AE8913B}"/>
              </a:ext>
            </a:extLst>
          </p:cNvPr>
          <p:cNvSpPr>
            <a:spLocks noGrp="1"/>
          </p:cNvSpPr>
          <p:nvPr>
            <p:ph type="body" sz="quarter" idx="25" hasCustomPrompt="1"/>
          </p:nvPr>
        </p:nvSpPr>
        <p:spPr>
          <a:xfrm>
            <a:off x="7858886" y="5206785"/>
            <a:ext cx="3657927" cy="327307"/>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196540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AMRC-3ImageO">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C4DAD061-465B-E54A-9D25-9277A4BAC986}"/>
              </a:ext>
            </a:extLst>
          </p:cNvPr>
          <p:cNvGrpSpPr/>
          <p:nvPr userDrawn="1"/>
        </p:nvGrpSpPr>
        <p:grpSpPr>
          <a:xfrm>
            <a:off x="-3174" y="5729394"/>
            <a:ext cx="12195175" cy="1138133"/>
            <a:chOff x="-3586" y="5730465"/>
            <a:chExt cx="12195175" cy="1138133"/>
          </a:xfrm>
        </p:grpSpPr>
        <p:sp>
          <p:nvSpPr>
            <p:cNvPr id="35" name="Triangle 2">
              <a:extLst>
                <a:ext uri="{FF2B5EF4-FFF2-40B4-BE49-F238E27FC236}">
                  <a16:creationId xmlns:a16="http://schemas.microsoft.com/office/drawing/2014/main" id="{B1396183-65AB-C14A-9739-F72A883F9F90}"/>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36" name="Triangle 2">
              <a:extLst>
                <a:ext uri="{FF2B5EF4-FFF2-40B4-BE49-F238E27FC236}">
                  <a16:creationId xmlns:a16="http://schemas.microsoft.com/office/drawing/2014/main" id="{E7B99A28-B9BB-0A45-B222-B1CC2F7C41A6}"/>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37" name="Triangle 2">
              <a:extLst>
                <a:ext uri="{FF2B5EF4-FFF2-40B4-BE49-F238E27FC236}">
                  <a16:creationId xmlns:a16="http://schemas.microsoft.com/office/drawing/2014/main" id="{065EB427-BA62-994C-A716-B5D6A8090CB3}"/>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38" name="Triangle 2">
              <a:extLst>
                <a:ext uri="{FF2B5EF4-FFF2-40B4-BE49-F238E27FC236}">
                  <a16:creationId xmlns:a16="http://schemas.microsoft.com/office/drawing/2014/main" id="{CC0845D6-093D-5540-9455-1C303F1A1122}"/>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pic>
        <p:nvPicPr>
          <p:cNvPr id="39" name="Picture 38">
            <a:extLst>
              <a:ext uri="{FF2B5EF4-FFF2-40B4-BE49-F238E27FC236}">
                <a16:creationId xmlns:a16="http://schemas.microsoft.com/office/drawing/2014/main" id="{11382297-8380-0A4E-BEA6-817B225B6A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7" y="6221449"/>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5997" y="1144819"/>
            <a:ext cx="5772547" cy="953154"/>
          </a:xfrm>
        </p:spPr>
        <p:txBody>
          <a:bodyPr anchor="t">
            <a:noAutofit/>
          </a:bodyPr>
          <a:lstStyle>
            <a:lvl1pPr>
              <a:lnSpc>
                <a:spcPts val="2970"/>
              </a:lnSpc>
              <a:spcBef>
                <a:spcPts val="0"/>
              </a:spcBef>
              <a:defRPr sz="2400"/>
            </a:lvl1pPr>
          </a:lstStyle>
          <a:p>
            <a:r>
              <a:rPr lang="en-US" dirty="0"/>
              <a:t>Three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1" y="2481699"/>
            <a:ext cx="2549236" cy="301336"/>
          </a:xfrm>
          <a:prstGeom prst="rect">
            <a:avLst/>
          </a:prstGeom>
        </p:spPr>
        <p:txBody>
          <a:bodyPr>
            <a:normAutofit/>
          </a:bodyPr>
          <a:lstStyle>
            <a:lvl1pPr marL="5953" indent="0">
              <a:buNone/>
              <a:defRPr sz="1050" b="1">
                <a:solidFill>
                  <a:schemeClr val="tx2"/>
                </a:solidFill>
              </a:defRPr>
            </a:lvl1pPr>
          </a:lstStyle>
          <a:p>
            <a:pPr lvl="0"/>
            <a:r>
              <a:rPr lang="en-US" dirty="0"/>
              <a:t>Technology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1" y="529165"/>
            <a:ext cx="2549236" cy="301336"/>
          </a:xfrm>
          <a:prstGeom prst="rect">
            <a:avLst/>
          </a:prstGeom>
        </p:spPr>
        <p:txBody>
          <a:bodyPr>
            <a:noAutofit/>
          </a:bodyPr>
          <a:lstStyle>
            <a:lvl1pPr marL="5953" indent="0">
              <a:buNone/>
              <a:defRPr sz="1350" b="0">
                <a:solidFill>
                  <a:schemeClr val="accent4"/>
                </a:solidFill>
              </a:defRPr>
            </a:lvl1pPr>
          </a:lstStyle>
          <a:p>
            <a:pPr lvl="0"/>
            <a:r>
              <a:rPr lang="en-US" dirty="0"/>
              <a:t>Project Highlight</a:t>
            </a:r>
          </a:p>
        </p:txBody>
      </p:sp>
      <p:sp>
        <p:nvSpPr>
          <p:cNvPr id="15" name="Picture Placeholder 5">
            <a:extLst>
              <a:ext uri="{FF2B5EF4-FFF2-40B4-BE49-F238E27FC236}">
                <a16:creationId xmlns:a16="http://schemas.microsoft.com/office/drawing/2014/main" id="{E25575DC-49A4-914D-8B2A-9CD593F8B8EC}"/>
              </a:ext>
            </a:extLst>
          </p:cNvPr>
          <p:cNvSpPr>
            <a:spLocks noGrp="1" noChangeAspect="1"/>
          </p:cNvSpPr>
          <p:nvPr>
            <p:ph type="pic" sz="quarter" idx="16"/>
          </p:nvPr>
        </p:nvSpPr>
        <p:spPr>
          <a:xfrm>
            <a:off x="6692087" y="433977"/>
            <a:ext cx="5162053" cy="3171221"/>
          </a:xfrm>
          <a:prstGeom prst="rect">
            <a:avLst/>
          </a:prstGeom>
          <a:solidFill>
            <a:schemeClr val="bg2">
              <a:lumMod val="40000"/>
              <a:lumOff val="60000"/>
            </a:schemeClr>
          </a:solidFill>
          <a:effectLst/>
        </p:spPr>
        <p:txBody>
          <a:bodyPr anchor="ctr">
            <a:normAutofit/>
          </a:bodyPr>
          <a:lstStyle>
            <a:lvl1pPr marL="5953" indent="0" algn="ctr">
              <a:buNone/>
              <a:defRPr sz="1500"/>
            </a:lvl1pPr>
          </a:lstStyle>
          <a:p>
            <a:r>
              <a:rPr lang="en-US" dirty="0"/>
              <a:t>Click icon to add picture</a:t>
            </a:r>
          </a:p>
        </p:txBody>
      </p:sp>
      <p:sp>
        <p:nvSpPr>
          <p:cNvPr id="16" name="Picture Placeholder 5">
            <a:extLst>
              <a:ext uri="{FF2B5EF4-FFF2-40B4-BE49-F238E27FC236}">
                <a16:creationId xmlns:a16="http://schemas.microsoft.com/office/drawing/2014/main" id="{89FA4030-CEBC-9146-8F5F-9D8CEF393482}"/>
              </a:ext>
            </a:extLst>
          </p:cNvPr>
          <p:cNvSpPr>
            <a:spLocks noGrp="1" noChangeAspect="1"/>
          </p:cNvSpPr>
          <p:nvPr>
            <p:ph type="pic" sz="quarter" idx="17"/>
          </p:nvPr>
        </p:nvSpPr>
        <p:spPr>
          <a:xfrm>
            <a:off x="6692089" y="4118548"/>
            <a:ext cx="2540601" cy="1316404"/>
          </a:xfrm>
          <a:prstGeom prst="rect">
            <a:avLst/>
          </a:prstGeom>
          <a:solidFill>
            <a:schemeClr val="bg2">
              <a:lumMod val="40000"/>
              <a:lumOff val="60000"/>
            </a:schemeClr>
          </a:solidFill>
          <a:effectLst/>
        </p:spPr>
        <p:txBody>
          <a:bodyPr anchor="ctr">
            <a:normAutofit/>
          </a:bodyPr>
          <a:lstStyle>
            <a:lvl1pPr marL="5953" indent="0" algn="ctr">
              <a:buNone/>
              <a:defRPr sz="1500"/>
            </a:lvl1pPr>
          </a:lstStyle>
          <a:p>
            <a:r>
              <a:rPr lang="en-US" dirty="0"/>
              <a:t>Click icon to add picture</a:t>
            </a:r>
          </a:p>
        </p:txBody>
      </p:sp>
      <p:sp>
        <p:nvSpPr>
          <p:cNvPr id="19" name="Picture Placeholder 5">
            <a:extLst>
              <a:ext uri="{FF2B5EF4-FFF2-40B4-BE49-F238E27FC236}">
                <a16:creationId xmlns:a16="http://schemas.microsoft.com/office/drawing/2014/main" id="{5B545544-B1C8-DE48-9039-D1E8587BCABD}"/>
              </a:ext>
            </a:extLst>
          </p:cNvPr>
          <p:cNvSpPr>
            <a:spLocks noGrp="1" noChangeAspect="1"/>
          </p:cNvSpPr>
          <p:nvPr>
            <p:ph type="pic" sz="quarter" idx="20"/>
          </p:nvPr>
        </p:nvSpPr>
        <p:spPr>
          <a:xfrm>
            <a:off x="9313540" y="4118548"/>
            <a:ext cx="2540601" cy="1316404"/>
          </a:xfrm>
          <a:prstGeom prst="rect">
            <a:avLst/>
          </a:prstGeom>
          <a:solidFill>
            <a:schemeClr val="bg2">
              <a:lumMod val="40000"/>
              <a:lumOff val="60000"/>
            </a:schemeClr>
          </a:solidFill>
          <a:effectLst/>
        </p:spPr>
        <p:txBody>
          <a:bodyPr anchor="ctr">
            <a:normAutofit/>
          </a:bodyPr>
          <a:lstStyle>
            <a:lvl1pPr marL="5953" indent="0" algn="ctr">
              <a:buNone/>
              <a:defRPr sz="1500">
                <a:effectLst/>
              </a:defRPr>
            </a:lvl1pPr>
          </a:lstStyle>
          <a:p>
            <a:r>
              <a:rPr lang="en-US" dirty="0"/>
              <a:t>Click icon to add picture</a:t>
            </a:r>
          </a:p>
        </p:txBody>
      </p:sp>
      <p:sp>
        <p:nvSpPr>
          <p:cNvPr id="22" name="Text Placeholder 3">
            <a:extLst>
              <a:ext uri="{FF2B5EF4-FFF2-40B4-BE49-F238E27FC236}">
                <a16:creationId xmlns:a16="http://schemas.microsoft.com/office/drawing/2014/main" id="{3C4B7635-F386-0E4A-BA13-F84F9B6C9F90}"/>
              </a:ext>
            </a:extLst>
          </p:cNvPr>
          <p:cNvSpPr>
            <a:spLocks noGrp="1"/>
          </p:cNvSpPr>
          <p:nvPr>
            <p:ph type="body" sz="quarter" idx="23" hasCustomPrompt="1"/>
          </p:nvPr>
        </p:nvSpPr>
        <p:spPr>
          <a:xfrm>
            <a:off x="6691761" y="3586397"/>
            <a:ext cx="5162379" cy="326651"/>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 text</a:t>
            </a:r>
          </a:p>
        </p:txBody>
      </p:sp>
      <p:sp>
        <p:nvSpPr>
          <p:cNvPr id="24" name="Text Placeholder 3">
            <a:extLst>
              <a:ext uri="{FF2B5EF4-FFF2-40B4-BE49-F238E27FC236}">
                <a16:creationId xmlns:a16="http://schemas.microsoft.com/office/drawing/2014/main" id="{C283F374-ABD3-9348-8718-6B3C331E83ED}"/>
              </a:ext>
            </a:extLst>
          </p:cNvPr>
          <p:cNvSpPr>
            <a:spLocks noGrp="1"/>
          </p:cNvSpPr>
          <p:nvPr>
            <p:ph type="body" sz="quarter" idx="25" hasCustomPrompt="1"/>
          </p:nvPr>
        </p:nvSpPr>
        <p:spPr>
          <a:xfrm>
            <a:off x="6691762" y="5434953"/>
            <a:ext cx="2541029" cy="327307"/>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 text</a:t>
            </a:r>
          </a:p>
        </p:txBody>
      </p:sp>
      <p:sp>
        <p:nvSpPr>
          <p:cNvPr id="25" name="Text Placeholder 3">
            <a:extLst>
              <a:ext uri="{FF2B5EF4-FFF2-40B4-BE49-F238E27FC236}">
                <a16:creationId xmlns:a16="http://schemas.microsoft.com/office/drawing/2014/main" id="{B2F2DC74-09CD-3641-969E-3F11E694614F}"/>
              </a:ext>
            </a:extLst>
          </p:cNvPr>
          <p:cNvSpPr>
            <a:spLocks noGrp="1"/>
          </p:cNvSpPr>
          <p:nvPr>
            <p:ph type="body" sz="quarter" idx="26" hasCustomPrompt="1"/>
          </p:nvPr>
        </p:nvSpPr>
        <p:spPr>
          <a:xfrm>
            <a:off x="9313647" y="5434953"/>
            <a:ext cx="2541029" cy="327307"/>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 text</a:t>
            </a:r>
          </a:p>
        </p:txBody>
      </p:sp>
      <p:sp>
        <p:nvSpPr>
          <p:cNvPr id="17" name="Text Placeholder 5">
            <a:extLst>
              <a:ext uri="{FF2B5EF4-FFF2-40B4-BE49-F238E27FC236}">
                <a16:creationId xmlns:a16="http://schemas.microsoft.com/office/drawing/2014/main" id="{1DA06E09-4B63-C144-B6B7-88C689008AFF}"/>
              </a:ext>
            </a:extLst>
          </p:cNvPr>
          <p:cNvSpPr>
            <a:spLocks noGrp="1"/>
          </p:cNvSpPr>
          <p:nvPr>
            <p:ph type="body" sz="quarter" idx="13" hasCustomPrompt="1"/>
          </p:nvPr>
        </p:nvSpPr>
        <p:spPr>
          <a:xfrm>
            <a:off x="609600" y="2909791"/>
            <a:ext cx="2549237" cy="2677635"/>
          </a:xfrm>
          <a:prstGeom prst="rect">
            <a:avLst/>
          </a:prstGeom>
          <a:noFill/>
        </p:spPr>
        <p:txBody>
          <a:bodyPr numCol="1" spcCol="365760">
            <a:noAutofit/>
          </a:bodyPr>
          <a:lstStyle>
            <a:lvl1pPr marL="263128" indent="-257175">
              <a:lnSpc>
                <a:spcPct val="150000"/>
              </a:lnSpc>
              <a:buClr>
                <a:schemeClr val="tx2"/>
              </a:buClr>
              <a:buFont typeface="Arial" panose="020B0604020202020204" pitchFamily="34" charset="0"/>
              <a:buChar char="•"/>
              <a:defRPr sz="1050"/>
            </a:lvl1pPr>
            <a:lvl2pPr marL="217884" marR="0" indent="0" algn="l" defTabSz="342900" rtl="0" eaLnBrk="1" fontAlgn="auto" latinLnBrk="0" hangingPunct="1">
              <a:lnSpc>
                <a:spcPct val="100000"/>
              </a:lnSpc>
              <a:spcBef>
                <a:spcPts val="450"/>
              </a:spcBef>
              <a:spcAft>
                <a:spcPts val="450"/>
              </a:spcAft>
              <a:buClr>
                <a:schemeClr val="accent6"/>
              </a:buClr>
              <a:buSzPct val="100000"/>
              <a:buFont typeface="Arial" panose="020B0604020202020204" pitchFamily="34" charset="0"/>
              <a:buNone/>
              <a:tabLst/>
              <a:defRPr sz="825"/>
            </a:lvl2pPr>
          </a:lstStyle>
          <a:p>
            <a:pPr lvl="0"/>
            <a:r>
              <a:rPr lang="en-US" dirty="0"/>
              <a:t>Example tech type</a:t>
            </a:r>
          </a:p>
        </p:txBody>
      </p:sp>
      <p:sp>
        <p:nvSpPr>
          <p:cNvPr id="18" name="Text Placeholder 5">
            <a:extLst>
              <a:ext uri="{FF2B5EF4-FFF2-40B4-BE49-F238E27FC236}">
                <a16:creationId xmlns:a16="http://schemas.microsoft.com/office/drawing/2014/main" id="{F327AD89-70B8-E44B-83EC-E09F7D8BB215}"/>
              </a:ext>
            </a:extLst>
          </p:cNvPr>
          <p:cNvSpPr>
            <a:spLocks noGrp="1"/>
          </p:cNvSpPr>
          <p:nvPr>
            <p:ph type="body" sz="quarter" idx="27" hasCustomPrompt="1"/>
          </p:nvPr>
        </p:nvSpPr>
        <p:spPr>
          <a:xfrm>
            <a:off x="3572513" y="2909791"/>
            <a:ext cx="2739185" cy="2677635"/>
          </a:xfrm>
          <a:prstGeom prst="rect">
            <a:avLst/>
          </a:prstGeom>
          <a:noFill/>
        </p:spPr>
        <p:txBody>
          <a:bodyPr numCol="1" spcCol="365760">
            <a:noAutofit/>
          </a:bodyPr>
          <a:lstStyle>
            <a:lvl1pPr marL="263128" indent="-257175">
              <a:lnSpc>
                <a:spcPct val="150000"/>
              </a:lnSpc>
              <a:buClr>
                <a:schemeClr val="tx2"/>
              </a:buClr>
              <a:buFont typeface="Arial" panose="020B0604020202020204" pitchFamily="34" charset="0"/>
              <a:buChar char="•"/>
              <a:defRPr sz="1050"/>
            </a:lvl1pPr>
            <a:lvl2pPr marL="217884" marR="0" indent="0" algn="l" defTabSz="342900" rtl="0" eaLnBrk="1" fontAlgn="auto" latinLnBrk="0" hangingPunct="1">
              <a:lnSpc>
                <a:spcPct val="100000"/>
              </a:lnSpc>
              <a:spcBef>
                <a:spcPts val="450"/>
              </a:spcBef>
              <a:spcAft>
                <a:spcPts val="450"/>
              </a:spcAft>
              <a:buClr>
                <a:schemeClr val="accent6"/>
              </a:buClr>
              <a:buSzPct val="100000"/>
              <a:buFont typeface="Arial" panose="020B0604020202020204" pitchFamily="34" charset="0"/>
              <a:buNone/>
              <a:tabLst/>
              <a:defRPr sz="825"/>
            </a:lvl2pPr>
          </a:lstStyle>
          <a:p>
            <a:pPr lvl="0"/>
            <a:r>
              <a:rPr lang="en-US" dirty="0"/>
              <a:t>Example tech type</a:t>
            </a:r>
          </a:p>
        </p:txBody>
      </p:sp>
      <p:sp>
        <p:nvSpPr>
          <p:cNvPr id="20" name="Slide Number Placeholder 9">
            <a:extLst>
              <a:ext uri="{FF2B5EF4-FFF2-40B4-BE49-F238E27FC236}">
                <a16:creationId xmlns:a16="http://schemas.microsoft.com/office/drawing/2014/main" id="{A93B4E18-1FCC-744E-BBCA-FF2964908DB9}"/>
              </a:ext>
            </a:extLst>
          </p:cNvPr>
          <p:cNvSpPr>
            <a:spLocks noGrp="1"/>
          </p:cNvSpPr>
          <p:nvPr>
            <p:ph type="sldNum" sz="quarter" idx="10"/>
          </p:nvPr>
        </p:nvSpPr>
        <p:spPr>
          <a:xfrm>
            <a:off x="11434830" y="6268499"/>
            <a:ext cx="462023" cy="365125"/>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9096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MRC-Highlight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9944A37-E219-4C28-BAE0-ED49789227D1}"/>
              </a:ext>
            </a:extLst>
          </p:cNvPr>
          <p:cNvSpPr/>
          <p:nvPr userDrawn="1"/>
        </p:nvSpPr>
        <p:spPr>
          <a:xfrm>
            <a:off x="7772400" y="0"/>
            <a:ext cx="4419600" cy="685800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AF904877-F3EA-468F-928A-1FC338DE2092}"/>
              </a:ext>
            </a:extLst>
          </p:cNvPr>
          <p:cNvGrpSpPr/>
          <p:nvPr userDrawn="1"/>
        </p:nvGrpSpPr>
        <p:grpSpPr>
          <a:xfrm>
            <a:off x="-3175" y="5912686"/>
            <a:ext cx="12195175" cy="954839"/>
            <a:chOff x="-3175" y="5719867"/>
            <a:chExt cx="12195175" cy="1138133"/>
          </a:xfrm>
        </p:grpSpPr>
        <p:sp>
          <p:nvSpPr>
            <p:cNvPr id="23" name="Triangle 2">
              <a:extLst>
                <a:ext uri="{FF2B5EF4-FFF2-40B4-BE49-F238E27FC236}">
                  <a16:creationId xmlns:a16="http://schemas.microsoft.com/office/drawing/2014/main" id="{71F9AA6E-FFC1-4319-98A1-74B3C8B02FCF}"/>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0" name="Triangle 2">
              <a:extLst>
                <a:ext uri="{FF2B5EF4-FFF2-40B4-BE49-F238E27FC236}">
                  <a16:creationId xmlns:a16="http://schemas.microsoft.com/office/drawing/2014/main" id="{498A7258-8F70-4004-9B2C-D39BBA9A9549}"/>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1" name="Triangle 2">
              <a:extLst>
                <a:ext uri="{FF2B5EF4-FFF2-40B4-BE49-F238E27FC236}">
                  <a16:creationId xmlns:a16="http://schemas.microsoft.com/office/drawing/2014/main" id="{A6127941-868A-4AA5-96CB-3FB65FC1EBD7}"/>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2" name="Triangle 2">
              <a:extLst>
                <a:ext uri="{FF2B5EF4-FFF2-40B4-BE49-F238E27FC236}">
                  <a16:creationId xmlns:a16="http://schemas.microsoft.com/office/drawing/2014/main" id="{F2333793-B153-42DB-80FE-2AB41CA9DD7E}"/>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33" name="Slide Number Placeholder 9">
            <a:extLst>
              <a:ext uri="{FF2B5EF4-FFF2-40B4-BE49-F238E27FC236}">
                <a16:creationId xmlns:a16="http://schemas.microsoft.com/office/drawing/2014/main" id="{7776B256-570C-401F-92C9-A9B8D4E8CF0B}"/>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34" name="Picture 33">
            <a:extLst>
              <a:ext uri="{FF2B5EF4-FFF2-40B4-BE49-F238E27FC236}">
                <a16:creationId xmlns:a16="http://schemas.microsoft.com/office/drawing/2014/main" id="{900195A6-AEB7-48D5-9CDF-BCF003C4A1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5148" y="6318375"/>
            <a:ext cx="1661818" cy="281437"/>
          </a:xfrm>
          <a:prstGeom prst="rect">
            <a:avLst/>
          </a:prstGeom>
        </p:spPr>
      </p:pic>
      <p:sp>
        <p:nvSpPr>
          <p:cNvPr id="35" name="Title 6">
            <a:extLst>
              <a:ext uri="{FF2B5EF4-FFF2-40B4-BE49-F238E27FC236}">
                <a16:creationId xmlns:a16="http://schemas.microsoft.com/office/drawing/2014/main" id="{D35C2DD4-CEFA-46C1-8298-78F695F864B6}"/>
              </a:ext>
            </a:extLst>
          </p:cNvPr>
          <p:cNvSpPr>
            <a:spLocks noGrp="1"/>
          </p:cNvSpPr>
          <p:nvPr>
            <p:ph type="title" hasCustomPrompt="1"/>
          </p:nvPr>
        </p:nvSpPr>
        <p:spPr>
          <a:xfrm>
            <a:off x="627139" y="289800"/>
            <a:ext cx="6470072" cy="953154"/>
          </a:xfrm>
        </p:spPr>
        <p:txBody>
          <a:bodyPr anchor="t">
            <a:noAutofit/>
          </a:bodyPr>
          <a:lstStyle>
            <a:lvl1pPr>
              <a:lnSpc>
                <a:spcPct val="100000"/>
              </a:lnSpc>
              <a:spcBef>
                <a:spcPts val="0"/>
              </a:spcBef>
              <a:defRPr sz="2800"/>
            </a:lvl1pPr>
          </a:lstStyle>
          <a:p>
            <a:r>
              <a:rPr lang="en-US" dirty="0"/>
              <a:t>Case Study</a:t>
            </a:r>
          </a:p>
        </p:txBody>
      </p:sp>
      <p:sp>
        <p:nvSpPr>
          <p:cNvPr id="36" name="Text Placeholder 5">
            <a:extLst>
              <a:ext uri="{FF2B5EF4-FFF2-40B4-BE49-F238E27FC236}">
                <a16:creationId xmlns:a16="http://schemas.microsoft.com/office/drawing/2014/main" id="{88084757-6A41-4FC6-9059-38436EE41B9C}"/>
              </a:ext>
            </a:extLst>
          </p:cNvPr>
          <p:cNvSpPr>
            <a:spLocks noGrp="1"/>
          </p:cNvSpPr>
          <p:nvPr>
            <p:ph type="body" sz="quarter" idx="13"/>
          </p:nvPr>
        </p:nvSpPr>
        <p:spPr>
          <a:xfrm>
            <a:off x="609600" y="4463638"/>
            <a:ext cx="6466592" cy="1330399"/>
          </a:xfrm>
          <a:prstGeom prst="rect">
            <a:avLst/>
          </a:prstGeom>
          <a:noFill/>
        </p:spPr>
        <p:txBody>
          <a:bodyPr lIns="91440"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Click to edit Master text styles</a:t>
            </a:r>
          </a:p>
        </p:txBody>
      </p:sp>
      <p:sp>
        <p:nvSpPr>
          <p:cNvPr id="37" name="Text Placeholder 11">
            <a:extLst>
              <a:ext uri="{FF2B5EF4-FFF2-40B4-BE49-F238E27FC236}">
                <a16:creationId xmlns:a16="http://schemas.microsoft.com/office/drawing/2014/main" id="{DEABB527-85F0-4B84-97A6-7FE1E5A9FD29}"/>
              </a:ext>
            </a:extLst>
          </p:cNvPr>
          <p:cNvSpPr>
            <a:spLocks noGrp="1"/>
          </p:cNvSpPr>
          <p:nvPr>
            <p:ph type="body" sz="quarter" idx="14" hasCustomPrompt="1"/>
          </p:nvPr>
        </p:nvSpPr>
        <p:spPr>
          <a:xfrm>
            <a:off x="8179725" y="315426"/>
            <a:ext cx="2549236" cy="301336"/>
          </a:xfrm>
          <a:prstGeom prst="rect">
            <a:avLst/>
          </a:prstGeom>
        </p:spPr>
        <p:txBody>
          <a:bodyPr>
            <a:noAutofit/>
          </a:bodyPr>
          <a:lstStyle>
            <a:lvl1pPr marL="7937" indent="0">
              <a:buNone/>
              <a:defRPr sz="1800" b="1">
                <a:solidFill>
                  <a:schemeClr val="tx1"/>
                </a:solidFill>
              </a:defRPr>
            </a:lvl1pPr>
          </a:lstStyle>
          <a:p>
            <a:pPr lvl="0"/>
            <a:r>
              <a:rPr lang="en-US" dirty="0"/>
              <a:t>Project Highlights</a:t>
            </a:r>
          </a:p>
        </p:txBody>
      </p:sp>
      <p:sp>
        <p:nvSpPr>
          <p:cNvPr id="38" name="Picture Placeholder 16">
            <a:extLst>
              <a:ext uri="{FF2B5EF4-FFF2-40B4-BE49-F238E27FC236}">
                <a16:creationId xmlns:a16="http://schemas.microsoft.com/office/drawing/2014/main" id="{D1905981-5D8B-4869-AEB3-7D89BF519AF4}"/>
              </a:ext>
            </a:extLst>
          </p:cNvPr>
          <p:cNvSpPr>
            <a:spLocks noGrp="1"/>
          </p:cNvSpPr>
          <p:nvPr>
            <p:ph type="pic" sz="quarter" idx="15"/>
          </p:nvPr>
        </p:nvSpPr>
        <p:spPr>
          <a:xfrm>
            <a:off x="604515" y="1407272"/>
            <a:ext cx="6470650" cy="2952540"/>
          </a:xfrm>
          <a:prstGeom prst="rect">
            <a:avLst/>
          </a:prstGeom>
          <a:solidFill>
            <a:schemeClr val="bg2">
              <a:lumMod val="40000"/>
              <a:lumOff val="60000"/>
            </a:schemeClr>
          </a:solidFill>
        </p:spPr>
        <p:txBody>
          <a:bodyPr anchor="ctr"/>
          <a:lstStyle>
            <a:lvl1pPr marL="7937" indent="0" algn="ctr">
              <a:buNone/>
              <a:defRPr/>
            </a:lvl1pPr>
          </a:lstStyle>
          <a:p>
            <a:r>
              <a:rPr lang="en-US" dirty="0"/>
              <a:t>Click icon to add picture</a:t>
            </a:r>
          </a:p>
        </p:txBody>
      </p:sp>
      <p:sp>
        <p:nvSpPr>
          <p:cNvPr id="39" name="Text Placeholder 5">
            <a:extLst>
              <a:ext uri="{FF2B5EF4-FFF2-40B4-BE49-F238E27FC236}">
                <a16:creationId xmlns:a16="http://schemas.microsoft.com/office/drawing/2014/main" id="{35ECB3F0-7868-49F0-8E45-02ED17839DC6}"/>
              </a:ext>
            </a:extLst>
          </p:cNvPr>
          <p:cNvSpPr>
            <a:spLocks noGrp="1"/>
          </p:cNvSpPr>
          <p:nvPr>
            <p:ph type="body" sz="quarter" idx="16" hasCustomPrompt="1"/>
          </p:nvPr>
        </p:nvSpPr>
        <p:spPr>
          <a:xfrm>
            <a:off x="8179724" y="945314"/>
            <a:ext cx="3584121" cy="4101540"/>
          </a:xfrm>
          <a:prstGeom prst="rect">
            <a:avLst/>
          </a:prstGeom>
          <a:noFill/>
        </p:spPr>
        <p:txBody>
          <a:bodyPr numCol="1" spcCol="365760">
            <a:noAutofit/>
          </a:bodyPr>
          <a:lstStyle>
            <a:lvl1pPr marL="350837" indent="-342900">
              <a:lnSpc>
                <a:spcPct val="100000"/>
              </a:lnSpc>
              <a:spcAft>
                <a:spcPts val="600"/>
              </a:spcAft>
              <a:buClr>
                <a:schemeClr val="tx2"/>
              </a:buClr>
              <a:buFont typeface="Arial" panose="020B0604020202020204" pitchFamily="34" charset="0"/>
              <a:buChar char="•"/>
              <a:defRPr sz="15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cxnSp>
        <p:nvCxnSpPr>
          <p:cNvPr id="40" name="Straight Connector 39">
            <a:extLst>
              <a:ext uri="{FF2B5EF4-FFF2-40B4-BE49-F238E27FC236}">
                <a16:creationId xmlns:a16="http://schemas.microsoft.com/office/drawing/2014/main" id="{A17D84FB-A935-412F-9EAC-24EEC03818F8}"/>
              </a:ext>
            </a:extLst>
          </p:cNvPr>
          <p:cNvCxnSpPr>
            <a:cxnSpLocks/>
          </p:cNvCxnSpPr>
          <p:nvPr userDrawn="1"/>
        </p:nvCxnSpPr>
        <p:spPr>
          <a:xfrm>
            <a:off x="8179725" y="731334"/>
            <a:ext cx="2549236"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645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MRC-3Image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FB2A8BBA-5962-1D41-8064-AC4AF596DC46}"/>
              </a:ext>
            </a:extLst>
          </p:cNvPr>
          <p:cNvGrpSpPr/>
          <p:nvPr userDrawn="1"/>
        </p:nvGrpSpPr>
        <p:grpSpPr>
          <a:xfrm>
            <a:off x="-3174" y="5729394"/>
            <a:ext cx="12195175" cy="1138133"/>
            <a:chOff x="-3175" y="5719867"/>
            <a:chExt cx="12195175" cy="1138133"/>
          </a:xfrm>
        </p:grpSpPr>
        <p:sp>
          <p:nvSpPr>
            <p:cNvPr id="31" name="Triangle 2">
              <a:extLst>
                <a:ext uri="{FF2B5EF4-FFF2-40B4-BE49-F238E27FC236}">
                  <a16:creationId xmlns:a16="http://schemas.microsoft.com/office/drawing/2014/main" id="{1795FB74-138C-C84B-A436-D088982E3DCA}"/>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32" name="Triangle 2">
              <a:extLst>
                <a:ext uri="{FF2B5EF4-FFF2-40B4-BE49-F238E27FC236}">
                  <a16:creationId xmlns:a16="http://schemas.microsoft.com/office/drawing/2014/main" id="{46451DA2-C699-6646-8BA8-7F3CE009E09A}"/>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33" name="Triangle 2">
              <a:extLst>
                <a:ext uri="{FF2B5EF4-FFF2-40B4-BE49-F238E27FC236}">
                  <a16:creationId xmlns:a16="http://schemas.microsoft.com/office/drawing/2014/main" id="{588F6D22-9F12-CD41-95CB-97142C24C12B}"/>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34" name="Triangle 2">
              <a:extLst>
                <a:ext uri="{FF2B5EF4-FFF2-40B4-BE49-F238E27FC236}">
                  <a16:creationId xmlns:a16="http://schemas.microsoft.com/office/drawing/2014/main" id="{C7E371CE-5071-0E4B-8E51-82D895334B4A}"/>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pic>
        <p:nvPicPr>
          <p:cNvPr id="35" name="Picture 34">
            <a:extLst>
              <a:ext uri="{FF2B5EF4-FFF2-40B4-BE49-F238E27FC236}">
                <a16:creationId xmlns:a16="http://schemas.microsoft.com/office/drawing/2014/main" id="{2BCBB88D-0F91-884E-B213-690896E2F1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7" y="6221449"/>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8244" y="1144819"/>
            <a:ext cx="5772547" cy="953154"/>
          </a:xfrm>
        </p:spPr>
        <p:txBody>
          <a:bodyPr anchor="t">
            <a:noAutofit/>
          </a:bodyPr>
          <a:lstStyle>
            <a:lvl1pPr>
              <a:lnSpc>
                <a:spcPts val="2970"/>
              </a:lnSpc>
              <a:spcBef>
                <a:spcPts val="0"/>
              </a:spcBef>
              <a:defRPr sz="2400"/>
            </a:lvl1pPr>
          </a:lstStyle>
          <a:p>
            <a:r>
              <a:rPr lang="en-US" dirty="0"/>
              <a:t>Three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1" y="2481699"/>
            <a:ext cx="2549236" cy="301336"/>
          </a:xfrm>
          <a:prstGeom prst="rect">
            <a:avLst/>
          </a:prstGeom>
        </p:spPr>
        <p:txBody>
          <a:bodyPr>
            <a:normAutofit/>
          </a:bodyPr>
          <a:lstStyle>
            <a:lvl1pPr marL="5953" indent="0">
              <a:buNone/>
              <a:defRPr sz="1050" b="1">
                <a:solidFill>
                  <a:schemeClr val="tx2"/>
                </a:solidFill>
              </a:defRPr>
            </a:lvl1pPr>
          </a:lstStyle>
          <a:p>
            <a:pPr lvl="0"/>
            <a:r>
              <a:rPr lang="en-US" dirty="0"/>
              <a:t>Technology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1" y="529165"/>
            <a:ext cx="2549236" cy="301336"/>
          </a:xfrm>
          <a:prstGeom prst="rect">
            <a:avLst/>
          </a:prstGeom>
        </p:spPr>
        <p:txBody>
          <a:bodyPr>
            <a:noAutofit/>
          </a:bodyPr>
          <a:lstStyle>
            <a:lvl1pPr marL="5953" indent="0">
              <a:buNone/>
              <a:defRPr sz="1350" b="0">
                <a:solidFill>
                  <a:schemeClr val="accent4"/>
                </a:solidFill>
              </a:defRPr>
            </a:lvl1pPr>
          </a:lstStyle>
          <a:p>
            <a:pPr lvl="0"/>
            <a:r>
              <a:rPr lang="en-US" dirty="0"/>
              <a:t>Project Highlight</a:t>
            </a:r>
          </a:p>
        </p:txBody>
      </p:sp>
      <p:sp>
        <p:nvSpPr>
          <p:cNvPr id="18" name="Text Placeholder 5">
            <a:extLst>
              <a:ext uri="{FF2B5EF4-FFF2-40B4-BE49-F238E27FC236}">
                <a16:creationId xmlns:a16="http://schemas.microsoft.com/office/drawing/2014/main" id="{25F612F9-BAC0-E04E-AAB0-860F1BE7626B}"/>
              </a:ext>
            </a:extLst>
          </p:cNvPr>
          <p:cNvSpPr>
            <a:spLocks noGrp="1"/>
          </p:cNvSpPr>
          <p:nvPr>
            <p:ph type="body" sz="quarter" idx="13" hasCustomPrompt="1"/>
          </p:nvPr>
        </p:nvSpPr>
        <p:spPr>
          <a:xfrm>
            <a:off x="609600" y="2909791"/>
            <a:ext cx="2549237" cy="2677635"/>
          </a:xfrm>
          <a:prstGeom prst="rect">
            <a:avLst/>
          </a:prstGeom>
          <a:noFill/>
        </p:spPr>
        <p:txBody>
          <a:bodyPr numCol="1" spcCol="365760">
            <a:noAutofit/>
          </a:bodyPr>
          <a:lstStyle>
            <a:lvl1pPr marL="263128" indent="-257175">
              <a:lnSpc>
                <a:spcPct val="150000"/>
              </a:lnSpc>
              <a:buClr>
                <a:schemeClr val="tx2"/>
              </a:buClr>
              <a:buFont typeface="Arial" panose="020B0604020202020204" pitchFamily="34" charset="0"/>
              <a:buChar char="•"/>
              <a:defRPr sz="1050"/>
            </a:lvl1pPr>
            <a:lvl2pPr marL="217884" marR="0" indent="0" algn="l" defTabSz="342900" rtl="0" eaLnBrk="1" fontAlgn="auto" latinLnBrk="0" hangingPunct="1">
              <a:lnSpc>
                <a:spcPct val="100000"/>
              </a:lnSpc>
              <a:spcBef>
                <a:spcPts val="450"/>
              </a:spcBef>
              <a:spcAft>
                <a:spcPts val="450"/>
              </a:spcAft>
              <a:buClr>
                <a:schemeClr val="accent6"/>
              </a:buClr>
              <a:buSzPct val="100000"/>
              <a:buFont typeface="Arial" panose="020B0604020202020204" pitchFamily="34" charset="0"/>
              <a:buNone/>
              <a:tabLst/>
              <a:defRPr sz="825"/>
            </a:lvl2pPr>
          </a:lstStyle>
          <a:p>
            <a:pPr lvl="0"/>
            <a:r>
              <a:rPr lang="en-US" dirty="0"/>
              <a:t>Example tech type</a:t>
            </a:r>
          </a:p>
        </p:txBody>
      </p:sp>
      <p:sp>
        <p:nvSpPr>
          <p:cNvPr id="20" name="Text Placeholder 5">
            <a:extLst>
              <a:ext uri="{FF2B5EF4-FFF2-40B4-BE49-F238E27FC236}">
                <a16:creationId xmlns:a16="http://schemas.microsoft.com/office/drawing/2014/main" id="{1D1BFF1F-A783-1C4E-AF12-B0FEE4E0DB00}"/>
              </a:ext>
            </a:extLst>
          </p:cNvPr>
          <p:cNvSpPr>
            <a:spLocks noGrp="1"/>
          </p:cNvSpPr>
          <p:nvPr>
            <p:ph type="body" sz="quarter" idx="27" hasCustomPrompt="1"/>
          </p:nvPr>
        </p:nvSpPr>
        <p:spPr>
          <a:xfrm>
            <a:off x="3572513" y="2909791"/>
            <a:ext cx="2739185" cy="2677635"/>
          </a:xfrm>
          <a:prstGeom prst="rect">
            <a:avLst/>
          </a:prstGeom>
          <a:noFill/>
        </p:spPr>
        <p:txBody>
          <a:bodyPr numCol="1" spcCol="365760">
            <a:noAutofit/>
          </a:bodyPr>
          <a:lstStyle>
            <a:lvl1pPr marL="263128" indent="-257175">
              <a:lnSpc>
                <a:spcPct val="150000"/>
              </a:lnSpc>
              <a:buClr>
                <a:schemeClr val="tx2"/>
              </a:buClr>
              <a:buFont typeface="Arial" panose="020B0604020202020204" pitchFamily="34" charset="0"/>
              <a:buChar char="•"/>
              <a:defRPr sz="1050"/>
            </a:lvl1pPr>
            <a:lvl2pPr marL="217884" marR="0" indent="0" algn="l" defTabSz="342900" rtl="0" eaLnBrk="1" fontAlgn="auto" latinLnBrk="0" hangingPunct="1">
              <a:lnSpc>
                <a:spcPct val="100000"/>
              </a:lnSpc>
              <a:spcBef>
                <a:spcPts val="450"/>
              </a:spcBef>
              <a:spcAft>
                <a:spcPts val="450"/>
              </a:spcAft>
              <a:buClr>
                <a:schemeClr val="accent6"/>
              </a:buClr>
              <a:buSzPct val="100000"/>
              <a:buFont typeface="Arial" panose="020B0604020202020204" pitchFamily="34" charset="0"/>
              <a:buNone/>
              <a:tabLst/>
              <a:defRPr sz="825"/>
            </a:lvl2pPr>
          </a:lstStyle>
          <a:p>
            <a:pPr lvl="0"/>
            <a:r>
              <a:rPr lang="en-US" dirty="0"/>
              <a:t>Example tech type</a:t>
            </a:r>
          </a:p>
        </p:txBody>
      </p:sp>
      <p:sp>
        <p:nvSpPr>
          <p:cNvPr id="23" name="Slide Number Placeholder 9">
            <a:extLst>
              <a:ext uri="{FF2B5EF4-FFF2-40B4-BE49-F238E27FC236}">
                <a16:creationId xmlns:a16="http://schemas.microsoft.com/office/drawing/2014/main" id="{D84B85BA-1F32-0C4E-9469-82ABB3274603}"/>
              </a:ext>
            </a:extLst>
          </p:cNvPr>
          <p:cNvSpPr>
            <a:spLocks noGrp="1"/>
          </p:cNvSpPr>
          <p:nvPr>
            <p:ph type="sldNum" sz="quarter" idx="10"/>
          </p:nvPr>
        </p:nvSpPr>
        <p:spPr>
          <a:xfrm>
            <a:off x="11434830" y="6268499"/>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21" name="Picture Placeholder 5">
            <a:extLst>
              <a:ext uri="{FF2B5EF4-FFF2-40B4-BE49-F238E27FC236}">
                <a16:creationId xmlns:a16="http://schemas.microsoft.com/office/drawing/2014/main" id="{49977607-B80A-4C70-BE4D-2DEBF8A909E1}"/>
              </a:ext>
            </a:extLst>
          </p:cNvPr>
          <p:cNvSpPr>
            <a:spLocks noGrp="1" noChangeAspect="1"/>
          </p:cNvSpPr>
          <p:nvPr>
            <p:ph type="pic" sz="quarter" idx="16"/>
          </p:nvPr>
        </p:nvSpPr>
        <p:spPr>
          <a:xfrm>
            <a:off x="6692087" y="433977"/>
            <a:ext cx="5162053" cy="3171221"/>
          </a:xfrm>
          <a:prstGeom prst="rect">
            <a:avLst/>
          </a:prstGeom>
          <a:solidFill>
            <a:schemeClr val="bg2">
              <a:lumMod val="40000"/>
              <a:lumOff val="60000"/>
            </a:schemeClr>
          </a:solidFill>
          <a:effectLst/>
        </p:spPr>
        <p:txBody>
          <a:bodyPr anchor="ctr">
            <a:normAutofit/>
          </a:bodyPr>
          <a:lstStyle>
            <a:lvl1pPr marL="5953" indent="0" algn="ctr">
              <a:buNone/>
              <a:defRPr sz="1500"/>
            </a:lvl1pPr>
          </a:lstStyle>
          <a:p>
            <a:r>
              <a:rPr lang="en-US" dirty="0"/>
              <a:t>Click icon to add picture</a:t>
            </a:r>
          </a:p>
        </p:txBody>
      </p:sp>
      <p:sp>
        <p:nvSpPr>
          <p:cNvPr id="27" name="Picture Placeholder 5">
            <a:extLst>
              <a:ext uri="{FF2B5EF4-FFF2-40B4-BE49-F238E27FC236}">
                <a16:creationId xmlns:a16="http://schemas.microsoft.com/office/drawing/2014/main" id="{7534ED5F-6197-422F-BA45-3C627FE3A978}"/>
              </a:ext>
            </a:extLst>
          </p:cNvPr>
          <p:cNvSpPr>
            <a:spLocks noGrp="1" noChangeAspect="1"/>
          </p:cNvSpPr>
          <p:nvPr>
            <p:ph type="pic" sz="quarter" idx="17"/>
          </p:nvPr>
        </p:nvSpPr>
        <p:spPr>
          <a:xfrm>
            <a:off x="6692089" y="4118548"/>
            <a:ext cx="2540601" cy="1316404"/>
          </a:xfrm>
          <a:prstGeom prst="rect">
            <a:avLst/>
          </a:prstGeom>
          <a:solidFill>
            <a:schemeClr val="bg2">
              <a:lumMod val="40000"/>
              <a:lumOff val="60000"/>
            </a:schemeClr>
          </a:solidFill>
          <a:effectLst/>
        </p:spPr>
        <p:txBody>
          <a:bodyPr anchor="ctr">
            <a:normAutofit/>
          </a:bodyPr>
          <a:lstStyle>
            <a:lvl1pPr marL="5953" indent="0" algn="ctr">
              <a:buNone/>
              <a:defRPr sz="1500"/>
            </a:lvl1pPr>
          </a:lstStyle>
          <a:p>
            <a:r>
              <a:rPr lang="en-US" dirty="0"/>
              <a:t>Click icon to add picture</a:t>
            </a:r>
          </a:p>
        </p:txBody>
      </p:sp>
      <p:sp>
        <p:nvSpPr>
          <p:cNvPr id="28" name="Picture Placeholder 5">
            <a:extLst>
              <a:ext uri="{FF2B5EF4-FFF2-40B4-BE49-F238E27FC236}">
                <a16:creationId xmlns:a16="http://schemas.microsoft.com/office/drawing/2014/main" id="{17D79974-FA41-488A-B182-7EFDEDB1FF6A}"/>
              </a:ext>
            </a:extLst>
          </p:cNvPr>
          <p:cNvSpPr>
            <a:spLocks noGrp="1" noChangeAspect="1"/>
          </p:cNvSpPr>
          <p:nvPr>
            <p:ph type="pic" sz="quarter" idx="20"/>
          </p:nvPr>
        </p:nvSpPr>
        <p:spPr>
          <a:xfrm>
            <a:off x="9313540" y="4118548"/>
            <a:ext cx="2540601" cy="1316404"/>
          </a:xfrm>
          <a:prstGeom prst="rect">
            <a:avLst/>
          </a:prstGeom>
          <a:solidFill>
            <a:schemeClr val="bg2">
              <a:lumMod val="40000"/>
              <a:lumOff val="60000"/>
            </a:schemeClr>
          </a:solidFill>
          <a:effectLst/>
        </p:spPr>
        <p:txBody>
          <a:bodyPr anchor="ctr">
            <a:normAutofit/>
          </a:bodyPr>
          <a:lstStyle>
            <a:lvl1pPr marL="5953" indent="0" algn="ctr">
              <a:buNone/>
              <a:defRPr sz="1500">
                <a:effectLst/>
              </a:defRPr>
            </a:lvl1pPr>
          </a:lstStyle>
          <a:p>
            <a:r>
              <a:rPr lang="en-US" dirty="0"/>
              <a:t>Click icon to add picture</a:t>
            </a:r>
          </a:p>
        </p:txBody>
      </p:sp>
      <p:sp>
        <p:nvSpPr>
          <p:cNvPr id="29" name="Text Placeholder 3">
            <a:extLst>
              <a:ext uri="{FF2B5EF4-FFF2-40B4-BE49-F238E27FC236}">
                <a16:creationId xmlns:a16="http://schemas.microsoft.com/office/drawing/2014/main" id="{06E62D90-0746-4408-89F2-64E6F16CE82A}"/>
              </a:ext>
            </a:extLst>
          </p:cNvPr>
          <p:cNvSpPr>
            <a:spLocks noGrp="1"/>
          </p:cNvSpPr>
          <p:nvPr>
            <p:ph type="body" sz="quarter" idx="23" hasCustomPrompt="1"/>
          </p:nvPr>
        </p:nvSpPr>
        <p:spPr>
          <a:xfrm>
            <a:off x="6691761" y="3586397"/>
            <a:ext cx="5162379" cy="326651"/>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 text</a:t>
            </a:r>
          </a:p>
        </p:txBody>
      </p:sp>
      <p:sp>
        <p:nvSpPr>
          <p:cNvPr id="30" name="Text Placeholder 3">
            <a:extLst>
              <a:ext uri="{FF2B5EF4-FFF2-40B4-BE49-F238E27FC236}">
                <a16:creationId xmlns:a16="http://schemas.microsoft.com/office/drawing/2014/main" id="{6234632B-8C96-4E0E-9DE0-429FF46962D6}"/>
              </a:ext>
            </a:extLst>
          </p:cNvPr>
          <p:cNvSpPr>
            <a:spLocks noGrp="1"/>
          </p:cNvSpPr>
          <p:nvPr>
            <p:ph type="body" sz="quarter" idx="25" hasCustomPrompt="1"/>
          </p:nvPr>
        </p:nvSpPr>
        <p:spPr>
          <a:xfrm>
            <a:off x="6691762" y="5434953"/>
            <a:ext cx="2541029" cy="327307"/>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 text</a:t>
            </a:r>
          </a:p>
        </p:txBody>
      </p:sp>
      <p:sp>
        <p:nvSpPr>
          <p:cNvPr id="36" name="Text Placeholder 3">
            <a:extLst>
              <a:ext uri="{FF2B5EF4-FFF2-40B4-BE49-F238E27FC236}">
                <a16:creationId xmlns:a16="http://schemas.microsoft.com/office/drawing/2014/main" id="{8E7A0368-0BF9-4325-BAB0-291D12A479CC}"/>
              </a:ext>
            </a:extLst>
          </p:cNvPr>
          <p:cNvSpPr>
            <a:spLocks noGrp="1"/>
          </p:cNvSpPr>
          <p:nvPr>
            <p:ph type="body" sz="quarter" idx="26" hasCustomPrompt="1"/>
          </p:nvPr>
        </p:nvSpPr>
        <p:spPr>
          <a:xfrm>
            <a:off x="9313647" y="5434953"/>
            <a:ext cx="2541029" cy="327307"/>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348770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MRC-6ImageO">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D1FE693-FC7D-1849-A20E-CFF504096B2A}"/>
              </a:ext>
            </a:extLst>
          </p:cNvPr>
          <p:cNvGrpSpPr/>
          <p:nvPr userDrawn="1"/>
        </p:nvGrpSpPr>
        <p:grpSpPr>
          <a:xfrm>
            <a:off x="-3174" y="5729394"/>
            <a:ext cx="12195175" cy="1138133"/>
            <a:chOff x="-3586" y="5730465"/>
            <a:chExt cx="12195175" cy="1138133"/>
          </a:xfrm>
        </p:grpSpPr>
        <p:sp>
          <p:nvSpPr>
            <p:cNvPr id="39" name="Triangle 2">
              <a:extLst>
                <a:ext uri="{FF2B5EF4-FFF2-40B4-BE49-F238E27FC236}">
                  <a16:creationId xmlns:a16="http://schemas.microsoft.com/office/drawing/2014/main" id="{EDF88CE6-0A76-164D-95EA-C615BE2C79F9}"/>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40" name="Triangle 2">
              <a:extLst>
                <a:ext uri="{FF2B5EF4-FFF2-40B4-BE49-F238E27FC236}">
                  <a16:creationId xmlns:a16="http://schemas.microsoft.com/office/drawing/2014/main" id="{957875EE-89AC-BF4F-9A40-E247937654C5}"/>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41" name="Triangle 2">
              <a:extLst>
                <a:ext uri="{FF2B5EF4-FFF2-40B4-BE49-F238E27FC236}">
                  <a16:creationId xmlns:a16="http://schemas.microsoft.com/office/drawing/2014/main" id="{BDC1C9ED-D7D5-4C40-8AF5-38578515CB11}"/>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42" name="Triangle 2">
              <a:extLst>
                <a:ext uri="{FF2B5EF4-FFF2-40B4-BE49-F238E27FC236}">
                  <a16:creationId xmlns:a16="http://schemas.microsoft.com/office/drawing/2014/main" id="{A80F56AB-1292-8C4D-ABC1-8204A66FF76B}"/>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pic>
        <p:nvPicPr>
          <p:cNvPr id="43" name="Picture 42">
            <a:extLst>
              <a:ext uri="{FF2B5EF4-FFF2-40B4-BE49-F238E27FC236}">
                <a16:creationId xmlns:a16="http://schemas.microsoft.com/office/drawing/2014/main" id="{6904B7F4-086F-1142-8F58-7445F48AD0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7" y="6221449"/>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1889" y="1144819"/>
            <a:ext cx="5772547" cy="953154"/>
          </a:xfrm>
        </p:spPr>
        <p:txBody>
          <a:bodyPr anchor="t">
            <a:noAutofit/>
          </a:bodyPr>
          <a:lstStyle>
            <a:lvl1pPr>
              <a:lnSpc>
                <a:spcPts val="2970"/>
              </a:lnSpc>
              <a:spcBef>
                <a:spcPts val="0"/>
              </a:spcBef>
              <a:defRPr sz="2400"/>
            </a:lvl1pPr>
          </a:lstStyle>
          <a:p>
            <a:r>
              <a:rPr lang="en-US" dirty="0"/>
              <a:t>Six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1" y="2481699"/>
            <a:ext cx="2549236" cy="301336"/>
          </a:xfrm>
          <a:prstGeom prst="rect">
            <a:avLst/>
          </a:prstGeom>
        </p:spPr>
        <p:txBody>
          <a:bodyPr>
            <a:normAutofit/>
          </a:bodyPr>
          <a:lstStyle>
            <a:lvl1pPr marL="5953" indent="0">
              <a:buNone/>
              <a:defRPr sz="1050" b="1">
                <a:solidFill>
                  <a:schemeClr val="tx2"/>
                </a:solidFill>
              </a:defRPr>
            </a:lvl1pPr>
          </a:lstStyle>
          <a:p>
            <a:pPr lvl="0"/>
            <a:r>
              <a:rPr lang="en-US" dirty="0"/>
              <a:t>Technology Type</a:t>
            </a:r>
          </a:p>
        </p:txBody>
      </p:sp>
      <p:sp>
        <p:nvSpPr>
          <p:cNvPr id="11" name="Text Placeholder 5">
            <a:extLst>
              <a:ext uri="{FF2B5EF4-FFF2-40B4-BE49-F238E27FC236}">
                <a16:creationId xmlns:a16="http://schemas.microsoft.com/office/drawing/2014/main" id="{A8950F08-178C-894E-934C-3F4B5E3AF752}"/>
              </a:ext>
            </a:extLst>
          </p:cNvPr>
          <p:cNvSpPr>
            <a:spLocks noGrp="1"/>
          </p:cNvSpPr>
          <p:nvPr>
            <p:ph type="body" sz="quarter" idx="13" hasCustomPrompt="1"/>
          </p:nvPr>
        </p:nvSpPr>
        <p:spPr>
          <a:xfrm>
            <a:off x="609600" y="2909791"/>
            <a:ext cx="2549237" cy="2677635"/>
          </a:xfrm>
          <a:prstGeom prst="rect">
            <a:avLst/>
          </a:prstGeom>
          <a:noFill/>
        </p:spPr>
        <p:txBody>
          <a:bodyPr numCol="1" spcCol="365760">
            <a:noAutofit/>
          </a:bodyPr>
          <a:lstStyle>
            <a:lvl1pPr marL="263128" indent="-257175">
              <a:lnSpc>
                <a:spcPct val="150000"/>
              </a:lnSpc>
              <a:buClr>
                <a:schemeClr val="tx2"/>
              </a:buClr>
              <a:buFont typeface="Arial" panose="020B0604020202020204" pitchFamily="34" charset="0"/>
              <a:buChar char="•"/>
              <a:defRPr sz="1050"/>
            </a:lvl1pPr>
            <a:lvl2pPr marL="217884" marR="0" indent="0" algn="l" defTabSz="342900" rtl="0" eaLnBrk="1" fontAlgn="auto" latinLnBrk="0" hangingPunct="1">
              <a:lnSpc>
                <a:spcPct val="100000"/>
              </a:lnSpc>
              <a:spcBef>
                <a:spcPts val="450"/>
              </a:spcBef>
              <a:spcAft>
                <a:spcPts val="450"/>
              </a:spcAft>
              <a:buClr>
                <a:schemeClr val="accent6"/>
              </a:buClr>
              <a:buSzPct val="100000"/>
              <a:buFont typeface="Arial" panose="020B0604020202020204" pitchFamily="34" charset="0"/>
              <a:buNone/>
              <a:tabLst/>
              <a:defRPr sz="825"/>
            </a:lvl2pPr>
          </a:lstStyle>
          <a:p>
            <a:pPr lvl="0"/>
            <a:r>
              <a:rPr lang="en-US" dirty="0"/>
              <a:t>Example tech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1" y="529165"/>
            <a:ext cx="2549236" cy="301336"/>
          </a:xfrm>
          <a:prstGeom prst="rect">
            <a:avLst/>
          </a:prstGeom>
        </p:spPr>
        <p:txBody>
          <a:bodyPr>
            <a:noAutofit/>
          </a:bodyPr>
          <a:lstStyle>
            <a:lvl1pPr marL="5953" indent="0">
              <a:buNone/>
              <a:defRPr sz="1350" b="0">
                <a:solidFill>
                  <a:schemeClr val="accent4"/>
                </a:solidFill>
              </a:defRPr>
            </a:lvl1pPr>
          </a:lstStyle>
          <a:p>
            <a:pPr lvl="0"/>
            <a:r>
              <a:rPr lang="en-US" dirty="0"/>
              <a:t>Project Highlight</a:t>
            </a:r>
          </a:p>
        </p:txBody>
      </p:sp>
      <p:sp>
        <p:nvSpPr>
          <p:cNvPr id="13" name="Picture Placeholder 5">
            <a:extLst>
              <a:ext uri="{FF2B5EF4-FFF2-40B4-BE49-F238E27FC236}">
                <a16:creationId xmlns:a16="http://schemas.microsoft.com/office/drawing/2014/main" id="{3C2B3B45-2470-DC4E-A6CC-D074A87A26D0}"/>
              </a:ext>
            </a:extLst>
          </p:cNvPr>
          <p:cNvSpPr>
            <a:spLocks noGrp="1" noChangeAspect="1"/>
          </p:cNvSpPr>
          <p:nvPr>
            <p:ph type="pic" sz="quarter" idx="15"/>
          </p:nvPr>
        </p:nvSpPr>
        <p:spPr>
          <a:xfrm>
            <a:off x="6692089" y="433978"/>
            <a:ext cx="2540601" cy="1316404"/>
          </a:xfrm>
          <a:prstGeom prst="rect">
            <a:avLst/>
          </a:prstGeom>
          <a:solidFill>
            <a:schemeClr val="bg2">
              <a:lumMod val="40000"/>
              <a:lumOff val="60000"/>
            </a:schemeClr>
          </a:solidFill>
          <a:effectLst/>
        </p:spPr>
        <p:txBody>
          <a:bodyPr anchor="ctr">
            <a:normAutofit/>
          </a:bodyPr>
          <a:lstStyle>
            <a:lvl1pPr marL="5953" indent="0" algn="ctr">
              <a:buNone/>
              <a:defRPr sz="1500"/>
            </a:lvl1pPr>
          </a:lstStyle>
          <a:p>
            <a:r>
              <a:rPr lang="en-US" dirty="0"/>
              <a:t>Click icon to add picture</a:t>
            </a:r>
          </a:p>
        </p:txBody>
      </p:sp>
      <p:sp>
        <p:nvSpPr>
          <p:cNvPr id="15" name="Picture Placeholder 5">
            <a:extLst>
              <a:ext uri="{FF2B5EF4-FFF2-40B4-BE49-F238E27FC236}">
                <a16:creationId xmlns:a16="http://schemas.microsoft.com/office/drawing/2014/main" id="{E25575DC-49A4-914D-8B2A-9CD593F8B8EC}"/>
              </a:ext>
            </a:extLst>
          </p:cNvPr>
          <p:cNvSpPr>
            <a:spLocks noGrp="1" noChangeAspect="1"/>
          </p:cNvSpPr>
          <p:nvPr>
            <p:ph type="pic" sz="quarter" idx="16"/>
          </p:nvPr>
        </p:nvSpPr>
        <p:spPr>
          <a:xfrm>
            <a:off x="6692089" y="2269335"/>
            <a:ext cx="2540601" cy="1316404"/>
          </a:xfrm>
          <a:prstGeom prst="rect">
            <a:avLst/>
          </a:prstGeom>
          <a:solidFill>
            <a:schemeClr val="bg2">
              <a:lumMod val="40000"/>
              <a:lumOff val="60000"/>
            </a:schemeClr>
          </a:solidFill>
          <a:effectLst/>
        </p:spPr>
        <p:txBody>
          <a:bodyPr anchor="ctr">
            <a:normAutofit/>
          </a:bodyPr>
          <a:lstStyle>
            <a:lvl1pPr marL="5953" indent="0" algn="ctr">
              <a:buNone/>
              <a:defRPr sz="1500"/>
            </a:lvl1pPr>
          </a:lstStyle>
          <a:p>
            <a:r>
              <a:rPr lang="en-US" dirty="0"/>
              <a:t>Click icon to add picture</a:t>
            </a:r>
          </a:p>
        </p:txBody>
      </p:sp>
      <p:sp>
        <p:nvSpPr>
          <p:cNvPr id="16" name="Picture Placeholder 5">
            <a:extLst>
              <a:ext uri="{FF2B5EF4-FFF2-40B4-BE49-F238E27FC236}">
                <a16:creationId xmlns:a16="http://schemas.microsoft.com/office/drawing/2014/main" id="{89FA4030-CEBC-9146-8F5F-9D8CEF393482}"/>
              </a:ext>
            </a:extLst>
          </p:cNvPr>
          <p:cNvSpPr>
            <a:spLocks noGrp="1" noChangeAspect="1"/>
          </p:cNvSpPr>
          <p:nvPr>
            <p:ph type="pic" sz="quarter" idx="17"/>
          </p:nvPr>
        </p:nvSpPr>
        <p:spPr>
          <a:xfrm>
            <a:off x="6692089" y="4118547"/>
            <a:ext cx="2540601" cy="1316404"/>
          </a:xfrm>
          <a:prstGeom prst="rect">
            <a:avLst/>
          </a:prstGeom>
          <a:solidFill>
            <a:schemeClr val="bg2">
              <a:lumMod val="40000"/>
              <a:lumOff val="60000"/>
            </a:schemeClr>
          </a:solidFill>
          <a:effectLst/>
        </p:spPr>
        <p:txBody>
          <a:bodyPr anchor="ctr">
            <a:normAutofit/>
          </a:bodyPr>
          <a:lstStyle>
            <a:lvl1pPr marL="5953" indent="0" algn="ctr">
              <a:buNone/>
              <a:defRPr sz="1500"/>
            </a:lvl1pPr>
          </a:lstStyle>
          <a:p>
            <a:r>
              <a:rPr lang="en-US" dirty="0"/>
              <a:t>Click icon to add picture</a:t>
            </a:r>
          </a:p>
        </p:txBody>
      </p:sp>
      <p:sp>
        <p:nvSpPr>
          <p:cNvPr id="17" name="Picture Placeholder 5">
            <a:extLst>
              <a:ext uri="{FF2B5EF4-FFF2-40B4-BE49-F238E27FC236}">
                <a16:creationId xmlns:a16="http://schemas.microsoft.com/office/drawing/2014/main" id="{D805FC1D-CF08-F742-A299-A0E123DEDAC7}"/>
              </a:ext>
            </a:extLst>
          </p:cNvPr>
          <p:cNvSpPr>
            <a:spLocks noGrp="1" noChangeAspect="1"/>
          </p:cNvSpPr>
          <p:nvPr>
            <p:ph type="pic" sz="quarter" idx="18"/>
          </p:nvPr>
        </p:nvSpPr>
        <p:spPr>
          <a:xfrm>
            <a:off x="9313540" y="433978"/>
            <a:ext cx="2540601" cy="1316404"/>
          </a:xfrm>
          <a:prstGeom prst="rect">
            <a:avLst/>
          </a:prstGeom>
          <a:solidFill>
            <a:schemeClr val="bg2">
              <a:lumMod val="40000"/>
              <a:lumOff val="60000"/>
            </a:schemeClr>
          </a:solidFill>
          <a:effectLst/>
        </p:spPr>
        <p:txBody>
          <a:bodyPr anchor="ctr">
            <a:normAutofit/>
          </a:bodyPr>
          <a:lstStyle>
            <a:lvl1pPr marL="5953" indent="0" algn="ctr">
              <a:buNone/>
              <a:defRPr sz="1500"/>
            </a:lvl1pPr>
          </a:lstStyle>
          <a:p>
            <a:r>
              <a:rPr lang="en-US" dirty="0"/>
              <a:t>Click icon to add picture</a:t>
            </a:r>
          </a:p>
        </p:txBody>
      </p:sp>
      <p:sp>
        <p:nvSpPr>
          <p:cNvPr id="18" name="Picture Placeholder 5">
            <a:extLst>
              <a:ext uri="{FF2B5EF4-FFF2-40B4-BE49-F238E27FC236}">
                <a16:creationId xmlns:a16="http://schemas.microsoft.com/office/drawing/2014/main" id="{9B8DF020-B095-AA4F-8FCC-A79E19F230CC}"/>
              </a:ext>
            </a:extLst>
          </p:cNvPr>
          <p:cNvSpPr>
            <a:spLocks noGrp="1" noChangeAspect="1"/>
          </p:cNvSpPr>
          <p:nvPr>
            <p:ph type="pic" sz="quarter" idx="19"/>
          </p:nvPr>
        </p:nvSpPr>
        <p:spPr>
          <a:xfrm>
            <a:off x="9313540" y="2269335"/>
            <a:ext cx="2540601" cy="1316404"/>
          </a:xfrm>
          <a:prstGeom prst="rect">
            <a:avLst/>
          </a:prstGeom>
          <a:solidFill>
            <a:schemeClr val="bg2">
              <a:lumMod val="40000"/>
              <a:lumOff val="60000"/>
            </a:schemeClr>
          </a:solidFill>
          <a:effectLst/>
        </p:spPr>
        <p:txBody>
          <a:bodyPr anchor="ctr">
            <a:normAutofit/>
          </a:bodyPr>
          <a:lstStyle>
            <a:lvl1pPr marL="5953" indent="0" algn="ctr">
              <a:buNone/>
              <a:defRPr sz="1500"/>
            </a:lvl1pPr>
          </a:lstStyle>
          <a:p>
            <a:r>
              <a:rPr lang="en-US" dirty="0"/>
              <a:t>Click icon to add picture</a:t>
            </a:r>
          </a:p>
        </p:txBody>
      </p:sp>
      <p:sp>
        <p:nvSpPr>
          <p:cNvPr id="19" name="Picture Placeholder 5">
            <a:extLst>
              <a:ext uri="{FF2B5EF4-FFF2-40B4-BE49-F238E27FC236}">
                <a16:creationId xmlns:a16="http://schemas.microsoft.com/office/drawing/2014/main" id="{5B545544-B1C8-DE48-9039-D1E8587BCABD}"/>
              </a:ext>
            </a:extLst>
          </p:cNvPr>
          <p:cNvSpPr>
            <a:spLocks noGrp="1" noChangeAspect="1"/>
          </p:cNvSpPr>
          <p:nvPr>
            <p:ph type="pic" sz="quarter" idx="20"/>
          </p:nvPr>
        </p:nvSpPr>
        <p:spPr>
          <a:xfrm>
            <a:off x="9313540" y="4118547"/>
            <a:ext cx="2540601" cy="1316404"/>
          </a:xfrm>
          <a:prstGeom prst="rect">
            <a:avLst/>
          </a:prstGeom>
          <a:solidFill>
            <a:schemeClr val="bg2">
              <a:lumMod val="40000"/>
              <a:lumOff val="60000"/>
            </a:schemeClr>
          </a:solidFill>
          <a:effectLst/>
        </p:spPr>
        <p:txBody>
          <a:bodyPr anchor="ctr">
            <a:normAutofit/>
          </a:bodyPr>
          <a:lstStyle>
            <a:lvl1pPr marL="5953" indent="0" algn="ctr">
              <a:buNone/>
              <a:defRPr sz="1500">
                <a:effectLst/>
              </a:defRPr>
            </a:lvl1pPr>
          </a:lstStyle>
          <a:p>
            <a:r>
              <a:rPr lang="en-US" dirty="0"/>
              <a:t>Click icon to add picture</a:t>
            </a:r>
          </a:p>
        </p:txBody>
      </p:sp>
      <p:sp>
        <p:nvSpPr>
          <p:cNvPr id="20" name="Text Placeholder 3">
            <a:extLst>
              <a:ext uri="{FF2B5EF4-FFF2-40B4-BE49-F238E27FC236}">
                <a16:creationId xmlns:a16="http://schemas.microsoft.com/office/drawing/2014/main" id="{576EC29F-5A4E-1940-AF48-E5A2512202A0}"/>
              </a:ext>
            </a:extLst>
          </p:cNvPr>
          <p:cNvSpPr>
            <a:spLocks noGrp="1"/>
          </p:cNvSpPr>
          <p:nvPr>
            <p:ph type="body" sz="quarter" idx="21" hasCustomPrompt="1"/>
          </p:nvPr>
        </p:nvSpPr>
        <p:spPr>
          <a:xfrm>
            <a:off x="6691762" y="1752092"/>
            <a:ext cx="2541029" cy="327307"/>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 text</a:t>
            </a:r>
          </a:p>
        </p:txBody>
      </p:sp>
      <p:sp>
        <p:nvSpPr>
          <p:cNvPr id="21" name="Text Placeholder 3">
            <a:extLst>
              <a:ext uri="{FF2B5EF4-FFF2-40B4-BE49-F238E27FC236}">
                <a16:creationId xmlns:a16="http://schemas.microsoft.com/office/drawing/2014/main" id="{45F745F1-CBA9-A449-A761-5A72D5127660}"/>
              </a:ext>
            </a:extLst>
          </p:cNvPr>
          <p:cNvSpPr>
            <a:spLocks noGrp="1"/>
          </p:cNvSpPr>
          <p:nvPr>
            <p:ph type="body" sz="quarter" idx="22" hasCustomPrompt="1"/>
          </p:nvPr>
        </p:nvSpPr>
        <p:spPr>
          <a:xfrm>
            <a:off x="9313647" y="1752092"/>
            <a:ext cx="2541029" cy="327307"/>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 text</a:t>
            </a:r>
          </a:p>
        </p:txBody>
      </p:sp>
      <p:sp>
        <p:nvSpPr>
          <p:cNvPr id="22" name="Text Placeholder 3">
            <a:extLst>
              <a:ext uri="{FF2B5EF4-FFF2-40B4-BE49-F238E27FC236}">
                <a16:creationId xmlns:a16="http://schemas.microsoft.com/office/drawing/2014/main" id="{3C4B7635-F386-0E4A-BA13-F84F9B6C9F90}"/>
              </a:ext>
            </a:extLst>
          </p:cNvPr>
          <p:cNvSpPr>
            <a:spLocks noGrp="1"/>
          </p:cNvSpPr>
          <p:nvPr>
            <p:ph type="body" sz="quarter" idx="23" hasCustomPrompt="1"/>
          </p:nvPr>
        </p:nvSpPr>
        <p:spPr>
          <a:xfrm>
            <a:off x="6691762" y="3584153"/>
            <a:ext cx="2541029" cy="327307"/>
          </a:xfrm>
          <a:prstGeom prst="rect">
            <a:avLst/>
          </a:prstGeom>
          <a:solidFill>
            <a:schemeClr val="tx1"/>
          </a:solidFill>
        </p:spPr>
        <p:txBody>
          <a:bodyPr anchor="ctr" anchorCtr="0">
            <a:normAutofit/>
          </a:bodyPr>
          <a:lstStyle>
            <a:lvl1pPr marL="5953" marR="0" indent="0" algn="ctr" defTabSz="342900" rtl="0" eaLnBrk="1" fontAlgn="auto" latinLnBrk="0" hangingPunct="1">
              <a:lnSpc>
                <a:spcPct val="100000"/>
              </a:lnSpc>
              <a:spcBef>
                <a:spcPts val="0"/>
              </a:spcBef>
              <a:spcAft>
                <a:spcPts val="0"/>
              </a:spcAft>
              <a:buClr>
                <a:schemeClr val="tx2"/>
              </a:buClr>
              <a:buSzPct val="110000"/>
              <a:buFontTx/>
              <a:buNone/>
              <a:tabLst/>
              <a:defRPr sz="675" b="1" i="0" cap="all" baseline="0">
                <a:solidFill>
                  <a:schemeClr val="bg1"/>
                </a:solidFill>
              </a:defRPr>
            </a:lvl1pPr>
          </a:lstStyle>
          <a:p>
            <a:pPr lvl="0"/>
            <a:r>
              <a:rPr lang="en-US" dirty="0"/>
              <a:t>Click to add text</a:t>
            </a:r>
          </a:p>
        </p:txBody>
      </p:sp>
      <p:sp>
        <p:nvSpPr>
          <p:cNvPr id="23" name="Text Placeholder 3">
            <a:extLst>
              <a:ext uri="{FF2B5EF4-FFF2-40B4-BE49-F238E27FC236}">
                <a16:creationId xmlns:a16="http://schemas.microsoft.com/office/drawing/2014/main" id="{BE949019-2FF2-564D-8F58-6A4AE97036EB}"/>
              </a:ext>
            </a:extLst>
          </p:cNvPr>
          <p:cNvSpPr>
            <a:spLocks noGrp="1"/>
          </p:cNvSpPr>
          <p:nvPr>
            <p:ph type="body" sz="quarter" idx="24" hasCustomPrompt="1"/>
          </p:nvPr>
        </p:nvSpPr>
        <p:spPr>
          <a:xfrm>
            <a:off x="9313647" y="3584153"/>
            <a:ext cx="2541029" cy="327307"/>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 text</a:t>
            </a:r>
          </a:p>
        </p:txBody>
      </p:sp>
      <p:sp>
        <p:nvSpPr>
          <p:cNvPr id="24" name="Text Placeholder 3">
            <a:extLst>
              <a:ext uri="{FF2B5EF4-FFF2-40B4-BE49-F238E27FC236}">
                <a16:creationId xmlns:a16="http://schemas.microsoft.com/office/drawing/2014/main" id="{C283F374-ABD3-9348-8718-6B3C331E83ED}"/>
              </a:ext>
            </a:extLst>
          </p:cNvPr>
          <p:cNvSpPr>
            <a:spLocks noGrp="1"/>
          </p:cNvSpPr>
          <p:nvPr>
            <p:ph type="body" sz="quarter" idx="25" hasCustomPrompt="1"/>
          </p:nvPr>
        </p:nvSpPr>
        <p:spPr>
          <a:xfrm>
            <a:off x="6691762" y="5434953"/>
            <a:ext cx="2541029" cy="327307"/>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 text</a:t>
            </a:r>
          </a:p>
        </p:txBody>
      </p:sp>
      <p:sp>
        <p:nvSpPr>
          <p:cNvPr id="25" name="Text Placeholder 3">
            <a:extLst>
              <a:ext uri="{FF2B5EF4-FFF2-40B4-BE49-F238E27FC236}">
                <a16:creationId xmlns:a16="http://schemas.microsoft.com/office/drawing/2014/main" id="{B2F2DC74-09CD-3641-969E-3F11E694614F}"/>
              </a:ext>
            </a:extLst>
          </p:cNvPr>
          <p:cNvSpPr>
            <a:spLocks noGrp="1"/>
          </p:cNvSpPr>
          <p:nvPr>
            <p:ph type="body" sz="quarter" idx="26" hasCustomPrompt="1"/>
          </p:nvPr>
        </p:nvSpPr>
        <p:spPr>
          <a:xfrm>
            <a:off x="9313647" y="5434953"/>
            <a:ext cx="2541029" cy="327307"/>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 text</a:t>
            </a:r>
          </a:p>
        </p:txBody>
      </p:sp>
      <p:sp>
        <p:nvSpPr>
          <p:cNvPr id="26" name="Text Placeholder 5">
            <a:extLst>
              <a:ext uri="{FF2B5EF4-FFF2-40B4-BE49-F238E27FC236}">
                <a16:creationId xmlns:a16="http://schemas.microsoft.com/office/drawing/2014/main" id="{5EC74DD5-E2CF-FB44-BF9D-B00C71A38609}"/>
              </a:ext>
            </a:extLst>
          </p:cNvPr>
          <p:cNvSpPr>
            <a:spLocks noGrp="1"/>
          </p:cNvSpPr>
          <p:nvPr>
            <p:ph type="body" sz="quarter" idx="27" hasCustomPrompt="1"/>
          </p:nvPr>
        </p:nvSpPr>
        <p:spPr>
          <a:xfrm>
            <a:off x="3572513" y="2909791"/>
            <a:ext cx="2739185" cy="2677635"/>
          </a:xfrm>
          <a:prstGeom prst="rect">
            <a:avLst/>
          </a:prstGeom>
          <a:noFill/>
        </p:spPr>
        <p:txBody>
          <a:bodyPr numCol="1" spcCol="365760">
            <a:noAutofit/>
          </a:bodyPr>
          <a:lstStyle>
            <a:lvl1pPr marL="263128" indent="-257175">
              <a:lnSpc>
                <a:spcPct val="150000"/>
              </a:lnSpc>
              <a:buClr>
                <a:schemeClr val="tx2"/>
              </a:buClr>
              <a:buFont typeface="Arial" panose="020B0604020202020204" pitchFamily="34" charset="0"/>
              <a:buChar char="•"/>
              <a:defRPr sz="1050"/>
            </a:lvl1pPr>
            <a:lvl2pPr marL="217884" marR="0" indent="0" algn="l" defTabSz="342900" rtl="0" eaLnBrk="1" fontAlgn="auto" latinLnBrk="0" hangingPunct="1">
              <a:lnSpc>
                <a:spcPct val="100000"/>
              </a:lnSpc>
              <a:spcBef>
                <a:spcPts val="450"/>
              </a:spcBef>
              <a:spcAft>
                <a:spcPts val="450"/>
              </a:spcAft>
              <a:buClr>
                <a:schemeClr val="accent6"/>
              </a:buClr>
              <a:buSzPct val="100000"/>
              <a:buFont typeface="Arial" panose="020B0604020202020204" pitchFamily="34" charset="0"/>
              <a:buNone/>
              <a:tabLst/>
              <a:defRPr sz="825"/>
            </a:lvl2pPr>
          </a:lstStyle>
          <a:p>
            <a:pPr lvl="0"/>
            <a:r>
              <a:rPr lang="en-US" dirty="0"/>
              <a:t>Example tech type</a:t>
            </a:r>
          </a:p>
        </p:txBody>
      </p:sp>
      <p:sp>
        <p:nvSpPr>
          <p:cNvPr id="27" name="Slide Number Placeholder 9">
            <a:extLst>
              <a:ext uri="{FF2B5EF4-FFF2-40B4-BE49-F238E27FC236}">
                <a16:creationId xmlns:a16="http://schemas.microsoft.com/office/drawing/2014/main" id="{FBBA5C73-F8A6-484D-B71E-7465CD0531A0}"/>
              </a:ext>
            </a:extLst>
          </p:cNvPr>
          <p:cNvSpPr>
            <a:spLocks noGrp="1"/>
          </p:cNvSpPr>
          <p:nvPr>
            <p:ph type="sldNum" sz="quarter" idx="10"/>
          </p:nvPr>
        </p:nvSpPr>
        <p:spPr>
          <a:xfrm>
            <a:off x="11434830" y="6268499"/>
            <a:ext cx="462023" cy="365125"/>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186574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MRC-6Image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F7532C0-7AC6-1740-B79B-3621C17B0149}"/>
              </a:ext>
            </a:extLst>
          </p:cNvPr>
          <p:cNvGrpSpPr/>
          <p:nvPr userDrawn="1"/>
        </p:nvGrpSpPr>
        <p:grpSpPr>
          <a:xfrm>
            <a:off x="-3174" y="5729394"/>
            <a:ext cx="12195175" cy="1138133"/>
            <a:chOff x="-3175" y="5719867"/>
            <a:chExt cx="12195175" cy="1138133"/>
          </a:xfrm>
        </p:grpSpPr>
        <p:sp>
          <p:nvSpPr>
            <p:cNvPr id="36" name="Triangle 2">
              <a:extLst>
                <a:ext uri="{FF2B5EF4-FFF2-40B4-BE49-F238E27FC236}">
                  <a16:creationId xmlns:a16="http://schemas.microsoft.com/office/drawing/2014/main" id="{D421D9F0-C55D-F648-A80C-CFE68DF57ED8}"/>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37" name="Triangle 2">
              <a:extLst>
                <a:ext uri="{FF2B5EF4-FFF2-40B4-BE49-F238E27FC236}">
                  <a16:creationId xmlns:a16="http://schemas.microsoft.com/office/drawing/2014/main" id="{ADB34B25-A773-7F44-822B-B58494A7C270}"/>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38" name="Triangle 2">
              <a:extLst>
                <a:ext uri="{FF2B5EF4-FFF2-40B4-BE49-F238E27FC236}">
                  <a16:creationId xmlns:a16="http://schemas.microsoft.com/office/drawing/2014/main" id="{EAC5EDA5-003B-934C-85B2-293883BEBFD7}"/>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39" name="Triangle 2">
              <a:extLst>
                <a:ext uri="{FF2B5EF4-FFF2-40B4-BE49-F238E27FC236}">
                  <a16:creationId xmlns:a16="http://schemas.microsoft.com/office/drawing/2014/main" id="{B691290E-3088-624E-A947-0FC4B1F1F045}"/>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pic>
        <p:nvPicPr>
          <p:cNvPr id="40" name="Picture 39">
            <a:extLst>
              <a:ext uri="{FF2B5EF4-FFF2-40B4-BE49-F238E27FC236}">
                <a16:creationId xmlns:a16="http://schemas.microsoft.com/office/drawing/2014/main" id="{CE671123-5D20-B34C-9D2B-03A803AF1B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7" y="6221449"/>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1889" y="1144819"/>
            <a:ext cx="5772547" cy="953154"/>
          </a:xfrm>
        </p:spPr>
        <p:txBody>
          <a:bodyPr anchor="t">
            <a:noAutofit/>
          </a:bodyPr>
          <a:lstStyle>
            <a:lvl1pPr>
              <a:lnSpc>
                <a:spcPts val="2970"/>
              </a:lnSpc>
              <a:spcBef>
                <a:spcPts val="0"/>
              </a:spcBef>
              <a:defRPr sz="2400"/>
            </a:lvl1pPr>
          </a:lstStyle>
          <a:p>
            <a:r>
              <a:rPr lang="en-US" dirty="0"/>
              <a:t>Six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1" y="2481699"/>
            <a:ext cx="2549236" cy="301336"/>
          </a:xfrm>
          <a:prstGeom prst="rect">
            <a:avLst/>
          </a:prstGeom>
        </p:spPr>
        <p:txBody>
          <a:bodyPr>
            <a:normAutofit/>
          </a:bodyPr>
          <a:lstStyle>
            <a:lvl1pPr marL="5953" indent="0">
              <a:buNone/>
              <a:defRPr sz="1050" b="1">
                <a:solidFill>
                  <a:schemeClr val="tx2"/>
                </a:solidFill>
              </a:defRPr>
            </a:lvl1pPr>
          </a:lstStyle>
          <a:p>
            <a:pPr lvl="0"/>
            <a:r>
              <a:rPr lang="en-US" dirty="0"/>
              <a:t>Technology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1" y="529165"/>
            <a:ext cx="2549236" cy="301336"/>
          </a:xfrm>
          <a:prstGeom prst="rect">
            <a:avLst/>
          </a:prstGeom>
        </p:spPr>
        <p:txBody>
          <a:bodyPr>
            <a:noAutofit/>
          </a:bodyPr>
          <a:lstStyle>
            <a:lvl1pPr marL="5953" indent="0">
              <a:buNone/>
              <a:defRPr sz="1350" b="0">
                <a:solidFill>
                  <a:schemeClr val="accent4"/>
                </a:solidFill>
              </a:defRPr>
            </a:lvl1pPr>
          </a:lstStyle>
          <a:p>
            <a:pPr lvl="0"/>
            <a:r>
              <a:rPr lang="en-US" dirty="0"/>
              <a:t>Project Highlight</a:t>
            </a:r>
          </a:p>
        </p:txBody>
      </p:sp>
      <p:sp>
        <p:nvSpPr>
          <p:cNvPr id="27" name="Text Placeholder 5">
            <a:extLst>
              <a:ext uri="{FF2B5EF4-FFF2-40B4-BE49-F238E27FC236}">
                <a16:creationId xmlns:a16="http://schemas.microsoft.com/office/drawing/2014/main" id="{AA5D42E1-FC60-B24B-9373-18630C38CB27}"/>
              </a:ext>
            </a:extLst>
          </p:cNvPr>
          <p:cNvSpPr>
            <a:spLocks noGrp="1"/>
          </p:cNvSpPr>
          <p:nvPr>
            <p:ph type="body" sz="quarter" idx="13" hasCustomPrompt="1"/>
          </p:nvPr>
        </p:nvSpPr>
        <p:spPr>
          <a:xfrm>
            <a:off x="609600" y="2909791"/>
            <a:ext cx="2549237" cy="2677635"/>
          </a:xfrm>
          <a:prstGeom prst="rect">
            <a:avLst/>
          </a:prstGeom>
          <a:noFill/>
        </p:spPr>
        <p:txBody>
          <a:bodyPr numCol="1" spcCol="365760">
            <a:noAutofit/>
          </a:bodyPr>
          <a:lstStyle>
            <a:lvl1pPr marL="263128" indent="-257175">
              <a:lnSpc>
                <a:spcPct val="150000"/>
              </a:lnSpc>
              <a:buClr>
                <a:schemeClr val="tx2"/>
              </a:buClr>
              <a:buFont typeface="Arial" panose="020B0604020202020204" pitchFamily="34" charset="0"/>
              <a:buChar char="•"/>
              <a:defRPr sz="1050"/>
            </a:lvl1pPr>
            <a:lvl2pPr marL="217884" marR="0" indent="0" algn="l" defTabSz="342900" rtl="0" eaLnBrk="1" fontAlgn="auto" latinLnBrk="0" hangingPunct="1">
              <a:lnSpc>
                <a:spcPct val="100000"/>
              </a:lnSpc>
              <a:spcBef>
                <a:spcPts val="450"/>
              </a:spcBef>
              <a:spcAft>
                <a:spcPts val="450"/>
              </a:spcAft>
              <a:buClr>
                <a:schemeClr val="accent6"/>
              </a:buClr>
              <a:buSzPct val="100000"/>
              <a:buFont typeface="Arial" panose="020B0604020202020204" pitchFamily="34" charset="0"/>
              <a:buNone/>
              <a:tabLst/>
              <a:defRPr sz="825"/>
            </a:lvl2pPr>
          </a:lstStyle>
          <a:p>
            <a:pPr lvl="0"/>
            <a:r>
              <a:rPr lang="en-US" dirty="0"/>
              <a:t>Example tech type</a:t>
            </a:r>
          </a:p>
        </p:txBody>
      </p:sp>
      <p:sp>
        <p:nvSpPr>
          <p:cNvPr id="28" name="Text Placeholder 5">
            <a:extLst>
              <a:ext uri="{FF2B5EF4-FFF2-40B4-BE49-F238E27FC236}">
                <a16:creationId xmlns:a16="http://schemas.microsoft.com/office/drawing/2014/main" id="{22D14BD5-E780-9740-9EB4-E5D65CD718E6}"/>
              </a:ext>
            </a:extLst>
          </p:cNvPr>
          <p:cNvSpPr>
            <a:spLocks noGrp="1"/>
          </p:cNvSpPr>
          <p:nvPr>
            <p:ph type="body" sz="quarter" idx="27" hasCustomPrompt="1"/>
          </p:nvPr>
        </p:nvSpPr>
        <p:spPr>
          <a:xfrm>
            <a:off x="3572513" y="2909791"/>
            <a:ext cx="2739185" cy="2677635"/>
          </a:xfrm>
          <a:prstGeom prst="rect">
            <a:avLst/>
          </a:prstGeom>
          <a:noFill/>
        </p:spPr>
        <p:txBody>
          <a:bodyPr numCol="1" spcCol="365760">
            <a:noAutofit/>
          </a:bodyPr>
          <a:lstStyle>
            <a:lvl1pPr marL="263128" indent="-257175">
              <a:lnSpc>
                <a:spcPct val="150000"/>
              </a:lnSpc>
              <a:buClr>
                <a:schemeClr val="tx2"/>
              </a:buClr>
              <a:buFont typeface="Arial" panose="020B0604020202020204" pitchFamily="34" charset="0"/>
              <a:buChar char="•"/>
              <a:defRPr sz="1050"/>
            </a:lvl1pPr>
            <a:lvl2pPr marL="217884" marR="0" indent="0" algn="l" defTabSz="342900" rtl="0" eaLnBrk="1" fontAlgn="auto" latinLnBrk="0" hangingPunct="1">
              <a:lnSpc>
                <a:spcPct val="100000"/>
              </a:lnSpc>
              <a:spcBef>
                <a:spcPts val="450"/>
              </a:spcBef>
              <a:spcAft>
                <a:spcPts val="450"/>
              </a:spcAft>
              <a:buClr>
                <a:schemeClr val="accent6"/>
              </a:buClr>
              <a:buSzPct val="100000"/>
              <a:buFont typeface="Arial" panose="020B0604020202020204" pitchFamily="34" charset="0"/>
              <a:buNone/>
              <a:tabLst/>
              <a:defRPr sz="825"/>
            </a:lvl2pPr>
          </a:lstStyle>
          <a:p>
            <a:pPr lvl="0"/>
            <a:r>
              <a:rPr lang="en-US" dirty="0"/>
              <a:t>Example tech type</a:t>
            </a:r>
          </a:p>
        </p:txBody>
      </p:sp>
      <p:sp>
        <p:nvSpPr>
          <p:cNvPr id="30" name="Slide Number Placeholder 9">
            <a:extLst>
              <a:ext uri="{FF2B5EF4-FFF2-40B4-BE49-F238E27FC236}">
                <a16:creationId xmlns:a16="http://schemas.microsoft.com/office/drawing/2014/main" id="{48A6286F-F0AE-904D-B0AC-F2323797439D}"/>
              </a:ext>
            </a:extLst>
          </p:cNvPr>
          <p:cNvSpPr>
            <a:spLocks noGrp="1"/>
          </p:cNvSpPr>
          <p:nvPr>
            <p:ph type="sldNum" sz="quarter" idx="10"/>
          </p:nvPr>
        </p:nvSpPr>
        <p:spPr>
          <a:xfrm>
            <a:off x="11434830" y="6268499"/>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43" name="Picture Placeholder 5">
            <a:extLst>
              <a:ext uri="{FF2B5EF4-FFF2-40B4-BE49-F238E27FC236}">
                <a16:creationId xmlns:a16="http://schemas.microsoft.com/office/drawing/2014/main" id="{3A70572B-3DD3-4B29-97E8-528DC12E633A}"/>
              </a:ext>
            </a:extLst>
          </p:cNvPr>
          <p:cNvSpPr>
            <a:spLocks noGrp="1" noChangeAspect="1"/>
          </p:cNvSpPr>
          <p:nvPr>
            <p:ph type="pic" sz="quarter" idx="15"/>
          </p:nvPr>
        </p:nvSpPr>
        <p:spPr>
          <a:xfrm>
            <a:off x="6692089" y="433978"/>
            <a:ext cx="2540601" cy="1316404"/>
          </a:xfrm>
          <a:prstGeom prst="rect">
            <a:avLst/>
          </a:prstGeom>
          <a:solidFill>
            <a:schemeClr val="bg2">
              <a:lumMod val="40000"/>
              <a:lumOff val="60000"/>
            </a:schemeClr>
          </a:solidFill>
          <a:effectLst/>
        </p:spPr>
        <p:txBody>
          <a:bodyPr anchor="ctr">
            <a:normAutofit/>
          </a:bodyPr>
          <a:lstStyle>
            <a:lvl1pPr marL="5953" indent="0" algn="ctr">
              <a:buNone/>
              <a:defRPr sz="1500"/>
            </a:lvl1pPr>
          </a:lstStyle>
          <a:p>
            <a:r>
              <a:rPr lang="en-US" dirty="0"/>
              <a:t>Click icon to add picture</a:t>
            </a:r>
          </a:p>
        </p:txBody>
      </p:sp>
      <p:sp>
        <p:nvSpPr>
          <p:cNvPr id="44" name="Picture Placeholder 5">
            <a:extLst>
              <a:ext uri="{FF2B5EF4-FFF2-40B4-BE49-F238E27FC236}">
                <a16:creationId xmlns:a16="http://schemas.microsoft.com/office/drawing/2014/main" id="{E30F9833-0A8F-4BD8-97B6-314129E72937}"/>
              </a:ext>
            </a:extLst>
          </p:cNvPr>
          <p:cNvSpPr>
            <a:spLocks noGrp="1" noChangeAspect="1"/>
          </p:cNvSpPr>
          <p:nvPr>
            <p:ph type="pic" sz="quarter" idx="16"/>
          </p:nvPr>
        </p:nvSpPr>
        <p:spPr>
          <a:xfrm>
            <a:off x="6692089" y="2269335"/>
            <a:ext cx="2540601" cy="1316404"/>
          </a:xfrm>
          <a:prstGeom prst="rect">
            <a:avLst/>
          </a:prstGeom>
          <a:solidFill>
            <a:schemeClr val="bg2">
              <a:lumMod val="40000"/>
              <a:lumOff val="60000"/>
            </a:schemeClr>
          </a:solidFill>
          <a:effectLst/>
        </p:spPr>
        <p:txBody>
          <a:bodyPr anchor="ctr">
            <a:normAutofit/>
          </a:bodyPr>
          <a:lstStyle>
            <a:lvl1pPr marL="5953" indent="0" algn="ctr">
              <a:buNone/>
              <a:defRPr sz="1500"/>
            </a:lvl1pPr>
          </a:lstStyle>
          <a:p>
            <a:r>
              <a:rPr lang="en-US" dirty="0"/>
              <a:t>Click icon to add picture</a:t>
            </a:r>
          </a:p>
        </p:txBody>
      </p:sp>
      <p:sp>
        <p:nvSpPr>
          <p:cNvPr id="45" name="Picture Placeholder 5">
            <a:extLst>
              <a:ext uri="{FF2B5EF4-FFF2-40B4-BE49-F238E27FC236}">
                <a16:creationId xmlns:a16="http://schemas.microsoft.com/office/drawing/2014/main" id="{2970698B-2EBC-4DF4-BF71-F4A1168240D0}"/>
              </a:ext>
            </a:extLst>
          </p:cNvPr>
          <p:cNvSpPr>
            <a:spLocks noGrp="1" noChangeAspect="1"/>
          </p:cNvSpPr>
          <p:nvPr>
            <p:ph type="pic" sz="quarter" idx="17"/>
          </p:nvPr>
        </p:nvSpPr>
        <p:spPr>
          <a:xfrm>
            <a:off x="6692089" y="4118547"/>
            <a:ext cx="2540601" cy="1316404"/>
          </a:xfrm>
          <a:prstGeom prst="rect">
            <a:avLst/>
          </a:prstGeom>
          <a:solidFill>
            <a:schemeClr val="bg2">
              <a:lumMod val="40000"/>
              <a:lumOff val="60000"/>
            </a:schemeClr>
          </a:solidFill>
          <a:effectLst/>
        </p:spPr>
        <p:txBody>
          <a:bodyPr anchor="ctr">
            <a:normAutofit/>
          </a:bodyPr>
          <a:lstStyle>
            <a:lvl1pPr marL="5953" indent="0" algn="ctr">
              <a:buNone/>
              <a:defRPr sz="1500"/>
            </a:lvl1pPr>
          </a:lstStyle>
          <a:p>
            <a:r>
              <a:rPr lang="en-US" dirty="0"/>
              <a:t>Click icon to add picture</a:t>
            </a:r>
          </a:p>
        </p:txBody>
      </p:sp>
      <p:sp>
        <p:nvSpPr>
          <p:cNvPr id="46" name="Picture Placeholder 5">
            <a:extLst>
              <a:ext uri="{FF2B5EF4-FFF2-40B4-BE49-F238E27FC236}">
                <a16:creationId xmlns:a16="http://schemas.microsoft.com/office/drawing/2014/main" id="{4AD45AC8-2D52-42F1-84FE-6BD611738C9C}"/>
              </a:ext>
            </a:extLst>
          </p:cNvPr>
          <p:cNvSpPr>
            <a:spLocks noGrp="1" noChangeAspect="1"/>
          </p:cNvSpPr>
          <p:nvPr>
            <p:ph type="pic" sz="quarter" idx="18"/>
          </p:nvPr>
        </p:nvSpPr>
        <p:spPr>
          <a:xfrm>
            <a:off x="9313540" y="433978"/>
            <a:ext cx="2540601" cy="1316404"/>
          </a:xfrm>
          <a:prstGeom prst="rect">
            <a:avLst/>
          </a:prstGeom>
          <a:solidFill>
            <a:schemeClr val="bg2">
              <a:lumMod val="40000"/>
              <a:lumOff val="60000"/>
            </a:schemeClr>
          </a:solidFill>
          <a:effectLst/>
        </p:spPr>
        <p:txBody>
          <a:bodyPr anchor="ctr">
            <a:normAutofit/>
          </a:bodyPr>
          <a:lstStyle>
            <a:lvl1pPr marL="5953" indent="0" algn="ctr">
              <a:buNone/>
              <a:defRPr sz="1500"/>
            </a:lvl1pPr>
          </a:lstStyle>
          <a:p>
            <a:r>
              <a:rPr lang="en-US" dirty="0"/>
              <a:t>Click icon to add picture</a:t>
            </a:r>
          </a:p>
        </p:txBody>
      </p:sp>
      <p:sp>
        <p:nvSpPr>
          <p:cNvPr id="47" name="Picture Placeholder 5">
            <a:extLst>
              <a:ext uri="{FF2B5EF4-FFF2-40B4-BE49-F238E27FC236}">
                <a16:creationId xmlns:a16="http://schemas.microsoft.com/office/drawing/2014/main" id="{401B385C-BC32-464D-A464-2FC5B2F8E204}"/>
              </a:ext>
            </a:extLst>
          </p:cNvPr>
          <p:cNvSpPr>
            <a:spLocks noGrp="1" noChangeAspect="1"/>
          </p:cNvSpPr>
          <p:nvPr>
            <p:ph type="pic" sz="quarter" idx="19"/>
          </p:nvPr>
        </p:nvSpPr>
        <p:spPr>
          <a:xfrm>
            <a:off x="9313540" y="2269335"/>
            <a:ext cx="2540601" cy="1316404"/>
          </a:xfrm>
          <a:prstGeom prst="rect">
            <a:avLst/>
          </a:prstGeom>
          <a:solidFill>
            <a:schemeClr val="bg2">
              <a:lumMod val="40000"/>
              <a:lumOff val="60000"/>
            </a:schemeClr>
          </a:solidFill>
          <a:effectLst/>
        </p:spPr>
        <p:txBody>
          <a:bodyPr anchor="ctr">
            <a:normAutofit/>
          </a:bodyPr>
          <a:lstStyle>
            <a:lvl1pPr marL="5953" indent="0" algn="ctr">
              <a:buNone/>
              <a:defRPr sz="1500"/>
            </a:lvl1pPr>
          </a:lstStyle>
          <a:p>
            <a:r>
              <a:rPr lang="en-US" dirty="0"/>
              <a:t>Click icon to add picture</a:t>
            </a:r>
          </a:p>
        </p:txBody>
      </p:sp>
      <p:sp>
        <p:nvSpPr>
          <p:cNvPr id="48" name="Picture Placeholder 5">
            <a:extLst>
              <a:ext uri="{FF2B5EF4-FFF2-40B4-BE49-F238E27FC236}">
                <a16:creationId xmlns:a16="http://schemas.microsoft.com/office/drawing/2014/main" id="{B597C6E7-1E83-40AD-B335-73198C3EA113}"/>
              </a:ext>
            </a:extLst>
          </p:cNvPr>
          <p:cNvSpPr>
            <a:spLocks noGrp="1" noChangeAspect="1"/>
          </p:cNvSpPr>
          <p:nvPr>
            <p:ph type="pic" sz="quarter" idx="20"/>
          </p:nvPr>
        </p:nvSpPr>
        <p:spPr>
          <a:xfrm>
            <a:off x="9313540" y="4118547"/>
            <a:ext cx="2540601" cy="1316404"/>
          </a:xfrm>
          <a:prstGeom prst="rect">
            <a:avLst/>
          </a:prstGeom>
          <a:solidFill>
            <a:schemeClr val="bg2">
              <a:lumMod val="40000"/>
              <a:lumOff val="60000"/>
            </a:schemeClr>
          </a:solidFill>
          <a:effectLst/>
        </p:spPr>
        <p:txBody>
          <a:bodyPr anchor="ctr">
            <a:normAutofit/>
          </a:bodyPr>
          <a:lstStyle>
            <a:lvl1pPr marL="5953" indent="0" algn="ctr">
              <a:buNone/>
              <a:defRPr sz="1500">
                <a:effectLst/>
              </a:defRPr>
            </a:lvl1pPr>
          </a:lstStyle>
          <a:p>
            <a:r>
              <a:rPr lang="en-US" dirty="0"/>
              <a:t>Click icon to add picture</a:t>
            </a:r>
          </a:p>
        </p:txBody>
      </p:sp>
      <p:sp>
        <p:nvSpPr>
          <p:cNvPr id="49" name="Text Placeholder 3">
            <a:extLst>
              <a:ext uri="{FF2B5EF4-FFF2-40B4-BE49-F238E27FC236}">
                <a16:creationId xmlns:a16="http://schemas.microsoft.com/office/drawing/2014/main" id="{6B03DB60-7934-4A1D-BF17-4C95D51B57C0}"/>
              </a:ext>
            </a:extLst>
          </p:cNvPr>
          <p:cNvSpPr>
            <a:spLocks noGrp="1"/>
          </p:cNvSpPr>
          <p:nvPr>
            <p:ph type="body" sz="quarter" idx="21" hasCustomPrompt="1"/>
          </p:nvPr>
        </p:nvSpPr>
        <p:spPr>
          <a:xfrm>
            <a:off x="6691762" y="1752092"/>
            <a:ext cx="2541029" cy="327307"/>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 text</a:t>
            </a:r>
          </a:p>
        </p:txBody>
      </p:sp>
      <p:sp>
        <p:nvSpPr>
          <p:cNvPr id="50" name="Text Placeholder 3">
            <a:extLst>
              <a:ext uri="{FF2B5EF4-FFF2-40B4-BE49-F238E27FC236}">
                <a16:creationId xmlns:a16="http://schemas.microsoft.com/office/drawing/2014/main" id="{F34772A5-3104-42B1-AFDB-14EE0296E9F4}"/>
              </a:ext>
            </a:extLst>
          </p:cNvPr>
          <p:cNvSpPr>
            <a:spLocks noGrp="1"/>
          </p:cNvSpPr>
          <p:nvPr>
            <p:ph type="body" sz="quarter" idx="22" hasCustomPrompt="1"/>
          </p:nvPr>
        </p:nvSpPr>
        <p:spPr>
          <a:xfrm>
            <a:off x="9313647" y="1752092"/>
            <a:ext cx="2541029" cy="327307"/>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 text</a:t>
            </a:r>
          </a:p>
        </p:txBody>
      </p:sp>
      <p:sp>
        <p:nvSpPr>
          <p:cNvPr id="51" name="Text Placeholder 3">
            <a:extLst>
              <a:ext uri="{FF2B5EF4-FFF2-40B4-BE49-F238E27FC236}">
                <a16:creationId xmlns:a16="http://schemas.microsoft.com/office/drawing/2014/main" id="{49F26809-07F3-4BF8-8261-E4FA1DCAF196}"/>
              </a:ext>
            </a:extLst>
          </p:cNvPr>
          <p:cNvSpPr>
            <a:spLocks noGrp="1"/>
          </p:cNvSpPr>
          <p:nvPr>
            <p:ph type="body" sz="quarter" idx="23" hasCustomPrompt="1"/>
          </p:nvPr>
        </p:nvSpPr>
        <p:spPr>
          <a:xfrm>
            <a:off x="6691762" y="3584153"/>
            <a:ext cx="2541029" cy="327307"/>
          </a:xfrm>
          <a:prstGeom prst="rect">
            <a:avLst/>
          </a:prstGeom>
          <a:solidFill>
            <a:schemeClr val="tx1"/>
          </a:solidFill>
        </p:spPr>
        <p:txBody>
          <a:bodyPr anchor="ctr" anchorCtr="0">
            <a:normAutofit/>
          </a:bodyPr>
          <a:lstStyle>
            <a:lvl1pPr marL="5953" marR="0" indent="0" algn="ctr" defTabSz="342900" rtl="0" eaLnBrk="1" fontAlgn="auto" latinLnBrk="0" hangingPunct="1">
              <a:lnSpc>
                <a:spcPct val="100000"/>
              </a:lnSpc>
              <a:spcBef>
                <a:spcPts val="0"/>
              </a:spcBef>
              <a:spcAft>
                <a:spcPts val="0"/>
              </a:spcAft>
              <a:buClr>
                <a:schemeClr val="tx2"/>
              </a:buClr>
              <a:buSzPct val="110000"/>
              <a:buFontTx/>
              <a:buNone/>
              <a:tabLst/>
              <a:defRPr sz="675" b="1" i="0" cap="all" baseline="0">
                <a:solidFill>
                  <a:schemeClr val="bg1"/>
                </a:solidFill>
              </a:defRPr>
            </a:lvl1pPr>
          </a:lstStyle>
          <a:p>
            <a:pPr lvl="0"/>
            <a:r>
              <a:rPr lang="en-US" dirty="0"/>
              <a:t>Click to add text</a:t>
            </a:r>
          </a:p>
        </p:txBody>
      </p:sp>
      <p:sp>
        <p:nvSpPr>
          <p:cNvPr id="52" name="Text Placeholder 3">
            <a:extLst>
              <a:ext uri="{FF2B5EF4-FFF2-40B4-BE49-F238E27FC236}">
                <a16:creationId xmlns:a16="http://schemas.microsoft.com/office/drawing/2014/main" id="{20915105-0AF8-4AC2-8A77-CEF5D5B10C3D}"/>
              </a:ext>
            </a:extLst>
          </p:cNvPr>
          <p:cNvSpPr>
            <a:spLocks noGrp="1"/>
          </p:cNvSpPr>
          <p:nvPr>
            <p:ph type="body" sz="quarter" idx="24" hasCustomPrompt="1"/>
          </p:nvPr>
        </p:nvSpPr>
        <p:spPr>
          <a:xfrm>
            <a:off x="9313647" y="3584153"/>
            <a:ext cx="2541029" cy="327307"/>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 text</a:t>
            </a:r>
          </a:p>
        </p:txBody>
      </p:sp>
      <p:sp>
        <p:nvSpPr>
          <p:cNvPr id="53" name="Text Placeholder 3">
            <a:extLst>
              <a:ext uri="{FF2B5EF4-FFF2-40B4-BE49-F238E27FC236}">
                <a16:creationId xmlns:a16="http://schemas.microsoft.com/office/drawing/2014/main" id="{B4C00A64-73AF-4799-92DD-41D87DD32651}"/>
              </a:ext>
            </a:extLst>
          </p:cNvPr>
          <p:cNvSpPr>
            <a:spLocks noGrp="1"/>
          </p:cNvSpPr>
          <p:nvPr>
            <p:ph type="body" sz="quarter" idx="25" hasCustomPrompt="1"/>
          </p:nvPr>
        </p:nvSpPr>
        <p:spPr>
          <a:xfrm>
            <a:off x="6691762" y="5434953"/>
            <a:ext cx="2541029" cy="327307"/>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 text</a:t>
            </a:r>
          </a:p>
        </p:txBody>
      </p:sp>
      <p:sp>
        <p:nvSpPr>
          <p:cNvPr id="54" name="Text Placeholder 3">
            <a:extLst>
              <a:ext uri="{FF2B5EF4-FFF2-40B4-BE49-F238E27FC236}">
                <a16:creationId xmlns:a16="http://schemas.microsoft.com/office/drawing/2014/main" id="{77C7C3A5-61A0-4D8A-A186-01952A03D50A}"/>
              </a:ext>
            </a:extLst>
          </p:cNvPr>
          <p:cNvSpPr>
            <a:spLocks noGrp="1"/>
          </p:cNvSpPr>
          <p:nvPr>
            <p:ph type="body" sz="quarter" idx="26" hasCustomPrompt="1"/>
          </p:nvPr>
        </p:nvSpPr>
        <p:spPr>
          <a:xfrm>
            <a:off x="9313647" y="5434953"/>
            <a:ext cx="2541029" cy="327307"/>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386554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MRC-EmployeeB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1D949-99EC-C94C-9234-2D475B0F084F}"/>
              </a:ext>
            </a:extLst>
          </p:cNvPr>
          <p:cNvSpPr>
            <a:spLocks noGrp="1"/>
          </p:cNvSpPr>
          <p:nvPr>
            <p:ph type="title" hasCustomPrompt="1"/>
          </p:nvPr>
        </p:nvSpPr>
        <p:spPr>
          <a:xfrm>
            <a:off x="4252912" y="317504"/>
            <a:ext cx="5419725" cy="720785"/>
          </a:xfrm>
        </p:spPr>
        <p:txBody>
          <a:bodyPr>
            <a:normAutofit/>
          </a:bodyPr>
          <a:lstStyle>
            <a:lvl1pPr>
              <a:defRPr sz="2400"/>
            </a:lvl1pPr>
          </a:lstStyle>
          <a:p>
            <a:r>
              <a:rPr lang="en-US" dirty="0"/>
              <a:t>Employee Name</a:t>
            </a:r>
          </a:p>
        </p:txBody>
      </p:sp>
      <p:sp>
        <p:nvSpPr>
          <p:cNvPr id="4" name="Text Placeholder 11">
            <a:extLst>
              <a:ext uri="{FF2B5EF4-FFF2-40B4-BE49-F238E27FC236}">
                <a16:creationId xmlns:a16="http://schemas.microsoft.com/office/drawing/2014/main" id="{A6CCFBC6-107C-D14B-8892-2530B576AACF}"/>
              </a:ext>
            </a:extLst>
          </p:cNvPr>
          <p:cNvSpPr>
            <a:spLocks noGrp="1"/>
          </p:cNvSpPr>
          <p:nvPr>
            <p:ph type="body" sz="quarter" idx="14" hasCustomPrompt="1"/>
          </p:nvPr>
        </p:nvSpPr>
        <p:spPr>
          <a:xfrm>
            <a:off x="7838907" y="562445"/>
            <a:ext cx="2804160" cy="301336"/>
          </a:xfrm>
          <a:prstGeom prst="rect">
            <a:avLst/>
          </a:prstGeom>
        </p:spPr>
        <p:txBody>
          <a:bodyPr>
            <a:noAutofit/>
          </a:bodyPr>
          <a:lstStyle>
            <a:lvl1pPr marL="5953" indent="0">
              <a:buNone/>
              <a:defRPr sz="1350" b="0">
                <a:solidFill>
                  <a:schemeClr val="accent4"/>
                </a:solidFill>
              </a:defRPr>
            </a:lvl1pPr>
          </a:lstStyle>
          <a:p>
            <a:pPr lvl="0"/>
            <a:r>
              <a:rPr lang="en-US" dirty="0"/>
              <a:t>Title, Location</a:t>
            </a:r>
          </a:p>
        </p:txBody>
      </p:sp>
      <p:sp>
        <p:nvSpPr>
          <p:cNvPr id="5" name="Text Placeholder 11">
            <a:extLst>
              <a:ext uri="{FF2B5EF4-FFF2-40B4-BE49-F238E27FC236}">
                <a16:creationId xmlns:a16="http://schemas.microsoft.com/office/drawing/2014/main" id="{B9C9E5AA-021B-0941-8796-99AC9CEE74BD}"/>
              </a:ext>
            </a:extLst>
          </p:cNvPr>
          <p:cNvSpPr>
            <a:spLocks noGrp="1"/>
          </p:cNvSpPr>
          <p:nvPr>
            <p:ph type="body" sz="quarter" idx="11" hasCustomPrompt="1"/>
          </p:nvPr>
        </p:nvSpPr>
        <p:spPr>
          <a:xfrm>
            <a:off x="4252912" y="1338052"/>
            <a:ext cx="2954347" cy="305521"/>
          </a:xfrm>
          <a:prstGeom prst="rect">
            <a:avLst/>
          </a:prstGeom>
        </p:spPr>
        <p:txBody>
          <a:bodyPr anchor="t">
            <a:normAutofit/>
          </a:bodyPr>
          <a:lstStyle>
            <a:lvl1pPr marL="5953" indent="0">
              <a:buNone/>
              <a:defRPr sz="1050" b="1">
                <a:solidFill>
                  <a:schemeClr val="tx2"/>
                </a:solidFill>
              </a:defRPr>
            </a:lvl1pPr>
          </a:lstStyle>
          <a:p>
            <a:pPr lvl="0"/>
            <a:r>
              <a:rPr lang="en-US" dirty="0"/>
              <a:t>Project Experience</a:t>
            </a:r>
          </a:p>
        </p:txBody>
      </p:sp>
      <p:cxnSp>
        <p:nvCxnSpPr>
          <p:cNvPr id="6" name="Straight Connector 5">
            <a:extLst>
              <a:ext uri="{FF2B5EF4-FFF2-40B4-BE49-F238E27FC236}">
                <a16:creationId xmlns:a16="http://schemas.microsoft.com/office/drawing/2014/main" id="{0126B812-36F4-DD42-B51B-5D202186B1C9}"/>
              </a:ext>
            </a:extLst>
          </p:cNvPr>
          <p:cNvCxnSpPr>
            <a:cxnSpLocks/>
          </p:cNvCxnSpPr>
          <p:nvPr userDrawn="1"/>
        </p:nvCxnSpPr>
        <p:spPr>
          <a:xfrm>
            <a:off x="4252912" y="1030148"/>
            <a:ext cx="7939088"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BFF3A90C-6B93-E14E-A28E-3809D64D326A}"/>
              </a:ext>
            </a:extLst>
          </p:cNvPr>
          <p:cNvSpPr/>
          <p:nvPr userDrawn="1"/>
        </p:nvSpPr>
        <p:spPr>
          <a:xfrm>
            <a:off x="-4764" y="0"/>
            <a:ext cx="3948115" cy="6872288"/>
          </a:xfrm>
          <a:custGeom>
            <a:avLst/>
            <a:gdLst>
              <a:gd name="connsiteX0" fmla="*/ 0 w 3800475"/>
              <a:gd name="connsiteY0" fmla="*/ 0 h 6858000"/>
              <a:gd name="connsiteX1" fmla="*/ 3800475 w 3800475"/>
              <a:gd name="connsiteY1" fmla="*/ 0 h 6858000"/>
              <a:gd name="connsiteX2" fmla="*/ 3800475 w 3800475"/>
              <a:gd name="connsiteY2" fmla="*/ 6858000 h 6858000"/>
              <a:gd name="connsiteX3" fmla="*/ 0 w 3800475"/>
              <a:gd name="connsiteY3" fmla="*/ 6858000 h 6858000"/>
              <a:gd name="connsiteX4" fmla="*/ 0 w 3800475"/>
              <a:gd name="connsiteY4" fmla="*/ 0 h 6858000"/>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3918214"/>
              <a:gd name="connsiteY0" fmla="*/ 0 h 7723314"/>
              <a:gd name="connsiteX1" fmla="*/ 3800475 w 3918214"/>
              <a:gd name="connsiteY1" fmla="*/ 0 h 7723314"/>
              <a:gd name="connsiteX2" fmla="*/ 2686050 w 3918214"/>
              <a:gd name="connsiteY2" fmla="*/ 6872288 h 7723314"/>
              <a:gd name="connsiteX3" fmla="*/ 0 w 3918214"/>
              <a:gd name="connsiteY3" fmla="*/ 6858000 h 7723314"/>
              <a:gd name="connsiteX4" fmla="*/ 0 w 3918214"/>
              <a:gd name="connsiteY4" fmla="*/ 0 h 7723314"/>
              <a:gd name="connsiteX0" fmla="*/ 0 w 3800475"/>
              <a:gd name="connsiteY0" fmla="*/ 0 h 7723314"/>
              <a:gd name="connsiteX1" fmla="*/ 3800475 w 3800475"/>
              <a:gd name="connsiteY1" fmla="*/ 0 h 7723314"/>
              <a:gd name="connsiteX2" fmla="*/ 2686050 w 3800475"/>
              <a:gd name="connsiteY2" fmla="*/ 6872288 h 7723314"/>
              <a:gd name="connsiteX3" fmla="*/ 0 w 3800475"/>
              <a:gd name="connsiteY3" fmla="*/ 6858000 h 7723314"/>
              <a:gd name="connsiteX4" fmla="*/ 0 w 3800475"/>
              <a:gd name="connsiteY4" fmla="*/ 0 h 7723314"/>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828676 w 4629151"/>
              <a:gd name="connsiteY3" fmla="*/ 6858000 h 6872288"/>
              <a:gd name="connsiteX4" fmla="*/ 0 w 4629151"/>
              <a:gd name="connsiteY4" fmla="*/ 0 h 6872288"/>
              <a:gd name="connsiteX0" fmla="*/ 0 w 4629151"/>
              <a:gd name="connsiteY0" fmla="*/ 0 h 7377656"/>
              <a:gd name="connsiteX1" fmla="*/ 4629151 w 4629151"/>
              <a:gd name="connsiteY1" fmla="*/ 0 h 7377656"/>
              <a:gd name="connsiteX2" fmla="*/ 3514726 w 4629151"/>
              <a:gd name="connsiteY2" fmla="*/ 6872288 h 7377656"/>
              <a:gd name="connsiteX3" fmla="*/ 1 w 4629151"/>
              <a:gd name="connsiteY3" fmla="*/ 6858000 h 7377656"/>
              <a:gd name="connsiteX4" fmla="*/ 0 w 4629151"/>
              <a:gd name="connsiteY4" fmla="*/ 0 h 7377656"/>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6872288"/>
              <a:gd name="connsiteX1" fmla="*/ 4421159 w 4421159"/>
              <a:gd name="connsiteY1" fmla="*/ 0 h 6872288"/>
              <a:gd name="connsiteX2" fmla="*/ 3514726 w 4421159"/>
              <a:gd name="connsiteY2" fmla="*/ 6872288 h 6872288"/>
              <a:gd name="connsiteX3" fmla="*/ 1 w 4421159"/>
              <a:gd name="connsiteY3" fmla="*/ 6858000 h 6872288"/>
              <a:gd name="connsiteX4" fmla="*/ 0 w 4421159"/>
              <a:gd name="connsiteY4" fmla="*/ 0 h 6872288"/>
              <a:gd name="connsiteX0" fmla="*/ 0 w 4421159"/>
              <a:gd name="connsiteY0" fmla="*/ 0 h 6872288"/>
              <a:gd name="connsiteX1" fmla="*/ 4421159 w 4421159"/>
              <a:gd name="connsiteY1" fmla="*/ 0 h 6872288"/>
              <a:gd name="connsiteX2" fmla="*/ 3690720 w 4421159"/>
              <a:gd name="connsiteY2" fmla="*/ 6872288 h 6872288"/>
              <a:gd name="connsiteX3" fmla="*/ 1 w 4421159"/>
              <a:gd name="connsiteY3" fmla="*/ 6858000 h 6872288"/>
              <a:gd name="connsiteX4" fmla="*/ 0 w 4421159"/>
              <a:gd name="connsiteY4" fmla="*/ 0 h 6872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1159" h="6872288">
                <a:moveTo>
                  <a:pt x="0" y="0"/>
                </a:moveTo>
                <a:lnTo>
                  <a:pt x="4421159" y="0"/>
                </a:lnTo>
                <a:lnTo>
                  <a:pt x="3690720" y="6872288"/>
                </a:lnTo>
                <a:lnTo>
                  <a:pt x="1" y="6858000"/>
                </a:lnTo>
                <a:cubicBezTo>
                  <a:pt x="1" y="4572000"/>
                  <a:pt x="0" y="2286000"/>
                  <a:pt x="0" y="0"/>
                </a:cubicBezTo>
                <a:close/>
              </a:path>
            </a:pathLst>
          </a:custGeom>
          <a:gradFill flip="none" rotWithShape="1">
            <a:gsLst>
              <a:gs pos="56000">
                <a:srgbClr val="3CA152"/>
              </a:gs>
              <a:gs pos="0">
                <a:schemeClr val="accent4"/>
              </a:gs>
              <a:gs pos="100000">
                <a:schemeClr val="accent3"/>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Text Placeholder 11">
            <a:extLst>
              <a:ext uri="{FF2B5EF4-FFF2-40B4-BE49-F238E27FC236}">
                <a16:creationId xmlns:a16="http://schemas.microsoft.com/office/drawing/2014/main" id="{11722DFE-0DD4-D442-8F5A-105E8C0028BA}"/>
              </a:ext>
            </a:extLst>
          </p:cNvPr>
          <p:cNvSpPr>
            <a:spLocks noGrp="1"/>
          </p:cNvSpPr>
          <p:nvPr>
            <p:ph type="body" sz="quarter" idx="15" hasCustomPrompt="1"/>
          </p:nvPr>
        </p:nvSpPr>
        <p:spPr>
          <a:xfrm>
            <a:off x="400050" y="1185863"/>
            <a:ext cx="2886075" cy="271462"/>
          </a:xfrm>
          <a:prstGeom prst="rect">
            <a:avLst/>
          </a:prstGeom>
        </p:spPr>
        <p:txBody>
          <a:bodyPr>
            <a:noAutofit/>
          </a:bodyPr>
          <a:lstStyle>
            <a:lvl1pPr marL="5953" indent="0">
              <a:buNone/>
              <a:defRPr sz="900" b="1" spc="75" baseline="0">
                <a:solidFill>
                  <a:schemeClr val="bg1"/>
                </a:solidFill>
              </a:defRPr>
            </a:lvl1pPr>
          </a:lstStyle>
          <a:p>
            <a:pPr lvl="0"/>
            <a:r>
              <a:rPr lang="en-US" dirty="0"/>
              <a:t>Education</a:t>
            </a:r>
          </a:p>
        </p:txBody>
      </p:sp>
      <p:sp>
        <p:nvSpPr>
          <p:cNvPr id="13" name="Text Placeholder 11">
            <a:extLst>
              <a:ext uri="{FF2B5EF4-FFF2-40B4-BE49-F238E27FC236}">
                <a16:creationId xmlns:a16="http://schemas.microsoft.com/office/drawing/2014/main" id="{95D7873F-383F-114E-9F10-EB8A7FD381C9}"/>
              </a:ext>
            </a:extLst>
          </p:cNvPr>
          <p:cNvSpPr>
            <a:spLocks noGrp="1"/>
          </p:cNvSpPr>
          <p:nvPr>
            <p:ph type="body" sz="quarter" idx="16" hasCustomPrompt="1"/>
          </p:nvPr>
        </p:nvSpPr>
        <p:spPr>
          <a:xfrm>
            <a:off x="400050" y="1600200"/>
            <a:ext cx="2886075" cy="1343026"/>
          </a:xfrm>
          <a:prstGeom prst="rect">
            <a:avLst/>
          </a:prstGeom>
        </p:spPr>
        <p:txBody>
          <a:bodyPr>
            <a:noAutofit/>
          </a:bodyPr>
          <a:lstStyle>
            <a:lvl1pPr marL="5953" indent="0">
              <a:buNone/>
              <a:defRPr sz="825" b="0" spc="75" baseline="0">
                <a:solidFill>
                  <a:schemeClr val="bg1"/>
                </a:solidFill>
              </a:defRPr>
            </a:lvl1pPr>
          </a:lstStyle>
          <a:p>
            <a:pPr lvl="0"/>
            <a:r>
              <a:rPr lang="en-US" dirty="0"/>
              <a:t>Education list</a:t>
            </a:r>
          </a:p>
        </p:txBody>
      </p:sp>
      <p:sp>
        <p:nvSpPr>
          <p:cNvPr id="14" name="Text Placeholder 11">
            <a:extLst>
              <a:ext uri="{FF2B5EF4-FFF2-40B4-BE49-F238E27FC236}">
                <a16:creationId xmlns:a16="http://schemas.microsoft.com/office/drawing/2014/main" id="{F10E8007-0764-8B41-8EEC-76ABF561BD57}"/>
              </a:ext>
            </a:extLst>
          </p:cNvPr>
          <p:cNvSpPr>
            <a:spLocks noGrp="1"/>
          </p:cNvSpPr>
          <p:nvPr>
            <p:ph type="body" sz="quarter" idx="17" hasCustomPrompt="1"/>
          </p:nvPr>
        </p:nvSpPr>
        <p:spPr>
          <a:xfrm>
            <a:off x="400050" y="3175150"/>
            <a:ext cx="2886075" cy="271462"/>
          </a:xfrm>
          <a:prstGeom prst="rect">
            <a:avLst/>
          </a:prstGeom>
        </p:spPr>
        <p:txBody>
          <a:bodyPr>
            <a:noAutofit/>
          </a:bodyPr>
          <a:lstStyle>
            <a:lvl1pPr marL="5953" indent="0">
              <a:buNone/>
              <a:defRPr sz="900" b="1" spc="75" baseline="0">
                <a:solidFill>
                  <a:schemeClr val="bg1"/>
                </a:solidFill>
              </a:defRPr>
            </a:lvl1pPr>
          </a:lstStyle>
          <a:p>
            <a:pPr lvl="0"/>
            <a:r>
              <a:rPr lang="en-US" dirty="0"/>
              <a:t>Professional Experience</a:t>
            </a:r>
          </a:p>
        </p:txBody>
      </p:sp>
      <p:sp>
        <p:nvSpPr>
          <p:cNvPr id="15" name="Text Placeholder 11">
            <a:extLst>
              <a:ext uri="{FF2B5EF4-FFF2-40B4-BE49-F238E27FC236}">
                <a16:creationId xmlns:a16="http://schemas.microsoft.com/office/drawing/2014/main" id="{0D968D63-EA60-0048-9D68-F2F8F6933546}"/>
              </a:ext>
            </a:extLst>
          </p:cNvPr>
          <p:cNvSpPr>
            <a:spLocks noGrp="1"/>
          </p:cNvSpPr>
          <p:nvPr>
            <p:ph type="body" sz="quarter" idx="18" hasCustomPrompt="1"/>
          </p:nvPr>
        </p:nvSpPr>
        <p:spPr>
          <a:xfrm>
            <a:off x="400050" y="3589488"/>
            <a:ext cx="2886075" cy="2704923"/>
          </a:xfrm>
          <a:prstGeom prst="rect">
            <a:avLst/>
          </a:prstGeom>
        </p:spPr>
        <p:txBody>
          <a:bodyPr>
            <a:noAutofit/>
          </a:bodyPr>
          <a:lstStyle>
            <a:lvl1pPr marL="5953" indent="0">
              <a:buNone/>
              <a:defRPr sz="825" b="0" spc="75" baseline="0">
                <a:solidFill>
                  <a:schemeClr val="bg1"/>
                </a:solidFill>
              </a:defRPr>
            </a:lvl1pPr>
          </a:lstStyle>
          <a:p>
            <a:pPr lvl="0"/>
            <a:r>
              <a:rPr lang="en-US" dirty="0"/>
              <a:t>Professional Experience</a:t>
            </a:r>
          </a:p>
        </p:txBody>
      </p:sp>
      <p:sp>
        <p:nvSpPr>
          <p:cNvPr id="19" name="Picture Placeholder 5">
            <a:extLst>
              <a:ext uri="{FF2B5EF4-FFF2-40B4-BE49-F238E27FC236}">
                <a16:creationId xmlns:a16="http://schemas.microsoft.com/office/drawing/2014/main" id="{1A77D6F5-40D0-5949-9E6B-85C192F53484}"/>
              </a:ext>
            </a:extLst>
          </p:cNvPr>
          <p:cNvSpPr>
            <a:spLocks noGrp="1" noChangeAspect="1"/>
          </p:cNvSpPr>
          <p:nvPr>
            <p:ph type="pic" sz="quarter" idx="19"/>
          </p:nvPr>
        </p:nvSpPr>
        <p:spPr>
          <a:xfrm>
            <a:off x="8594902" y="1490813"/>
            <a:ext cx="3267351" cy="1955801"/>
          </a:xfrm>
          <a:prstGeom prst="rect">
            <a:avLst/>
          </a:prstGeom>
          <a:solidFill>
            <a:schemeClr val="bg2">
              <a:lumMod val="40000"/>
              <a:lumOff val="60000"/>
            </a:schemeClr>
          </a:solidFill>
          <a:effectLst/>
        </p:spPr>
        <p:txBody>
          <a:bodyPr anchor="ctr">
            <a:normAutofit/>
          </a:bodyPr>
          <a:lstStyle>
            <a:lvl1pPr marL="5953" indent="0" algn="ctr">
              <a:buNone/>
              <a:defRPr sz="1500"/>
            </a:lvl1pPr>
          </a:lstStyle>
          <a:p>
            <a:r>
              <a:rPr lang="en-US" dirty="0"/>
              <a:t>Click icon to add picture</a:t>
            </a:r>
          </a:p>
        </p:txBody>
      </p:sp>
      <p:sp>
        <p:nvSpPr>
          <p:cNvPr id="21" name="Text Placeholder 3">
            <a:extLst>
              <a:ext uri="{FF2B5EF4-FFF2-40B4-BE49-F238E27FC236}">
                <a16:creationId xmlns:a16="http://schemas.microsoft.com/office/drawing/2014/main" id="{583D243B-A039-ED45-929B-923C2ABBA4B3}"/>
              </a:ext>
            </a:extLst>
          </p:cNvPr>
          <p:cNvSpPr>
            <a:spLocks noGrp="1"/>
          </p:cNvSpPr>
          <p:nvPr>
            <p:ph type="body" sz="quarter" idx="25" hasCustomPrompt="1"/>
          </p:nvPr>
        </p:nvSpPr>
        <p:spPr>
          <a:xfrm>
            <a:off x="8594902" y="3390757"/>
            <a:ext cx="3267351" cy="330000"/>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a:t>
            </a:r>
          </a:p>
        </p:txBody>
      </p:sp>
      <p:sp>
        <p:nvSpPr>
          <p:cNvPr id="22" name="Text Placeholder 11">
            <a:extLst>
              <a:ext uri="{FF2B5EF4-FFF2-40B4-BE49-F238E27FC236}">
                <a16:creationId xmlns:a16="http://schemas.microsoft.com/office/drawing/2014/main" id="{964FC3C6-E7E6-E84A-8E40-A316FA9E1E29}"/>
              </a:ext>
            </a:extLst>
          </p:cNvPr>
          <p:cNvSpPr>
            <a:spLocks noGrp="1"/>
          </p:cNvSpPr>
          <p:nvPr>
            <p:ph type="body" sz="quarter" idx="26" hasCustomPrompt="1"/>
          </p:nvPr>
        </p:nvSpPr>
        <p:spPr>
          <a:xfrm>
            <a:off x="8594899" y="3938941"/>
            <a:ext cx="2341787" cy="265191"/>
          </a:xfrm>
          <a:prstGeom prst="rect">
            <a:avLst/>
          </a:prstGeom>
        </p:spPr>
        <p:txBody>
          <a:bodyPr anchor="t">
            <a:normAutofit/>
          </a:bodyPr>
          <a:lstStyle>
            <a:lvl1pPr marL="5953" indent="0">
              <a:buNone/>
              <a:defRPr sz="1050" b="1">
                <a:solidFill>
                  <a:schemeClr val="tx2"/>
                </a:solidFill>
              </a:defRPr>
            </a:lvl1pPr>
          </a:lstStyle>
          <a:p>
            <a:pPr lvl="0"/>
            <a:r>
              <a:rPr lang="en-US" dirty="0"/>
              <a:t>Project Role</a:t>
            </a:r>
          </a:p>
        </p:txBody>
      </p:sp>
      <p:sp>
        <p:nvSpPr>
          <p:cNvPr id="23" name="Text Placeholder 5">
            <a:extLst>
              <a:ext uri="{FF2B5EF4-FFF2-40B4-BE49-F238E27FC236}">
                <a16:creationId xmlns:a16="http://schemas.microsoft.com/office/drawing/2014/main" id="{1DC1622E-28AD-E147-9A53-AC08E3C4F147}"/>
              </a:ext>
            </a:extLst>
          </p:cNvPr>
          <p:cNvSpPr>
            <a:spLocks noGrp="1"/>
          </p:cNvSpPr>
          <p:nvPr>
            <p:ph type="body" sz="quarter" idx="13" hasCustomPrompt="1"/>
          </p:nvPr>
        </p:nvSpPr>
        <p:spPr>
          <a:xfrm>
            <a:off x="8594901" y="4252362"/>
            <a:ext cx="3267351" cy="1875680"/>
          </a:xfrm>
          <a:prstGeom prst="rect">
            <a:avLst/>
          </a:prstGeom>
          <a:noFill/>
        </p:spPr>
        <p:txBody>
          <a:bodyPr numCol="1" spcCol="365760">
            <a:noAutofit/>
          </a:bodyPr>
          <a:lstStyle>
            <a:lvl1pPr marL="5953" indent="0">
              <a:buClr>
                <a:schemeClr val="tx2"/>
              </a:buClr>
              <a:buFont typeface="Arial" panose="020B0604020202020204" pitchFamily="34" charset="0"/>
              <a:buNone/>
              <a:defRPr sz="1050"/>
            </a:lvl1pPr>
            <a:lvl2pPr marL="217884" marR="0" indent="0" algn="l" defTabSz="342900" rtl="0" eaLnBrk="1" fontAlgn="auto" latinLnBrk="0" hangingPunct="1">
              <a:lnSpc>
                <a:spcPct val="100000"/>
              </a:lnSpc>
              <a:spcBef>
                <a:spcPts val="450"/>
              </a:spcBef>
              <a:spcAft>
                <a:spcPts val="450"/>
              </a:spcAft>
              <a:buClr>
                <a:schemeClr val="accent6"/>
              </a:buClr>
              <a:buSzPct val="100000"/>
              <a:buFont typeface="Arial" panose="020B0604020202020204" pitchFamily="34" charset="0"/>
              <a:buNone/>
              <a:tabLst/>
              <a:defRPr sz="825"/>
            </a:lvl2pPr>
          </a:lstStyle>
          <a:p>
            <a:pPr lvl="0"/>
            <a:r>
              <a:rPr lang="en-US" dirty="0"/>
              <a:t>Project role text</a:t>
            </a:r>
          </a:p>
        </p:txBody>
      </p:sp>
      <p:sp>
        <p:nvSpPr>
          <p:cNvPr id="18" name="Slide Number Placeholder 9">
            <a:extLst>
              <a:ext uri="{FF2B5EF4-FFF2-40B4-BE49-F238E27FC236}">
                <a16:creationId xmlns:a16="http://schemas.microsoft.com/office/drawing/2014/main" id="{2D6AF1A0-41F7-FE4E-B7F3-A3DC28768338}"/>
              </a:ext>
            </a:extLst>
          </p:cNvPr>
          <p:cNvSpPr>
            <a:spLocks noGrp="1"/>
          </p:cNvSpPr>
          <p:nvPr>
            <p:ph type="sldNum" sz="quarter" idx="10"/>
          </p:nvPr>
        </p:nvSpPr>
        <p:spPr>
          <a:xfrm>
            <a:off x="11434830" y="6268499"/>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pic>
        <p:nvPicPr>
          <p:cNvPr id="20" name="Picture 19">
            <a:extLst>
              <a:ext uri="{FF2B5EF4-FFF2-40B4-BE49-F238E27FC236}">
                <a16:creationId xmlns:a16="http://schemas.microsoft.com/office/drawing/2014/main" id="{A231B932-8DEE-2C44-AC44-17A630AAD2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0051" y="402779"/>
            <a:ext cx="2882432" cy="488154"/>
          </a:xfrm>
          <a:prstGeom prst="rect">
            <a:avLst/>
          </a:prstGeom>
        </p:spPr>
      </p:pic>
    </p:spTree>
    <p:extLst>
      <p:ext uri="{BB962C8B-B14F-4D97-AF65-F5344CB8AC3E}">
        <p14:creationId xmlns:p14="http://schemas.microsoft.com/office/powerpoint/2010/main" val="422835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MRC-ProjectTeam">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FD58649-F3DE-194C-8955-E09FA0ADB4A2}"/>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68853EE6-C251-3F40-B9C0-CDF4D41A4473}"/>
              </a:ext>
            </a:extLst>
          </p:cNvPr>
          <p:cNvSpPr>
            <a:spLocks noGrp="1"/>
          </p:cNvSpPr>
          <p:nvPr>
            <p:ph type="sldNum" sz="quarter" idx="10"/>
          </p:nvPr>
        </p:nvSpPr>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sp>
        <p:nvSpPr>
          <p:cNvPr id="8" name="Rectangle 7">
            <a:extLst>
              <a:ext uri="{FF2B5EF4-FFF2-40B4-BE49-F238E27FC236}">
                <a16:creationId xmlns:a16="http://schemas.microsoft.com/office/drawing/2014/main" id="{BFF3A90C-6B93-E14E-A28E-3809D64D326A}"/>
              </a:ext>
            </a:extLst>
          </p:cNvPr>
          <p:cNvSpPr/>
          <p:nvPr userDrawn="1"/>
        </p:nvSpPr>
        <p:spPr>
          <a:xfrm flipH="1">
            <a:off x="6494930" y="0"/>
            <a:ext cx="5697071" cy="6872288"/>
          </a:xfrm>
          <a:custGeom>
            <a:avLst/>
            <a:gdLst>
              <a:gd name="connsiteX0" fmla="*/ 0 w 3800475"/>
              <a:gd name="connsiteY0" fmla="*/ 0 h 6858000"/>
              <a:gd name="connsiteX1" fmla="*/ 3800475 w 3800475"/>
              <a:gd name="connsiteY1" fmla="*/ 0 h 6858000"/>
              <a:gd name="connsiteX2" fmla="*/ 3800475 w 3800475"/>
              <a:gd name="connsiteY2" fmla="*/ 6858000 h 6858000"/>
              <a:gd name="connsiteX3" fmla="*/ 0 w 3800475"/>
              <a:gd name="connsiteY3" fmla="*/ 6858000 h 6858000"/>
              <a:gd name="connsiteX4" fmla="*/ 0 w 3800475"/>
              <a:gd name="connsiteY4" fmla="*/ 0 h 6858000"/>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3918214"/>
              <a:gd name="connsiteY0" fmla="*/ 0 h 7723314"/>
              <a:gd name="connsiteX1" fmla="*/ 3800475 w 3918214"/>
              <a:gd name="connsiteY1" fmla="*/ 0 h 7723314"/>
              <a:gd name="connsiteX2" fmla="*/ 2686050 w 3918214"/>
              <a:gd name="connsiteY2" fmla="*/ 6872288 h 7723314"/>
              <a:gd name="connsiteX3" fmla="*/ 0 w 3918214"/>
              <a:gd name="connsiteY3" fmla="*/ 6858000 h 7723314"/>
              <a:gd name="connsiteX4" fmla="*/ 0 w 3918214"/>
              <a:gd name="connsiteY4" fmla="*/ 0 h 7723314"/>
              <a:gd name="connsiteX0" fmla="*/ 0 w 3800475"/>
              <a:gd name="connsiteY0" fmla="*/ 0 h 7723314"/>
              <a:gd name="connsiteX1" fmla="*/ 3800475 w 3800475"/>
              <a:gd name="connsiteY1" fmla="*/ 0 h 7723314"/>
              <a:gd name="connsiteX2" fmla="*/ 2686050 w 3800475"/>
              <a:gd name="connsiteY2" fmla="*/ 6872288 h 7723314"/>
              <a:gd name="connsiteX3" fmla="*/ 0 w 3800475"/>
              <a:gd name="connsiteY3" fmla="*/ 6858000 h 7723314"/>
              <a:gd name="connsiteX4" fmla="*/ 0 w 3800475"/>
              <a:gd name="connsiteY4" fmla="*/ 0 h 7723314"/>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828676 w 4629151"/>
              <a:gd name="connsiteY3" fmla="*/ 6858000 h 6872288"/>
              <a:gd name="connsiteX4" fmla="*/ 0 w 4629151"/>
              <a:gd name="connsiteY4" fmla="*/ 0 h 6872288"/>
              <a:gd name="connsiteX0" fmla="*/ 0 w 4629151"/>
              <a:gd name="connsiteY0" fmla="*/ 0 h 7377656"/>
              <a:gd name="connsiteX1" fmla="*/ 4629151 w 4629151"/>
              <a:gd name="connsiteY1" fmla="*/ 0 h 7377656"/>
              <a:gd name="connsiteX2" fmla="*/ 3514726 w 4629151"/>
              <a:gd name="connsiteY2" fmla="*/ 6872288 h 7377656"/>
              <a:gd name="connsiteX3" fmla="*/ 1 w 4629151"/>
              <a:gd name="connsiteY3" fmla="*/ 6858000 h 7377656"/>
              <a:gd name="connsiteX4" fmla="*/ 0 w 4629151"/>
              <a:gd name="connsiteY4" fmla="*/ 0 h 7377656"/>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6872288"/>
              <a:gd name="connsiteX1" fmla="*/ 4421159 w 4421159"/>
              <a:gd name="connsiteY1" fmla="*/ 0 h 6872288"/>
              <a:gd name="connsiteX2" fmla="*/ 3514726 w 4421159"/>
              <a:gd name="connsiteY2" fmla="*/ 6872288 h 6872288"/>
              <a:gd name="connsiteX3" fmla="*/ 1 w 4421159"/>
              <a:gd name="connsiteY3" fmla="*/ 6858000 h 6872288"/>
              <a:gd name="connsiteX4" fmla="*/ 0 w 4421159"/>
              <a:gd name="connsiteY4" fmla="*/ 0 h 6872288"/>
              <a:gd name="connsiteX0" fmla="*/ 0 w 4421159"/>
              <a:gd name="connsiteY0" fmla="*/ 0 h 6872288"/>
              <a:gd name="connsiteX1" fmla="*/ 4421159 w 4421159"/>
              <a:gd name="connsiteY1" fmla="*/ 0 h 6872288"/>
              <a:gd name="connsiteX2" fmla="*/ 3690720 w 4421159"/>
              <a:gd name="connsiteY2" fmla="*/ 6872288 h 6872288"/>
              <a:gd name="connsiteX3" fmla="*/ 1 w 4421159"/>
              <a:gd name="connsiteY3" fmla="*/ 6858000 h 6872288"/>
              <a:gd name="connsiteX4" fmla="*/ 0 w 4421159"/>
              <a:gd name="connsiteY4" fmla="*/ 0 h 6872288"/>
              <a:gd name="connsiteX0" fmla="*/ 0 w 4260268"/>
              <a:gd name="connsiteY0" fmla="*/ 0 h 7377656"/>
              <a:gd name="connsiteX1" fmla="*/ 4260268 w 4260268"/>
              <a:gd name="connsiteY1" fmla="*/ 0 h 7377656"/>
              <a:gd name="connsiteX2" fmla="*/ 3690720 w 4260268"/>
              <a:gd name="connsiteY2" fmla="*/ 6872288 h 7377656"/>
              <a:gd name="connsiteX3" fmla="*/ 1 w 4260268"/>
              <a:gd name="connsiteY3" fmla="*/ 6858000 h 7377656"/>
              <a:gd name="connsiteX4" fmla="*/ 0 w 4260268"/>
              <a:gd name="connsiteY4" fmla="*/ 0 h 7377656"/>
              <a:gd name="connsiteX0" fmla="*/ 0 w 4312688"/>
              <a:gd name="connsiteY0" fmla="*/ 0 h 7377656"/>
              <a:gd name="connsiteX1" fmla="*/ 4260268 w 4312688"/>
              <a:gd name="connsiteY1" fmla="*/ 0 h 7377656"/>
              <a:gd name="connsiteX2" fmla="*/ 3952169 w 4312688"/>
              <a:gd name="connsiteY2" fmla="*/ 6872288 h 7377656"/>
              <a:gd name="connsiteX3" fmla="*/ 1 w 4312688"/>
              <a:gd name="connsiteY3" fmla="*/ 6858000 h 7377656"/>
              <a:gd name="connsiteX4" fmla="*/ 0 w 4312688"/>
              <a:gd name="connsiteY4" fmla="*/ 0 h 7377656"/>
              <a:gd name="connsiteX0" fmla="*/ 0 w 4312688"/>
              <a:gd name="connsiteY0" fmla="*/ 0 h 6872288"/>
              <a:gd name="connsiteX1" fmla="*/ 4260268 w 4312688"/>
              <a:gd name="connsiteY1" fmla="*/ 0 h 6872288"/>
              <a:gd name="connsiteX2" fmla="*/ 3952169 w 4312688"/>
              <a:gd name="connsiteY2" fmla="*/ 6872288 h 6872288"/>
              <a:gd name="connsiteX3" fmla="*/ 1 w 4312688"/>
              <a:gd name="connsiteY3" fmla="*/ 6858000 h 6872288"/>
              <a:gd name="connsiteX4" fmla="*/ 0 w 4312688"/>
              <a:gd name="connsiteY4" fmla="*/ 0 h 6872288"/>
              <a:gd name="connsiteX0" fmla="*/ 0 w 4260268"/>
              <a:gd name="connsiteY0" fmla="*/ 0 h 6872288"/>
              <a:gd name="connsiteX1" fmla="*/ 4260268 w 4260268"/>
              <a:gd name="connsiteY1" fmla="*/ 0 h 6872288"/>
              <a:gd name="connsiteX2" fmla="*/ 3952169 w 4260268"/>
              <a:gd name="connsiteY2" fmla="*/ 6872288 h 6872288"/>
              <a:gd name="connsiteX3" fmla="*/ 1 w 4260268"/>
              <a:gd name="connsiteY3" fmla="*/ 6858000 h 6872288"/>
              <a:gd name="connsiteX4" fmla="*/ 0 w 4260268"/>
              <a:gd name="connsiteY4" fmla="*/ 0 h 6872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268" h="6872288">
                <a:moveTo>
                  <a:pt x="0" y="0"/>
                </a:moveTo>
                <a:lnTo>
                  <a:pt x="4260268" y="0"/>
                </a:lnTo>
                <a:lnTo>
                  <a:pt x="3952169" y="6872288"/>
                </a:lnTo>
                <a:lnTo>
                  <a:pt x="1" y="6858000"/>
                </a:lnTo>
                <a:cubicBezTo>
                  <a:pt x="1" y="4572000"/>
                  <a:pt x="0" y="2286000"/>
                  <a:pt x="0" y="0"/>
                </a:cubicBezTo>
                <a:close/>
              </a:path>
            </a:pathLst>
          </a:custGeom>
          <a:gradFill flip="none" rotWithShape="1">
            <a:gsLst>
              <a:gs pos="56000">
                <a:srgbClr val="3CA152"/>
              </a:gs>
              <a:gs pos="0">
                <a:schemeClr val="accent4"/>
              </a:gs>
              <a:gs pos="100000">
                <a:schemeClr val="accent3"/>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9" name="Picture Placeholder 5">
            <a:extLst>
              <a:ext uri="{FF2B5EF4-FFF2-40B4-BE49-F238E27FC236}">
                <a16:creationId xmlns:a16="http://schemas.microsoft.com/office/drawing/2014/main" id="{1A77D6F5-40D0-5949-9E6B-85C192F53484}"/>
              </a:ext>
            </a:extLst>
          </p:cNvPr>
          <p:cNvSpPr>
            <a:spLocks noGrp="1"/>
          </p:cNvSpPr>
          <p:nvPr>
            <p:ph type="pic" sz="quarter" idx="19"/>
          </p:nvPr>
        </p:nvSpPr>
        <p:spPr>
          <a:xfrm>
            <a:off x="9681883" y="274640"/>
            <a:ext cx="2194560" cy="1164197"/>
          </a:xfrm>
          <a:prstGeom prst="rect">
            <a:avLst/>
          </a:prstGeom>
          <a:solidFill>
            <a:schemeClr val="bg2">
              <a:lumMod val="40000"/>
              <a:lumOff val="60000"/>
            </a:schemeClr>
          </a:solidFill>
          <a:effectLst/>
        </p:spPr>
        <p:txBody>
          <a:bodyPr anchor="ctr">
            <a:normAutofit/>
          </a:bodyPr>
          <a:lstStyle>
            <a:lvl1pPr marL="5953" indent="0" algn="ctr">
              <a:buNone/>
              <a:defRPr sz="1500"/>
            </a:lvl1pPr>
          </a:lstStyle>
          <a:p>
            <a:r>
              <a:rPr lang="en-US" dirty="0"/>
              <a:t>Click icon to add picture</a:t>
            </a:r>
          </a:p>
        </p:txBody>
      </p:sp>
      <p:sp>
        <p:nvSpPr>
          <p:cNvPr id="21" name="Text Placeholder 3">
            <a:extLst>
              <a:ext uri="{FF2B5EF4-FFF2-40B4-BE49-F238E27FC236}">
                <a16:creationId xmlns:a16="http://schemas.microsoft.com/office/drawing/2014/main" id="{583D243B-A039-ED45-929B-923C2ABBA4B3}"/>
              </a:ext>
            </a:extLst>
          </p:cNvPr>
          <p:cNvSpPr>
            <a:spLocks noGrp="1"/>
          </p:cNvSpPr>
          <p:nvPr>
            <p:ph type="body" sz="quarter" idx="25" hasCustomPrompt="1"/>
          </p:nvPr>
        </p:nvSpPr>
        <p:spPr>
          <a:xfrm>
            <a:off x="9681883" y="1438837"/>
            <a:ext cx="2194560" cy="313405"/>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a:t>
            </a:r>
          </a:p>
        </p:txBody>
      </p:sp>
      <p:sp>
        <p:nvSpPr>
          <p:cNvPr id="20" name="Title 6">
            <a:extLst>
              <a:ext uri="{FF2B5EF4-FFF2-40B4-BE49-F238E27FC236}">
                <a16:creationId xmlns:a16="http://schemas.microsoft.com/office/drawing/2014/main" id="{E6D66A6E-22F7-094E-B057-D9F2388D35F1}"/>
              </a:ext>
            </a:extLst>
          </p:cNvPr>
          <p:cNvSpPr>
            <a:spLocks noGrp="1"/>
          </p:cNvSpPr>
          <p:nvPr>
            <p:ph type="title" hasCustomPrompt="1"/>
          </p:nvPr>
        </p:nvSpPr>
        <p:spPr>
          <a:xfrm>
            <a:off x="609600" y="274640"/>
            <a:ext cx="5970495" cy="720785"/>
          </a:xfrm>
        </p:spPr>
        <p:txBody>
          <a:bodyPr/>
          <a:lstStyle>
            <a:lvl1pPr>
              <a:defRPr/>
            </a:lvl1pPr>
          </a:lstStyle>
          <a:p>
            <a:r>
              <a:rPr lang="en-US" dirty="0"/>
              <a:t>Project Team</a:t>
            </a:r>
          </a:p>
        </p:txBody>
      </p:sp>
      <p:sp>
        <p:nvSpPr>
          <p:cNvPr id="25" name="Text Placeholder 2">
            <a:extLst>
              <a:ext uri="{FF2B5EF4-FFF2-40B4-BE49-F238E27FC236}">
                <a16:creationId xmlns:a16="http://schemas.microsoft.com/office/drawing/2014/main" id="{9C0813F6-1524-BE45-800C-72605CB1BF3D}"/>
              </a:ext>
            </a:extLst>
          </p:cNvPr>
          <p:cNvSpPr>
            <a:spLocks noGrp="1"/>
          </p:cNvSpPr>
          <p:nvPr>
            <p:ph type="body" sz="quarter" idx="13" hasCustomPrompt="1"/>
          </p:nvPr>
        </p:nvSpPr>
        <p:spPr>
          <a:xfrm>
            <a:off x="609601" y="1241974"/>
            <a:ext cx="5885329" cy="1041822"/>
          </a:xfrm>
          <a:prstGeom prst="rect">
            <a:avLst/>
          </a:prstGeom>
        </p:spPr>
        <p:txBody>
          <a:bodyPr anchor="ctr">
            <a:noAutofit/>
          </a:bodyPr>
          <a:lstStyle>
            <a:lvl1pPr marL="5953" marR="0" indent="0" algn="l" defTabSz="342900" rtl="0" eaLnBrk="1" fontAlgn="auto" latinLnBrk="0" hangingPunct="1">
              <a:lnSpc>
                <a:spcPts val="1935"/>
              </a:lnSpc>
              <a:spcBef>
                <a:spcPts val="450"/>
              </a:spcBef>
              <a:spcAft>
                <a:spcPts val="0"/>
              </a:spcAft>
              <a:buClr>
                <a:schemeClr val="accent6"/>
              </a:buClr>
              <a:buSzPct val="110000"/>
              <a:buFont typeface="Arial" panose="020B0604020202020204" pitchFamily="34" charset="0"/>
              <a:buNone/>
              <a:tabLst/>
              <a:defRPr sz="1800">
                <a:solidFill>
                  <a:schemeClr val="accent4"/>
                </a:solidFill>
              </a:defRPr>
            </a:lvl1pPr>
          </a:lstStyle>
          <a:p>
            <a:pPr marL="5953" marR="0" lvl="0" indent="0" algn="l" defTabSz="342900" rtl="0" eaLnBrk="1" fontAlgn="auto" latinLnBrk="0" hangingPunct="1">
              <a:lnSpc>
                <a:spcPct val="100000"/>
              </a:lnSpc>
              <a:spcBef>
                <a:spcPts val="450"/>
              </a:spcBef>
              <a:spcAft>
                <a:spcPts val="0"/>
              </a:spcAft>
              <a:buClr>
                <a:schemeClr val="accent6"/>
              </a:buClr>
              <a:buSzPct val="110000"/>
              <a:buFont typeface="Arial" panose="020B0604020202020204" pitchFamily="34" charset="0"/>
              <a:buNone/>
              <a:tabLst/>
              <a:defRPr/>
            </a:pPr>
            <a:r>
              <a:rPr lang="en-US" dirty="0"/>
              <a:t>Headline or call-out text</a:t>
            </a:r>
          </a:p>
        </p:txBody>
      </p:sp>
      <p:sp>
        <p:nvSpPr>
          <p:cNvPr id="59" name="Picture Placeholder 5">
            <a:extLst>
              <a:ext uri="{FF2B5EF4-FFF2-40B4-BE49-F238E27FC236}">
                <a16:creationId xmlns:a16="http://schemas.microsoft.com/office/drawing/2014/main" id="{67ADCB07-6EE8-BD42-9252-310E57559B5A}"/>
              </a:ext>
            </a:extLst>
          </p:cNvPr>
          <p:cNvSpPr>
            <a:spLocks noGrp="1"/>
          </p:cNvSpPr>
          <p:nvPr>
            <p:ph type="pic" sz="quarter" idx="28"/>
          </p:nvPr>
        </p:nvSpPr>
        <p:spPr>
          <a:xfrm>
            <a:off x="7185211" y="274640"/>
            <a:ext cx="2194560" cy="1164197"/>
          </a:xfrm>
          <a:prstGeom prst="rect">
            <a:avLst/>
          </a:prstGeom>
          <a:solidFill>
            <a:schemeClr val="bg2">
              <a:lumMod val="40000"/>
              <a:lumOff val="60000"/>
            </a:schemeClr>
          </a:solidFill>
          <a:effectLst/>
        </p:spPr>
        <p:txBody>
          <a:bodyPr anchor="ctr">
            <a:normAutofit/>
          </a:bodyPr>
          <a:lstStyle>
            <a:lvl1pPr marL="5953" indent="0" algn="ctr">
              <a:buNone/>
              <a:defRPr sz="1500"/>
            </a:lvl1pPr>
          </a:lstStyle>
          <a:p>
            <a:r>
              <a:rPr lang="en-US" dirty="0"/>
              <a:t>Click icon to add picture</a:t>
            </a:r>
          </a:p>
        </p:txBody>
      </p:sp>
      <p:sp>
        <p:nvSpPr>
          <p:cNvPr id="60" name="Text Placeholder 3">
            <a:extLst>
              <a:ext uri="{FF2B5EF4-FFF2-40B4-BE49-F238E27FC236}">
                <a16:creationId xmlns:a16="http://schemas.microsoft.com/office/drawing/2014/main" id="{49697FF4-43A3-4F48-8DBA-6C6ED07D7BD2}"/>
              </a:ext>
            </a:extLst>
          </p:cNvPr>
          <p:cNvSpPr>
            <a:spLocks noGrp="1"/>
          </p:cNvSpPr>
          <p:nvPr>
            <p:ph type="body" sz="quarter" idx="29" hasCustomPrompt="1"/>
          </p:nvPr>
        </p:nvSpPr>
        <p:spPr>
          <a:xfrm>
            <a:off x="7185211" y="1438837"/>
            <a:ext cx="2194560" cy="313405"/>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a:t>
            </a:r>
          </a:p>
        </p:txBody>
      </p:sp>
      <p:sp>
        <p:nvSpPr>
          <p:cNvPr id="63" name="Picture Placeholder 5">
            <a:extLst>
              <a:ext uri="{FF2B5EF4-FFF2-40B4-BE49-F238E27FC236}">
                <a16:creationId xmlns:a16="http://schemas.microsoft.com/office/drawing/2014/main" id="{0CAD19A0-A4F1-124E-BA13-41CF7E6D5EB2}"/>
              </a:ext>
            </a:extLst>
          </p:cNvPr>
          <p:cNvSpPr>
            <a:spLocks noGrp="1"/>
          </p:cNvSpPr>
          <p:nvPr>
            <p:ph type="pic" sz="quarter" idx="30"/>
          </p:nvPr>
        </p:nvSpPr>
        <p:spPr>
          <a:xfrm>
            <a:off x="9681883" y="1907036"/>
            <a:ext cx="2194560" cy="1164197"/>
          </a:xfrm>
          <a:prstGeom prst="rect">
            <a:avLst/>
          </a:prstGeom>
          <a:solidFill>
            <a:schemeClr val="bg2">
              <a:lumMod val="40000"/>
              <a:lumOff val="60000"/>
            </a:schemeClr>
          </a:solidFill>
          <a:effectLst/>
        </p:spPr>
        <p:txBody>
          <a:bodyPr anchor="ctr">
            <a:normAutofit/>
          </a:bodyPr>
          <a:lstStyle>
            <a:lvl1pPr marL="5953" indent="0" algn="ctr">
              <a:buNone/>
              <a:defRPr sz="1500"/>
            </a:lvl1pPr>
          </a:lstStyle>
          <a:p>
            <a:r>
              <a:rPr lang="en-US" dirty="0"/>
              <a:t>Click icon to add picture</a:t>
            </a:r>
          </a:p>
        </p:txBody>
      </p:sp>
      <p:sp>
        <p:nvSpPr>
          <p:cNvPr id="64" name="Text Placeholder 3">
            <a:extLst>
              <a:ext uri="{FF2B5EF4-FFF2-40B4-BE49-F238E27FC236}">
                <a16:creationId xmlns:a16="http://schemas.microsoft.com/office/drawing/2014/main" id="{BB7D8E04-C4F2-D342-B0E7-58BEC3115769}"/>
              </a:ext>
            </a:extLst>
          </p:cNvPr>
          <p:cNvSpPr>
            <a:spLocks noGrp="1"/>
          </p:cNvSpPr>
          <p:nvPr>
            <p:ph type="body" sz="quarter" idx="31" hasCustomPrompt="1"/>
          </p:nvPr>
        </p:nvSpPr>
        <p:spPr>
          <a:xfrm>
            <a:off x="9681883" y="3071233"/>
            <a:ext cx="2194560" cy="313405"/>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a:t>
            </a:r>
          </a:p>
        </p:txBody>
      </p:sp>
      <p:sp>
        <p:nvSpPr>
          <p:cNvPr id="65" name="Picture Placeholder 5">
            <a:extLst>
              <a:ext uri="{FF2B5EF4-FFF2-40B4-BE49-F238E27FC236}">
                <a16:creationId xmlns:a16="http://schemas.microsoft.com/office/drawing/2014/main" id="{0ED140C1-1F44-4243-96BB-947E4874D00A}"/>
              </a:ext>
            </a:extLst>
          </p:cNvPr>
          <p:cNvSpPr>
            <a:spLocks noGrp="1"/>
          </p:cNvSpPr>
          <p:nvPr>
            <p:ph type="pic" sz="quarter" idx="32"/>
          </p:nvPr>
        </p:nvSpPr>
        <p:spPr>
          <a:xfrm>
            <a:off x="7185211" y="1907036"/>
            <a:ext cx="2194560" cy="1164197"/>
          </a:xfrm>
          <a:prstGeom prst="rect">
            <a:avLst/>
          </a:prstGeom>
          <a:solidFill>
            <a:schemeClr val="bg2">
              <a:lumMod val="40000"/>
              <a:lumOff val="60000"/>
            </a:schemeClr>
          </a:solidFill>
          <a:effectLst/>
        </p:spPr>
        <p:txBody>
          <a:bodyPr anchor="ctr">
            <a:normAutofit/>
          </a:bodyPr>
          <a:lstStyle>
            <a:lvl1pPr marL="5953" indent="0" algn="ctr">
              <a:buNone/>
              <a:defRPr sz="1500"/>
            </a:lvl1pPr>
          </a:lstStyle>
          <a:p>
            <a:r>
              <a:rPr lang="en-US" dirty="0"/>
              <a:t>Click icon to add picture</a:t>
            </a:r>
          </a:p>
        </p:txBody>
      </p:sp>
      <p:sp>
        <p:nvSpPr>
          <p:cNvPr id="66" name="Text Placeholder 3">
            <a:extLst>
              <a:ext uri="{FF2B5EF4-FFF2-40B4-BE49-F238E27FC236}">
                <a16:creationId xmlns:a16="http://schemas.microsoft.com/office/drawing/2014/main" id="{559D0A71-29BF-E747-9B56-BC5276E83663}"/>
              </a:ext>
            </a:extLst>
          </p:cNvPr>
          <p:cNvSpPr>
            <a:spLocks noGrp="1"/>
          </p:cNvSpPr>
          <p:nvPr>
            <p:ph type="body" sz="quarter" idx="33" hasCustomPrompt="1"/>
          </p:nvPr>
        </p:nvSpPr>
        <p:spPr>
          <a:xfrm>
            <a:off x="7185211" y="3071233"/>
            <a:ext cx="2194560" cy="313405"/>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a:t>
            </a:r>
          </a:p>
        </p:txBody>
      </p:sp>
      <p:sp>
        <p:nvSpPr>
          <p:cNvPr id="67" name="Picture Placeholder 5">
            <a:extLst>
              <a:ext uri="{FF2B5EF4-FFF2-40B4-BE49-F238E27FC236}">
                <a16:creationId xmlns:a16="http://schemas.microsoft.com/office/drawing/2014/main" id="{E3E13B83-F642-1142-9BCB-022DCAD18E87}"/>
              </a:ext>
            </a:extLst>
          </p:cNvPr>
          <p:cNvSpPr>
            <a:spLocks noGrp="1"/>
          </p:cNvSpPr>
          <p:nvPr>
            <p:ph type="pic" sz="quarter" idx="34"/>
          </p:nvPr>
        </p:nvSpPr>
        <p:spPr>
          <a:xfrm>
            <a:off x="9681883" y="3532555"/>
            <a:ext cx="2194560" cy="1164197"/>
          </a:xfrm>
          <a:prstGeom prst="rect">
            <a:avLst/>
          </a:prstGeom>
          <a:solidFill>
            <a:schemeClr val="bg2">
              <a:lumMod val="40000"/>
              <a:lumOff val="60000"/>
            </a:schemeClr>
          </a:solidFill>
          <a:effectLst/>
        </p:spPr>
        <p:txBody>
          <a:bodyPr anchor="ctr">
            <a:normAutofit/>
          </a:bodyPr>
          <a:lstStyle>
            <a:lvl1pPr marL="5953" indent="0" algn="ctr">
              <a:buNone/>
              <a:defRPr sz="1500"/>
            </a:lvl1pPr>
          </a:lstStyle>
          <a:p>
            <a:r>
              <a:rPr lang="en-US" dirty="0"/>
              <a:t>Click icon to add picture</a:t>
            </a:r>
          </a:p>
        </p:txBody>
      </p:sp>
      <p:sp>
        <p:nvSpPr>
          <p:cNvPr id="68" name="Text Placeholder 3">
            <a:extLst>
              <a:ext uri="{FF2B5EF4-FFF2-40B4-BE49-F238E27FC236}">
                <a16:creationId xmlns:a16="http://schemas.microsoft.com/office/drawing/2014/main" id="{313E9BE9-BB07-A046-97F4-7738BC0FE715}"/>
              </a:ext>
            </a:extLst>
          </p:cNvPr>
          <p:cNvSpPr>
            <a:spLocks noGrp="1"/>
          </p:cNvSpPr>
          <p:nvPr>
            <p:ph type="body" sz="quarter" idx="35" hasCustomPrompt="1"/>
          </p:nvPr>
        </p:nvSpPr>
        <p:spPr>
          <a:xfrm>
            <a:off x="9681883" y="4696753"/>
            <a:ext cx="2194560" cy="313405"/>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a:t>
            </a:r>
          </a:p>
        </p:txBody>
      </p:sp>
      <p:sp>
        <p:nvSpPr>
          <p:cNvPr id="69" name="Picture Placeholder 5">
            <a:extLst>
              <a:ext uri="{FF2B5EF4-FFF2-40B4-BE49-F238E27FC236}">
                <a16:creationId xmlns:a16="http://schemas.microsoft.com/office/drawing/2014/main" id="{C2AB08BA-EF41-FD4E-8784-92DA6D168ED7}"/>
              </a:ext>
            </a:extLst>
          </p:cNvPr>
          <p:cNvSpPr>
            <a:spLocks noGrp="1"/>
          </p:cNvSpPr>
          <p:nvPr>
            <p:ph type="pic" sz="quarter" idx="36"/>
          </p:nvPr>
        </p:nvSpPr>
        <p:spPr>
          <a:xfrm>
            <a:off x="7185211" y="3532555"/>
            <a:ext cx="2194560" cy="1164197"/>
          </a:xfrm>
          <a:prstGeom prst="rect">
            <a:avLst/>
          </a:prstGeom>
          <a:solidFill>
            <a:schemeClr val="bg2">
              <a:lumMod val="40000"/>
              <a:lumOff val="60000"/>
            </a:schemeClr>
          </a:solidFill>
          <a:effectLst/>
        </p:spPr>
        <p:txBody>
          <a:bodyPr anchor="ctr">
            <a:normAutofit/>
          </a:bodyPr>
          <a:lstStyle>
            <a:lvl1pPr marL="5953" indent="0" algn="ctr">
              <a:buNone/>
              <a:defRPr sz="1500"/>
            </a:lvl1pPr>
          </a:lstStyle>
          <a:p>
            <a:r>
              <a:rPr lang="en-US" dirty="0"/>
              <a:t>Click icon to add picture</a:t>
            </a:r>
          </a:p>
        </p:txBody>
      </p:sp>
      <p:sp>
        <p:nvSpPr>
          <p:cNvPr id="70" name="Text Placeholder 3">
            <a:extLst>
              <a:ext uri="{FF2B5EF4-FFF2-40B4-BE49-F238E27FC236}">
                <a16:creationId xmlns:a16="http://schemas.microsoft.com/office/drawing/2014/main" id="{277CB25C-CDE6-F644-8CD2-CD47B81E748E}"/>
              </a:ext>
            </a:extLst>
          </p:cNvPr>
          <p:cNvSpPr>
            <a:spLocks noGrp="1"/>
          </p:cNvSpPr>
          <p:nvPr>
            <p:ph type="body" sz="quarter" idx="37" hasCustomPrompt="1"/>
          </p:nvPr>
        </p:nvSpPr>
        <p:spPr>
          <a:xfrm>
            <a:off x="7185211" y="4696753"/>
            <a:ext cx="2194560" cy="313405"/>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a:t>
            </a:r>
          </a:p>
        </p:txBody>
      </p:sp>
      <p:sp>
        <p:nvSpPr>
          <p:cNvPr id="71" name="Picture Placeholder 5">
            <a:extLst>
              <a:ext uri="{FF2B5EF4-FFF2-40B4-BE49-F238E27FC236}">
                <a16:creationId xmlns:a16="http://schemas.microsoft.com/office/drawing/2014/main" id="{0EDC3CBD-2CE2-9743-8328-CEBF7FCD513E}"/>
              </a:ext>
            </a:extLst>
          </p:cNvPr>
          <p:cNvSpPr>
            <a:spLocks noGrp="1"/>
          </p:cNvSpPr>
          <p:nvPr>
            <p:ph type="pic" sz="quarter" idx="38"/>
          </p:nvPr>
        </p:nvSpPr>
        <p:spPr>
          <a:xfrm>
            <a:off x="9681883" y="5159651"/>
            <a:ext cx="2194560" cy="1164197"/>
          </a:xfrm>
          <a:prstGeom prst="rect">
            <a:avLst/>
          </a:prstGeom>
          <a:solidFill>
            <a:schemeClr val="bg2">
              <a:lumMod val="40000"/>
              <a:lumOff val="60000"/>
            </a:schemeClr>
          </a:solidFill>
          <a:effectLst/>
        </p:spPr>
        <p:txBody>
          <a:bodyPr anchor="ctr">
            <a:normAutofit/>
          </a:bodyPr>
          <a:lstStyle>
            <a:lvl1pPr marL="5953" indent="0" algn="ctr">
              <a:buNone/>
              <a:defRPr sz="1500"/>
            </a:lvl1pPr>
          </a:lstStyle>
          <a:p>
            <a:r>
              <a:rPr lang="en-US" dirty="0"/>
              <a:t>Click icon to add picture</a:t>
            </a:r>
          </a:p>
        </p:txBody>
      </p:sp>
      <p:sp>
        <p:nvSpPr>
          <p:cNvPr id="72" name="Text Placeholder 3">
            <a:extLst>
              <a:ext uri="{FF2B5EF4-FFF2-40B4-BE49-F238E27FC236}">
                <a16:creationId xmlns:a16="http://schemas.microsoft.com/office/drawing/2014/main" id="{1FF129F0-5136-3A4F-A1DE-D7F97DFA2619}"/>
              </a:ext>
            </a:extLst>
          </p:cNvPr>
          <p:cNvSpPr>
            <a:spLocks noGrp="1"/>
          </p:cNvSpPr>
          <p:nvPr>
            <p:ph type="body" sz="quarter" idx="39" hasCustomPrompt="1"/>
          </p:nvPr>
        </p:nvSpPr>
        <p:spPr>
          <a:xfrm>
            <a:off x="9681883" y="6323848"/>
            <a:ext cx="2194560" cy="313405"/>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a:t>
            </a:r>
          </a:p>
        </p:txBody>
      </p:sp>
      <p:sp>
        <p:nvSpPr>
          <p:cNvPr id="73" name="Picture Placeholder 5">
            <a:extLst>
              <a:ext uri="{FF2B5EF4-FFF2-40B4-BE49-F238E27FC236}">
                <a16:creationId xmlns:a16="http://schemas.microsoft.com/office/drawing/2014/main" id="{FC216A72-9123-8D47-B9B2-9587EE783AAF}"/>
              </a:ext>
            </a:extLst>
          </p:cNvPr>
          <p:cNvSpPr>
            <a:spLocks noGrp="1"/>
          </p:cNvSpPr>
          <p:nvPr>
            <p:ph type="pic" sz="quarter" idx="40"/>
          </p:nvPr>
        </p:nvSpPr>
        <p:spPr>
          <a:xfrm>
            <a:off x="7185211" y="5159651"/>
            <a:ext cx="2194560" cy="1164197"/>
          </a:xfrm>
          <a:prstGeom prst="rect">
            <a:avLst/>
          </a:prstGeom>
          <a:solidFill>
            <a:schemeClr val="bg2">
              <a:lumMod val="40000"/>
              <a:lumOff val="60000"/>
            </a:schemeClr>
          </a:solidFill>
          <a:effectLst/>
        </p:spPr>
        <p:txBody>
          <a:bodyPr anchor="ctr">
            <a:normAutofit/>
          </a:bodyPr>
          <a:lstStyle>
            <a:lvl1pPr marL="5953" indent="0" algn="ctr">
              <a:buNone/>
              <a:defRPr sz="1500"/>
            </a:lvl1pPr>
          </a:lstStyle>
          <a:p>
            <a:r>
              <a:rPr lang="en-US" dirty="0"/>
              <a:t>Click icon to add picture</a:t>
            </a:r>
          </a:p>
        </p:txBody>
      </p:sp>
      <p:sp>
        <p:nvSpPr>
          <p:cNvPr id="74" name="Text Placeholder 3">
            <a:extLst>
              <a:ext uri="{FF2B5EF4-FFF2-40B4-BE49-F238E27FC236}">
                <a16:creationId xmlns:a16="http://schemas.microsoft.com/office/drawing/2014/main" id="{2205002D-E662-AA44-9E51-CB08565E9186}"/>
              </a:ext>
            </a:extLst>
          </p:cNvPr>
          <p:cNvSpPr>
            <a:spLocks noGrp="1"/>
          </p:cNvSpPr>
          <p:nvPr>
            <p:ph type="body" sz="quarter" idx="41" hasCustomPrompt="1"/>
          </p:nvPr>
        </p:nvSpPr>
        <p:spPr>
          <a:xfrm>
            <a:off x="7185211" y="6323848"/>
            <a:ext cx="2194560" cy="313405"/>
          </a:xfrm>
          <a:prstGeom prst="rect">
            <a:avLst/>
          </a:prstGeom>
          <a:solidFill>
            <a:schemeClr val="tx1"/>
          </a:solidFill>
        </p:spPr>
        <p:txBody>
          <a:bodyPr anchor="ctr" anchorCtr="0">
            <a:normAutofit/>
          </a:bodyPr>
          <a:lstStyle>
            <a:lvl1pPr marL="5953" indent="0" algn="ctr">
              <a:spcBef>
                <a:spcPts val="0"/>
              </a:spcBef>
              <a:buFontTx/>
              <a:buNone/>
              <a:defRPr sz="675" b="1" i="0" cap="all" baseline="0">
                <a:solidFill>
                  <a:schemeClr val="bg1"/>
                </a:solidFill>
              </a:defRPr>
            </a:lvl1pPr>
          </a:lstStyle>
          <a:p>
            <a:pPr lvl="0"/>
            <a:r>
              <a:rPr lang="en-US" dirty="0"/>
              <a:t>Click to Add</a:t>
            </a:r>
          </a:p>
        </p:txBody>
      </p:sp>
      <p:sp>
        <p:nvSpPr>
          <p:cNvPr id="28" name="Slide Number Placeholder 9">
            <a:extLst>
              <a:ext uri="{FF2B5EF4-FFF2-40B4-BE49-F238E27FC236}">
                <a16:creationId xmlns:a16="http://schemas.microsoft.com/office/drawing/2014/main" id="{9CFD2C82-3DC7-D04F-A31F-A6F61D2806EC}"/>
              </a:ext>
            </a:extLst>
          </p:cNvPr>
          <p:cNvSpPr txBox="1">
            <a:spLocks/>
          </p:cNvSpPr>
          <p:nvPr userDrawn="1"/>
        </p:nvSpPr>
        <p:spPr>
          <a:xfrm>
            <a:off x="378589" y="6268499"/>
            <a:ext cx="462023" cy="365125"/>
          </a:xfrm>
          <a:prstGeom prst="rect">
            <a:avLst/>
          </a:prstGeom>
        </p:spPr>
        <p:txBody>
          <a:bodyPr vert="horz" lIns="68580" tIns="34290" rIns="68580" bIns="3429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825" smtClean="0">
                <a:latin typeface="Arial" charset="0"/>
                <a:cs typeface="Arial" charset="0"/>
              </a:rPr>
              <a:pPr/>
              <a:t>‹#›</a:t>
            </a:fld>
            <a:endParaRPr lang="en-US" sz="825" dirty="0"/>
          </a:p>
        </p:txBody>
      </p:sp>
      <p:sp>
        <p:nvSpPr>
          <p:cNvPr id="6" name="Text Placeholder 5">
            <a:extLst>
              <a:ext uri="{FF2B5EF4-FFF2-40B4-BE49-F238E27FC236}">
                <a16:creationId xmlns:a16="http://schemas.microsoft.com/office/drawing/2014/main" id="{DC4C8E67-7CE2-3346-BC21-22597B94EBA8}"/>
              </a:ext>
            </a:extLst>
          </p:cNvPr>
          <p:cNvSpPr>
            <a:spLocks noGrp="1"/>
          </p:cNvSpPr>
          <p:nvPr>
            <p:ph type="body" sz="quarter" idx="42"/>
          </p:nvPr>
        </p:nvSpPr>
        <p:spPr>
          <a:xfrm>
            <a:off x="609602" y="2547938"/>
            <a:ext cx="5884863" cy="3560762"/>
          </a:xfrm>
        </p:spPr>
        <p:txBody>
          <a:bodyPr/>
          <a:lstStyle/>
          <a:p>
            <a:pPr lvl="0"/>
            <a:r>
              <a:rPr lang="en-US"/>
              <a:t>Click to edit Master text styles</a:t>
            </a:r>
          </a:p>
        </p:txBody>
      </p:sp>
    </p:spTree>
    <p:extLst>
      <p:ext uri="{BB962C8B-B14F-4D97-AF65-F5344CB8AC3E}">
        <p14:creationId xmlns:p14="http://schemas.microsoft.com/office/powerpoint/2010/main" val="38027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AMRC-Back1">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0472FAB6-F0C2-CB40-A177-425D5AC4CF50}"/>
              </a:ext>
            </a:extLst>
          </p:cNvPr>
          <p:cNvSpPr>
            <a:spLocks noGrp="1"/>
          </p:cNvSpPr>
          <p:nvPr>
            <p:ph type="body" sz="quarter" idx="10" hasCustomPrompt="1"/>
          </p:nvPr>
        </p:nvSpPr>
        <p:spPr>
          <a:xfrm>
            <a:off x="2266926" y="1860906"/>
            <a:ext cx="3626175" cy="920046"/>
          </a:xfrm>
          <a:prstGeom prst="rect">
            <a:avLst/>
          </a:prstGeom>
        </p:spPr>
        <p:txBody>
          <a:bodyPr anchor="b" anchorCtr="0"/>
          <a:lstStyle>
            <a:lvl1pPr marL="5953" indent="0" algn="ctr">
              <a:lnSpc>
                <a:spcPts val="3375"/>
              </a:lnSpc>
              <a:spcBef>
                <a:spcPts val="0"/>
              </a:spcBef>
              <a:buFontTx/>
              <a:buNone/>
              <a:defRPr sz="3150" b="0" i="0" cap="none" spc="75" baseline="0">
                <a:solidFill>
                  <a:schemeClr val="tx1"/>
                </a:solidFill>
              </a:defRPr>
            </a:lvl1pPr>
          </a:lstStyle>
          <a:p>
            <a:pPr lvl="0"/>
            <a:r>
              <a:rPr lang="en-US" dirty="0"/>
              <a:t>Thank You</a:t>
            </a:r>
          </a:p>
        </p:txBody>
      </p:sp>
      <p:sp>
        <p:nvSpPr>
          <p:cNvPr id="11" name="Text Placeholder 5">
            <a:extLst>
              <a:ext uri="{FF2B5EF4-FFF2-40B4-BE49-F238E27FC236}">
                <a16:creationId xmlns:a16="http://schemas.microsoft.com/office/drawing/2014/main" id="{F3883678-FB4C-EC44-B279-D801050C8BB4}"/>
              </a:ext>
            </a:extLst>
          </p:cNvPr>
          <p:cNvSpPr>
            <a:spLocks noGrp="1"/>
          </p:cNvSpPr>
          <p:nvPr>
            <p:ph type="body" sz="quarter" idx="12" hasCustomPrompt="1"/>
          </p:nvPr>
        </p:nvSpPr>
        <p:spPr>
          <a:xfrm>
            <a:off x="8816032" y="1792071"/>
            <a:ext cx="2432051" cy="2365712"/>
          </a:xfrm>
          <a:prstGeom prst="rect">
            <a:avLst/>
          </a:prstGeom>
        </p:spPr>
        <p:txBody>
          <a:bodyPr anchor="ctr">
            <a:noAutofit/>
          </a:bodyPr>
          <a:lstStyle>
            <a:lvl1pPr marL="5953" indent="0">
              <a:lnSpc>
                <a:spcPts val="1785"/>
              </a:lnSpc>
              <a:spcBef>
                <a:spcPts val="0"/>
              </a:spcBef>
              <a:buNone/>
              <a:defRPr sz="1200" b="0">
                <a:solidFill>
                  <a:schemeClr val="tx1"/>
                </a:solidFill>
              </a:defRPr>
            </a:lvl1pPr>
            <a:lvl2pPr marL="217884" indent="0">
              <a:buNone/>
              <a:defRPr/>
            </a:lvl2pPr>
            <a:lvl3pPr marL="478631" indent="0">
              <a:buNone/>
              <a:defRPr/>
            </a:lvl3pPr>
            <a:lvl4pPr marL="690563" indent="0">
              <a:buNone/>
              <a:defRPr/>
            </a:lvl4pPr>
            <a:lvl5pPr marL="902494" indent="0">
              <a:buNone/>
              <a:defRPr/>
            </a:lvl5pPr>
          </a:lstStyle>
          <a:p>
            <a:pPr lvl="0"/>
            <a:r>
              <a:rPr lang="en-US" dirty="0"/>
              <a:t>Name</a:t>
            </a:r>
            <a:br>
              <a:rPr lang="en-US" dirty="0"/>
            </a:br>
            <a:r>
              <a:rPr lang="en-US" dirty="0"/>
              <a:t>Title</a:t>
            </a:r>
            <a:br>
              <a:rPr lang="en-US" dirty="0"/>
            </a:br>
            <a:r>
              <a:rPr lang="en-US" dirty="0"/>
              <a:t>Phone</a:t>
            </a:r>
            <a:br>
              <a:rPr lang="en-US" dirty="0"/>
            </a:br>
            <a:r>
              <a:rPr lang="en-US" dirty="0"/>
              <a:t>Email Address</a:t>
            </a:r>
            <a:br>
              <a:rPr lang="en-US" dirty="0"/>
            </a:br>
            <a:r>
              <a:rPr lang="en-US" dirty="0"/>
              <a:t>Mailing Address 1</a:t>
            </a:r>
            <a:br>
              <a:rPr lang="en-US" dirty="0"/>
            </a:br>
            <a:r>
              <a:rPr lang="en-US" dirty="0"/>
              <a:t>Mailing Address 2</a:t>
            </a:r>
            <a:br>
              <a:rPr lang="en-US" dirty="0"/>
            </a:br>
            <a:r>
              <a:rPr lang="en-US" dirty="0"/>
              <a:t>Mailing Address 3</a:t>
            </a:r>
          </a:p>
        </p:txBody>
      </p:sp>
      <p:cxnSp>
        <p:nvCxnSpPr>
          <p:cNvPr id="12" name="Straight Connector 11">
            <a:extLst>
              <a:ext uri="{FF2B5EF4-FFF2-40B4-BE49-F238E27FC236}">
                <a16:creationId xmlns:a16="http://schemas.microsoft.com/office/drawing/2014/main" id="{D8E0087F-9C55-104B-832B-A8E04ECA0815}"/>
              </a:ext>
            </a:extLst>
          </p:cNvPr>
          <p:cNvCxnSpPr>
            <a:cxnSpLocks/>
          </p:cNvCxnSpPr>
          <p:nvPr userDrawn="1"/>
        </p:nvCxnSpPr>
        <p:spPr>
          <a:xfrm>
            <a:off x="8488027" y="1899649"/>
            <a:ext cx="0" cy="2183675"/>
          </a:xfrm>
          <a:prstGeom prst="line">
            <a:avLst/>
          </a:prstGeom>
          <a:ln w="4445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37EA5A0D-AC62-144B-B781-471364A3CD60}"/>
              </a:ext>
            </a:extLst>
          </p:cNvPr>
          <p:cNvSpPr/>
          <p:nvPr userDrawn="1"/>
        </p:nvSpPr>
        <p:spPr>
          <a:xfrm>
            <a:off x="196116" y="6422892"/>
            <a:ext cx="1983235" cy="207749"/>
          </a:xfrm>
          <a:prstGeom prst="rect">
            <a:avLst/>
          </a:prstGeom>
        </p:spPr>
        <p:txBody>
          <a:bodyPr wrap="none">
            <a:spAutoFit/>
          </a:bodyPr>
          <a:lstStyle/>
          <a:p>
            <a:pPr algn="l"/>
            <a:r>
              <a:rPr lang="en-US" sz="750" b="0" i="0" kern="1200" dirty="0">
                <a:solidFill>
                  <a:schemeClr val="bg1"/>
                </a:solidFill>
                <a:effectLst/>
                <a:latin typeface="Arial" charset="0"/>
                <a:ea typeface="Arial" charset="0"/>
                <a:cs typeface="Arial" charset="0"/>
              </a:rPr>
              <a:t>©2020 Ameresco, Inc. All rights reserved.</a:t>
            </a:r>
            <a:r>
              <a:rPr lang="en-US" sz="750" b="0" i="0" dirty="0">
                <a:solidFill>
                  <a:schemeClr val="bg1"/>
                </a:solidFill>
                <a:effectLst/>
                <a:latin typeface="Arial" charset="0"/>
                <a:ea typeface="Arial" charset="0"/>
                <a:cs typeface="Arial" charset="0"/>
              </a:rPr>
              <a:t> </a:t>
            </a:r>
            <a:endParaRPr lang="en-US" sz="750" b="0" i="0" dirty="0">
              <a:solidFill>
                <a:schemeClr val="bg1"/>
              </a:solidFill>
              <a:latin typeface="Arial" charset="0"/>
              <a:ea typeface="Arial" charset="0"/>
              <a:cs typeface="Arial" charset="0"/>
            </a:endParaRPr>
          </a:p>
        </p:txBody>
      </p:sp>
      <p:sp>
        <p:nvSpPr>
          <p:cNvPr id="14" name="TextBox 13">
            <a:extLst>
              <a:ext uri="{FF2B5EF4-FFF2-40B4-BE49-F238E27FC236}">
                <a16:creationId xmlns:a16="http://schemas.microsoft.com/office/drawing/2014/main" id="{54CC4409-ED36-BE4C-8BF7-BED3D7353E61}"/>
              </a:ext>
            </a:extLst>
          </p:cNvPr>
          <p:cNvSpPr txBox="1"/>
          <p:nvPr userDrawn="1"/>
        </p:nvSpPr>
        <p:spPr>
          <a:xfrm>
            <a:off x="8720386" y="939037"/>
            <a:ext cx="2969956" cy="276999"/>
          </a:xfrm>
          <a:prstGeom prst="rect">
            <a:avLst/>
          </a:prstGeom>
          <a:noFill/>
        </p:spPr>
        <p:txBody>
          <a:bodyPr wrap="square" rtlCol="0">
            <a:spAutoFit/>
          </a:bodyPr>
          <a:lstStyle/>
          <a:p>
            <a:pPr marL="5953" marR="0" lvl="0" indent="0" algn="l" defTabSz="342900" rtl="0" eaLnBrk="1" fontAlgn="auto" latinLnBrk="0" hangingPunct="1">
              <a:lnSpc>
                <a:spcPct val="100000"/>
              </a:lnSpc>
              <a:spcBef>
                <a:spcPts val="450"/>
              </a:spcBef>
              <a:spcAft>
                <a:spcPts val="0"/>
              </a:spcAft>
              <a:buClr>
                <a:schemeClr val="accent6"/>
              </a:buClr>
              <a:buSzPct val="110000"/>
              <a:buFont typeface="Arial" panose="020B0604020202020204" pitchFamily="34" charset="0"/>
              <a:buNone/>
              <a:tabLst/>
              <a:defRPr/>
            </a:pPr>
            <a:r>
              <a:rPr lang="en-US" sz="1200" b="1" i="0" kern="1200" spc="15" baseline="0" noProof="0" dirty="0">
                <a:solidFill>
                  <a:schemeClr val="accent1"/>
                </a:solidFill>
                <a:latin typeface="Arial" charset="0"/>
                <a:cs typeface="Arial" charset="0"/>
              </a:rPr>
              <a:t>ameresco.com</a:t>
            </a:r>
          </a:p>
        </p:txBody>
      </p:sp>
      <p:pic>
        <p:nvPicPr>
          <p:cNvPr id="15" name="Picture 14">
            <a:extLst>
              <a:ext uri="{FF2B5EF4-FFF2-40B4-BE49-F238E27FC236}">
                <a16:creationId xmlns:a16="http://schemas.microsoft.com/office/drawing/2014/main" id="{D2A371B6-7AC8-9041-922F-DBEB69DC5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16032" y="495223"/>
            <a:ext cx="2629264" cy="443490"/>
          </a:xfrm>
          <a:prstGeom prst="rect">
            <a:avLst/>
          </a:prstGeom>
        </p:spPr>
      </p:pic>
      <p:grpSp>
        <p:nvGrpSpPr>
          <p:cNvPr id="9" name="Group 8">
            <a:extLst>
              <a:ext uri="{FF2B5EF4-FFF2-40B4-BE49-F238E27FC236}">
                <a16:creationId xmlns:a16="http://schemas.microsoft.com/office/drawing/2014/main" id="{AF7963B9-19B0-6540-A177-D11B6533FD38}"/>
              </a:ext>
            </a:extLst>
          </p:cNvPr>
          <p:cNvGrpSpPr/>
          <p:nvPr userDrawn="1"/>
        </p:nvGrpSpPr>
        <p:grpSpPr>
          <a:xfrm flipH="1">
            <a:off x="-10596" y="3219323"/>
            <a:ext cx="12205771" cy="3666370"/>
            <a:chOff x="-9092" y="3219323"/>
            <a:chExt cx="12235008" cy="3666370"/>
          </a:xfrm>
        </p:grpSpPr>
        <p:sp>
          <p:nvSpPr>
            <p:cNvPr id="10" name="Rectangle 5">
              <a:extLst>
                <a:ext uri="{FF2B5EF4-FFF2-40B4-BE49-F238E27FC236}">
                  <a16:creationId xmlns:a16="http://schemas.microsoft.com/office/drawing/2014/main" id="{19F96390-B755-7047-8FF9-60BEF279920B}"/>
                </a:ext>
              </a:extLst>
            </p:cNvPr>
            <p:cNvSpPr/>
            <p:nvPr userDrawn="1"/>
          </p:nvSpPr>
          <p:spPr>
            <a:xfrm>
              <a:off x="-9092" y="4188293"/>
              <a:ext cx="3788226" cy="251799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42455 w 4442455"/>
                <a:gd name="connsiteY0" fmla="*/ 1943798 h 3198065"/>
                <a:gd name="connsiteX1" fmla="*/ 177 w 4442455"/>
                <a:gd name="connsiteY1" fmla="*/ 0 h 3198065"/>
                <a:gd name="connsiteX2" fmla="*/ 5472 w 4442455"/>
                <a:gd name="connsiteY2" fmla="*/ 3198065 h 3198065"/>
                <a:gd name="connsiteX3" fmla="*/ 4442455 w 4442455"/>
                <a:gd name="connsiteY3" fmla="*/ 1943798 h 3198065"/>
                <a:gd name="connsiteX0" fmla="*/ 4864463 w 4864463"/>
                <a:gd name="connsiteY0" fmla="*/ 1797834 h 3198065"/>
                <a:gd name="connsiteX1" fmla="*/ 177 w 4864463"/>
                <a:gd name="connsiteY1" fmla="*/ 0 h 3198065"/>
                <a:gd name="connsiteX2" fmla="*/ 5472 w 4864463"/>
                <a:gd name="connsiteY2" fmla="*/ 3198065 h 3198065"/>
                <a:gd name="connsiteX3" fmla="*/ 4864463 w 4864463"/>
                <a:gd name="connsiteY3" fmla="*/ 1797834 h 3198065"/>
                <a:gd name="connsiteX0" fmla="*/ 4836023 w 4836023"/>
                <a:gd name="connsiteY0" fmla="*/ 1822029 h 3198065"/>
                <a:gd name="connsiteX1" fmla="*/ 177 w 4836023"/>
                <a:gd name="connsiteY1" fmla="*/ 0 h 3198065"/>
                <a:gd name="connsiteX2" fmla="*/ 5472 w 4836023"/>
                <a:gd name="connsiteY2" fmla="*/ 3198065 h 3198065"/>
                <a:gd name="connsiteX3" fmla="*/ 4836023 w 4836023"/>
                <a:gd name="connsiteY3" fmla="*/ 1822029 h 3198065"/>
              </a:gdLst>
              <a:ahLst/>
              <a:cxnLst>
                <a:cxn ang="0">
                  <a:pos x="connsiteX0" y="connsiteY0"/>
                </a:cxn>
                <a:cxn ang="0">
                  <a:pos x="connsiteX1" y="connsiteY1"/>
                </a:cxn>
                <a:cxn ang="0">
                  <a:pos x="connsiteX2" y="connsiteY2"/>
                </a:cxn>
                <a:cxn ang="0">
                  <a:pos x="connsiteX3" y="connsiteY3"/>
                </a:cxn>
              </a:cxnLst>
              <a:rect l="l" t="t" r="r" b="b"/>
              <a:pathLst>
                <a:path w="4836023" h="3198065">
                  <a:moveTo>
                    <a:pt x="4836023" y="1822029"/>
                  </a:moveTo>
                  <a:lnTo>
                    <a:pt x="177" y="0"/>
                  </a:lnTo>
                  <a:cubicBezTo>
                    <a:pt x="-1300" y="1030773"/>
                    <a:pt x="6949" y="2167292"/>
                    <a:pt x="5472" y="3198065"/>
                  </a:cubicBezTo>
                  <a:lnTo>
                    <a:pt x="4836023" y="1822029"/>
                  </a:lnTo>
                  <a:close/>
                </a:path>
              </a:pathLst>
            </a:custGeom>
            <a:gradFill flip="none" rotWithShape="1">
              <a:gsLst>
                <a:gs pos="45000">
                  <a:srgbClr val="168F46"/>
                </a:gs>
                <a:gs pos="59000">
                  <a:schemeClr val="accent4"/>
                </a:gs>
                <a:gs pos="1000">
                  <a:schemeClr val="accent3"/>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nvGrpSpPr>
            <p:cNvPr id="13" name="Group 12">
              <a:extLst>
                <a:ext uri="{FF2B5EF4-FFF2-40B4-BE49-F238E27FC236}">
                  <a16:creationId xmlns:a16="http://schemas.microsoft.com/office/drawing/2014/main" id="{A893BEE1-1644-D749-A4C0-794D5645D8C9}"/>
                </a:ext>
              </a:extLst>
            </p:cNvPr>
            <p:cNvGrpSpPr/>
            <p:nvPr userDrawn="1"/>
          </p:nvGrpSpPr>
          <p:grpSpPr>
            <a:xfrm>
              <a:off x="-5506" y="3219323"/>
              <a:ext cx="12231422" cy="3666370"/>
              <a:chOff x="-5506" y="3219323"/>
              <a:chExt cx="12231422" cy="3666370"/>
            </a:xfrm>
          </p:grpSpPr>
          <p:sp>
            <p:nvSpPr>
              <p:cNvPr id="17" name="Rectangle 5">
                <a:extLst>
                  <a:ext uri="{FF2B5EF4-FFF2-40B4-BE49-F238E27FC236}">
                    <a16:creationId xmlns:a16="http://schemas.microsoft.com/office/drawing/2014/main" id="{CAD94408-8982-E94D-95D7-920D41673A61}"/>
                  </a:ext>
                </a:extLst>
              </p:cNvPr>
              <p:cNvSpPr/>
              <p:nvPr userDrawn="1"/>
            </p:nvSpPr>
            <p:spPr>
              <a:xfrm>
                <a:off x="-5506" y="3227359"/>
                <a:ext cx="12215296"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4835" h="3638484">
                    <a:moveTo>
                      <a:pt x="1945" y="3443512"/>
                    </a:moveTo>
                    <a:lnTo>
                      <a:pt x="12211485" y="0"/>
                    </a:lnTo>
                    <a:lnTo>
                      <a:pt x="12224835" y="3638484"/>
                    </a:lnTo>
                    <a:lnTo>
                      <a:pt x="0" y="3638173"/>
                    </a:lnTo>
                    <a:cubicBezTo>
                      <a:pt x="648" y="3573286"/>
                      <a:pt x="1297" y="3508399"/>
                      <a:pt x="1945" y="3443512"/>
                    </a:cubicBezTo>
                    <a:close/>
                  </a:path>
                </a:pathLst>
              </a:custGeom>
              <a:gradFill flip="none" rotWithShape="1">
                <a:gsLst>
                  <a:gs pos="75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8" name="Rectangle 5">
                <a:extLst>
                  <a:ext uri="{FF2B5EF4-FFF2-40B4-BE49-F238E27FC236}">
                    <a16:creationId xmlns:a16="http://schemas.microsoft.com/office/drawing/2014/main" id="{E552B552-E9DA-4641-B06D-EDA21B536B2D}"/>
                  </a:ext>
                </a:extLst>
              </p:cNvPr>
              <p:cNvSpPr/>
              <p:nvPr userDrawn="1"/>
            </p:nvSpPr>
            <p:spPr>
              <a:xfrm>
                <a:off x="3765609" y="3227359"/>
                <a:ext cx="8449691"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0 w 9045467"/>
                  <a:gd name="connsiteY0" fmla="*/ 2392407 h 3655528"/>
                  <a:gd name="connsiteX1" fmla="*/ 8418410 w 9045467"/>
                  <a:gd name="connsiteY1" fmla="*/ 17044 h 3655528"/>
                  <a:gd name="connsiteX2" fmla="*/ 8431760 w 9045467"/>
                  <a:gd name="connsiteY2" fmla="*/ 3655528 h 3655528"/>
                  <a:gd name="connsiteX3" fmla="*/ 3619349 w 9045467"/>
                  <a:gd name="connsiteY3" fmla="*/ 3655217 h 3655528"/>
                  <a:gd name="connsiteX4" fmla="*/ 0 w 9045467"/>
                  <a:gd name="connsiteY4" fmla="*/ 2392407 h 3655528"/>
                  <a:gd name="connsiteX0" fmla="*/ 0 w 9045467"/>
                  <a:gd name="connsiteY0" fmla="*/ 2375363 h 3638484"/>
                  <a:gd name="connsiteX1" fmla="*/ 8418410 w 9045467"/>
                  <a:gd name="connsiteY1" fmla="*/ 0 h 3638484"/>
                  <a:gd name="connsiteX2" fmla="*/ 8431760 w 9045467"/>
                  <a:gd name="connsiteY2" fmla="*/ 3638484 h 3638484"/>
                  <a:gd name="connsiteX3" fmla="*/ 3619349 w 9045467"/>
                  <a:gd name="connsiteY3" fmla="*/ 3638173 h 3638484"/>
                  <a:gd name="connsiteX4" fmla="*/ 0 w 9045467"/>
                  <a:gd name="connsiteY4" fmla="*/ 2375363 h 3638484"/>
                  <a:gd name="connsiteX0" fmla="*/ 0 w 8431760"/>
                  <a:gd name="connsiteY0" fmla="*/ 2375363 h 3638484"/>
                  <a:gd name="connsiteX1" fmla="*/ 8418410 w 8431760"/>
                  <a:gd name="connsiteY1" fmla="*/ 0 h 3638484"/>
                  <a:gd name="connsiteX2" fmla="*/ 8431760 w 8431760"/>
                  <a:gd name="connsiteY2" fmla="*/ 3638484 h 3638484"/>
                  <a:gd name="connsiteX3" fmla="*/ 3619349 w 8431760"/>
                  <a:gd name="connsiteY3" fmla="*/ 3638173 h 3638484"/>
                  <a:gd name="connsiteX4" fmla="*/ 0 w 8431760"/>
                  <a:gd name="connsiteY4" fmla="*/ 2375363 h 3638484"/>
                  <a:gd name="connsiteX0" fmla="*/ 126772 w 8558532"/>
                  <a:gd name="connsiteY0" fmla="*/ 2375363 h 3638484"/>
                  <a:gd name="connsiteX1" fmla="*/ 8555547 w 8558532"/>
                  <a:gd name="connsiteY1" fmla="*/ 0 h 3638484"/>
                  <a:gd name="connsiteX2" fmla="*/ 8558532 w 8558532"/>
                  <a:gd name="connsiteY2" fmla="*/ 3638484 h 3638484"/>
                  <a:gd name="connsiteX3" fmla="*/ 3746121 w 8558532"/>
                  <a:gd name="connsiteY3" fmla="*/ 3638173 h 3638484"/>
                  <a:gd name="connsiteX4" fmla="*/ 126772 w 8558532"/>
                  <a:gd name="connsiteY4" fmla="*/ 2375363 h 3638484"/>
                  <a:gd name="connsiteX0" fmla="*/ 126772 w 8558532"/>
                  <a:gd name="connsiteY0" fmla="*/ 2375363 h 3638484"/>
                  <a:gd name="connsiteX1" fmla="*/ 8555547 w 8558532"/>
                  <a:gd name="connsiteY1" fmla="*/ 0 h 3638484"/>
                  <a:gd name="connsiteX2" fmla="*/ 8558532 w 8558532"/>
                  <a:gd name="connsiteY2" fmla="*/ 3638484 h 3638484"/>
                  <a:gd name="connsiteX3" fmla="*/ 3746121 w 8558532"/>
                  <a:gd name="connsiteY3" fmla="*/ 3638173 h 3638484"/>
                  <a:gd name="connsiteX4" fmla="*/ 126772 w 8558532"/>
                  <a:gd name="connsiteY4" fmla="*/ 2375363 h 3638484"/>
                  <a:gd name="connsiteX0" fmla="*/ 0 w 8431760"/>
                  <a:gd name="connsiteY0" fmla="*/ 2375363 h 3638484"/>
                  <a:gd name="connsiteX1" fmla="*/ 8428775 w 8431760"/>
                  <a:gd name="connsiteY1" fmla="*/ 0 h 3638484"/>
                  <a:gd name="connsiteX2" fmla="*/ 8431760 w 8431760"/>
                  <a:gd name="connsiteY2" fmla="*/ 3638484 h 3638484"/>
                  <a:gd name="connsiteX3" fmla="*/ 3619349 w 8431760"/>
                  <a:gd name="connsiteY3" fmla="*/ 3638173 h 3638484"/>
                  <a:gd name="connsiteX4" fmla="*/ 0 w 8431760"/>
                  <a:gd name="connsiteY4" fmla="*/ 2375363 h 3638484"/>
                  <a:gd name="connsiteX0" fmla="*/ 0 w 9080245"/>
                  <a:gd name="connsiteY0" fmla="*/ 2401852 h 3655235"/>
                  <a:gd name="connsiteX1" fmla="*/ 8453302 w 9080245"/>
                  <a:gd name="connsiteY1" fmla="*/ 16751 h 3655235"/>
                  <a:gd name="connsiteX2" fmla="*/ 8456287 w 9080245"/>
                  <a:gd name="connsiteY2" fmla="*/ 3655235 h 3655235"/>
                  <a:gd name="connsiteX3" fmla="*/ 3643876 w 9080245"/>
                  <a:gd name="connsiteY3" fmla="*/ 3654924 h 3655235"/>
                  <a:gd name="connsiteX4" fmla="*/ 0 w 9080245"/>
                  <a:gd name="connsiteY4" fmla="*/ 2401852 h 3655235"/>
                  <a:gd name="connsiteX0" fmla="*/ 0 w 9080246"/>
                  <a:gd name="connsiteY0" fmla="*/ 2385101 h 3638484"/>
                  <a:gd name="connsiteX1" fmla="*/ 8453302 w 9080246"/>
                  <a:gd name="connsiteY1" fmla="*/ 0 h 3638484"/>
                  <a:gd name="connsiteX2" fmla="*/ 8456287 w 9080246"/>
                  <a:gd name="connsiteY2" fmla="*/ 3638484 h 3638484"/>
                  <a:gd name="connsiteX3" fmla="*/ 3643876 w 9080246"/>
                  <a:gd name="connsiteY3" fmla="*/ 3638173 h 3638484"/>
                  <a:gd name="connsiteX4" fmla="*/ 0 w 9080246"/>
                  <a:gd name="connsiteY4" fmla="*/ 2385101 h 3638484"/>
                  <a:gd name="connsiteX0" fmla="*/ 0 w 8456287"/>
                  <a:gd name="connsiteY0" fmla="*/ 2385101 h 3638484"/>
                  <a:gd name="connsiteX1" fmla="*/ 8453302 w 8456287"/>
                  <a:gd name="connsiteY1" fmla="*/ 0 h 3638484"/>
                  <a:gd name="connsiteX2" fmla="*/ 8456287 w 8456287"/>
                  <a:gd name="connsiteY2" fmla="*/ 3638484 h 3638484"/>
                  <a:gd name="connsiteX3" fmla="*/ 3643876 w 8456287"/>
                  <a:gd name="connsiteY3" fmla="*/ 3638173 h 3638484"/>
                  <a:gd name="connsiteX4" fmla="*/ 0 w 8456287"/>
                  <a:gd name="connsiteY4" fmla="*/ 2385101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6287" h="3638484">
                    <a:moveTo>
                      <a:pt x="0" y="2385101"/>
                    </a:moveTo>
                    <a:lnTo>
                      <a:pt x="8453302" y="0"/>
                    </a:lnTo>
                    <a:lnTo>
                      <a:pt x="8456287" y="3638484"/>
                    </a:lnTo>
                    <a:lnTo>
                      <a:pt x="3643876" y="3638173"/>
                    </a:lnTo>
                    <a:lnTo>
                      <a:pt x="0" y="2385101"/>
                    </a:lnTo>
                    <a:close/>
                  </a:path>
                </a:pathLst>
              </a:custGeom>
              <a:gradFill flip="none" rotWithShape="1">
                <a:gsLst>
                  <a:gs pos="21000">
                    <a:srgbClr val="03507A"/>
                  </a:gs>
                  <a:gs pos="69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9" name="Rectangle 5">
                <a:extLst>
                  <a:ext uri="{FF2B5EF4-FFF2-40B4-BE49-F238E27FC236}">
                    <a16:creationId xmlns:a16="http://schemas.microsoft.com/office/drawing/2014/main" id="{BBED7306-2C19-F940-9444-05ED8F31332C}"/>
                  </a:ext>
                </a:extLst>
              </p:cNvPr>
              <p:cNvSpPr/>
              <p:nvPr userDrawn="1"/>
            </p:nvSpPr>
            <p:spPr>
              <a:xfrm>
                <a:off x="7392272" y="3525401"/>
                <a:ext cx="4831522" cy="336029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4826514"/>
                  <a:gd name="connsiteY0" fmla="*/ 3029898 h 3030209"/>
                  <a:gd name="connsiteX1" fmla="*/ 4826514 w 4826514"/>
                  <a:gd name="connsiteY1" fmla="*/ 0 h 3030209"/>
                  <a:gd name="connsiteX2" fmla="*/ 4812411 w 4826514"/>
                  <a:gd name="connsiteY2" fmla="*/ 3030209 h 3030209"/>
                  <a:gd name="connsiteX3" fmla="*/ 0 w 4826514"/>
                  <a:gd name="connsiteY3" fmla="*/ 3029898 h 3030209"/>
                  <a:gd name="connsiteX0" fmla="*/ 0 w 4826514"/>
                  <a:gd name="connsiteY0" fmla="*/ 3305791 h 3306102"/>
                  <a:gd name="connsiteX1" fmla="*/ 4826514 w 4826514"/>
                  <a:gd name="connsiteY1" fmla="*/ 0 h 3306102"/>
                  <a:gd name="connsiteX2" fmla="*/ 4812411 w 4826514"/>
                  <a:gd name="connsiteY2" fmla="*/ 3306102 h 3306102"/>
                  <a:gd name="connsiteX3" fmla="*/ 0 w 4826514"/>
                  <a:gd name="connsiteY3" fmla="*/ 3305791 h 3306102"/>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 name="connsiteX0" fmla="*/ 0 w 4831522"/>
                  <a:gd name="connsiteY0" fmla="*/ 3320167 h 3329962"/>
                  <a:gd name="connsiteX1" fmla="*/ 4802432 w 4831522"/>
                  <a:gd name="connsiteY1" fmla="*/ 0 h 3329962"/>
                  <a:gd name="connsiteX2" fmla="*/ 4831522 w 4831522"/>
                  <a:gd name="connsiteY2" fmla="*/ 3329962 h 3329962"/>
                  <a:gd name="connsiteX3" fmla="*/ 0 w 4831522"/>
                  <a:gd name="connsiteY3" fmla="*/ 3320167 h 3329962"/>
                  <a:gd name="connsiteX0" fmla="*/ 0 w 4832109"/>
                  <a:gd name="connsiteY0" fmla="*/ 3335973 h 3345768"/>
                  <a:gd name="connsiteX1" fmla="*/ 4831098 w 4832109"/>
                  <a:gd name="connsiteY1" fmla="*/ 0 h 3345768"/>
                  <a:gd name="connsiteX2" fmla="*/ 4831522 w 4832109"/>
                  <a:gd name="connsiteY2" fmla="*/ 3345768 h 3345768"/>
                  <a:gd name="connsiteX3" fmla="*/ 0 w 4832109"/>
                  <a:gd name="connsiteY3" fmla="*/ 3335973 h 3345768"/>
                  <a:gd name="connsiteX0" fmla="*/ 0 w 4835294"/>
                  <a:gd name="connsiteY0" fmla="*/ 3342296 h 3345768"/>
                  <a:gd name="connsiteX1" fmla="*/ 4834283 w 4835294"/>
                  <a:gd name="connsiteY1" fmla="*/ 0 h 3345768"/>
                  <a:gd name="connsiteX2" fmla="*/ 4834707 w 4835294"/>
                  <a:gd name="connsiteY2" fmla="*/ 3345768 h 3345768"/>
                  <a:gd name="connsiteX3" fmla="*/ 0 w 4835294"/>
                  <a:gd name="connsiteY3" fmla="*/ 3342296 h 3345768"/>
                </a:gdLst>
                <a:ahLst/>
                <a:cxnLst>
                  <a:cxn ang="0">
                    <a:pos x="connsiteX0" y="connsiteY0"/>
                  </a:cxn>
                  <a:cxn ang="0">
                    <a:pos x="connsiteX1" y="connsiteY1"/>
                  </a:cxn>
                  <a:cxn ang="0">
                    <a:pos x="connsiteX2" y="connsiteY2"/>
                  </a:cxn>
                  <a:cxn ang="0">
                    <a:pos x="connsiteX3" y="connsiteY3"/>
                  </a:cxn>
                </a:cxnLst>
                <a:rect l="l" t="t" r="r" b="b"/>
                <a:pathLst>
                  <a:path w="4835294" h="3345768">
                    <a:moveTo>
                      <a:pt x="0" y="3342296"/>
                    </a:moveTo>
                    <a:lnTo>
                      <a:pt x="4834283" y="0"/>
                    </a:lnTo>
                    <a:cubicBezTo>
                      <a:pt x="4837609" y="1106826"/>
                      <a:pt x="4831381" y="2238942"/>
                      <a:pt x="4834707" y="3345768"/>
                    </a:cubicBezTo>
                    <a:lnTo>
                      <a:pt x="0" y="3342296"/>
                    </a:lnTo>
                    <a:close/>
                  </a:path>
                </a:pathLst>
              </a:custGeom>
              <a:gradFill flip="none" rotWithShape="1">
                <a:gsLst>
                  <a:gs pos="0">
                    <a:srgbClr val="01609A"/>
                  </a:gs>
                  <a:gs pos="60000">
                    <a:srgbClr val="063D56"/>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20" name="Rectangle 5">
                <a:extLst>
                  <a:ext uri="{FF2B5EF4-FFF2-40B4-BE49-F238E27FC236}">
                    <a16:creationId xmlns:a16="http://schemas.microsoft.com/office/drawing/2014/main" id="{E366BF15-0F56-494C-89A6-B362B3C03220}"/>
                  </a:ext>
                </a:extLst>
              </p:cNvPr>
              <p:cNvSpPr/>
              <p:nvPr userDrawn="1"/>
            </p:nvSpPr>
            <p:spPr>
              <a:xfrm>
                <a:off x="7811860" y="3219323"/>
                <a:ext cx="4411466" cy="1763399"/>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4225733"/>
                  <a:gd name="connsiteY0" fmla="*/ 1113777 h 1799090"/>
                  <a:gd name="connsiteX1" fmla="*/ 3934992 w 4225733"/>
                  <a:gd name="connsiteY1" fmla="*/ 10520 h 1799090"/>
                  <a:gd name="connsiteX2" fmla="*/ 3932139 w 4225733"/>
                  <a:gd name="connsiteY2" fmla="*/ 592194 h 1799090"/>
                  <a:gd name="connsiteX3" fmla="*/ 2106726 w 4225733"/>
                  <a:gd name="connsiteY3" fmla="*/ 1799090 h 1799090"/>
                  <a:gd name="connsiteX4" fmla="*/ 0 w 4225733"/>
                  <a:gd name="connsiteY4" fmla="*/ 1113777 h 1799090"/>
                  <a:gd name="connsiteX0" fmla="*/ 36307 w 4262041"/>
                  <a:gd name="connsiteY0" fmla="*/ 1113777 h 1786445"/>
                  <a:gd name="connsiteX1" fmla="*/ 3971299 w 4262041"/>
                  <a:gd name="connsiteY1" fmla="*/ 10520 h 1786445"/>
                  <a:gd name="connsiteX2" fmla="*/ 3968446 w 4262041"/>
                  <a:gd name="connsiteY2" fmla="*/ 592194 h 1786445"/>
                  <a:gd name="connsiteX3" fmla="*/ 2136678 w 4262041"/>
                  <a:gd name="connsiteY3" fmla="*/ 1786445 h 1786445"/>
                  <a:gd name="connsiteX4" fmla="*/ 36307 w 4262041"/>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3934992"/>
                  <a:gd name="connsiteY0" fmla="*/ 1103257 h 1775925"/>
                  <a:gd name="connsiteX1" fmla="*/ 3934992 w 3934992"/>
                  <a:gd name="connsiteY1" fmla="*/ 0 h 1775925"/>
                  <a:gd name="connsiteX2" fmla="*/ 3932139 w 3934992"/>
                  <a:gd name="connsiteY2" fmla="*/ 581674 h 1775925"/>
                  <a:gd name="connsiteX3" fmla="*/ 2100371 w 3934992"/>
                  <a:gd name="connsiteY3" fmla="*/ 1775925 h 1775925"/>
                  <a:gd name="connsiteX4" fmla="*/ 0 w 3934992"/>
                  <a:gd name="connsiteY4" fmla="*/ 1103257 h 1775925"/>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0 w 3932139"/>
                  <a:gd name="connsiteY0" fmla="*/ 1096934 h 1769602"/>
                  <a:gd name="connsiteX1" fmla="*/ 3928637 w 3932139"/>
                  <a:gd name="connsiteY1" fmla="*/ 0 h 1769602"/>
                  <a:gd name="connsiteX2" fmla="*/ 3932139 w 3932139"/>
                  <a:gd name="connsiteY2" fmla="*/ 575351 h 1769602"/>
                  <a:gd name="connsiteX3" fmla="*/ 2100371 w 3932139"/>
                  <a:gd name="connsiteY3" fmla="*/ 1769602 h 1769602"/>
                  <a:gd name="connsiteX4" fmla="*/ 0 w 3932139"/>
                  <a:gd name="connsiteY4" fmla="*/ 1096934 h 1769602"/>
                  <a:gd name="connsiteX0" fmla="*/ 0 w 4222207"/>
                  <a:gd name="connsiteY0" fmla="*/ 1129602 h 1802270"/>
                  <a:gd name="connsiteX1" fmla="*/ 3928637 w 4222207"/>
                  <a:gd name="connsiteY1" fmla="*/ 32668 h 1802270"/>
                  <a:gd name="connsiteX2" fmla="*/ 3937059 w 4222207"/>
                  <a:gd name="connsiteY2" fmla="*/ 368170 h 1802270"/>
                  <a:gd name="connsiteX3" fmla="*/ 2100371 w 4222207"/>
                  <a:gd name="connsiteY3" fmla="*/ 1802270 h 1802270"/>
                  <a:gd name="connsiteX4" fmla="*/ 0 w 4222207"/>
                  <a:gd name="connsiteY4" fmla="*/ 1129602 h 1802270"/>
                  <a:gd name="connsiteX0" fmla="*/ 0 w 3937059"/>
                  <a:gd name="connsiteY0" fmla="*/ 1096934 h 1769602"/>
                  <a:gd name="connsiteX1" fmla="*/ 3928637 w 3937059"/>
                  <a:gd name="connsiteY1" fmla="*/ 0 h 1769602"/>
                  <a:gd name="connsiteX2" fmla="*/ 3937059 w 3937059"/>
                  <a:gd name="connsiteY2" fmla="*/ 335502 h 1769602"/>
                  <a:gd name="connsiteX3" fmla="*/ 2100371 w 3937059"/>
                  <a:gd name="connsiteY3" fmla="*/ 1769602 h 1769602"/>
                  <a:gd name="connsiteX4" fmla="*/ 0 w 3937059"/>
                  <a:gd name="connsiteY4" fmla="*/ 1096934 h 1769602"/>
                  <a:gd name="connsiteX0" fmla="*/ 0 w 4857140"/>
                  <a:gd name="connsiteY0" fmla="*/ 1302856 h 1806370"/>
                  <a:gd name="connsiteX1" fmla="*/ 4520125 w 4857140"/>
                  <a:gd name="connsiteY1" fmla="*/ 36768 h 1806370"/>
                  <a:gd name="connsiteX2" fmla="*/ 4528547 w 4857140"/>
                  <a:gd name="connsiteY2" fmla="*/ 372270 h 1806370"/>
                  <a:gd name="connsiteX3" fmla="*/ 2691859 w 4857140"/>
                  <a:gd name="connsiteY3" fmla="*/ 1806370 h 1806370"/>
                  <a:gd name="connsiteX4" fmla="*/ 0 w 4857140"/>
                  <a:gd name="connsiteY4" fmla="*/ 1302856 h 1806370"/>
                  <a:gd name="connsiteX0" fmla="*/ 0 w 4528547"/>
                  <a:gd name="connsiteY0" fmla="*/ 1266088 h 1769602"/>
                  <a:gd name="connsiteX1" fmla="*/ 4520125 w 4528547"/>
                  <a:gd name="connsiteY1" fmla="*/ 0 h 1769602"/>
                  <a:gd name="connsiteX2" fmla="*/ 4528547 w 4528547"/>
                  <a:gd name="connsiteY2" fmla="*/ 335502 h 1769602"/>
                  <a:gd name="connsiteX3" fmla="*/ 2691859 w 4528547"/>
                  <a:gd name="connsiteY3" fmla="*/ 1769602 h 1769602"/>
                  <a:gd name="connsiteX4" fmla="*/ 0 w 4528547"/>
                  <a:gd name="connsiteY4" fmla="*/ 1266088 h 1769602"/>
                  <a:gd name="connsiteX0" fmla="*/ 31950 w 4560497"/>
                  <a:gd name="connsiteY0" fmla="*/ 1266088 h 1769602"/>
                  <a:gd name="connsiteX1" fmla="*/ 4552075 w 4560497"/>
                  <a:gd name="connsiteY1" fmla="*/ 0 h 1769602"/>
                  <a:gd name="connsiteX2" fmla="*/ 4560497 w 4560497"/>
                  <a:gd name="connsiteY2" fmla="*/ 335502 h 1769602"/>
                  <a:gd name="connsiteX3" fmla="*/ 2671984 w 4560497"/>
                  <a:gd name="connsiteY3" fmla="*/ 1769602 h 1769602"/>
                  <a:gd name="connsiteX4" fmla="*/ 31950 w 4560497"/>
                  <a:gd name="connsiteY4" fmla="*/ 1266088 h 1769602"/>
                  <a:gd name="connsiteX0" fmla="*/ 0 w 4528547"/>
                  <a:gd name="connsiteY0" fmla="*/ 1266088 h 1769602"/>
                  <a:gd name="connsiteX1" fmla="*/ 4520125 w 4528547"/>
                  <a:gd name="connsiteY1" fmla="*/ 0 h 1769602"/>
                  <a:gd name="connsiteX2" fmla="*/ 4528547 w 4528547"/>
                  <a:gd name="connsiteY2" fmla="*/ 335502 h 1769602"/>
                  <a:gd name="connsiteX3" fmla="*/ 2640034 w 4528547"/>
                  <a:gd name="connsiteY3" fmla="*/ 1769602 h 1769602"/>
                  <a:gd name="connsiteX4" fmla="*/ 0 w 4528547"/>
                  <a:gd name="connsiteY4" fmla="*/ 1266088 h 1769602"/>
                  <a:gd name="connsiteX0" fmla="*/ 0 w 4528547"/>
                  <a:gd name="connsiteY0" fmla="*/ 1266088 h 1769602"/>
                  <a:gd name="connsiteX1" fmla="*/ 4520125 w 4528547"/>
                  <a:gd name="connsiteY1" fmla="*/ 0 h 1769602"/>
                  <a:gd name="connsiteX2" fmla="*/ 4528547 w 4528547"/>
                  <a:gd name="connsiteY2" fmla="*/ 335502 h 1769602"/>
                  <a:gd name="connsiteX3" fmla="*/ 2640034 w 4528547"/>
                  <a:gd name="connsiteY3" fmla="*/ 1769602 h 1769602"/>
                  <a:gd name="connsiteX4" fmla="*/ 0 w 4528547"/>
                  <a:gd name="connsiteY4" fmla="*/ 1266088 h 1769602"/>
                  <a:gd name="connsiteX0" fmla="*/ 0 w 4684582"/>
                  <a:gd name="connsiteY0" fmla="*/ 1259347 h 1804011"/>
                  <a:gd name="connsiteX1" fmla="*/ 4359467 w 4684582"/>
                  <a:gd name="connsiteY1" fmla="*/ 34409 h 1804011"/>
                  <a:gd name="connsiteX2" fmla="*/ 4367889 w 4684582"/>
                  <a:gd name="connsiteY2" fmla="*/ 369911 h 1804011"/>
                  <a:gd name="connsiteX3" fmla="*/ 2479376 w 4684582"/>
                  <a:gd name="connsiteY3" fmla="*/ 1804011 h 1804011"/>
                  <a:gd name="connsiteX4" fmla="*/ 0 w 4684582"/>
                  <a:gd name="connsiteY4" fmla="*/ 1259347 h 1804011"/>
                  <a:gd name="connsiteX0" fmla="*/ 0 w 4723545"/>
                  <a:gd name="connsiteY0" fmla="*/ 1275659 h 1804892"/>
                  <a:gd name="connsiteX1" fmla="*/ 4395744 w 4723545"/>
                  <a:gd name="connsiteY1" fmla="*/ 35290 h 1804892"/>
                  <a:gd name="connsiteX2" fmla="*/ 4404166 w 4723545"/>
                  <a:gd name="connsiteY2" fmla="*/ 370792 h 1804892"/>
                  <a:gd name="connsiteX3" fmla="*/ 2515653 w 4723545"/>
                  <a:gd name="connsiteY3" fmla="*/ 1804892 h 1804892"/>
                  <a:gd name="connsiteX4" fmla="*/ 0 w 4723545"/>
                  <a:gd name="connsiteY4" fmla="*/ 1275659 h 1804892"/>
                  <a:gd name="connsiteX0" fmla="*/ 0 w 4404166"/>
                  <a:gd name="connsiteY0" fmla="*/ 1240369 h 1769602"/>
                  <a:gd name="connsiteX1" fmla="*/ 4395744 w 4404166"/>
                  <a:gd name="connsiteY1" fmla="*/ 0 h 1769602"/>
                  <a:gd name="connsiteX2" fmla="*/ 4404166 w 4404166"/>
                  <a:gd name="connsiteY2" fmla="*/ 335502 h 1769602"/>
                  <a:gd name="connsiteX3" fmla="*/ 2515653 w 4404166"/>
                  <a:gd name="connsiteY3" fmla="*/ 1769602 h 1769602"/>
                  <a:gd name="connsiteX4" fmla="*/ 0 w 4404166"/>
                  <a:gd name="connsiteY4" fmla="*/ 1240369 h 1769602"/>
                  <a:gd name="connsiteX0" fmla="*/ 33788 w 4450262"/>
                  <a:gd name="connsiteY0" fmla="*/ 1245513 h 1774746"/>
                  <a:gd name="connsiteX1" fmla="*/ 4450262 w 4450262"/>
                  <a:gd name="connsiteY1" fmla="*/ 0 h 1774746"/>
                  <a:gd name="connsiteX2" fmla="*/ 4437954 w 4450262"/>
                  <a:gd name="connsiteY2" fmla="*/ 340646 h 1774746"/>
                  <a:gd name="connsiteX3" fmla="*/ 2549441 w 4450262"/>
                  <a:gd name="connsiteY3" fmla="*/ 1774746 h 1774746"/>
                  <a:gd name="connsiteX4" fmla="*/ 33788 w 4450262"/>
                  <a:gd name="connsiteY4" fmla="*/ 1245513 h 1774746"/>
                  <a:gd name="connsiteX0" fmla="*/ 33788 w 4450262"/>
                  <a:gd name="connsiteY0" fmla="*/ 1245513 h 1774746"/>
                  <a:gd name="connsiteX1" fmla="*/ 4450262 w 4450262"/>
                  <a:gd name="connsiteY1" fmla="*/ 0 h 1774746"/>
                  <a:gd name="connsiteX2" fmla="*/ 4437954 w 4450262"/>
                  <a:gd name="connsiteY2" fmla="*/ 340646 h 1774746"/>
                  <a:gd name="connsiteX3" fmla="*/ 2549441 w 4450262"/>
                  <a:gd name="connsiteY3" fmla="*/ 1774746 h 1774746"/>
                  <a:gd name="connsiteX4" fmla="*/ 33788 w 4450262"/>
                  <a:gd name="connsiteY4" fmla="*/ 1245513 h 1774746"/>
                  <a:gd name="connsiteX0" fmla="*/ 0 w 4416474"/>
                  <a:gd name="connsiteY0" fmla="*/ 1245513 h 1774746"/>
                  <a:gd name="connsiteX1" fmla="*/ 4416474 w 4416474"/>
                  <a:gd name="connsiteY1" fmla="*/ 0 h 1774746"/>
                  <a:gd name="connsiteX2" fmla="*/ 4404166 w 4416474"/>
                  <a:gd name="connsiteY2" fmla="*/ 340646 h 1774746"/>
                  <a:gd name="connsiteX3" fmla="*/ 2515653 w 4416474"/>
                  <a:gd name="connsiteY3" fmla="*/ 1774746 h 1774746"/>
                  <a:gd name="connsiteX4" fmla="*/ 0 w 4416474"/>
                  <a:gd name="connsiteY4" fmla="*/ 1245513 h 1774746"/>
                  <a:gd name="connsiteX0" fmla="*/ 0 w 4734880"/>
                  <a:gd name="connsiteY0" fmla="*/ 1269680 h 1809200"/>
                  <a:gd name="connsiteX1" fmla="*/ 4411292 w 4734880"/>
                  <a:gd name="connsiteY1" fmla="*/ 34454 h 1809200"/>
                  <a:gd name="connsiteX2" fmla="*/ 4398984 w 4734880"/>
                  <a:gd name="connsiteY2" fmla="*/ 375100 h 1809200"/>
                  <a:gd name="connsiteX3" fmla="*/ 2510471 w 4734880"/>
                  <a:gd name="connsiteY3" fmla="*/ 1809200 h 1809200"/>
                  <a:gd name="connsiteX4" fmla="*/ 0 w 4734880"/>
                  <a:gd name="connsiteY4" fmla="*/ 1269680 h 1809200"/>
                  <a:gd name="connsiteX0" fmla="*/ 0 w 4411292"/>
                  <a:gd name="connsiteY0" fmla="*/ 1235226 h 1774746"/>
                  <a:gd name="connsiteX1" fmla="*/ 4411292 w 4411292"/>
                  <a:gd name="connsiteY1" fmla="*/ 0 h 1774746"/>
                  <a:gd name="connsiteX2" fmla="*/ 4398984 w 4411292"/>
                  <a:gd name="connsiteY2" fmla="*/ 340646 h 1774746"/>
                  <a:gd name="connsiteX3" fmla="*/ 2510471 w 4411292"/>
                  <a:gd name="connsiteY3" fmla="*/ 1774746 h 1774746"/>
                  <a:gd name="connsiteX4" fmla="*/ 0 w 4411292"/>
                  <a:gd name="connsiteY4" fmla="*/ 1235226 h 1774746"/>
                  <a:gd name="connsiteX0" fmla="*/ 33741 w 4441848"/>
                  <a:gd name="connsiteY0" fmla="*/ 1247871 h 1787391"/>
                  <a:gd name="connsiteX1" fmla="*/ 4441848 w 4441848"/>
                  <a:gd name="connsiteY1" fmla="*/ 0 h 1787391"/>
                  <a:gd name="connsiteX2" fmla="*/ 4432725 w 4441848"/>
                  <a:gd name="connsiteY2" fmla="*/ 353291 h 1787391"/>
                  <a:gd name="connsiteX3" fmla="*/ 2544212 w 4441848"/>
                  <a:gd name="connsiteY3" fmla="*/ 1787391 h 1787391"/>
                  <a:gd name="connsiteX4" fmla="*/ 33741 w 4441848"/>
                  <a:gd name="connsiteY4" fmla="*/ 1247871 h 1787391"/>
                  <a:gd name="connsiteX0" fmla="*/ 33741 w 4441848"/>
                  <a:gd name="connsiteY0" fmla="*/ 1247871 h 1787391"/>
                  <a:gd name="connsiteX1" fmla="*/ 4441848 w 4441848"/>
                  <a:gd name="connsiteY1" fmla="*/ 0 h 1787391"/>
                  <a:gd name="connsiteX2" fmla="*/ 4432725 w 4441848"/>
                  <a:gd name="connsiteY2" fmla="*/ 353291 h 1787391"/>
                  <a:gd name="connsiteX3" fmla="*/ 2544212 w 4441848"/>
                  <a:gd name="connsiteY3" fmla="*/ 1787391 h 1787391"/>
                  <a:gd name="connsiteX4" fmla="*/ 33741 w 4441848"/>
                  <a:gd name="connsiteY4" fmla="*/ 1247871 h 1787391"/>
                  <a:gd name="connsiteX0" fmla="*/ 41217 w 4449324"/>
                  <a:gd name="connsiteY0" fmla="*/ 1247871 h 1755778"/>
                  <a:gd name="connsiteX1" fmla="*/ 4449324 w 4449324"/>
                  <a:gd name="connsiteY1" fmla="*/ 0 h 1755778"/>
                  <a:gd name="connsiteX2" fmla="*/ 4440201 w 4449324"/>
                  <a:gd name="connsiteY2" fmla="*/ 353291 h 1755778"/>
                  <a:gd name="connsiteX3" fmla="*/ 2401989 w 4449324"/>
                  <a:gd name="connsiteY3" fmla="*/ 1755778 h 1755778"/>
                  <a:gd name="connsiteX4" fmla="*/ 41217 w 4449324"/>
                  <a:gd name="connsiteY4" fmla="*/ 1247871 h 1755778"/>
                  <a:gd name="connsiteX0" fmla="*/ 0 w 4408107"/>
                  <a:gd name="connsiteY0" fmla="*/ 1247871 h 1755778"/>
                  <a:gd name="connsiteX1" fmla="*/ 4408107 w 4408107"/>
                  <a:gd name="connsiteY1" fmla="*/ 0 h 1755778"/>
                  <a:gd name="connsiteX2" fmla="*/ 4398984 w 4408107"/>
                  <a:gd name="connsiteY2" fmla="*/ 353291 h 1755778"/>
                  <a:gd name="connsiteX3" fmla="*/ 2360772 w 4408107"/>
                  <a:gd name="connsiteY3" fmla="*/ 1755778 h 1755778"/>
                  <a:gd name="connsiteX4" fmla="*/ 0 w 4408107"/>
                  <a:gd name="connsiteY4" fmla="*/ 1247871 h 1755778"/>
                  <a:gd name="connsiteX0" fmla="*/ 0 w 4408107"/>
                  <a:gd name="connsiteY0" fmla="*/ 1247871 h 1755778"/>
                  <a:gd name="connsiteX1" fmla="*/ 4408107 w 4408107"/>
                  <a:gd name="connsiteY1" fmla="*/ 0 h 1755778"/>
                  <a:gd name="connsiteX2" fmla="*/ 4398984 w 4408107"/>
                  <a:gd name="connsiteY2" fmla="*/ 353291 h 1755778"/>
                  <a:gd name="connsiteX3" fmla="*/ 2360772 w 4408107"/>
                  <a:gd name="connsiteY3" fmla="*/ 1755778 h 1755778"/>
                  <a:gd name="connsiteX4" fmla="*/ 0 w 4408107"/>
                  <a:gd name="connsiteY4" fmla="*/ 1247871 h 1755778"/>
                  <a:gd name="connsiteX0" fmla="*/ 0 w 4408539"/>
                  <a:gd name="connsiteY0" fmla="*/ 1247871 h 1755778"/>
                  <a:gd name="connsiteX1" fmla="*/ 4408107 w 4408539"/>
                  <a:gd name="connsiteY1" fmla="*/ 0 h 1755778"/>
                  <a:gd name="connsiteX2" fmla="*/ 4408539 w 4408539"/>
                  <a:gd name="connsiteY2" fmla="*/ 346968 h 1755778"/>
                  <a:gd name="connsiteX3" fmla="*/ 2360772 w 4408539"/>
                  <a:gd name="connsiteY3" fmla="*/ 1755778 h 1755778"/>
                  <a:gd name="connsiteX4" fmla="*/ 0 w 4408539"/>
                  <a:gd name="connsiteY4" fmla="*/ 1247871 h 1755778"/>
                  <a:gd name="connsiteX0" fmla="*/ 0 w 4414909"/>
                  <a:gd name="connsiteY0" fmla="*/ 1247871 h 1755778"/>
                  <a:gd name="connsiteX1" fmla="*/ 4408107 w 4414909"/>
                  <a:gd name="connsiteY1" fmla="*/ 0 h 1755778"/>
                  <a:gd name="connsiteX2" fmla="*/ 4414909 w 4414909"/>
                  <a:gd name="connsiteY2" fmla="*/ 343807 h 1755778"/>
                  <a:gd name="connsiteX3" fmla="*/ 2360772 w 4414909"/>
                  <a:gd name="connsiteY3" fmla="*/ 1755778 h 1755778"/>
                  <a:gd name="connsiteX4" fmla="*/ 0 w 4414909"/>
                  <a:gd name="connsiteY4" fmla="*/ 1247871 h 1755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4909" h="1755778">
                    <a:moveTo>
                      <a:pt x="0" y="1247871"/>
                    </a:moveTo>
                    <a:lnTo>
                      <a:pt x="4408107" y="0"/>
                    </a:lnTo>
                    <a:lnTo>
                      <a:pt x="4414909" y="343807"/>
                    </a:lnTo>
                    <a:lnTo>
                      <a:pt x="2360772" y="1755778"/>
                    </a:lnTo>
                    <a:lnTo>
                      <a:pt x="0" y="1247871"/>
                    </a:lnTo>
                    <a:close/>
                  </a:path>
                </a:pathLst>
              </a:custGeom>
              <a:gradFill flip="none" rotWithShape="1">
                <a:gsLst>
                  <a:gs pos="65000">
                    <a:srgbClr val="063D56"/>
                  </a:gs>
                  <a:gs pos="0">
                    <a:schemeClr val="tx2"/>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21" name="Rectangle 5">
                <a:extLst>
                  <a:ext uri="{FF2B5EF4-FFF2-40B4-BE49-F238E27FC236}">
                    <a16:creationId xmlns:a16="http://schemas.microsoft.com/office/drawing/2014/main" id="{9C9971E8-C088-F54B-A54F-610A218E16D2}"/>
                  </a:ext>
                </a:extLst>
              </p:cNvPr>
              <p:cNvSpPr/>
              <p:nvPr userDrawn="1"/>
            </p:nvSpPr>
            <p:spPr>
              <a:xfrm>
                <a:off x="10154286" y="3576227"/>
                <a:ext cx="2071630" cy="183506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1823072 w 1828310"/>
                  <a:gd name="connsiteY0" fmla="*/ 2423973 h 2423973"/>
                  <a:gd name="connsiteX1" fmla="*/ 1828266 w 1828310"/>
                  <a:gd name="connsiteY1" fmla="*/ 72873 h 2423973"/>
                  <a:gd name="connsiteX2" fmla="*/ 1825413 w 1828310"/>
                  <a:gd name="connsiteY2" fmla="*/ 654547 h 2423973"/>
                  <a:gd name="connsiteX3" fmla="*/ 0 w 1828310"/>
                  <a:gd name="connsiteY3" fmla="*/ 1861443 h 2423973"/>
                  <a:gd name="connsiteX4" fmla="*/ 1823072 w 1828310"/>
                  <a:gd name="connsiteY4" fmla="*/ 2423973 h 2423973"/>
                  <a:gd name="connsiteX0" fmla="*/ 1823072 w 1986663"/>
                  <a:gd name="connsiteY0" fmla="*/ 1803297 h 1810602"/>
                  <a:gd name="connsiteX1" fmla="*/ 1899574 w 1986663"/>
                  <a:gd name="connsiteY1" fmla="*/ 823781 h 1810602"/>
                  <a:gd name="connsiteX2" fmla="*/ 1825413 w 1986663"/>
                  <a:gd name="connsiteY2" fmla="*/ 33871 h 1810602"/>
                  <a:gd name="connsiteX3" fmla="*/ 0 w 1986663"/>
                  <a:gd name="connsiteY3" fmla="*/ 1240767 h 1810602"/>
                  <a:gd name="connsiteX4" fmla="*/ 1823072 w 1986663"/>
                  <a:gd name="connsiteY4" fmla="*/ 1803297 h 1810602"/>
                  <a:gd name="connsiteX0" fmla="*/ 1823072 w 2052275"/>
                  <a:gd name="connsiteY0" fmla="*/ 1769426 h 1811451"/>
                  <a:gd name="connsiteX1" fmla="*/ 1825413 w 2052275"/>
                  <a:gd name="connsiteY1" fmla="*/ 0 h 1811451"/>
                  <a:gd name="connsiteX2" fmla="*/ 0 w 2052275"/>
                  <a:gd name="connsiteY2" fmla="*/ 1206896 h 1811451"/>
                  <a:gd name="connsiteX3" fmla="*/ 1823072 w 2052275"/>
                  <a:gd name="connsiteY3" fmla="*/ 1769426 h 1811451"/>
                  <a:gd name="connsiteX0" fmla="*/ 1823072 w 1825413"/>
                  <a:gd name="connsiteY0" fmla="*/ 1769426 h 1811451"/>
                  <a:gd name="connsiteX1" fmla="*/ 1825413 w 1825413"/>
                  <a:gd name="connsiteY1" fmla="*/ 0 h 1811451"/>
                  <a:gd name="connsiteX2" fmla="*/ 0 w 1825413"/>
                  <a:gd name="connsiteY2" fmla="*/ 1206896 h 1811451"/>
                  <a:gd name="connsiteX3" fmla="*/ 1823072 w 1825413"/>
                  <a:gd name="connsiteY3" fmla="*/ 1769426 h 1811451"/>
                  <a:gd name="connsiteX0" fmla="*/ 1823072 w 1825413"/>
                  <a:gd name="connsiteY0" fmla="*/ 1769426 h 1769426"/>
                  <a:gd name="connsiteX1" fmla="*/ 1825413 w 1825413"/>
                  <a:gd name="connsiteY1" fmla="*/ 0 h 1769426"/>
                  <a:gd name="connsiteX2" fmla="*/ 0 w 1825413"/>
                  <a:gd name="connsiteY2" fmla="*/ 1206896 h 1769426"/>
                  <a:gd name="connsiteX3" fmla="*/ 1823072 w 1825413"/>
                  <a:gd name="connsiteY3" fmla="*/ 1769426 h 1769426"/>
                  <a:gd name="connsiteX0" fmla="*/ 1823072 w 1955347"/>
                  <a:gd name="connsiteY0" fmla="*/ 1764339 h 1806094"/>
                  <a:gd name="connsiteX1" fmla="*/ 1815189 w 1955347"/>
                  <a:gd name="connsiteY1" fmla="*/ 0 h 1806094"/>
                  <a:gd name="connsiteX2" fmla="*/ 0 w 1955347"/>
                  <a:gd name="connsiteY2" fmla="*/ 1201809 h 1806094"/>
                  <a:gd name="connsiteX3" fmla="*/ 1823072 w 1955347"/>
                  <a:gd name="connsiteY3" fmla="*/ 1764339 h 1806094"/>
                  <a:gd name="connsiteX0" fmla="*/ 1823072 w 1823072"/>
                  <a:gd name="connsiteY0" fmla="*/ 1764339 h 1806094"/>
                  <a:gd name="connsiteX1" fmla="*/ 1815189 w 1823072"/>
                  <a:gd name="connsiteY1" fmla="*/ 0 h 1806094"/>
                  <a:gd name="connsiteX2" fmla="*/ 0 w 1823072"/>
                  <a:gd name="connsiteY2" fmla="*/ 1201809 h 1806094"/>
                  <a:gd name="connsiteX3" fmla="*/ 1823072 w 1823072"/>
                  <a:gd name="connsiteY3" fmla="*/ 1764339 h 1806094"/>
                  <a:gd name="connsiteX0" fmla="*/ 1838409 w 1972560"/>
                  <a:gd name="connsiteY0" fmla="*/ 1764339 h 1803913"/>
                  <a:gd name="connsiteX1" fmla="*/ 1830526 w 1972560"/>
                  <a:gd name="connsiteY1" fmla="*/ 0 h 1803913"/>
                  <a:gd name="connsiteX2" fmla="*/ 0 w 1972560"/>
                  <a:gd name="connsiteY2" fmla="*/ 1181463 h 1803913"/>
                  <a:gd name="connsiteX3" fmla="*/ 1838409 w 1972560"/>
                  <a:gd name="connsiteY3" fmla="*/ 1764339 h 1803913"/>
                  <a:gd name="connsiteX0" fmla="*/ 1838409 w 1972560"/>
                  <a:gd name="connsiteY0" fmla="*/ 1764339 h 1764339"/>
                  <a:gd name="connsiteX1" fmla="*/ 1830526 w 1972560"/>
                  <a:gd name="connsiteY1" fmla="*/ 0 h 1764339"/>
                  <a:gd name="connsiteX2" fmla="*/ 0 w 1972560"/>
                  <a:gd name="connsiteY2" fmla="*/ 1181463 h 1764339"/>
                  <a:gd name="connsiteX3" fmla="*/ 1838409 w 1972560"/>
                  <a:gd name="connsiteY3" fmla="*/ 1764339 h 1764339"/>
                  <a:gd name="connsiteX0" fmla="*/ 1838409 w 1977699"/>
                  <a:gd name="connsiteY0" fmla="*/ 1779598 h 1820310"/>
                  <a:gd name="connsiteX1" fmla="*/ 1845864 w 1977699"/>
                  <a:gd name="connsiteY1" fmla="*/ 0 h 1820310"/>
                  <a:gd name="connsiteX2" fmla="*/ 0 w 1977699"/>
                  <a:gd name="connsiteY2" fmla="*/ 1196722 h 1820310"/>
                  <a:gd name="connsiteX3" fmla="*/ 1838409 w 1977699"/>
                  <a:gd name="connsiteY3" fmla="*/ 1779598 h 1820310"/>
                  <a:gd name="connsiteX0" fmla="*/ 1838409 w 1845864"/>
                  <a:gd name="connsiteY0" fmla="*/ 1779598 h 1820310"/>
                  <a:gd name="connsiteX1" fmla="*/ 1845864 w 1845864"/>
                  <a:gd name="connsiteY1" fmla="*/ 0 h 1820310"/>
                  <a:gd name="connsiteX2" fmla="*/ 0 w 1845864"/>
                  <a:gd name="connsiteY2" fmla="*/ 1196722 h 1820310"/>
                  <a:gd name="connsiteX3" fmla="*/ 1838409 w 1845864"/>
                  <a:gd name="connsiteY3" fmla="*/ 1779598 h 1820310"/>
                  <a:gd name="connsiteX0" fmla="*/ 1838409 w 1845864"/>
                  <a:gd name="connsiteY0" fmla="*/ 1779598 h 1779598"/>
                  <a:gd name="connsiteX1" fmla="*/ 1845864 w 1845864"/>
                  <a:gd name="connsiteY1" fmla="*/ 0 h 1779598"/>
                  <a:gd name="connsiteX2" fmla="*/ 0 w 1845864"/>
                  <a:gd name="connsiteY2" fmla="*/ 1196722 h 1779598"/>
                  <a:gd name="connsiteX3" fmla="*/ 1838409 w 1845864"/>
                  <a:gd name="connsiteY3" fmla="*/ 1779598 h 1779598"/>
                  <a:gd name="connsiteX0" fmla="*/ 1838409 w 1973871"/>
                  <a:gd name="connsiteY0" fmla="*/ 1749080 h 1788208"/>
                  <a:gd name="connsiteX1" fmla="*/ 1835639 w 1973871"/>
                  <a:gd name="connsiteY1" fmla="*/ 0 h 1788208"/>
                  <a:gd name="connsiteX2" fmla="*/ 0 w 1973871"/>
                  <a:gd name="connsiteY2" fmla="*/ 1166204 h 1788208"/>
                  <a:gd name="connsiteX3" fmla="*/ 1838409 w 1973871"/>
                  <a:gd name="connsiteY3" fmla="*/ 1749080 h 1788208"/>
                  <a:gd name="connsiteX0" fmla="*/ 1838409 w 1838409"/>
                  <a:gd name="connsiteY0" fmla="*/ 1749080 h 1788207"/>
                  <a:gd name="connsiteX1" fmla="*/ 1835639 w 1838409"/>
                  <a:gd name="connsiteY1" fmla="*/ 0 h 1788207"/>
                  <a:gd name="connsiteX2" fmla="*/ 0 w 1838409"/>
                  <a:gd name="connsiteY2" fmla="*/ 1166204 h 1788207"/>
                  <a:gd name="connsiteX3" fmla="*/ 1838409 w 1838409"/>
                  <a:gd name="connsiteY3" fmla="*/ 1749080 h 1788207"/>
                  <a:gd name="connsiteX0" fmla="*/ 1838409 w 1838409"/>
                  <a:gd name="connsiteY0" fmla="*/ 1749080 h 1749080"/>
                  <a:gd name="connsiteX1" fmla="*/ 1835639 w 1838409"/>
                  <a:gd name="connsiteY1" fmla="*/ 0 h 1749080"/>
                  <a:gd name="connsiteX2" fmla="*/ 0 w 1838409"/>
                  <a:gd name="connsiteY2" fmla="*/ 1166204 h 1749080"/>
                  <a:gd name="connsiteX3" fmla="*/ 1838409 w 1838409"/>
                  <a:gd name="connsiteY3" fmla="*/ 1749080 h 1749080"/>
                  <a:gd name="connsiteX0" fmla="*/ 2046389 w 2197256"/>
                  <a:gd name="connsiteY0" fmla="*/ 1749080 h 1782489"/>
                  <a:gd name="connsiteX1" fmla="*/ 2043619 w 2197256"/>
                  <a:gd name="connsiteY1" fmla="*/ 0 h 1782489"/>
                  <a:gd name="connsiteX2" fmla="*/ 0 w 2197256"/>
                  <a:gd name="connsiteY2" fmla="*/ 1097231 h 1782489"/>
                  <a:gd name="connsiteX3" fmla="*/ 2046389 w 2197256"/>
                  <a:gd name="connsiteY3" fmla="*/ 1749080 h 1782489"/>
                  <a:gd name="connsiteX0" fmla="*/ 2046389 w 2201937"/>
                  <a:gd name="connsiteY0" fmla="*/ 1969795 h 2014264"/>
                  <a:gd name="connsiteX1" fmla="*/ 2057484 w 2201937"/>
                  <a:gd name="connsiteY1" fmla="*/ 0 h 2014264"/>
                  <a:gd name="connsiteX2" fmla="*/ 0 w 2201937"/>
                  <a:gd name="connsiteY2" fmla="*/ 1317946 h 2014264"/>
                  <a:gd name="connsiteX3" fmla="*/ 2046389 w 2201937"/>
                  <a:gd name="connsiteY3" fmla="*/ 1969795 h 2014264"/>
                  <a:gd name="connsiteX0" fmla="*/ 2046389 w 2057484"/>
                  <a:gd name="connsiteY0" fmla="*/ 1969795 h 2014264"/>
                  <a:gd name="connsiteX1" fmla="*/ 2057484 w 2057484"/>
                  <a:gd name="connsiteY1" fmla="*/ 0 h 2014264"/>
                  <a:gd name="connsiteX2" fmla="*/ 0 w 2057484"/>
                  <a:gd name="connsiteY2" fmla="*/ 1317946 h 2014264"/>
                  <a:gd name="connsiteX3" fmla="*/ 2046389 w 2057484"/>
                  <a:gd name="connsiteY3" fmla="*/ 1969795 h 2014264"/>
                  <a:gd name="connsiteX0" fmla="*/ 2046389 w 2057484"/>
                  <a:gd name="connsiteY0" fmla="*/ 1969795 h 1969795"/>
                  <a:gd name="connsiteX1" fmla="*/ 2057484 w 2057484"/>
                  <a:gd name="connsiteY1" fmla="*/ 0 h 1969795"/>
                  <a:gd name="connsiteX2" fmla="*/ 0 w 2057484"/>
                  <a:gd name="connsiteY2" fmla="*/ 1317946 h 1969795"/>
                  <a:gd name="connsiteX3" fmla="*/ 2046389 w 2057484"/>
                  <a:gd name="connsiteY3" fmla="*/ 1969795 h 1969795"/>
                  <a:gd name="connsiteX0" fmla="*/ 2046389 w 2196049"/>
                  <a:gd name="connsiteY0" fmla="*/ 2022505 h 2069730"/>
                  <a:gd name="connsiteX1" fmla="*/ 2043035 w 2196049"/>
                  <a:gd name="connsiteY1" fmla="*/ 0 h 2069730"/>
                  <a:gd name="connsiteX2" fmla="*/ 0 w 2196049"/>
                  <a:gd name="connsiteY2" fmla="*/ 1370656 h 2069730"/>
                  <a:gd name="connsiteX3" fmla="*/ 2046389 w 2196049"/>
                  <a:gd name="connsiteY3" fmla="*/ 2022505 h 2069730"/>
                  <a:gd name="connsiteX0" fmla="*/ 2046389 w 2046389"/>
                  <a:gd name="connsiteY0" fmla="*/ 2022505 h 2069730"/>
                  <a:gd name="connsiteX1" fmla="*/ 2043035 w 2046389"/>
                  <a:gd name="connsiteY1" fmla="*/ 0 h 2069730"/>
                  <a:gd name="connsiteX2" fmla="*/ 0 w 2046389"/>
                  <a:gd name="connsiteY2" fmla="*/ 1370656 h 2069730"/>
                  <a:gd name="connsiteX3" fmla="*/ 2046389 w 2046389"/>
                  <a:gd name="connsiteY3" fmla="*/ 2022505 h 2069730"/>
                  <a:gd name="connsiteX0" fmla="*/ 2046389 w 2046389"/>
                  <a:gd name="connsiteY0" fmla="*/ 2022505 h 2022505"/>
                  <a:gd name="connsiteX1" fmla="*/ 2043035 w 2046389"/>
                  <a:gd name="connsiteY1" fmla="*/ 0 h 2022505"/>
                  <a:gd name="connsiteX2" fmla="*/ 0 w 2046389"/>
                  <a:gd name="connsiteY2" fmla="*/ 1370656 h 2022505"/>
                  <a:gd name="connsiteX3" fmla="*/ 2046389 w 2046389"/>
                  <a:gd name="connsiteY3" fmla="*/ 2022505 h 2022505"/>
                  <a:gd name="connsiteX0" fmla="*/ 2031940 w 2181586"/>
                  <a:gd name="connsiteY0" fmla="*/ 2022505 h 2069730"/>
                  <a:gd name="connsiteX1" fmla="*/ 2028586 w 2181586"/>
                  <a:gd name="connsiteY1" fmla="*/ 0 h 2069730"/>
                  <a:gd name="connsiteX2" fmla="*/ 0 w 2181586"/>
                  <a:gd name="connsiteY2" fmla="*/ 1370656 h 2069730"/>
                  <a:gd name="connsiteX3" fmla="*/ 2031940 w 2181586"/>
                  <a:gd name="connsiteY3" fmla="*/ 2022505 h 2069730"/>
                  <a:gd name="connsiteX0" fmla="*/ 2031940 w 2181587"/>
                  <a:gd name="connsiteY0" fmla="*/ 2022505 h 2022505"/>
                  <a:gd name="connsiteX1" fmla="*/ 2028586 w 2181587"/>
                  <a:gd name="connsiteY1" fmla="*/ 0 h 2022505"/>
                  <a:gd name="connsiteX2" fmla="*/ 0 w 2181587"/>
                  <a:gd name="connsiteY2" fmla="*/ 1370656 h 2022505"/>
                  <a:gd name="connsiteX3" fmla="*/ 2031940 w 2181587"/>
                  <a:gd name="connsiteY3" fmla="*/ 2022505 h 2022505"/>
                  <a:gd name="connsiteX0" fmla="*/ 2031940 w 2184817"/>
                  <a:gd name="connsiteY0" fmla="*/ 2036881 h 2084863"/>
                  <a:gd name="connsiteX1" fmla="*/ 2038219 w 2184817"/>
                  <a:gd name="connsiteY1" fmla="*/ 0 h 2084863"/>
                  <a:gd name="connsiteX2" fmla="*/ 0 w 2184817"/>
                  <a:gd name="connsiteY2" fmla="*/ 1385032 h 2084863"/>
                  <a:gd name="connsiteX3" fmla="*/ 2031940 w 2184817"/>
                  <a:gd name="connsiteY3" fmla="*/ 2036881 h 2084863"/>
                  <a:gd name="connsiteX0" fmla="*/ 2031940 w 2038219"/>
                  <a:gd name="connsiteY0" fmla="*/ 2036881 h 2084864"/>
                  <a:gd name="connsiteX1" fmla="*/ 2038219 w 2038219"/>
                  <a:gd name="connsiteY1" fmla="*/ 0 h 2084864"/>
                  <a:gd name="connsiteX2" fmla="*/ 0 w 2038219"/>
                  <a:gd name="connsiteY2" fmla="*/ 1385032 h 2084864"/>
                  <a:gd name="connsiteX3" fmla="*/ 2031940 w 2038219"/>
                  <a:gd name="connsiteY3" fmla="*/ 2036881 h 2084864"/>
                  <a:gd name="connsiteX0" fmla="*/ 2031940 w 2038219"/>
                  <a:gd name="connsiteY0" fmla="*/ 2036881 h 2036881"/>
                  <a:gd name="connsiteX1" fmla="*/ 2038219 w 2038219"/>
                  <a:gd name="connsiteY1" fmla="*/ 0 h 2036881"/>
                  <a:gd name="connsiteX2" fmla="*/ 0 w 2038219"/>
                  <a:gd name="connsiteY2" fmla="*/ 1385032 h 2036881"/>
                  <a:gd name="connsiteX3" fmla="*/ 2031940 w 2038219"/>
                  <a:gd name="connsiteY3" fmla="*/ 2036881 h 2036881"/>
                  <a:gd name="connsiteX0" fmla="*/ 2042280 w 2195197"/>
                  <a:gd name="connsiteY0" fmla="*/ 2036881 h 2086777"/>
                  <a:gd name="connsiteX1" fmla="*/ 2048559 w 2195197"/>
                  <a:gd name="connsiteY1" fmla="*/ 0 h 2086777"/>
                  <a:gd name="connsiteX2" fmla="*/ 0 w 2195197"/>
                  <a:gd name="connsiteY2" fmla="*/ 1405607 h 2086777"/>
                  <a:gd name="connsiteX3" fmla="*/ 2042280 w 2195197"/>
                  <a:gd name="connsiteY3" fmla="*/ 2036881 h 2086777"/>
                  <a:gd name="connsiteX0" fmla="*/ 2042280 w 2195197"/>
                  <a:gd name="connsiteY0" fmla="*/ 2036881 h 2036881"/>
                  <a:gd name="connsiteX1" fmla="*/ 2048559 w 2195197"/>
                  <a:gd name="connsiteY1" fmla="*/ 0 h 2036881"/>
                  <a:gd name="connsiteX2" fmla="*/ 0 w 2195197"/>
                  <a:gd name="connsiteY2" fmla="*/ 1405607 h 2036881"/>
                  <a:gd name="connsiteX3" fmla="*/ 2042280 w 2195197"/>
                  <a:gd name="connsiteY3" fmla="*/ 2036881 h 2036881"/>
                  <a:gd name="connsiteX0" fmla="*/ 2042280 w 2048559"/>
                  <a:gd name="connsiteY0" fmla="*/ 2036881 h 2036881"/>
                  <a:gd name="connsiteX1" fmla="*/ 2048559 w 2048559"/>
                  <a:gd name="connsiteY1" fmla="*/ 0 h 2036881"/>
                  <a:gd name="connsiteX2" fmla="*/ 0 w 2048559"/>
                  <a:gd name="connsiteY2" fmla="*/ 1405607 h 2036881"/>
                  <a:gd name="connsiteX3" fmla="*/ 2042280 w 2048559"/>
                  <a:gd name="connsiteY3" fmla="*/ 2036881 h 2036881"/>
                  <a:gd name="connsiteX0" fmla="*/ 2042280 w 2195197"/>
                  <a:gd name="connsiteY0" fmla="*/ 2062600 h 2113884"/>
                  <a:gd name="connsiteX1" fmla="*/ 2048559 w 2195197"/>
                  <a:gd name="connsiteY1" fmla="*/ 0 h 2113884"/>
                  <a:gd name="connsiteX2" fmla="*/ 0 w 2195197"/>
                  <a:gd name="connsiteY2" fmla="*/ 1431326 h 2113884"/>
                  <a:gd name="connsiteX3" fmla="*/ 2042280 w 2195197"/>
                  <a:gd name="connsiteY3" fmla="*/ 2062600 h 2113884"/>
                  <a:gd name="connsiteX0" fmla="*/ 2042280 w 2191754"/>
                  <a:gd name="connsiteY0" fmla="*/ 2134612 h 2189824"/>
                  <a:gd name="connsiteX1" fmla="*/ 2038218 w 2191754"/>
                  <a:gd name="connsiteY1" fmla="*/ 0 h 2189824"/>
                  <a:gd name="connsiteX2" fmla="*/ 0 w 2191754"/>
                  <a:gd name="connsiteY2" fmla="*/ 1503338 h 2189824"/>
                  <a:gd name="connsiteX3" fmla="*/ 2042280 w 2191754"/>
                  <a:gd name="connsiteY3" fmla="*/ 2134612 h 2189824"/>
                  <a:gd name="connsiteX0" fmla="*/ 2042280 w 2191754"/>
                  <a:gd name="connsiteY0" fmla="*/ 2114037 h 2168120"/>
                  <a:gd name="connsiteX1" fmla="*/ 2038218 w 2191754"/>
                  <a:gd name="connsiteY1" fmla="*/ 0 h 2168120"/>
                  <a:gd name="connsiteX2" fmla="*/ 0 w 2191754"/>
                  <a:gd name="connsiteY2" fmla="*/ 1482763 h 2168120"/>
                  <a:gd name="connsiteX3" fmla="*/ 2042280 w 2191754"/>
                  <a:gd name="connsiteY3" fmla="*/ 2114037 h 2168120"/>
                  <a:gd name="connsiteX0" fmla="*/ 2042280 w 2042280"/>
                  <a:gd name="connsiteY0" fmla="*/ 2114037 h 2168120"/>
                  <a:gd name="connsiteX1" fmla="*/ 2038218 w 2042280"/>
                  <a:gd name="connsiteY1" fmla="*/ 0 h 2168120"/>
                  <a:gd name="connsiteX2" fmla="*/ 0 w 2042280"/>
                  <a:gd name="connsiteY2" fmla="*/ 1482763 h 2168120"/>
                  <a:gd name="connsiteX3" fmla="*/ 2042280 w 2042280"/>
                  <a:gd name="connsiteY3" fmla="*/ 2114037 h 2168120"/>
                  <a:gd name="connsiteX0" fmla="*/ 2042280 w 2042280"/>
                  <a:gd name="connsiteY0" fmla="*/ 2114037 h 2114037"/>
                  <a:gd name="connsiteX1" fmla="*/ 2038218 w 2042280"/>
                  <a:gd name="connsiteY1" fmla="*/ 0 h 2114037"/>
                  <a:gd name="connsiteX2" fmla="*/ 0 w 2042280"/>
                  <a:gd name="connsiteY2" fmla="*/ 1482763 h 2114037"/>
                  <a:gd name="connsiteX3" fmla="*/ 2042280 w 2042280"/>
                  <a:gd name="connsiteY3" fmla="*/ 2114037 h 2114037"/>
                  <a:gd name="connsiteX0" fmla="*/ 2037110 w 2186957"/>
                  <a:gd name="connsiteY0" fmla="*/ 2114037 h 2166629"/>
                  <a:gd name="connsiteX1" fmla="*/ 2033048 w 2186957"/>
                  <a:gd name="connsiteY1" fmla="*/ 0 h 2166629"/>
                  <a:gd name="connsiteX2" fmla="*/ 0 w 2186957"/>
                  <a:gd name="connsiteY2" fmla="*/ 1467331 h 2166629"/>
                  <a:gd name="connsiteX3" fmla="*/ 2037110 w 2186957"/>
                  <a:gd name="connsiteY3" fmla="*/ 2114037 h 2166629"/>
                  <a:gd name="connsiteX0" fmla="*/ 2037110 w 2186957"/>
                  <a:gd name="connsiteY0" fmla="*/ 2114037 h 2114037"/>
                  <a:gd name="connsiteX1" fmla="*/ 2033048 w 2186957"/>
                  <a:gd name="connsiteY1" fmla="*/ 0 h 2114037"/>
                  <a:gd name="connsiteX2" fmla="*/ 0 w 2186957"/>
                  <a:gd name="connsiteY2" fmla="*/ 1467331 h 2114037"/>
                  <a:gd name="connsiteX3" fmla="*/ 2037110 w 2186957"/>
                  <a:gd name="connsiteY3" fmla="*/ 2114037 h 2114037"/>
                  <a:gd name="connsiteX0" fmla="*/ 2037110 w 2192192"/>
                  <a:gd name="connsiteY0" fmla="*/ 2119181 h 2172051"/>
                  <a:gd name="connsiteX1" fmla="*/ 2048558 w 2192192"/>
                  <a:gd name="connsiteY1" fmla="*/ 0 h 2172051"/>
                  <a:gd name="connsiteX2" fmla="*/ 0 w 2192192"/>
                  <a:gd name="connsiteY2" fmla="*/ 1472475 h 2172051"/>
                  <a:gd name="connsiteX3" fmla="*/ 2037110 w 2192192"/>
                  <a:gd name="connsiteY3" fmla="*/ 2119181 h 2172051"/>
                  <a:gd name="connsiteX0" fmla="*/ 2037110 w 2048558"/>
                  <a:gd name="connsiteY0" fmla="*/ 2119181 h 2172051"/>
                  <a:gd name="connsiteX1" fmla="*/ 2048558 w 2048558"/>
                  <a:gd name="connsiteY1" fmla="*/ 0 h 2172051"/>
                  <a:gd name="connsiteX2" fmla="*/ 0 w 2048558"/>
                  <a:gd name="connsiteY2" fmla="*/ 1472475 h 2172051"/>
                  <a:gd name="connsiteX3" fmla="*/ 2037110 w 2048558"/>
                  <a:gd name="connsiteY3" fmla="*/ 2119181 h 2172051"/>
                  <a:gd name="connsiteX0" fmla="*/ 2037110 w 2048558"/>
                  <a:gd name="connsiteY0" fmla="*/ 2119181 h 2119181"/>
                  <a:gd name="connsiteX1" fmla="*/ 2048558 w 2048558"/>
                  <a:gd name="connsiteY1" fmla="*/ 0 h 2119181"/>
                  <a:gd name="connsiteX2" fmla="*/ 0 w 2048558"/>
                  <a:gd name="connsiteY2" fmla="*/ 1472475 h 2119181"/>
                  <a:gd name="connsiteX3" fmla="*/ 2037110 w 2048558"/>
                  <a:gd name="connsiteY3" fmla="*/ 2119181 h 2119181"/>
                  <a:gd name="connsiteX0" fmla="*/ 2037110 w 2189709"/>
                  <a:gd name="connsiteY0" fmla="*/ 2104497 h 2156573"/>
                  <a:gd name="connsiteX1" fmla="*/ 2043637 w 2189709"/>
                  <a:gd name="connsiteY1" fmla="*/ 0 h 2156573"/>
                  <a:gd name="connsiteX2" fmla="*/ 0 w 2189709"/>
                  <a:gd name="connsiteY2" fmla="*/ 1457791 h 2156573"/>
                  <a:gd name="connsiteX3" fmla="*/ 2037110 w 2189709"/>
                  <a:gd name="connsiteY3" fmla="*/ 2104497 h 2156573"/>
                  <a:gd name="connsiteX0" fmla="*/ 2037110 w 2043637"/>
                  <a:gd name="connsiteY0" fmla="*/ 2104497 h 2156573"/>
                  <a:gd name="connsiteX1" fmla="*/ 2043637 w 2043637"/>
                  <a:gd name="connsiteY1" fmla="*/ 0 h 2156573"/>
                  <a:gd name="connsiteX2" fmla="*/ 0 w 2043637"/>
                  <a:gd name="connsiteY2" fmla="*/ 1457791 h 2156573"/>
                  <a:gd name="connsiteX3" fmla="*/ 2037110 w 2043637"/>
                  <a:gd name="connsiteY3" fmla="*/ 2104497 h 2156573"/>
                  <a:gd name="connsiteX0" fmla="*/ 2037110 w 2043637"/>
                  <a:gd name="connsiteY0" fmla="*/ 2104497 h 2104497"/>
                  <a:gd name="connsiteX1" fmla="*/ 2043637 w 2043637"/>
                  <a:gd name="connsiteY1" fmla="*/ 0 h 2104497"/>
                  <a:gd name="connsiteX2" fmla="*/ 0 w 2043637"/>
                  <a:gd name="connsiteY2" fmla="*/ 1457791 h 2104497"/>
                  <a:gd name="connsiteX3" fmla="*/ 2037110 w 2043637"/>
                  <a:gd name="connsiteY3" fmla="*/ 2104497 h 2104497"/>
                  <a:gd name="connsiteX0" fmla="*/ 2047475 w 2047846"/>
                  <a:gd name="connsiteY0" fmla="*/ 1945040 h 1945040"/>
                  <a:gd name="connsiteX1" fmla="*/ 2043637 w 2047846"/>
                  <a:gd name="connsiteY1" fmla="*/ 0 h 1945040"/>
                  <a:gd name="connsiteX2" fmla="*/ 0 w 2047846"/>
                  <a:gd name="connsiteY2" fmla="*/ 1457791 h 1945040"/>
                  <a:gd name="connsiteX3" fmla="*/ 2047475 w 2047846"/>
                  <a:gd name="connsiteY3" fmla="*/ 1945040 h 1945040"/>
                  <a:gd name="connsiteX0" fmla="*/ 2078569 w 2230786"/>
                  <a:gd name="connsiteY0" fmla="*/ 1945040 h 2008829"/>
                  <a:gd name="connsiteX1" fmla="*/ 2074731 w 2230786"/>
                  <a:gd name="connsiteY1" fmla="*/ 0 h 2008829"/>
                  <a:gd name="connsiteX2" fmla="*/ 0 w 2230786"/>
                  <a:gd name="connsiteY2" fmla="*/ 1493798 h 2008829"/>
                  <a:gd name="connsiteX3" fmla="*/ 2078569 w 2230786"/>
                  <a:gd name="connsiteY3" fmla="*/ 1945040 h 2008829"/>
                  <a:gd name="connsiteX0" fmla="*/ 2078569 w 2230786"/>
                  <a:gd name="connsiteY0" fmla="*/ 1945040 h 1945040"/>
                  <a:gd name="connsiteX1" fmla="*/ 2074731 w 2230786"/>
                  <a:gd name="connsiteY1" fmla="*/ 0 h 1945040"/>
                  <a:gd name="connsiteX2" fmla="*/ 0 w 2230786"/>
                  <a:gd name="connsiteY2" fmla="*/ 1493798 h 1945040"/>
                  <a:gd name="connsiteX3" fmla="*/ 2078569 w 2230786"/>
                  <a:gd name="connsiteY3" fmla="*/ 1945040 h 1945040"/>
                  <a:gd name="connsiteX0" fmla="*/ 2078569 w 2078569"/>
                  <a:gd name="connsiteY0" fmla="*/ 1945040 h 1945040"/>
                  <a:gd name="connsiteX1" fmla="*/ 2074731 w 2078569"/>
                  <a:gd name="connsiteY1" fmla="*/ 0 h 1945040"/>
                  <a:gd name="connsiteX2" fmla="*/ 0 w 2078569"/>
                  <a:gd name="connsiteY2" fmla="*/ 1493798 h 1945040"/>
                  <a:gd name="connsiteX3" fmla="*/ 2078569 w 2078569"/>
                  <a:gd name="connsiteY3" fmla="*/ 1945040 h 1945040"/>
                  <a:gd name="connsiteX0" fmla="*/ 2063022 w 2214846"/>
                  <a:gd name="connsiteY0" fmla="*/ 1945040 h 2007006"/>
                  <a:gd name="connsiteX1" fmla="*/ 2059184 w 2214846"/>
                  <a:gd name="connsiteY1" fmla="*/ 0 h 2007006"/>
                  <a:gd name="connsiteX2" fmla="*/ 0 w 2214846"/>
                  <a:gd name="connsiteY2" fmla="*/ 1478367 h 2007006"/>
                  <a:gd name="connsiteX3" fmla="*/ 2063022 w 2214846"/>
                  <a:gd name="connsiteY3" fmla="*/ 1945040 h 2007006"/>
                  <a:gd name="connsiteX0" fmla="*/ 2063022 w 2214846"/>
                  <a:gd name="connsiteY0" fmla="*/ 1945040 h 1945040"/>
                  <a:gd name="connsiteX1" fmla="*/ 2059184 w 2214846"/>
                  <a:gd name="connsiteY1" fmla="*/ 0 h 1945040"/>
                  <a:gd name="connsiteX2" fmla="*/ 0 w 2214846"/>
                  <a:gd name="connsiteY2" fmla="*/ 1478367 h 1945040"/>
                  <a:gd name="connsiteX3" fmla="*/ 2063022 w 2214846"/>
                  <a:gd name="connsiteY3" fmla="*/ 1945040 h 1945040"/>
                  <a:gd name="connsiteX0" fmla="*/ 2063022 w 2063022"/>
                  <a:gd name="connsiteY0" fmla="*/ 1945040 h 1945040"/>
                  <a:gd name="connsiteX1" fmla="*/ 2059184 w 2063022"/>
                  <a:gd name="connsiteY1" fmla="*/ 0 h 1945040"/>
                  <a:gd name="connsiteX2" fmla="*/ 0 w 2063022"/>
                  <a:gd name="connsiteY2" fmla="*/ 1478367 h 1945040"/>
                  <a:gd name="connsiteX3" fmla="*/ 2063022 w 2063022"/>
                  <a:gd name="connsiteY3" fmla="*/ 1945040 h 1945040"/>
                  <a:gd name="connsiteX0" fmla="*/ 2057840 w 2209280"/>
                  <a:gd name="connsiteY0" fmla="*/ 1945040 h 2008216"/>
                  <a:gd name="connsiteX1" fmla="*/ 2054002 w 2209280"/>
                  <a:gd name="connsiteY1" fmla="*/ 0 h 2008216"/>
                  <a:gd name="connsiteX2" fmla="*/ 0 w 2209280"/>
                  <a:gd name="connsiteY2" fmla="*/ 1488654 h 2008216"/>
                  <a:gd name="connsiteX3" fmla="*/ 2057840 w 2209280"/>
                  <a:gd name="connsiteY3" fmla="*/ 1945040 h 2008216"/>
                  <a:gd name="connsiteX0" fmla="*/ 2057840 w 2209281"/>
                  <a:gd name="connsiteY0" fmla="*/ 1909035 h 1975410"/>
                  <a:gd name="connsiteX1" fmla="*/ 2054002 w 2209281"/>
                  <a:gd name="connsiteY1" fmla="*/ 0 h 1975410"/>
                  <a:gd name="connsiteX2" fmla="*/ 0 w 2209281"/>
                  <a:gd name="connsiteY2" fmla="*/ 1488654 h 1975410"/>
                  <a:gd name="connsiteX3" fmla="*/ 2057840 w 2209281"/>
                  <a:gd name="connsiteY3" fmla="*/ 1909035 h 1975410"/>
                  <a:gd name="connsiteX0" fmla="*/ 2057840 w 2209281"/>
                  <a:gd name="connsiteY0" fmla="*/ 1909035 h 1975410"/>
                  <a:gd name="connsiteX1" fmla="*/ 2054002 w 2209281"/>
                  <a:gd name="connsiteY1" fmla="*/ 0 h 1975410"/>
                  <a:gd name="connsiteX2" fmla="*/ 0 w 2209281"/>
                  <a:gd name="connsiteY2" fmla="*/ 1488654 h 1975410"/>
                  <a:gd name="connsiteX3" fmla="*/ 2057840 w 2209281"/>
                  <a:gd name="connsiteY3" fmla="*/ 1909035 h 1975410"/>
                  <a:gd name="connsiteX0" fmla="*/ 2057840 w 2209281"/>
                  <a:gd name="connsiteY0" fmla="*/ 1909035 h 1909035"/>
                  <a:gd name="connsiteX1" fmla="*/ 2054002 w 2209281"/>
                  <a:gd name="connsiteY1" fmla="*/ 0 h 1909035"/>
                  <a:gd name="connsiteX2" fmla="*/ 0 w 2209281"/>
                  <a:gd name="connsiteY2" fmla="*/ 1488654 h 1909035"/>
                  <a:gd name="connsiteX3" fmla="*/ 2057840 w 2209281"/>
                  <a:gd name="connsiteY3" fmla="*/ 1909035 h 1909035"/>
                  <a:gd name="connsiteX0" fmla="*/ 2057840 w 2057840"/>
                  <a:gd name="connsiteY0" fmla="*/ 1909035 h 1909035"/>
                  <a:gd name="connsiteX1" fmla="*/ 2054002 w 2057840"/>
                  <a:gd name="connsiteY1" fmla="*/ 0 h 1909035"/>
                  <a:gd name="connsiteX2" fmla="*/ 0 w 2057840"/>
                  <a:gd name="connsiteY2" fmla="*/ 1488654 h 1909035"/>
                  <a:gd name="connsiteX3" fmla="*/ 2057840 w 2057840"/>
                  <a:gd name="connsiteY3" fmla="*/ 1909035 h 1909035"/>
                  <a:gd name="connsiteX0" fmla="*/ 2057840 w 2209281"/>
                  <a:gd name="connsiteY0" fmla="*/ 1798677 h 1857297"/>
                  <a:gd name="connsiteX1" fmla="*/ 2054002 w 2209281"/>
                  <a:gd name="connsiteY1" fmla="*/ 0 h 1857297"/>
                  <a:gd name="connsiteX2" fmla="*/ 0 w 2209281"/>
                  <a:gd name="connsiteY2" fmla="*/ 1378296 h 1857297"/>
                  <a:gd name="connsiteX3" fmla="*/ 2057840 w 2209281"/>
                  <a:gd name="connsiteY3" fmla="*/ 1798677 h 1857297"/>
                  <a:gd name="connsiteX0" fmla="*/ 2057840 w 2057840"/>
                  <a:gd name="connsiteY0" fmla="*/ 1798677 h 1857297"/>
                  <a:gd name="connsiteX1" fmla="*/ 2054002 w 2057840"/>
                  <a:gd name="connsiteY1" fmla="*/ 0 h 1857297"/>
                  <a:gd name="connsiteX2" fmla="*/ 0 w 2057840"/>
                  <a:gd name="connsiteY2" fmla="*/ 1378296 h 1857297"/>
                  <a:gd name="connsiteX3" fmla="*/ 2057840 w 2057840"/>
                  <a:gd name="connsiteY3" fmla="*/ 1798677 h 1857297"/>
                  <a:gd name="connsiteX0" fmla="*/ 2057840 w 2057840"/>
                  <a:gd name="connsiteY0" fmla="*/ 1798677 h 1798677"/>
                  <a:gd name="connsiteX1" fmla="*/ 2054002 w 2057840"/>
                  <a:gd name="connsiteY1" fmla="*/ 0 h 1798677"/>
                  <a:gd name="connsiteX2" fmla="*/ 0 w 2057840"/>
                  <a:gd name="connsiteY2" fmla="*/ 1378296 h 1798677"/>
                  <a:gd name="connsiteX3" fmla="*/ 2057840 w 2057840"/>
                  <a:gd name="connsiteY3" fmla="*/ 1798677 h 1798677"/>
                  <a:gd name="connsiteX0" fmla="*/ 2057840 w 2057840"/>
                  <a:gd name="connsiteY0" fmla="*/ 1789193 h 1789193"/>
                  <a:gd name="connsiteX1" fmla="*/ 2057187 w 2057840"/>
                  <a:gd name="connsiteY1" fmla="*/ 0 h 1789193"/>
                  <a:gd name="connsiteX2" fmla="*/ 0 w 2057840"/>
                  <a:gd name="connsiteY2" fmla="*/ 1368812 h 1789193"/>
                  <a:gd name="connsiteX3" fmla="*/ 2057840 w 2057840"/>
                  <a:gd name="connsiteY3" fmla="*/ 1789193 h 1789193"/>
                  <a:gd name="connsiteX0" fmla="*/ 2061025 w 2061025"/>
                  <a:gd name="connsiteY0" fmla="*/ 1792354 h 1792354"/>
                  <a:gd name="connsiteX1" fmla="*/ 2057187 w 2061025"/>
                  <a:gd name="connsiteY1" fmla="*/ 0 h 1792354"/>
                  <a:gd name="connsiteX2" fmla="*/ 0 w 2061025"/>
                  <a:gd name="connsiteY2" fmla="*/ 1368812 h 1792354"/>
                  <a:gd name="connsiteX3" fmla="*/ 2061025 w 2061025"/>
                  <a:gd name="connsiteY3" fmla="*/ 1792354 h 1792354"/>
                  <a:gd name="connsiteX0" fmla="*/ 2061025 w 2073191"/>
                  <a:gd name="connsiteY0" fmla="*/ 1817644 h 1817644"/>
                  <a:gd name="connsiteX1" fmla="*/ 2073112 w 2073191"/>
                  <a:gd name="connsiteY1" fmla="*/ 0 h 1817644"/>
                  <a:gd name="connsiteX2" fmla="*/ 0 w 2073191"/>
                  <a:gd name="connsiteY2" fmla="*/ 1394102 h 1817644"/>
                  <a:gd name="connsiteX3" fmla="*/ 2061025 w 2073191"/>
                  <a:gd name="connsiteY3" fmla="*/ 1817644 h 1817644"/>
                  <a:gd name="connsiteX0" fmla="*/ 2067396 w 2073246"/>
                  <a:gd name="connsiteY0" fmla="*/ 1827128 h 1827128"/>
                  <a:gd name="connsiteX1" fmla="*/ 2073112 w 2073246"/>
                  <a:gd name="connsiteY1" fmla="*/ 0 h 1827128"/>
                  <a:gd name="connsiteX2" fmla="*/ 0 w 2073246"/>
                  <a:gd name="connsiteY2" fmla="*/ 1394102 h 1827128"/>
                  <a:gd name="connsiteX3" fmla="*/ 2067396 w 2073246"/>
                  <a:gd name="connsiteY3" fmla="*/ 1827128 h 1827128"/>
                </a:gdLst>
                <a:ahLst/>
                <a:cxnLst>
                  <a:cxn ang="0">
                    <a:pos x="connsiteX0" y="connsiteY0"/>
                  </a:cxn>
                  <a:cxn ang="0">
                    <a:pos x="connsiteX1" y="connsiteY1"/>
                  </a:cxn>
                  <a:cxn ang="0">
                    <a:pos x="connsiteX2" y="connsiteY2"/>
                  </a:cxn>
                  <a:cxn ang="0">
                    <a:pos x="connsiteX3" y="connsiteY3"/>
                  </a:cxn>
                </a:cxnLst>
                <a:rect l="l" t="t" r="r" b="b"/>
                <a:pathLst>
                  <a:path w="2073246" h="1827128">
                    <a:moveTo>
                      <a:pt x="2067396" y="1827128"/>
                    </a:moveTo>
                    <a:cubicBezTo>
                      <a:pt x="2066117" y="1227569"/>
                      <a:pt x="2074391" y="599559"/>
                      <a:pt x="2073112" y="0"/>
                    </a:cubicBezTo>
                    <a:lnTo>
                      <a:pt x="0" y="1394102"/>
                    </a:lnTo>
                    <a:lnTo>
                      <a:pt x="2067396" y="1827128"/>
                    </a:lnTo>
                    <a:close/>
                  </a:path>
                </a:pathLst>
              </a:custGeom>
              <a:gradFill flip="none" rotWithShape="1">
                <a:gsLst>
                  <a:gs pos="29000">
                    <a:srgbClr val="044C72"/>
                  </a:gs>
                  <a:gs pos="73000">
                    <a:srgbClr val="054463"/>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22" name="Rectangle 5">
                <a:extLst>
                  <a:ext uri="{FF2B5EF4-FFF2-40B4-BE49-F238E27FC236}">
                    <a16:creationId xmlns:a16="http://schemas.microsoft.com/office/drawing/2014/main" id="{2B9BDA1C-F084-4642-9AD6-1DD3D1AEEFEB}"/>
                  </a:ext>
                </a:extLst>
              </p:cNvPr>
              <p:cNvSpPr/>
              <p:nvPr userDrawn="1"/>
            </p:nvSpPr>
            <p:spPr>
              <a:xfrm>
                <a:off x="11302145" y="5603133"/>
                <a:ext cx="913472" cy="128123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2000309"/>
                  <a:gd name="connsiteY0" fmla="*/ 3005241 h 3005241"/>
                  <a:gd name="connsiteX1" fmla="*/ 1861926 w 2000309"/>
                  <a:gd name="connsiteY1" fmla="*/ 1 h 3005241"/>
                  <a:gd name="connsiteX2" fmla="*/ 1863711 w 2000309"/>
                  <a:gd name="connsiteY2" fmla="*/ 2995436 h 3005241"/>
                  <a:gd name="connsiteX3" fmla="*/ 0 w 2000309"/>
                  <a:gd name="connsiteY3" fmla="*/ 3005241 h 3005241"/>
                  <a:gd name="connsiteX0" fmla="*/ 0 w 1017410"/>
                  <a:gd name="connsiteY0" fmla="*/ 2985009 h 2995436"/>
                  <a:gd name="connsiteX1" fmla="*/ 946812 w 1017410"/>
                  <a:gd name="connsiteY1" fmla="*/ 1 h 2995436"/>
                  <a:gd name="connsiteX2" fmla="*/ 948597 w 1017410"/>
                  <a:gd name="connsiteY2" fmla="*/ 2995436 h 2995436"/>
                  <a:gd name="connsiteX3" fmla="*/ 0 w 1017410"/>
                  <a:gd name="connsiteY3" fmla="*/ 2985009 h 2995436"/>
                  <a:gd name="connsiteX0" fmla="*/ 0 w 1065356"/>
                  <a:gd name="connsiteY0" fmla="*/ 1275398 h 1285825"/>
                  <a:gd name="connsiteX1" fmla="*/ 1007820 w 1065356"/>
                  <a:gd name="connsiteY1" fmla="*/ 9 h 1285825"/>
                  <a:gd name="connsiteX2" fmla="*/ 948597 w 1065356"/>
                  <a:gd name="connsiteY2" fmla="*/ 1285825 h 1285825"/>
                  <a:gd name="connsiteX3" fmla="*/ 0 w 1065356"/>
                  <a:gd name="connsiteY3" fmla="*/ 1275398 h 1285825"/>
                  <a:gd name="connsiteX0" fmla="*/ 0 w 982871"/>
                  <a:gd name="connsiteY0" fmla="*/ 1275398 h 1285825"/>
                  <a:gd name="connsiteX1" fmla="*/ 895973 w 982871"/>
                  <a:gd name="connsiteY1" fmla="*/ 9 h 1285825"/>
                  <a:gd name="connsiteX2" fmla="*/ 948597 w 982871"/>
                  <a:gd name="connsiteY2" fmla="*/ 1285825 h 1285825"/>
                  <a:gd name="connsiteX3" fmla="*/ 0 w 982871"/>
                  <a:gd name="connsiteY3" fmla="*/ 1275398 h 1285825"/>
                  <a:gd name="connsiteX0" fmla="*/ 0 w 982871"/>
                  <a:gd name="connsiteY0" fmla="*/ 1275389 h 1285816"/>
                  <a:gd name="connsiteX1" fmla="*/ 895973 w 982871"/>
                  <a:gd name="connsiteY1" fmla="*/ 0 h 1285816"/>
                  <a:gd name="connsiteX2" fmla="*/ 948597 w 982871"/>
                  <a:gd name="connsiteY2" fmla="*/ 1285816 h 1285816"/>
                  <a:gd name="connsiteX3" fmla="*/ 0 w 982871"/>
                  <a:gd name="connsiteY3" fmla="*/ 1275389 h 1285816"/>
                  <a:gd name="connsiteX0" fmla="*/ 0 w 948597"/>
                  <a:gd name="connsiteY0" fmla="*/ 1275389 h 1285816"/>
                  <a:gd name="connsiteX1" fmla="*/ 895973 w 948597"/>
                  <a:gd name="connsiteY1" fmla="*/ 0 h 1285816"/>
                  <a:gd name="connsiteX2" fmla="*/ 948597 w 948597"/>
                  <a:gd name="connsiteY2" fmla="*/ 1285816 h 1285816"/>
                  <a:gd name="connsiteX3" fmla="*/ 0 w 948597"/>
                  <a:gd name="connsiteY3" fmla="*/ 1275389 h 1285816"/>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807317"/>
                  <a:gd name="connsiteY0" fmla="*/ 1255167 h 1275710"/>
                  <a:gd name="connsiteX1" fmla="*/ 753622 w 807317"/>
                  <a:gd name="connsiteY1" fmla="*/ 10 h 1275710"/>
                  <a:gd name="connsiteX2" fmla="*/ 745238 w 807317"/>
                  <a:gd name="connsiteY2" fmla="*/ 1275710 h 1275710"/>
                  <a:gd name="connsiteX3" fmla="*/ 0 w 807317"/>
                  <a:gd name="connsiteY3" fmla="*/ 1255167 h 1275710"/>
                  <a:gd name="connsiteX0" fmla="*/ 0 w 753622"/>
                  <a:gd name="connsiteY0" fmla="*/ 1255167 h 1275710"/>
                  <a:gd name="connsiteX1" fmla="*/ 753622 w 753622"/>
                  <a:gd name="connsiteY1" fmla="*/ 10 h 1275710"/>
                  <a:gd name="connsiteX2" fmla="*/ 745238 w 753622"/>
                  <a:gd name="connsiteY2" fmla="*/ 1275710 h 1275710"/>
                  <a:gd name="connsiteX3" fmla="*/ 0 w 753622"/>
                  <a:gd name="connsiteY3" fmla="*/ 1255167 h 1275710"/>
                  <a:gd name="connsiteX0" fmla="*/ 0 w 753622"/>
                  <a:gd name="connsiteY0" fmla="*/ 1255157 h 1275700"/>
                  <a:gd name="connsiteX1" fmla="*/ 753622 w 753622"/>
                  <a:gd name="connsiteY1" fmla="*/ 0 h 1275700"/>
                  <a:gd name="connsiteX2" fmla="*/ 745238 w 753622"/>
                  <a:gd name="connsiteY2" fmla="*/ 1275700 h 1275700"/>
                  <a:gd name="connsiteX3" fmla="*/ 0 w 753622"/>
                  <a:gd name="connsiteY3" fmla="*/ 1255157 h 1275700"/>
                  <a:gd name="connsiteX0" fmla="*/ 0 w 807317"/>
                  <a:gd name="connsiteY0" fmla="*/ 1265275 h 1275702"/>
                  <a:gd name="connsiteX1" fmla="*/ 753622 w 807317"/>
                  <a:gd name="connsiteY1" fmla="*/ 2 h 1275702"/>
                  <a:gd name="connsiteX2" fmla="*/ 745238 w 807317"/>
                  <a:gd name="connsiteY2" fmla="*/ 1275702 h 1275702"/>
                  <a:gd name="connsiteX3" fmla="*/ 0 w 807317"/>
                  <a:gd name="connsiteY3" fmla="*/ 1265275 h 1275702"/>
                  <a:gd name="connsiteX0" fmla="*/ 0 w 753622"/>
                  <a:gd name="connsiteY0" fmla="*/ 1265275 h 1275702"/>
                  <a:gd name="connsiteX1" fmla="*/ 753622 w 753622"/>
                  <a:gd name="connsiteY1" fmla="*/ 2 h 1275702"/>
                  <a:gd name="connsiteX2" fmla="*/ 745238 w 753622"/>
                  <a:gd name="connsiteY2" fmla="*/ 1275702 h 1275702"/>
                  <a:gd name="connsiteX3" fmla="*/ 0 w 753622"/>
                  <a:gd name="connsiteY3" fmla="*/ 1265275 h 1275702"/>
                  <a:gd name="connsiteX0" fmla="*/ 0 w 753622"/>
                  <a:gd name="connsiteY0" fmla="*/ 1265273 h 1275700"/>
                  <a:gd name="connsiteX1" fmla="*/ 753622 w 753622"/>
                  <a:gd name="connsiteY1" fmla="*/ 0 h 1275700"/>
                  <a:gd name="connsiteX2" fmla="*/ 745238 w 753622"/>
                  <a:gd name="connsiteY2" fmla="*/ 1275700 h 1275700"/>
                  <a:gd name="connsiteX3" fmla="*/ 0 w 753622"/>
                  <a:gd name="connsiteY3" fmla="*/ 1265273 h 1275700"/>
                  <a:gd name="connsiteX0" fmla="*/ 0 w 971126"/>
                  <a:gd name="connsiteY0" fmla="*/ 1265275 h 1275702"/>
                  <a:gd name="connsiteX1" fmla="*/ 906141 w 971126"/>
                  <a:gd name="connsiteY1" fmla="*/ 2 h 1275702"/>
                  <a:gd name="connsiteX2" fmla="*/ 897757 w 971126"/>
                  <a:gd name="connsiteY2" fmla="*/ 1275702 h 1275702"/>
                  <a:gd name="connsiteX3" fmla="*/ 0 w 971126"/>
                  <a:gd name="connsiteY3" fmla="*/ 1265275 h 1275702"/>
                  <a:gd name="connsiteX0" fmla="*/ 0 w 906141"/>
                  <a:gd name="connsiteY0" fmla="*/ 1265275 h 1275702"/>
                  <a:gd name="connsiteX1" fmla="*/ 906141 w 906141"/>
                  <a:gd name="connsiteY1" fmla="*/ 2 h 1275702"/>
                  <a:gd name="connsiteX2" fmla="*/ 897757 w 906141"/>
                  <a:gd name="connsiteY2" fmla="*/ 1275702 h 1275702"/>
                  <a:gd name="connsiteX3" fmla="*/ 0 w 906141"/>
                  <a:gd name="connsiteY3" fmla="*/ 1265275 h 1275702"/>
                  <a:gd name="connsiteX0" fmla="*/ 0 w 906141"/>
                  <a:gd name="connsiteY0" fmla="*/ 1265273 h 1275700"/>
                  <a:gd name="connsiteX1" fmla="*/ 906141 w 906141"/>
                  <a:gd name="connsiteY1" fmla="*/ 0 h 1275700"/>
                  <a:gd name="connsiteX2" fmla="*/ 897757 w 906141"/>
                  <a:gd name="connsiteY2" fmla="*/ 1275700 h 1275700"/>
                  <a:gd name="connsiteX3" fmla="*/ 0 w 906141"/>
                  <a:gd name="connsiteY3" fmla="*/ 1265273 h 1275700"/>
                  <a:gd name="connsiteX0" fmla="*/ 0 w 910998"/>
                  <a:gd name="connsiteY0" fmla="*/ 1265273 h 1275700"/>
                  <a:gd name="connsiteX1" fmla="*/ 906141 w 910998"/>
                  <a:gd name="connsiteY1" fmla="*/ 0 h 1275700"/>
                  <a:gd name="connsiteX2" fmla="*/ 910498 w 910998"/>
                  <a:gd name="connsiteY2" fmla="*/ 1275700 h 1275700"/>
                  <a:gd name="connsiteX3" fmla="*/ 0 w 910998"/>
                  <a:gd name="connsiteY3" fmla="*/ 1265273 h 1275700"/>
                  <a:gd name="connsiteX0" fmla="*/ 0 w 914183"/>
                  <a:gd name="connsiteY0" fmla="*/ 1274757 h 1275700"/>
                  <a:gd name="connsiteX1" fmla="*/ 909326 w 914183"/>
                  <a:gd name="connsiteY1" fmla="*/ 0 h 1275700"/>
                  <a:gd name="connsiteX2" fmla="*/ 913683 w 914183"/>
                  <a:gd name="connsiteY2" fmla="*/ 1275700 h 1275700"/>
                  <a:gd name="connsiteX3" fmla="*/ 0 w 914183"/>
                  <a:gd name="connsiteY3" fmla="*/ 1274757 h 1275700"/>
                </a:gdLst>
                <a:ahLst/>
                <a:cxnLst>
                  <a:cxn ang="0">
                    <a:pos x="connsiteX0" y="connsiteY0"/>
                  </a:cxn>
                  <a:cxn ang="0">
                    <a:pos x="connsiteX1" y="connsiteY1"/>
                  </a:cxn>
                  <a:cxn ang="0">
                    <a:pos x="connsiteX2" y="connsiteY2"/>
                  </a:cxn>
                  <a:cxn ang="0">
                    <a:pos x="connsiteX3" y="connsiteY3"/>
                  </a:cxn>
                </a:cxnLst>
                <a:rect l="l" t="t" r="r" b="b"/>
                <a:pathLst>
                  <a:path w="914183" h="1275700">
                    <a:moveTo>
                      <a:pt x="0" y="1274757"/>
                    </a:moveTo>
                    <a:lnTo>
                      <a:pt x="909326" y="0"/>
                    </a:lnTo>
                    <a:cubicBezTo>
                      <a:pt x="906531" y="425233"/>
                      <a:pt x="916478" y="850467"/>
                      <a:pt x="913683" y="1275700"/>
                    </a:cubicBezTo>
                    <a:lnTo>
                      <a:pt x="0" y="1274757"/>
                    </a:lnTo>
                    <a:close/>
                  </a:path>
                </a:pathLst>
              </a:custGeom>
              <a:gradFill flip="none" rotWithShape="1">
                <a:gsLst>
                  <a:gs pos="28000">
                    <a:srgbClr val="034F7A"/>
                  </a:gs>
                  <a:gs pos="76000">
                    <a:srgbClr val="04476A"/>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sp>
          <p:nvSpPr>
            <p:cNvPr id="16" name="Rectangle 5">
              <a:extLst>
                <a:ext uri="{FF2B5EF4-FFF2-40B4-BE49-F238E27FC236}">
                  <a16:creationId xmlns:a16="http://schemas.microsoft.com/office/drawing/2014/main" id="{784FBA7D-30B6-1C4F-8935-C8CF8512756C}"/>
                </a:ext>
              </a:extLst>
            </p:cNvPr>
            <p:cNvSpPr/>
            <p:nvPr userDrawn="1"/>
          </p:nvSpPr>
          <p:spPr>
            <a:xfrm>
              <a:off x="-6646" y="4176034"/>
              <a:ext cx="1790990" cy="120740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2004192"/>
                <a:gd name="connsiteX1" fmla="*/ 177 w 4415408"/>
                <a:gd name="connsiteY1" fmla="*/ 0 h 2004192"/>
                <a:gd name="connsiteX2" fmla="*/ 5472 w 4415408"/>
                <a:gd name="connsiteY2" fmla="*/ 1533508 h 2004192"/>
                <a:gd name="connsiteX3" fmla="*/ 4415408 w 4415408"/>
                <a:gd name="connsiteY3" fmla="*/ 1934828 h 2004192"/>
                <a:gd name="connsiteX0" fmla="*/ 1790233 w 1790234"/>
                <a:gd name="connsiteY0" fmla="*/ 743889 h 1551033"/>
                <a:gd name="connsiteX1" fmla="*/ 177 w 1790234"/>
                <a:gd name="connsiteY1" fmla="*/ 0 h 1551033"/>
                <a:gd name="connsiteX2" fmla="*/ 5472 w 1790234"/>
                <a:gd name="connsiteY2" fmla="*/ 1533508 h 1551033"/>
                <a:gd name="connsiteX3" fmla="*/ 1790233 w 1790234"/>
                <a:gd name="connsiteY3" fmla="*/ 743889 h 1551033"/>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2"/>
                <a:gd name="connsiteY0" fmla="*/ 826657 h 1533508"/>
                <a:gd name="connsiteX1" fmla="*/ 177 w 1813342"/>
                <a:gd name="connsiteY1" fmla="*/ 0 h 1533508"/>
                <a:gd name="connsiteX2" fmla="*/ 5472 w 1813342"/>
                <a:gd name="connsiteY2" fmla="*/ 1533508 h 1533508"/>
                <a:gd name="connsiteX3" fmla="*/ 1813342 w 1813342"/>
                <a:gd name="connsiteY3" fmla="*/ 826657 h 1533508"/>
                <a:gd name="connsiteX0" fmla="*/ 2127623 w 2127623"/>
                <a:gd name="connsiteY0" fmla="*/ 946210 h 1533508"/>
                <a:gd name="connsiteX1" fmla="*/ 177 w 2127623"/>
                <a:gd name="connsiteY1" fmla="*/ 0 h 1533508"/>
                <a:gd name="connsiteX2" fmla="*/ 5472 w 2127623"/>
                <a:gd name="connsiteY2" fmla="*/ 1533508 h 1533508"/>
                <a:gd name="connsiteX3" fmla="*/ 2127623 w 2127623"/>
                <a:gd name="connsiteY3" fmla="*/ 946210 h 1533508"/>
                <a:gd name="connsiteX0" fmla="*/ 2182195 w 2182195"/>
                <a:gd name="connsiteY0" fmla="*/ 975445 h 1533508"/>
                <a:gd name="connsiteX1" fmla="*/ 177 w 2182195"/>
                <a:gd name="connsiteY1" fmla="*/ 0 h 1533508"/>
                <a:gd name="connsiteX2" fmla="*/ 5472 w 2182195"/>
                <a:gd name="connsiteY2" fmla="*/ 1533508 h 1533508"/>
                <a:gd name="connsiteX3" fmla="*/ 2182195 w 2182195"/>
                <a:gd name="connsiteY3" fmla="*/ 975445 h 1533508"/>
                <a:gd name="connsiteX0" fmla="*/ 2348441 w 2348441"/>
                <a:gd name="connsiteY0" fmla="*/ 899290 h 1533508"/>
                <a:gd name="connsiteX1" fmla="*/ 177 w 2348441"/>
                <a:gd name="connsiteY1" fmla="*/ 0 h 1533508"/>
                <a:gd name="connsiteX2" fmla="*/ 5472 w 2348441"/>
                <a:gd name="connsiteY2" fmla="*/ 1533508 h 1533508"/>
                <a:gd name="connsiteX3" fmla="*/ 2348441 w 2348441"/>
                <a:gd name="connsiteY3" fmla="*/ 899290 h 1533508"/>
                <a:gd name="connsiteX0" fmla="*/ 2367623 w 2367623"/>
                <a:gd name="connsiteY0" fmla="*/ 892944 h 1533508"/>
                <a:gd name="connsiteX1" fmla="*/ 177 w 2367623"/>
                <a:gd name="connsiteY1" fmla="*/ 0 h 1533508"/>
                <a:gd name="connsiteX2" fmla="*/ 5472 w 2367623"/>
                <a:gd name="connsiteY2" fmla="*/ 1533508 h 1533508"/>
                <a:gd name="connsiteX3" fmla="*/ 2367623 w 2367623"/>
                <a:gd name="connsiteY3" fmla="*/ 892944 h 1533508"/>
                <a:gd name="connsiteX0" fmla="*/ 2318868 w 2318868"/>
                <a:gd name="connsiteY0" fmla="*/ 892944 h 1533508"/>
                <a:gd name="connsiteX1" fmla="*/ 177 w 2318868"/>
                <a:gd name="connsiteY1" fmla="*/ 0 h 1533508"/>
                <a:gd name="connsiteX2" fmla="*/ 5472 w 2318868"/>
                <a:gd name="connsiteY2" fmla="*/ 1533508 h 1533508"/>
                <a:gd name="connsiteX3" fmla="*/ 2318868 w 2318868"/>
                <a:gd name="connsiteY3" fmla="*/ 892944 h 1533508"/>
                <a:gd name="connsiteX0" fmla="*/ 2286365 w 2286365"/>
                <a:gd name="connsiteY0" fmla="*/ 884879 h 1533508"/>
                <a:gd name="connsiteX1" fmla="*/ 177 w 2286365"/>
                <a:gd name="connsiteY1" fmla="*/ 0 h 1533508"/>
                <a:gd name="connsiteX2" fmla="*/ 5472 w 2286365"/>
                <a:gd name="connsiteY2" fmla="*/ 1533508 h 1533508"/>
                <a:gd name="connsiteX3" fmla="*/ 2286365 w 2286365"/>
                <a:gd name="connsiteY3" fmla="*/ 884879 h 1533508"/>
              </a:gdLst>
              <a:ahLst/>
              <a:cxnLst>
                <a:cxn ang="0">
                  <a:pos x="connsiteX0" y="connsiteY0"/>
                </a:cxn>
                <a:cxn ang="0">
                  <a:pos x="connsiteX1" y="connsiteY1"/>
                </a:cxn>
                <a:cxn ang="0">
                  <a:pos x="connsiteX2" y="connsiteY2"/>
                </a:cxn>
                <a:cxn ang="0">
                  <a:pos x="connsiteX3" y="connsiteY3"/>
                </a:cxn>
              </a:cxnLst>
              <a:rect l="l" t="t" r="r" b="b"/>
              <a:pathLst>
                <a:path w="2286365" h="1533508">
                  <a:moveTo>
                    <a:pt x="2286365" y="884879"/>
                  </a:moveTo>
                  <a:lnTo>
                    <a:pt x="177" y="0"/>
                  </a:lnTo>
                  <a:cubicBezTo>
                    <a:pt x="-1300" y="1030773"/>
                    <a:pt x="6949" y="502735"/>
                    <a:pt x="5472" y="1533508"/>
                  </a:cubicBezTo>
                  <a:lnTo>
                    <a:pt x="2286365" y="884879"/>
                  </a:lnTo>
                  <a:close/>
                </a:path>
              </a:pathLst>
            </a:custGeom>
            <a:gradFill flip="none" rotWithShape="1">
              <a:gsLst>
                <a:gs pos="0">
                  <a:srgbClr val="5BAF5B"/>
                </a:gs>
                <a:gs pos="29000">
                  <a:srgbClr val="2A984C"/>
                </a:gs>
                <a:gs pos="69000">
                  <a:schemeClr val="accent4"/>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sp>
        <p:nvSpPr>
          <p:cNvPr id="23" name="Rectangle 22">
            <a:extLst>
              <a:ext uri="{FF2B5EF4-FFF2-40B4-BE49-F238E27FC236}">
                <a16:creationId xmlns:a16="http://schemas.microsoft.com/office/drawing/2014/main" id="{596CFF0C-CB24-4A9D-B56D-1CDED9FE1395}"/>
              </a:ext>
            </a:extLst>
          </p:cNvPr>
          <p:cNvSpPr/>
          <p:nvPr userDrawn="1"/>
        </p:nvSpPr>
        <p:spPr>
          <a:xfrm>
            <a:off x="138725" y="6546000"/>
            <a:ext cx="1830950" cy="196208"/>
          </a:xfrm>
          <a:prstGeom prst="rect">
            <a:avLst/>
          </a:prstGeom>
        </p:spPr>
        <p:txBody>
          <a:bodyPr wrap="none">
            <a:spAutoFit/>
          </a:bodyPr>
          <a:lstStyle/>
          <a:p>
            <a:pPr algn="l"/>
            <a:r>
              <a:rPr lang="en-US" sz="675" b="0" i="0" kern="1200" dirty="0">
                <a:solidFill>
                  <a:schemeClr val="bg1"/>
                </a:solidFill>
                <a:effectLst/>
                <a:latin typeface="Arial" charset="0"/>
                <a:ea typeface="Arial" charset="0"/>
                <a:cs typeface="Arial" charset="0"/>
              </a:rPr>
              <a:t>© 2020 Ameresco, Inc. All rights reserved.</a:t>
            </a:r>
            <a:r>
              <a:rPr lang="en-US" sz="675" b="0" i="0" dirty="0">
                <a:solidFill>
                  <a:schemeClr val="bg1"/>
                </a:solidFill>
                <a:effectLst/>
                <a:latin typeface="Arial" charset="0"/>
                <a:ea typeface="Arial" charset="0"/>
                <a:cs typeface="Arial" charset="0"/>
              </a:rPr>
              <a:t> </a:t>
            </a:r>
            <a:endParaRPr lang="en-US" sz="675" b="0" i="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40554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AMRC-Back2">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C3B7421-1A07-264F-B49E-11C50552100F}"/>
              </a:ext>
            </a:extLst>
          </p:cNvPr>
          <p:cNvGrpSpPr/>
          <p:nvPr userDrawn="1"/>
        </p:nvGrpSpPr>
        <p:grpSpPr>
          <a:xfrm>
            <a:off x="0" y="1270943"/>
            <a:ext cx="8814707" cy="2032436"/>
            <a:chOff x="-6" y="1270943"/>
            <a:chExt cx="8814706" cy="2032436"/>
          </a:xfrm>
        </p:grpSpPr>
        <p:sp>
          <p:nvSpPr>
            <p:cNvPr id="18" name="Rectangle 4">
              <a:extLst>
                <a:ext uri="{FF2B5EF4-FFF2-40B4-BE49-F238E27FC236}">
                  <a16:creationId xmlns:a16="http://schemas.microsoft.com/office/drawing/2014/main" id="{48AD17A9-B942-CC44-A91F-FD6639383791}"/>
                </a:ext>
              </a:extLst>
            </p:cNvPr>
            <p:cNvSpPr/>
            <p:nvPr userDrawn="1"/>
          </p:nvSpPr>
          <p:spPr>
            <a:xfrm>
              <a:off x="-6" y="1270943"/>
              <a:ext cx="8807674" cy="2011910"/>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4374 h 2040435"/>
                <a:gd name="connsiteX1" fmla="*/ 8445261 w 8807121"/>
                <a:gd name="connsiteY1" fmla="*/ 0 h 2040435"/>
                <a:gd name="connsiteX2" fmla="*/ 8807121 w 8807121"/>
                <a:gd name="connsiteY2" fmla="*/ 2040435 h 2040435"/>
                <a:gd name="connsiteX3" fmla="*/ 0 w 8807121"/>
                <a:gd name="connsiteY3" fmla="*/ 2033198 h 2040435"/>
                <a:gd name="connsiteX4" fmla="*/ 0 w 8807121"/>
                <a:gd name="connsiteY4" fmla="*/ 4374 h 204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121" h="2040435">
                  <a:moveTo>
                    <a:pt x="0" y="4374"/>
                  </a:moveTo>
                  <a:lnTo>
                    <a:pt x="8445261" y="0"/>
                  </a:lnTo>
                  <a:lnTo>
                    <a:pt x="8807121" y="2040435"/>
                  </a:lnTo>
                  <a:lnTo>
                    <a:pt x="0" y="2033198"/>
                  </a:lnTo>
                  <a:lnTo>
                    <a:pt x="0" y="4374"/>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20" name="Rectangle 4">
              <a:extLst>
                <a:ext uri="{FF2B5EF4-FFF2-40B4-BE49-F238E27FC236}">
                  <a16:creationId xmlns:a16="http://schemas.microsoft.com/office/drawing/2014/main" id="{04485A23-C066-F44A-8D63-74370FE7B429}"/>
                </a:ext>
              </a:extLst>
            </p:cNvPr>
            <p:cNvSpPr/>
            <p:nvPr userDrawn="1"/>
          </p:nvSpPr>
          <p:spPr>
            <a:xfrm>
              <a:off x="1" y="1275255"/>
              <a:ext cx="3951024" cy="2000461"/>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3679331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4906878"/>
                <a:gd name="connsiteY0" fmla="*/ 0 h 2036061"/>
                <a:gd name="connsiteX1" fmla="*/ 3679331 w 4906878"/>
                <a:gd name="connsiteY1" fmla="*/ 0 h 2036061"/>
                <a:gd name="connsiteX2" fmla="*/ 4906878 w 4906878"/>
                <a:gd name="connsiteY2" fmla="*/ 2036061 h 2036061"/>
                <a:gd name="connsiteX3" fmla="*/ 0 w 4906878"/>
                <a:gd name="connsiteY3" fmla="*/ 2028824 h 2036061"/>
                <a:gd name="connsiteX4" fmla="*/ 0 w 4906878"/>
                <a:gd name="connsiteY4" fmla="*/ 0 h 2036061"/>
                <a:gd name="connsiteX0" fmla="*/ 0 w 3679331"/>
                <a:gd name="connsiteY0" fmla="*/ 0 h 2028824"/>
                <a:gd name="connsiteX1" fmla="*/ 3679331 w 3679331"/>
                <a:gd name="connsiteY1" fmla="*/ 0 h 2028824"/>
                <a:gd name="connsiteX2" fmla="*/ 2270999 w 3679331"/>
                <a:gd name="connsiteY2" fmla="*/ 2028816 h 2028824"/>
                <a:gd name="connsiteX3" fmla="*/ 0 w 3679331"/>
                <a:gd name="connsiteY3" fmla="*/ 2028824 h 2028824"/>
                <a:gd name="connsiteX4" fmla="*/ 0 w 3679331"/>
                <a:gd name="connsiteY4" fmla="*/ 0 h 2028824"/>
                <a:gd name="connsiteX0" fmla="*/ 0 w 3872200"/>
                <a:gd name="connsiteY0" fmla="*/ 0 h 2028824"/>
                <a:gd name="connsiteX1" fmla="*/ 3872200 w 3872200"/>
                <a:gd name="connsiteY1" fmla="*/ 0 h 2028824"/>
                <a:gd name="connsiteX2" fmla="*/ 2270999 w 3872200"/>
                <a:gd name="connsiteY2" fmla="*/ 2028816 h 2028824"/>
                <a:gd name="connsiteX3" fmla="*/ 0 w 3872200"/>
                <a:gd name="connsiteY3" fmla="*/ 2028824 h 2028824"/>
                <a:gd name="connsiteX4" fmla="*/ 0 w 3872200"/>
                <a:gd name="connsiteY4" fmla="*/ 0 h 2028824"/>
                <a:gd name="connsiteX0" fmla="*/ 0 w 3872200"/>
                <a:gd name="connsiteY0" fmla="*/ 0 h 2028824"/>
                <a:gd name="connsiteX1" fmla="*/ 3872200 w 3872200"/>
                <a:gd name="connsiteY1" fmla="*/ 0 h 2028824"/>
                <a:gd name="connsiteX2" fmla="*/ 1606672 w 3872200"/>
                <a:gd name="connsiteY2" fmla="*/ 2028816 h 2028824"/>
                <a:gd name="connsiteX3" fmla="*/ 0 w 3872200"/>
                <a:gd name="connsiteY3" fmla="*/ 2028824 h 2028824"/>
                <a:gd name="connsiteX4" fmla="*/ 0 w 3872200"/>
                <a:gd name="connsiteY4" fmla="*/ 0 h 2028824"/>
                <a:gd name="connsiteX0" fmla="*/ 0 w 3950776"/>
                <a:gd name="connsiteY0" fmla="*/ 0 h 2028824"/>
                <a:gd name="connsiteX1" fmla="*/ 3950776 w 3950776"/>
                <a:gd name="connsiteY1" fmla="*/ 0 h 2028824"/>
                <a:gd name="connsiteX2" fmla="*/ 1606672 w 3950776"/>
                <a:gd name="connsiteY2" fmla="*/ 2028816 h 2028824"/>
                <a:gd name="connsiteX3" fmla="*/ 0 w 3950776"/>
                <a:gd name="connsiteY3" fmla="*/ 2028824 h 2028824"/>
                <a:gd name="connsiteX4" fmla="*/ 0 w 3950776"/>
                <a:gd name="connsiteY4" fmla="*/ 0 h 2028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776" h="2028824">
                  <a:moveTo>
                    <a:pt x="0" y="0"/>
                  </a:moveTo>
                  <a:lnTo>
                    <a:pt x="3950776" y="0"/>
                  </a:lnTo>
                  <a:lnTo>
                    <a:pt x="1606672" y="2028816"/>
                  </a:lnTo>
                  <a:lnTo>
                    <a:pt x="0" y="2028824"/>
                  </a:lnTo>
                  <a:lnTo>
                    <a:pt x="0" y="0"/>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21" name="Rectangle 4">
              <a:extLst>
                <a:ext uri="{FF2B5EF4-FFF2-40B4-BE49-F238E27FC236}">
                  <a16:creationId xmlns:a16="http://schemas.microsoft.com/office/drawing/2014/main" id="{DF14CF19-86E1-494D-8EF6-419BE57345EE}"/>
                </a:ext>
              </a:extLst>
            </p:cNvPr>
            <p:cNvSpPr/>
            <p:nvPr userDrawn="1"/>
          </p:nvSpPr>
          <p:spPr>
            <a:xfrm>
              <a:off x="0" y="3204257"/>
              <a:ext cx="8814700" cy="99122"/>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36788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59012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775373"/>
                <a:gd name="connsiteY0" fmla="*/ 0 h 2108212"/>
                <a:gd name="connsiteX1" fmla="*/ 8759012 w 8775373"/>
                <a:gd name="connsiteY1" fmla="*/ 0 h 2108212"/>
                <a:gd name="connsiteX2" fmla="*/ 8775373 w 8775373"/>
                <a:gd name="connsiteY2" fmla="*/ 2108212 h 2108212"/>
                <a:gd name="connsiteX3" fmla="*/ 0 w 8775373"/>
                <a:gd name="connsiteY3" fmla="*/ 2028824 h 2108212"/>
                <a:gd name="connsiteX4" fmla="*/ 0 w 8775373"/>
                <a:gd name="connsiteY4" fmla="*/ 0 h 2108212"/>
                <a:gd name="connsiteX0" fmla="*/ 0 w 8765849"/>
                <a:gd name="connsiteY0" fmla="*/ 0 h 2028835"/>
                <a:gd name="connsiteX1" fmla="*/ 8759012 w 8765849"/>
                <a:gd name="connsiteY1" fmla="*/ 0 h 2028835"/>
                <a:gd name="connsiteX2" fmla="*/ 8765849 w 8765849"/>
                <a:gd name="connsiteY2" fmla="*/ 1963910 h 2028835"/>
                <a:gd name="connsiteX3" fmla="*/ 0 w 8765849"/>
                <a:gd name="connsiteY3" fmla="*/ 2028824 h 2028835"/>
                <a:gd name="connsiteX4" fmla="*/ 0 w 8765849"/>
                <a:gd name="connsiteY4" fmla="*/ 0 h 2028835"/>
                <a:gd name="connsiteX0" fmla="*/ 0 w 8759012"/>
                <a:gd name="connsiteY0" fmla="*/ 0 h 2028835"/>
                <a:gd name="connsiteX1" fmla="*/ 8759012 w 8759012"/>
                <a:gd name="connsiteY1" fmla="*/ 0 h 2028835"/>
                <a:gd name="connsiteX2" fmla="*/ 8680129 w 8759012"/>
                <a:gd name="connsiteY2" fmla="*/ 1891760 h 2028835"/>
                <a:gd name="connsiteX3" fmla="*/ 0 w 8759012"/>
                <a:gd name="connsiteY3" fmla="*/ 2028824 h 2028835"/>
                <a:gd name="connsiteX4" fmla="*/ 0 w 8759012"/>
                <a:gd name="connsiteY4" fmla="*/ 0 h 2028835"/>
                <a:gd name="connsiteX0" fmla="*/ 0 w 8775373"/>
                <a:gd name="connsiteY0" fmla="*/ 0 h 2028835"/>
                <a:gd name="connsiteX1" fmla="*/ 8759012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5373"/>
                <a:gd name="connsiteY0" fmla="*/ 0 h 2028835"/>
                <a:gd name="connsiteX1" fmla="*/ 8762187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2198"/>
                <a:gd name="connsiteY0" fmla="*/ 0 h 2028835"/>
                <a:gd name="connsiteX1" fmla="*/ 8762187 w 8772198"/>
                <a:gd name="connsiteY1" fmla="*/ 0 h 2028835"/>
                <a:gd name="connsiteX2" fmla="*/ 8772198 w 8772198"/>
                <a:gd name="connsiteY2" fmla="*/ 1891760 h 2028835"/>
                <a:gd name="connsiteX3" fmla="*/ 0 w 8772198"/>
                <a:gd name="connsiteY3" fmla="*/ 2028824 h 2028835"/>
                <a:gd name="connsiteX4" fmla="*/ 0 w 8772198"/>
                <a:gd name="connsiteY4" fmla="*/ 0 h 2028835"/>
                <a:gd name="connsiteX0" fmla="*/ 0 w 8778548"/>
                <a:gd name="connsiteY0" fmla="*/ 0 h 2036061"/>
                <a:gd name="connsiteX1" fmla="*/ 8762187 w 8778548"/>
                <a:gd name="connsiteY1" fmla="*/ 0 h 2036061"/>
                <a:gd name="connsiteX2" fmla="*/ 8778548 w 8778548"/>
                <a:gd name="connsiteY2" fmla="*/ 2036061 h 2036061"/>
                <a:gd name="connsiteX3" fmla="*/ 0 w 8778548"/>
                <a:gd name="connsiteY3" fmla="*/ 2028824 h 2036061"/>
                <a:gd name="connsiteX4" fmla="*/ 0 w 8778548"/>
                <a:gd name="connsiteY4" fmla="*/ 0 h 2036061"/>
                <a:gd name="connsiteX0" fmla="*/ 0 w 8775385"/>
                <a:gd name="connsiteY0" fmla="*/ 0 h 2180363"/>
                <a:gd name="connsiteX1" fmla="*/ 8762187 w 8775385"/>
                <a:gd name="connsiteY1" fmla="*/ 0 h 2180363"/>
                <a:gd name="connsiteX2" fmla="*/ 8775385 w 8775385"/>
                <a:gd name="connsiteY2" fmla="*/ 2180363 h 2180363"/>
                <a:gd name="connsiteX3" fmla="*/ 0 w 8775385"/>
                <a:gd name="connsiteY3" fmla="*/ 2028824 h 2180363"/>
                <a:gd name="connsiteX4" fmla="*/ 0 w 8775385"/>
                <a:gd name="connsiteY4" fmla="*/ 0 h 2180363"/>
                <a:gd name="connsiteX0" fmla="*/ 0 w 8781711"/>
                <a:gd name="connsiteY0" fmla="*/ 0 h 2252514"/>
                <a:gd name="connsiteX1" fmla="*/ 8762187 w 8781711"/>
                <a:gd name="connsiteY1" fmla="*/ 0 h 2252514"/>
                <a:gd name="connsiteX2" fmla="*/ 8781711 w 8781711"/>
                <a:gd name="connsiteY2" fmla="*/ 2252514 h 2252514"/>
                <a:gd name="connsiteX3" fmla="*/ 0 w 8781711"/>
                <a:gd name="connsiteY3" fmla="*/ 2028824 h 2252514"/>
                <a:gd name="connsiteX4" fmla="*/ 0 w 8781711"/>
                <a:gd name="connsiteY4" fmla="*/ 0 h 225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711" h="2252514">
                  <a:moveTo>
                    <a:pt x="0" y="0"/>
                  </a:moveTo>
                  <a:lnTo>
                    <a:pt x="8762187" y="0"/>
                  </a:lnTo>
                  <a:cubicBezTo>
                    <a:pt x="8766582" y="606536"/>
                    <a:pt x="8777316" y="1645978"/>
                    <a:pt x="8781711" y="2252514"/>
                  </a:cubicBezTo>
                  <a:lnTo>
                    <a:pt x="0" y="2028824"/>
                  </a:lnTo>
                  <a:lnTo>
                    <a:pt x="0" y="0"/>
                  </a:lnTo>
                  <a:close/>
                </a:path>
              </a:pathLst>
            </a:custGeom>
            <a:gradFill flip="none" rotWithShape="1">
              <a:gsLst>
                <a:gs pos="9000">
                  <a:schemeClr val="accent6"/>
                </a:gs>
                <a:gs pos="62000">
                  <a:schemeClr val="accent5"/>
                </a:gs>
              </a:gsLst>
              <a:lin ang="18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sp>
        <p:nvSpPr>
          <p:cNvPr id="22" name="Picture Placeholder 3">
            <a:extLst>
              <a:ext uri="{FF2B5EF4-FFF2-40B4-BE49-F238E27FC236}">
                <a16:creationId xmlns:a16="http://schemas.microsoft.com/office/drawing/2014/main" id="{DEEB77A7-2847-974A-A2A7-7813981BB629}"/>
              </a:ext>
            </a:extLst>
          </p:cNvPr>
          <p:cNvSpPr>
            <a:spLocks noGrp="1"/>
          </p:cNvSpPr>
          <p:nvPr>
            <p:ph type="pic" sz="quarter" idx="13"/>
          </p:nvPr>
        </p:nvSpPr>
        <p:spPr>
          <a:xfrm>
            <a:off x="5043290" y="-14923"/>
            <a:ext cx="7158583" cy="6907795"/>
          </a:xfrm>
          <a:custGeom>
            <a:avLst/>
            <a:gdLst>
              <a:gd name="connsiteX0" fmla="*/ 0 w 5895975"/>
              <a:gd name="connsiteY0" fmla="*/ 0 h 6858000"/>
              <a:gd name="connsiteX1" fmla="*/ 5895975 w 5895975"/>
              <a:gd name="connsiteY1" fmla="*/ 0 h 6858000"/>
              <a:gd name="connsiteX2" fmla="*/ 5895975 w 5895975"/>
              <a:gd name="connsiteY2" fmla="*/ 6858000 h 6858000"/>
              <a:gd name="connsiteX3" fmla="*/ 0 w 5895975"/>
              <a:gd name="connsiteY3" fmla="*/ 6858000 h 6858000"/>
              <a:gd name="connsiteX4" fmla="*/ 0 w 5895975"/>
              <a:gd name="connsiteY4" fmla="*/ 0 h 6858000"/>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1973179 w 5895975"/>
              <a:gd name="connsiteY4"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242762 w 5165558"/>
              <a:gd name="connsiteY0" fmla="*/ 0 h 6874042"/>
              <a:gd name="connsiteX1" fmla="*/ 5165558 w 5165558"/>
              <a:gd name="connsiteY1" fmla="*/ 16042 h 6874042"/>
              <a:gd name="connsiteX2" fmla="*/ 5165558 w 5165558"/>
              <a:gd name="connsiteY2" fmla="*/ 6874042 h 6874042"/>
              <a:gd name="connsiteX3" fmla="*/ 1242762 w 5165558"/>
              <a:gd name="connsiteY3" fmla="*/ 6874042 h 6874042"/>
              <a:gd name="connsiteX4" fmla="*/ 0 w 5165558"/>
              <a:gd name="connsiteY4" fmla="*/ 2438400 h 6874042"/>
              <a:gd name="connsiteX5" fmla="*/ 1242762 w 5165558"/>
              <a:gd name="connsiteY5" fmla="*/ 0 h 6874042"/>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83103 w 5205899"/>
              <a:gd name="connsiteY0" fmla="*/ 0 h 6874051"/>
              <a:gd name="connsiteX1" fmla="*/ 5205899 w 5205899"/>
              <a:gd name="connsiteY1" fmla="*/ 16042 h 6874051"/>
              <a:gd name="connsiteX2" fmla="*/ 5205899 w 5205899"/>
              <a:gd name="connsiteY2" fmla="*/ 6874042 h 6874051"/>
              <a:gd name="connsiteX3" fmla="*/ 1283103 w 5205899"/>
              <a:gd name="connsiteY3" fmla="*/ 6874042 h 6874051"/>
              <a:gd name="connsiteX4" fmla="*/ 0 w 5205899"/>
              <a:gd name="connsiteY4" fmla="*/ 2485465 h 6874051"/>
              <a:gd name="connsiteX5" fmla="*/ 1283103 w 5205899"/>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310538 w 5233334"/>
              <a:gd name="connsiteY0" fmla="*/ 0 h 6874051"/>
              <a:gd name="connsiteX1" fmla="*/ 5233334 w 5233334"/>
              <a:gd name="connsiteY1" fmla="*/ 16042 h 6874051"/>
              <a:gd name="connsiteX2" fmla="*/ 5233334 w 5233334"/>
              <a:gd name="connsiteY2" fmla="*/ 6874042 h 6874051"/>
              <a:gd name="connsiteX3" fmla="*/ 1310538 w 5233334"/>
              <a:gd name="connsiteY3" fmla="*/ 6874042 h 6874051"/>
              <a:gd name="connsiteX4" fmla="*/ 541 w 5233334"/>
              <a:gd name="connsiteY4" fmla="*/ 2519083 h 6874051"/>
              <a:gd name="connsiteX5" fmla="*/ 1310538 w 5233334"/>
              <a:gd name="connsiteY5" fmla="*/ 0 h 6874051"/>
              <a:gd name="connsiteX0" fmla="*/ 1290380 w 5213176"/>
              <a:gd name="connsiteY0" fmla="*/ 0 h 6874051"/>
              <a:gd name="connsiteX1" fmla="*/ 5213176 w 5213176"/>
              <a:gd name="connsiteY1" fmla="*/ 16042 h 6874051"/>
              <a:gd name="connsiteX2" fmla="*/ 5213176 w 5213176"/>
              <a:gd name="connsiteY2" fmla="*/ 6874042 h 6874051"/>
              <a:gd name="connsiteX3" fmla="*/ 1290380 w 5213176"/>
              <a:gd name="connsiteY3" fmla="*/ 6874042 h 6874051"/>
              <a:gd name="connsiteX4" fmla="*/ 554 w 5213176"/>
              <a:gd name="connsiteY4" fmla="*/ 2545978 h 6874051"/>
              <a:gd name="connsiteX5" fmla="*/ 1290380 w 5213176"/>
              <a:gd name="connsiteY5" fmla="*/ 0 h 6874051"/>
              <a:gd name="connsiteX0" fmla="*/ 1256783 w 5179579"/>
              <a:gd name="connsiteY0" fmla="*/ 0 h 6874051"/>
              <a:gd name="connsiteX1" fmla="*/ 5179579 w 5179579"/>
              <a:gd name="connsiteY1" fmla="*/ 16042 h 6874051"/>
              <a:gd name="connsiteX2" fmla="*/ 5179579 w 5179579"/>
              <a:gd name="connsiteY2" fmla="*/ 6874042 h 6874051"/>
              <a:gd name="connsiteX3" fmla="*/ 1256783 w 5179579"/>
              <a:gd name="connsiteY3" fmla="*/ 6874042 h 6874051"/>
              <a:gd name="connsiteX4" fmla="*/ 575 w 5179579"/>
              <a:gd name="connsiteY4" fmla="*/ 2559425 h 6874051"/>
              <a:gd name="connsiteX5" fmla="*/ 1256783 w 5179579"/>
              <a:gd name="connsiteY5" fmla="*/ 0 h 6874051"/>
              <a:gd name="connsiteX0" fmla="*/ 1270221 w 5193017"/>
              <a:gd name="connsiteY0" fmla="*/ 0 h 6874051"/>
              <a:gd name="connsiteX1" fmla="*/ 5193017 w 5193017"/>
              <a:gd name="connsiteY1" fmla="*/ 16042 h 6874051"/>
              <a:gd name="connsiteX2" fmla="*/ 5193017 w 5193017"/>
              <a:gd name="connsiteY2" fmla="*/ 6874042 h 6874051"/>
              <a:gd name="connsiteX3" fmla="*/ 1270221 w 5193017"/>
              <a:gd name="connsiteY3" fmla="*/ 6874042 h 6874051"/>
              <a:gd name="connsiteX4" fmla="*/ 566 w 5193017"/>
              <a:gd name="connsiteY4" fmla="*/ 2525808 h 6874051"/>
              <a:gd name="connsiteX5" fmla="*/ 1270221 w 5193017"/>
              <a:gd name="connsiteY5" fmla="*/ 0 h 6874051"/>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70040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44222 w 5175256"/>
              <a:gd name="connsiteY0" fmla="*/ 434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434 h 6858009"/>
              <a:gd name="connsiteX0" fmla="*/ 1244222 w 5175256"/>
              <a:gd name="connsiteY0" fmla="*/ 6295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6295 h 6858009"/>
              <a:gd name="connsiteX0" fmla="*/ 1232501 w 5175258"/>
              <a:gd name="connsiteY0" fmla="*/ 12157 h 6858009"/>
              <a:gd name="connsiteX1" fmla="*/ 5175258 w 5175258"/>
              <a:gd name="connsiteY1" fmla="*/ 0 h 6858009"/>
              <a:gd name="connsiteX2" fmla="*/ 5175258 w 5175258"/>
              <a:gd name="connsiteY2" fmla="*/ 6858000 h 6858009"/>
              <a:gd name="connsiteX3" fmla="*/ 1205570 w 5175258"/>
              <a:gd name="connsiteY3" fmla="*/ 6858000 h 6858009"/>
              <a:gd name="connsiteX4" fmla="*/ 392 w 5175258"/>
              <a:gd name="connsiteY4" fmla="*/ 2457012 h 6858009"/>
              <a:gd name="connsiteX5" fmla="*/ 1232501 w 5175258"/>
              <a:gd name="connsiteY5" fmla="*/ 12157 h 6858009"/>
              <a:gd name="connsiteX0" fmla="*/ 1232511 w 5175268"/>
              <a:gd name="connsiteY0" fmla="*/ 12157 h 6858009"/>
              <a:gd name="connsiteX1" fmla="*/ 5175268 w 5175268"/>
              <a:gd name="connsiteY1" fmla="*/ 0 h 6858009"/>
              <a:gd name="connsiteX2" fmla="*/ 5175268 w 5175268"/>
              <a:gd name="connsiteY2" fmla="*/ 6858000 h 6858009"/>
              <a:gd name="connsiteX3" fmla="*/ 1205580 w 5175268"/>
              <a:gd name="connsiteY3" fmla="*/ 6858000 h 6858009"/>
              <a:gd name="connsiteX4" fmla="*/ 402 w 5175268"/>
              <a:gd name="connsiteY4" fmla="*/ 2457012 h 6858009"/>
              <a:gd name="connsiteX5" fmla="*/ 1232511 w 5175268"/>
              <a:gd name="connsiteY5" fmla="*/ 12157 h 6858009"/>
              <a:gd name="connsiteX0" fmla="*/ 1245570 w 5175264"/>
              <a:gd name="connsiteY0" fmla="*/ 0 h 6858915"/>
              <a:gd name="connsiteX1" fmla="*/ 5175264 w 5175264"/>
              <a:gd name="connsiteY1" fmla="*/ 906 h 6858915"/>
              <a:gd name="connsiteX2" fmla="*/ 5175264 w 5175264"/>
              <a:gd name="connsiteY2" fmla="*/ 6858906 h 6858915"/>
              <a:gd name="connsiteX3" fmla="*/ 1205576 w 5175264"/>
              <a:gd name="connsiteY3" fmla="*/ 6858906 h 6858915"/>
              <a:gd name="connsiteX4" fmla="*/ 398 w 5175264"/>
              <a:gd name="connsiteY4" fmla="*/ 2457918 h 6858915"/>
              <a:gd name="connsiteX5" fmla="*/ 1245570 w 5175264"/>
              <a:gd name="connsiteY5" fmla="*/ 0 h 6858915"/>
              <a:gd name="connsiteX0" fmla="*/ 1249924 w 5175263"/>
              <a:gd name="connsiteY0" fmla="*/ 0 h 6871978"/>
              <a:gd name="connsiteX1" fmla="*/ 5175263 w 5175263"/>
              <a:gd name="connsiteY1" fmla="*/ 13969 h 6871978"/>
              <a:gd name="connsiteX2" fmla="*/ 5175263 w 5175263"/>
              <a:gd name="connsiteY2" fmla="*/ 6871969 h 6871978"/>
              <a:gd name="connsiteX3" fmla="*/ 1205575 w 5175263"/>
              <a:gd name="connsiteY3" fmla="*/ 6871969 h 6871978"/>
              <a:gd name="connsiteX4" fmla="*/ 397 w 5175263"/>
              <a:gd name="connsiteY4" fmla="*/ 2470981 h 6871978"/>
              <a:gd name="connsiteX5" fmla="*/ 1249924 w 5175263"/>
              <a:gd name="connsiteY5" fmla="*/ 0 h 6871978"/>
              <a:gd name="connsiteX0" fmla="*/ 1236864 w 5175266"/>
              <a:gd name="connsiteY0" fmla="*/ 0 h 6858915"/>
              <a:gd name="connsiteX1" fmla="*/ 5175266 w 5175266"/>
              <a:gd name="connsiteY1" fmla="*/ 906 h 6858915"/>
              <a:gd name="connsiteX2" fmla="*/ 5175266 w 5175266"/>
              <a:gd name="connsiteY2" fmla="*/ 6858906 h 6858915"/>
              <a:gd name="connsiteX3" fmla="*/ 1205578 w 5175266"/>
              <a:gd name="connsiteY3" fmla="*/ 6858906 h 6858915"/>
              <a:gd name="connsiteX4" fmla="*/ 400 w 5175266"/>
              <a:gd name="connsiteY4" fmla="*/ 2457918 h 6858915"/>
              <a:gd name="connsiteX5" fmla="*/ 1236864 w 5175266"/>
              <a:gd name="connsiteY5" fmla="*/ 0 h 6858915"/>
              <a:gd name="connsiteX0" fmla="*/ 1895634 w 5834036"/>
              <a:gd name="connsiteY0" fmla="*/ 2896 h 6861807"/>
              <a:gd name="connsiteX1" fmla="*/ 5834036 w 5834036"/>
              <a:gd name="connsiteY1" fmla="*/ 3802 h 6861807"/>
              <a:gd name="connsiteX2" fmla="*/ 5834036 w 5834036"/>
              <a:gd name="connsiteY2" fmla="*/ 6861802 h 6861807"/>
              <a:gd name="connsiteX3" fmla="*/ 1864348 w 5834036"/>
              <a:gd name="connsiteY3" fmla="*/ 6861802 h 6861807"/>
              <a:gd name="connsiteX4" fmla="*/ 264 w 5834036"/>
              <a:gd name="connsiteY4" fmla="*/ 2 h 6861807"/>
              <a:gd name="connsiteX5" fmla="*/ 1895634 w 5834036"/>
              <a:gd name="connsiteY5" fmla="*/ 2896 h 6861807"/>
              <a:gd name="connsiteX0" fmla="*/ 9 w 5833781"/>
              <a:gd name="connsiteY0" fmla="*/ 855589 h 7717394"/>
              <a:gd name="connsiteX1" fmla="*/ 5833781 w 5833781"/>
              <a:gd name="connsiteY1" fmla="*/ 859389 h 7717394"/>
              <a:gd name="connsiteX2" fmla="*/ 5833781 w 5833781"/>
              <a:gd name="connsiteY2" fmla="*/ 7717389 h 7717394"/>
              <a:gd name="connsiteX3" fmla="*/ 1864093 w 5833781"/>
              <a:gd name="connsiteY3" fmla="*/ 7717389 h 7717394"/>
              <a:gd name="connsiteX4" fmla="*/ 9 w 5833781"/>
              <a:gd name="connsiteY4" fmla="*/ 855589 h 7717394"/>
              <a:gd name="connsiteX0" fmla="*/ 9 w 5833781"/>
              <a:gd name="connsiteY0" fmla="*/ 3 h 6861808"/>
              <a:gd name="connsiteX1" fmla="*/ 5833781 w 5833781"/>
              <a:gd name="connsiteY1" fmla="*/ 3803 h 6861808"/>
              <a:gd name="connsiteX2" fmla="*/ 5833781 w 5833781"/>
              <a:gd name="connsiteY2" fmla="*/ 6861803 h 6861808"/>
              <a:gd name="connsiteX3" fmla="*/ 1864093 w 5833781"/>
              <a:gd name="connsiteY3" fmla="*/ 6861803 h 6861808"/>
              <a:gd name="connsiteX4" fmla="*/ 9 w 5833781"/>
              <a:gd name="connsiteY4" fmla="*/ 3 h 6861808"/>
              <a:gd name="connsiteX0" fmla="*/ 11 w 5443818"/>
              <a:gd name="connsiteY0" fmla="*/ 36541 h 6858005"/>
              <a:gd name="connsiteX1" fmla="*/ 5443818 w 5443818"/>
              <a:gd name="connsiteY1" fmla="*/ 0 h 6858005"/>
              <a:gd name="connsiteX2" fmla="*/ 5443818 w 5443818"/>
              <a:gd name="connsiteY2" fmla="*/ 6858000 h 6858005"/>
              <a:gd name="connsiteX3" fmla="*/ 1474130 w 5443818"/>
              <a:gd name="connsiteY3" fmla="*/ 6858000 h 6858005"/>
              <a:gd name="connsiteX4" fmla="*/ 11 w 5443818"/>
              <a:gd name="connsiteY4" fmla="*/ 36541 h 6858005"/>
              <a:gd name="connsiteX0" fmla="*/ 12 w 5336243"/>
              <a:gd name="connsiteY0" fmla="*/ 63435 h 6858005"/>
              <a:gd name="connsiteX1" fmla="*/ 5336243 w 5336243"/>
              <a:gd name="connsiteY1" fmla="*/ 0 h 6858005"/>
              <a:gd name="connsiteX2" fmla="*/ 5336243 w 5336243"/>
              <a:gd name="connsiteY2" fmla="*/ 6858000 h 6858005"/>
              <a:gd name="connsiteX3" fmla="*/ 1366555 w 5336243"/>
              <a:gd name="connsiteY3" fmla="*/ 6858000 h 6858005"/>
              <a:gd name="connsiteX4" fmla="*/ 12 w 5336243"/>
              <a:gd name="connsiteY4" fmla="*/ 63435 h 6858005"/>
              <a:gd name="connsiteX0" fmla="*/ 12 w 5336243"/>
              <a:gd name="connsiteY0" fmla="*/ 63435 h 6871452"/>
              <a:gd name="connsiteX1" fmla="*/ 5336243 w 5336243"/>
              <a:gd name="connsiteY1" fmla="*/ 0 h 6871452"/>
              <a:gd name="connsiteX2" fmla="*/ 5336243 w 5336243"/>
              <a:gd name="connsiteY2" fmla="*/ 6858000 h 6871452"/>
              <a:gd name="connsiteX3" fmla="*/ 1258978 w 5336243"/>
              <a:gd name="connsiteY3" fmla="*/ 6871447 h 6871452"/>
              <a:gd name="connsiteX4" fmla="*/ 12 w 5336243"/>
              <a:gd name="connsiteY4" fmla="*/ 63435 h 6871452"/>
              <a:gd name="connsiteX0" fmla="*/ 11 w 5430371"/>
              <a:gd name="connsiteY0" fmla="*/ 2 h 6875254"/>
              <a:gd name="connsiteX1" fmla="*/ 5430371 w 5430371"/>
              <a:gd name="connsiteY1" fmla="*/ 3802 h 6875254"/>
              <a:gd name="connsiteX2" fmla="*/ 5430371 w 5430371"/>
              <a:gd name="connsiteY2" fmla="*/ 6861802 h 6875254"/>
              <a:gd name="connsiteX3" fmla="*/ 1353106 w 5430371"/>
              <a:gd name="connsiteY3" fmla="*/ 6875249 h 6875254"/>
              <a:gd name="connsiteX4" fmla="*/ 11 w 5430371"/>
              <a:gd name="connsiteY4" fmla="*/ 2 h 6875254"/>
              <a:gd name="connsiteX0" fmla="*/ 11 w 6721288"/>
              <a:gd name="connsiteY0" fmla="*/ 2 h 6888696"/>
              <a:gd name="connsiteX1" fmla="*/ 5430371 w 6721288"/>
              <a:gd name="connsiteY1" fmla="*/ 3802 h 6888696"/>
              <a:gd name="connsiteX2" fmla="*/ 6721288 w 6721288"/>
              <a:gd name="connsiteY2" fmla="*/ 6888696 h 6888696"/>
              <a:gd name="connsiteX3" fmla="*/ 1353106 w 6721288"/>
              <a:gd name="connsiteY3" fmla="*/ 6875249 h 6888696"/>
              <a:gd name="connsiteX4" fmla="*/ 11 w 6721288"/>
              <a:gd name="connsiteY4" fmla="*/ 2 h 6888696"/>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1 w 7479230"/>
              <a:gd name="connsiteY0" fmla="*/ 873318 h 7762012"/>
              <a:gd name="connsiteX1" fmla="*/ 6721288 w 7479230"/>
              <a:gd name="connsiteY1" fmla="*/ 850224 h 7762012"/>
              <a:gd name="connsiteX2" fmla="*/ 6721288 w 7479230"/>
              <a:gd name="connsiteY2" fmla="*/ 7762012 h 7762012"/>
              <a:gd name="connsiteX3" fmla="*/ 1353106 w 7479230"/>
              <a:gd name="connsiteY3" fmla="*/ 7748565 h 7762012"/>
              <a:gd name="connsiteX4" fmla="*/ 11 w 7479230"/>
              <a:gd name="connsiteY4" fmla="*/ 873318 h 7762012"/>
              <a:gd name="connsiteX0" fmla="*/ 11 w 6721288"/>
              <a:gd name="connsiteY0" fmla="*/ 873318 h 7762012"/>
              <a:gd name="connsiteX1" fmla="*/ 6721288 w 6721288"/>
              <a:gd name="connsiteY1" fmla="*/ 850224 h 7762012"/>
              <a:gd name="connsiteX2" fmla="*/ 6721288 w 6721288"/>
              <a:gd name="connsiteY2" fmla="*/ 7762012 h 7762012"/>
              <a:gd name="connsiteX3" fmla="*/ 1353106 w 6721288"/>
              <a:gd name="connsiteY3" fmla="*/ 7748565 h 7762012"/>
              <a:gd name="connsiteX4" fmla="*/ 11 w 6721288"/>
              <a:gd name="connsiteY4" fmla="*/ 873318 h 7762012"/>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2 w 7204718"/>
              <a:gd name="connsiteY0" fmla="*/ 519137 h 7421278"/>
              <a:gd name="connsiteX1" fmla="*/ 6707842 w 7204718"/>
              <a:gd name="connsiteY1" fmla="*/ 509490 h 7421278"/>
              <a:gd name="connsiteX2" fmla="*/ 6707842 w 7204718"/>
              <a:gd name="connsiteY2" fmla="*/ 7421278 h 7421278"/>
              <a:gd name="connsiteX3" fmla="*/ 1339660 w 7204718"/>
              <a:gd name="connsiteY3" fmla="*/ 7407831 h 7421278"/>
              <a:gd name="connsiteX4" fmla="*/ 12 w 7204718"/>
              <a:gd name="connsiteY4" fmla="*/ 519137 h 7421278"/>
              <a:gd name="connsiteX0" fmla="*/ 12 w 7204718"/>
              <a:gd name="connsiteY0" fmla="*/ 9647 h 6911788"/>
              <a:gd name="connsiteX1" fmla="*/ 6707842 w 7204718"/>
              <a:gd name="connsiteY1" fmla="*/ 0 h 6911788"/>
              <a:gd name="connsiteX2" fmla="*/ 6707842 w 7204718"/>
              <a:gd name="connsiteY2" fmla="*/ 6911788 h 6911788"/>
              <a:gd name="connsiteX3" fmla="*/ 1339660 w 7204718"/>
              <a:gd name="connsiteY3" fmla="*/ 6898341 h 6911788"/>
              <a:gd name="connsiteX4" fmla="*/ 12 w 7204718"/>
              <a:gd name="connsiteY4" fmla="*/ 9647 h 6911788"/>
              <a:gd name="connsiteX0" fmla="*/ 12 w 6707842"/>
              <a:gd name="connsiteY0" fmla="*/ 9647 h 6911788"/>
              <a:gd name="connsiteX1" fmla="*/ 6707842 w 6707842"/>
              <a:gd name="connsiteY1" fmla="*/ 0 h 6911788"/>
              <a:gd name="connsiteX2" fmla="*/ 6707842 w 6707842"/>
              <a:gd name="connsiteY2" fmla="*/ 6911788 h 6911788"/>
              <a:gd name="connsiteX3" fmla="*/ 1339660 w 6707842"/>
              <a:gd name="connsiteY3" fmla="*/ 6898341 h 6911788"/>
              <a:gd name="connsiteX4" fmla="*/ 12 w 6707842"/>
              <a:gd name="connsiteY4" fmla="*/ 9647 h 6911788"/>
              <a:gd name="connsiteX0" fmla="*/ 471233 w 7179063"/>
              <a:gd name="connsiteY0" fmla="*/ 9647 h 6911788"/>
              <a:gd name="connsiteX1" fmla="*/ 7179063 w 7179063"/>
              <a:gd name="connsiteY1" fmla="*/ 0 h 6911788"/>
              <a:gd name="connsiteX2" fmla="*/ 7179063 w 7179063"/>
              <a:gd name="connsiteY2" fmla="*/ 6911788 h 6911788"/>
              <a:gd name="connsiteX3" fmla="*/ 1810881 w 7179063"/>
              <a:gd name="connsiteY3" fmla="*/ 6898341 h 6911788"/>
              <a:gd name="connsiteX4" fmla="*/ 698369 w 7179063"/>
              <a:gd name="connsiteY4" fmla="*/ 1262578 h 6911788"/>
              <a:gd name="connsiteX5" fmla="*/ 471233 w 7179063"/>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227136 w 6707830"/>
              <a:gd name="connsiteY4" fmla="*/ 1262578 h 6911788"/>
              <a:gd name="connsiteX5" fmla="*/ 0 w 6707830"/>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64207 w 6707830"/>
              <a:gd name="connsiteY5" fmla="*/ 243647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1814980 w 6707830"/>
              <a:gd name="connsiteY5" fmla="*/ 2195513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338118 w 6936430"/>
              <a:gd name="connsiteY7" fmla="*/ 1287568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534679 w 7174555"/>
              <a:gd name="connsiteY7" fmla="*/ 1277177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5526 w 7174555"/>
              <a:gd name="connsiteY6" fmla="*/ 1286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35861 w 7174555"/>
              <a:gd name="connsiteY6" fmla="*/ 1295314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9860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8548"/>
              <a:gd name="connsiteY0" fmla="*/ 17536 h 6911788"/>
              <a:gd name="connsiteX1" fmla="*/ 7178548 w 7178548"/>
              <a:gd name="connsiteY1" fmla="*/ 0 h 6911788"/>
              <a:gd name="connsiteX2" fmla="*/ 7178548 w 7178548"/>
              <a:gd name="connsiteY2" fmla="*/ 6911788 h 6911788"/>
              <a:gd name="connsiteX3" fmla="*/ 1810366 w 7178548"/>
              <a:gd name="connsiteY3" fmla="*/ 6898341 h 6911788"/>
              <a:gd name="connsiteX4" fmla="*/ 858492 w 7178548"/>
              <a:gd name="connsiteY4" fmla="*/ 3313799 h 6911788"/>
              <a:gd name="connsiteX5" fmla="*/ 3787044 w 7178548"/>
              <a:gd name="connsiteY5" fmla="*/ 3313800 h 6911788"/>
              <a:gd name="connsiteX6" fmla="*/ 3423378 w 7178548"/>
              <a:gd name="connsiteY6" fmla="*/ 1298862 h 6911788"/>
              <a:gd name="connsiteX7" fmla="*/ 338646 w 7178548"/>
              <a:gd name="connsiteY7" fmla="*/ 1296993 h 6911788"/>
              <a:gd name="connsiteX8" fmla="*/ 0 w 7178548"/>
              <a:gd name="connsiteY8" fmla="*/ 17536 h 6911788"/>
              <a:gd name="connsiteX0" fmla="*/ 0 w 7158582"/>
              <a:gd name="connsiteY0" fmla="*/ 9550 h 6911788"/>
              <a:gd name="connsiteX1" fmla="*/ 7158582 w 7158582"/>
              <a:gd name="connsiteY1" fmla="*/ 0 h 6911788"/>
              <a:gd name="connsiteX2" fmla="*/ 7158582 w 7158582"/>
              <a:gd name="connsiteY2" fmla="*/ 6911788 h 6911788"/>
              <a:gd name="connsiteX3" fmla="*/ 1790400 w 7158582"/>
              <a:gd name="connsiteY3" fmla="*/ 6898341 h 6911788"/>
              <a:gd name="connsiteX4" fmla="*/ 838526 w 7158582"/>
              <a:gd name="connsiteY4" fmla="*/ 3313799 h 6911788"/>
              <a:gd name="connsiteX5" fmla="*/ 3767078 w 7158582"/>
              <a:gd name="connsiteY5" fmla="*/ 3313800 h 6911788"/>
              <a:gd name="connsiteX6" fmla="*/ 3403412 w 7158582"/>
              <a:gd name="connsiteY6" fmla="*/ 1298862 h 6911788"/>
              <a:gd name="connsiteX7" fmla="*/ 318680 w 7158582"/>
              <a:gd name="connsiteY7" fmla="*/ 1296993 h 6911788"/>
              <a:gd name="connsiteX8" fmla="*/ 0 w 7158582"/>
              <a:gd name="connsiteY8" fmla="*/ 9550 h 6911788"/>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8680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1615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5832 h 6907795"/>
              <a:gd name="connsiteX8" fmla="*/ 0 w 7158582"/>
              <a:gd name="connsiteY8" fmla="*/ 5557 h 690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8582" h="6907795">
                <a:moveTo>
                  <a:pt x="0" y="5557"/>
                </a:moveTo>
                <a:lnTo>
                  <a:pt x="7154589" y="0"/>
                </a:lnTo>
                <a:lnTo>
                  <a:pt x="7158582" y="6907795"/>
                </a:lnTo>
                <a:lnTo>
                  <a:pt x="1790400" y="6894348"/>
                </a:lnTo>
                <a:lnTo>
                  <a:pt x="841701" y="3312981"/>
                </a:lnTo>
                <a:lnTo>
                  <a:pt x="3763903" y="3312982"/>
                </a:lnTo>
                <a:lnTo>
                  <a:pt x="3399419" y="1286883"/>
                </a:lnTo>
                <a:lnTo>
                  <a:pt x="314687" y="1285832"/>
                </a:lnTo>
                <a:lnTo>
                  <a:pt x="0" y="5557"/>
                </a:lnTo>
                <a:close/>
              </a:path>
            </a:pathLst>
          </a:custGeom>
          <a:solidFill>
            <a:schemeClr val="bg2">
              <a:lumMod val="40000"/>
              <a:lumOff val="60000"/>
            </a:schemeClr>
          </a:solidFill>
        </p:spPr>
        <p:txBody>
          <a:bodyPr anchor="ctr"/>
          <a:lstStyle>
            <a:lvl1pPr marL="5953" indent="0" algn="r">
              <a:buNone/>
              <a:defRPr/>
            </a:lvl1pPr>
          </a:lstStyle>
          <a:p>
            <a:r>
              <a:rPr lang="en-US" dirty="0"/>
              <a:t>Click icon to add picture</a:t>
            </a:r>
          </a:p>
        </p:txBody>
      </p:sp>
      <p:sp>
        <p:nvSpPr>
          <p:cNvPr id="14" name="Text Placeholder 16">
            <a:extLst>
              <a:ext uri="{FF2B5EF4-FFF2-40B4-BE49-F238E27FC236}">
                <a16:creationId xmlns:a16="http://schemas.microsoft.com/office/drawing/2014/main" id="{039D476D-5094-2649-B7A9-FFE5FEC73E49}"/>
              </a:ext>
            </a:extLst>
          </p:cNvPr>
          <p:cNvSpPr>
            <a:spLocks noGrp="1"/>
          </p:cNvSpPr>
          <p:nvPr>
            <p:ph type="body" sz="quarter" idx="11" hasCustomPrompt="1"/>
          </p:nvPr>
        </p:nvSpPr>
        <p:spPr>
          <a:xfrm>
            <a:off x="351221" y="2223794"/>
            <a:ext cx="7646368" cy="706100"/>
          </a:xfrm>
          <a:prstGeom prst="rect">
            <a:avLst/>
          </a:prstGeom>
        </p:spPr>
        <p:txBody>
          <a:bodyPr anchor="ctr">
            <a:noAutofit/>
          </a:bodyPr>
          <a:lstStyle>
            <a:lvl1pPr marL="5953" indent="0" algn="r">
              <a:lnSpc>
                <a:spcPct val="100000"/>
              </a:lnSpc>
              <a:spcBef>
                <a:spcPts val="450"/>
              </a:spcBef>
              <a:buFontTx/>
              <a:buNone/>
              <a:defRPr sz="1275" i="0" cap="none" spc="75" baseline="0">
                <a:solidFill>
                  <a:schemeClr val="accent5"/>
                </a:solidFill>
              </a:defRPr>
            </a:lvl1pPr>
          </a:lstStyle>
          <a:p>
            <a:pPr lvl="0"/>
            <a:r>
              <a:rPr lang="en-US" dirty="0"/>
              <a:t>Name, Title</a:t>
            </a:r>
            <a:br>
              <a:rPr lang="en-US" dirty="0"/>
            </a:br>
            <a:r>
              <a:rPr lang="en-US" dirty="0"/>
              <a:t>Phone, Email Address</a:t>
            </a:r>
          </a:p>
        </p:txBody>
      </p:sp>
      <p:sp>
        <p:nvSpPr>
          <p:cNvPr id="17" name="TextBox 16">
            <a:extLst>
              <a:ext uri="{FF2B5EF4-FFF2-40B4-BE49-F238E27FC236}">
                <a16:creationId xmlns:a16="http://schemas.microsoft.com/office/drawing/2014/main" id="{102DD85A-51A3-F04A-8D21-3EB513D58642}"/>
              </a:ext>
            </a:extLst>
          </p:cNvPr>
          <p:cNvSpPr txBox="1"/>
          <p:nvPr userDrawn="1"/>
        </p:nvSpPr>
        <p:spPr>
          <a:xfrm>
            <a:off x="251654" y="6442800"/>
            <a:ext cx="2969956" cy="276999"/>
          </a:xfrm>
          <a:prstGeom prst="rect">
            <a:avLst/>
          </a:prstGeom>
          <a:noFill/>
        </p:spPr>
        <p:txBody>
          <a:bodyPr wrap="square" rtlCol="0">
            <a:spAutoFit/>
          </a:bodyPr>
          <a:lstStyle/>
          <a:p>
            <a:pPr marL="5953" marR="0" lvl="0" indent="0" algn="l" defTabSz="342900" rtl="0" eaLnBrk="1" fontAlgn="auto" latinLnBrk="0" hangingPunct="1">
              <a:lnSpc>
                <a:spcPct val="100000"/>
              </a:lnSpc>
              <a:spcBef>
                <a:spcPts val="450"/>
              </a:spcBef>
              <a:spcAft>
                <a:spcPts val="0"/>
              </a:spcAft>
              <a:buClr>
                <a:schemeClr val="accent6"/>
              </a:buClr>
              <a:buSzPct val="110000"/>
              <a:buFont typeface="Arial" panose="020B0604020202020204" pitchFamily="34" charset="0"/>
              <a:buNone/>
              <a:tabLst/>
              <a:defRPr/>
            </a:pPr>
            <a:r>
              <a:rPr lang="en-US" sz="1200" b="1" i="0" kern="1200" spc="15" baseline="0" noProof="0" dirty="0">
                <a:solidFill>
                  <a:schemeClr val="accent1"/>
                </a:solidFill>
                <a:latin typeface="Arial" charset="0"/>
                <a:cs typeface="Arial" charset="0"/>
              </a:rPr>
              <a:t>ameresco.com</a:t>
            </a:r>
          </a:p>
        </p:txBody>
      </p:sp>
      <p:pic>
        <p:nvPicPr>
          <p:cNvPr id="19" name="Picture 18">
            <a:extLst>
              <a:ext uri="{FF2B5EF4-FFF2-40B4-BE49-F238E27FC236}">
                <a16:creationId xmlns:a16="http://schemas.microsoft.com/office/drawing/2014/main" id="{6B1159B4-7F6B-9445-B041-127D5631B7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573" y="6047387"/>
            <a:ext cx="2337048" cy="394201"/>
          </a:xfrm>
          <a:prstGeom prst="rect">
            <a:avLst/>
          </a:prstGeom>
        </p:spPr>
      </p:pic>
      <p:sp>
        <p:nvSpPr>
          <p:cNvPr id="2" name="TextBox 1">
            <a:extLst>
              <a:ext uri="{FF2B5EF4-FFF2-40B4-BE49-F238E27FC236}">
                <a16:creationId xmlns:a16="http://schemas.microsoft.com/office/drawing/2014/main" id="{39AEC14E-1814-4AB2-B69C-1BADC546C18B}"/>
              </a:ext>
            </a:extLst>
          </p:cNvPr>
          <p:cNvSpPr txBox="1"/>
          <p:nvPr userDrawn="1"/>
        </p:nvSpPr>
        <p:spPr>
          <a:xfrm>
            <a:off x="4783504" y="1465725"/>
            <a:ext cx="2451890" cy="646331"/>
          </a:xfrm>
          <a:prstGeom prst="rect">
            <a:avLst/>
          </a:prstGeom>
          <a:noFill/>
        </p:spPr>
        <p:txBody>
          <a:bodyPr wrap="none" rtlCol="0">
            <a:spAutoFit/>
          </a:bodyPr>
          <a:lstStyle/>
          <a:p>
            <a:r>
              <a:rPr lang="en-US" sz="3600" b="0" i="0" kern="1200" cap="none" spc="75" baseline="0" dirty="0">
                <a:solidFill>
                  <a:schemeClr val="bg1"/>
                </a:solidFill>
                <a:latin typeface="Arial" panose="020B0604020202020204" pitchFamily="34" charset="0"/>
                <a:ea typeface="+mn-ea"/>
                <a:cs typeface="Arial" panose="020B0604020202020204" pitchFamily="34" charset="0"/>
              </a:rPr>
              <a:t>Thank You</a:t>
            </a:r>
          </a:p>
        </p:txBody>
      </p:sp>
      <p:sp>
        <p:nvSpPr>
          <p:cNvPr id="15" name="Rectangle 14">
            <a:extLst>
              <a:ext uri="{FF2B5EF4-FFF2-40B4-BE49-F238E27FC236}">
                <a16:creationId xmlns:a16="http://schemas.microsoft.com/office/drawing/2014/main" id="{A94649EE-41FE-4BC3-BD1A-290EBA850C36}"/>
              </a:ext>
            </a:extLst>
          </p:cNvPr>
          <p:cNvSpPr/>
          <p:nvPr userDrawn="1"/>
        </p:nvSpPr>
        <p:spPr>
          <a:xfrm>
            <a:off x="4274315" y="6512447"/>
            <a:ext cx="1830950" cy="196208"/>
          </a:xfrm>
          <a:prstGeom prst="rect">
            <a:avLst/>
          </a:prstGeom>
        </p:spPr>
        <p:txBody>
          <a:bodyPr wrap="none">
            <a:spAutoFit/>
          </a:bodyPr>
          <a:lstStyle/>
          <a:p>
            <a:pPr algn="l"/>
            <a:r>
              <a:rPr lang="en-US" sz="675" b="0" i="0" kern="1200" dirty="0">
                <a:solidFill>
                  <a:schemeClr val="bg2"/>
                </a:solidFill>
                <a:effectLst/>
                <a:latin typeface="Arial" charset="0"/>
                <a:ea typeface="Arial" charset="0"/>
                <a:cs typeface="Arial" charset="0"/>
              </a:rPr>
              <a:t>© 2020 Ameresco, Inc. All rights reserved.</a:t>
            </a:r>
            <a:r>
              <a:rPr lang="en-US" sz="675" b="0" i="0" dirty="0">
                <a:solidFill>
                  <a:schemeClr val="bg2"/>
                </a:solidFill>
                <a:effectLst/>
                <a:latin typeface="Arial" charset="0"/>
                <a:ea typeface="Arial" charset="0"/>
                <a:cs typeface="Arial" charset="0"/>
              </a:rPr>
              <a:t> </a:t>
            </a:r>
            <a:endParaRPr lang="en-US" sz="675" b="0" i="0" dirty="0">
              <a:solidFill>
                <a:schemeClr val="bg2"/>
              </a:solidFill>
              <a:latin typeface="Arial" charset="0"/>
              <a:ea typeface="Arial" charset="0"/>
              <a:cs typeface="Arial" charset="0"/>
            </a:endParaRPr>
          </a:p>
        </p:txBody>
      </p:sp>
    </p:spTree>
    <p:extLst>
      <p:ext uri="{BB962C8B-B14F-4D97-AF65-F5344CB8AC3E}">
        <p14:creationId xmlns:p14="http://schemas.microsoft.com/office/powerpoint/2010/main" val="411177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AMRC-Abou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A313304D-1D63-448D-A0D2-3E2F8DEAD252}"/>
              </a:ext>
            </a:extLst>
          </p:cNvPr>
          <p:cNvGrpSpPr/>
          <p:nvPr userDrawn="1"/>
        </p:nvGrpSpPr>
        <p:grpSpPr>
          <a:xfrm>
            <a:off x="1" y="-7076"/>
            <a:ext cx="12203947" cy="2527251"/>
            <a:chOff x="0" y="-7075"/>
            <a:chExt cx="12203947" cy="1726718"/>
          </a:xfrm>
        </p:grpSpPr>
        <p:sp>
          <p:nvSpPr>
            <p:cNvPr id="49" name="Triangle 2">
              <a:extLst>
                <a:ext uri="{FF2B5EF4-FFF2-40B4-BE49-F238E27FC236}">
                  <a16:creationId xmlns:a16="http://schemas.microsoft.com/office/drawing/2014/main" id="{7A2C60D4-4D3E-49D4-A216-493CBF074C6F}"/>
                </a:ext>
              </a:extLst>
            </p:cNvPr>
            <p:cNvSpPr/>
            <p:nvPr userDrawn="1"/>
          </p:nvSpPr>
          <p:spPr>
            <a:xfrm flipH="1" flipV="1">
              <a:off x="7147971" y="474252"/>
              <a:ext cx="5055976" cy="119244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 name="connsiteX0" fmla="*/ 0 w 15833641"/>
                <a:gd name="connsiteY0" fmla="*/ 879442 h 879442"/>
                <a:gd name="connsiteX1" fmla="*/ 20164 w 15833641"/>
                <a:gd name="connsiteY1" fmla="*/ 0 h 879442"/>
                <a:gd name="connsiteX2" fmla="*/ 15833641 w 15833641"/>
                <a:gd name="connsiteY2" fmla="*/ 879442 h 879442"/>
                <a:gd name="connsiteX3" fmla="*/ 0 w 15833641"/>
                <a:gd name="connsiteY3" fmla="*/ 879442 h 879442"/>
                <a:gd name="connsiteX0" fmla="*/ 0 w 11397474"/>
                <a:gd name="connsiteY0" fmla="*/ 879442 h 879442"/>
                <a:gd name="connsiteX1" fmla="*/ 20164 w 11397474"/>
                <a:gd name="connsiteY1" fmla="*/ 0 h 879442"/>
                <a:gd name="connsiteX2" fmla="*/ 11397474 w 11397474"/>
                <a:gd name="connsiteY2" fmla="*/ 805985 h 879442"/>
                <a:gd name="connsiteX3" fmla="*/ 0 w 11397474"/>
                <a:gd name="connsiteY3" fmla="*/ 879442 h 879442"/>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6396704"/>
                <a:gd name="connsiteY0" fmla="*/ 894147 h 894147"/>
                <a:gd name="connsiteX1" fmla="*/ 0 w 6396704"/>
                <a:gd name="connsiteY1" fmla="*/ 0 h 894147"/>
                <a:gd name="connsiteX2" fmla="*/ 6396704 w 6396704"/>
                <a:gd name="connsiteY2" fmla="*/ 695698 h 894147"/>
                <a:gd name="connsiteX3" fmla="*/ 20165 w 6396704"/>
                <a:gd name="connsiteY3" fmla="*/ 894147 h 894147"/>
                <a:gd name="connsiteX0" fmla="*/ 20165 w 6558020"/>
                <a:gd name="connsiteY0" fmla="*/ 894147 h 894147"/>
                <a:gd name="connsiteX1" fmla="*/ 0 w 6558020"/>
                <a:gd name="connsiteY1" fmla="*/ 0 h 894147"/>
                <a:gd name="connsiteX2" fmla="*/ 6558020 w 6558020"/>
                <a:gd name="connsiteY2" fmla="*/ 703050 h 894147"/>
                <a:gd name="connsiteX3" fmla="*/ 20165 w 6558020"/>
                <a:gd name="connsiteY3" fmla="*/ 894147 h 894147"/>
                <a:gd name="connsiteX0" fmla="*/ 40329 w 6578184"/>
                <a:gd name="connsiteY0" fmla="*/ 842679 h 842679"/>
                <a:gd name="connsiteX1" fmla="*/ 0 w 6578184"/>
                <a:gd name="connsiteY1" fmla="*/ 0 h 842679"/>
                <a:gd name="connsiteX2" fmla="*/ 6578184 w 6578184"/>
                <a:gd name="connsiteY2" fmla="*/ 651582 h 842679"/>
                <a:gd name="connsiteX3" fmla="*/ 40329 w 6578184"/>
                <a:gd name="connsiteY3" fmla="*/ 842679 h 842679"/>
                <a:gd name="connsiteX0" fmla="*/ 0 w 6578184"/>
                <a:gd name="connsiteY0" fmla="*/ 827974 h 827974"/>
                <a:gd name="connsiteX1" fmla="*/ 0 w 6578184"/>
                <a:gd name="connsiteY1" fmla="*/ 0 h 827974"/>
                <a:gd name="connsiteX2" fmla="*/ 6578184 w 6578184"/>
                <a:gd name="connsiteY2" fmla="*/ 651582 h 827974"/>
                <a:gd name="connsiteX3" fmla="*/ 0 w 6578184"/>
                <a:gd name="connsiteY3" fmla="*/ 827974 h 827974"/>
              </a:gdLst>
              <a:ahLst/>
              <a:cxnLst>
                <a:cxn ang="0">
                  <a:pos x="connsiteX0" y="connsiteY0"/>
                </a:cxn>
                <a:cxn ang="0">
                  <a:pos x="connsiteX1" y="connsiteY1"/>
                </a:cxn>
                <a:cxn ang="0">
                  <a:pos x="connsiteX2" y="connsiteY2"/>
                </a:cxn>
                <a:cxn ang="0">
                  <a:pos x="connsiteX3" y="connsiteY3"/>
                </a:cxn>
              </a:cxnLst>
              <a:rect l="l" t="t" r="r" b="b"/>
              <a:pathLst>
                <a:path w="6578184" h="827974">
                  <a:moveTo>
                    <a:pt x="0" y="827974"/>
                  </a:moveTo>
                  <a:lnTo>
                    <a:pt x="0" y="0"/>
                  </a:lnTo>
                  <a:lnTo>
                    <a:pt x="6578184" y="651582"/>
                  </a:lnTo>
                  <a:lnTo>
                    <a:pt x="0" y="827974"/>
                  </a:lnTo>
                  <a:close/>
                </a:path>
              </a:pathLst>
            </a:custGeom>
            <a:gradFill flip="none" rotWithShape="1">
              <a:gsLst>
                <a:gs pos="15000">
                  <a:schemeClr val="accent5"/>
                </a:gs>
                <a:gs pos="100000">
                  <a:schemeClr val="accent6"/>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50" name="Rectangle 5">
              <a:extLst>
                <a:ext uri="{FF2B5EF4-FFF2-40B4-BE49-F238E27FC236}">
                  <a16:creationId xmlns:a16="http://schemas.microsoft.com/office/drawing/2014/main" id="{8EDE21CD-2AC7-48CA-BEED-35E6023A8B52}"/>
                </a:ext>
              </a:extLst>
            </p:cNvPr>
            <p:cNvSpPr/>
            <p:nvPr userDrawn="1"/>
          </p:nvSpPr>
          <p:spPr>
            <a:xfrm>
              <a:off x="0" y="-6659"/>
              <a:ext cx="12191999" cy="172630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726302">
                  <a:moveTo>
                    <a:pt x="0" y="0"/>
                  </a:moveTo>
                  <a:lnTo>
                    <a:pt x="12191999" y="0"/>
                  </a:lnTo>
                  <a:cubicBezTo>
                    <a:pt x="12189622" y="287986"/>
                    <a:pt x="12187246" y="575972"/>
                    <a:pt x="12184869" y="863958"/>
                  </a:cubicBezTo>
                  <a:lnTo>
                    <a:pt x="0" y="1726302"/>
                  </a:lnTo>
                  <a:lnTo>
                    <a:pt x="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51" name="Rectangle 5">
              <a:extLst>
                <a:ext uri="{FF2B5EF4-FFF2-40B4-BE49-F238E27FC236}">
                  <a16:creationId xmlns:a16="http://schemas.microsoft.com/office/drawing/2014/main" id="{C96D8AE1-58ED-4764-8F5F-90D55F2177CA}"/>
                </a:ext>
              </a:extLst>
            </p:cNvPr>
            <p:cNvSpPr/>
            <p:nvPr userDrawn="1"/>
          </p:nvSpPr>
          <p:spPr>
            <a:xfrm>
              <a:off x="5902532" y="-7075"/>
              <a:ext cx="6301198" cy="130365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301198"/>
                <a:gd name="connsiteY0" fmla="*/ 2087 h 1303658"/>
                <a:gd name="connsiteX1" fmla="*/ 6289468 w 6301198"/>
                <a:gd name="connsiteY1" fmla="*/ 415 h 1303658"/>
                <a:gd name="connsiteX2" fmla="*/ 6301198 w 6301198"/>
                <a:gd name="connsiteY2" fmla="*/ 871601 h 1303658"/>
                <a:gd name="connsiteX3" fmla="*/ 0 w 6301198"/>
                <a:gd name="connsiteY3" fmla="*/ 1303658 h 1303658"/>
                <a:gd name="connsiteX4" fmla="*/ 2762959 w 6301198"/>
                <a:gd name="connsiteY4" fmla="*/ 2087 h 130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1198" h="1303658">
                  <a:moveTo>
                    <a:pt x="2762959" y="2087"/>
                  </a:moveTo>
                  <a:cubicBezTo>
                    <a:pt x="2756249" y="10249"/>
                    <a:pt x="5089236" y="-2389"/>
                    <a:pt x="6289468" y="415"/>
                  </a:cubicBezTo>
                  <a:lnTo>
                    <a:pt x="6301198" y="871601"/>
                  </a:lnTo>
                  <a:lnTo>
                    <a:pt x="0" y="1303658"/>
                  </a:lnTo>
                  <a:lnTo>
                    <a:pt x="2762959" y="2087"/>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sp>
        <p:nvSpPr>
          <p:cNvPr id="52" name="Slide Number Placeholder 9">
            <a:extLst>
              <a:ext uri="{FF2B5EF4-FFF2-40B4-BE49-F238E27FC236}">
                <a16:creationId xmlns:a16="http://schemas.microsoft.com/office/drawing/2014/main" id="{C75E9C3D-EEF9-4795-9AAA-068B3DE5C0C7}"/>
              </a:ext>
            </a:extLst>
          </p:cNvPr>
          <p:cNvSpPr>
            <a:spLocks noGrp="1"/>
          </p:cNvSpPr>
          <p:nvPr>
            <p:ph type="sldNum" sz="quarter" idx="10"/>
          </p:nvPr>
        </p:nvSpPr>
        <p:spPr>
          <a:xfrm>
            <a:off x="11434830" y="6268499"/>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pic>
        <p:nvPicPr>
          <p:cNvPr id="53" name="Graphic 52">
            <a:extLst>
              <a:ext uri="{FF2B5EF4-FFF2-40B4-BE49-F238E27FC236}">
                <a16:creationId xmlns:a16="http://schemas.microsoft.com/office/drawing/2014/main" id="{C3BFD742-D8BC-40AE-8342-764FDEB05F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33211" y="1411321"/>
            <a:ext cx="720415" cy="734007"/>
          </a:xfrm>
          <a:prstGeom prst="rect">
            <a:avLst/>
          </a:prstGeom>
        </p:spPr>
      </p:pic>
      <p:sp>
        <p:nvSpPr>
          <p:cNvPr id="54" name="Title 1">
            <a:extLst>
              <a:ext uri="{FF2B5EF4-FFF2-40B4-BE49-F238E27FC236}">
                <a16:creationId xmlns:a16="http://schemas.microsoft.com/office/drawing/2014/main" id="{1F7855E6-7B53-429A-96FD-18E450F9022E}"/>
              </a:ext>
            </a:extLst>
          </p:cNvPr>
          <p:cNvSpPr txBox="1">
            <a:spLocks/>
          </p:cNvSpPr>
          <p:nvPr userDrawn="1"/>
        </p:nvSpPr>
        <p:spPr>
          <a:xfrm>
            <a:off x="605485" y="284542"/>
            <a:ext cx="10972800" cy="72078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2850" dirty="0">
                <a:solidFill>
                  <a:schemeClr val="bg1"/>
                </a:solidFill>
              </a:rPr>
              <a:t>About Ameresco</a:t>
            </a:r>
          </a:p>
        </p:txBody>
      </p:sp>
      <p:sp>
        <p:nvSpPr>
          <p:cNvPr id="55" name="Title 1">
            <a:extLst>
              <a:ext uri="{FF2B5EF4-FFF2-40B4-BE49-F238E27FC236}">
                <a16:creationId xmlns:a16="http://schemas.microsoft.com/office/drawing/2014/main" id="{8B69E00B-1EAD-448B-BCC2-9D90B5D5B563}"/>
              </a:ext>
            </a:extLst>
          </p:cNvPr>
          <p:cNvSpPr txBox="1">
            <a:spLocks/>
          </p:cNvSpPr>
          <p:nvPr userDrawn="1"/>
        </p:nvSpPr>
        <p:spPr>
          <a:xfrm>
            <a:off x="605486" y="920731"/>
            <a:ext cx="8186025" cy="562272"/>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050" dirty="0">
                <a:solidFill>
                  <a:schemeClr val="bg1"/>
                </a:solidFill>
              </a:rPr>
              <a:t>Ameresco (NYSE:AMRC) is a leading energy services company with a comprehensive portfolio of energy efficiency and renewable energy solutions.</a:t>
            </a:r>
          </a:p>
        </p:txBody>
      </p:sp>
      <p:sp>
        <p:nvSpPr>
          <p:cNvPr id="56" name="Title 1">
            <a:extLst>
              <a:ext uri="{FF2B5EF4-FFF2-40B4-BE49-F238E27FC236}">
                <a16:creationId xmlns:a16="http://schemas.microsoft.com/office/drawing/2014/main" id="{B7C828C2-35B1-4937-9A30-CF2C7878486C}"/>
              </a:ext>
            </a:extLst>
          </p:cNvPr>
          <p:cNvSpPr txBox="1">
            <a:spLocks/>
          </p:cNvSpPr>
          <p:nvPr userDrawn="1"/>
        </p:nvSpPr>
        <p:spPr>
          <a:xfrm>
            <a:off x="605486" y="1466072"/>
            <a:ext cx="3923991" cy="376291"/>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200" dirty="0">
                <a:solidFill>
                  <a:schemeClr val="accent5"/>
                </a:solidFill>
              </a:rPr>
              <a:t>Founded in 2000  </a:t>
            </a:r>
            <a:r>
              <a:rPr lang="en-US" sz="1200" dirty="0">
                <a:solidFill>
                  <a:schemeClr val="bg1"/>
                </a:solidFill>
              </a:rPr>
              <a:t>|  </a:t>
            </a:r>
            <a:r>
              <a:rPr lang="en-US" sz="1200" dirty="0">
                <a:solidFill>
                  <a:schemeClr val="accent5"/>
                </a:solidFill>
              </a:rPr>
              <a:t>Public in 2010</a:t>
            </a:r>
          </a:p>
        </p:txBody>
      </p:sp>
      <p:sp>
        <p:nvSpPr>
          <p:cNvPr id="57" name="TextBox 56">
            <a:extLst>
              <a:ext uri="{FF2B5EF4-FFF2-40B4-BE49-F238E27FC236}">
                <a16:creationId xmlns:a16="http://schemas.microsoft.com/office/drawing/2014/main" id="{6DFE0D56-0A20-4D31-931E-AF9CFF62BD39}"/>
              </a:ext>
            </a:extLst>
          </p:cNvPr>
          <p:cNvSpPr txBox="1"/>
          <p:nvPr userDrawn="1"/>
        </p:nvSpPr>
        <p:spPr>
          <a:xfrm>
            <a:off x="605485" y="2908300"/>
            <a:ext cx="3098800" cy="300082"/>
          </a:xfrm>
          <a:prstGeom prst="rect">
            <a:avLst/>
          </a:prstGeom>
          <a:noFill/>
        </p:spPr>
        <p:txBody>
          <a:bodyPr wrap="square" rtlCol="0">
            <a:spAutoFit/>
          </a:bodyPr>
          <a:lstStyle/>
          <a:p>
            <a:pPr marL="5953" defTabSz="342900">
              <a:spcBef>
                <a:spcPts val="450"/>
              </a:spcBef>
              <a:buClr>
                <a:schemeClr val="tx2"/>
              </a:buClr>
              <a:buSzPct val="110000"/>
            </a:pPr>
            <a:r>
              <a:rPr lang="en-US" sz="1350" dirty="0">
                <a:solidFill>
                  <a:schemeClr val="accent4"/>
                </a:solidFill>
                <a:latin typeface="Arial" panose="020B0604020202020204" pitchFamily="34" charset="0"/>
                <a:cs typeface="Arial" panose="020B0604020202020204" pitchFamily="34" charset="0"/>
              </a:rPr>
              <a:t>Comprehensive Portfolio</a:t>
            </a:r>
          </a:p>
        </p:txBody>
      </p:sp>
      <p:sp>
        <p:nvSpPr>
          <p:cNvPr id="58" name="TextBox 57">
            <a:extLst>
              <a:ext uri="{FF2B5EF4-FFF2-40B4-BE49-F238E27FC236}">
                <a16:creationId xmlns:a16="http://schemas.microsoft.com/office/drawing/2014/main" id="{512482E9-08C6-4560-AB19-59D7CFE12325}"/>
              </a:ext>
            </a:extLst>
          </p:cNvPr>
          <p:cNvSpPr txBox="1"/>
          <p:nvPr userDrawn="1"/>
        </p:nvSpPr>
        <p:spPr>
          <a:xfrm>
            <a:off x="605485" y="3289300"/>
            <a:ext cx="3418859" cy="646331"/>
          </a:xfrm>
          <a:prstGeom prst="rect">
            <a:avLst/>
          </a:prstGeom>
          <a:noFill/>
        </p:spPr>
        <p:txBody>
          <a:bodyPr wrap="square" rtlCol="0">
            <a:spAutoFit/>
          </a:bodyPr>
          <a:lstStyle/>
          <a:p>
            <a:pPr marL="5953" defTabSz="342900">
              <a:spcBef>
                <a:spcPts val="450"/>
              </a:spcBef>
              <a:buClr>
                <a:schemeClr val="tx2"/>
              </a:buClr>
              <a:buSzPct val="110000"/>
            </a:pPr>
            <a:r>
              <a:rPr lang="en-US" sz="900" dirty="0">
                <a:latin typeface="Arial" panose="020B0604020202020204" pitchFamily="34" charset="0"/>
                <a:cs typeface="Arial" panose="020B0604020202020204" pitchFamily="34" charset="0"/>
              </a:rPr>
              <a:t>Objective approach and in-house technical expertise delivers the most advanced technologies to meet the unique needs of each customer. Majority of projects are budget-neutral, funded by energy cost savings.</a:t>
            </a:r>
          </a:p>
        </p:txBody>
      </p:sp>
      <p:sp>
        <p:nvSpPr>
          <p:cNvPr id="59" name="TextBox 58">
            <a:extLst>
              <a:ext uri="{FF2B5EF4-FFF2-40B4-BE49-F238E27FC236}">
                <a16:creationId xmlns:a16="http://schemas.microsoft.com/office/drawing/2014/main" id="{D3D5A251-C83C-4583-89EE-3494BC319DFD}"/>
              </a:ext>
            </a:extLst>
          </p:cNvPr>
          <p:cNvSpPr txBox="1"/>
          <p:nvPr userDrawn="1"/>
        </p:nvSpPr>
        <p:spPr>
          <a:xfrm>
            <a:off x="605485" y="4711700"/>
            <a:ext cx="3098800" cy="300082"/>
          </a:xfrm>
          <a:prstGeom prst="rect">
            <a:avLst/>
          </a:prstGeom>
          <a:noFill/>
        </p:spPr>
        <p:txBody>
          <a:bodyPr wrap="square" rtlCol="0">
            <a:spAutoFit/>
          </a:bodyPr>
          <a:lstStyle/>
          <a:p>
            <a:pPr marL="5953" defTabSz="342900">
              <a:spcBef>
                <a:spcPts val="450"/>
              </a:spcBef>
              <a:buClr>
                <a:schemeClr val="tx2"/>
              </a:buClr>
              <a:buSzPct val="110000"/>
            </a:pPr>
            <a:r>
              <a:rPr lang="en-US" sz="1350" dirty="0">
                <a:solidFill>
                  <a:schemeClr val="accent4"/>
                </a:solidFill>
                <a:latin typeface="Arial" panose="020B0604020202020204" pitchFamily="34" charset="0"/>
                <a:cs typeface="Arial" panose="020B0604020202020204" pitchFamily="34" charset="0"/>
              </a:rPr>
              <a:t>Customer Driven</a:t>
            </a:r>
          </a:p>
        </p:txBody>
      </p:sp>
      <p:sp>
        <p:nvSpPr>
          <p:cNvPr id="60" name="TextBox 59">
            <a:extLst>
              <a:ext uri="{FF2B5EF4-FFF2-40B4-BE49-F238E27FC236}">
                <a16:creationId xmlns:a16="http://schemas.microsoft.com/office/drawing/2014/main" id="{556F24E9-11F1-45C8-9CD1-0DD506096FE3}"/>
              </a:ext>
            </a:extLst>
          </p:cNvPr>
          <p:cNvSpPr txBox="1"/>
          <p:nvPr userDrawn="1"/>
        </p:nvSpPr>
        <p:spPr>
          <a:xfrm>
            <a:off x="605486" y="5092700"/>
            <a:ext cx="3182833" cy="646331"/>
          </a:xfrm>
          <a:prstGeom prst="rect">
            <a:avLst/>
          </a:prstGeom>
          <a:noFill/>
        </p:spPr>
        <p:txBody>
          <a:bodyPr wrap="square" rtlCol="0">
            <a:spAutoFit/>
          </a:bodyPr>
          <a:lstStyle/>
          <a:p>
            <a:pPr marL="5953" defTabSz="342900">
              <a:spcBef>
                <a:spcPts val="450"/>
              </a:spcBef>
              <a:buClr>
                <a:schemeClr val="tx2"/>
              </a:buClr>
              <a:buSzPct val="110000"/>
            </a:pPr>
            <a:r>
              <a:rPr lang="en-US" sz="900" dirty="0">
                <a:latin typeface="Arial" panose="020B0604020202020204" pitchFamily="34" charset="0"/>
                <a:cs typeface="Arial" panose="020B0604020202020204" pitchFamily="34" charset="0"/>
              </a:rPr>
              <a:t>Federal &amp; Municipal Governments, Commercial &amp; Industrial, Higher Ed, K12, Public Housing, Healthcare, Airports. Market reputation across North America &amp; Europe for excellence in customer satisfaction.</a:t>
            </a:r>
          </a:p>
        </p:txBody>
      </p:sp>
      <p:cxnSp>
        <p:nvCxnSpPr>
          <p:cNvPr id="61" name="Straight Connector 60">
            <a:extLst>
              <a:ext uri="{FF2B5EF4-FFF2-40B4-BE49-F238E27FC236}">
                <a16:creationId xmlns:a16="http://schemas.microsoft.com/office/drawing/2014/main" id="{45045508-2049-438F-8025-DFD153E397FF}"/>
              </a:ext>
            </a:extLst>
          </p:cNvPr>
          <p:cNvCxnSpPr>
            <a:cxnSpLocks/>
          </p:cNvCxnSpPr>
          <p:nvPr userDrawn="1"/>
        </p:nvCxnSpPr>
        <p:spPr>
          <a:xfrm>
            <a:off x="4177633" y="2833732"/>
            <a:ext cx="0" cy="3384728"/>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E8FB317A-9FF0-407A-86A7-58E622F0E99A}"/>
              </a:ext>
            </a:extLst>
          </p:cNvPr>
          <p:cNvSpPr txBox="1"/>
          <p:nvPr userDrawn="1"/>
        </p:nvSpPr>
        <p:spPr>
          <a:xfrm>
            <a:off x="5470048" y="2815615"/>
            <a:ext cx="1956912" cy="577081"/>
          </a:xfrm>
          <a:prstGeom prst="rect">
            <a:avLst/>
          </a:prstGeom>
          <a:noFill/>
        </p:spPr>
        <p:txBody>
          <a:bodyPr wrap="square" rtlCol="0">
            <a:spAutoFit/>
          </a:bodyPr>
          <a:lstStyle/>
          <a:p>
            <a:pPr marL="5953" defTabSz="342900">
              <a:spcBef>
                <a:spcPts val="450"/>
              </a:spcBef>
              <a:buClr>
                <a:schemeClr val="tx2"/>
              </a:buClr>
              <a:buSzPct val="110000"/>
            </a:pPr>
            <a:r>
              <a:rPr lang="en-US" sz="1050" b="1" dirty="0">
                <a:solidFill>
                  <a:schemeClr val="tx2"/>
                </a:solidFill>
                <a:latin typeface="Arial" panose="020B0604020202020204" pitchFamily="34" charset="0"/>
                <a:cs typeface="Arial" panose="020B0604020202020204" pitchFamily="34" charset="0"/>
              </a:rPr>
              <a:t>$7 Billion+ </a:t>
            </a:r>
            <a:r>
              <a:rPr lang="en-US" sz="1050" dirty="0">
                <a:latin typeface="Arial" panose="020B0604020202020204" pitchFamily="34" charset="0"/>
                <a:cs typeface="Arial" panose="020B0604020202020204" pitchFamily="34" charset="0"/>
              </a:rPr>
              <a:t>in energy solution projects, 250+ MWe of Owned Assets in Operation</a:t>
            </a:r>
          </a:p>
        </p:txBody>
      </p:sp>
      <p:sp>
        <p:nvSpPr>
          <p:cNvPr id="29" name="TextBox 28">
            <a:extLst>
              <a:ext uri="{FF2B5EF4-FFF2-40B4-BE49-F238E27FC236}">
                <a16:creationId xmlns:a16="http://schemas.microsoft.com/office/drawing/2014/main" id="{0E8AFE74-0C49-4063-B358-A772D48C64F9}"/>
              </a:ext>
            </a:extLst>
          </p:cNvPr>
          <p:cNvSpPr txBox="1"/>
          <p:nvPr userDrawn="1"/>
        </p:nvSpPr>
        <p:spPr>
          <a:xfrm>
            <a:off x="5470049" y="4161622"/>
            <a:ext cx="2321924" cy="577081"/>
          </a:xfrm>
          <a:prstGeom prst="rect">
            <a:avLst/>
          </a:prstGeom>
          <a:noFill/>
        </p:spPr>
        <p:txBody>
          <a:bodyPr wrap="square" rtlCol="0">
            <a:spAutoFit/>
          </a:bodyPr>
          <a:lstStyle/>
          <a:p>
            <a:pPr marL="5953" defTabSz="342900">
              <a:spcBef>
                <a:spcPts val="450"/>
              </a:spcBef>
              <a:buClr>
                <a:schemeClr val="tx2"/>
              </a:buClr>
              <a:buSzPct val="110000"/>
            </a:pPr>
            <a:r>
              <a:rPr lang="en-US" sz="1050" b="1" dirty="0">
                <a:solidFill>
                  <a:schemeClr val="tx2"/>
                </a:solidFill>
                <a:latin typeface="Arial" panose="020B0604020202020204" pitchFamily="34" charset="0"/>
                <a:cs typeface="Arial" panose="020B0604020202020204" pitchFamily="34" charset="0"/>
              </a:rPr>
              <a:t>1,000+ Employees </a:t>
            </a:r>
            <a:r>
              <a:rPr lang="en-US" sz="1050" dirty="0">
                <a:latin typeface="Arial" panose="020B0604020202020204" pitchFamily="34" charset="0"/>
                <a:cs typeface="Arial" panose="020B0604020202020204" pitchFamily="34" charset="0"/>
              </a:rPr>
              <a:t>throughout North America and the United Kingdom</a:t>
            </a:r>
          </a:p>
        </p:txBody>
      </p:sp>
      <p:sp>
        <p:nvSpPr>
          <p:cNvPr id="31" name="TextBox 30">
            <a:extLst>
              <a:ext uri="{FF2B5EF4-FFF2-40B4-BE49-F238E27FC236}">
                <a16:creationId xmlns:a16="http://schemas.microsoft.com/office/drawing/2014/main" id="{AAC4A51C-47A2-4013-9B9D-645EBF72DCB6}"/>
              </a:ext>
            </a:extLst>
          </p:cNvPr>
          <p:cNvSpPr txBox="1"/>
          <p:nvPr userDrawn="1"/>
        </p:nvSpPr>
        <p:spPr>
          <a:xfrm>
            <a:off x="5470048" y="5443961"/>
            <a:ext cx="2909067" cy="415498"/>
          </a:xfrm>
          <a:prstGeom prst="rect">
            <a:avLst/>
          </a:prstGeom>
          <a:noFill/>
        </p:spPr>
        <p:txBody>
          <a:bodyPr wrap="square" rtlCol="0">
            <a:spAutoFit/>
          </a:bodyPr>
          <a:lstStyle/>
          <a:p>
            <a:pPr marL="5953" defTabSz="342900">
              <a:spcBef>
                <a:spcPts val="450"/>
              </a:spcBef>
              <a:buClr>
                <a:schemeClr val="tx2"/>
              </a:buClr>
              <a:buSzPct val="110000"/>
            </a:pPr>
            <a:r>
              <a:rPr lang="en-US" sz="1050" b="1" dirty="0">
                <a:solidFill>
                  <a:schemeClr val="tx2"/>
                </a:solidFill>
                <a:latin typeface="Arial" panose="020B0604020202020204" pitchFamily="34" charset="0"/>
                <a:cs typeface="Arial" panose="020B0604020202020204" pitchFamily="34" charset="0"/>
              </a:rPr>
              <a:t>70+ Offices </a:t>
            </a:r>
            <a:r>
              <a:rPr lang="en-US" sz="1050" dirty="0">
                <a:latin typeface="Arial" panose="020B0604020202020204" pitchFamily="34" charset="0"/>
                <a:cs typeface="Arial" panose="020B0604020202020204" pitchFamily="34" charset="0"/>
              </a:rPr>
              <a:t>providing local expertise in markets served</a:t>
            </a:r>
          </a:p>
        </p:txBody>
      </p:sp>
      <p:sp>
        <p:nvSpPr>
          <p:cNvPr id="32" name="TextBox 31">
            <a:extLst>
              <a:ext uri="{FF2B5EF4-FFF2-40B4-BE49-F238E27FC236}">
                <a16:creationId xmlns:a16="http://schemas.microsoft.com/office/drawing/2014/main" id="{4C0BF331-33CD-4DC4-9D70-8B749B222CD6}"/>
              </a:ext>
            </a:extLst>
          </p:cNvPr>
          <p:cNvSpPr txBox="1"/>
          <p:nvPr userDrawn="1"/>
        </p:nvSpPr>
        <p:spPr>
          <a:xfrm>
            <a:off x="8919968" y="2815615"/>
            <a:ext cx="2614171" cy="577081"/>
          </a:xfrm>
          <a:prstGeom prst="rect">
            <a:avLst/>
          </a:prstGeom>
          <a:noFill/>
        </p:spPr>
        <p:txBody>
          <a:bodyPr wrap="square" rtlCol="0">
            <a:spAutoFit/>
          </a:bodyPr>
          <a:lstStyle/>
          <a:p>
            <a:pPr marL="5953" defTabSz="342900">
              <a:spcBef>
                <a:spcPts val="450"/>
              </a:spcBef>
              <a:buClr>
                <a:schemeClr val="tx2"/>
              </a:buClr>
              <a:buSzPct val="110000"/>
            </a:pPr>
            <a:r>
              <a:rPr lang="en-US" sz="1050" b="1" dirty="0">
                <a:solidFill>
                  <a:schemeClr val="tx2"/>
                </a:solidFill>
                <a:latin typeface="Arial" panose="020B0604020202020204" pitchFamily="34" charset="0"/>
                <a:cs typeface="Arial" panose="020B0604020202020204" pitchFamily="34" charset="0"/>
              </a:rPr>
              <a:t>8,000+ Customers </a:t>
            </a:r>
            <a:r>
              <a:rPr lang="en-US" sz="1050" dirty="0">
                <a:latin typeface="Arial" panose="020B0604020202020204" pitchFamily="34" charset="0"/>
                <a:cs typeface="Arial" panose="020B0604020202020204" pitchFamily="34" charset="0"/>
              </a:rPr>
              <a:t>benefitting from energy efficiency measures and renewable energy generation</a:t>
            </a:r>
          </a:p>
        </p:txBody>
      </p:sp>
      <p:sp>
        <p:nvSpPr>
          <p:cNvPr id="33" name="TextBox 32">
            <a:extLst>
              <a:ext uri="{FF2B5EF4-FFF2-40B4-BE49-F238E27FC236}">
                <a16:creationId xmlns:a16="http://schemas.microsoft.com/office/drawing/2014/main" id="{6ACA3BBA-06AA-486E-9FB2-68235F1E3F2C}"/>
              </a:ext>
            </a:extLst>
          </p:cNvPr>
          <p:cNvSpPr txBox="1"/>
          <p:nvPr userDrawn="1"/>
        </p:nvSpPr>
        <p:spPr>
          <a:xfrm>
            <a:off x="8919968" y="4161621"/>
            <a:ext cx="2471427" cy="577081"/>
          </a:xfrm>
          <a:prstGeom prst="rect">
            <a:avLst/>
          </a:prstGeom>
          <a:noFill/>
        </p:spPr>
        <p:txBody>
          <a:bodyPr wrap="square" rtlCol="0">
            <a:spAutoFit/>
          </a:bodyPr>
          <a:lstStyle/>
          <a:p>
            <a:pPr marL="5953" defTabSz="342900">
              <a:spcBef>
                <a:spcPts val="450"/>
              </a:spcBef>
              <a:buClr>
                <a:schemeClr val="tx2"/>
              </a:buClr>
              <a:buSzPct val="110000"/>
            </a:pPr>
            <a:r>
              <a:rPr lang="en-US" sz="1050" b="1" dirty="0">
                <a:solidFill>
                  <a:schemeClr val="tx2"/>
                </a:solidFill>
                <a:latin typeface="Arial" panose="020B0604020202020204" pitchFamily="34" charset="0"/>
                <a:cs typeface="Arial" panose="020B0604020202020204" pitchFamily="34" charset="0"/>
              </a:rPr>
              <a:t>Up to 45% </a:t>
            </a:r>
            <a:r>
              <a:rPr lang="en-US" sz="1050" dirty="0">
                <a:latin typeface="Arial" panose="020B0604020202020204" pitchFamily="34" charset="0"/>
                <a:cs typeface="Arial" panose="020B0604020202020204" pitchFamily="34" charset="0"/>
              </a:rPr>
              <a:t>Energy cost savings with comprehensive, audit- based improvements</a:t>
            </a:r>
          </a:p>
        </p:txBody>
      </p:sp>
      <p:pic>
        <p:nvPicPr>
          <p:cNvPr id="34" name="Picture 33" descr="A picture containing clock&#10;&#10;Description automatically generated">
            <a:extLst>
              <a:ext uri="{FF2B5EF4-FFF2-40B4-BE49-F238E27FC236}">
                <a16:creationId xmlns:a16="http://schemas.microsoft.com/office/drawing/2014/main" id="{1AF5BCFB-1A0E-40CF-83D0-B4DD7DFE222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67986" y="2815614"/>
            <a:ext cx="802084" cy="802084"/>
          </a:xfrm>
          <a:prstGeom prst="rect">
            <a:avLst/>
          </a:prstGeom>
        </p:spPr>
      </p:pic>
      <p:pic>
        <p:nvPicPr>
          <p:cNvPr id="35" name="Picture 34" descr="A picture containing window&#10;&#10;Description automatically generated">
            <a:extLst>
              <a:ext uri="{FF2B5EF4-FFF2-40B4-BE49-F238E27FC236}">
                <a16:creationId xmlns:a16="http://schemas.microsoft.com/office/drawing/2014/main" id="{DDE68484-D8E5-47E8-8B28-E39495151EA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82983" y="4050198"/>
            <a:ext cx="962283" cy="961513"/>
          </a:xfrm>
          <a:prstGeom prst="rect">
            <a:avLst/>
          </a:prstGeom>
        </p:spPr>
      </p:pic>
      <p:pic>
        <p:nvPicPr>
          <p:cNvPr id="36" name="Picture 35" descr="A picture containing drawing, black, green, white&#10;&#10;Description automatically generated">
            <a:extLst>
              <a:ext uri="{FF2B5EF4-FFF2-40B4-BE49-F238E27FC236}">
                <a16:creationId xmlns:a16="http://schemas.microsoft.com/office/drawing/2014/main" id="{CDADC249-48FD-4A87-98EB-E629DE7F069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462012" y="5203059"/>
            <a:ext cx="1004227" cy="1005029"/>
          </a:xfrm>
          <a:prstGeom prst="rect">
            <a:avLst/>
          </a:prstGeom>
        </p:spPr>
      </p:pic>
      <p:pic>
        <p:nvPicPr>
          <p:cNvPr id="37" name="Picture 36" descr="A close up of a logo&#10;&#10;Description automatically generated">
            <a:extLst>
              <a:ext uri="{FF2B5EF4-FFF2-40B4-BE49-F238E27FC236}">
                <a16:creationId xmlns:a16="http://schemas.microsoft.com/office/drawing/2014/main" id="{F1FA018C-2F07-4ADC-8E3B-3068603C6BF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112641" y="2815614"/>
            <a:ext cx="802084" cy="802084"/>
          </a:xfrm>
          <a:prstGeom prst="rect">
            <a:avLst/>
          </a:prstGeom>
        </p:spPr>
      </p:pic>
      <p:pic>
        <p:nvPicPr>
          <p:cNvPr id="38" name="Picture 37" descr="A close up of a sign&#10;&#10;Description automatically generated">
            <a:extLst>
              <a:ext uri="{FF2B5EF4-FFF2-40B4-BE49-F238E27FC236}">
                <a16:creationId xmlns:a16="http://schemas.microsoft.com/office/drawing/2014/main" id="{4E698672-1521-4572-8985-7D012A4C037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064529" y="4082158"/>
            <a:ext cx="898307" cy="897588"/>
          </a:xfrm>
          <a:prstGeom prst="rect">
            <a:avLst/>
          </a:prstGeom>
        </p:spPr>
      </p:pic>
      <p:sp>
        <p:nvSpPr>
          <p:cNvPr id="39" name="TextBox 38">
            <a:extLst>
              <a:ext uri="{FF2B5EF4-FFF2-40B4-BE49-F238E27FC236}">
                <a16:creationId xmlns:a16="http://schemas.microsoft.com/office/drawing/2014/main" id="{AF093FDD-88FF-43A3-B651-10952ED44BC7}"/>
              </a:ext>
            </a:extLst>
          </p:cNvPr>
          <p:cNvSpPr txBox="1"/>
          <p:nvPr userDrawn="1"/>
        </p:nvSpPr>
        <p:spPr>
          <a:xfrm>
            <a:off x="8919968" y="5228519"/>
            <a:ext cx="3099309" cy="577081"/>
          </a:xfrm>
          <a:prstGeom prst="rect">
            <a:avLst/>
          </a:prstGeom>
          <a:noFill/>
        </p:spPr>
        <p:txBody>
          <a:bodyPr wrap="square" rtlCol="0">
            <a:spAutoFit/>
          </a:bodyPr>
          <a:lstStyle/>
          <a:p>
            <a:pPr marL="5953" defTabSz="342900">
              <a:spcBef>
                <a:spcPts val="450"/>
              </a:spcBef>
              <a:buClr>
                <a:schemeClr val="tx2"/>
              </a:buClr>
              <a:buSzPct val="110000"/>
            </a:pPr>
            <a:r>
              <a:rPr lang="en-US" sz="1050" dirty="0">
                <a:latin typeface="Arial" panose="020B0604020202020204" pitchFamily="34" charset="0"/>
                <a:cs typeface="Arial" panose="020B0604020202020204" pitchFamily="34" charset="0"/>
              </a:rPr>
              <a:t>In 2019, our renewable energy assets and customer projects delivered a carbon offset equivalent to </a:t>
            </a:r>
            <a:r>
              <a:rPr lang="en-US" sz="1050" b="1" dirty="0">
                <a:solidFill>
                  <a:schemeClr val="tx2"/>
                </a:solidFill>
                <a:latin typeface="Arial" panose="020B0604020202020204" pitchFamily="34" charset="0"/>
                <a:cs typeface="Arial" panose="020B0604020202020204" pitchFamily="34" charset="0"/>
              </a:rPr>
              <a:t>11,167,978 metric tons of CO</a:t>
            </a:r>
            <a:r>
              <a:rPr lang="en-US" sz="1050" b="1" baseline="-25000" dirty="0">
                <a:solidFill>
                  <a:schemeClr val="tx2"/>
                </a:solidFill>
                <a:latin typeface="Arial" panose="020B0604020202020204" pitchFamily="34" charset="0"/>
                <a:cs typeface="Arial" panose="020B0604020202020204" pitchFamily="34" charset="0"/>
              </a:rPr>
              <a:t>2</a:t>
            </a:r>
            <a:endParaRPr lang="en-US" sz="1050" dirty="0">
              <a:latin typeface="Arial" panose="020B0604020202020204" pitchFamily="34" charset="0"/>
              <a:cs typeface="Arial" panose="020B0604020202020204" pitchFamily="34" charset="0"/>
            </a:endParaRPr>
          </a:p>
        </p:txBody>
      </p:sp>
      <p:pic>
        <p:nvPicPr>
          <p:cNvPr id="40" name="Picture 39">
            <a:extLst>
              <a:ext uri="{FF2B5EF4-FFF2-40B4-BE49-F238E27FC236}">
                <a16:creationId xmlns:a16="http://schemas.microsoft.com/office/drawing/2014/main" id="{27243024-A05F-4F31-9948-A62FB23B963E}"/>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8142779" y="5334667"/>
            <a:ext cx="741808" cy="741808"/>
          </a:xfrm>
          <a:prstGeom prst="rect">
            <a:avLst/>
          </a:prstGeom>
        </p:spPr>
      </p:pic>
    </p:spTree>
    <p:extLst>
      <p:ext uri="{BB962C8B-B14F-4D97-AF65-F5344CB8AC3E}">
        <p14:creationId xmlns:p14="http://schemas.microsoft.com/office/powerpoint/2010/main" val="268346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AMRC-Industrie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17AEB4-F277-4F41-BC1C-820CAE00D8F9}"/>
              </a:ext>
            </a:extLst>
          </p:cNvPr>
          <p:cNvGrpSpPr/>
          <p:nvPr userDrawn="1"/>
        </p:nvGrpSpPr>
        <p:grpSpPr>
          <a:xfrm>
            <a:off x="-3174" y="5729394"/>
            <a:ext cx="12195175" cy="1138133"/>
            <a:chOff x="-3175" y="5719867"/>
            <a:chExt cx="12195175" cy="1138133"/>
          </a:xfrm>
        </p:grpSpPr>
        <p:sp>
          <p:nvSpPr>
            <p:cNvPr id="20" name="Triangle 2">
              <a:extLst>
                <a:ext uri="{FF2B5EF4-FFF2-40B4-BE49-F238E27FC236}">
                  <a16:creationId xmlns:a16="http://schemas.microsoft.com/office/drawing/2014/main" id="{14A98557-147A-B545-AAB4-CE39946EFE57}"/>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21" name="Triangle 2">
              <a:extLst>
                <a:ext uri="{FF2B5EF4-FFF2-40B4-BE49-F238E27FC236}">
                  <a16:creationId xmlns:a16="http://schemas.microsoft.com/office/drawing/2014/main" id="{197ACFF4-5061-DC42-AF2A-603FA39D77B1}"/>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22" name="Triangle 2">
              <a:extLst>
                <a:ext uri="{FF2B5EF4-FFF2-40B4-BE49-F238E27FC236}">
                  <a16:creationId xmlns:a16="http://schemas.microsoft.com/office/drawing/2014/main" id="{5041B1B6-8760-9E45-A458-D7719CD7B202}"/>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23" name="Triangle 2">
              <a:extLst>
                <a:ext uri="{FF2B5EF4-FFF2-40B4-BE49-F238E27FC236}">
                  <a16:creationId xmlns:a16="http://schemas.microsoft.com/office/drawing/2014/main" id="{1D79FE01-E504-EE4C-9059-0B5C5D534331}"/>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9">
            <a:extLst>
              <a:ext uri="{FF2B5EF4-FFF2-40B4-BE49-F238E27FC236}">
                <a16:creationId xmlns:a16="http://schemas.microsoft.com/office/drawing/2014/main" id="{5C4AE2ED-C892-0C44-94B1-8EA8773FCDF7}"/>
              </a:ext>
            </a:extLst>
          </p:cNvPr>
          <p:cNvSpPr>
            <a:spLocks noGrp="1"/>
          </p:cNvSpPr>
          <p:nvPr>
            <p:ph type="sldNum" sz="quarter" idx="10"/>
          </p:nvPr>
        </p:nvSpPr>
        <p:spPr>
          <a:xfrm>
            <a:off x="11434830" y="6268499"/>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24" name="Picture 23">
            <a:extLst>
              <a:ext uri="{FF2B5EF4-FFF2-40B4-BE49-F238E27FC236}">
                <a16:creationId xmlns:a16="http://schemas.microsoft.com/office/drawing/2014/main" id="{E6E4E664-4B22-9C48-B57A-0EA76F47B4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7" y="6221449"/>
            <a:ext cx="1939637" cy="328487"/>
          </a:xfrm>
          <a:prstGeom prst="rect">
            <a:avLst/>
          </a:prstGeom>
        </p:spPr>
      </p:pic>
      <p:sp>
        <p:nvSpPr>
          <p:cNvPr id="66" name="Slide Number Placeholder 3">
            <a:extLst>
              <a:ext uri="{FF2B5EF4-FFF2-40B4-BE49-F238E27FC236}">
                <a16:creationId xmlns:a16="http://schemas.microsoft.com/office/drawing/2014/main" id="{EF62CE65-A726-4077-8844-573689FD9568}"/>
              </a:ext>
            </a:extLst>
          </p:cNvPr>
          <p:cNvSpPr txBox="1">
            <a:spLocks/>
          </p:cNvSpPr>
          <p:nvPr userDrawn="1"/>
        </p:nvSpPr>
        <p:spPr>
          <a:xfrm>
            <a:off x="11434830" y="6268499"/>
            <a:ext cx="462023" cy="365125"/>
          </a:xfrm>
          <a:prstGeom prst="rect">
            <a:avLst/>
          </a:prstGeom>
        </p:spPr>
        <p:txBody>
          <a:bodyPr vert="horz" lIns="68580" tIns="34290" rIns="68580" bIns="3429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825" smtClean="0"/>
              <a:pPr/>
              <a:t>‹#›</a:t>
            </a:fld>
            <a:endParaRPr lang="en-US" sz="825" dirty="0"/>
          </a:p>
        </p:txBody>
      </p:sp>
      <p:grpSp>
        <p:nvGrpSpPr>
          <p:cNvPr id="67" name="Group 66">
            <a:extLst>
              <a:ext uri="{FF2B5EF4-FFF2-40B4-BE49-F238E27FC236}">
                <a16:creationId xmlns:a16="http://schemas.microsoft.com/office/drawing/2014/main" id="{A592DA8B-ABBC-4707-B57D-A8CC2E0C6146}"/>
              </a:ext>
            </a:extLst>
          </p:cNvPr>
          <p:cNvGrpSpPr/>
          <p:nvPr userDrawn="1"/>
        </p:nvGrpSpPr>
        <p:grpSpPr>
          <a:xfrm>
            <a:off x="10010769" y="1809706"/>
            <a:ext cx="1529295" cy="1529294"/>
            <a:chOff x="10010768" y="1791594"/>
            <a:chExt cx="1529294" cy="1529294"/>
          </a:xfrm>
        </p:grpSpPr>
        <p:sp>
          <p:nvSpPr>
            <p:cNvPr id="68" name="TextBox 67">
              <a:extLst>
                <a:ext uri="{FF2B5EF4-FFF2-40B4-BE49-F238E27FC236}">
                  <a16:creationId xmlns:a16="http://schemas.microsoft.com/office/drawing/2014/main" id="{E560E7E6-D64C-445A-AD27-A00C78AE2980}"/>
                </a:ext>
              </a:extLst>
            </p:cNvPr>
            <p:cNvSpPr txBox="1"/>
            <p:nvPr/>
          </p:nvSpPr>
          <p:spPr>
            <a:xfrm>
              <a:off x="10115787" y="2789762"/>
              <a:ext cx="1329216" cy="297517"/>
            </a:xfrm>
            <a:prstGeom prst="rect">
              <a:avLst/>
            </a:prstGeom>
            <a:noFill/>
          </p:spPr>
          <p:txBody>
            <a:bodyPr wrap="square" rtlCol="0" anchor="ctr">
              <a:spAutoFit/>
            </a:bodyPr>
            <a:lstStyle/>
            <a:p>
              <a:pPr algn="ctr">
                <a:lnSpc>
                  <a:spcPts val="825"/>
                </a:lnSpc>
              </a:pPr>
              <a:r>
                <a:rPr lang="en-US" sz="825" dirty="0"/>
                <a:t>K-12 </a:t>
              </a:r>
              <a:br>
                <a:rPr lang="en-US" sz="825" dirty="0"/>
              </a:br>
              <a:r>
                <a:rPr lang="en-US" sz="825" dirty="0"/>
                <a:t>Schools</a:t>
              </a:r>
            </a:p>
          </p:txBody>
        </p:sp>
        <p:sp>
          <p:nvSpPr>
            <p:cNvPr id="69" name="Oval 68">
              <a:extLst>
                <a:ext uri="{FF2B5EF4-FFF2-40B4-BE49-F238E27FC236}">
                  <a16:creationId xmlns:a16="http://schemas.microsoft.com/office/drawing/2014/main" id="{4F56E394-4E98-4598-A370-8B95A795EF80}"/>
                </a:ext>
              </a:extLst>
            </p:cNvPr>
            <p:cNvSpPr/>
            <p:nvPr/>
          </p:nvSpPr>
          <p:spPr>
            <a:xfrm rot="6323744">
              <a:off x="10010768"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grpSp>
      <p:grpSp>
        <p:nvGrpSpPr>
          <p:cNvPr id="70" name="Group 69">
            <a:extLst>
              <a:ext uri="{FF2B5EF4-FFF2-40B4-BE49-F238E27FC236}">
                <a16:creationId xmlns:a16="http://schemas.microsoft.com/office/drawing/2014/main" id="{6D3D9710-98D0-4832-A97B-C2BCFC3C6F38}"/>
              </a:ext>
            </a:extLst>
          </p:cNvPr>
          <p:cNvGrpSpPr/>
          <p:nvPr userDrawn="1"/>
        </p:nvGrpSpPr>
        <p:grpSpPr>
          <a:xfrm>
            <a:off x="2523042" y="1809706"/>
            <a:ext cx="1529295" cy="1529294"/>
            <a:chOff x="8138837" y="1791594"/>
            <a:chExt cx="1529294" cy="1529294"/>
          </a:xfrm>
        </p:grpSpPr>
        <p:sp>
          <p:nvSpPr>
            <p:cNvPr id="71" name="TextBox 70">
              <a:extLst>
                <a:ext uri="{FF2B5EF4-FFF2-40B4-BE49-F238E27FC236}">
                  <a16:creationId xmlns:a16="http://schemas.microsoft.com/office/drawing/2014/main" id="{B087EC77-E08C-4077-A4A2-F4CCACF71141}"/>
                </a:ext>
              </a:extLst>
            </p:cNvPr>
            <p:cNvSpPr txBox="1"/>
            <p:nvPr/>
          </p:nvSpPr>
          <p:spPr>
            <a:xfrm>
              <a:off x="8242702" y="2841058"/>
              <a:ext cx="1329215" cy="194925"/>
            </a:xfrm>
            <a:prstGeom prst="rect">
              <a:avLst/>
            </a:prstGeom>
            <a:noFill/>
          </p:spPr>
          <p:txBody>
            <a:bodyPr wrap="square" rtlCol="0" anchor="ctr">
              <a:spAutoFit/>
            </a:bodyPr>
            <a:lstStyle/>
            <a:p>
              <a:pPr algn="ctr">
                <a:lnSpc>
                  <a:spcPts val="825"/>
                </a:lnSpc>
              </a:pPr>
              <a:r>
                <a:rPr lang="en-US" sz="825" dirty="0"/>
                <a:t>Colleges &amp; Universities</a:t>
              </a:r>
            </a:p>
          </p:txBody>
        </p:sp>
        <p:sp>
          <p:nvSpPr>
            <p:cNvPr id="72" name="Oval 71">
              <a:extLst>
                <a:ext uri="{FF2B5EF4-FFF2-40B4-BE49-F238E27FC236}">
                  <a16:creationId xmlns:a16="http://schemas.microsoft.com/office/drawing/2014/main" id="{70EE0849-6B28-40AF-B240-FEA21DC923AA}"/>
                </a:ext>
              </a:extLst>
            </p:cNvPr>
            <p:cNvSpPr/>
            <p:nvPr/>
          </p:nvSpPr>
          <p:spPr>
            <a:xfrm rot="6323744">
              <a:off x="8138837"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grpSp>
      <p:grpSp>
        <p:nvGrpSpPr>
          <p:cNvPr id="73" name="Group 72">
            <a:extLst>
              <a:ext uri="{FF2B5EF4-FFF2-40B4-BE49-F238E27FC236}">
                <a16:creationId xmlns:a16="http://schemas.microsoft.com/office/drawing/2014/main" id="{4A3BC46C-47E7-432A-8B72-5AE4D445A9C8}"/>
              </a:ext>
            </a:extLst>
          </p:cNvPr>
          <p:cNvGrpSpPr/>
          <p:nvPr userDrawn="1"/>
        </p:nvGrpSpPr>
        <p:grpSpPr>
          <a:xfrm>
            <a:off x="6266906" y="1809706"/>
            <a:ext cx="1529295" cy="1529294"/>
            <a:chOff x="6266905" y="1791594"/>
            <a:chExt cx="1529294" cy="1529294"/>
          </a:xfrm>
        </p:grpSpPr>
        <p:sp>
          <p:nvSpPr>
            <p:cNvPr id="74" name="TextBox 73">
              <a:extLst>
                <a:ext uri="{FF2B5EF4-FFF2-40B4-BE49-F238E27FC236}">
                  <a16:creationId xmlns:a16="http://schemas.microsoft.com/office/drawing/2014/main" id="{7A68A594-5588-485F-A85C-48B97EFA95CF}"/>
                </a:ext>
              </a:extLst>
            </p:cNvPr>
            <p:cNvSpPr txBox="1"/>
            <p:nvPr/>
          </p:nvSpPr>
          <p:spPr>
            <a:xfrm>
              <a:off x="6369615" y="2789762"/>
              <a:ext cx="1329216" cy="297517"/>
            </a:xfrm>
            <a:prstGeom prst="rect">
              <a:avLst/>
            </a:prstGeom>
            <a:noFill/>
          </p:spPr>
          <p:txBody>
            <a:bodyPr wrap="square" rtlCol="0" anchor="ctr">
              <a:spAutoFit/>
            </a:bodyPr>
            <a:lstStyle/>
            <a:p>
              <a:pPr algn="ctr">
                <a:lnSpc>
                  <a:spcPts val="825"/>
                </a:lnSpc>
              </a:pPr>
              <a:r>
                <a:rPr lang="en-US" sz="825" dirty="0"/>
                <a:t>Healthcare</a:t>
              </a:r>
              <a:br>
                <a:rPr lang="en-US" sz="825" dirty="0"/>
              </a:br>
              <a:r>
                <a:rPr lang="en-US" sz="825" dirty="0"/>
                <a:t>Facilities</a:t>
              </a:r>
            </a:p>
          </p:txBody>
        </p:sp>
        <p:sp>
          <p:nvSpPr>
            <p:cNvPr id="75" name="Oval 74">
              <a:extLst>
                <a:ext uri="{FF2B5EF4-FFF2-40B4-BE49-F238E27FC236}">
                  <a16:creationId xmlns:a16="http://schemas.microsoft.com/office/drawing/2014/main" id="{4E57CCA4-F3C7-468C-983C-7E037F0F0ADB}"/>
                </a:ext>
              </a:extLst>
            </p:cNvPr>
            <p:cNvSpPr/>
            <p:nvPr/>
          </p:nvSpPr>
          <p:spPr>
            <a:xfrm rot="6323744">
              <a:off x="6266905"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grpSp>
      <p:grpSp>
        <p:nvGrpSpPr>
          <p:cNvPr id="76" name="Group 75">
            <a:extLst>
              <a:ext uri="{FF2B5EF4-FFF2-40B4-BE49-F238E27FC236}">
                <a16:creationId xmlns:a16="http://schemas.microsoft.com/office/drawing/2014/main" id="{D29799AC-77E2-436E-BBDD-3B9D4ACCCF7B}"/>
              </a:ext>
            </a:extLst>
          </p:cNvPr>
          <p:cNvGrpSpPr/>
          <p:nvPr userDrawn="1"/>
        </p:nvGrpSpPr>
        <p:grpSpPr>
          <a:xfrm>
            <a:off x="5258330" y="3723264"/>
            <a:ext cx="1529295" cy="1529294"/>
            <a:chOff x="4394973" y="1791594"/>
            <a:chExt cx="1529294" cy="1529294"/>
          </a:xfrm>
        </p:grpSpPr>
        <p:sp>
          <p:nvSpPr>
            <p:cNvPr id="77" name="TextBox 76">
              <a:extLst>
                <a:ext uri="{FF2B5EF4-FFF2-40B4-BE49-F238E27FC236}">
                  <a16:creationId xmlns:a16="http://schemas.microsoft.com/office/drawing/2014/main" id="{E251EEEA-A13C-4389-A11E-1E370D2A5D0A}"/>
                </a:ext>
              </a:extLst>
            </p:cNvPr>
            <p:cNvSpPr txBox="1"/>
            <p:nvPr/>
          </p:nvSpPr>
          <p:spPr>
            <a:xfrm>
              <a:off x="4496528" y="2789762"/>
              <a:ext cx="1329215" cy="297517"/>
            </a:xfrm>
            <a:prstGeom prst="rect">
              <a:avLst/>
            </a:prstGeom>
            <a:noFill/>
          </p:spPr>
          <p:txBody>
            <a:bodyPr wrap="square" rtlCol="0" anchor="ctr">
              <a:spAutoFit/>
            </a:bodyPr>
            <a:lstStyle/>
            <a:p>
              <a:pPr algn="ctr">
                <a:lnSpc>
                  <a:spcPts val="825"/>
                </a:lnSpc>
              </a:pPr>
              <a:r>
                <a:rPr lang="en-US" sz="825" dirty="0"/>
                <a:t>State &amp; Municipal Government</a:t>
              </a:r>
            </a:p>
          </p:txBody>
        </p:sp>
        <p:sp>
          <p:nvSpPr>
            <p:cNvPr id="78" name="Oval 77">
              <a:extLst>
                <a:ext uri="{FF2B5EF4-FFF2-40B4-BE49-F238E27FC236}">
                  <a16:creationId xmlns:a16="http://schemas.microsoft.com/office/drawing/2014/main" id="{528C6816-EA0D-4071-A660-4B15F28DF2F3}"/>
                </a:ext>
              </a:extLst>
            </p:cNvPr>
            <p:cNvSpPr/>
            <p:nvPr/>
          </p:nvSpPr>
          <p:spPr>
            <a:xfrm rot="6323744">
              <a:off x="4394973"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grpSp>
      <p:grpSp>
        <p:nvGrpSpPr>
          <p:cNvPr id="79" name="Group 78">
            <a:extLst>
              <a:ext uri="{FF2B5EF4-FFF2-40B4-BE49-F238E27FC236}">
                <a16:creationId xmlns:a16="http://schemas.microsoft.com/office/drawing/2014/main" id="{EC530C94-6C3E-4077-9F71-46ABB17A3A31}"/>
              </a:ext>
            </a:extLst>
          </p:cNvPr>
          <p:cNvGrpSpPr/>
          <p:nvPr userDrawn="1"/>
        </p:nvGrpSpPr>
        <p:grpSpPr>
          <a:xfrm>
            <a:off x="4394974" y="1809706"/>
            <a:ext cx="1529295" cy="1529294"/>
            <a:chOff x="2523041" y="1791594"/>
            <a:chExt cx="1529294" cy="1529294"/>
          </a:xfrm>
        </p:grpSpPr>
        <p:sp>
          <p:nvSpPr>
            <p:cNvPr id="80" name="TextBox 79">
              <a:extLst>
                <a:ext uri="{FF2B5EF4-FFF2-40B4-BE49-F238E27FC236}">
                  <a16:creationId xmlns:a16="http://schemas.microsoft.com/office/drawing/2014/main" id="{9EC48FB0-A2E7-465E-9B7A-99ACDD59C8FE}"/>
                </a:ext>
              </a:extLst>
            </p:cNvPr>
            <p:cNvSpPr txBox="1"/>
            <p:nvPr/>
          </p:nvSpPr>
          <p:spPr>
            <a:xfrm>
              <a:off x="2623441" y="2841058"/>
              <a:ext cx="1329215" cy="194925"/>
            </a:xfrm>
            <a:prstGeom prst="rect">
              <a:avLst/>
            </a:prstGeom>
            <a:noFill/>
          </p:spPr>
          <p:txBody>
            <a:bodyPr wrap="square" rtlCol="0" anchor="ctr">
              <a:spAutoFit/>
            </a:bodyPr>
            <a:lstStyle/>
            <a:p>
              <a:pPr algn="ctr">
                <a:lnSpc>
                  <a:spcPts val="825"/>
                </a:lnSpc>
              </a:pPr>
              <a:r>
                <a:rPr lang="en-US" sz="825" dirty="0"/>
                <a:t>Federal Government</a:t>
              </a:r>
            </a:p>
          </p:txBody>
        </p:sp>
        <p:sp>
          <p:nvSpPr>
            <p:cNvPr id="81" name="Oval 80">
              <a:extLst>
                <a:ext uri="{FF2B5EF4-FFF2-40B4-BE49-F238E27FC236}">
                  <a16:creationId xmlns:a16="http://schemas.microsoft.com/office/drawing/2014/main" id="{B9A659BA-3623-42A0-9CAA-5AF89A901F5E}"/>
                </a:ext>
              </a:extLst>
            </p:cNvPr>
            <p:cNvSpPr/>
            <p:nvPr/>
          </p:nvSpPr>
          <p:spPr>
            <a:xfrm rot="6323744">
              <a:off x="2523041"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grpSp>
      <p:grpSp>
        <p:nvGrpSpPr>
          <p:cNvPr id="82" name="Group 81">
            <a:extLst>
              <a:ext uri="{FF2B5EF4-FFF2-40B4-BE49-F238E27FC236}">
                <a16:creationId xmlns:a16="http://schemas.microsoft.com/office/drawing/2014/main" id="{A6D38E75-D5DD-4CE0-A352-969E776AD6E5}"/>
              </a:ext>
            </a:extLst>
          </p:cNvPr>
          <p:cNvGrpSpPr/>
          <p:nvPr userDrawn="1"/>
        </p:nvGrpSpPr>
        <p:grpSpPr>
          <a:xfrm>
            <a:off x="651110" y="1809706"/>
            <a:ext cx="1529295" cy="1529294"/>
            <a:chOff x="651109" y="1791594"/>
            <a:chExt cx="1529294" cy="1529294"/>
          </a:xfrm>
        </p:grpSpPr>
        <p:sp>
          <p:nvSpPr>
            <p:cNvPr id="83" name="TextBox 82">
              <a:extLst>
                <a:ext uri="{FF2B5EF4-FFF2-40B4-BE49-F238E27FC236}">
                  <a16:creationId xmlns:a16="http://schemas.microsoft.com/office/drawing/2014/main" id="{2799DBDA-BFAD-463E-82B1-27A080BFD8A2}"/>
                </a:ext>
              </a:extLst>
            </p:cNvPr>
            <p:cNvSpPr txBox="1"/>
            <p:nvPr/>
          </p:nvSpPr>
          <p:spPr>
            <a:xfrm>
              <a:off x="750354" y="2829808"/>
              <a:ext cx="1329216" cy="194925"/>
            </a:xfrm>
            <a:prstGeom prst="rect">
              <a:avLst/>
            </a:prstGeom>
            <a:noFill/>
          </p:spPr>
          <p:txBody>
            <a:bodyPr wrap="square" rtlCol="0" anchor="ctr">
              <a:spAutoFit/>
            </a:bodyPr>
            <a:lstStyle/>
            <a:p>
              <a:pPr algn="ctr">
                <a:lnSpc>
                  <a:spcPts val="825"/>
                </a:lnSpc>
              </a:pPr>
              <a:r>
                <a:rPr lang="en-US" sz="825" dirty="0"/>
                <a:t>Airports</a:t>
              </a:r>
            </a:p>
          </p:txBody>
        </p:sp>
        <p:sp>
          <p:nvSpPr>
            <p:cNvPr id="84" name="Oval 83">
              <a:extLst>
                <a:ext uri="{FF2B5EF4-FFF2-40B4-BE49-F238E27FC236}">
                  <a16:creationId xmlns:a16="http://schemas.microsoft.com/office/drawing/2014/main" id="{AAE548DA-9411-4BB9-BEAF-9186AB746888}"/>
                </a:ext>
              </a:extLst>
            </p:cNvPr>
            <p:cNvSpPr/>
            <p:nvPr/>
          </p:nvSpPr>
          <p:spPr>
            <a:xfrm rot="6323744">
              <a:off x="651109"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grpSp>
      <p:grpSp>
        <p:nvGrpSpPr>
          <p:cNvPr id="85" name="Group 84">
            <a:extLst>
              <a:ext uri="{FF2B5EF4-FFF2-40B4-BE49-F238E27FC236}">
                <a16:creationId xmlns:a16="http://schemas.microsoft.com/office/drawing/2014/main" id="{689B118F-9476-4B77-8F38-9838440766A1}"/>
              </a:ext>
            </a:extLst>
          </p:cNvPr>
          <p:cNvGrpSpPr/>
          <p:nvPr userDrawn="1"/>
        </p:nvGrpSpPr>
        <p:grpSpPr>
          <a:xfrm>
            <a:off x="7198627" y="3723264"/>
            <a:ext cx="1529295" cy="1529294"/>
            <a:chOff x="1565508" y="3723264"/>
            <a:chExt cx="1529294" cy="1529294"/>
          </a:xfrm>
        </p:grpSpPr>
        <p:sp>
          <p:nvSpPr>
            <p:cNvPr id="86" name="TextBox 85">
              <a:extLst>
                <a:ext uri="{FF2B5EF4-FFF2-40B4-BE49-F238E27FC236}">
                  <a16:creationId xmlns:a16="http://schemas.microsoft.com/office/drawing/2014/main" id="{68547052-50CA-4F09-8982-215C3AC7563C}"/>
                </a:ext>
              </a:extLst>
            </p:cNvPr>
            <p:cNvSpPr txBox="1"/>
            <p:nvPr/>
          </p:nvSpPr>
          <p:spPr>
            <a:xfrm>
              <a:off x="1676503" y="4768839"/>
              <a:ext cx="1329216" cy="194925"/>
            </a:xfrm>
            <a:prstGeom prst="rect">
              <a:avLst/>
            </a:prstGeom>
            <a:noFill/>
          </p:spPr>
          <p:txBody>
            <a:bodyPr wrap="square" rtlCol="0" anchor="ctr">
              <a:spAutoFit/>
            </a:bodyPr>
            <a:lstStyle/>
            <a:p>
              <a:pPr algn="ctr">
                <a:lnSpc>
                  <a:spcPts val="825"/>
                </a:lnSpc>
              </a:pPr>
              <a:r>
                <a:rPr lang="en-US" sz="825" dirty="0"/>
                <a:t>Utilities</a:t>
              </a:r>
            </a:p>
          </p:txBody>
        </p:sp>
        <p:sp>
          <p:nvSpPr>
            <p:cNvPr id="87" name="Oval 86">
              <a:extLst>
                <a:ext uri="{FF2B5EF4-FFF2-40B4-BE49-F238E27FC236}">
                  <a16:creationId xmlns:a16="http://schemas.microsoft.com/office/drawing/2014/main" id="{AEAA5F77-3C59-4C6A-B2FD-0BFD062635CA}"/>
                </a:ext>
              </a:extLst>
            </p:cNvPr>
            <p:cNvSpPr/>
            <p:nvPr/>
          </p:nvSpPr>
          <p:spPr>
            <a:xfrm rot="6323744">
              <a:off x="1565508"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grpSp>
      <p:grpSp>
        <p:nvGrpSpPr>
          <p:cNvPr id="88" name="Group 87">
            <a:extLst>
              <a:ext uri="{FF2B5EF4-FFF2-40B4-BE49-F238E27FC236}">
                <a16:creationId xmlns:a16="http://schemas.microsoft.com/office/drawing/2014/main" id="{66A5CCE9-239A-456D-919E-429526FB2198}"/>
              </a:ext>
            </a:extLst>
          </p:cNvPr>
          <p:cNvGrpSpPr/>
          <p:nvPr userDrawn="1"/>
        </p:nvGrpSpPr>
        <p:grpSpPr>
          <a:xfrm>
            <a:off x="3318031" y="3723264"/>
            <a:ext cx="1529295" cy="1529294"/>
            <a:chOff x="3448223" y="3723264"/>
            <a:chExt cx="1529294" cy="1529294"/>
          </a:xfrm>
        </p:grpSpPr>
        <p:sp>
          <p:nvSpPr>
            <p:cNvPr id="89" name="TextBox 88">
              <a:extLst>
                <a:ext uri="{FF2B5EF4-FFF2-40B4-BE49-F238E27FC236}">
                  <a16:creationId xmlns:a16="http://schemas.microsoft.com/office/drawing/2014/main" id="{E758234A-FC05-4A1A-A3F0-8561A35A4110}"/>
                </a:ext>
              </a:extLst>
            </p:cNvPr>
            <p:cNvSpPr txBox="1"/>
            <p:nvPr/>
          </p:nvSpPr>
          <p:spPr>
            <a:xfrm>
              <a:off x="3573940" y="4768839"/>
              <a:ext cx="1329215" cy="194925"/>
            </a:xfrm>
            <a:prstGeom prst="rect">
              <a:avLst/>
            </a:prstGeom>
            <a:noFill/>
          </p:spPr>
          <p:txBody>
            <a:bodyPr wrap="square" rtlCol="0" anchor="ctr">
              <a:spAutoFit/>
            </a:bodyPr>
            <a:lstStyle/>
            <a:p>
              <a:pPr algn="ctr">
                <a:lnSpc>
                  <a:spcPts val="825"/>
                </a:lnSpc>
              </a:pPr>
              <a:r>
                <a:rPr lang="en-US" sz="825" dirty="0"/>
                <a:t>Retail &amp; Commercial</a:t>
              </a:r>
            </a:p>
          </p:txBody>
        </p:sp>
        <p:sp>
          <p:nvSpPr>
            <p:cNvPr id="90" name="Oval 89">
              <a:extLst>
                <a:ext uri="{FF2B5EF4-FFF2-40B4-BE49-F238E27FC236}">
                  <a16:creationId xmlns:a16="http://schemas.microsoft.com/office/drawing/2014/main" id="{6EDF12BD-277F-4935-A2D1-F28A33B2B31B}"/>
                </a:ext>
              </a:extLst>
            </p:cNvPr>
            <p:cNvSpPr/>
            <p:nvPr/>
          </p:nvSpPr>
          <p:spPr>
            <a:xfrm rot="6323744">
              <a:off x="3448223"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grpSp>
      <p:grpSp>
        <p:nvGrpSpPr>
          <p:cNvPr id="91" name="Group 90">
            <a:extLst>
              <a:ext uri="{FF2B5EF4-FFF2-40B4-BE49-F238E27FC236}">
                <a16:creationId xmlns:a16="http://schemas.microsoft.com/office/drawing/2014/main" id="{AAD0F922-95AB-420D-AEA4-8E0A431E2BC9}"/>
              </a:ext>
            </a:extLst>
          </p:cNvPr>
          <p:cNvGrpSpPr/>
          <p:nvPr userDrawn="1"/>
        </p:nvGrpSpPr>
        <p:grpSpPr>
          <a:xfrm>
            <a:off x="8138838" y="1809706"/>
            <a:ext cx="1529295" cy="1529294"/>
            <a:chOff x="5330938" y="3723264"/>
            <a:chExt cx="1529294" cy="1529294"/>
          </a:xfrm>
        </p:grpSpPr>
        <p:sp>
          <p:nvSpPr>
            <p:cNvPr id="92" name="TextBox 91">
              <a:extLst>
                <a:ext uri="{FF2B5EF4-FFF2-40B4-BE49-F238E27FC236}">
                  <a16:creationId xmlns:a16="http://schemas.microsoft.com/office/drawing/2014/main" id="{4F2DC46F-22E8-42D6-A5BE-4928623B4FD5}"/>
                </a:ext>
              </a:extLst>
            </p:cNvPr>
            <p:cNvSpPr txBox="1"/>
            <p:nvPr/>
          </p:nvSpPr>
          <p:spPr>
            <a:xfrm>
              <a:off x="5447345" y="4717543"/>
              <a:ext cx="1329216" cy="297517"/>
            </a:xfrm>
            <a:prstGeom prst="rect">
              <a:avLst/>
            </a:prstGeom>
            <a:noFill/>
          </p:spPr>
          <p:txBody>
            <a:bodyPr wrap="square" rtlCol="0" anchor="ctr">
              <a:spAutoFit/>
            </a:bodyPr>
            <a:lstStyle/>
            <a:p>
              <a:pPr algn="ctr">
                <a:lnSpc>
                  <a:spcPts val="825"/>
                </a:lnSpc>
              </a:pPr>
              <a:r>
                <a:rPr lang="en-US" sz="825" dirty="0"/>
                <a:t>Industrial &amp; Manufacturing</a:t>
              </a:r>
            </a:p>
          </p:txBody>
        </p:sp>
        <p:sp>
          <p:nvSpPr>
            <p:cNvPr id="93" name="Oval 92">
              <a:extLst>
                <a:ext uri="{FF2B5EF4-FFF2-40B4-BE49-F238E27FC236}">
                  <a16:creationId xmlns:a16="http://schemas.microsoft.com/office/drawing/2014/main" id="{1F327859-F669-4929-A0C8-3C1DDF9BA084}"/>
                </a:ext>
              </a:extLst>
            </p:cNvPr>
            <p:cNvSpPr/>
            <p:nvPr/>
          </p:nvSpPr>
          <p:spPr>
            <a:xfrm rot="6323744">
              <a:off x="5330938"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grpSp>
      <p:grpSp>
        <p:nvGrpSpPr>
          <p:cNvPr id="94" name="Group 93">
            <a:extLst>
              <a:ext uri="{FF2B5EF4-FFF2-40B4-BE49-F238E27FC236}">
                <a16:creationId xmlns:a16="http://schemas.microsoft.com/office/drawing/2014/main" id="{4C0C89F1-EC73-42C1-A07D-3FF5DC6C81D8}"/>
              </a:ext>
            </a:extLst>
          </p:cNvPr>
          <p:cNvGrpSpPr/>
          <p:nvPr userDrawn="1"/>
        </p:nvGrpSpPr>
        <p:grpSpPr>
          <a:xfrm>
            <a:off x="1377734" y="3723264"/>
            <a:ext cx="1529295" cy="1529294"/>
            <a:chOff x="7213653" y="3723264"/>
            <a:chExt cx="1529294" cy="1529294"/>
          </a:xfrm>
        </p:grpSpPr>
        <p:sp>
          <p:nvSpPr>
            <p:cNvPr id="95" name="TextBox 94">
              <a:extLst>
                <a:ext uri="{FF2B5EF4-FFF2-40B4-BE49-F238E27FC236}">
                  <a16:creationId xmlns:a16="http://schemas.microsoft.com/office/drawing/2014/main" id="{23C3A31F-C9B3-4A02-945B-E14D4911E109}"/>
                </a:ext>
              </a:extLst>
            </p:cNvPr>
            <p:cNvSpPr txBox="1"/>
            <p:nvPr/>
          </p:nvSpPr>
          <p:spPr>
            <a:xfrm>
              <a:off x="7315899" y="4717543"/>
              <a:ext cx="1329216" cy="297517"/>
            </a:xfrm>
            <a:prstGeom prst="rect">
              <a:avLst/>
            </a:prstGeom>
            <a:noFill/>
          </p:spPr>
          <p:txBody>
            <a:bodyPr wrap="square" rtlCol="0" anchor="ctr">
              <a:spAutoFit/>
            </a:bodyPr>
            <a:lstStyle/>
            <a:p>
              <a:pPr algn="ctr">
                <a:lnSpc>
                  <a:spcPts val="825"/>
                </a:lnSpc>
              </a:pPr>
              <a:r>
                <a:rPr lang="en-US" sz="825" dirty="0"/>
                <a:t>Public</a:t>
              </a:r>
              <a:br>
                <a:rPr lang="en-US" sz="825" dirty="0"/>
              </a:br>
              <a:r>
                <a:rPr lang="en-US" sz="825" dirty="0"/>
                <a:t>Housing</a:t>
              </a:r>
            </a:p>
          </p:txBody>
        </p:sp>
        <p:sp>
          <p:nvSpPr>
            <p:cNvPr id="96" name="Oval 95">
              <a:extLst>
                <a:ext uri="{FF2B5EF4-FFF2-40B4-BE49-F238E27FC236}">
                  <a16:creationId xmlns:a16="http://schemas.microsoft.com/office/drawing/2014/main" id="{F50CEB94-D14B-4E7C-A3ED-ECEF3C2500BD}"/>
                </a:ext>
              </a:extLst>
            </p:cNvPr>
            <p:cNvSpPr/>
            <p:nvPr/>
          </p:nvSpPr>
          <p:spPr>
            <a:xfrm rot="6323744">
              <a:off x="7213653"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grpSp>
      <p:grpSp>
        <p:nvGrpSpPr>
          <p:cNvPr id="97" name="Group 96">
            <a:extLst>
              <a:ext uri="{FF2B5EF4-FFF2-40B4-BE49-F238E27FC236}">
                <a16:creationId xmlns:a16="http://schemas.microsoft.com/office/drawing/2014/main" id="{C9D3375B-D63D-4522-8442-F46FC1C675CD}"/>
              </a:ext>
            </a:extLst>
          </p:cNvPr>
          <p:cNvGrpSpPr/>
          <p:nvPr userDrawn="1"/>
        </p:nvGrpSpPr>
        <p:grpSpPr>
          <a:xfrm>
            <a:off x="9138925" y="3723264"/>
            <a:ext cx="1529295" cy="1529294"/>
            <a:chOff x="9096367" y="3723264"/>
            <a:chExt cx="1529294" cy="1529294"/>
          </a:xfrm>
        </p:grpSpPr>
        <p:sp>
          <p:nvSpPr>
            <p:cNvPr id="98" name="TextBox 97">
              <a:extLst>
                <a:ext uri="{FF2B5EF4-FFF2-40B4-BE49-F238E27FC236}">
                  <a16:creationId xmlns:a16="http://schemas.microsoft.com/office/drawing/2014/main" id="{95AD59CE-7E1C-47A5-9E4F-40F6927DEEE6}"/>
                </a:ext>
              </a:extLst>
            </p:cNvPr>
            <p:cNvSpPr txBox="1"/>
            <p:nvPr/>
          </p:nvSpPr>
          <p:spPr>
            <a:xfrm>
              <a:off x="9200456" y="4717543"/>
              <a:ext cx="1329216" cy="297517"/>
            </a:xfrm>
            <a:prstGeom prst="rect">
              <a:avLst/>
            </a:prstGeom>
            <a:noFill/>
          </p:spPr>
          <p:txBody>
            <a:bodyPr wrap="square" rtlCol="0" anchor="ctr">
              <a:spAutoFit/>
            </a:bodyPr>
            <a:lstStyle/>
            <a:p>
              <a:pPr algn="ctr">
                <a:lnSpc>
                  <a:spcPts val="825"/>
                </a:lnSpc>
              </a:pPr>
              <a:r>
                <a:rPr lang="en-US" sz="825" dirty="0"/>
                <a:t>Water</a:t>
              </a:r>
              <a:br>
                <a:rPr lang="en-US" sz="825" dirty="0"/>
              </a:br>
              <a:r>
                <a:rPr lang="en-US" sz="825" dirty="0"/>
                <a:t>Utilities</a:t>
              </a:r>
            </a:p>
          </p:txBody>
        </p:sp>
        <p:sp>
          <p:nvSpPr>
            <p:cNvPr id="99" name="Oval 98">
              <a:extLst>
                <a:ext uri="{FF2B5EF4-FFF2-40B4-BE49-F238E27FC236}">
                  <a16:creationId xmlns:a16="http://schemas.microsoft.com/office/drawing/2014/main" id="{8BCE699D-3D31-4A68-89D4-3AFDA9821F36}"/>
                </a:ext>
              </a:extLst>
            </p:cNvPr>
            <p:cNvSpPr/>
            <p:nvPr/>
          </p:nvSpPr>
          <p:spPr>
            <a:xfrm rot="6323744">
              <a:off x="9096367"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grpSp>
      <p:pic>
        <p:nvPicPr>
          <p:cNvPr id="100" name="Picture 99" descr="A picture containing clock&#10;&#10;Description automatically generated">
            <a:extLst>
              <a:ext uri="{FF2B5EF4-FFF2-40B4-BE49-F238E27FC236}">
                <a16:creationId xmlns:a16="http://schemas.microsoft.com/office/drawing/2014/main" id="{0EB947B5-EBB2-491C-815A-D6547A986F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653" y="1965430"/>
            <a:ext cx="820929" cy="820929"/>
          </a:xfrm>
          <a:prstGeom prst="rect">
            <a:avLst/>
          </a:prstGeom>
        </p:spPr>
      </p:pic>
      <p:pic>
        <p:nvPicPr>
          <p:cNvPr id="101" name="Picture 100" descr="A close up of a sign&#10;&#10;Description automatically generated">
            <a:extLst>
              <a:ext uri="{FF2B5EF4-FFF2-40B4-BE49-F238E27FC236}">
                <a16:creationId xmlns:a16="http://schemas.microsoft.com/office/drawing/2014/main" id="{1EA43890-3811-4C6F-B586-C6C477300AA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94729" y="3907062"/>
            <a:ext cx="775899" cy="775898"/>
          </a:xfrm>
          <a:prstGeom prst="rect">
            <a:avLst/>
          </a:prstGeom>
        </p:spPr>
      </p:pic>
      <p:pic>
        <p:nvPicPr>
          <p:cNvPr id="102" name="Picture 101" descr="A picture containing building, sign, table, fence&#10;&#10;Description automatically generated">
            <a:extLst>
              <a:ext uri="{FF2B5EF4-FFF2-40B4-BE49-F238E27FC236}">
                <a16:creationId xmlns:a16="http://schemas.microsoft.com/office/drawing/2014/main" id="{F09B4B64-D8D3-4D50-9A2A-E3C13483A0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742455" y="1937269"/>
            <a:ext cx="828907" cy="828244"/>
          </a:xfrm>
          <a:prstGeom prst="rect">
            <a:avLst/>
          </a:prstGeom>
        </p:spPr>
      </p:pic>
      <p:pic>
        <p:nvPicPr>
          <p:cNvPr id="103" name="Picture 102" descr="A picture containing shirt, drawing&#10;&#10;Description automatically generated">
            <a:extLst>
              <a:ext uri="{FF2B5EF4-FFF2-40B4-BE49-F238E27FC236}">
                <a16:creationId xmlns:a16="http://schemas.microsoft.com/office/drawing/2014/main" id="{3A122091-3B72-4283-99B5-DFCD2001F8B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587043" y="1910766"/>
            <a:ext cx="889960" cy="890672"/>
          </a:xfrm>
          <a:prstGeom prst="rect">
            <a:avLst/>
          </a:prstGeom>
        </p:spPr>
      </p:pic>
      <p:pic>
        <p:nvPicPr>
          <p:cNvPr id="104" name="Picture 103" descr="A picture containing table&#10;&#10;Description automatically generated">
            <a:extLst>
              <a:ext uri="{FF2B5EF4-FFF2-40B4-BE49-F238E27FC236}">
                <a16:creationId xmlns:a16="http://schemas.microsoft.com/office/drawing/2014/main" id="{E2677784-56C3-4958-AE58-A777BAC7F76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795445" y="1827752"/>
            <a:ext cx="992977" cy="992183"/>
          </a:xfrm>
          <a:prstGeom prst="rect">
            <a:avLst/>
          </a:prstGeom>
        </p:spPr>
      </p:pic>
      <p:pic>
        <p:nvPicPr>
          <p:cNvPr id="105" name="Picture 104" descr="A close up of a sign&#10;&#10;Description automatically generated">
            <a:extLst>
              <a:ext uri="{FF2B5EF4-FFF2-40B4-BE49-F238E27FC236}">
                <a16:creationId xmlns:a16="http://schemas.microsoft.com/office/drawing/2014/main" id="{A38DF71F-E973-4E59-B9B3-4A9978339A9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532145" y="1964214"/>
            <a:ext cx="822145" cy="822145"/>
          </a:xfrm>
          <a:prstGeom prst="rect">
            <a:avLst/>
          </a:prstGeom>
        </p:spPr>
      </p:pic>
      <p:pic>
        <p:nvPicPr>
          <p:cNvPr id="106" name="Picture 105" descr="A close up of a sign&#10;&#10;Description automatically generated">
            <a:extLst>
              <a:ext uri="{FF2B5EF4-FFF2-40B4-BE49-F238E27FC236}">
                <a16:creationId xmlns:a16="http://schemas.microsoft.com/office/drawing/2014/main" id="{76F992F1-F31F-47A3-8569-74C8B1CE546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324611" y="1897208"/>
            <a:ext cx="903507" cy="904230"/>
          </a:xfrm>
          <a:prstGeom prst="rect">
            <a:avLst/>
          </a:prstGeom>
        </p:spPr>
      </p:pic>
      <p:pic>
        <p:nvPicPr>
          <p:cNvPr id="107" name="Picture 106" descr="A close up of a logo&#10;&#10;Description automatically generated">
            <a:extLst>
              <a:ext uri="{FF2B5EF4-FFF2-40B4-BE49-F238E27FC236}">
                <a16:creationId xmlns:a16="http://schemas.microsoft.com/office/drawing/2014/main" id="{0279496C-203D-4E66-8303-7E81A171DEA9}"/>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549542" y="3736093"/>
            <a:ext cx="946869" cy="946869"/>
          </a:xfrm>
          <a:prstGeom prst="rect">
            <a:avLst/>
          </a:prstGeom>
        </p:spPr>
      </p:pic>
      <p:pic>
        <p:nvPicPr>
          <p:cNvPr id="108" name="Picture 107" descr="A close up of a sign&#10;&#10;Description automatically generated">
            <a:extLst>
              <a:ext uri="{FF2B5EF4-FFF2-40B4-BE49-F238E27FC236}">
                <a16:creationId xmlns:a16="http://schemas.microsoft.com/office/drawing/2014/main" id="{F89A208C-2785-49ED-8CD7-44539B51F45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443335" y="3885082"/>
            <a:ext cx="1039880" cy="1039880"/>
          </a:xfrm>
          <a:prstGeom prst="rect">
            <a:avLst/>
          </a:prstGeom>
        </p:spPr>
      </p:pic>
      <p:pic>
        <p:nvPicPr>
          <p:cNvPr id="109" name="Picture 108" descr="A close up of a sign&#10;&#10;Description automatically generated">
            <a:extLst>
              <a:ext uri="{FF2B5EF4-FFF2-40B4-BE49-F238E27FC236}">
                <a16:creationId xmlns:a16="http://schemas.microsoft.com/office/drawing/2014/main" id="{A1D53055-684A-4504-91DA-053B9A726F69}"/>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flipH="1">
            <a:off x="9454855" y="3760809"/>
            <a:ext cx="897432" cy="897432"/>
          </a:xfrm>
          <a:prstGeom prst="rect">
            <a:avLst/>
          </a:prstGeom>
        </p:spPr>
      </p:pic>
      <p:pic>
        <p:nvPicPr>
          <p:cNvPr id="110" name="Picture 109" descr="A close up of a sign&#10;&#10;Description automatically generated">
            <a:extLst>
              <a:ext uri="{FF2B5EF4-FFF2-40B4-BE49-F238E27FC236}">
                <a16:creationId xmlns:a16="http://schemas.microsoft.com/office/drawing/2014/main" id="{32D8E6C4-EDF2-45DF-A6EF-1D28A5A0FDE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690503" y="3852606"/>
            <a:ext cx="903755" cy="903755"/>
          </a:xfrm>
          <a:prstGeom prst="rect">
            <a:avLst/>
          </a:prstGeom>
        </p:spPr>
      </p:pic>
      <p:sp>
        <p:nvSpPr>
          <p:cNvPr id="111" name="Title 1">
            <a:extLst>
              <a:ext uri="{FF2B5EF4-FFF2-40B4-BE49-F238E27FC236}">
                <a16:creationId xmlns:a16="http://schemas.microsoft.com/office/drawing/2014/main" id="{57EB090B-F351-4590-97DD-35969CDD878F}"/>
              </a:ext>
            </a:extLst>
          </p:cNvPr>
          <p:cNvSpPr txBox="1">
            <a:spLocks/>
          </p:cNvSpPr>
          <p:nvPr userDrawn="1"/>
        </p:nvSpPr>
        <p:spPr>
          <a:xfrm>
            <a:off x="609600" y="274640"/>
            <a:ext cx="10972800" cy="720785"/>
          </a:xfrm>
          <a:prstGeom prst="rect">
            <a:avLst/>
          </a:prstGeom>
        </p:spPr>
        <p:txBody>
          <a:bodyPr vert="horz" lIns="68580" tIns="34290" rIns="68580" bIns="3429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2400" dirty="0"/>
              <a:t>Industries We Serve</a:t>
            </a:r>
          </a:p>
        </p:txBody>
      </p:sp>
    </p:spTree>
    <p:extLst>
      <p:ext uri="{BB962C8B-B14F-4D97-AF65-F5344CB8AC3E}">
        <p14:creationId xmlns:p14="http://schemas.microsoft.com/office/powerpoint/2010/main" val="313822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AMRC-CustHighlight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54BF5DC-3926-2143-B916-E1C231EF45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93" y="-5400"/>
            <a:ext cx="12179300" cy="6858000"/>
          </a:xfrm>
          <a:prstGeom prst="rect">
            <a:avLst/>
          </a:prstGeom>
          <a:ln>
            <a:noFill/>
          </a:ln>
          <a:effectLst/>
        </p:spPr>
      </p:pic>
      <p:sp>
        <p:nvSpPr>
          <p:cNvPr id="21" name="Triangle 2">
            <a:extLst>
              <a:ext uri="{FF2B5EF4-FFF2-40B4-BE49-F238E27FC236}">
                <a16:creationId xmlns:a16="http://schemas.microsoft.com/office/drawing/2014/main" id="{C2EDB0B5-8390-DA4C-9BBC-BF6115507773}"/>
              </a:ext>
            </a:extLst>
          </p:cNvPr>
          <p:cNvSpPr/>
          <p:nvPr userDrawn="1"/>
        </p:nvSpPr>
        <p:spPr>
          <a:xfrm>
            <a:off x="4980259" y="6194293"/>
            <a:ext cx="1371760" cy="658309"/>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71760 w 7199640"/>
              <a:gd name="connsiteY0" fmla="*/ 658309 h 660124"/>
              <a:gd name="connsiteX1" fmla="*/ 0 w 7199640"/>
              <a:gd name="connsiteY1" fmla="*/ 0 h 660124"/>
              <a:gd name="connsiteX2" fmla="*/ 7199640 w 7199640"/>
              <a:gd name="connsiteY2" fmla="*/ 660124 h 660124"/>
              <a:gd name="connsiteX3" fmla="*/ 1371760 w 7199640"/>
              <a:gd name="connsiteY3" fmla="*/ 658309 h 660124"/>
              <a:gd name="connsiteX0" fmla="*/ 1371760 w 7199640"/>
              <a:gd name="connsiteY0" fmla="*/ 658309 h 667296"/>
              <a:gd name="connsiteX1" fmla="*/ 0 w 7199640"/>
              <a:gd name="connsiteY1" fmla="*/ 0 h 667296"/>
              <a:gd name="connsiteX2" fmla="*/ 7199640 w 7199640"/>
              <a:gd name="connsiteY2" fmla="*/ 667296 h 667296"/>
              <a:gd name="connsiteX3" fmla="*/ 1371760 w 7199640"/>
              <a:gd name="connsiteY3" fmla="*/ 658309 h 667296"/>
              <a:gd name="connsiteX0" fmla="*/ 1371760 w 1371760"/>
              <a:gd name="connsiteY0" fmla="*/ 658309 h 658309"/>
              <a:gd name="connsiteX1" fmla="*/ 0 w 1371760"/>
              <a:gd name="connsiteY1" fmla="*/ 0 h 658309"/>
              <a:gd name="connsiteX2" fmla="*/ 1371760 w 1371760"/>
              <a:gd name="connsiteY2" fmla="*/ 658309 h 658309"/>
            </a:gdLst>
            <a:ahLst/>
            <a:cxnLst>
              <a:cxn ang="0">
                <a:pos x="connsiteX0" y="connsiteY0"/>
              </a:cxn>
              <a:cxn ang="0">
                <a:pos x="connsiteX1" y="connsiteY1"/>
              </a:cxn>
              <a:cxn ang="0">
                <a:pos x="connsiteX2" y="connsiteY2"/>
              </a:cxn>
            </a:cxnLst>
            <a:rect l="l" t="t" r="r" b="b"/>
            <a:pathLst>
              <a:path w="1371760" h="658309">
                <a:moveTo>
                  <a:pt x="1371760" y="658309"/>
                </a:moveTo>
                <a:lnTo>
                  <a:pt x="0" y="0"/>
                </a:lnTo>
                <a:lnTo>
                  <a:pt x="1371760" y="658309"/>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120" name="Group 119">
            <a:extLst>
              <a:ext uri="{FF2B5EF4-FFF2-40B4-BE49-F238E27FC236}">
                <a16:creationId xmlns:a16="http://schemas.microsoft.com/office/drawing/2014/main" id="{BED3D09B-73AA-E542-B4FF-54D629EC6D4D}"/>
              </a:ext>
            </a:extLst>
          </p:cNvPr>
          <p:cNvGrpSpPr/>
          <p:nvPr userDrawn="1"/>
        </p:nvGrpSpPr>
        <p:grpSpPr>
          <a:xfrm>
            <a:off x="-3174" y="5729394"/>
            <a:ext cx="12195175" cy="1138133"/>
            <a:chOff x="-3586" y="5730465"/>
            <a:chExt cx="12195175" cy="1138133"/>
          </a:xfrm>
        </p:grpSpPr>
        <p:sp>
          <p:nvSpPr>
            <p:cNvPr id="121" name="Triangle 2">
              <a:extLst>
                <a:ext uri="{FF2B5EF4-FFF2-40B4-BE49-F238E27FC236}">
                  <a16:creationId xmlns:a16="http://schemas.microsoft.com/office/drawing/2014/main" id="{39231F4B-BDAC-954D-8ADB-CD19D1016167}"/>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22" name="Triangle 2">
              <a:extLst>
                <a:ext uri="{FF2B5EF4-FFF2-40B4-BE49-F238E27FC236}">
                  <a16:creationId xmlns:a16="http://schemas.microsoft.com/office/drawing/2014/main" id="{43661D15-DE39-D04F-9DAB-11E662982B3E}"/>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23" name="Triangle 2">
              <a:extLst>
                <a:ext uri="{FF2B5EF4-FFF2-40B4-BE49-F238E27FC236}">
                  <a16:creationId xmlns:a16="http://schemas.microsoft.com/office/drawing/2014/main" id="{42861EAD-756C-7049-9F97-580A1B80B1BC}"/>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24" name="Triangle 2">
              <a:extLst>
                <a:ext uri="{FF2B5EF4-FFF2-40B4-BE49-F238E27FC236}">
                  <a16:creationId xmlns:a16="http://schemas.microsoft.com/office/drawing/2014/main" id="{4429B1D4-676C-8B40-8263-5784899E1D67}"/>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pic>
        <p:nvPicPr>
          <p:cNvPr id="125" name="Picture 124">
            <a:extLst>
              <a:ext uri="{FF2B5EF4-FFF2-40B4-BE49-F238E27FC236}">
                <a16:creationId xmlns:a16="http://schemas.microsoft.com/office/drawing/2014/main" id="{72FED460-CC43-D541-B691-73F8FD52FE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7047" y="6221449"/>
            <a:ext cx="1939637" cy="328487"/>
          </a:xfrm>
          <a:prstGeom prst="rect">
            <a:avLst/>
          </a:prstGeom>
        </p:spPr>
      </p:pic>
      <p:sp>
        <p:nvSpPr>
          <p:cNvPr id="126" name="Slide Number Placeholder 9">
            <a:extLst>
              <a:ext uri="{FF2B5EF4-FFF2-40B4-BE49-F238E27FC236}">
                <a16:creationId xmlns:a16="http://schemas.microsoft.com/office/drawing/2014/main" id="{F413C514-8D49-5D48-B146-BBAF0E566A9A}"/>
              </a:ext>
            </a:extLst>
          </p:cNvPr>
          <p:cNvSpPr>
            <a:spLocks noGrp="1"/>
          </p:cNvSpPr>
          <p:nvPr>
            <p:ph type="sldNum" sz="quarter" idx="10"/>
          </p:nvPr>
        </p:nvSpPr>
        <p:spPr>
          <a:xfrm>
            <a:off x="11434830" y="6268499"/>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4" name="Slide Number Placeholder 2">
            <a:extLst>
              <a:ext uri="{FF2B5EF4-FFF2-40B4-BE49-F238E27FC236}">
                <a16:creationId xmlns:a16="http://schemas.microsoft.com/office/drawing/2014/main" id="{B732CB5D-5718-40C1-ACC4-8BC43D368CA3}"/>
              </a:ext>
            </a:extLst>
          </p:cNvPr>
          <p:cNvSpPr txBox="1">
            <a:spLocks/>
          </p:cNvSpPr>
          <p:nvPr userDrawn="1"/>
        </p:nvSpPr>
        <p:spPr>
          <a:xfrm>
            <a:off x="11434830" y="6268499"/>
            <a:ext cx="462023" cy="365125"/>
          </a:xfrm>
          <a:prstGeom prst="rect">
            <a:avLst/>
          </a:prstGeom>
        </p:spPr>
        <p:txBody>
          <a:bodyPr vert="horz" lIns="68580" tIns="34290" rIns="68580" bIns="3429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825" smtClean="0"/>
              <a:pPr/>
              <a:t>‹#›</a:t>
            </a:fld>
            <a:endParaRPr lang="en-US" sz="825" dirty="0"/>
          </a:p>
        </p:txBody>
      </p:sp>
      <p:sp>
        <p:nvSpPr>
          <p:cNvPr id="15" name="Rectangle 14">
            <a:extLst>
              <a:ext uri="{FF2B5EF4-FFF2-40B4-BE49-F238E27FC236}">
                <a16:creationId xmlns:a16="http://schemas.microsoft.com/office/drawing/2014/main" id="{4212872C-70F0-4FC5-BBC9-2C5154F7D805}"/>
              </a:ext>
            </a:extLst>
          </p:cNvPr>
          <p:cNvSpPr/>
          <p:nvPr userDrawn="1"/>
        </p:nvSpPr>
        <p:spPr>
          <a:xfrm>
            <a:off x="2880097" y="2535623"/>
            <a:ext cx="1202267"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MSP Airport, MN </a:t>
            </a:r>
          </a:p>
        </p:txBody>
      </p:sp>
      <p:cxnSp>
        <p:nvCxnSpPr>
          <p:cNvPr id="16" name="Straight Connector 15">
            <a:extLst>
              <a:ext uri="{FF2B5EF4-FFF2-40B4-BE49-F238E27FC236}">
                <a16:creationId xmlns:a16="http://schemas.microsoft.com/office/drawing/2014/main" id="{5C06EF01-F054-4948-B90E-329E966ACAB8}"/>
              </a:ext>
            </a:extLst>
          </p:cNvPr>
          <p:cNvCxnSpPr>
            <a:cxnSpLocks/>
          </p:cNvCxnSpPr>
          <p:nvPr userDrawn="1"/>
        </p:nvCxnSpPr>
        <p:spPr>
          <a:xfrm>
            <a:off x="4082363" y="2630398"/>
            <a:ext cx="1185335" cy="50715"/>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2D88DE45-56F3-4AEA-BB0C-CA2EF7F13F41}"/>
              </a:ext>
            </a:extLst>
          </p:cNvPr>
          <p:cNvSpPr/>
          <p:nvPr userDrawn="1"/>
        </p:nvSpPr>
        <p:spPr>
          <a:xfrm>
            <a:off x="4336080" y="2846837"/>
            <a:ext cx="1219200"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City of Chicago, IL </a:t>
            </a:r>
          </a:p>
        </p:txBody>
      </p:sp>
      <p:cxnSp>
        <p:nvCxnSpPr>
          <p:cNvPr id="19" name="Straight Connector 18">
            <a:extLst>
              <a:ext uri="{FF2B5EF4-FFF2-40B4-BE49-F238E27FC236}">
                <a16:creationId xmlns:a16="http://schemas.microsoft.com/office/drawing/2014/main" id="{92F2ED56-B1B8-4B92-80A6-F303B1CDAD31}"/>
              </a:ext>
            </a:extLst>
          </p:cNvPr>
          <p:cNvCxnSpPr>
            <a:cxnSpLocks/>
          </p:cNvCxnSpPr>
          <p:nvPr userDrawn="1"/>
        </p:nvCxnSpPr>
        <p:spPr>
          <a:xfrm>
            <a:off x="5555281" y="3047708"/>
            <a:ext cx="406684" cy="217983"/>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0B0A3613-D6DF-4F4B-B00B-BCCD8D2F6A07}"/>
              </a:ext>
            </a:extLst>
          </p:cNvPr>
          <p:cNvSpPr/>
          <p:nvPr userDrawn="1"/>
        </p:nvSpPr>
        <p:spPr>
          <a:xfrm>
            <a:off x="3642099" y="3209037"/>
            <a:ext cx="130951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Village of DePue, IL </a:t>
            </a:r>
          </a:p>
        </p:txBody>
      </p:sp>
      <p:cxnSp>
        <p:nvCxnSpPr>
          <p:cNvPr id="22" name="Straight Connector 21">
            <a:extLst>
              <a:ext uri="{FF2B5EF4-FFF2-40B4-BE49-F238E27FC236}">
                <a16:creationId xmlns:a16="http://schemas.microsoft.com/office/drawing/2014/main" id="{0ED8F7AC-5FDB-4B83-99F5-B28755812F18}"/>
              </a:ext>
            </a:extLst>
          </p:cNvPr>
          <p:cNvCxnSpPr>
            <a:cxnSpLocks/>
            <a:stCxn id="20" idx="3"/>
          </p:cNvCxnSpPr>
          <p:nvPr userDrawn="1"/>
        </p:nvCxnSpPr>
        <p:spPr>
          <a:xfrm>
            <a:off x="4951609" y="3310637"/>
            <a:ext cx="815795" cy="0"/>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13B0603B-42D9-40C4-A922-98CE2E207ECB}"/>
              </a:ext>
            </a:extLst>
          </p:cNvPr>
          <p:cNvSpPr/>
          <p:nvPr userDrawn="1"/>
        </p:nvSpPr>
        <p:spPr>
          <a:xfrm>
            <a:off x="4148014" y="3590847"/>
            <a:ext cx="1392476"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Hamilton County, OH </a:t>
            </a:r>
          </a:p>
        </p:txBody>
      </p:sp>
      <p:cxnSp>
        <p:nvCxnSpPr>
          <p:cNvPr id="24" name="Straight Connector 23">
            <a:extLst>
              <a:ext uri="{FF2B5EF4-FFF2-40B4-BE49-F238E27FC236}">
                <a16:creationId xmlns:a16="http://schemas.microsoft.com/office/drawing/2014/main" id="{EEE742E5-8191-42D7-B549-D6DDEDE21E27}"/>
              </a:ext>
            </a:extLst>
          </p:cNvPr>
          <p:cNvCxnSpPr>
            <a:cxnSpLocks/>
          </p:cNvCxnSpPr>
          <p:nvPr userDrawn="1"/>
        </p:nvCxnSpPr>
        <p:spPr>
          <a:xfrm flipV="1">
            <a:off x="5537907" y="3682430"/>
            <a:ext cx="871987" cy="818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5237180C-509E-4F5D-886B-26AC320527DC}"/>
              </a:ext>
            </a:extLst>
          </p:cNvPr>
          <p:cNvSpPr/>
          <p:nvPr userDrawn="1"/>
        </p:nvSpPr>
        <p:spPr>
          <a:xfrm>
            <a:off x="5653329" y="3879505"/>
            <a:ext cx="1401199"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US Army Fort Detrick</a:t>
            </a:r>
          </a:p>
        </p:txBody>
      </p:sp>
      <p:cxnSp>
        <p:nvCxnSpPr>
          <p:cNvPr id="26" name="Straight Connector 25">
            <a:extLst>
              <a:ext uri="{FF2B5EF4-FFF2-40B4-BE49-F238E27FC236}">
                <a16:creationId xmlns:a16="http://schemas.microsoft.com/office/drawing/2014/main" id="{274CE873-E657-4FD9-B721-EE47469925EF}"/>
              </a:ext>
            </a:extLst>
          </p:cNvPr>
          <p:cNvCxnSpPr>
            <a:cxnSpLocks/>
          </p:cNvCxnSpPr>
          <p:nvPr userDrawn="1"/>
        </p:nvCxnSpPr>
        <p:spPr>
          <a:xfrm flipV="1">
            <a:off x="7037394" y="3627187"/>
            <a:ext cx="225431" cy="26745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C28341C5-9413-4BED-AB93-4D90022F996E}"/>
              </a:ext>
            </a:extLst>
          </p:cNvPr>
          <p:cNvSpPr/>
          <p:nvPr userDrawn="1"/>
        </p:nvSpPr>
        <p:spPr>
          <a:xfrm>
            <a:off x="2051923" y="3107016"/>
            <a:ext cx="1084996" cy="402813"/>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Sutter Health  Santa Rosa</a:t>
            </a:r>
          </a:p>
        </p:txBody>
      </p:sp>
      <p:cxnSp>
        <p:nvCxnSpPr>
          <p:cNvPr id="28" name="Straight Connector 27">
            <a:extLst>
              <a:ext uri="{FF2B5EF4-FFF2-40B4-BE49-F238E27FC236}">
                <a16:creationId xmlns:a16="http://schemas.microsoft.com/office/drawing/2014/main" id="{841A2BE3-02AF-4C74-912E-6BDB455BC736}"/>
              </a:ext>
            </a:extLst>
          </p:cNvPr>
          <p:cNvCxnSpPr>
            <a:cxnSpLocks/>
            <a:stCxn id="27" idx="1"/>
          </p:cNvCxnSpPr>
          <p:nvPr userDrawn="1"/>
        </p:nvCxnSpPr>
        <p:spPr>
          <a:xfrm flipH="1">
            <a:off x="1455032" y="3308421"/>
            <a:ext cx="596891" cy="32018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0650BD7C-89EC-4A31-BC82-6E5F353628EA}"/>
              </a:ext>
            </a:extLst>
          </p:cNvPr>
          <p:cNvSpPr/>
          <p:nvPr userDrawn="1"/>
        </p:nvSpPr>
        <p:spPr>
          <a:xfrm>
            <a:off x="1379712" y="3894641"/>
            <a:ext cx="1334533" cy="351453"/>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Phoenix 91</a:t>
            </a:r>
            <a:r>
              <a:rPr lang="en-US" sz="750" baseline="30000" dirty="0"/>
              <a:t>st</a:t>
            </a:r>
            <a:r>
              <a:rPr lang="en-US" sz="750" dirty="0"/>
              <a:t> Ave WWTP RNG</a:t>
            </a:r>
          </a:p>
        </p:txBody>
      </p:sp>
      <p:cxnSp>
        <p:nvCxnSpPr>
          <p:cNvPr id="30" name="Straight Connector 29">
            <a:extLst>
              <a:ext uri="{FF2B5EF4-FFF2-40B4-BE49-F238E27FC236}">
                <a16:creationId xmlns:a16="http://schemas.microsoft.com/office/drawing/2014/main" id="{5AB65D77-4D6F-453A-B3ED-160CB546207E}"/>
              </a:ext>
            </a:extLst>
          </p:cNvPr>
          <p:cNvCxnSpPr>
            <a:cxnSpLocks/>
            <a:stCxn id="29" idx="2"/>
          </p:cNvCxnSpPr>
          <p:nvPr userDrawn="1"/>
        </p:nvCxnSpPr>
        <p:spPr>
          <a:xfrm>
            <a:off x="2046978" y="4246094"/>
            <a:ext cx="766503" cy="30906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7BD53B1C-F5D7-4013-BE7D-1C71CF588296}"/>
              </a:ext>
            </a:extLst>
          </p:cNvPr>
          <p:cNvSpPr/>
          <p:nvPr userDrawn="1"/>
        </p:nvSpPr>
        <p:spPr>
          <a:xfrm>
            <a:off x="3272304" y="4094337"/>
            <a:ext cx="138767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City of Phoenix, AZ</a:t>
            </a:r>
          </a:p>
        </p:txBody>
      </p:sp>
      <p:cxnSp>
        <p:nvCxnSpPr>
          <p:cNvPr id="32" name="Straight Connector 31">
            <a:extLst>
              <a:ext uri="{FF2B5EF4-FFF2-40B4-BE49-F238E27FC236}">
                <a16:creationId xmlns:a16="http://schemas.microsoft.com/office/drawing/2014/main" id="{6F607E67-A6B4-41E6-990B-8AA2E7BFEFF7}"/>
              </a:ext>
            </a:extLst>
          </p:cNvPr>
          <p:cNvCxnSpPr>
            <a:cxnSpLocks/>
            <a:stCxn id="31" idx="1"/>
          </p:cNvCxnSpPr>
          <p:nvPr userDrawn="1"/>
        </p:nvCxnSpPr>
        <p:spPr>
          <a:xfrm flipH="1">
            <a:off x="2880098" y="4195939"/>
            <a:ext cx="392207" cy="318147"/>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DED0C4C8-2A66-41CA-A297-1AA0D1BC87AA}"/>
              </a:ext>
            </a:extLst>
          </p:cNvPr>
          <p:cNvSpPr/>
          <p:nvPr userDrawn="1"/>
        </p:nvSpPr>
        <p:spPr>
          <a:xfrm>
            <a:off x="4564382" y="1968210"/>
            <a:ext cx="1606428" cy="34538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London District Catholic School Board, ON</a:t>
            </a:r>
          </a:p>
        </p:txBody>
      </p:sp>
      <p:sp>
        <p:nvSpPr>
          <p:cNvPr id="34" name="Rectangle 33">
            <a:extLst>
              <a:ext uri="{FF2B5EF4-FFF2-40B4-BE49-F238E27FC236}">
                <a16:creationId xmlns:a16="http://schemas.microsoft.com/office/drawing/2014/main" id="{6A34DBFE-609E-4358-B427-845812705ADB}"/>
              </a:ext>
            </a:extLst>
          </p:cNvPr>
          <p:cNvSpPr/>
          <p:nvPr userDrawn="1"/>
        </p:nvSpPr>
        <p:spPr>
          <a:xfrm>
            <a:off x="6546105" y="2091898"/>
            <a:ext cx="1091976" cy="373767"/>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Ontario IESO Battery Storage</a:t>
            </a:r>
          </a:p>
        </p:txBody>
      </p:sp>
      <p:cxnSp>
        <p:nvCxnSpPr>
          <p:cNvPr id="35" name="Straight Connector 34">
            <a:extLst>
              <a:ext uri="{FF2B5EF4-FFF2-40B4-BE49-F238E27FC236}">
                <a16:creationId xmlns:a16="http://schemas.microsoft.com/office/drawing/2014/main" id="{7072FC7C-603E-4424-A402-4AE13CE8C591}"/>
              </a:ext>
            </a:extLst>
          </p:cNvPr>
          <p:cNvCxnSpPr>
            <a:cxnSpLocks/>
            <a:stCxn id="34" idx="2"/>
          </p:cNvCxnSpPr>
          <p:nvPr userDrawn="1"/>
        </p:nvCxnSpPr>
        <p:spPr>
          <a:xfrm flipH="1">
            <a:off x="7037394" y="2465665"/>
            <a:ext cx="54700" cy="414697"/>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1A80E3C8-E571-425D-A788-80493C5219F7}"/>
              </a:ext>
            </a:extLst>
          </p:cNvPr>
          <p:cNvSpPr/>
          <p:nvPr userDrawn="1"/>
        </p:nvSpPr>
        <p:spPr>
          <a:xfrm>
            <a:off x="6165165" y="3129418"/>
            <a:ext cx="142815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Town of Wayland, MA</a:t>
            </a:r>
          </a:p>
        </p:txBody>
      </p:sp>
      <p:cxnSp>
        <p:nvCxnSpPr>
          <p:cNvPr id="37" name="Straight Connector 36">
            <a:extLst>
              <a:ext uri="{FF2B5EF4-FFF2-40B4-BE49-F238E27FC236}">
                <a16:creationId xmlns:a16="http://schemas.microsoft.com/office/drawing/2014/main" id="{086E7D12-EA63-4409-8FC5-845AA08D6799}"/>
              </a:ext>
            </a:extLst>
          </p:cNvPr>
          <p:cNvCxnSpPr>
            <a:cxnSpLocks/>
          </p:cNvCxnSpPr>
          <p:nvPr userDrawn="1"/>
        </p:nvCxnSpPr>
        <p:spPr>
          <a:xfrm flipV="1">
            <a:off x="7588811" y="3079710"/>
            <a:ext cx="376931" cy="57296"/>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A2B314B8-2AED-4989-A243-5F6BB08D34AA}"/>
              </a:ext>
            </a:extLst>
          </p:cNvPr>
          <p:cNvSpPr/>
          <p:nvPr userDrawn="1"/>
        </p:nvSpPr>
        <p:spPr>
          <a:xfrm>
            <a:off x="7354423" y="2619789"/>
            <a:ext cx="1254413" cy="33436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New Bedford Housing Authority</a:t>
            </a:r>
          </a:p>
        </p:txBody>
      </p:sp>
      <p:sp>
        <p:nvSpPr>
          <p:cNvPr id="39" name="Rectangle 38">
            <a:extLst>
              <a:ext uri="{FF2B5EF4-FFF2-40B4-BE49-F238E27FC236}">
                <a16:creationId xmlns:a16="http://schemas.microsoft.com/office/drawing/2014/main" id="{7428CB15-0085-4302-B848-F0E716072A29}"/>
              </a:ext>
            </a:extLst>
          </p:cNvPr>
          <p:cNvSpPr/>
          <p:nvPr userDrawn="1"/>
        </p:nvSpPr>
        <p:spPr>
          <a:xfrm>
            <a:off x="7902201" y="3421155"/>
            <a:ext cx="887843"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USPS, NYC</a:t>
            </a:r>
          </a:p>
        </p:txBody>
      </p:sp>
      <p:cxnSp>
        <p:nvCxnSpPr>
          <p:cNvPr id="40" name="Straight Connector 39">
            <a:extLst>
              <a:ext uri="{FF2B5EF4-FFF2-40B4-BE49-F238E27FC236}">
                <a16:creationId xmlns:a16="http://schemas.microsoft.com/office/drawing/2014/main" id="{32C52657-46F2-43CD-8F65-56795849563E}"/>
              </a:ext>
            </a:extLst>
          </p:cNvPr>
          <p:cNvCxnSpPr>
            <a:cxnSpLocks/>
          </p:cNvCxnSpPr>
          <p:nvPr userDrawn="1"/>
        </p:nvCxnSpPr>
        <p:spPr>
          <a:xfrm flipH="1">
            <a:off x="8024709" y="2954155"/>
            <a:ext cx="580203" cy="26156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42C1C380-5864-4978-BF74-FEA1DCFCA3B7}"/>
              </a:ext>
            </a:extLst>
          </p:cNvPr>
          <p:cNvCxnSpPr>
            <a:cxnSpLocks/>
            <a:stCxn id="39" idx="1"/>
          </p:cNvCxnSpPr>
          <p:nvPr userDrawn="1"/>
        </p:nvCxnSpPr>
        <p:spPr>
          <a:xfrm flipH="1" flipV="1">
            <a:off x="7783881" y="3442111"/>
            <a:ext cx="118321" cy="8064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5314C8F9-FE05-4646-BE22-D9D7D6CF8F6C}"/>
              </a:ext>
            </a:extLst>
          </p:cNvPr>
          <p:cNvSpPr/>
          <p:nvPr userDrawn="1"/>
        </p:nvSpPr>
        <p:spPr>
          <a:xfrm>
            <a:off x="7086835" y="4147481"/>
            <a:ext cx="1277099"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NASA Wallops, VA</a:t>
            </a:r>
          </a:p>
        </p:txBody>
      </p:sp>
      <p:cxnSp>
        <p:nvCxnSpPr>
          <p:cNvPr id="43" name="Straight Connector 42">
            <a:extLst>
              <a:ext uri="{FF2B5EF4-FFF2-40B4-BE49-F238E27FC236}">
                <a16:creationId xmlns:a16="http://schemas.microsoft.com/office/drawing/2014/main" id="{E2B57E72-E5F6-4E66-A1F8-15F70B685B57}"/>
              </a:ext>
            </a:extLst>
          </p:cNvPr>
          <p:cNvCxnSpPr>
            <a:cxnSpLocks/>
          </p:cNvCxnSpPr>
          <p:nvPr userDrawn="1"/>
        </p:nvCxnSpPr>
        <p:spPr>
          <a:xfrm flipV="1">
            <a:off x="7095205" y="3810675"/>
            <a:ext cx="371056" cy="333821"/>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4" name="Rectangle 43">
            <a:extLst>
              <a:ext uri="{FF2B5EF4-FFF2-40B4-BE49-F238E27FC236}">
                <a16:creationId xmlns:a16="http://schemas.microsoft.com/office/drawing/2014/main" id="{7F385049-AD01-49E5-B289-79FD5D565561}"/>
              </a:ext>
            </a:extLst>
          </p:cNvPr>
          <p:cNvSpPr/>
          <p:nvPr userDrawn="1"/>
        </p:nvSpPr>
        <p:spPr>
          <a:xfrm>
            <a:off x="6851924" y="4931989"/>
            <a:ext cx="1277099" cy="387328"/>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 Medical University of South Carolina </a:t>
            </a:r>
          </a:p>
        </p:txBody>
      </p:sp>
      <p:cxnSp>
        <p:nvCxnSpPr>
          <p:cNvPr id="45" name="Straight Connector 44">
            <a:extLst>
              <a:ext uri="{FF2B5EF4-FFF2-40B4-BE49-F238E27FC236}">
                <a16:creationId xmlns:a16="http://schemas.microsoft.com/office/drawing/2014/main" id="{E4A0A66C-B08C-4210-AB7E-49FC25E86F91}"/>
              </a:ext>
            </a:extLst>
          </p:cNvPr>
          <p:cNvCxnSpPr>
            <a:cxnSpLocks/>
          </p:cNvCxnSpPr>
          <p:nvPr userDrawn="1"/>
        </p:nvCxnSpPr>
        <p:spPr>
          <a:xfrm flipH="1" flipV="1">
            <a:off x="6959146" y="4649302"/>
            <a:ext cx="1" cy="281869"/>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23BBDBC2-E8CB-4F7A-AD6A-DA02DECD558B}"/>
              </a:ext>
            </a:extLst>
          </p:cNvPr>
          <p:cNvSpPr/>
          <p:nvPr userDrawn="1"/>
        </p:nvSpPr>
        <p:spPr>
          <a:xfrm>
            <a:off x="4148014" y="4389781"/>
            <a:ext cx="1619391" cy="226633"/>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BMW Manufacturing, SC</a:t>
            </a:r>
          </a:p>
        </p:txBody>
      </p:sp>
      <p:cxnSp>
        <p:nvCxnSpPr>
          <p:cNvPr id="47" name="Straight Connector 46">
            <a:extLst>
              <a:ext uri="{FF2B5EF4-FFF2-40B4-BE49-F238E27FC236}">
                <a16:creationId xmlns:a16="http://schemas.microsoft.com/office/drawing/2014/main" id="{FEE63097-24A5-469F-9DC8-FA82F5ACD8E4}"/>
              </a:ext>
            </a:extLst>
          </p:cNvPr>
          <p:cNvCxnSpPr>
            <a:cxnSpLocks/>
            <a:stCxn id="46" idx="3"/>
          </p:cNvCxnSpPr>
          <p:nvPr userDrawn="1"/>
        </p:nvCxnSpPr>
        <p:spPr>
          <a:xfrm flipV="1">
            <a:off x="5767406" y="4375704"/>
            <a:ext cx="899951" cy="12739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8" name="Rectangle 47">
            <a:extLst>
              <a:ext uri="{FF2B5EF4-FFF2-40B4-BE49-F238E27FC236}">
                <a16:creationId xmlns:a16="http://schemas.microsoft.com/office/drawing/2014/main" id="{4B97D426-CFC2-4C39-9B4A-B4A1468365F7}"/>
              </a:ext>
            </a:extLst>
          </p:cNvPr>
          <p:cNvSpPr/>
          <p:nvPr userDrawn="1"/>
        </p:nvSpPr>
        <p:spPr>
          <a:xfrm>
            <a:off x="4296853" y="4758706"/>
            <a:ext cx="1564355"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USMC Parris Island, SC</a:t>
            </a:r>
          </a:p>
        </p:txBody>
      </p:sp>
      <p:cxnSp>
        <p:nvCxnSpPr>
          <p:cNvPr id="49" name="Straight Connector 48">
            <a:extLst>
              <a:ext uri="{FF2B5EF4-FFF2-40B4-BE49-F238E27FC236}">
                <a16:creationId xmlns:a16="http://schemas.microsoft.com/office/drawing/2014/main" id="{0B001D3C-DCB8-40BB-91C8-9F962EE49BE8}"/>
              </a:ext>
            </a:extLst>
          </p:cNvPr>
          <p:cNvCxnSpPr>
            <a:cxnSpLocks/>
            <a:stCxn id="48" idx="3"/>
          </p:cNvCxnSpPr>
          <p:nvPr userDrawn="1"/>
        </p:nvCxnSpPr>
        <p:spPr>
          <a:xfrm flipV="1">
            <a:off x="5861207" y="4724796"/>
            <a:ext cx="952028" cy="135510"/>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572BA6A4-E1C1-4CBE-9BFA-79435EE21614}"/>
              </a:ext>
            </a:extLst>
          </p:cNvPr>
          <p:cNvSpPr/>
          <p:nvPr userDrawn="1"/>
        </p:nvSpPr>
        <p:spPr>
          <a:xfrm>
            <a:off x="3055076" y="5001656"/>
            <a:ext cx="1173875" cy="387329"/>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Texas A&amp;M</a:t>
            </a:r>
            <a:br>
              <a:rPr lang="en-US" sz="750" dirty="0"/>
            </a:br>
            <a:r>
              <a:rPr lang="en-US" sz="750" dirty="0"/>
              <a:t>Corpus Christi</a:t>
            </a:r>
          </a:p>
        </p:txBody>
      </p:sp>
      <p:cxnSp>
        <p:nvCxnSpPr>
          <p:cNvPr id="51" name="Straight Connector 50">
            <a:extLst>
              <a:ext uri="{FF2B5EF4-FFF2-40B4-BE49-F238E27FC236}">
                <a16:creationId xmlns:a16="http://schemas.microsoft.com/office/drawing/2014/main" id="{69A36AA2-76C3-4A18-BCC6-E2B5FC49F837}"/>
              </a:ext>
            </a:extLst>
          </p:cNvPr>
          <p:cNvCxnSpPr>
            <a:cxnSpLocks/>
            <a:stCxn id="50" idx="3"/>
          </p:cNvCxnSpPr>
          <p:nvPr userDrawn="1"/>
        </p:nvCxnSpPr>
        <p:spPr>
          <a:xfrm>
            <a:off x="4228950" y="5195321"/>
            <a:ext cx="480439" cy="193665"/>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a16="http://schemas.microsoft.com/office/drawing/2014/main" id="{6EEC6DFB-F15C-4EFE-AD75-02BAC1F7C37C}"/>
              </a:ext>
            </a:extLst>
          </p:cNvPr>
          <p:cNvSpPr/>
          <p:nvPr userDrawn="1"/>
        </p:nvSpPr>
        <p:spPr>
          <a:xfrm>
            <a:off x="8686111" y="5279447"/>
            <a:ext cx="1016991" cy="36277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Wexham Park Hospital, UK</a:t>
            </a:r>
          </a:p>
        </p:txBody>
      </p:sp>
      <p:cxnSp>
        <p:nvCxnSpPr>
          <p:cNvPr id="53" name="Straight Connector 52">
            <a:extLst>
              <a:ext uri="{FF2B5EF4-FFF2-40B4-BE49-F238E27FC236}">
                <a16:creationId xmlns:a16="http://schemas.microsoft.com/office/drawing/2014/main" id="{1F987C03-7EAF-42D9-BB2B-F18CE4077F0E}"/>
              </a:ext>
            </a:extLst>
          </p:cNvPr>
          <p:cNvCxnSpPr>
            <a:cxnSpLocks/>
          </p:cNvCxnSpPr>
          <p:nvPr userDrawn="1"/>
        </p:nvCxnSpPr>
        <p:spPr>
          <a:xfrm>
            <a:off x="6165163" y="2313596"/>
            <a:ext cx="575452" cy="743536"/>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5F1961AB-501F-4E1A-8C25-459C79047AA9}"/>
              </a:ext>
            </a:extLst>
          </p:cNvPr>
          <p:cNvSpPr/>
          <p:nvPr userDrawn="1"/>
        </p:nvSpPr>
        <p:spPr>
          <a:xfrm>
            <a:off x="609600" y="2839843"/>
            <a:ext cx="1251208"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McKinleyville, CA</a:t>
            </a:r>
          </a:p>
        </p:txBody>
      </p:sp>
      <p:cxnSp>
        <p:nvCxnSpPr>
          <p:cNvPr id="55" name="Straight Connector 54">
            <a:extLst>
              <a:ext uri="{FF2B5EF4-FFF2-40B4-BE49-F238E27FC236}">
                <a16:creationId xmlns:a16="http://schemas.microsoft.com/office/drawing/2014/main" id="{E4FF315C-DFB2-47F3-A275-7D00C0EE76BA}"/>
              </a:ext>
            </a:extLst>
          </p:cNvPr>
          <p:cNvCxnSpPr>
            <a:cxnSpLocks/>
          </p:cNvCxnSpPr>
          <p:nvPr userDrawn="1"/>
        </p:nvCxnSpPr>
        <p:spPr>
          <a:xfrm>
            <a:off x="1180718" y="3034353"/>
            <a:ext cx="129609" cy="232580"/>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6" name="Rectangle 55">
            <a:extLst>
              <a:ext uri="{FF2B5EF4-FFF2-40B4-BE49-F238E27FC236}">
                <a16:creationId xmlns:a16="http://schemas.microsoft.com/office/drawing/2014/main" id="{83EAE416-0524-4DA6-958B-A3FFD14D7CCF}"/>
              </a:ext>
            </a:extLst>
          </p:cNvPr>
          <p:cNvSpPr/>
          <p:nvPr userDrawn="1"/>
        </p:nvSpPr>
        <p:spPr>
          <a:xfrm>
            <a:off x="644422" y="2217448"/>
            <a:ext cx="140750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City of Troutdale, OR</a:t>
            </a:r>
          </a:p>
        </p:txBody>
      </p:sp>
      <p:cxnSp>
        <p:nvCxnSpPr>
          <p:cNvPr id="57" name="Straight Connector 56">
            <a:extLst>
              <a:ext uri="{FF2B5EF4-FFF2-40B4-BE49-F238E27FC236}">
                <a16:creationId xmlns:a16="http://schemas.microsoft.com/office/drawing/2014/main" id="{2273BDFF-2529-4A19-B11C-5270AD5C608D}"/>
              </a:ext>
            </a:extLst>
          </p:cNvPr>
          <p:cNvCxnSpPr>
            <a:cxnSpLocks/>
            <a:stCxn id="56" idx="2"/>
          </p:cNvCxnSpPr>
          <p:nvPr userDrawn="1"/>
        </p:nvCxnSpPr>
        <p:spPr>
          <a:xfrm>
            <a:off x="1348174" y="2420650"/>
            <a:ext cx="166303" cy="304641"/>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8" name="Rectangle 57">
            <a:extLst>
              <a:ext uri="{FF2B5EF4-FFF2-40B4-BE49-F238E27FC236}">
                <a16:creationId xmlns:a16="http://schemas.microsoft.com/office/drawing/2014/main" id="{C0AE6EE3-2B36-4ADB-B815-8AEC7B08B832}"/>
              </a:ext>
            </a:extLst>
          </p:cNvPr>
          <p:cNvSpPr/>
          <p:nvPr userDrawn="1"/>
        </p:nvSpPr>
        <p:spPr>
          <a:xfrm>
            <a:off x="2713698" y="1977725"/>
            <a:ext cx="140750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Spokane Airport, WA</a:t>
            </a:r>
          </a:p>
        </p:txBody>
      </p:sp>
      <p:cxnSp>
        <p:nvCxnSpPr>
          <p:cNvPr id="59" name="Straight Connector 58">
            <a:extLst>
              <a:ext uri="{FF2B5EF4-FFF2-40B4-BE49-F238E27FC236}">
                <a16:creationId xmlns:a16="http://schemas.microsoft.com/office/drawing/2014/main" id="{568B3BB6-3D60-4997-A88A-E0A05AB9DB5D}"/>
              </a:ext>
            </a:extLst>
          </p:cNvPr>
          <p:cNvCxnSpPr>
            <a:cxnSpLocks/>
            <a:stCxn id="58" idx="1"/>
          </p:cNvCxnSpPr>
          <p:nvPr userDrawn="1"/>
        </p:nvCxnSpPr>
        <p:spPr>
          <a:xfrm flipH="1">
            <a:off x="2434079" y="2079325"/>
            <a:ext cx="279619" cy="166996"/>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60" name="Rectangle 59">
            <a:extLst>
              <a:ext uri="{FF2B5EF4-FFF2-40B4-BE49-F238E27FC236}">
                <a16:creationId xmlns:a16="http://schemas.microsoft.com/office/drawing/2014/main" id="{FC7E02C0-BE52-4BF9-A553-2ECEDCAFF6A7}"/>
              </a:ext>
            </a:extLst>
          </p:cNvPr>
          <p:cNvSpPr/>
          <p:nvPr userDrawn="1"/>
        </p:nvSpPr>
        <p:spPr>
          <a:xfrm>
            <a:off x="10670333" y="4085639"/>
            <a:ext cx="919487" cy="36277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West Lothian Council, UK</a:t>
            </a:r>
          </a:p>
        </p:txBody>
      </p:sp>
      <p:cxnSp>
        <p:nvCxnSpPr>
          <p:cNvPr id="61" name="Straight Connector 60">
            <a:extLst>
              <a:ext uri="{FF2B5EF4-FFF2-40B4-BE49-F238E27FC236}">
                <a16:creationId xmlns:a16="http://schemas.microsoft.com/office/drawing/2014/main" id="{9B3E12F2-6275-456B-938D-18B0FFB47DAA}"/>
              </a:ext>
            </a:extLst>
          </p:cNvPr>
          <p:cNvCxnSpPr>
            <a:cxnSpLocks/>
          </p:cNvCxnSpPr>
          <p:nvPr userDrawn="1"/>
        </p:nvCxnSpPr>
        <p:spPr>
          <a:xfrm flipH="1">
            <a:off x="9961362" y="4237965"/>
            <a:ext cx="812316" cy="8233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8E935274-6AD1-4DDF-A853-FC9609148EA5}"/>
              </a:ext>
            </a:extLst>
          </p:cNvPr>
          <p:cNvCxnSpPr>
            <a:cxnSpLocks/>
            <a:stCxn id="52" idx="3"/>
          </p:cNvCxnSpPr>
          <p:nvPr userDrawn="1"/>
        </p:nvCxnSpPr>
        <p:spPr>
          <a:xfrm flipV="1">
            <a:off x="9703101" y="5292483"/>
            <a:ext cx="761283" cy="16835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63" name="Title 1">
            <a:extLst>
              <a:ext uri="{FF2B5EF4-FFF2-40B4-BE49-F238E27FC236}">
                <a16:creationId xmlns:a16="http://schemas.microsoft.com/office/drawing/2014/main" id="{A2123AED-9818-43A7-8FCF-BF08F4FFB685}"/>
              </a:ext>
            </a:extLst>
          </p:cNvPr>
          <p:cNvSpPr txBox="1">
            <a:spLocks/>
          </p:cNvSpPr>
          <p:nvPr userDrawn="1"/>
        </p:nvSpPr>
        <p:spPr>
          <a:xfrm>
            <a:off x="609600" y="274640"/>
            <a:ext cx="10972800" cy="720785"/>
          </a:xfrm>
          <a:prstGeom prst="rect">
            <a:avLst/>
          </a:prstGeom>
        </p:spPr>
        <p:txBody>
          <a:bodyPr vert="horz" lIns="68580" tIns="34290" rIns="68580" bIns="3429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2400" dirty="0"/>
              <a:t>Ameresco’s Experience Spans Markets &amp; Solutions</a:t>
            </a:r>
          </a:p>
        </p:txBody>
      </p:sp>
    </p:spTree>
    <p:extLst>
      <p:ext uri="{BB962C8B-B14F-4D97-AF65-F5344CB8AC3E}">
        <p14:creationId xmlns:p14="http://schemas.microsoft.com/office/powerpoint/2010/main" val="408671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MRC-TwoHighlightsO">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797F9CC-EC79-6044-A048-47D8668AEE56}"/>
              </a:ext>
            </a:extLst>
          </p:cNvPr>
          <p:cNvGrpSpPr/>
          <p:nvPr userDrawn="1"/>
        </p:nvGrpSpPr>
        <p:grpSpPr>
          <a:xfrm>
            <a:off x="-3175" y="5729392"/>
            <a:ext cx="12195175" cy="1138133"/>
            <a:chOff x="-3586" y="5730465"/>
            <a:chExt cx="12195175" cy="1138133"/>
          </a:xfrm>
        </p:grpSpPr>
        <p:sp>
          <p:nvSpPr>
            <p:cNvPr id="35" name="Triangle 2">
              <a:extLst>
                <a:ext uri="{FF2B5EF4-FFF2-40B4-BE49-F238E27FC236}">
                  <a16:creationId xmlns:a16="http://schemas.microsoft.com/office/drawing/2014/main" id="{447983AC-F1E2-A040-9F31-617303060654}"/>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6" name="Triangle 2">
              <a:extLst>
                <a:ext uri="{FF2B5EF4-FFF2-40B4-BE49-F238E27FC236}">
                  <a16:creationId xmlns:a16="http://schemas.microsoft.com/office/drawing/2014/main" id="{F3EE32A0-6A59-D743-AAB7-5A9AA7212460}"/>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7" name="Triangle 2">
              <a:extLst>
                <a:ext uri="{FF2B5EF4-FFF2-40B4-BE49-F238E27FC236}">
                  <a16:creationId xmlns:a16="http://schemas.microsoft.com/office/drawing/2014/main" id="{21A411B8-0295-6741-B55A-EE4EC21DB72C}"/>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8" name="Triangle 2">
              <a:extLst>
                <a:ext uri="{FF2B5EF4-FFF2-40B4-BE49-F238E27FC236}">
                  <a16:creationId xmlns:a16="http://schemas.microsoft.com/office/drawing/2014/main" id="{B7031458-725A-B64F-AB61-8B9919DCFF56}"/>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39" name="Picture 38">
            <a:extLst>
              <a:ext uri="{FF2B5EF4-FFF2-40B4-BE49-F238E27FC236}">
                <a16:creationId xmlns:a16="http://schemas.microsoft.com/office/drawing/2014/main" id="{B6DD73BC-21D3-FC41-85D7-9882EC37DA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609599" y="1144819"/>
            <a:ext cx="10907212" cy="624806"/>
          </a:xfrm>
        </p:spPr>
        <p:txBody>
          <a:bodyPr anchor="t">
            <a:noAutofit/>
          </a:bodyPr>
          <a:lstStyle>
            <a:lvl1pPr>
              <a:lnSpc>
                <a:spcPts val="3960"/>
              </a:lnSpc>
              <a:spcBef>
                <a:spcPts val="0"/>
              </a:spcBef>
              <a:defRPr sz="3200"/>
            </a:lvl1pPr>
          </a:lstStyle>
          <a:p>
            <a:r>
              <a:rPr lang="en-US" dirty="0"/>
              <a:t>Two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4585870" y="2003574"/>
            <a:ext cx="2954346" cy="305521"/>
          </a:xfrm>
          <a:prstGeom prst="rect">
            <a:avLst/>
          </a:prstGeom>
        </p:spPr>
        <p:txBody>
          <a:bodyPr anchor="t">
            <a:normAutofit/>
          </a:bodyPr>
          <a:lstStyle>
            <a:lvl1pPr marL="7937" indent="0">
              <a:buNone/>
              <a:defRPr sz="1400" b="1">
                <a:solidFill>
                  <a:schemeClr val="tx2"/>
                </a:solidFill>
              </a:defRPr>
            </a:lvl1pPr>
          </a:lstStyle>
          <a:p>
            <a:pPr lvl="0"/>
            <a:r>
              <a:rPr lang="en-US" dirty="0"/>
              <a:t>Case Study Header</a:t>
            </a:r>
          </a:p>
        </p:txBody>
      </p:sp>
      <p:sp>
        <p:nvSpPr>
          <p:cNvPr id="11" name="Text Placeholder 5">
            <a:extLst>
              <a:ext uri="{FF2B5EF4-FFF2-40B4-BE49-F238E27FC236}">
                <a16:creationId xmlns:a16="http://schemas.microsoft.com/office/drawing/2014/main" id="{A8950F08-178C-894E-934C-3F4B5E3AF752}"/>
              </a:ext>
            </a:extLst>
          </p:cNvPr>
          <p:cNvSpPr>
            <a:spLocks noGrp="1"/>
          </p:cNvSpPr>
          <p:nvPr>
            <p:ph type="body" sz="quarter" idx="13" hasCustomPrompt="1"/>
          </p:nvPr>
        </p:nvSpPr>
        <p:spPr>
          <a:xfrm>
            <a:off x="4585869" y="2315937"/>
            <a:ext cx="6930942" cy="1340492"/>
          </a:xfrm>
          <a:prstGeom prst="rect">
            <a:avLst/>
          </a:prstGeom>
          <a:noFill/>
        </p:spPr>
        <p:txBody>
          <a:bodyPr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13" name="Picture Placeholder 5">
            <a:extLst>
              <a:ext uri="{FF2B5EF4-FFF2-40B4-BE49-F238E27FC236}">
                <a16:creationId xmlns:a16="http://schemas.microsoft.com/office/drawing/2014/main" id="{3C2B3B45-2470-DC4E-A6CC-D074A87A26D0}"/>
              </a:ext>
            </a:extLst>
          </p:cNvPr>
          <p:cNvSpPr>
            <a:spLocks noGrp="1" noChangeAspect="1"/>
          </p:cNvSpPr>
          <p:nvPr>
            <p:ph type="pic" sz="quarter" idx="15"/>
          </p:nvPr>
        </p:nvSpPr>
        <p:spPr>
          <a:xfrm>
            <a:off x="609600" y="2003574"/>
            <a:ext cx="3657600" cy="1340492"/>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0" name="Text Placeholder 3">
            <a:extLst>
              <a:ext uri="{FF2B5EF4-FFF2-40B4-BE49-F238E27FC236}">
                <a16:creationId xmlns:a16="http://schemas.microsoft.com/office/drawing/2014/main" id="{576EC29F-5A4E-1940-AF48-E5A2512202A0}"/>
              </a:ext>
            </a:extLst>
          </p:cNvPr>
          <p:cNvSpPr>
            <a:spLocks noGrp="1"/>
          </p:cNvSpPr>
          <p:nvPr>
            <p:ph type="body" sz="quarter" idx="21" hasCustomPrompt="1"/>
          </p:nvPr>
        </p:nvSpPr>
        <p:spPr>
          <a:xfrm>
            <a:off x="609274" y="3329122"/>
            <a:ext cx="3657926"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6" name="Text Placeholder 11">
            <a:extLst>
              <a:ext uri="{FF2B5EF4-FFF2-40B4-BE49-F238E27FC236}">
                <a16:creationId xmlns:a16="http://schemas.microsoft.com/office/drawing/2014/main" id="{8D021592-518F-9540-BD20-73B586BE9638}"/>
              </a:ext>
            </a:extLst>
          </p:cNvPr>
          <p:cNvSpPr>
            <a:spLocks noGrp="1"/>
          </p:cNvSpPr>
          <p:nvPr>
            <p:ph type="body" sz="quarter" idx="22" hasCustomPrompt="1"/>
          </p:nvPr>
        </p:nvSpPr>
        <p:spPr>
          <a:xfrm>
            <a:off x="4585869" y="3881235"/>
            <a:ext cx="2954347" cy="305521"/>
          </a:xfrm>
          <a:prstGeom prst="rect">
            <a:avLst/>
          </a:prstGeom>
        </p:spPr>
        <p:txBody>
          <a:bodyPr>
            <a:normAutofit/>
          </a:bodyPr>
          <a:lstStyle>
            <a:lvl1pPr marL="7937" indent="0" algn="r">
              <a:buNone/>
              <a:defRPr sz="1400" b="1">
                <a:solidFill>
                  <a:schemeClr val="tx2"/>
                </a:solidFill>
              </a:defRPr>
            </a:lvl1pPr>
          </a:lstStyle>
          <a:p>
            <a:pPr lvl="0"/>
            <a:r>
              <a:rPr lang="en-US" dirty="0"/>
              <a:t>Case Study Header</a:t>
            </a:r>
          </a:p>
        </p:txBody>
      </p:sp>
      <p:sp>
        <p:nvSpPr>
          <p:cNvPr id="27" name="Text Placeholder 5">
            <a:extLst>
              <a:ext uri="{FF2B5EF4-FFF2-40B4-BE49-F238E27FC236}">
                <a16:creationId xmlns:a16="http://schemas.microsoft.com/office/drawing/2014/main" id="{955C0250-8F96-3F45-8DC8-E8A673E3A948}"/>
              </a:ext>
            </a:extLst>
          </p:cNvPr>
          <p:cNvSpPr>
            <a:spLocks noGrp="1"/>
          </p:cNvSpPr>
          <p:nvPr>
            <p:ph type="body" sz="quarter" idx="23" hasCustomPrompt="1"/>
          </p:nvPr>
        </p:nvSpPr>
        <p:spPr>
          <a:xfrm>
            <a:off x="609274" y="4202741"/>
            <a:ext cx="6930942" cy="1331349"/>
          </a:xfrm>
          <a:prstGeom prst="rect">
            <a:avLst/>
          </a:prstGeom>
          <a:noFill/>
        </p:spPr>
        <p:txBody>
          <a:bodyPr numCol="1" spcCol="365760">
            <a:noAutofit/>
          </a:bodyPr>
          <a:lstStyle>
            <a:lvl1pPr marL="7937" indent="0" algn="r">
              <a:buClr>
                <a:schemeClr val="tx2"/>
              </a:buClr>
              <a:buFont typeface="Arial" panose="020B0604020202020204" pitchFamily="34" charset="0"/>
              <a:buNone/>
              <a:defRPr sz="1400"/>
            </a:lvl1pPr>
            <a:lvl2pPr marL="290512" marR="0" indent="0" algn="r"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a:p>
            <a:pPr lvl="1"/>
            <a:endParaRPr lang="en-US" dirty="0"/>
          </a:p>
        </p:txBody>
      </p:sp>
      <p:sp>
        <p:nvSpPr>
          <p:cNvPr id="28" name="Picture Placeholder 5">
            <a:extLst>
              <a:ext uri="{FF2B5EF4-FFF2-40B4-BE49-F238E27FC236}">
                <a16:creationId xmlns:a16="http://schemas.microsoft.com/office/drawing/2014/main" id="{E4B06621-3C49-354F-9B22-42F0C2E519C4}"/>
              </a:ext>
            </a:extLst>
          </p:cNvPr>
          <p:cNvSpPr>
            <a:spLocks noGrp="1" noChangeAspect="1"/>
          </p:cNvSpPr>
          <p:nvPr>
            <p:ph type="pic" sz="quarter" idx="24"/>
          </p:nvPr>
        </p:nvSpPr>
        <p:spPr>
          <a:xfrm>
            <a:off x="7859211" y="3881235"/>
            <a:ext cx="3657600" cy="1340492"/>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9" name="Text Placeholder 3">
            <a:extLst>
              <a:ext uri="{FF2B5EF4-FFF2-40B4-BE49-F238E27FC236}">
                <a16:creationId xmlns:a16="http://schemas.microsoft.com/office/drawing/2014/main" id="{76E75FE9-61E9-6C4B-B052-F428B2CFAC9F}"/>
              </a:ext>
            </a:extLst>
          </p:cNvPr>
          <p:cNvSpPr>
            <a:spLocks noGrp="1"/>
          </p:cNvSpPr>
          <p:nvPr>
            <p:ph type="body" sz="quarter" idx="25" hasCustomPrompt="1"/>
          </p:nvPr>
        </p:nvSpPr>
        <p:spPr>
          <a:xfrm>
            <a:off x="7858885" y="5206783"/>
            <a:ext cx="3657926"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16" name="Slide Number Placeholder 9">
            <a:extLst>
              <a:ext uri="{FF2B5EF4-FFF2-40B4-BE49-F238E27FC236}">
                <a16:creationId xmlns:a16="http://schemas.microsoft.com/office/drawing/2014/main" id="{AA0B9C4D-02E3-2941-8208-6FDA50FDAD3A}"/>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373639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AMRC-AdvTechPortfolio">
    <p:spTree>
      <p:nvGrpSpPr>
        <p:cNvPr id="1" name=""/>
        <p:cNvGrpSpPr/>
        <p:nvPr/>
      </p:nvGrpSpPr>
      <p:grpSpPr>
        <a:xfrm>
          <a:off x="0" y="0"/>
          <a:ext cx="0" cy="0"/>
          <a:chOff x="0" y="0"/>
          <a:chExt cx="0" cy="0"/>
        </a:xfrm>
      </p:grpSpPr>
      <p:sp>
        <p:nvSpPr>
          <p:cNvPr id="45" name="Triangle 2">
            <a:extLst>
              <a:ext uri="{FF2B5EF4-FFF2-40B4-BE49-F238E27FC236}">
                <a16:creationId xmlns:a16="http://schemas.microsoft.com/office/drawing/2014/main" id="{256AC308-1D51-464E-B049-3B92434CAD3A}"/>
              </a:ext>
            </a:extLst>
          </p:cNvPr>
          <p:cNvSpPr/>
          <p:nvPr userDrawn="1"/>
        </p:nvSpPr>
        <p:spPr>
          <a:xfrm rot="5400000" flipH="1">
            <a:off x="1705678" y="4359677"/>
            <a:ext cx="3738628" cy="1293075"/>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 name="connsiteX0" fmla="*/ 0 w 15833641"/>
              <a:gd name="connsiteY0" fmla="*/ 879442 h 879442"/>
              <a:gd name="connsiteX1" fmla="*/ 20164 w 15833641"/>
              <a:gd name="connsiteY1" fmla="*/ 0 h 879442"/>
              <a:gd name="connsiteX2" fmla="*/ 15833641 w 15833641"/>
              <a:gd name="connsiteY2" fmla="*/ 879442 h 879442"/>
              <a:gd name="connsiteX3" fmla="*/ 0 w 15833641"/>
              <a:gd name="connsiteY3" fmla="*/ 879442 h 879442"/>
              <a:gd name="connsiteX0" fmla="*/ 0 w 11397474"/>
              <a:gd name="connsiteY0" fmla="*/ 879442 h 879442"/>
              <a:gd name="connsiteX1" fmla="*/ 20164 w 11397474"/>
              <a:gd name="connsiteY1" fmla="*/ 0 h 879442"/>
              <a:gd name="connsiteX2" fmla="*/ 11397474 w 11397474"/>
              <a:gd name="connsiteY2" fmla="*/ 805985 h 879442"/>
              <a:gd name="connsiteX3" fmla="*/ 0 w 11397474"/>
              <a:gd name="connsiteY3" fmla="*/ 879442 h 879442"/>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6396704"/>
              <a:gd name="connsiteY0" fmla="*/ 894147 h 894147"/>
              <a:gd name="connsiteX1" fmla="*/ 0 w 6396704"/>
              <a:gd name="connsiteY1" fmla="*/ 0 h 894147"/>
              <a:gd name="connsiteX2" fmla="*/ 6396704 w 6396704"/>
              <a:gd name="connsiteY2" fmla="*/ 695698 h 894147"/>
              <a:gd name="connsiteX3" fmla="*/ 20165 w 6396704"/>
              <a:gd name="connsiteY3" fmla="*/ 894147 h 894147"/>
              <a:gd name="connsiteX0" fmla="*/ 20165 w 6558020"/>
              <a:gd name="connsiteY0" fmla="*/ 894147 h 894147"/>
              <a:gd name="connsiteX1" fmla="*/ 0 w 6558020"/>
              <a:gd name="connsiteY1" fmla="*/ 0 h 894147"/>
              <a:gd name="connsiteX2" fmla="*/ 6558020 w 6558020"/>
              <a:gd name="connsiteY2" fmla="*/ 703050 h 894147"/>
              <a:gd name="connsiteX3" fmla="*/ 20165 w 6558020"/>
              <a:gd name="connsiteY3" fmla="*/ 894147 h 894147"/>
              <a:gd name="connsiteX0" fmla="*/ 40329 w 6578184"/>
              <a:gd name="connsiteY0" fmla="*/ 842679 h 842679"/>
              <a:gd name="connsiteX1" fmla="*/ 0 w 6578184"/>
              <a:gd name="connsiteY1" fmla="*/ 0 h 842679"/>
              <a:gd name="connsiteX2" fmla="*/ 6578184 w 6578184"/>
              <a:gd name="connsiteY2" fmla="*/ 651582 h 842679"/>
              <a:gd name="connsiteX3" fmla="*/ 40329 w 6578184"/>
              <a:gd name="connsiteY3" fmla="*/ 842679 h 842679"/>
              <a:gd name="connsiteX0" fmla="*/ 0 w 6578184"/>
              <a:gd name="connsiteY0" fmla="*/ 827974 h 827974"/>
              <a:gd name="connsiteX1" fmla="*/ 0 w 6578184"/>
              <a:gd name="connsiteY1" fmla="*/ 0 h 827974"/>
              <a:gd name="connsiteX2" fmla="*/ 6578184 w 6578184"/>
              <a:gd name="connsiteY2" fmla="*/ 651582 h 827974"/>
              <a:gd name="connsiteX3" fmla="*/ 0 w 6578184"/>
              <a:gd name="connsiteY3" fmla="*/ 827974 h 827974"/>
            </a:gdLst>
            <a:ahLst/>
            <a:cxnLst>
              <a:cxn ang="0">
                <a:pos x="connsiteX0" y="connsiteY0"/>
              </a:cxn>
              <a:cxn ang="0">
                <a:pos x="connsiteX1" y="connsiteY1"/>
              </a:cxn>
              <a:cxn ang="0">
                <a:pos x="connsiteX2" y="connsiteY2"/>
              </a:cxn>
              <a:cxn ang="0">
                <a:pos x="connsiteX3" y="connsiteY3"/>
              </a:cxn>
            </a:cxnLst>
            <a:rect l="l" t="t" r="r" b="b"/>
            <a:pathLst>
              <a:path w="6578184" h="827974">
                <a:moveTo>
                  <a:pt x="0" y="827974"/>
                </a:moveTo>
                <a:lnTo>
                  <a:pt x="0" y="0"/>
                </a:lnTo>
                <a:lnTo>
                  <a:pt x="6578184" y="651582"/>
                </a:lnTo>
                <a:lnTo>
                  <a:pt x="0" y="827974"/>
                </a:lnTo>
                <a:close/>
              </a:path>
            </a:pathLst>
          </a:custGeom>
          <a:gradFill flip="none" rotWithShape="1">
            <a:gsLst>
              <a:gs pos="15000">
                <a:schemeClr val="accent5"/>
              </a:gs>
              <a:gs pos="100000">
                <a:schemeClr val="accent6"/>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grpSp>
        <p:nvGrpSpPr>
          <p:cNvPr id="52" name="Group 51">
            <a:extLst>
              <a:ext uri="{FF2B5EF4-FFF2-40B4-BE49-F238E27FC236}">
                <a16:creationId xmlns:a16="http://schemas.microsoft.com/office/drawing/2014/main" id="{00F29661-1C60-4B66-A02D-09650E490994}"/>
              </a:ext>
            </a:extLst>
          </p:cNvPr>
          <p:cNvGrpSpPr/>
          <p:nvPr userDrawn="1"/>
        </p:nvGrpSpPr>
        <p:grpSpPr>
          <a:xfrm flipH="1" flipV="1">
            <a:off x="-108677" y="-10274"/>
            <a:ext cx="4855476" cy="6879232"/>
            <a:chOff x="5438776" y="12925"/>
            <a:chExt cx="6533835" cy="7004857"/>
          </a:xfrm>
        </p:grpSpPr>
        <p:sp>
          <p:nvSpPr>
            <p:cNvPr id="53" name="Rectangle 5">
              <a:extLst>
                <a:ext uri="{FF2B5EF4-FFF2-40B4-BE49-F238E27FC236}">
                  <a16:creationId xmlns:a16="http://schemas.microsoft.com/office/drawing/2014/main" id="{F9D72544-AD8C-4490-AD87-4B2DB6EDB4A4}"/>
                </a:ext>
              </a:extLst>
            </p:cNvPr>
            <p:cNvSpPr/>
            <p:nvPr/>
          </p:nvSpPr>
          <p:spPr>
            <a:xfrm>
              <a:off x="5438776" y="12925"/>
              <a:ext cx="6533835" cy="700485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24288 h 6931012"/>
                <a:gd name="connsiteX1" fmla="*/ 7616238 w 9511533"/>
                <a:gd name="connsiteY1" fmla="*/ 159 h 6931012"/>
                <a:gd name="connsiteX2" fmla="*/ 9511533 w 9511533"/>
                <a:gd name="connsiteY2" fmla="*/ 6910732 h 6931012"/>
                <a:gd name="connsiteX3" fmla="*/ 0 w 9511533"/>
                <a:gd name="connsiteY3" fmla="*/ 6931012 h 6931012"/>
                <a:gd name="connsiteX4" fmla="*/ 7884 w 9511533"/>
                <a:gd name="connsiteY4" fmla="*/ 24288 h 6931012"/>
                <a:gd name="connsiteX0" fmla="*/ 3028475 w 9511533"/>
                <a:gd name="connsiteY0" fmla="*/ 0 h 6957734"/>
                <a:gd name="connsiteX1" fmla="*/ 7616238 w 9511533"/>
                <a:gd name="connsiteY1" fmla="*/ 26881 h 6957734"/>
                <a:gd name="connsiteX2" fmla="*/ 9511533 w 9511533"/>
                <a:gd name="connsiteY2" fmla="*/ 6937454 h 6957734"/>
                <a:gd name="connsiteX3" fmla="*/ 0 w 9511533"/>
                <a:gd name="connsiteY3" fmla="*/ 6957734 h 6957734"/>
                <a:gd name="connsiteX4" fmla="*/ 3028475 w 9511533"/>
                <a:gd name="connsiteY4" fmla="*/ 0 h 6957734"/>
                <a:gd name="connsiteX0" fmla="*/ 2451009 w 9511533"/>
                <a:gd name="connsiteY0" fmla="*/ 0 h 6944981"/>
                <a:gd name="connsiteX1" fmla="*/ 7616238 w 9511533"/>
                <a:gd name="connsiteY1" fmla="*/ 14128 h 6944981"/>
                <a:gd name="connsiteX2" fmla="*/ 9511533 w 9511533"/>
                <a:gd name="connsiteY2" fmla="*/ 6924701 h 6944981"/>
                <a:gd name="connsiteX3" fmla="*/ 0 w 9511533"/>
                <a:gd name="connsiteY3" fmla="*/ 6944981 h 6944981"/>
                <a:gd name="connsiteX4" fmla="*/ 2451009 w 9511533"/>
                <a:gd name="connsiteY4" fmla="*/ 0 h 6944981"/>
                <a:gd name="connsiteX0" fmla="*/ 2895214 w 9511533"/>
                <a:gd name="connsiteY0" fmla="*/ 0 h 6957734"/>
                <a:gd name="connsiteX1" fmla="*/ 7616238 w 9511533"/>
                <a:gd name="connsiteY1" fmla="*/ 26881 h 6957734"/>
                <a:gd name="connsiteX2" fmla="*/ 9511533 w 9511533"/>
                <a:gd name="connsiteY2" fmla="*/ 6937454 h 6957734"/>
                <a:gd name="connsiteX3" fmla="*/ 0 w 9511533"/>
                <a:gd name="connsiteY3" fmla="*/ 6957734 h 6957734"/>
                <a:gd name="connsiteX4" fmla="*/ 2895214 w 9511533"/>
                <a:gd name="connsiteY4" fmla="*/ 0 h 6957734"/>
                <a:gd name="connsiteX0" fmla="*/ 2895214 w 9511533"/>
                <a:gd name="connsiteY0" fmla="*/ 11622 h 6969356"/>
                <a:gd name="connsiteX1" fmla="*/ 8948852 w 9511533"/>
                <a:gd name="connsiteY1" fmla="*/ 245 h 6969356"/>
                <a:gd name="connsiteX2" fmla="*/ 9511533 w 9511533"/>
                <a:gd name="connsiteY2" fmla="*/ 6949076 h 6969356"/>
                <a:gd name="connsiteX3" fmla="*/ 0 w 9511533"/>
                <a:gd name="connsiteY3" fmla="*/ 6969356 h 6969356"/>
                <a:gd name="connsiteX4" fmla="*/ 2895214 w 9511533"/>
                <a:gd name="connsiteY4" fmla="*/ 11622 h 6969356"/>
                <a:gd name="connsiteX0" fmla="*/ 2895214 w 8948852"/>
                <a:gd name="connsiteY0" fmla="*/ 11622 h 6969356"/>
                <a:gd name="connsiteX1" fmla="*/ 8948852 w 8948852"/>
                <a:gd name="connsiteY1" fmla="*/ 245 h 6969356"/>
                <a:gd name="connsiteX2" fmla="*/ 8800806 w 8948852"/>
                <a:gd name="connsiteY2" fmla="*/ 6961829 h 6969356"/>
                <a:gd name="connsiteX3" fmla="*/ 0 w 8948852"/>
                <a:gd name="connsiteY3" fmla="*/ 6969356 h 6969356"/>
                <a:gd name="connsiteX4" fmla="*/ 2895214 w 8948852"/>
                <a:gd name="connsiteY4" fmla="*/ 11622 h 6969356"/>
                <a:gd name="connsiteX0" fmla="*/ 2895214 w 8948852"/>
                <a:gd name="connsiteY0" fmla="*/ 11622 h 6969356"/>
                <a:gd name="connsiteX1" fmla="*/ 8948852 w 8948852"/>
                <a:gd name="connsiteY1" fmla="*/ 245 h 6969356"/>
                <a:gd name="connsiteX2" fmla="*/ 8911857 w 8948852"/>
                <a:gd name="connsiteY2" fmla="*/ 6949076 h 6969356"/>
                <a:gd name="connsiteX3" fmla="*/ 0 w 8948852"/>
                <a:gd name="connsiteY3" fmla="*/ 6969356 h 6969356"/>
                <a:gd name="connsiteX4" fmla="*/ 2895214 w 8948852"/>
                <a:gd name="connsiteY4" fmla="*/ 11622 h 6969356"/>
                <a:gd name="connsiteX0" fmla="*/ 2895214 w 8978488"/>
                <a:gd name="connsiteY0" fmla="*/ 11622 h 6969356"/>
                <a:gd name="connsiteX1" fmla="*/ 8948852 w 8978488"/>
                <a:gd name="connsiteY1" fmla="*/ 245 h 6969356"/>
                <a:gd name="connsiteX2" fmla="*/ 8978488 w 8978488"/>
                <a:gd name="connsiteY2" fmla="*/ 6949076 h 6969356"/>
                <a:gd name="connsiteX3" fmla="*/ 0 w 8978488"/>
                <a:gd name="connsiteY3" fmla="*/ 6969356 h 6969356"/>
                <a:gd name="connsiteX4" fmla="*/ 2895214 w 8978488"/>
                <a:gd name="connsiteY4" fmla="*/ 11622 h 6969356"/>
                <a:gd name="connsiteX0" fmla="*/ 2895214 w 9089539"/>
                <a:gd name="connsiteY0" fmla="*/ 11622 h 6974582"/>
                <a:gd name="connsiteX1" fmla="*/ 8948852 w 9089539"/>
                <a:gd name="connsiteY1" fmla="*/ 245 h 6974582"/>
                <a:gd name="connsiteX2" fmla="*/ 9089539 w 9089539"/>
                <a:gd name="connsiteY2" fmla="*/ 6974582 h 6974582"/>
                <a:gd name="connsiteX3" fmla="*/ 0 w 9089539"/>
                <a:gd name="connsiteY3" fmla="*/ 6969356 h 6974582"/>
                <a:gd name="connsiteX4" fmla="*/ 2895214 w 9089539"/>
                <a:gd name="connsiteY4" fmla="*/ 11622 h 6974582"/>
                <a:gd name="connsiteX0" fmla="*/ 3386280 w 9089539"/>
                <a:gd name="connsiteY0" fmla="*/ 0 h 6988465"/>
                <a:gd name="connsiteX1" fmla="*/ 8948852 w 9089539"/>
                <a:gd name="connsiteY1" fmla="*/ 14128 h 6988465"/>
                <a:gd name="connsiteX2" fmla="*/ 9089539 w 9089539"/>
                <a:gd name="connsiteY2" fmla="*/ 6988465 h 6988465"/>
                <a:gd name="connsiteX3" fmla="*/ 0 w 9089539"/>
                <a:gd name="connsiteY3" fmla="*/ 6983239 h 6988465"/>
                <a:gd name="connsiteX4" fmla="*/ 3386280 w 9089539"/>
                <a:gd name="connsiteY4" fmla="*/ 0 h 6988465"/>
                <a:gd name="connsiteX0" fmla="*/ 3185389 w 9089539"/>
                <a:gd name="connsiteY0" fmla="*/ 0 h 6988465"/>
                <a:gd name="connsiteX1" fmla="*/ 8948852 w 9089539"/>
                <a:gd name="connsiteY1" fmla="*/ 14128 h 6988465"/>
                <a:gd name="connsiteX2" fmla="*/ 9089539 w 9089539"/>
                <a:gd name="connsiteY2" fmla="*/ 6988465 h 6988465"/>
                <a:gd name="connsiteX3" fmla="*/ 0 w 9089539"/>
                <a:gd name="connsiteY3" fmla="*/ 6983239 h 6988465"/>
                <a:gd name="connsiteX4" fmla="*/ 3185389 w 9089539"/>
                <a:gd name="connsiteY4" fmla="*/ 0 h 6988465"/>
                <a:gd name="connsiteX0" fmla="*/ 3185389 w 9089539"/>
                <a:gd name="connsiteY0" fmla="*/ 0 h 7001218"/>
                <a:gd name="connsiteX1" fmla="*/ 8948852 w 9089539"/>
                <a:gd name="connsiteY1" fmla="*/ 26881 h 7001218"/>
                <a:gd name="connsiteX2" fmla="*/ 9089539 w 9089539"/>
                <a:gd name="connsiteY2" fmla="*/ 7001218 h 7001218"/>
                <a:gd name="connsiteX3" fmla="*/ 0 w 9089539"/>
                <a:gd name="connsiteY3" fmla="*/ 6995992 h 7001218"/>
                <a:gd name="connsiteX4" fmla="*/ 3185389 w 9089539"/>
                <a:gd name="connsiteY4" fmla="*/ 0 h 7001218"/>
                <a:gd name="connsiteX0" fmla="*/ 3306532 w 9210682"/>
                <a:gd name="connsiteY0" fmla="*/ 192503 h 7193721"/>
                <a:gd name="connsiteX1" fmla="*/ 9069995 w 9210682"/>
                <a:gd name="connsiteY1" fmla="*/ 219384 h 7193721"/>
                <a:gd name="connsiteX2" fmla="*/ 9210682 w 9210682"/>
                <a:gd name="connsiteY2" fmla="*/ 7193721 h 7193721"/>
                <a:gd name="connsiteX3" fmla="*/ 121143 w 9210682"/>
                <a:gd name="connsiteY3" fmla="*/ 7188495 h 7193721"/>
                <a:gd name="connsiteX4" fmla="*/ 3306532 w 9210682"/>
                <a:gd name="connsiteY4" fmla="*/ 192503 h 7193721"/>
                <a:gd name="connsiteX0" fmla="*/ 3185389 w 9089539"/>
                <a:gd name="connsiteY0" fmla="*/ 0 h 7001218"/>
                <a:gd name="connsiteX1" fmla="*/ 8948852 w 9089539"/>
                <a:gd name="connsiteY1" fmla="*/ 26881 h 7001218"/>
                <a:gd name="connsiteX2" fmla="*/ 9089539 w 9089539"/>
                <a:gd name="connsiteY2" fmla="*/ 7001218 h 7001218"/>
                <a:gd name="connsiteX3" fmla="*/ 0 w 9089539"/>
                <a:gd name="connsiteY3" fmla="*/ 6995992 h 7001218"/>
                <a:gd name="connsiteX4" fmla="*/ 3185389 w 9089539"/>
                <a:gd name="connsiteY4" fmla="*/ 0 h 7001218"/>
                <a:gd name="connsiteX0" fmla="*/ 3207711 w 9089539"/>
                <a:gd name="connsiteY0" fmla="*/ 11623 h 6974583"/>
                <a:gd name="connsiteX1" fmla="*/ 8948852 w 9089539"/>
                <a:gd name="connsiteY1" fmla="*/ 246 h 6974583"/>
                <a:gd name="connsiteX2" fmla="*/ 9089539 w 9089539"/>
                <a:gd name="connsiteY2" fmla="*/ 6974583 h 6974583"/>
                <a:gd name="connsiteX3" fmla="*/ 0 w 9089539"/>
                <a:gd name="connsiteY3" fmla="*/ 6969357 h 6974583"/>
                <a:gd name="connsiteX4" fmla="*/ 3207711 w 9089539"/>
                <a:gd name="connsiteY4" fmla="*/ 11623 h 6974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9539" h="6974583">
                  <a:moveTo>
                    <a:pt x="3207711" y="11623"/>
                  </a:moveTo>
                  <a:cubicBezTo>
                    <a:pt x="3201001" y="19785"/>
                    <a:pt x="7748620" y="-2558"/>
                    <a:pt x="8948852" y="246"/>
                  </a:cubicBezTo>
                  <a:lnTo>
                    <a:pt x="9089539" y="6974583"/>
                  </a:lnTo>
                  <a:lnTo>
                    <a:pt x="0" y="6969357"/>
                  </a:lnTo>
                  <a:lnTo>
                    <a:pt x="3207711" y="11623"/>
                  </a:lnTo>
                  <a:close/>
                </a:path>
              </a:pathLst>
            </a:custGeom>
            <a:gradFill flip="none" rotWithShape="1">
              <a:gsLst>
                <a:gs pos="93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54" name="Rectangle 5">
              <a:extLst>
                <a:ext uri="{FF2B5EF4-FFF2-40B4-BE49-F238E27FC236}">
                  <a16:creationId xmlns:a16="http://schemas.microsoft.com/office/drawing/2014/main" id="{006BCDB6-B036-4FBC-851E-205836205415}"/>
                </a:ext>
              </a:extLst>
            </p:cNvPr>
            <p:cNvSpPr/>
            <p:nvPr/>
          </p:nvSpPr>
          <p:spPr>
            <a:xfrm>
              <a:off x="5442541" y="21531"/>
              <a:ext cx="5458222" cy="698793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12944 h 6923273"/>
                <a:gd name="connsiteX1" fmla="*/ 7616326 w 7779816"/>
                <a:gd name="connsiteY1" fmla="*/ 0 h 6923273"/>
                <a:gd name="connsiteX2" fmla="*/ 7779816 w 7779816"/>
                <a:gd name="connsiteY2" fmla="*/ 613374 h 6923273"/>
                <a:gd name="connsiteX3" fmla="*/ 3697394 w 7779816"/>
                <a:gd name="connsiteY3" fmla="*/ 6919974 h 6923273"/>
                <a:gd name="connsiteX4" fmla="*/ 915 w 7779816"/>
                <a:gd name="connsiteY4" fmla="*/ 6923273 h 6923273"/>
                <a:gd name="connsiteX5" fmla="*/ 5328 w 7779816"/>
                <a:gd name="connsiteY5" fmla="*/ 12944 h 6923273"/>
                <a:gd name="connsiteX0" fmla="*/ 1092729 w 7778915"/>
                <a:gd name="connsiteY0" fmla="*/ 192 h 6923273"/>
                <a:gd name="connsiteX1" fmla="*/ 7615425 w 7778915"/>
                <a:gd name="connsiteY1" fmla="*/ 0 h 6923273"/>
                <a:gd name="connsiteX2" fmla="*/ 7778915 w 7778915"/>
                <a:gd name="connsiteY2" fmla="*/ 613374 h 6923273"/>
                <a:gd name="connsiteX3" fmla="*/ 3696493 w 7778915"/>
                <a:gd name="connsiteY3" fmla="*/ 6919974 h 6923273"/>
                <a:gd name="connsiteX4" fmla="*/ 14 w 7778915"/>
                <a:gd name="connsiteY4" fmla="*/ 6923273 h 6923273"/>
                <a:gd name="connsiteX5" fmla="*/ 1092729 w 7778915"/>
                <a:gd name="connsiteY5" fmla="*/ 192 h 6923273"/>
                <a:gd name="connsiteX0" fmla="*/ 2425336 w 7778908"/>
                <a:gd name="connsiteY0" fmla="*/ 192 h 6923273"/>
                <a:gd name="connsiteX1" fmla="*/ 7615418 w 7778908"/>
                <a:gd name="connsiteY1" fmla="*/ 0 h 6923273"/>
                <a:gd name="connsiteX2" fmla="*/ 7778908 w 7778908"/>
                <a:gd name="connsiteY2" fmla="*/ 613374 h 6923273"/>
                <a:gd name="connsiteX3" fmla="*/ 3696486 w 7778908"/>
                <a:gd name="connsiteY3" fmla="*/ 6919974 h 6923273"/>
                <a:gd name="connsiteX4" fmla="*/ 7 w 7778908"/>
                <a:gd name="connsiteY4" fmla="*/ 6923273 h 6923273"/>
                <a:gd name="connsiteX5" fmla="*/ 2425336 w 7778908"/>
                <a:gd name="connsiteY5" fmla="*/ 192 h 6923273"/>
                <a:gd name="connsiteX0" fmla="*/ 2425329 w 7778901"/>
                <a:gd name="connsiteY0" fmla="*/ 192 h 6923273"/>
                <a:gd name="connsiteX1" fmla="*/ 7615411 w 7778901"/>
                <a:gd name="connsiteY1" fmla="*/ 0 h 6923273"/>
                <a:gd name="connsiteX2" fmla="*/ 7778901 w 7778901"/>
                <a:gd name="connsiteY2" fmla="*/ 613374 h 6923273"/>
                <a:gd name="connsiteX3" fmla="*/ 3696479 w 7778901"/>
                <a:gd name="connsiteY3" fmla="*/ 6919974 h 6923273"/>
                <a:gd name="connsiteX4" fmla="*/ 0 w 7778901"/>
                <a:gd name="connsiteY4" fmla="*/ 6923273 h 6923273"/>
                <a:gd name="connsiteX5" fmla="*/ 2425329 w 7778901"/>
                <a:gd name="connsiteY5" fmla="*/ 192 h 6923273"/>
                <a:gd name="connsiteX0" fmla="*/ 2891744 w 7778901"/>
                <a:gd name="connsiteY0" fmla="*/ 0 h 6961339"/>
                <a:gd name="connsiteX1" fmla="*/ 7615411 w 7778901"/>
                <a:gd name="connsiteY1" fmla="*/ 38066 h 6961339"/>
                <a:gd name="connsiteX2" fmla="*/ 7778901 w 7778901"/>
                <a:gd name="connsiteY2" fmla="*/ 651440 h 6961339"/>
                <a:gd name="connsiteX3" fmla="*/ 3696479 w 7778901"/>
                <a:gd name="connsiteY3" fmla="*/ 6958040 h 6961339"/>
                <a:gd name="connsiteX4" fmla="*/ 0 w 7778901"/>
                <a:gd name="connsiteY4" fmla="*/ 6961339 h 6961339"/>
                <a:gd name="connsiteX5" fmla="*/ 2891744 w 7778901"/>
                <a:gd name="connsiteY5" fmla="*/ 0 h 6961339"/>
                <a:gd name="connsiteX0" fmla="*/ 3735732 w 7778901"/>
                <a:gd name="connsiteY0" fmla="*/ 0 h 6961339"/>
                <a:gd name="connsiteX1" fmla="*/ 7615411 w 7778901"/>
                <a:gd name="connsiteY1" fmla="*/ 38066 h 6961339"/>
                <a:gd name="connsiteX2" fmla="*/ 7778901 w 7778901"/>
                <a:gd name="connsiteY2" fmla="*/ 651440 h 6961339"/>
                <a:gd name="connsiteX3" fmla="*/ 3696479 w 7778901"/>
                <a:gd name="connsiteY3" fmla="*/ 6958040 h 6961339"/>
                <a:gd name="connsiteX4" fmla="*/ 0 w 7778901"/>
                <a:gd name="connsiteY4" fmla="*/ 6961339 h 6961339"/>
                <a:gd name="connsiteX5" fmla="*/ 3735732 w 7778901"/>
                <a:gd name="connsiteY5" fmla="*/ 0 h 6961339"/>
                <a:gd name="connsiteX0" fmla="*/ 2913954 w 7778901"/>
                <a:gd name="connsiteY0" fmla="*/ 0 h 6974092"/>
                <a:gd name="connsiteX1" fmla="*/ 7615411 w 7778901"/>
                <a:gd name="connsiteY1" fmla="*/ 50819 h 6974092"/>
                <a:gd name="connsiteX2" fmla="*/ 7778901 w 7778901"/>
                <a:gd name="connsiteY2" fmla="*/ 664193 h 6974092"/>
                <a:gd name="connsiteX3" fmla="*/ 3696479 w 7778901"/>
                <a:gd name="connsiteY3" fmla="*/ 6970793 h 6974092"/>
                <a:gd name="connsiteX4" fmla="*/ 0 w 7778901"/>
                <a:gd name="connsiteY4" fmla="*/ 6974092 h 6974092"/>
                <a:gd name="connsiteX5" fmla="*/ 2913954 w 7778901"/>
                <a:gd name="connsiteY5" fmla="*/ 0 h 6974092"/>
                <a:gd name="connsiteX0" fmla="*/ 2913954 w 8173885"/>
                <a:gd name="connsiteY0" fmla="*/ 191 h 6974283"/>
                <a:gd name="connsiteX1" fmla="*/ 8170667 w 8173885"/>
                <a:gd name="connsiteY1" fmla="*/ 0 h 6974283"/>
                <a:gd name="connsiteX2" fmla="*/ 7778901 w 8173885"/>
                <a:gd name="connsiteY2" fmla="*/ 664384 h 6974283"/>
                <a:gd name="connsiteX3" fmla="*/ 3696479 w 8173885"/>
                <a:gd name="connsiteY3" fmla="*/ 6970984 h 6974283"/>
                <a:gd name="connsiteX4" fmla="*/ 0 w 8173885"/>
                <a:gd name="connsiteY4" fmla="*/ 6974283 h 6974283"/>
                <a:gd name="connsiteX5" fmla="*/ 2913954 w 8173885"/>
                <a:gd name="connsiteY5" fmla="*/ 191 h 6974283"/>
                <a:gd name="connsiteX0" fmla="*/ 2913954 w 8174487"/>
                <a:gd name="connsiteY0" fmla="*/ 191 h 6974283"/>
                <a:gd name="connsiteX1" fmla="*/ 8170667 w 8174487"/>
                <a:gd name="connsiteY1" fmla="*/ 0 h 6974283"/>
                <a:gd name="connsiteX2" fmla="*/ 3696479 w 8174487"/>
                <a:gd name="connsiteY2" fmla="*/ 6970984 h 6974283"/>
                <a:gd name="connsiteX3" fmla="*/ 0 w 8174487"/>
                <a:gd name="connsiteY3" fmla="*/ 6974283 h 6974283"/>
                <a:gd name="connsiteX4" fmla="*/ 2913954 w 8174487"/>
                <a:gd name="connsiteY4" fmla="*/ 191 h 6974283"/>
                <a:gd name="connsiteX0" fmla="*/ 2913954 w 8170668"/>
                <a:gd name="connsiteY0" fmla="*/ 191 h 6974283"/>
                <a:gd name="connsiteX1" fmla="*/ 8170667 w 8170668"/>
                <a:gd name="connsiteY1" fmla="*/ 0 h 6974283"/>
                <a:gd name="connsiteX2" fmla="*/ 3696479 w 8170668"/>
                <a:gd name="connsiteY2" fmla="*/ 6970984 h 6974283"/>
                <a:gd name="connsiteX3" fmla="*/ 0 w 8170668"/>
                <a:gd name="connsiteY3" fmla="*/ 6974283 h 6974283"/>
                <a:gd name="connsiteX4" fmla="*/ 2913954 w 8170668"/>
                <a:gd name="connsiteY4" fmla="*/ 191 h 6974283"/>
                <a:gd name="connsiteX0" fmla="*/ 2913954 w 7926355"/>
                <a:gd name="connsiteY0" fmla="*/ 191 h 6974283"/>
                <a:gd name="connsiteX1" fmla="*/ 7926355 w 7926355"/>
                <a:gd name="connsiteY1" fmla="*/ 0 h 6974283"/>
                <a:gd name="connsiteX2" fmla="*/ 3696479 w 7926355"/>
                <a:gd name="connsiteY2" fmla="*/ 6970984 h 6974283"/>
                <a:gd name="connsiteX3" fmla="*/ 0 w 7926355"/>
                <a:gd name="connsiteY3" fmla="*/ 6974283 h 6974283"/>
                <a:gd name="connsiteX4" fmla="*/ 2913954 w 7926355"/>
                <a:gd name="connsiteY4" fmla="*/ 191 h 6974283"/>
                <a:gd name="connsiteX0" fmla="*/ 2913954 w 7615412"/>
                <a:gd name="connsiteY0" fmla="*/ 12944 h 6987036"/>
                <a:gd name="connsiteX1" fmla="*/ 7615412 w 7615412"/>
                <a:gd name="connsiteY1" fmla="*/ 0 h 6987036"/>
                <a:gd name="connsiteX2" fmla="*/ 3696479 w 7615412"/>
                <a:gd name="connsiteY2" fmla="*/ 6983737 h 6987036"/>
                <a:gd name="connsiteX3" fmla="*/ 0 w 7615412"/>
                <a:gd name="connsiteY3" fmla="*/ 6987036 h 6987036"/>
                <a:gd name="connsiteX4" fmla="*/ 2913954 w 7615412"/>
                <a:gd name="connsiteY4" fmla="*/ 12944 h 6987036"/>
                <a:gd name="connsiteX0" fmla="*/ 2913954 w 7682043"/>
                <a:gd name="connsiteY0" fmla="*/ 25697 h 6999789"/>
                <a:gd name="connsiteX1" fmla="*/ 7682043 w 7682043"/>
                <a:gd name="connsiteY1" fmla="*/ 0 h 6999789"/>
                <a:gd name="connsiteX2" fmla="*/ 3696479 w 7682043"/>
                <a:gd name="connsiteY2" fmla="*/ 6996490 h 6999789"/>
                <a:gd name="connsiteX3" fmla="*/ 0 w 7682043"/>
                <a:gd name="connsiteY3" fmla="*/ 6999789 h 6999789"/>
                <a:gd name="connsiteX4" fmla="*/ 2913954 w 7682043"/>
                <a:gd name="connsiteY4" fmla="*/ 25697 h 6999789"/>
                <a:gd name="connsiteX0" fmla="*/ 2913954 w 7682043"/>
                <a:gd name="connsiteY0" fmla="*/ 12944 h 6999789"/>
                <a:gd name="connsiteX1" fmla="*/ 7682043 w 7682043"/>
                <a:gd name="connsiteY1" fmla="*/ 0 h 6999789"/>
                <a:gd name="connsiteX2" fmla="*/ 3696479 w 7682043"/>
                <a:gd name="connsiteY2" fmla="*/ 6996490 h 6999789"/>
                <a:gd name="connsiteX3" fmla="*/ 0 w 7682043"/>
                <a:gd name="connsiteY3" fmla="*/ 6999789 h 6999789"/>
                <a:gd name="connsiteX4" fmla="*/ 2913954 w 7682043"/>
                <a:gd name="connsiteY4" fmla="*/ 12944 h 6999789"/>
                <a:gd name="connsiteX0" fmla="*/ 2913954 w 7593202"/>
                <a:gd name="connsiteY0" fmla="*/ 0 h 6986845"/>
                <a:gd name="connsiteX1" fmla="*/ 7593202 w 7593202"/>
                <a:gd name="connsiteY1" fmla="*/ 12561 h 6986845"/>
                <a:gd name="connsiteX2" fmla="*/ 3696479 w 7593202"/>
                <a:gd name="connsiteY2" fmla="*/ 6983546 h 6986845"/>
                <a:gd name="connsiteX3" fmla="*/ 0 w 7593202"/>
                <a:gd name="connsiteY3" fmla="*/ 6986845 h 6986845"/>
                <a:gd name="connsiteX4" fmla="*/ 2913954 w 7593202"/>
                <a:gd name="connsiteY4" fmla="*/ 0 h 6986845"/>
                <a:gd name="connsiteX0" fmla="*/ 2913954 w 7593202"/>
                <a:gd name="connsiteY0" fmla="*/ 192 h 6987037"/>
                <a:gd name="connsiteX1" fmla="*/ 7593202 w 7593202"/>
                <a:gd name="connsiteY1" fmla="*/ 0 h 6987037"/>
                <a:gd name="connsiteX2" fmla="*/ 3696479 w 7593202"/>
                <a:gd name="connsiteY2" fmla="*/ 6983738 h 6987037"/>
                <a:gd name="connsiteX3" fmla="*/ 0 w 7593202"/>
                <a:gd name="connsiteY3" fmla="*/ 6987037 h 6987037"/>
                <a:gd name="connsiteX4" fmla="*/ 2913954 w 7593202"/>
                <a:gd name="connsiteY4" fmla="*/ 192 h 6987037"/>
                <a:gd name="connsiteX0" fmla="*/ 3137166 w 7593202"/>
                <a:gd name="connsiteY0" fmla="*/ 0 h 6999675"/>
                <a:gd name="connsiteX1" fmla="*/ 7593202 w 7593202"/>
                <a:gd name="connsiteY1" fmla="*/ 12638 h 6999675"/>
                <a:gd name="connsiteX2" fmla="*/ 3696479 w 7593202"/>
                <a:gd name="connsiteY2" fmla="*/ 6996376 h 6999675"/>
                <a:gd name="connsiteX3" fmla="*/ 0 w 7593202"/>
                <a:gd name="connsiteY3" fmla="*/ 6999675 h 6999675"/>
                <a:gd name="connsiteX4" fmla="*/ 3137166 w 7593202"/>
                <a:gd name="connsiteY4" fmla="*/ 0 h 6999675"/>
                <a:gd name="connsiteX0" fmla="*/ 3137166 w 7593202"/>
                <a:gd name="connsiteY0" fmla="*/ 192 h 6999867"/>
                <a:gd name="connsiteX1" fmla="*/ 7593202 w 7593202"/>
                <a:gd name="connsiteY1" fmla="*/ 0 h 6999867"/>
                <a:gd name="connsiteX2" fmla="*/ 3696479 w 7593202"/>
                <a:gd name="connsiteY2" fmla="*/ 6996568 h 6999867"/>
                <a:gd name="connsiteX3" fmla="*/ 0 w 7593202"/>
                <a:gd name="connsiteY3" fmla="*/ 6999867 h 6999867"/>
                <a:gd name="connsiteX4" fmla="*/ 3137166 w 7593202"/>
                <a:gd name="connsiteY4" fmla="*/ 192 h 699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3202" h="6999867">
                  <a:moveTo>
                    <a:pt x="3137166" y="192"/>
                  </a:moveTo>
                  <a:lnTo>
                    <a:pt x="7593202" y="0"/>
                  </a:lnTo>
                  <a:lnTo>
                    <a:pt x="3696479" y="6996568"/>
                  </a:lnTo>
                  <a:lnTo>
                    <a:pt x="0" y="6999867"/>
                  </a:lnTo>
                  <a:lnTo>
                    <a:pt x="3137166" y="192"/>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55" name="Rectangle 5">
              <a:extLst>
                <a:ext uri="{FF2B5EF4-FFF2-40B4-BE49-F238E27FC236}">
                  <a16:creationId xmlns:a16="http://schemas.microsoft.com/office/drawing/2014/main" id="{194E4B3A-0C05-490D-8199-E1B32D5CDCB4}"/>
                </a:ext>
              </a:extLst>
            </p:cNvPr>
            <p:cNvSpPr/>
            <p:nvPr/>
          </p:nvSpPr>
          <p:spPr>
            <a:xfrm>
              <a:off x="10618264" y="3886922"/>
              <a:ext cx="1343652" cy="3122683"/>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 name="connsiteX0" fmla="*/ 0 w 2121683"/>
                <a:gd name="connsiteY0" fmla="*/ 3406640 h 3432930"/>
                <a:gd name="connsiteX1" fmla="*/ 1902106 w 2121683"/>
                <a:gd name="connsiteY1" fmla="*/ 0 h 3432930"/>
                <a:gd name="connsiteX2" fmla="*/ 2121683 w 2121683"/>
                <a:gd name="connsiteY2" fmla="*/ 3432930 h 3432930"/>
                <a:gd name="connsiteX3" fmla="*/ 0 w 2121683"/>
                <a:gd name="connsiteY3" fmla="*/ 3406640 h 3432930"/>
                <a:gd name="connsiteX0" fmla="*/ 0 w 2151499"/>
                <a:gd name="connsiteY0" fmla="*/ 3406640 h 3413553"/>
                <a:gd name="connsiteX1" fmla="*/ 1902106 w 2151499"/>
                <a:gd name="connsiteY1" fmla="*/ 0 h 3413553"/>
                <a:gd name="connsiteX2" fmla="*/ 2151499 w 2151499"/>
                <a:gd name="connsiteY2" fmla="*/ 3413553 h 3413553"/>
                <a:gd name="connsiteX3" fmla="*/ 0 w 2151499"/>
                <a:gd name="connsiteY3" fmla="*/ 3406640 h 3413553"/>
                <a:gd name="connsiteX0" fmla="*/ 0 w 2151499"/>
                <a:gd name="connsiteY0" fmla="*/ 3697293 h 3704206"/>
                <a:gd name="connsiteX1" fmla="*/ 2051185 w 2151499"/>
                <a:gd name="connsiteY1" fmla="*/ 0 h 3704206"/>
                <a:gd name="connsiteX2" fmla="*/ 2151499 w 2151499"/>
                <a:gd name="connsiteY2" fmla="*/ 3704206 h 3704206"/>
                <a:gd name="connsiteX3" fmla="*/ 0 w 2151499"/>
                <a:gd name="connsiteY3" fmla="*/ 3697293 h 3704206"/>
                <a:gd name="connsiteX0" fmla="*/ 0 w 2509286"/>
                <a:gd name="connsiteY0" fmla="*/ 3716670 h 3716670"/>
                <a:gd name="connsiteX1" fmla="*/ 2408972 w 2509286"/>
                <a:gd name="connsiteY1" fmla="*/ 0 h 3716670"/>
                <a:gd name="connsiteX2" fmla="*/ 2509286 w 2509286"/>
                <a:gd name="connsiteY2" fmla="*/ 3704206 h 3716670"/>
                <a:gd name="connsiteX3" fmla="*/ 0 w 2509286"/>
                <a:gd name="connsiteY3" fmla="*/ 3716670 h 3716670"/>
                <a:gd name="connsiteX0" fmla="*/ 0 w 2528234"/>
                <a:gd name="connsiteY0" fmla="*/ 4123585 h 4123585"/>
                <a:gd name="connsiteX1" fmla="*/ 2528234 w 2528234"/>
                <a:gd name="connsiteY1" fmla="*/ 0 h 4123585"/>
                <a:gd name="connsiteX2" fmla="*/ 2509286 w 2528234"/>
                <a:gd name="connsiteY2" fmla="*/ 4111121 h 4123585"/>
                <a:gd name="connsiteX3" fmla="*/ 0 w 2528234"/>
                <a:gd name="connsiteY3" fmla="*/ 4123585 h 4123585"/>
                <a:gd name="connsiteX0" fmla="*/ 0 w 2509286"/>
                <a:gd name="connsiteY0" fmla="*/ 4278600 h 4278600"/>
                <a:gd name="connsiteX1" fmla="*/ 2468603 w 2509286"/>
                <a:gd name="connsiteY1" fmla="*/ 0 h 4278600"/>
                <a:gd name="connsiteX2" fmla="*/ 2509286 w 2509286"/>
                <a:gd name="connsiteY2" fmla="*/ 4266136 h 4278600"/>
                <a:gd name="connsiteX3" fmla="*/ 0 w 2509286"/>
                <a:gd name="connsiteY3" fmla="*/ 4278600 h 4278600"/>
                <a:gd name="connsiteX0" fmla="*/ 0 w 2509286"/>
                <a:gd name="connsiteY0" fmla="*/ 4724269 h 4724269"/>
                <a:gd name="connsiteX1" fmla="*/ 2468603 w 2509286"/>
                <a:gd name="connsiteY1" fmla="*/ 0 h 4724269"/>
                <a:gd name="connsiteX2" fmla="*/ 2509286 w 2509286"/>
                <a:gd name="connsiteY2" fmla="*/ 4711805 h 4724269"/>
                <a:gd name="connsiteX3" fmla="*/ 0 w 2509286"/>
                <a:gd name="connsiteY3" fmla="*/ 4724269 h 4724269"/>
              </a:gdLst>
              <a:ahLst/>
              <a:cxnLst>
                <a:cxn ang="0">
                  <a:pos x="connsiteX0" y="connsiteY0"/>
                </a:cxn>
                <a:cxn ang="0">
                  <a:pos x="connsiteX1" y="connsiteY1"/>
                </a:cxn>
                <a:cxn ang="0">
                  <a:pos x="connsiteX2" y="connsiteY2"/>
                </a:cxn>
                <a:cxn ang="0">
                  <a:pos x="connsiteX3" y="connsiteY3"/>
                </a:cxn>
              </a:cxnLst>
              <a:rect l="l" t="t" r="r" b="b"/>
              <a:pathLst>
                <a:path w="2509286" h="4724269">
                  <a:moveTo>
                    <a:pt x="0" y="4724269"/>
                  </a:moveTo>
                  <a:lnTo>
                    <a:pt x="2468603" y="0"/>
                  </a:lnTo>
                  <a:lnTo>
                    <a:pt x="2509286" y="4711805"/>
                  </a:lnTo>
                  <a:lnTo>
                    <a:pt x="0" y="4724269"/>
                  </a:lnTo>
                  <a:close/>
                </a:path>
              </a:pathLst>
            </a:custGeom>
            <a:gradFill flip="none" rotWithShape="1">
              <a:gsLst>
                <a:gs pos="70000">
                  <a:srgbClr val="063D56"/>
                </a:gs>
                <a:gs pos="0">
                  <a:schemeClr val="tx2"/>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sp>
        <p:nvSpPr>
          <p:cNvPr id="56" name="Title 1">
            <a:extLst>
              <a:ext uri="{FF2B5EF4-FFF2-40B4-BE49-F238E27FC236}">
                <a16:creationId xmlns:a16="http://schemas.microsoft.com/office/drawing/2014/main" id="{F3545B4D-7A76-4D0F-98A9-09361E4CA996}"/>
              </a:ext>
            </a:extLst>
          </p:cNvPr>
          <p:cNvSpPr txBox="1">
            <a:spLocks/>
          </p:cNvSpPr>
          <p:nvPr userDrawn="1"/>
        </p:nvSpPr>
        <p:spPr>
          <a:xfrm>
            <a:off x="889528" y="428582"/>
            <a:ext cx="3078456" cy="2604492"/>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2850" dirty="0">
                <a:solidFill>
                  <a:schemeClr val="bg1"/>
                </a:solidFill>
              </a:rPr>
              <a:t>Ameresco’s Advanced Technology Portfolio</a:t>
            </a:r>
          </a:p>
        </p:txBody>
      </p:sp>
      <p:cxnSp>
        <p:nvCxnSpPr>
          <p:cNvPr id="57" name="Straight Connector 56">
            <a:extLst>
              <a:ext uri="{FF2B5EF4-FFF2-40B4-BE49-F238E27FC236}">
                <a16:creationId xmlns:a16="http://schemas.microsoft.com/office/drawing/2014/main" id="{B6C0D6E2-220B-49D0-861B-32C6A664FA2A}"/>
              </a:ext>
            </a:extLst>
          </p:cNvPr>
          <p:cNvCxnSpPr>
            <a:cxnSpLocks/>
          </p:cNvCxnSpPr>
          <p:nvPr userDrawn="1"/>
        </p:nvCxnSpPr>
        <p:spPr>
          <a:xfrm>
            <a:off x="522147" y="491346"/>
            <a:ext cx="0" cy="231354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pic>
        <p:nvPicPr>
          <p:cNvPr id="58" name="Picture 57">
            <a:extLst>
              <a:ext uri="{FF2B5EF4-FFF2-40B4-BE49-F238E27FC236}">
                <a16:creationId xmlns:a16="http://schemas.microsoft.com/office/drawing/2014/main" id="{066C0779-1608-435B-8EEA-274B847B45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7" y="6221449"/>
            <a:ext cx="1939637" cy="328487"/>
          </a:xfrm>
          <a:prstGeom prst="rect">
            <a:avLst/>
          </a:prstGeom>
        </p:spPr>
      </p:pic>
      <p:grpSp>
        <p:nvGrpSpPr>
          <p:cNvPr id="81" name="Group 80">
            <a:extLst>
              <a:ext uri="{FF2B5EF4-FFF2-40B4-BE49-F238E27FC236}">
                <a16:creationId xmlns:a16="http://schemas.microsoft.com/office/drawing/2014/main" id="{BD38F6BC-2FC3-421D-9602-41E69838AFC2}"/>
              </a:ext>
            </a:extLst>
          </p:cNvPr>
          <p:cNvGrpSpPr/>
          <p:nvPr userDrawn="1"/>
        </p:nvGrpSpPr>
        <p:grpSpPr>
          <a:xfrm>
            <a:off x="4864356" y="498193"/>
            <a:ext cx="6786539" cy="5770037"/>
            <a:chOff x="4864355" y="498191"/>
            <a:chExt cx="6786539" cy="5770037"/>
          </a:xfrm>
        </p:grpSpPr>
        <p:grpSp>
          <p:nvGrpSpPr>
            <p:cNvPr id="42" name="Group 41">
              <a:extLst>
                <a:ext uri="{FF2B5EF4-FFF2-40B4-BE49-F238E27FC236}">
                  <a16:creationId xmlns:a16="http://schemas.microsoft.com/office/drawing/2014/main" id="{BB826323-28EB-45F8-B9E7-62D37FA717E0}"/>
                </a:ext>
              </a:extLst>
            </p:cNvPr>
            <p:cNvGrpSpPr/>
            <p:nvPr userDrawn="1"/>
          </p:nvGrpSpPr>
          <p:grpSpPr>
            <a:xfrm>
              <a:off x="7434371" y="498191"/>
              <a:ext cx="1390746" cy="2025285"/>
              <a:chOff x="7148054" y="463001"/>
              <a:chExt cx="1390746" cy="2025285"/>
            </a:xfrm>
          </p:grpSpPr>
          <p:sp>
            <p:nvSpPr>
              <p:cNvPr id="43" name="Oval 42">
                <a:extLst>
                  <a:ext uri="{FF2B5EF4-FFF2-40B4-BE49-F238E27FC236}">
                    <a16:creationId xmlns:a16="http://schemas.microsoft.com/office/drawing/2014/main" id="{3FC8E397-92FB-48CE-917C-C286B49518EF}"/>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cxnSp>
            <p:nvCxnSpPr>
              <p:cNvPr id="44" name="Straight Connector 43">
                <a:extLst>
                  <a:ext uri="{FF2B5EF4-FFF2-40B4-BE49-F238E27FC236}">
                    <a16:creationId xmlns:a16="http://schemas.microsoft.com/office/drawing/2014/main" id="{7B7E1758-9504-44F7-AAA8-880D67774A4A}"/>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42A409BC-75A4-484E-8D35-C6AE3103A5DF}"/>
                </a:ext>
              </a:extLst>
            </p:cNvPr>
            <p:cNvGrpSpPr/>
            <p:nvPr userDrawn="1"/>
          </p:nvGrpSpPr>
          <p:grpSpPr>
            <a:xfrm>
              <a:off x="4864355" y="924130"/>
              <a:ext cx="6786539" cy="5344098"/>
              <a:chOff x="4784418" y="985087"/>
              <a:chExt cx="6786539" cy="5344098"/>
            </a:xfrm>
          </p:grpSpPr>
          <p:sp>
            <p:nvSpPr>
              <p:cNvPr id="47" name="TextBox 46">
                <a:extLst>
                  <a:ext uri="{FF2B5EF4-FFF2-40B4-BE49-F238E27FC236}">
                    <a16:creationId xmlns:a16="http://schemas.microsoft.com/office/drawing/2014/main" id="{331ECCFF-F4EE-41D7-86D2-4482117504BB}"/>
                  </a:ext>
                </a:extLst>
              </p:cNvPr>
              <p:cNvSpPr txBox="1"/>
              <p:nvPr/>
            </p:nvSpPr>
            <p:spPr>
              <a:xfrm>
                <a:off x="9179669" y="3548206"/>
                <a:ext cx="2391288" cy="438582"/>
              </a:xfrm>
              <a:prstGeom prst="rect">
                <a:avLst/>
              </a:prstGeom>
              <a:noFill/>
            </p:spPr>
            <p:txBody>
              <a:bodyPr wrap="square" rtlCol="0">
                <a:spAutoFit/>
              </a:bodyPr>
              <a:lstStyle/>
              <a:p>
                <a:pPr marL="5953" algn="ctr" defTabSz="342900">
                  <a:spcBef>
                    <a:spcPts val="450"/>
                  </a:spcBef>
                  <a:buClr>
                    <a:schemeClr val="tx2"/>
                  </a:buClr>
                  <a:buSzPct val="110000"/>
                </a:pPr>
                <a:r>
                  <a:rPr lang="en-US" sz="1125" dirty="0">
                    <a:solidFill>
                      <a:schemeClr val="accent2"/>
                    </a:solidFill>
                    <a:latin typeface="Arial" panose="020B0604020202020204" pitchFamily="34" charset="0"/>
                    <a:cs typeface="Arial" panose="020B0604020202020204" pitchFamily="34" charset="0"/>
                  </a:rPr>
                  <a:t>Distributed Energy Generation, Storage &amp; Microgrids</a:t>
                </a:r>
              </a:p>
            </p:txBody>
          </p:sp>
          <p:sp>
            <p:nvSpPr>
              <p:cNvPr id="48" name="TextBox 47">
                <a:extLst>
                  <a:ext uri="{FF2B5EF4-FFF2-40B4-BE49-F238E27FC236}">
                    <a16:creationId xmlns:a16="http://schemas.microsoft.com/office/drawing/2014/main" id="{F4E93E34-3CFF-4C43-8D48-B4B3570FEE33}"/>
                  </a:ext>
                </a:extLst>
              </p:cNvPr>
              <p:cNvSpPr txBox="1"/>
              <p:nvPr/>
            </p:nvSpPr>
            <p:spPr>
              <a:xfrm>
                <a:off x="5110893" y="5890603"/>
                <a:ext cx="2622876" cy="438582"/>
              </a:xfrm>
              <a:prstGeom prst="rect">
                <a:avLst/>
              </a:prstGeom>
              <a:noFill/>
            </p:spPr>
            <p:txBody>
              <a:bodyPr wrap="square" rtlCol="0">
                <a:spAutoFit/>
              </a:bodyPr>
              <a:lstStyle/>
              <a:p>
                <a:pPr marL="5953" algn="ctr" defTabSz="342900">
                  <a:spcBef>
                    <a:spcPts val="450"/>
                  </a:spcBef>
                  <a:buClr>
                    <a:schemeClr val="tx2"/>
                  </a:buClr>
                  <a:buSzPct val="110000"/>
                </a:pPr>
                <a:r>
                  <a:rPr lang="en-US" sz="1125" dirty="0">
                    <a:solidFill>
                      <a:schemeClr val="accent2"/>
                    </a:solidFill>
                    <a:latin typeface="Arial" panose="020B0604020202020204" pitchFamily="34" charset="0"/>
                    <a:cs typeface="Arial" panose="020B0604020202020204" pitchFamily="34" charset="0"/>
                  </a:rPr>
                  <a:t>Energy Analytics and </a:t>
                </a:r>
                <a:br>
                  <a:rPr lang="en-US" sz="1125" dirty="0">
                    <a:solidFill>
                      <a:schemeClr val="accent2"/>
                    </a:solidFill>
                    <a:latin typeface="Arial" panose="020B0604020202020204" pitchFamily="34" charset="0"/>
                    <a:cs typeface="Arial" panose="020B0604020202020204" pitchFamily="34" charset="0"/>
                  </a:rPr>
                </a:br>
                <a:r>
                  <a:rPr lang="en-US" sz="1125" dirty="0">
                    <a:solidFill>
                      <a:schemeClr val="accent2"/>
                    </a:solidFill>
                    <a:latin typeface="Arial" panose="020B0604020202020204" pitchFamily="34" charset="0"/>
                    <a:cs typeface="Arial" panose="020B0604020202020204" pitchFamily="34" charset="0"/>
                  </a:rPr>
                  <a:t>Supply Management</a:t>
                </a:r>
              </a:p>
            </p:txBody>
          </p:sp>
          <p:sp>
            <p:nvSpPr>
              <p:cNvPr id="49" name="TextBox 48">
                <a:extLst>
                  <a:ext uri="{FF2B5EF4-FFF2-40B4-BE49-F238E27FC236}">
                    <a16:creationId xmlns:a16="http://schemas.microsoft.com/office/drawing/2014/main" id="{2414EB57-EA99-4488-A90E-A927BCD736F2}"/>
                  </a:ext>
                </a:extLst>
              </p:cNvPr>
              <p:cNvSpPr txBox="1"/>
              <p:nvPr/>
            </p:nvSpPr>
            <p:spPr>
              <a:xfrm>
                <a:off x="8939260" y="6007957"/>
                <a:ext cx="1365581" cy="265457"/>
              </a:xfrm>
              <a:prstGeom prst="rect">
                <a:avLst/>
              </a:prstGeom>
              <a:noFill/>
            </p:spPr>
            <p:txBody>
              <a:bodyPr wrap="square" rtlCol="0">
                <a:spAutoFit/>
              </a:bodyPr>
              <a:lstStyle/>
              <a:p>
                <a:pPr marL="5953" algn="ctr" defTabSz="342900">
                  <a:spcBef>
                    <a:spcPts val="450"/>
                  </a:spcBef>
                  <a:buClr>
                    <a:schemeClr val="tx2"/>
                  </a:buClr>
                  <a:buSzPct val="110000"/>
                </a:pPr>
                <a:r>
                  <a:rPr lang="en-US" sz="1125" dirty="0">
                    <a:solidFill>
                      <a:schemeClr val="accent2"/>
                    </a:solidFill>
                    <a:latin typeface="Arial" panose="020B0604020202020204" pitchFamily="34" charset="0"/>
                    <a:cs typeface="Arial" panose="020B0604020202020204" pitchFamily="34" charset="0"/>
                  </a:rPr>
                  <a:t>Infrastructure</a:t>
                </a:r>
              </a:p>
            </p:txBody>
          </p:sp>
          <p:sp>
            <p:nvSpPr>
              <p:cNvPr id="50" name="TextBox 49">
                <a:extLst>
                  <a:ext uri="{FF2B5EF4-FFF2-40B4-BE49-F238E27FC236}">
                    <a16:creationId xmlns:a16="http://schemas.microsoft.com/office/drawing/2014/main" id="{6748CD04-6FEE-4AF0-AA94-757061F43CBF}"/>
                  </a:ext>
                </a:extLst>
              </p:cNvPr>
              <p:cNvSpPr txBox="1"/>
              <p:nvPr/>
            </p:nvSpPr>
            <p:spPr>
              <a:xfrm>
                <a:off x="4784418" y="3548206"/>
                <a:ext cx="1978144" cy="438582"/>
              </a:xfrm>
              <a:prstGeom prst="rect">
                <a:avLst/>
              </a:prstGeom>
              <a:noFill/>
            </p:spPr>
            <p:txBody>
              <a:bodyPr wrap="square" rtlCol="0">
                <a:spAutoFit/>
              </a:bodyPr>
              <a:lstStyle/>
              <a:p>
                <a:pPr marL="5953" algn="ctr" defTabSz="342900">
                  <a:spcBef>
                    <a:spcPts val="450"/>
                  </a:spcBef>
                  <a:buClr>
                    <a:schemeClr val="tx2"/>
                  </a:buClr>
                  <a:buSzPct val="110000"/>
                </a:pPr>
                <a:r>
                  <a:rPr lang="en-US" sz="1125" dirty="0">
                    <a:solidFill>
                      <a:schemeClr val="accent2"/>
                    </a:solidFill>
                    <a:latin typeface="Arial" panose="020B0604020202020204" pitchFamily="34" charset="0"/>
                    <a:cs typeface="Arial" panose="020B0604020202020204" pitchFamily="34" charset="0"/>
                  </a:rPr>
                  <a:t>Operations </a:t>
                </a:r>
                <a:br>
                  <a:rPr lang="en-US" sz="1125" dirty="0">
                    <a:solidFill>
                      <a:schemeClr val="accent2"/>
                    </a:solidFill>
                    <a:latin typeface="Arial" panose="020B0604020202020204" pitchFamily="34" charset="0"/>
                    <a:cs typeface="Arial" panose="020B0604020202020204" pitchFamily="34" charset="0"/>
                  </a:rPr>
                </a:br>
                <a:r>
                  <a:rPr lang="en-US" sz="1125" dirty="0">
                    <a:solidFill>
                      <a:schemeClr val="accent2"/>
                    </a:solidFill>
                    <a:latin typeface="Arial" panose="020B0604020202020204" pitchFamily="34" charset="0"/>
                    <a:cs typeface="Arial" panose="020B0604020202020204" pitchFamily="34" charset="0"/>
                  </a:rPr>
                  <a:t>and Maintenance</a:t>
                </a:r>
              </a:p>
            </p:txBody>
          </p:sp>
          <p:sp>
            <p:nvSpPr>
              <p:cNvPr id="51" name="TextBox 50">
                <a:extLst>
                  <a:ext uri="{FF2B5EF4-FFF2-40B4-BE49-F238E27FC236}">
                    <a16:creationId xmlns:a16="http://schemas.microsoft.com/office/drawing/2014/main" id="{5AAE0A3B-5BA1-4E3B-9DCC-5EE0E1AC5C58}"/>
                  </a:ext>
                </a:extLst>
              </p:cNvPr>
              <p:cNvSpPr txBox="1"/>
              <p:nvPr/>
            </p:nvSpPr>
            <p:spPr>
              <a:xfrm>
                <a:off x="8365016" y="985087"/>
                <a:ext cx="1978144" cy="438582"/>
              </a:xfrm>
              <a:prstGeom prst="rect">
                <a:avLst/>
              </a:prstGeom>
              <a:noFill/>
            </p:spPr>
            <p:txBody>
              <a:bodyPr wrap="square" rtlCol="0">
                <a:spAutoFit/>
              </a:bodyPr>
              <a:lstStyle/>
              <a:p>
                <a:pPr marL="5953" algn="ctr" defTabSz="342900">
                  <a:spcBef>
                    <a:spcPts val="450"/>
                  </a:spcBef>
                  <a:buClr>
                    <a:schemeClr val="tx2"/>
                  </a:buClr>
                  <a:buSzPct val="110000"/>
                </a:pPr>
                <a:r>
                  <a:rPr lang="en-US" sz="1125" dirty="0">
                    <a:solidFill>
                      <a:schemeClr val="accent2"/>
                    </a:solidFill>
                    <a:latin typeface="Arial" panose="020B0604020202020204" pitchFamily="34" charset="0"/>
                    <a:cs typeface="Arial" panose="020B0604020202020204" pitchFamily="34" charset="0"/>
                  </a:rPr>
                  <a:t>Energy</a:t>
                </a:r>
                <a:br>
                  <a:rPr lang="en-US" sz="1125" dirty="0">
                    <a:solidFill>
                      <a:schemeClr val="accent2"/>
                    </a:solidFill>
                    <a:latin typeface="Arial" panose="020B0604020202020204" pitchFamily="34" charset="0"/>
                    <a:cs typeface="Arial" panose="020B0604020202020204" pitchFamily="34" charset="0"/>
                  </a:rPr>
                </a:br>
                <a:r>
                  <a:rPr lang="en-US" sz="1125" dirty="0">
                    <a:solidFill>
                      <a:schemeClr val="accent2"/>
                    </a:solidFill>
                    <a:latin typeface="Arial" panose="020B0604020202020204" pitchFamily="34" charset="0"/>
                    <a:cs typeface="Arial" panose="020B0604020202020204" pitchFamily="34" charset="0"/>
                  </a:rPr>
                  <a:t>Efficiency</a:t>
                </a:r>
              </a:p>
            </p:txBody>
          </p:sp>
        </p:grpSp>
        <p:grpSp>
          <p:nvGrpSpPr>
            <p:cNvPr id="59" name="Group 58">
              <a:extLst>
                <a:ext uri="{FF2B5EF4-FFF2-40B4-BE49-F238E27FC236}">
                  <a16:creationId xmlns:a16="http://schemas.microsoft.com/office/drawing/2014/main" id="{D7924CFA-BD6E-4054-8923-BB09A238EEAA}"/>
                </a:ext>
              </a:extLst>
            </p:cNvPr>
            <p:cNvGrpSpPr/>
            <p:nvPr userDrawn="1"/>
          </p:nvGrpSpPr>
          <p:grpSpPr>
            <a:xfrm rot="17100000">
              <a:off x="5680688" y="1727426"/>
              <a:ext cx="1390746" cy="2025285"/>
              <a:chOff x="7148054" y="463001"/>
              <a:chExt cx="1390746" cy="2025285"/>
            </a:xfrm>
          </p:grpSpPr>
          <p:sp>
            <p:nvSpPr>
              <p:cNvPr id="60" name="Oval 59">
                <a:extLst>
                  <a:ext uri="{FF2B5EF4-FFF2-40B4-BE49-F238E27FC236}">
                    <a16:creationId xmlns:a16="http://schemas.microsoft.com/office/drawing/2014/main" id="{F580C83C-6174-4721-B084-8A16762B7861}"/>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cxnSp>
            <p:nvCxnSpPr>
              <p:cNvPr id="61" name="Straight Connector 60">
                <a:extLst>
                  <a:ext uri="{FF2B5EF4-FFF2-40B4-BE49-F238E27FC236}">
                    <a16:creationId xmlns:a16="http://schemas.microsoft.com/office/drawing/2014/main" id="{BA996D74-35FA-4060-878E-CFC4E090B883}"/>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62" name="Group 61">
              <a:extLst>
                <a:ext uri="{FF2B5EF4-FFF2-40B4-BE49-F238E27FC236}">
                  <a16:creationId xmlns:a16="http://schemas.microsoft.com/office/drawing/2014/main" id="{65FE3578-6AB0-43EE-955D-ACAC6C3E3F43}"/>
                </a:ext>
              </a:extLst>
            </p:cNvPr>
            <p:cNvGrpSpPr/>
            <p:nvPr userDrawn="1"/>
          </p:nvGrpSpPr>
          <p:grpSpPr>
            <a:xfrm rot="4500000">
              <a:off x="9205574" y="1720473"/>
              <a:ext cx="1390746" cy="2025285"/>
              <a:chOff x="7148054" y="463001"/>
              <a:chExt cx="1390746" cy="2025285"/>
            </a:xfrm>
          </p:grpSpPr>
          <p:sp>
            <p:nvSpPr>
              <p:cNvPr id="63" name="Oval 62">
                <a:extLst>
                  <a:ext uri="{FF2B5EF4-FFF2-40B4-BE49-F238E27FC236}">
                    <a16:creationId xmlns:a16="http://schemas.microsoft.com/office/drawing/2014/main" id="{057361F3-2F7D-4DAC-A7AF-258715652565}"/>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cxnSp>
            <p:nvCxnSpPr>
              <p:cNvPr id="64" name="Straight Connector 63">
                <a:extLst>
                  <a:ext uri="{FF2B5EF4-FFF2-40B4-BE49-F238E27FC236}">
                    <a16:creationId xmlns:a16="http://schemas.microsoft.com/office/drawing/2014/main" id="{58755B76-08DA-427F-A767-C1EAF6C11133}"/>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D915A2EB-A1C6-4269-9F45-AB8C7B32223A}"/>
                </a:ext>
              </a:extLst>
            </p:cNvPr>
            <p:cNvGrpSpPr/>
            <p:nvPr userDrawn="1"/>
          </p:nvGrpSpPr>
          <p:grpSpPr>
            <a:xfrm rot="8100000">
              <a:off x="8738652" y="3819554"/>
              <a:ext cx="1390746" cy="2025285"/>
              <a:chOff x="7148054" y="463001"/>
              <a:chExt cx="1390746" cy="2025285"/>
            </a:xfrm>
          </p:grpSpPr>
          <p:sp>
            <p:nvSpPr>
              <p:cNvPr id="66" name="Oval 65">
                <a:extLst>
                  <a:ext uri="{FF2B5EF4-FFF2-40B4-BE49-F238E27FC236}">
                    <a16:creationId xmlns:a16="http://schemas.microsoft.com/office/drawing/2014/main" id="{1C64B80D-4476-43B8-96F3-0F8A22604B81}"/>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cxnSp>
            <p:nvCxnSpPr>
              <p:cNvPr id="67" name="Straight Connector 66">
                <a:extLst>
                  <a:ext uri="{FF2B5EF4-FFF2-40B4-BE49-F238E27FC236}">
                    <a16:creationId xmlns:a16="http://schemas.microsoft.com/office/drawing/2014/main" id="{2FA2239C-5C03-4938-A60E-5B3B5E6ADEBB}"/>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75C9E872-C8A7-40FA-BDFD-1EAF7B681F2D}"/>
                </a:ext>
              </a:extLst>
            </p:cNvPr>
            <p:cNvGrpSpPr/>
            <p:nvPr userDrawn="1"/>
          </p:nvGrpSpPr>
          <p:grpSpPr>
            <a:xfrm rot="13500000">
              <a:off x="6182208" y="3837763"/>
              <a:ext cx="1390746" cy="2025285"/>
              <a:chOff x="7148054" y="463001"/>
              <a:chExt cx="1390746" cy="2025285"/>
            </a:xfrm>
          </p:grpSpPr>
          <p:sp>
            <p:nvSpPr>
              <p:cNvPr id="69" name="Oval 68">
                <a:extLst>
                  <a:ext uri="{FF2B5EF4-FFF2-40B4-BE49-F238E27FC236}">
                    <a16:creationId xmlns:a16="http://schemas.microsoft.com/office/drawing/2014/main" id="{882FB2BF-748A-4FC2-BD48-79C257337AC5}"/>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cxnSp>
            <p:nvCxnSpPr>
              <p:cNvPr id="70" name="Straight Connector 69">
                <a:extLst>
                  <a:ext uri="{FF2B5EF4-FFF2-40B4-BE49-F238E27FC236}">
                    <a16:creationId xmlns:a16="http://schemas.microsoft.com/office/drawing/2014/main" id="{BE91E158-3E55-44A2-AD92-7976B82D2D82}"/>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85921831-71B8-4423-AE91-20898944F405}"/>
                </a:ext>
              </a:extLst>
            </p:cNvPr>
            <p:cNvGrpSpPr/>
            <p:nvPr userDrawn="1"/>
          </p:nvGrpSpPr>
          <p:grpSpPr>
            <a:xfrm>
              <a:off x="7226838" y="2516306"/>
              <a:ext cx="1822450" cy="1822450"/>
              <a:chOff x="6940521" y="2710801"/>
              <a:chExt cx="1822450" cy="1822450"/>
            </a:xfrm>
          </p:grpSpPr>
          <p:sp>
            <p:nvSpPr>
              <p:cNvPr id="72" name="Oval 71">
                <a:extLst>
                  <a:ext uri="{FF2B5EF4-FFF2-40B4-BE49-F238E27FC236}">
                    <a16:creationId xmlns:a16="http://schemas.microsoft.com/office/drawing/2014/main" id="{DDA95584-E95F-4B26-8663-CEF3C22425BE}"/>
                  </a:ext>
                </a:extLst>
              </p:cNvPr>
              <p:cNvSpPr/>
              <p:nvPr/>
            </p:nvSpPr>
            <p:spPr>
              <a:xfrm>
                <a:off x="6940521" y="2710801"/>
                <a:ext cx="1822450" cy="182245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73" name="Graphic 72">
                <a:extLst>
                  <a:ext uri="{FF2B5EF4-FFF2-40B4-BE49-F238E27FC236}">
                    <a16:creationId xmlns:a16="http://schemas.microsoft.com/office/drawing/2014/main" id="{4503C19E-7D67-4443-A6F5-3D0E3F62F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5872" y="2894952"/>
                <a:ext cx="1385120" cy="1411254"/>
              </a:xfrm>
              <a:prstGeom prst="rect">
                <a:avLst/>
              </a:prstGeom>
            </p:spPr>
          </p:pic>
          <p:sp>
            <p:nvSpPr>
              <p:cNvPr id="74" name="TextBox 73">
                <a:extLst>
                  <a:ext uri="{FF2B5EF4-FFF2-40B4-BE49-F238E27FC236}">
                    <a16:creationId xmlns:a16="http://schemas.microsoft.com/office/drawing/2014/main" id="{E0233AF5-74A1-46C7-8C5A-136E91367141}"/>
                  </a:ext>
                </a:extLst>
              </p:cNvPr>
              <p:cNvSpPr txBox="1"/>
              <p:nvPr/>
            </p:nvSpPr>
            <p:spPr>
              <a:xfrm>
                <a:off x="7150838" y="3242484"/>
                <a:ext cx="1427453" cy="611706"/>
              </a:xfrm>
              <a:prstGeom prst="rect">
                <a:avLst/>
              </a:prstGeom>
              <a:noFill/>
            </p:spPr>
            <p:txBody>
              <a:bodyPr wrap="square" rtlCol="0">
                <a:spAutoFit/>
              </a:bodyPr>
              <a:lstStyle/>
              <a:p>
                <a:pPr marL="5953" algn="ctr" defTabSz="342900">
                  <a:spcBef>
                    <a:spcPts val="450"/>
                  </a:spcBef>
                  <a:buClr>
                    <a:schemeClr val="tx2"/>
                  </a:buClr>
                  <a:buSzPct val="110000"/>
                </a:pPr>
                <a:r>
                  <a:rPr lang="en-US" sz="1125" dirty="0">
                    <a:solidFill>
                      <a:schemeClr val="bg1"/>
                    </a:solidFill>
                    <a:latin typeface="Arial" panose="020B0604020202020204" pitchFamily="34" charset="0"/>
                    <a:cs typeface="Arial" panose="020B0604020202020204" pitchFamily="34" charset="0"/>
                  </a:rPr>
                  <a:t>Unique ability to finance any opportunity</a:t>
                </a:r>
              </a:p>
            </p:txBody>
          </p:sp>
        </p:grpSp>
        <p:pic>
          <p:nvPicPr>
            <p:cNvPr id="75" name="Picture 74" descr="A close up of a sign&#10;&#10;Description automatically generated">
              <a:extLst>
                <a:ext uri="{FF2B5EF4-FFF2-40B4-BE49-F238E27FC236}">
                  <a16:creationId xmlns:a16="http://schemas.microsoft.com/office/drawing/2014/main" id="{BD5ACEF6-41A5-4EC9-985A-F1E9B797471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99793" y="1966671"/>
              <a:ext cx="1304063" cy="1305106"/>
            </a:xfrm>
            <a:prstGeom prst="rect">
              <a:avLst/>
            </a:prstGeom>
          </p:spPr>
        </p:pic>
        <p:pic>
          <p:nvPicPr>
            <p:cNvPr id="76" name="Picture 75" descr="A close up of a sign&#10;&#10;Description automatically generated">
              <a:extLst>
                <a:ext uri="{FF2B5EF4-FFF2-40B4-BE49-F238E27FC236}">
                  <a16:creationId xmlns:a16="http://schemas.microsoft.com/office/drawing/2014/main" id="{9AC13FD4-CD12-4585-AA47-74659C480BA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441911" y="2110857"/>
              <a:ext cx="1156408" cy="1156408"/>
            </a:xfrm>
            <a:prstGeom prst="rect">
              <a:avLst/>
            </a:prstGeom>
          </p:spPr>
        </p:pic>
        <p:pic>
          <p:nvPicPr>
            <p:cNvPr id="77" name="Picture 76" descr="A close up of a sign&#10;&#10;Description automatically generated">
              <a:extLst>
                <a:ext uri="{FF2B5EF4-FFF2-40B4-BE49-F238E27FC236}">
                  <a16:creationId xmlns:a16="http://schemas.microsoft.com/office/drawing/2014/main" id="{EF8F11E0-1EAA-4419-87C2-82753F27432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970181" y="4420211"/>
              <a:ext cx="1271922" cy="1270906"/>
            </a:xfrm>
            <a:prstGeom prst="rect">
              <a:avLst/>
            </a:prstGeom>
          </p:spPr>
        </p:pic>
        <p:pic>
          <p:nvPicPr>
            <p:cNvPr id="78" name="Picture 77" descr="A picture containing drawing, black, green, white&#10;&#10;Description automatically generated">
              <a:extLst>
                <a:ext uri="{FF2B5EF4-FFF2-40B4-BE49-F238E27FC236}">
                  <a16:creationId xmlns:a16="http://schemas.microsoft.com/office/drawing/2014/main" id="{35D60F1A-834D-491F-9DD5-CF037901759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049287" y="4355102"/>
              <a:ext cx="1298537" cy="1299575"/>
            </a:xfrm>
            <a:prstGeom prst="rect">
              <a:avLst/>
            </a:prstGeom>
          </p:spPr>
        </p:pic>
        <p:pic>
          <p:nvPicPr>
            <p:cNvPr id="79" name="Picture 78">
              <a:extLst>
                <a:ext uri="{FF2B5EF4-FFF2-40B4-BE49-F238E27FC236}">
                  <a16:creationId xmlns:a16="http://schemas.microsoft.com/office/drawing/2014/main" id="{D12A7E09-DB29-41A7-B9B9-CE6057B4FD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549412" y="599399"/>
              <a:ext cx="1172981" cy="1172981"/>
            </a:xfrm>
            <a:prstGeom prst="rect">
              <a:avLst/>
            </a:prstGeom>
          </p:spPr>
        </p:pic>
      </p:grpSp>
      <p:sp>
        <p:nvSpPr>
          <p:cNvPr id="80" name="Slide Number Placeholder 9">
            <a:extLst>
              <a:ext uri="{FF2B5EF4-FFF2-40B4-BE49-F238E27FC236}">
                <a16:creationId xmlns:a16="http://schemas.microsoft.com/office/drawing/2014/main" id="{E2D21085-D3C1-4D88-B459-2511EB4DF2FD}"/>
              </a:ext>
            </a:extLst>
          </p:cNvPr>
          <p:cNvSpPr>
            <a:spLocks noGrp="1"/>
          </p:cNvSpPr>
          <p:nvPr>
            <p:ph type="sldNum" sz="quarter" idx="10"/>
          </p:nvPr>
        </p:nvSpPr>
        <p:spPr>
          <a:xfrm>
            <a:off x="11434830" y="6268499"/>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8119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AMRC-AdvTechPortfolioDetail">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120" name="Group 119">
            <a:extLst>
              <a:ext uri="{FF2B5EF4-FFF2-40B4-BE49-F238E27FC236}">
                <a16:creationId xmlns:a16="http://schemas.microsoft.com/office/drawing/2014/main" id="{BED3D09B-73AA-E542-B4FF-54D629EC6D4D}"/>
              </a:ext>
            </a:extLst>
          </p:cNvPr>
          <p:cNvGrpSpPr/>
          <p:nvPr userDrawn="1"/>
        </p:nvGrpSpPr>
        <p:grpSpPr>
          <a:xfrm>
            <a:off x="-3174" y="5729394"/>
            <a:ext cx="12195175" cy="1138133"/>
            <a:chOff x="-3586" y="5730465"/>
            <a:chExt cx="12195175" cy="1138133"/>
          </a:xfrm>
        </p:grpSpPr>
        <p:sp>
          <p:nvSpPr>
            <p:cNvPr id="121" name="Triangle 2">
              <a:extLst>
                <a:ext uri="{FF2B5EF4-FFF2-40B4-BE49-F238E27FC236}">
                  <a16:creationId xmlns:a16="http://schemas.microsoft.com/office/drawing/2014/main" id="{39231F4B-BDAC-954D-8ADB-CD19D1016167}"/>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22" name="Triangle 2">
              <a:extLst>
                <a:ext uri="{FF2B5EF4-FFF2-40B4-BE49-F238E27FC236}">
                  <a16:creationId xmlns:a16="http://schemas.microsoft.com/office/drawing/2014/main" id="{43661D15-DE39-D04F-9DAB-11E662982B3E}"/>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23" name="Triangle 2">
              <a:extLst>
                <a:ext uri="{FF2B5EF4-FFF2-40B4-BE49-F238E27FC236}">
                  <a16:creationId xmlns:a16="http://schemas.microsoft.com/office/drawing/2014/main" id="{42861EAD-756C-7049-9F97-580A1B80B1BC}"/>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124" name="Triangle 2">
              <a:extLst>
                <a:ext uri="{FF2B5EF4-FFF2-40B4-BE49-F238E27FC236}">
                  <a16:creationId xmlns:a16="http://schemas.microsoft.com/office/drawing/2014/main" id="{4429B1D4-676C-8B40-8263-5784899E1D67}"/>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pic>
        <p:nvPicPr>
          <p:cNvPr id="125" name="Picture 124">
            <a:extLst>
              <a:ext uri="{FF2B5EF4-FFF2-40B4-BE49-F238E27FC236}">
                <a16:creationId xmlns:a16="http://schemas.microsoft.com/office/drawing/2014/main" id="{72FED460-CC43-D541-B691-73F8FD52FE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7" y="6221449"/>
            <a:ext cx="1939637" cy="328487"/>
          </a:xfrm>
          <a:prstGeom prst="rect">
            <a:avLst/>
          </a:prstGeom>
        </p:spPr>
      </p:pic>
      <p:sp>
        <p:nvSpPr>
          <p:cNvPr id="126" name="Slide Number Placeholder 9">
            <a:extLst>
              <a:ext uri="{FF2B5EF4-FFF2-40B4-BE49-F238E27FC236}">
                <a16:creationId xmlns:a16="http://schemas.microsoft.com/office/drawing/2014/main" id="{F413C514-8D49-5D48-B146-BBAF0E566A9A}"/>
              </a:ext>
            </a:extLst>
          </p:cNvPr>
          <p:cNvSpPr>
            <a:spLocks noGrp="1"/>
          </p:cNvSpPr>
          <p:nvPr>
            <p:ph type="sldNum" sz="quarter" idx="10"/>
          </p:nvPr>
        </p:nvSpPr>
        <p:spPr>
          <a:xfrm>
            <a:off x="11434830" y="6268499"/>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4" name="Slide Number Placeholder 2">
            <a:extLst>
              <a:ext uri="{FF2B5EF4-FFF2-40B4-BE49-F238E27FC236}">
                <a16:creationId xmlns:a16="http://schemas.microsoft.com/office/drawing/2014/main" id="{B732CB5D-5718-40C1-ACC4-8BC43D368CA3}"/>
              </a:ext>
            </a:extLst>
          </p:cNvPr>
          <p:cNvSpPr txBox="1">
            <a:spLocks/>
          </p:cNvSpPr>
          <p:nvPr userDrawn="1"/>
        </p:nvSpPr>
        <p:spPr>
          <a:xfrm>
            <a:off x="11434830" y="6268499"/>
            <a:ext cx="462023" cy="365125"/>
          </a:xfrm>
          <a:prstGeom prst="rect">
            <a:avLst/>
          </a:prstGeom>
        </p:spPr>
        <p:txBody>
          <a:bodyPr vert="horz" lIns="68580" tIns="34290" rIns="68580" bIns="3429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825" smtClean="0"/>
              <a:pPr/>
              <a:t>‹#›</a:t>
            </a:fld>
            <a:endParaRPr lang="en-US" sz="825" dirty="0"/>
          </a:p>
        </p:txBody>
      </p:sp>
      <p:sp>
        <p:nvSpPr>
          <p:cNvPr id="93" name="Slide Number Placeholder 2">
            <a:extLst>
              <a:ext uri="{FF2B5EF4-FFF2-40B4-BE49-F238E27FC236}">
                <a16:creationId xmlns:a16="http://schemas.microsoft.com/office/drawing/2014/main" id="{A8D6EF66-F3F1-4286-BEDD-2644795E11DF}"/>
              </a:ext>
            </a:extLst>
          </p:cNvPr>
          <p:cNvSpPr txBox="1">
            <a:spLocks/>
          </p:cNvSpPr>
          <p:nvPr userDrawn="1"/>
        </p:nvSpPr>
        <p:spPr>
          <a:xfrm>
            <a:off x="11434830" y="6268499"/>
            <a:ext cx="462023" cy="365125"/>
          </a:xfrm>
          <a:prstGeom prst="rect">
            <a:avLst/>
          </a:prstGeom>
        </p:spPr>
        <p:txBody>
          <a:bodyPr vert="horz" lIns="68580" tIns="34290" rIns="68580" bIns="3429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825" smtClean="0">
                <a:latin typeface="Arial" charset="0"/>
                <a:cs typeface="Arial" charset="0"/>
              </a:rPr>
              <a:pPr/>
              <a:t>‹#›</a:t>
            </a:fld>
            <a:endParaRPr lang="en-US" sz="825" dirty="0"/>
          </a:p>
        </p:txBody>
      </p:sp>
      <p:sp>
        <p:nvSpPr>
          <p:cNvPr id="94" name="Slide Number Placeholder 1">
            <a:extLst>
              <a:ext uri="{FF2B5EF4-FFF2-40B4-BE49-F238E27FC236}">
                <a16:creationId xmlns:a16="http://schemas.microsoft.com/office/drawing/2014/main" id="{ECFA99D1-9C30-40AD-B493-09A404A6BE09}"/>
              </a:ext>
            </a:extLst>
          </p:cNvPr>
          <p:cNvSpPr txBox="1">
            <a:spLocks/>
          </p:cNvSpPr>
          <p:nvPr userDrawn="1"/>
        </p:nvSpPr>
        <p:spPr>
          <a:xfrm>
            <a:off x="11434830" y="6268499"/>
            <a:ext cx="462023" cy="365125"/>
          </a:xfrm>
          <a:prstGeom prst="rect">
            <a:avLst/>
          </a:prstGeom>
        </p:spPr>
        <p:txBody>
          <a:bodyPr vert="horz" lIns="68580" tIns="34290" rIns="68580" bIns="3429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825" smtClean="0">
                <a:cs typeface="Arial" charset="0"/>
              </a:rPr>
              <a:pPr/>
              <a:t>‹#›</a:t>
            </a:fld>
            <a:endParaRPr lang="en-US" sz="825" dirty="0"/>
          </a:p>
        </p:txBody>
      </p:sp>
      <p:sp>
        <p:nvSpPr>
          <p:cNvPr id="127" name="Title 1">
            <a:extLst>
              <a:ext uri="{FF2B5EF4-FFF2-40B4-BE49-F238E27FC236}">
                <a16:creationId xmlns:a16="http://schemas.microsoft.com/office/drawing/2014/main" id="{627726F1-4C4D-4241-94FF-13E31702F0B8}"/>
              </a:ext>
            </a:extLst>
          </p:cNvPr>
          <p:cNvSpPr txBox="1">
            <a:spLocks/>
          </p:cNvSpPr>
          <p:nvPr userDrawn="1"/>
        </p:nvSpPr>
        <p:spPr>
          <a:xfrm>
            <a:off x="609600" y="274640"/>
            <a:ext cx="10972800" cy="720785"/>
          </a:xfrm>
          <a:prstGeom prst="rect">
            <a:avLst/>
          </a:prstGeom>
        </p:spPr>
        <p:txBody>
          <a:bodyPr vert="horz" lIns="68580" tIns="34290" rIns="68580" bIns="3429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2400" dirty="0"/>
              <a:t>Ameresco’s Advanced Technology Portfolio</a:t>
            </a:r>
          </a:p>
        </p:txBody>
      </p:sp>
      <p:grpSp>
        <p:nvGrpSpPr>
          <p:cNvPr id="40" name="Group 39">
            <a:extLst>
              <a:ext uri="{FF2B5EF4-FFF2-40B4-BE49-F238E27FC236}">
                <a16:creationId xmlns:a16="http://schemas.microsoft.com/office/drawing/2014/main" id="{71F87309-E16F-4684-9C51-5726A63F5353}"/>
              </a:ext>
            </a:extLst>
          </p:cNvPr>
          <p:cNvGrpSpPr/>
          <p:nvPr userDrawn="1"/>
        </p:nvGrpSpPr>
        <p:grpSpPr>
          <a:xfrm>
            <a:off x="762141" y="1269573"/>
            <a:ext cx="10427217" cy="4480759"/>
            <a:chOff x="762140" y="1269573"/>
            <a:chExt cx="10427217" cy="4480759"/>
          </a:xfrm>
        </p:grpSpPr>
        <p:grpSp>
          <p:nvGrpSpPr>
            <p:cNvPr id="41" name="Group 40">
              <a:extLst>
                <a:ext uri="{FF2B5EF4-FFF2-40B4-BE49-F238E27FC236}">
                  <a16:creationId xmlns:a16="http://schemas.microsoft.com/office/drawing/2014/main" id="{5728EC4D-FA93-4D89-9C45-6A7BBB6E39D4}"/>
                </a:ext>
              </a:extLst>
            </p:cNvPr>
            <p:cNvGrpSpPr/>
            <p:nvPr userDrawn="1"/>
          </p:nvGrpSpPr>
          <p:grpSpPr>
            <a:xfrm>
              <a:off x="762140" y="1398433"/>
              <a:ext cx="2502795" cy="2452155"/>
              <a:chOff x="8370016" y="1301507"/>
              <a:chExt cx="2502795" cy="2452155"/>
            </a:xfrm>
          </p:grpSpPr>
          <p:sp>
            <p:nvSpPr>
              <p:cNvPr id="63" name="TextBox 62">
                <a:extLst>
                  <a:ext uri="{FF2B5EF4-FFF2-40B4-BE49-F238E27FC236}">
                    <a16:creationId xmlns:a16="http://schemas.microsoft.com/office/drawing/2014/main" id="{49AAE60D-6D87-4401-8DF4-4B331A0BBC83}"/>
                  </a:ext>
                </a:extLst>
              </p:cNvPr>
              <p:cNvSpPr txBox="1"/>
              <p:nvPr/>
            </p:nvSpPr>
            <p:spPr>
              <a:xfrm>
                <a:off x="8819878" y="1791586"/>
                <a:ext cx="2021191" cy="1962076"/>
              </a:xfrm>
              <a:prstGeom prst="rect">
                <a:avLst/>
              </a:prstGeom>
              <a:noFill/>
            </p:spPr>
            <p:txBody>
              <a:bodyPr wrap="square" lIns="0" tIns="0" rIns="0" bIns="0" numCol="1" spcCol="0" rtlCol="0">
                <a:spAutoFit/>
              </a:bodyPr>
              <a:lstStyle/>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Smart Building </a:t>
                </a:r>
                <a:br>
                  <a:rPr lang="en-US" sz="750" dirty="0"/>
                </a:br>
                <a:r>
                  <a:rPr lang="en-US" sz="750" dirty="0"/>
                  <a:t>Automation &amp; Controls</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Interior Lighting and</a:t>
                </a:r>
                <a:br>
                  <a:rPr lang="en-US" sz="750" dirty="0"/>
                </a:br>
                <a:r>
                  <a:rPr lang="en-US" sz="750" dirty="0"/>
                  <a:t>Controls</a:t>
                </a:r>
              </a:p>
              <a:p>
                <a:pPr marL="128588" marR="0" lvl="0" indent="-128588" algn="l" defTabSz="685800" rtl="0" eaLnBrk="1" fontAlgn="auto" latinLnBrk="0" hangingPunct="1">
                  <a:lnSpc>
                    <a:spcPct val="100000"/>
                  </a:lnSpc>
                  <a:spcBef>
                    <a:spcPts val="225"/>
                  </a:spcBef>
                  <a:spcAft>
                    <a:spcPts val="225"/>
                  </a:spcAft>
                  <a:buClr>
                    <a:srgbClr val="0076BC"/>
                  </a:buClr>
                  <a:buSzTx/>
                  <a:buFont typeface="Arial" panose="020B0604020202020204" pitchFamily="34" charset="0"/>
                  <a:buChar char="•"/>
                  <a:tabLst/>
                  <a:defRPr/>
                </a:pPr>
                <a:r>
                  <a:rPr lang="en-US" sz="750" dirty="0"/>
                  <a:t>Water / Wastewater </a:t>
                </a:r>
                <a:br>
                  <a:rPr lang="en-US" sz="750" dirty="0"/>
                </a:br>
                <a:r>
                  <a:rPr lang="en-US" sz="750" dirty="0"/>
                  <a:t>Efficiency &amp; Recovery</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HVAC &amp; Ventilation</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Boiler &amp; Chiller System</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Industrial Optimization</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Building Envelope</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Advanced Metering</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LED Street &amp; Area Lighting</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Smart Cities</a:t>
                </a:r>
              </a:p>
            </p:txBody>
          </p:sp>
          <p:pic>
            <p:nvPicPr>
              <p:cNvPr id="64" name="Picture 63" descr="A picture containing clock&#10;&#10;Description automatically generated">
                <a:extLst>
                  <a:ext uri="{FF2B5EF4-FFF2-40B4-BE49-F238E27FC236}">
                    <a16:creationId xmlns:a16="http://schemas.microsoft.com/office/drawing/2014/main" id="{9D9C9C93-C8F9-4A14-983E-3648691E47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0016" y="1326030"/>
                <a:ext cx="337166" cy="323296"/>
              </a:xfrm>
              <a:prstGeom prst="rect">
                <a:avLst/>
              </a:prstGeom>
            </p:spPr>
          </p:pic>
          <p:sp>
            <p:nvSpPr>
              <p:cNvPr id="65" name="TextBox 64">
                <a:extLst>
                  <a:ext uri="{FF2B5EF4-FFF2-40B4-BE49-F238E27FC236}">
                    <a16:creationId xmlns:a16="http://schemas.microsoft.com/office/drawing/2014/main" id="{041A9330-4B6F-4865-B467-7EA9FD5CF9D2}"/>
                  </a:ext>
                </a:extLst>
              </p:cNvPr>
              <p:cNvSpPr txBox="1"/>
              <p:nvPr/>
            </p:nvSpPr>
            <p:spPr>
              <a:xfrm>
                <a:off x="8813108" y="1301507"/>
                <a:ext cx="2059703" cy="300082"/>
              </a:xfrm>
              <a:prstGeom prst="rect">
                <a:avLst/>
              </a:prstGeom>
              <a:noFill/>
            </p:spPr>
            <p:txBody>
              <a:bodyPr wrap="square" rtlCol="0">
                <a:spAutoFit/>
              </a:bodyPr>
              <a:lstStyle/>
              <a:p>
                <a:pPr marL="5953" defTabSz="342900">
                  <a:lnSpc>
                    <a:spcPct val="100000"/>
                  </a:lnSpc>
                  <a:spcBef>
                    <a:spcPts val="225"/>
                  </a:spcBef>
                  <a:spcAft>
                    <a:spcPts val="225"/>
                  </a:spcAft>
                  <a:buClr>
                    <a:schemeClr val="tx2"/>
                  </a:buClr>
                  <a:buSzPct val="110000"/>
                </a:pPr>
                <a:r>
                  <a:rPr lang="en-US" sz="1350" dirty="0">
                    <a:solidFill>
                      <a:schemeClr val="accent4"/>
                    </a:solidFill>
                    <a:latin typeface="Arial" panose="020B0604020202020204" pitchFamily="34" charset="0"/>
                    <a:cs typeface="Arial" panose="020B0604020202020204" pitchFamily="34" charset="0"/>
                  </a:rPr>
                  <a:t>Energy Efficiency</a:t>
                </a:r>
              </a:p>
            </p:txBody>
          </p:sp>
        </p:grpSp>
        <p:grpSp>
          <p:nvGrpSpPr>
            <p:cNvPr id="42" name="Group 41">
              <a:extLst>
                <a:ext uri="{FF2B5EF4-FFF2-40B4-BE49-F238E27FC236}">
                  <a16:creationId xmlns:a16="http://schemas.microsoft.com/office/drawing/2014/main" id="{970CB732-4019-42F1-B218-825C655F04B6}"/>
                </a:ext>
              </a:extLst>
            </p:cNvPr>
            <p:cNvGrpSpPr/>
            <p:nvPr userDrawn="1"/>
          </p:nvGrpSpPr>
          <p:grpSpPr>
            <a:xfrm>
              <a:off x="3908291" y="3520590"/>
              <a:ext cx="3774602" cy="1711811"/>
              <a:chOff x="393146" y="1176318"/>
              <a:chExt cx="3774602" cy="1711811"/>
            </a:xfrm>
          </p:grpSpPr>
          <p:sp>
            <p:nvSpPr>
              <p:cNvPr id="60" name="TextBox 59">
                <a:extLst>
                  <a:ext uri="{FF2B5EF4-FFF2-40B4-BE49-F238E27FC236}">
                    <a16:creationId xmlns:a16="http://schemas.microsoft.com/office/drawing/2014/main" id="{12C8068E-CEDD-42D2-8BBF-8B4B250E6C87}"/>
                  </a:ext>
                </a:extLst>
              </p:cNvPr>
              <p:cNvSpPr txBox="1"/>
              <p:nvPr/>
            </p:nvSpPr>
            <p:spPr>
              <a:xfrm>
                <a:off x="1074707" y="1939151"/>
                <a:ext cx="1653017" cy="948978"/>
              </a:xfrm>
              <a:prstGeom prst="rect">
                <a:avLst/>
              </a:prstGeom>
              <a:noFill/>
            </p:spPr>
            <p:txBody>
              <a:bodyPr wrap="none" lIns="0" tIns="0" rIns="0" bIns="0" rtlCol="0">
                <a:spAutoFit/>
              </a:bodyPr>
              <a:lstStyle/>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Energy Analytics</a:t>
                </a:r>
              </a:p>
              <a:p>
                <a:pPr marL="471488" lvl="1" indent="-128588">
                  <a:lnSpc>
                    <a:spcPct val="100000"/>
                  </a:lnSpc>
                  <a:spcBef>
                    <a:spcPts val="225"/>
                  </a:spcBef>
                  <a:spcAft>
                    <a:spcPts val="225"/>
                  </a:spcAft>
                  <a:buClr>
                    <a:srgbClr val="F9A14A"/>
                  </a:buClr>
                  <a:buFont typeface="Arial" panose="020B0604020202020204" pitchFamily="34" charset="0"/>
                  <a:buChar char="–"/>
                </a:pPr>
                <a:r>
                  <a:rPr lang="en-US" sz="750" dirty="0"/>
                  <a:t>AssetPlanner® </a:t>
                </a:r>
              </a:p>
              <a:p>
                <a:pPr marL="471488" lvl="1" indent="-128588">
                  <a:lnSpc>
                    <a:spcPct val="100000"/>
                  </a:lnSpc>
                  <a:spcBef>
                    <a:spcPts val="225"/>
                  </a:spcBef>
                  <a:spcAft>
                    <a:spcPts val="225"/>
                  </a:spcAft>
                  <a:buClr>
                    <a:srgbClr val="F9A14A"/>
                  </a:buClr>
                  <a:buFont typeface="Arial" panose="020B0604020202020204" pitchFamily="34" charset="0"/>
                  <a:buChar char="–"/>
                </a:pPr>
                <a:r>
                  <a:rPr lang="en-US" sz="750" dirty="0"/>
                  <a:t>Measurement &amp; Verification</a:t>
                </a:r>
              </a:p>
              <a:p>
                <a:pPr marL="471488" lvl="1" indent="-128588">
                  <a:lnSpc>
                    <a:spcPct val="100000"/>
                  </a:lnSpc>
                  <a:spcBef>
                    <a:spcPts val="225"/>
                  </a:spcBef>
                  <a:spcAft>
                    <a:spcPts val="225"/>
                  </a:spcAft>
                  <a:buClr>
                    <a:srgbClr val="F9A14A"/>
                  </a:buClr>
                  <a:buFont typeface="Arial" panose="020B0604020202020204" pitchFamily="34" charset="0"/>
                  <a:buChar char="–"/>
                </a:pPr>
                <a:r>
                  <a:rPr lang="en-US" sz="750" dirty="0"/>
                  <a:t>Advanced Metering</a:t>
                </a:r>
              </a:p>
              <a:p>
                <a:pPr marL="471488" lvl="1" indent="-128588">
                  <a:lnSpc>
                    <a:spcPct val="100000"/>
                  </a:lnSpc>
                  <a:spcBef>
                    <a:spcPts val="225"/>
                  </a:spcBef>
                  <a:spcAft>
                    <a:spcPts val="225"/>
                  </a:spcAft>
                  <a:buClr>
                    <a:srgbClr val="F9A14A"/>
                  </a:buClr>
                  <a:buFont typeface="Arial" panose="020B0604020202020204" pitchFamily="34" charset="0"/>
                  <a:buChar char="–"/>
                </a:pPr>
                <a:r>
                  <a:rPr lang="en-US" sz="750" dirty="0"/>
                  <a:t>VisionDSM (AEG)</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Energy Supply Management</a:t>
                </a:r>
              </a:p>
            </p:txBody>
          </p:sp>
          <p:pic>
            <p:nvPicPr>
              <p:cNvPr id="61" name="Picture 60" descr="A picture containing room&#10;&#10;Description automatically generated">
                <a:extLst>
                  <a:ext uri="{FF2B5EF4-FFF2-40B4-BE49-F238E27FC236}">
                    <a16:creationId xmlns:a16="http://schemas.microsoft.com/office/drawing/2014/main" id="{F3FD3A1A-7ABD-48FA-B725-5CD6C1015A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3146" y="1176318"/>
                <a:ext cx="675802" cy="675262"/>
              </a:xfrm>
              <a:prstGeom prst="rect">
                <a:avLst/>
              </a:prstGeom>
            </p:spPr>
          </p:pic>
          <p:sp>
            <p:nvSpPr>
              <p:cNvPr id="62" name="TextBox 61">
                <a:extLst>
                  <a:ext uri="{FF2B5EF4-FFF2-40B4-BE49-F238E27FC236}">
                    <a16:creationId xmlns:a16="http://schemas.microsoft.com/office/drawing/2014/main" id="{1417F187-2ADD-4975-ACEE-321A894388B5}"/>
                  </a:ext>
                </a:extLst>
              </p:cNvPr>
              <p:cNvSpPr txBox="1"/>
              <p:nvPr/>
            </p:nvSpPr>
            <p:spPr>
              <a:xfrm>
                <a:off x="1068948" y="1260827"/>
                <a:ext cx="3098800" cy="507831"/>
              </a:xfrm>
              <a:prstGeom prst="rect">
                <a:avLst/>
              </a:prstGeom>
              <a:noFill/>
            </p:spPr>
            <p:txBody>
              <a:bodyPr wrap="square" rtlCol="0">
                <a:spAutoFit/>
              </a:bodyPr>
              <a:lstStyle/>
              <a:p>
                <a:pPr marL="5953" defTabSz="342900">
                  <a:lnSpc>
                    <a:spcPct val="100000"/>
                  </a:lnSpc>
                  <a:spcBef>
                    <a:spcPts val="225"/>
                  </a:spcBef>
                  <a:spcAft>
                    <a:spcPts val="225"/>
                  </a:spcAft>
                  <a:buClr>
                    <a:schemeClr val="tx2"/>
                  </a:buClr>
                  <a:buSzPct val="110000"/>
                </a:pPr>
                <a:r>
                  <a:rPr lang="en-US" sz="1350" dirty="0">
                    <a:solidFill>
                      <a:schemeClr val="accent4"/>
                    </a:solidFill>
                    <a:latin typeface="Arial" panose="020B0604020202020204" pitchFamily="34" charset="0"/>
                    <a:cs typeface="Arial" panose="020B0604020202020204" pitchFamily="34" charset="0"/>
                  </a:rPr>
                  <a:t>Energy Analytics and </a:t>
                </a:r>
                <a:br>
                  <a:rPr lang="en-US" sz="1350" dirty="0">
                    <a:solidFill>
                      <a:schemeClr val="accent4"/>
                    </a:solidFill>
                    <a:latin typeface="Arial" panose="020B0604020202020204" pitchFamily="34" charset="0"/>
                    <a:cs typeface="Arial" panose="020B0604020202020204" pitchFamily="34" charset="0"/>
                  </a:rPr>
                </a:br>
                <a:r>
                  <a:rPr lang="en-US" sz="1350" dirty="0">
                    <a:solidFill>
                      <a:schemeClr val="accent4"/>
                    </a:solidFill>
                    <a:latin typeface="Arial" panose="020B0604020202020204" pitchFamily="34" charset="0"/>
                    <a:cs typeface="Arial" panose="020B0604020202020204" pitchFamily="34" charset="0"/>
                  </a:rPr>
                  <a:t>Supply Management</a:t>
                </a:r>
              </a:p>
            </p:txBody>
          </p:sp>
        </p:grpSp>
        <p:grpSp>
          <p:nvGrpSpPr>
            <p:cNvPr id="43" name="Group 42">
              <a:extLst>
                <a:ext uri="{FF2B5EF4-FFF2-40B4-BE49-F238E27FC236}">
                  <a16:creationId xmlns:a16="http://schemas.microsoft.com/office/drawing/2014/main" id="{8D889A0A-40CB-454D-8871-CF05C38B6BFE}"/>
                </a:ext>
              </a:extLst>
            </p:cNvPr>
            <p:cNvGrpSpPr/>
            <p:nvPr userDrawn="1"/>
          </p:nvGrpSpPr>
          <p:grpSpPr>
            <a:xfrm>
              <a:off x="8429835" y="3608233"/>
              <a:ext cx="2683322" cy="1638812"/>
              <a:chOff x="4914690" y="1263961"/>
              <a:chExt cx="2683322" cy="1638812"/>
            </a:xfrm>
          </p:grpSpPr>
          <p:sp>
            <p:nvSpPr>
              <p:cNvPr id="57" name="TextBox 56">
                <a:extLst>
                  <a:ext uri="{FF2B5EF4-FFF2-40B4-BE49-F238E27FC236}">
                    <a16:creationId xmlns:a16="http://schemas.microsoft.com/office/drawing/2014/main" id="{B210294D-BC4F-4735-8B9E-DD6C624CD38C}"/>
                  </a:ext>
                </a:extLst>
              </p:cNvPr>
              <p:cNvSpPr txBox="1"/>
              <p:nvPr/>
            </p:nvSpPr>
            <p:spPr>
              <a:xfrm>
                <a:off x="5486906" y="1861462"/>
                <a:ext cx="2111106" cy="1041311"/>
              </a:xfrm>
              <a:prstGeom prst="rect">
                <a:avLst/>
              </a:prstGeom>
              <a:noFill/>
            </p:spPr>
            <p:txBody>
              <a:bodyPr wrap="square" rtlCol="0">
                <a:spAutoFit/>
              </a:bodyPr>
              <a:lstStyle/>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Plant O&amp;M</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Solar O&amp;M</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Facility Management Services</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System Repair &amp; Restoration</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Lighting System Maintenance</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Control System Predictive Maintenance</a:t>
                </a:r>
              </a:p>
            </p:txBody>
          </p:sp>
          <p:pic>
            <p:nvPicPr>
              <p:cNvPr id="58" name="Picture 57" descr="A close up of a logo&#10;&#10;Description automatically generated">
                <a:extLst>
                  <a:ext uri="{FF2B5EF4-FFF2-40B4-BE49-F238E27FC236}">
                    <a16:creationId xmlns:a16="http://schemas.microsoft.com/office/drawing/2014/main" id="{01B82DD6-B722-4214-A6B3-C1B51F0457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14690" y="1295429"/>
                <a:ext cx="562554" cy="562554"/>
              </a:xfrm>
              <a:prstGeom prst="rect">
                <a:avLst/>
              </a:prstGeom>
            </p:spPr>
          </p:pic>
          <p:sp>
            <p:nvSpPr>
              <p:cNvPr id="59" name="TextBox 58">
                <a:extLst>
                  <a:ext uri="{FF2B5EF4-FFF2-40B4-BE49-F238E27FC236}">
                    <a16:creationId xmlns:a16="http://schemas.microsoft.com/office/drawing/2014/main" id="{E6FE24FF-F4C1-4BFC-AD16-62C95618636A}"/>
                  </a:ext>
                </a:extLst>
              </p:cNvPr>
              <p:cNvSpPr txBox="1"/>
              <p:nvPr/>
            </p:nvSpPr>
            <p:spPr>
              <a:xfrm>
                <a:off x="5486906" y="1263961"/>
                <a:ext cx="2111106" cy="507831"/>
              </a:xfrm>
              <a:prstGeom prst="rect">
                <a:avLst/>
              </a:prstGeom>
              <a:noFill/>
            </p:spPr>
            <p:txBody>
              <a:bodyPr wrap="square" rtlCol="0">
                <a:spAutoFit/>
              </a:bodyPr>
              <a:lstStyle/>
              <a:p>
                <a:pPr marL="5953" defTabSz="342900">
                  <a:lnSpc>
                    <a:spcPct val="100000"/>
                  </a:lnSpc>
                  <a:spcBef>
                    <a:spcPts val="225"/>
                  </a:spcBef>
                  <a:spcAft>
                    <a:spcPts val="225"/>
                  </a:spcAft>
                  <a:buClr>
                    <a:schemeClr val="tx2"/>
                  </a:buClr>
                  <a:buSzPct val="110000"/>
                </a:pPr>
                <a:r>
                  <a:rPr lang="en-US" sz="1350" dirty="0">
                    <a:solidFill>
                      <a:schemeClr val="accent4"/>
                    </a:solidFill>
                    <a:latin typeface="Arial" panose="020B0604020202020204" pitchFamily="34" charset="0"/>
                    <a:cs typeface="Arial" panose="020B0604020202020204" pitchFamily="34" charset="0"/>
                  </a:rPr>
                  <a:t>Operations </a:t>
                </a:r>
                <a:br>
                  <a:rPr lang="en-US" sz="1350" dirty="0">
                    <a:solidFill>
                      <a:schemeClr val="accent4"/>
                    </a:solidFill>
                    <a:latin typeface="Arial" panose="020B0604020202020204" pitchFamily="34" charset="0"/>
                    <a:cs typeface="Arial" panose="020B0604020202020204" pitchFamily="34" charset="0"/>
                  </a:rPr>
                </a:br>
                <a:r>
                  <a:rPr lang="en-US" sz="1350" dirty="0">
                    <a:solidFill>
                      <a:schemeClr val="accent4"/>
                    </a:solidFill>
                    <a:latin typeface="Arial" panose="020B0604020202020204" pitchFamily="34" charset="0"/>
                    <a:cs typeface="Arial" panose="020B0604020202020204" pitchFamily="34" charset="0"/>
                  </a:rPr>
                  <a:t>and Maintenance</a:t>
                </a:r>
              </a:p>
            </p:txBody>
          </p:sp>
        </p:grpSp>
        <p:cxnSp>
          <p:nvCxnSpPr>
            <p:cNvPr id="44" name="Straight Connector 43">
              <a:extLst>
                <a:ext uri="{FF2B5EF4-FFF2-40B4-BE49-F238E27FC236}">
                  <a16:creationId xmlns:a16="http://schemas.microsoft.com/office/drawing/2014/main" id="{8BA89BFC-055B-469B-B73C-FDAC067B48E6}"/>
                </a:ext>
              </a:extLst>
            </p:cNvPr>
            <p:cNvCxnSpPr>
              <a:cxnSpLocks/>
            </p:cNvCxnSpPr>
            <p:nvPr userDrawn="1"/>
          </p:nvCxnSpPr>
          <p:spPr>
            <a:xfrm>
              <a:off x="918187" y="1930798"/>
              <a:ext cx="0" cy="2797295"/>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C2C7F79-C09D-4D99-9631-D7C5A794AE75}"/>
                </a:ext>
              </a:extLst>
            </p:cNvPr>
            <p:cNvCxnSpPr>
              <a:cxnSpLocks/>
            </p:cNvCxnSpPr>
            <p:nvPr userDrawn="1"/>
          </p:nvCxnSpPr>
          <p:spPr>
            <a:xfrm>
              <a:off x="4287066" y="4125643"/>
              <a:ext cx="0" cy="15544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DC3C1774-71D3-4D34-8C0A-64CC974A1501}"/>
                </a:ext>
              </a:extLst>
            </p:cNvPr>
            <p:cNvCxnSpPr>
              <a:cxnSpLocks/>
            </p:cNvCxnSpPr>
            <p:nvPr userDrawn="1"/>
          </p:nvCxnSpPr>
          <p:spPr>
            <a:xfrm>
              <a:off x="8763816" y="4195852"/>
              <a:ext cx="0" cy="15544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47" name="Group 46">
              <a:extLst>
                <a:ext uri="{FF2B5EF4-FFF2-40B4-BE49-F238E27FC236}">
                  <a16:creationId xmlns:a16="http://schemas.microsoft.com/office/drawing/2014/main" id="{4382F3BB-E568-4BCA-B2E6-5C0AF130C9C7}"/>
                </a:ext>
              </a:extLst>
            </p:cNvPr>
            <p:cNvGrpSpPr/>
            <p:nvPr userDrawn="1"/>
          </p:nvGrpSpPr>
          <p:grpSpPr>
            <a:xfrm>
              <a:off x="3968435" y="1269573"/>
              <a:ext cx="4609726" cy="2365745"/>
              <a:chOff x="453290" y="3592551"/>
              <a:chExt cx="4609726" cy="2365745"/>
            </a:xfrm>
          </p:grpSpPr>
          <p:sp>
            <p:nvSpPr>
              <p:cNvPr id="54" name="TextBox 53">
                <a:extLst>
                  <a:ext uri="{FF2B5EF4-FFF2-40B4-BE49-F238E27FC236}">
                    <a16:creationId xmlns:a16="http://schemas.microsoft.com/office/drawing/2014/main" id="{DCABBD99-22EB-4767-B99A-F9CAE25FD45A}"/>
                  </a:ext>
                </a:extLst>
              </p:cNvPr>
              <p:cNvSpPr txBox="1"/>
              <p:nvPr/>
            </p:nvSpPr>
            <p:spPr>
              <a:xfrm>
                <a:off x="1074707" y="4406589"/>
                <a:ext cx="3988309" cy="1551707"/>
              </a:xfrm>
              <a:prstGeom prst="rect">
                <a:avLst/>
              </a:prstGeom>
              <a:noFill/>
            </p:spPr>
            <p:txBody>
              <a:bodyPr wrap="square" lIns="0" tIns="0" rIns="0" bIns="0" numCol="2" rtlCol="0">
                <a:spAutoFit/>
              </a:bodyPr>
              <a:lstStyle/>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Cogeneration Plants</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Solar (On-Grid &amp; Off-Grid)</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Batteries and Energy Storage</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Biomass, Biogas, Landfill </a:t>
                </a:r>
                <a:br>
                  <a:rPr lang="en-US" sz="750" dirty="0"/>
                </a:br>
                <a:r>
                  <a:rPr lang="en-US" sz="750" dirty="0"/>
                  <a:t>Gas to Energy, RNG</a:t>
                </a:r>
              </a:p>
              <a:p>
                <a:pPr marL="128588" indent="-128588">
                  <a:lnSpc>
                    <a:spcPct val="100000"/>
                  </a:lnSpc>
                  <a:spcBef>
                    <a:spcPts val="225"/>
                  </a:spcBef>
                  <a:spcAft>
                    <a:spcPts val="225"/>
                  </a:spcAft>
                  <a:buClr>
                    <a:srgbClr val="0076BC"/>
                  </a:buClr>
                  <a:buFont typeface="Arial" panose="020B0604020202020204" pitchFamily="34" charset="0"/>
                  <a:buChar char="•"/>
                </a:pPr>
                <a:endParaRPr lang="en-US" sz="750" dirty="0"/>
              </a:p>
              <a:p>
                <a:pPr marL="128588" indent="-128588">
                  <a:lnSpc>
                    <a:spcPct val="100000"/>
                  </a:lnSpc>
                  <a:spcBef>
                    <a:spcPts val="225"/>
                  </a:spcBef>
                  <a:spcAft>
                    <a:spcPts val="225"/>
                  </a:spcAft>
                  <a:buClr>
                    <a:srgbClr val="0076BC"/>
                  </a:buClr>
                  <a:buFont typeface="Arial" panose="020B0604020202020204" pitchFamily="34" charset="0"/>
                  <a:buChar char="•"/>
                </a:pPr>
                <a:endParaRPr lang="en-US" sz="750" dirty="0"/>
              </a:p>
              <a:p>
                <a:pPr marL="128588" marR="0" lvl="0" indent="-128588" algn="l" defTabSz="685800" rtl="0" eaLnBrk="1" fontAlgn="auto" latinLnBrk="0" hangingPunct="1">
                  <a:lnSpc>
                    <a:spcPct val="100000"/>
                  </a:lnSpc>
                  <a:spcBef>
                    <a:spcPts val="225"/>
                  </a:spcBef>
                  <a:spcAft>
                    <a:spcPts val="225"/>
                  </a:spcAft>
                  <a:buClr>
                    <a:srgbClr val="0076BC"/>
                  </a:buClr>
                  <a:buSzTx/>
                  <a:buFont typeface="Arial" panose="020B0604020202020204" pitchFamily="34" charset="0"/>
                  <a:buChar char="•"/>
                  <a:tabLst/>
                  <a:defRPr/>
                </a:pPr>
                <a:r>
                  <a:rPr lang="en-US" sz="750" dirty="0"/>
                  <a:t>Microgrid</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Geothermal</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Wind</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EV Charging</a:t>
                </a:r>
              </a:p>
            </p:txBody>
          </p:sp>
          <p:pic>
            <p:nvPicPr>
              <p:cNvPr id="55" name="Picture 54" descr="A picture containing airplane, clock&#10;&#10;Description automatically generated">
                <a:extLst>
                  <a:ext uri="{FF2B5EF4-FFF2-40B4-BE49-F238E27FC236}">
                    <a16:creationId xmlns:a16="http://schemas.microsoft.com/office/drawing/2014/main" id="{530EC2BA-3893-429D-86FB-204D566726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3290" y="3592551"/>
                <a:ext cx="600794" cy="601274"/>
              </a:xfrm>
              <a:prstGeom prst="rect">
                <a:avLst/>
              </a:prstGeom>
            </p:spPr>
          </p:pic>
          <p:sp>
            <p:nvSpPr>
              <p:cNvPr id="56" name="TextBox 55">
                <a:extLst>
                  <a:ext uri="{FF2B5EF4-FFF2-40B4-BE49-F238E27FC236}">
                    <a16:creationId xmlns:a16="http://schemas.microsoft.com/office/drawing/2014/main" id="{ED5A0C98-0342-4A1F-86FD-D99CAAEAF488}"/>
                  </a:ext>
                </a:extLst>
              </p:cNvPr>
              <p:cNvSpPr txBox="1"/>
              <p:nvPr/>
            </p:nvSpPr>
            <p:spPr>
              <a:xfrm>
                <a:off x="1037206" y="3736165"/>
                <a:ext cx="3568352" cy="507831"/>
              </a:xfrm>
              <a:prstGeom prst="rect">
                <a:avLst/>
              </a:prstGeom>
              <a:noFill/>
            </p:spPr>
            <p:txBody>
              <a:bodyPr wrap="square" rtlCol="0">
                <a:spAutoFit/>
              </a:bodyPr>
              <a:lstStyle/>
              <a:p>
                <a:pPr marL="5953" defTabSz="342900">
                  <a:lnSpc>
                    <a:spcPct val="100000"/>
                  </a:lnSpc>
                  <a:spcBef>
                    <a:spcPts val="225"/>
                  </a:spcBef>
                  <a:spcAft>
                    <a:spcPts val="225"/>
                  </a:spcAft>
                  <a:buClr>
                    <a:schemeClr val="tx2"/>
                  </a:buClr>
                  <a:buSzPct val="110000"/>
                </a:pPr>
                <a:r>
                  <a:rPr lang="en-US" sz="1350" dirty="0">
                    <a:solidFill>
                      <a:schemeClr val="accent4"/>
                    </a:solidFill>
                    <a:latin typeface="Arial" panose="020B0604020202020204" pitchFamily="34" charset="0"/>
                    <a:cs typeface="Arial" panose="020B0604020202020204" pitchFamily="34" charset="0"/>
                  </a:rPr>
                  <a:t>Distributed Energy Generation, Storage &amp; Microgrids</a:t>
                </a:r>
              </a:p>
            </p:txBody>
          </p:sp>
        </p:grpSp>
        <p:grpSp>
          <p:nvGrpSpPr>
            <p:cNvPr id="48" name="Group 47">
              <a:extLst>
                <a:ext uri="{FF2B5EF4-FFF2-40B4-BE49-F238E27FC236}">
                  <a16:creationId xmlns:a16="http://schemas.microsoft.com/office/drawing/2014/main" id="{4B7658E1-F6AA-441D-9A4C-B29C15C90764}"/>
                </a:ext>
              </a:extLst>
            </p:cNvPr>
            <p:cNvGrpSpPr/>
            <p:nvPr userDrawn="1"/>
          </p:nvGrpSpPr>
          <p:grpSpPr>
            <a:xfrm>
              <a:off x="8469842" y="1288751"/>
              <a:ext cx="2719515" cy="1456919"/>
              <a:chOff x="4878497" y="3611729"/>
              <a:chExt cx="2719515" cy="1456919"/>
            </a:xfrm>
          </p:grpSpPr>
          <p:sp>
            <p:nvSpPr>
              <p:cNvPr id="51" name="TextBox 50">
                <a:extLst>
                  <a:ext uri="{FF2B5EF4-FFF2-40B4-BE49-F238E27FC236}">
                    <a16:creationId xmlns:a16="http://schemas.microsoft.com/office/drawing/2014/main" id="{49C3389F-1CE4-493F-A92C-FA8C83ED44A3}"/>
                  </a:ext>
                </a:extLst>
              </p:cNvPr>
              <p:cNvSpPr txBox="1"/>
              <p:nvPr/>
            </p:nvSpPr>
            <p:spPr>
              <a:xfrm>
                <a:off x="5422145" y="4078633"/>
                <a:ext cx="2175867" cy="990015"/>
              </a:xfrm>
              <a:prstGeom prst="rect">
                <a:avLst/>
              </a:prstGeom>
              <a:noFill/>
            </p:spPr>
            <p:txBody>
              <a:bodyPr wrap="square" rtlCol="0">
                <a:spAutoFit/>
              </a:bodyPr>
              <a:lstStyle/>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Utility Distribution System</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Retrofits/Expansion</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Modernization</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New Construction</a:t>
                </a:r>
              </a:p>
              <a:p>
                <a:pPr marL="128588" indent="-128588">
                  <a:lnSpc>
                    <a:spcPct val="100000"/>
                  </a:lnSpc>
                  <a:spcBef>
                    <a:spcPts val="225"/>
                  </a:spcBef>
                  <a:spcAft>
                    <a:spcPts val="225"/>
                  </a:spcAft>
                  <a:buClr>
                    <a:srgbClr val="0076BC"/>
                  </a:buClr>
                  <a:buFont typeface="Arial" panose="020B0604020202020204" pitchFamily="34" charset="0"/>
                  <a:buChar char="•"/>
                </a:pPr>
                <a:r>
                  <a:rPr lang="en-US" sz="750" dirty="0"/>
                  <a:t>Monetization / </a:t>
                </a:r>
                <a:br>
                  <a:rPr lang="en-US" sz="750" dirty="0"/>
                </a:br>
                <a:r>
                  <a:rPr lang="en-US" sz="750" dirty="0"/>
                  <a:t>Ownership &amp; Operation</a:t>
                </a:r>
              </a:p>
            </p:txBody>
          </p:sp>
          <p:pic>
            <p:nvPicPr>
              <p:cNvPr id="52" name="Picture 51" descr="A picture containing drawing&#10;&#10;Description automatically generated">
                <a:extLst>
                  <a:ext uri="{FF2B5EF4-FFF2-40B4-BE49-F238E27FC236}">
                    <a16:creationId xmlns:a16="http://schemas.microsoft.com/office/drawing/2014/main" id="{EF6727A3-BE3C-4902-B00C-726858E2976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78497" y="3611729"/>
                <a:ext cx="547012" cy="547450"/>
              </a:xfrm>
              <a:prstGeom prst="rect">
                <a:avLst/>
              </a:prstGeom>
            </p:spPr>
          </p:pic>
          <p:sp>
            <p:nvSpPr>
              <p:cNvPr id="53" name="TextBox 52">
                <a:extLst>
                  <a:ext uri="{FF2B5EF4-FFF2-40B4-BE49-F238E27FC236}">
                    <a16:creationId xmlns:a16="http://schemas.microsoft.com/office/drawing/2014/main" id="{893586E1-8D8A-452B-8EFC-593468D287DC}"/>
                  </a:ext>
                </a:extLst>
              </p:cNvPr>
              <p:cNvSpPr txBox="1"/>
              <p:nvPr/>
            </p:nvSpPr>
            <p:spPr>
              <a:xfrm>
                <a:off x="5422145" y="3736165"/>
                <a:ext cx="1544182" cy="300082"/>
              </a:xfrm>
              <a:prstGeom prst="rect">
                <a:avLst/>
              </a:prstGeom>
              <a:noFill/>
            </p:spPr>
            <p:txBody>
              <a:bodyPr wrap="square" rtlCol="0">
                <a:spAutoFit/>
              </a:bodyPr>
              <a:lstStyle/>
              <a:p>
                <a:pPr marL="5953" defTabSz="342900">
                  <a:lnSpc>
                    <a:spcPct val="100000"/>
                  </a:lnSpc>
                  <a:spcBef>
                    <a:spcPts val="225"/>
                  </a:spcBef>
                  <a:spcAft>
                    <a:spcPts val="225"/>
                  </a:spcAft>
                  <a:buClr>
                    <a:schemeClr val="tx2"/>
                  </a:buClr>
                  <a:buSzPct val="110000"/>
                </a:pPr>
                <a:r>
                  <a:rPr lang="en-US" sz="1350" dirty="0">
                    <a:solidFill>
                      <a:schemeClr val="accent4"/>
                    </a:solidFill>
                    <a:latin typeface="Arial" panose="020B0604020202020204" pitchFamily="34" charset="0"/>
                    <a:cs typeface="Arial" panose="020B0604020202020204" pitchFamily="34" charset="0"/>
                  </a:rPr>
                  <a:t>Infrastructure</a:t>
                </a:r>
              </a:p>
            </p:txBody>
          </p:sp>
        </p:grpSp>
        <p:cxnSp>
          <p:nvCxnSpPr>
            <p:cNvPr id="49" name="Straight Connector 48">
              <a:extLst>
                <a:ext uri="{FF2B5EF4-FFF2-40B4-BE49-F238E27FC236}">
                  <a16:creationId xmlns:a16="http://schemas.microsoft.com/office/drawing/2014/main" id="{F56EB2F1-E88F-4107-B0BB-FFB397764A7B}"/>
                </a:ext>
              </a:extLst>
            </p:cNvPr>
            <p:cNvCxnSpPr>
              <a:cxnSpLocks/>
            </p:cNvCxnSpPr>
            <p:nvPr userDrawn="1"/>
          </p:nvCxnSpPr>
          <p:spPr>
            <a:xfrm>
              <a:off x="4268016" y="1859234"/>
              <a:ext cx="0" cy="1413164"/>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C257D4DD-BBFF-4D2A-A46B-63AA02DD4056}"/>
                </a:ext>
              </a:extLst>
            </p:cNvPr>
            <p:cNvCxnSpPr>
              <a:cxnSpLocks/>
            </p:cNvCxnSpPr>
            <p:nvPr userDrawn="1"/>
          </p:nvCxnSpPr>
          <p:spPr>
            <a:xfrm>
              <a:off x="8745685" y="1859234"/>
              <a:ext cx="0" cy="1413164"/>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0193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AMRC-Financin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17AEB4-F277-4F41-BC1C-820CAE00D8F9}"/>
              </a:ext>
            </a:extLst>
          </p:cNvPr>
          <p:cNvGrpSpPr/>
          <p:nvPr userDrawn="1"/>
        </p:nvGrpSpPr>
        <p:grpSpPr>
          <a:xfrm>
            <a:off x="-3174" y="5729394"/>
            <a:ext cx="12195175" cy="1138133"/>
            <a:chOff x="-3175" y="5719867"/>
            <a:chExt cx="12195175" cy="1138133"/>
          </a:xfrm>
        </p:grpSpPr>
        <p:sp>
          <p:nvSpPr>
            <p:cNvPr id="20" name="Triangle 2">
              <a:extLst>
                <a:ext uri="{FF2B5EF4-FFF2-40B4-BE49-F238E27FC236}">
                  <a16:creationId xmlns:a16="http://schemas.microsoft.com/office/drawing/2014/main" id="{14A98557-147A-B545-AAB4-CE39946EFE57}"/>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21" name="Triangle 2">
              <a:extLst>
                <a:ext uri="{FF2B5EF4-FFF2-40B4-BE49-F238E27FC236}">
                  <a16:creationId xmlns:a16="http://schemas.microsoft.com/office/drawing/2014/main" id="{197ACFF4-5061-DC42-AF2A-603FA39D77B1}"/>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22" name="Triangle 2">
              <a:extLst>
                <a:ext uri="{FF2B5EF4-FFF2-40B4-BE49-F238E27FC236}">
                  <a16:creationId xmlns:a16="http://schemas.microsoft.com/office/drawing/2014/main" id="{5041B1B6-8760-9E45-A458-D7719CD7B202}"/>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23" name="Triangle 2">
              <a:extLst>
                <a:ext uri="{FF2B5EF4-FFF2-40B4-BE49-F238E27FC236}">
                  <a16:creationId xmlns:a16="http://schemas.microsoft.com/office/drawing/2014/main" id="{1D79FE01-E504-EE4C-9059-0B5C5D534331}"/>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9">
            <a:extLst>
              <a:ext uri="{FF2B5EF4-FFF2-40B4-BE49-F238E27FC236}">
                <a16:creationId xmlns:a16="http://schemas.microsoft.com/office/drawing/2014/main" id="{5C4AE2ED-C892-0C44-94B1-8EA8773FCDF7}"/>
              </a:ext>
            </a:extLst>
          </p:cNvPr>
          <p:cNvSpPr>
            <a:spLocks noGrp="1"/>
          </p:cNvSpPr>
          <p:nvPr>
            <p:ph type="sldNum" sz="quarter" idx="10"/>
          </p:nvPr>
        </p:nvSpPr>
        <p:spPr>
          <a:xfrm>
            <a:off x="11434830" y="6268499"/>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24" name="Picture 23">
            <a:extLst>
              <a:ext uri="{FF2B5EF4-FFF2-40B4-BE49-F238E27FC236}">
                <a16:creationId xmlns:a16="http://schemas.microsoft.com/office/drawing/2014/main" id="{E6E4E664-4B22-9C48-B57A-0EA76F47B4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7" y="6221449"/>
            <a:ext cx="1939637" cy="328487"/>
          </a:xfrm>
          <a:prstGeom prst="rect">
            <a:avLst/>
          </a:prstGeom>
        </p:spPr>
      </p:pic>
      <p:sp>
        <p:nvSpPr>
          <p:cNvPr id="66" name="Slide Number Placeholder 3">
            <a:extLst>
              <a:ext uri="{FF2B5EF4-FFF2-40B4-BE49-F238E27FC236}">
                <a16:creationId xmlns:a16="http://schemas.microsoft.com/office/drawing/2014/main" id="{EF62CE65-A726-4077-8844-573689FD9568}"/>
              </a:ext>
            </a:extLst>
          </p:cNvPr>
          <p:cNvSpPr txBox="1">
            <a:spLocks/>
          </p:cNvSpPr>
          <p:nvPr userDrawn="1"/>
        </p:nvSpPr>
        <p:spPr>
          <a:xfrm>
            <a:off x="11434830" y="6268499"/>
            <a:ext cx="462023" cy="365125"/>
          </a:xfrm>
          <a:prstGeom prst="rect">
            <a:avLst/>
          </a:prstGeom>
        </p:spPr>
        <p:txBody>
          <a:bodyPr vert="horz" lIns="68580" tIns="34290" rIns="68580" bIns="3429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825" smtClean="0"/>
              <a:pPr/>
              <a:t>‹#›</a:t>
            </a:fld>
            <a:endParaRPr lang="en-US" sz="825" dirty="0"/>
          </a:p>
        </p:txBody>
      </p:sp>
      <p:sp>
        <p:nvSpPr>
          <p:cNvPr id="111" name="Title 1">
            <a:extLst>
              <a:ext uri="{FF2B5EF4-FFF2-40B4-BE49-F238E27FC236}">
                <a16:creationId xmlns:a16="http://schemas.microsoft.com/office/drawing/2014/main" id="{57EB090B-F351-4590-97DD-35969CDD878F}"/>
              </a:ext>
            </a:extLst>
          </p:cNvPr>
          <p:cNvSpPr txBox="1">
            <a:spLocks/>
          </p:cNvSpPr>
          <p:nvPr userDrawn="1"/>
        </p:nvSpPr>
        <p:spPr>
          <a:xfrm>
            <a:off x="609600" y="274640"/>
            <a:ext cx="10972800" cy="720785"/>
          </a:xfrm>
          <a:prstGeom prst="rect">
            <a:avLst/>
          </a:prstGeom>
        </p:spPr>
        <p:txBody>
          <a:bodyPr vert="horz" lIns="68580" tIns="34290" rIns="68580" bIns="3429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2400" dirty="0"/>
              <a:t>Unique Ability to Finance Any Opportunity</a:t>
            </a:r>
          </a:p>
        </p:txBody>
      </p:sp>
      <p:sp>
        <p:nvSpPr>
          <p:cNvPr id="57" name="TextBox 56">
            <a:extLst>
              <a:ext uri="{FF2B5EF4-FFF2-40B4-BE49-F238E27FC236}">
                <a16:creationId xmlns:a16="http://schemas.microsoft.com/office/drawing/2014/main" id="{511EAAF7-001B-4AFD-A899-6DEB7D9A50E2}"/>
              </a:ext>
            </a:extLst>
          </p:cNvPr>
          <p:cNvSpPr txBox="1"/>
          <p:nvPr userDrawn="1"/>
        </p:nvSpPr>
        <p:spPr>
          <a:xfrm>
            <a:off x="243515" y="3434097"/>
            <a:ext cx="11677141" cy="1396985"/>
          </a:xfrm>
          <a:prstGeom prst="rect">
            <a:avLst/>
          </a:prstGeom>
          <a:noFill/>
        </p:spPr>
        <p:txBody>
          <a:bodyPr wrap="square" rtlCol="0">
            <a:spAutoFit/>
          </a:bodyPr>
          <a:lstStyle/>
          <a:p>
            <a:pPr algn="ctr">
              <a:lnSpc>
                <a:spcPct val="250000"/>
              </a:lnSpc>
            </a:pPr>
            <a:r>
              <a:rPr lang="en-US" sz="1200" b="1" dirty="0">
                <a:solidFill>
                  <a:schemeClr val="tx2"/>
                </a:solidFill>
              </a:rPr>
              <a:t>Performance Contracting (ESPC, USPC)      Design, Build, Own, Operate, Maintain (DBOOM)</a:t>
            </a:r>
          </a:p>
          <a:p>
            <a:pPr algn="ctr">
              <a:lnSpc>
                <a:spcPct val="250000"/>
              </a:lnSpc>
            </a:pPr>
            <a:r>
              <a:rPr lang="en-US" sz="1200" b="1" dirty="0">
                <a:solidFill>
                  <a:schemeClr val="tx2"/>
                </a:solidFill>
              </a:rPr>
              <a:t>Power Purchase Agreements (PPA)      Design-Build      Engineer-Procure-Construct (EPC)</a:t>
            </a:r>
          </a:p>
          <a:p>
            <a:pPr algn="ctr">
              <a:lnSpc>
                <a:spcPct val="250000"/>
              </a:lnSpc>
            </a:pPr>
            <a:r>
              <a:rPr lang="en-US" sz="1200" b="1" dirty="0">
                <a:solidFill>
                  <a:schemeClr val="tx2"/>
                </a:solidFill>
              </a:rPr>
              <a:t>Energy Service Agreements (ESA)      Public-Private Partnership (P3)      Energy-as-a-Service (EaaS)</a:t>
            </a:r>
          </a:p>
        </p:txBody>
      </p:sp>
      <p:cxnSp>
        <p:nvCxnSpPr>
          <p:cNvPr id="58" name="Straight Connector 57">
            <a:extLst>
              <a:ext uri="{FF2B5EF4-FFF2-40B4-BE49-F238E27FC236}">
                <a16:creationId xmlns:a16="http://schemas.microsoft.com/office/drawing/2014/main" id="{69806F0C-3583-4BE0-9368-F819134DFE92}"/>
              </a:ext>
            </a:extLst>
          </p:cNvPr>
          <p:cNvCxnSpPr>
            <a:cxnSpLocks/>
          </p:cNvCxnSpPr>
          <p:nvPr userDrawn="1"/>
        </p:nvCxnSpPr>
        <p:spPr>
          <a:xfrm>
            <a:off x="5691321" y="3634819"/>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2E782BF9-06F5-4590-900A-7D3162EB1038}"/>
              </a:ext>
            </a:extLst>
          </p:cNvPr>
          <p:cNvCxnSpPr>
            <a:cxnSpLocks/>
          </p:cNvCxnSpPr>
          <p:nvPr userDrawn="1"/>
        </p:nvCxnSpPr>
        <p:spPr>
          <a:xfrm>
            <a:off x="5317941" y="4216990"/>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AF9EFC9C-2725-481F-9593-E6EDA7E1450D}"/>
              </a:ext>
            </a:extLst>
          </p:cNvPr>
          <p:cNvCxnSpPr>
            <a:cxnSpLocks/>
          </p:cNvCxnSpPr>
          <p:nvPr userDrawn="1"/>
        </p:nvCxnSpPr>
        <p:spPr>
          <a:xfrm>
            <a:off x="6934419" y="4216990"/>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AF849916-1E91-43A9-B261-06E9FE455C3D}"/>
              </a:ext>
            </a:extLst>
          </p:cNvPr>
          <p:cNvCxnSpPr>
            <a:cxnSpLocks/>
          </p:cNvCxnSpPr>
          <p:nvPr userDrawn="1"/>
        </p:nvCxnSpPr>
        <p:spPr>
          <a:xfrm>
            <a:off x="4720793" y="4864288"/>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032DCA8-F485-42B8-BFC7-8333048F1DB5}"/>
              </a:ext>
            </a:extLst>
          </p:cNvPr>
          <p:cNvCxnSpPr>
            <a:cxnSpLocks/>
          </p:cNvCxnSpPr>
          <p:nvPr userDrawn="1"/>
        </p:nvCxnSpPr>
        <p:spPr>
          <a:xfrm>
            <a:off x="8043113" y="4864288"/>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A3D982EC-C571-4CCD-98E2-85F0E85EA254}"/>
              </a:ext>
            </a:extLst>
          </p:cNvPr>
          <p:cNvSpPr txBox="1"/>
          <p:nvPr userDrawn="1"/>
        </p:nvSpPr>
        <p:spPr>
          <a:xfrm>
            <a:off x="609602" y="1368210"/>
            <a:ext cx="11077575" cy="1600438"/>
          </a:xfrm>
          <a:prstGeom prst="rect">
            <a:avLst/>
          </a:prstGeom>
          <a:noFill/>
        </p:spPr>
        <p:txBody>
          <a:bodyPr wrap="square" rtlCol="0">
            <a:spAutoFit/>
          </a:bodyPr>
          <a:lstStyle/>
          <a:p>
            <a:pPr marL="220265" marR="0" lvl="0" indent="-214313" algn="l" defTabSz="342900" rtl="0" eaLnBrk="1" fontAlgn="auto" latinLnBrk="0" hangingPunct="1">
              <a:lnSpc>
                <a:spcPct val="120000"/>
              </a:lnSpc>
              <a:spcBef>
                <a:spcPts val="450"/>
              </a:spcBef>
              <a:spcAft>
                <a:spcPts val="0"/>
              </a:spcAft>
              <a:buClr>
                <a:srgbClr val="0065A3"/>
              </a:buClr>
              <a:buSzPct val="110000"/>
              <a:buFont typeface="Arial" panose="020B0604020202020204" pitchFamily="34" charset="0"/>
              <a:buChar char="•"/>
              <a:tabLst/>
              <a:defRPr/>
            </a:pPr>
            <a:r>
              <a:rPr kumimoji="0" lang="en-US" sz="15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Track record of $6+ Billion in energy projects across financing models, markets &amp; technologies</a:t>
            </a:r>
          </a:p>
          <a:p>
            <a:pPr marL="220265" marR="0" lvl="0" indent="-214313" algn="l" defTabSz="342900" rtl="0" eaLnBrk="1" fontAlgn="auto" latinLnBrk="0" hangingPunct="1">
              <a:lnSpc>
                <a:spcPct val="120000"/>
              </a:lnSpc>
              <a:spcBef>
                <a:spcPts val="450"/>
              </a:spcBef>
              <a:spcAft>
                <a:spcPts val="0"/>
              </a:spcAft>
              <a:buClr>
                <a:srgbClr val="0065A3"/>
              </a:buClr>
              <a:buSzPct val="110000"/>
              <a:buFont typeface="Arial" panose="020B0604020202020204" pitchFamily="34" charset="0"/>
              <a:buChar char="•"/>
              <a:tabLst/>
              <a:defRPr/>
            </a:pPr>
            <a:r>
              <a:rPr kumimoji="0" lang="en-US" sz="15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Budget-neutral infrastructure upgrades use energy savings to pay for projects over time</a:t>
            </a:r>
          </a:p>
          <a:p>
            <a:pPr marL="220265" marR="0" lvl="0" indent="-214313" algn="l" defTabSz="342900" rtl="0" eaLnBrk="1" fontAlgn="auto" latinLnBrk="0" hangingPunct="1">
              <a:lnSpc>
                <a:spcPct val="120000"/>
              </a:lnSpc>
              <a:spcBef>
                <a:spcPts val="450"/>
              </a:spcBef>
              <a:spcAft>
                <a:spcPts val="0"/>
              </a:spcAft>
              <a:buClr>
                <a:srgbClr val="0065A3"/>
              </a:buClr>
              <a:buSzPct val="110000"/>
              <a:buFont typeface="Arial" panose="020B0604020202020204" pitchFamily="34" charset="0"/>
              <a:buChar char="•"/>
              <a:tabLst/>
              <a:defRPr/>
            </a:pPr>
            <a:r>
              <a:rPr kumimoji="0" lang="en-US" sz="15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Options for customers to implement infrastructure upgrades on- or off-balance sheet </a:t>
            </a:r>
          </a:p>
          <a:p>
            <a:pPr marL="220265" marR="0" lvl="0" indent="-214313" algn="l" defTabSz="342900" rtl="0" eaLnBrk="1" fontAlgn="auto" latinLnBrk="0" hangingPunct="1">
              <a:lnSpc>
                <a:spcPct val="120000"/>
              </a:lnSpc>
              <a:spcBef>
                <a:spcPts val="450"/>
              </a:spcBef>
              <a:spcAft>
                <a:spcPts val="0"/>
              </a:spcAft>
              <a:buClr>
                <a:srgbClr val="0065A3"/>
              </a:buClr>
              <a:buSzPct val="110000"/>
              <a:buFont typeface="Arial" panose="020B0604020202020204" pitchFamily="34" charset="0"/>
              <a:buChar char="•"/>
              <a:tabLst/>
              <a:defRPr/>
            </a:pPr>
            <a:r>
              <a:rPr kumimoji="0" lang="en-US" sz="15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Innovative funding with renewable energy certificates, grants, utility rebates &amp; tax credits</a:t>
            </a:r>
          </a:p>
          <a:p>
            <a:pPr>
              <a:spcAft>
                <a:spcPts val="0"/>
              </a:spcAft>
            </a:pPr>
            <a:endParaRPr lang="en-US" sz="1350" dirty="0"/>
          </a:p>
        </p:txBody>
      </p:sp>
    </p:spTree>
    <p:extLst>
      <p:ext uri="{BB962C8B-B14F-4D97-AF65-F5344CB8AC3E}">
        <p14:creationId xmlns:p14="http://schemas.microsoft.com/office/powerpoint/2010/main" val="365367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AMRC-WhyAmeresco">
    <p:spTree>
      <p:nvGrpSpPr>
        <p:cNvPr id="1" name=""/>
        <p:cNvGrpSpPr/>
        <p:nvPr/>
      </p:nvGrpSpPr>
      <p:grpSpPr>
        <a:xfrm>
          <a:off x="0" y="0"/>
          <a:ext cx="0" cy="0"/>
          <a:chOff x="0" y="0"/>
          <a:chExt cx="0" cy="0"/>
        </a:xfrm>
      </p:grpSpPr>
      <p:pic>
        <p:nvPicPr>
          <p:cNvPr id="53" name="Picture Placeholder 4" descr="A large building&#10;&#10;Description automatically generated">
            <a:extLst>
              <a:ext uri="{FF2B5EF4-FFF2-40B4-BE49-F238E27FC236}">
                <a16:creationId xmlns:a16="http://schemas.microsoft.com/office/drawing/2014/main" id="{1A2ECCA4-52DF-4335-B24D-26C43437DE3D}"/>
              </a:ext>
            </a:extLst>
          </p:cNvPr>
          <p:cNvPicPr>
            <a:picLocks noChangeAspect="1"/>
          </p:cNvPicPr>
          <p:nvPr userDrawn="1"/>
        </p:nvPicPr>
        <p:blipFill>
          <a:blip r:embed="rId2" cstate="screen">
            <a:grayscl/>
            <a:extLst>
              <a:ext uri="{28A0092B-C50C-407E-A947-70E740481C1C}">
                <a14:useLocalDpi xmlns:a14="http://schemas.microsoft.com/office/drawing/2010/main"/>
              </a:ext>
            </a:extLst>
          </a:blip>
          <a:srcRect/>
          <a:stretch>
            <a:fillRect/>
          </a:stretch>
        </p:blipFill>
        <p:spPr>
          <a:xfrm>
            <a:off x="7593840" y="-22189"/>
            <a:ext cx="4601337" cy="6919395"/>
          </a:xfrm>
          <a:prstGeom prst="rect">
            <a:avLst/>
          </a:prstGeom>
        </p:spPr>
      </p:pic>
      <p:grpSp>
        <p:nvGrpSpPr>
          <p:cNvPr id="25" name="Group 24">
            <a:extLst>
              <a:ext uri="{FF2B5EF4-FFF2-40B4-BE49-F238E27FC236}">
                <a16:creationId xmlns:a16="http://schemas.microsoft.com/office/drawing/2014/main" id="{8010CE0D-7928-4826-81F6-0E1F958123C1}"/>
              </a:ext>
            </a:extLst>
          </p:cNvPr>
          <p:cNvGrpSpPr/>
          <p:nvPr userDrawn="1"/>
        </p:nvGrpSpPr>
        <p:grpSpPr>
          <a:xfrm>
            <a:off x="2" y="-94586"/>
            <a:ext cx="9504111" cy="6943391"/>
            <a:chOff x="1331797" y="1"/>
            <a:chExt cx="9511533" cy="6913382"/>
          </a:xfrm>
        </p:grpSpPr>
        <p:sp>
          <p:nvSpPr>
            <p:cNvPr id="26" name="Rectangle 5">
              <a:extLst>
                <a:ext uri="{FF2B5EF4-FFF2-40B4-BE49-F238E27FC236}">
                  <a16:creationId xmlns:a16="http://schemas.microsoft.com/office/drawing/2014/main" id="{D019CF9D-43D9-44E3-ACCE-1E0C85E0F208}"/>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93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27" name="Rectangle 5">
              <a:extLst>
                <a:ext uri="{FF2B5EF4-FFF2-40B4-BE49-F238E27FC236}">
                  <a16:creationId xmlns:a16="http://schemas.microsoft.com/office/drawing/2014/main" id="{FFA2CF4E-2991-4B91-87D1-9F87F946E6D1}"/>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28" name="Rectangle 5">
              <a:extLst>
                <a:ext uri="{FF2B5EF4-FFF2-40B4-BE49-F238E27FC236}">
                  <a16:creationId xmlns:a16="http://schemas.microsoft.com/office/drawing/2014/main" id="{7ECDB8E9-DA9A-4FB2-AFFC-D025411169F9}"/>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70000">
                  <a:srgbClr val="063D56"/>
                </a:gs>
                <a:gs pos="0">
                  <a:schemeClr val="tx2"/>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sp>
        <p:nvSpPr>
          <p:cNvPr id="29" name="Slide Number Placeholder 9">
            <a:extLst>
              <a:ext uri="{FF2B5EF4-FFF2-40B4-BE49-F238E27FC236}">
                <a16:creationId xmlns:a16="http://schemas.microsoft.com/office/drawing/2014/main" id="{27739E01-35F0-4514-B9C3-B88B25B46299}"/>
              </a:ext>
            </a:extLst>
          </p:cNvPr>
          <p:cNvSpPr>
            <a:spLocks noGrp="1"/>
          </p:cNvSpPr>
          <p:nvPr>
            <p:ph type="sldNum" sz="quarter" idx="10"/>
          </p:nvPr>
        </p:nvSpPr>
        <p:spPr>
          <a:xfrm>
            <a:off x="11444355" y="6229295"/>
            <a:ext cx="462023" cy="365125"/>
          </a:xfrm>
        </p:spPr>
        <p:txBody>
          <a:bodyPr/>
          <a:lstStyle/>
          <a:p>
            <a:fld id="{48F63A3B-78C7-47BE-AE5E-E10140E04643}" type="slidenum">
              <a:rPr lang="en-US" smtClean="0">
                <a:latin typeface="Arial" charset="0"/>
                <a:cs typeface="Arial" charset="0"/>
              </a:rPr>
              <a:pPr/>
              <a:t>‹#›</a:t>
            </a:fld>
            <a:endParaRPr lang="en-US" dirty="0"/>
          </a:p>
        </p:txBody>
      </p:sp>
      <p:grpSp>
        <p:nvGrpSpPr>
          <p:cNvPr id="40" name="Group 39">
            <a:extLst>
              <a:ext uri="{FF2B5EF4-FFF2-40B4-BE49-F238E27FC236}">
                <a16:creationId xmlns:a16="http://schemas.microsoft.com/office/drawing/2014/main" id="{8665DC32-7F29-43D7-AE2E-BBCC69DD6860}"/>
              </a:ext>
            </a:extLst>
          </p:cNvPr>
          <p:cNvGrpSpPr/>
          <p:nvPr userDrawn="1"/>
        </p:nvGrpSpPr>
        <p:grpSpPr>
          <a:xfrm>
            <a:off x="896472" y="420591"/>
            <a:ext cx="6514573" cy="5484974"/>
            <a:chOff x="1051452" y="529078"/>
            <a:chExt cx="6514573" cy="5484974"/>
          </a:xfrm>
        </p:grpSpPr>
        <p:pic>
          <p:nvPicPr>
            <p:cNvPr id="41" name="Graphic 40">
              <a:extLst>
                <a:ext uri="{FF2B5EF4-FFF2-40B4-BE49-F238E27FC236}">
                  <a16:creationId xmlns:a16="http://schemas.microsoft.com/office/drawing/2014/main" id="{414A1134-22DC-47B2-B373-9A75C76BEB5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452" y="1553354"/>
              <a:ext cx="683974" cy="696879"/>
            </a:xfrm>
            <a:prstGeom prst="rect">
              <a:avLst/>
            </a:prstGeom>
          </p:spPr>
        </p:pic>
        <p:sp>
          <p:nvSpPr>
            <p:cNvPr id="42" name="TextBox 41">
              <a:extLst>
                <a:ext uri="{FF2B5EF4-FFF2-40B4-BE49-F238E27FC236}">
                  <a16:creationId xmlns:a16="http://schemas.microsoft.com/office/drawing/2014/main" id="{82B6CF1C-53F3-470A-B79D-7F570275CD84}"/>
                </a:ext>
              </a:extLst>
            </p:cNvPr>
            <p:cNvSpPr txBox="1"/>
            <p:nvPr userDrawn="1"/>
          </p:nvSpPr>
          <p:spPr>
            <a:xfrm>
              <a:off x="1875658" y="1513887"/>
              <a:ext cx="3098800" cy="392415"/>
            </a:xfrm>
            <a:prstGeom prst="rect">
              <a:avLst/>
            </a:prstGeom>
            <a:noFill/>
          </p:spPr>
          <p:txBody>
            <a:bodyPr wrap="square" rtlCol="0">
              <a:spAutoFit/>
            </a:bodyPr>
            <a:lstStyle/>
            <a:p>
              <a:pPr marL="5953" defTabSz="342900">
                <a:spcBef>
                  <a:spcPts val="450"/>
                </a:spcBef>
                <a:buClr>
                  <a:schemeClr val="tx2"/>
                </a:buClr>
                <a:buSzPct val="110000"/>
              </a:pPr>
              <a:r>
                <a:rPr lang="en-US" sz="1950" spc="23" dirty="0">
                  <a:solidFill>
                    <a:schemeClr val="accent5"/>
                  </a:solidFill>
                  <a:latin typeface="Arial" panose="020B0604020202020204" pitchFamily="34" charset="0"/>
                  <a:cs typeface="Arial" panose="020B0604020202020204" pitchFamily="34" charset="0"/>
                </a:rPr>
                <a:t>Innovative</a:t>
              </a:r>
            </a:p>
          </p:txBody>
        </p:sp>
        <p:sp>
          <p:nvSpPr>
            <p:cNvPr id="43" name="TextBox 42">
              <a:extLst>
                <a:ext uri="{FF2B5EF4-FFF2-40B4-BE49-F238E27FC236}">
                  <a16:creationId xmlns:a16="http://schemas.microsoft.com/office/drawing/2014/main" id="{C9BDC0A8-5AF5-4FB1-9A37-7400B01FB4BA}"/>
                </a:ext>
              </a:extLst>
            </p:cNvPr>
            <p:cNvSpPr txBox="1"/>
            <p:nvPr userDrawn="1"/>
          </p:nvSpPr>
          <p:spPr>
            <a:xfrm>
              <a:off x="1875658" y="1984399"/>
              <a:ext cx="5042667" cy="611706"/>
            </a:xfrm>
            <a:prstGeom prst="rect">
              <a:avLst/>
            </a:prstGeom>
            <a:noFill/>
          </p:spPr>
          <p:txBody>
            <a:bodyPr wrap="square" rtlCol="0">
              <a:spAutoFit/>
            </a:bodyPr>
            <a:lstStyle/>
            <a:p>
              <a:pPr marL="5953" defTabSz="342900">
                <a:spcBef>
                  <a:spcPts val="450"/>
                </a:spcBef>
                <a:buClr>
                  <a:schemeClr val="tx2"/>
                </a:buClr>
                <a:buSzPct val="110000"/>
              </a:pPr>
              <a:r>
                <a:rPr lang="en-US" sz="1125" dirty="0">
                  <a:solidFill>
                    <a:schemeClr val="bg1"/>
                  </a:solidFill>
                  <a:latin typeface="Arial" panose="020B0604020202020204" pitchFamily="34" charset="0"/>
                  <a:cs typeface="Arial" panose="020B0604020202020204" pitchFamily="34" charset="0"/>
                </a:rPr>
                <a:t>Ameresco (NYSE:AMRC) is an innovative technology integrator with a comprehensive portfolio of energy efficiency and renewable energy solutions.</a:t>
              </a:r>
            </a:p>
          </p:txBody>
        </p:sp>
        <p:sp>
          <p:nvSpPr>
            <p:cNvPr id="44" name="Title 1">
              <a:extLst>
                <a:ext uri="{FF2B5EF4-FFF2-40B4-BE49-F238E27FC236}">
                  <a16:creationId xmlns:a16="http://schemas.microsoft.com/office/drawing/2014/main" id="{DB2BA5CD-965C-450E-8A28-A4406AC4C589}"/>
                </a:ext>
              </a:extLst>
            </p:cNvPr>
            <p:cNvSpPr txBox="1">
              <a:spLocks/>
            </p:cNvSpPr>
            <p:nvPr userDrawn="1"/>
          </p:nvSpPr>
          <p:spPr>
            <a:xfrm>
              <a:off x="1051452" y="529078"/>
              <a:ext cx="6455715" cy="72078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2850" dirty="0">
                  <a:solidFill>
                    <a:schemeClr val="bg1"/>
                  </a:solidFill>
                </a:rPr>
                <a:t>Why Ameresco?</a:t>
              </a:r>
            </a:p>
          </p:txBody>
        </p:sp>
        <p:sp>
          <p:nvSpPr>
            <p:cNvPr id="45" name="TextBox 44">
              <a:extLst>
                <a:ext uri="{FF2B5EF4-FFF2-40B4-BE49-F238E27FC236}">
                  <a16:creationId xmlns:a16="http://schemas.microsoft.com/office/drawing/2014/main" id="{2A9210F1-C42A-40B6-BE58-D8388F1582FD}"/>
                </a:ext>
              </a:extLst>
            </p:cNvPr>
            <p:cNvSpPr txBox="1"/>
            <p:nvPr userDrawn="1"/>
          </p:nvSpPr>
          <p:spPr>
            <a:xfrm>
              <a:off x="1875658" y="3194043"/>
              <a:ext cx="3098800" cy="392415"/>
            </a:xfrm>
            <a:prstGeom prst="rect">
              <a:avLst/>
            </a:prstGeom>
            <a:noFill/>
          </p:spPr>
          <p:txBody>
            <a:bodyPr wrap="square" rtlCol="0">
              <a:spAutoFit/>
            </a:bodyPr>
            <a:lstStyle/>
            <a:p>
              <a:pPr marL="5953" defTabSz="342900">
                <a:spcBef>
                  <a:spcPts val="450"/>
                </a:spcBef>
                <a:buClr>
                  <a:schemeClr val="tx2"/>
                </a:buClr>
                <a:buSzPct val="110000"/>
              </a:pPr>
              <a:r>
                <a:rPr lang="en-US" sz="1950" spc="23" dirty="0">
                  <a:solidFill>
                    <a:schemeClr val="accent5"/>
                  </a:solidFill>
                  <a:latin typeface="Arial" panose="020B0604020202020204" pitchFamily="34" charset="0"/>
                  <a:cs typeface="Arial" panose="020B0604020202020204" pitchFamily="34" charset="0"/>
                </a:rPr>
                <a:t>Experts</a:t>
              </a:r>
            </a:p>
          </p:txBody>
        </p:sp>
        <p:sp>
          <p:nvSpPr>
            <p:cNvPr id="46" name="TextBox 45">
              <a:extLst>
                <a:ext uri="{FF2B5EF4-FFF2-40B4-BE49-F238E27FC236}">
                  <a16:creationId xmlns:a16="http://schemas.microsoft.com/office/drawing/2014/main" id="{A7103C05-2967-447F-A8E2-BB94BB2AFD7E}"/>
                </a:ext>
              </a:extLst>
            </p:cNvPr>
            <p:cNvSpPr txBox="1"/>
            <p:nvPr userDrawn="1"/>
          </p:nvSpPr>
          <p:spPr>
            <a:xfrm>
              <a:off x="1875658" y="3664555"/>
              <a:ext cx="5690367" cy="611706"/>
            </a:xfrm>
            <a:prstGeom prst="rect">
              <a:avLst/>
            </a:prstGeom>
            <a:noFill/>
          </p:spPr>
          <p:txBody>
            <a:bodyPr wrap="square" rtlCol="0">
              <a:spAutoFit/>
            </a:bodyPr>
            <a:lstStyle/>
            <a:p>
              <a:pPr marL="5953" defTabSz="342900">
                <a:spcBef>
                  <a:spcPts val="450"/>
                </a:spcBef>
                <a:buClr>
                  <a:schemeClr val="tx2"/>
                </a:buClr>
                <a:buSzPct val="110000"/>
              </a:pPr>
              <a:r>
                <a:rPr lang="en-US" sz="1125" dirty="0">
                  <a:solidFill>
                    <a:schemeClr val="bg1"/>
                  </a:solidFill>
                  <a:latin typeface="Arial" panose="020B0604020202020204" pitchFamily="34" charset="0"/>
                  <a:cs typeface="Arial" panose="020B0604020202020204" pitchFamily="34" charset="0"/>
                </a:rPr>
                <a:t>We deliver a broad and deep solution portfolio within a single energy partner. From design and development to financing and construction, our in-house technical expertise sets us apart.</a:t>
              </a:r>
            </a:p>
          </p:txBody>
        </p:sp>
        <p:sp>
          <p:nvSpPr>
            <p:cNvPr id="47" name="TextBox 46">
              <a:extLst>
                <a:ext uri="{FF2B5EF4-FFF2-40B4-BE49-F238E27FC236}">
                  <a16:creationId xmlns:a16="http://schemas.microsoft.com/office/drawing/2014/main" id="{532D0A1E-4263-422C-81B6-87F28FBCECA5}"/>
                </a:ext>
              </a:extLst>
            </p:cNvPr>
            <p:cNvSpPr txBox="1"/>
            <p:nvPr userDrawn="1"/>
          </p:nvSpPr>
          <p:spPr>
            <a:xfrm>
              <a:off x="1875658" y="4931834"/>
              <a:ext cx="3098800" cy="392415"/>
            </a:xfrm>
            <a:prstGeom prst="rect">
              <a:avLst/>
            </a:prstGeom>
            <a:noFill/>
          </p:spPr>
          <p:txBody>
            <a:bodyPr wrap="square" rtlCol="0">
              <a:spAutoFit/>
            </a:bodyPr>
            <a:lstStyle/>
            <a:p>
              <a:pPr marL="5953" defTabSz="342900">
                <a:spcBef>
                  <a:spcPts val="450"/>
                </a:spcBef>
                <a:buClr>
                  <a:schemeClr val="tx2"/>
                </a:buClr>
                <a:buSzPct val="110000"/>
              </a:pPr>
              <a:r>
                <a:rPr lang="en-US" sz="1950" spc="23" dirty="0">
                  <a:solidFill>
                    <a:schemeClr val="accent5"/>
                  </a:solidFill>
                  <a:latin typeface="Arial" panose="020B0604020202020204" pitchFamily="34" charset="0"/>
                  <a:cs typeface="Arial" panose="020B0604020202020204" pitchFamily="34" charset="0"/>
                </a:rPr>
                <a:t>Independent</a:t>
              </a:r>
            </a:p>
          </p:txBody>
        </p:sp>
        <p:sp>
          <p:nvSpPr>
            <p:cNvPr id="48" name="TextBox 47">
              <a:extLst>
                <a:ext uri="{FF2B5EF4-FFF2-40B4-BE49-F238E27FC236}">
                  <a16:creationId xmlns:a16="http://schemas.microsoft.com/office/drawing/2014/main" id="{598CB659-12A1-4FAF-8888-F42CA0AA8959}"/>
                </a:ext>
              </a:extLst>
            </p:cNvPr>
            <p:cNvSpPr txBox="1"/>
            <p:nvPr userDrawn="1"/>
          </p:nvSpPr>
          <p:spPr>
            <a:xfrm>
              <a:off x="1875658" y="5402346"/>
              <a:ext cx="4382267" cy="611706"/>
            </a:xfrm>
            <a:prstGeom prst="rect">
              <a:avLst/>
            </a:prstGeom>
            <a:noFill/>
          </p:spPr>
          <p:txBody>
            <a:bodyPr wrap="square" rtlCol="0">
              <a:spAutoFit/>
            </a:bodyPr>
            <a:lstStyle/>
            <a:p>
              <a:pPr marL="5953" defTabSz="342900">
                <a:spcBef>
                  <a:spcPts val="450"/>
                </a:spcBef>
                <a:buClr>
                  <a:schemeClr val="tx2"/>
                </a:buClr>
                <a:buSzPct val="110000"/>
              </a:pPr>
              <a:r>
                <a:rPr lang="en-US" sz="1125" dirty="0">
                  <a:solidFill>
                    <a:schemeClr val="bg1"/>
                  </a:solidFill>
                  <a:latin typeface="Arial" panose="020B0604020202020204" pitchFamily="34" charset="0"/>
                  <a:cs typeface="Arial" panose="020B0604020202020204" pitchFamily="34" charset="0"/>
                </a:rPr>
                <a:t>Our objective approach enables us to implement the most advanced technologies to meet the unique needs of each customer.</a:t>
              </a:r>
            </a:p>
          </p:txBody>
        </p:sp>
        <p:pic>
          <p:nvPicPr>
            <p:cNvPr id="49" name="Graphic 48">
              <a:extLst>
                <a:ext uri="{FF2B5EF4-FFF2-40B4-BE49-F238E27FC236}">
                  <a16:creationId xmlns:a16="http://schemas.microsoft.com/office/drawing/2014/main" id="{65708BDB-1754-41C6-A899-6D000D8B72C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452" y="3225943"/>
              <a:ext cx="683974" cy="696879"/>
            </a:xfrm>
            <a:prstGeom prst="rect">
              <a:avLst/>
            </a:prstGeom>
          </p:spPr>
        </p:pic>
        <p:pic>
          <p:nvPicPr>
            <p:cNvPr id="50" name="Graphic 49">
              <a:extLst>
                <a:ext uri="{FF2B5EF4-FFF2-40B4-BE49-F238E27FC236}">
                  <a16:creationId xmlns:a16="http://schemas.microsoft.com/office/drawing/2014/main" id="{91EE09B2-F887-4E39-9F72-AE46544FA9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452" y="4953143"/>
              <a:ext cx="683974" cy="696879"/>
            </a:xfrm>
            <a:prstGeom prst="rect">
              <a:avLst/>
            </a:prstGeom>
          </p:spPr>
        </p:pic>
      </p:grpSp>
    </p:spTree>
    <p:extLst>
      <p:ext uri="{BB962C8B-B14F-4D97-AF65-F5344CB8AC3E}">
        <p14:creationId xmlns:p14="http://schemas.microsoft.com/office/powerpoint/2010/main" val="290769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AMRC-CarbonImpac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44391BE6-B282-4583-A6C4-9A64F26668AE}"/>
              </a:ext>
            </a:extLst>
          </p:cNvPr>
          <p:cNvGrpSpPr/>
          <p:nvPr userDrawn="1"/>
        </p:nvGrpSpPr>
        <p:grpSpPr>
          <a:xfrm>
            <a:off x="2" y="-6354"/>
            <a:ext cx="12216713" cy="2848408"/>
            <a:chOff x="1" y="-6659"/>
            <a:chExt cx="12216713" cy="1640882"/>
          </a:xfrm>
        </p:grpSpPr>
        <p:sp>
          <p:nvSpPr>
            <p:cNvPr id="31" name="Triangle 2">
              <a:extLst>
                <a:ext uri="{FF2B5EF4-FFF2-40B4-BE49-F238E27FC236}">
                  <a16:creationId xmlns:a16="http://schemas.microsoft.com/office/drawing/2014/main" id="{FB4AA4ED-2CC2-47E1-A639-A88F7248C9A3}"/>
                </a:ext>
              </a:extLst>
            </p:cNvPr>
            <p:cNvSpPr/>
            <p:nvPr userDrawn="1"/>
          </p:nvSpPr>
          <p:spPr>
            <a:xfrm flipH="1" flipV="1">
              <a:off x="7160328" y="830112"/>
              <a:ext cx="5055976" cy="741650"/>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 name="connsiteX0" fmla="*/ 0 w 15833641"/>
                <a:gd name="connsiteY0" fmla="*/ 879442 h 879442"/>
                <a:gd name="connsiteX1" fmla="*/ 20164 w 15833641"/>
                <a:gd name="connsiteY1" fmla="*/ 0 h 879442"/>
                <a:gd name="connsiteX2" fmla="*/ 15833641 w 15833641"/>
                <a:gd name="connsiteY2" fmla="*/ 879442 h 879442"/>
                <a:gd name="connsiteX3" fmla="*/ 0 w 15833641"/>
                <a:gd name="connsiteY3" fmla="*/ 879442 h 879442"/>
                <a:gd name="connsiteX0" fmla="*/ 0 w 11397474"/>
                <a:gd name="connsiteY0" fmla="*/ 879442 h 879442"/>
                <a:gd name="connsiteX1" fmla="*/ 20164 w 11397474"/>
                <a:gd name="connsiteY1" fmla="*/ 0 h 879442"/>
                <a:gd name="connsiteX2" fmla="*/ 11397474 w 11397474"/>
                <a:gd name="connsiteY2" fmla="*/ 805985 h 879442"/>
                <a:gd name="connsiteX3" fmla="*/ 0 w 11397474"/>
                <a:gd name="connsiteY3" fmla="*/ 879442 h 879442"/>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6396704"/>
                <a:gd name="connsiteY0" fmla="*/ 894147 h 894147"/>
                <a:gd name="connsiteX1" fmla="*/ 0 w 6396704"/>
                <a:gd name="connsiteY1" fmla="*/ 0 h 894147"/>
                <a:gd name="connsiteX2" fmla="*/ 6396704 w 6396704"/>
                <a:gd name="connsiteY2" fmla="*/ 695698 h 894147"/>
                <a:gd name="connsiteX3" fmla="*/ 20165 w 6396704"/>
                <a:gd name="connsiteY3" fmla="*/ 894147 h 894147"/>
                <a:gd name="connsiteX0" fmla="*/ 20165 w 6558020"/>
                <a:gd name="connsiteY0" fmla="*/ 894147 h 894147"/>
                <a:gd name="connsiteX1" fmla="*/ 0 w 6558020"/>
                <a:gd name="connsiteY1" fmla="*/ 0 h 894147"/>
                <a:gd name="connsiteX2" fmla="*/ 6558020 w 6558020"/>
                <a:gd name="connsiteY2" fmla="*/ 703050 h 894147"/>
                <a:gd name="connsiteX3" fmla="*/ 20165 w 6558020"/>
                <a:gd name="connsiteY3" fmla="*/ 894147 h 894147"/>
                <a:gd name="connsiteX0" fmla="*/ 40329 w 6578184"/>
                <a:gd name="connsiteY0" fmla="*/ 842679 h 842679"/>
                <a:gd name="connsiteX1" fmla="*/ 0 w 6578184"/>
                <a:gd name="connsiteY1" fmla="*/ 0 h 842679"/>
                <a:gd name="connsiteX2" fmla="*/ 6578184 w 6578184"/>
                <a:gd name="connsiteY2" fmla="*/ 651582 h 842679"/>
                <a:gd name="connsiteX3" fmla="*/ 40329 w 6578184"/>
                <a:gd name="connsiteY3" fmla="*/ 842679 h 842679"/>
                <a:gd name="connsiteX0" fmla="*/ 0 w 6578184"/>
                <a:gd name="connsiteY0" fmla="*/ 827974 h 827974"/>
                <a:gd name="connsiteX1" fmla="*/ 0 w 6578184"/>
                <a:gd name="connsiteY1" fmla="*/ 0 h 827974"/>
                <a:gd name="connsiteX2" fmla="*/ 6578184 w 6578184"/>
                <a:gd name="connsiteY2" fmla="*/ 651582 h 827974"/>
                <a:gd name="connsiteX3" fmla="*/ 0 w 6578184"/>
                <a:gd name="connsiteY3" fmla="*/ 827974 h 827974"/>
              </a:gdLst>
              <a:ahLst/>
              <a:cxnLst>
                <a:cxn ang="0">
                  <a:pos x="connsiteX0" y="connsiteY0"/>
                </a:cxn>
                <a:cxn ang="0">
                  <a:pos x="connsiteX1" y="connsiteY1"/>
                </a:cxn>
                <a:cxn ang="0">
                  <a:pos x="connsiteX2" y="connsiteY2"/>
                </a:cxn>
                <a:cxn ang="0">
                  <a:pos x="connsiteX3" y="connsiteY3"/>
                </a:cxn>
              </a:cxnLst>
              <a:rect l="l" t="t" r="r" b="b"/>
              <a:pathLst>
                <a:path w="6578184" h="827974">
                  <a:moveTo>
                    <a:pt x="0" y="827974"/>
                  </a:moveTo>
                  <a:lnTo>
                    <a:pt x="0" y="0"/>
                  </a:lnTo>
                  <a:lnTo>
                    <a:pt x="6578184" y="651582"/>
                  </a:lnTo>
                  <a:lnTo>
                    <a:pt x="0" y="827974"/>
                  </a:lnTo>
                  <a:close/>
                </a:path>
              </a:pathLst>
            </a:custGeom>
            <a:gradFill flip="none" rotWithShape="1">
              <a:gsLst>
                <a:gs pos="0">
                  <a:schemeClr val="accent3"/>
                </a:gs>
                <a:gs pos="29000">
                  <a:srgbClr val="69B660"/>
                </a:gs>
                <a:gs pos="100000">
                  <a:schemeClr val="accent4"/>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32" name="Rectangle 5">
              <a:extLst>
                <a:ext uri="{FF2B5EF4-FFF2-40B4-BE49-F238E27FC236}">
                  <a16:creationId xmlns:a16="http://schemas.microsoft.com/office/drawing/2014/main" id="{C4E1E1A0-FAAA-4F2D-8F91-662345399EE5}"/>
                </a:ext>
              </a:extLst>
            </p:cNvPr>
            <p:cNvSpPr/>
            <p:nvPr userDrawn="1"/>
          </p:nvSpPr>
          <p:spPr>
            <a:xfrm>
              <a:off x="1" y="-6659"/>
              <a:ext cx="12216712" cy="164088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1640882"/>
                <a:gd name="connsiteX1" fmla="*/ 12191999 w 12191999"/>
                <a:gd name="connsiteY1" fmla="*/ 0 h 1640882"/>
                <a:gd name="connsiteX2" fmla="*/ 12184869 w 12191999"/>
                <a:gd name="connsiteY2" fmla="*/ 863958 h 1640882"/>
                <a:gd name="connsiteX3" fmla="*/ 0 w 12191999"/>
                <a:gd name="connsiteY3" fmla="*/ 1640882 h 1640882"/>
                <a:gd name="connsiteX4" fmla="*/ 0 w 12191999"/>
                <a:gd name="connsiteY4" fmla="*/ 0 h 1640882"/>
                <a:gd name="connsiteX0" fmla="*/ 0 w 12209760"/>
                <a:gd name="connsiteY0" fmla="*/ 0 h 1640882"/>
                <a:gd name="connsiteX1" fmla="*/ 12191999 w 12209760"/>
                <a:gd name="connsiteY1" fmla="*/ 0 h 1640882"/>
                <a:gd name="connsiteX2" fmla="*/ 12209583 w 12209760"/>
                <a:gd name="connsiteY2" fmla="*/ 1034798 h 1640882"/>
                <a:gd name="connsiteX3" fmla="*/ 0 w 12209760"/>
                <a:gd name="connsiteY3" fmla="*/ 1640882 h 1640882"/>
                <a:gd name="connsiteX4" fmla="*/ 0 w 12209760"/>
                <a:gd name="connsiteY4" fmla="*/ 0 h 1640882"/>
                <a:gd name="connsiteX0" fmla="*/ 0 w 12209583"/>
                <a:gd name="connsiteY0" fmla="*/ 0 h 1640882"/>
                <a:gd name="connsiteX1" fmla="*/ 12191999 w 12209583"/>
                <a:gd name="connsiteY1" fmla="*/ 0 h 1640882"/>
                <a:gd name="connsiteX2" fmla="*/ 12209583 w 12209583"/>
                <a:gd name="connsiteY2" fmla="*/ 1034798 h 1640882"/>
                <a:gd name="connsiteX3" fmla="*/ 0 w 12209583"/>
                <a:gd name="connsiteY3" fmla="*/ 1640882 h 1640882"/>
                <a:gd name="connsiteX4" fmla="*/ 0 w 12209583"/>
                <a:gd name="connsiteY4" fmla="*/ 0 h 1640882"/>
                <a:gd name="connsiteX0" fmla="*/ 0 w 12216712"/>
                <a:gd name="connsiteY0" fmla="*/ 0 h 1640882"/>
                <a:gd name="connsiteX1" fmla="*/ 12216712 w 12216712"/>
                <a:gd name="connsiteY1" fmla="*/ 7118 h 1640882"/>
                <a:gd name="connsiteX2" fmla="*/ 12209583 w 12216712"/>
                <a:gd name="connsiteY2" fmla="*/ 1034798 h 1640882"/>
                <a:gd name="connsiteX3" fmla="*/ 0 w 12216712"/>
                <a:gd name="connsiteY3" fmla="*/ 1640882 h 1640882"/>
                <a:gd name="connsiteX4" fmla="*/ 0 w 12216712"/>
                <a:gd name="connsiteY4" fmla="*/ 0 h 1640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2" h="1640882">
                  <a:moveTo>
                    <a:pt x="0" y="0"/>
                  </a:moveTo>
                  <a:lnTo>
                    <a:pt x="12216712" y="7118"/>
                  </a:lnTo>
                  <a:cubicBezTo>
                    <a:pt x="12214336" y="349678"/>
                    <a:pt x="12211959" y="692238"/>
                    <a:pt x="12209583" y="1034798"/>
                  </a:cubicBezTo>
                  <a:lnTo>
                    <a:pt x="0" y="1640882"/>
                  </a:lnTo>
                  <a:lnTo>
                    <a:pt x="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33" name="Rectangle 5">
              <a:extLst>
                <a:ext uri="{FF2B5EF4-FFF2-40B4-BE49-F238E27FC236}">
                  <a16:creationId xmlns:a16="http://schemas.microsoft.com/office/drawing/2014/main" id="{D48503FE-E4B0-44BE-9B28-D21EB4368856}"/>
                </a:ext>
              </a:extLst>
            </p:cNvPr>
            <p:cNvSpPr/>
            <p:nvPr userDrawn="1"/>
          </p:nvSpPr>
          <p:spPr>
            <a:xfrm>
              <a:off x="6668651" y="-4987"/>
              <a:ext cx="5548063" cy="128733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301198"/>
                <a:gd name="connsiteY0" fmla="*/ 2087 h 1303658"/>
                <a:gd name="connsiteX1" fmla="*/ 6289468 w 6301198"/>
                <a:gd name="connsiteY1" fmla="*/ 415 h 1303658"/>
                <a:gd name="connsiteX2" fmla="*/ 6301198 w 6301198"/>
                <a:gd name="connsiteY2" fmla="*/ 871601 h 1303658"/>
                <a:gd name="connsiteX3" fmla="*/ 0 w 6301198"/>
                <a:gd name="connsiteY3" fmla="*/ 1303658 h 1303658"/>
                <a:gd name="connsiteX4" fmla="*/ 2762959 w 6301198"/>
                <a:gd name="connsiteY4" fmla="*/ 2087 h 1303658"/>
                <a:gd name="connsiteX0" fmla="*/ 2762959 w 6289468"/>
                <a:gd name="connsiteY0" fmla="*/ 2087 h 1303658"/>
                <a:gd name="connsiteX1" fmla="*/ 6289468 w 6289468"/>
                <a:gd name="connsiteY1" fmla="*/ 415 h 1303658"/>
                <a:gd name="connsiteX2" fmla="*/ 6288841 w 6289468"/>
                <a:gd name="connsiteY2" fmla="*/ 1042441 h 1303658"/>
                <a:gd name="connsiteX3" fmla="*/ 0 w 6289468"/>
                <a:gd name="connsiteY3" fmla="*/ 1303658 h 1303658"/>
                <a:gd name="connsiteX4" fmla="*/ 2762959 w 6289468"/>
                <a:gd name="connsiteY4" fmla="*/ 2087 h 1303658"/>
                <a:gd name="connsiteX0" fmla="*/ 2762959 w 6314182"/>
                <a:gd name="connsiteY0" fmla="*/ 0 h 1301571"/>
                <a:gd name="connsiteX1" fmla="*/ 6314182 w 6314182"/>
                <a:gd name="connsiteY1" fmla="*/ 5446 h 1301571"/>
                <a:gd name="connsiteX2" fmla="*/ 6288841 w 6314182"/>
                <a:gd name="connsiteY2" fmla="*/ 1040354 h 1301571"/>
                <a:gd name="connsiteX3" fmla="*/ 0 w 6314182"/>
                <a:gd name="connsiteY3" fmla="*/ 1301571 h 1301571"/>
                <a:gd name="connsiteX4" fmla="*/ 2762959 w 6314182"/>
                <a:gd name="connsiteY4" fmla="*/ 0 h 1301571"/>
                <a:gd name="connsiteX0" fmla="*/ 2132764 w 5683987"/>
                <a:gd name="connsiteY0" fmla="*/ 0 h 1315807"/>
                <a:gd name="connsiteX1" fmla="*/ 5683987 w 5683987"/>
                <a:gd name="connsiteY1" fmla="*/ 5446 h 1315807"/>
                <a:gd name="connsiteX2" fmla="*/ 5658646 w 5683987"/>
                <a:gd name="connsiteY2" fmla="*/ 1040354 h 1315807"/>
                <a:gd name="connsiteX3" fmla="*/ 0 w 5683987"/>
                <a:gd name="connsiteY3" fmla="*/ 1315807 h 1315807"/>
                <a:gd name="connsiteX4" fmla="*/ 2132764 w 5683987"/>
                <a:gd name="connsiteY4" fmla="*/ 0 h 1315807"/>
                <a:gd name="connsiteX0" fmla="*/ 1996840 w 5548063"/>
                <a:gd name="connsiteY0" fmla="*/ 0 h 1287334"/>
                <a:gd name="connsiteX1" fmla="*/ 5548063 w 5548063"/>
                <a:gd name="connsiteY1" fmla="*/ 5446 h 1287334"/>
                <a:gd name="connsiteX2" fmla="*/ 5522722 w 5548063"/>
                <a:gd name="connsiteY2" fmla="*/ 1040354 h 1287334"/>
                <a:gd name="connsiteX3" fmla="*/ 0 w 5548063"/>
                <a:gd name="connsiteY3" fmla="*/ 1287334 h 1287334"/>
                <a:gd name="connsiteX4" fmla="*/ 1996840 w 5548063"/>
                <a:gd name="connsiteY4" fmla="*/ 0 h 1287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8063" h="1287334">
                  <a:moveTo>
                    <a:pt x="1996840" y="0"/>
                  </a:moveTo>
                  <a:cubicBezTo>
                    <a:pt x="1990130" y="8162"/>
                    <a:pt x="4347831" y="2642"/>
                    <a:pt x="5548063" y="5446"/>
                  </a:cubicBezTo>
                  <a:lnTo>
                    <a:pt x="5522722" y="1040354"/>
                  </a:lnTo>
                  <a:lnTo>
                    <a:pt x="0" y="1287334"/>
                  </a:lnTo>
                  <a:lnTo>
                    <a:pt x="199684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sp>
        <p:nvSpPr>
          <p:cNvPr id="34" name="Slide Number Placeholder 9">
            <a:extLst>
              <a:ext uri="{FF2B5EF4-FFF2-40B4-BE49-F238E27FC236}">
                <a16:creationId xmlns:a16="http://schemas.microsoft.com/office/drawing/2014/main" id="{27FFA326-6181-4B69-85A3-E4D6466908AB}"/>
              </a:ext>
            </a:extLst>
          </p:cNvPr>
          <p:cNvSpPr>
            <a:spLocks noGrp="1"/>
          </p:cNvSpPr>
          <p:nvPr>
            <p:ph type="sldNum" sz="quarter" idx="10"/>
          </p:nvPr>
        </p:nvSpPr>
        <p:spPr>
          <a:xfrm>
            <a:off x="11434830" y="6268499"/>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graphicFrame>
        <p:nvGraphicFramePr>
          <p:cNvPr id="35" name="Chart 34">
            <a:extLst>
              <a:ext uri="{FF2B5EF4-FFF2-40B4-BE49-F238E27FC236}">
                <a16:creationId xmlns:a16="http://schemas.microsoft.com/office/drawing/2014/main" id="{B0A469AD-01E9-4387-A195-62C86EFFF9AD}"/>
              </a:ext>
            </a:extLst>
          </p:cNvPr>
          <p:cNvGraphicFramePr>
            <a:graphicFrameLocks/>
          </p:cNvGraphicFramePr>
          <p:nvPr userDrawn="1"/>
        </p:nvGraphicFramePr>
        <p:xfrm>
          <a:off x="624132" y="3170106"/>
          <a:ext cx="5247791" cy="2919021"/>
        </p:xfrm>
        <a:graphic>
          <a:graphicData uri="http://schemas.openxmlformats.org/drawingml/2006/chart">
            <c:chart xmlns:c="http://schemas.openxmlformats.org/drawingml/2006/chart" xmlns:r="http://schemas.openxmlformats.org/officeDocument/2006/relationships" r:id="rId2"/>
          </a:graphicData>
        </a:graphic>
      </p:graphicFrame>
      <p:sp>
        <p:nvSpPr>
          <p:cNvPr id="36" name="Title 1">
            <a:extLst>
              <a:ext uri="{FF2B5EF4-FFF2-40B4-BE49-F238E27FC236}">
                <a16:creationId xmlns:a16="http://schemas.microsoft.com/office/drawing/2014/main" id="{E26537A4-6E9C-48AE-8FD6-3E9ED6CD1A6F}"/>
              </a:ext>
            </a:extLst>
          </p:cNvPr>
          <p:cNvSpPr txBox="1">
            <a:spLocks/>
          </p:cNvSpPr>
          <p:nvPr userDrawn="1"/>
        </p:nvSpPr>
        <p:spPr>
          <a:xfrm>
            <a:off x="605485" y="284542"/>
            <a:ext cx="10972800" cy="72078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2850" dirty="0">
                <a:solidFill>
                  <a:schemeClr val="bg1"/>
                </a:solidFill>
              </a:rPr>
              <a:t>Enabling a Low Carbon Future</a:t>
            </a:r>
          </a:p>
        </p:txBody>
      </p:sp>
      <p:sp>
        <p:nvSpPr>
          <p:cNvPr id="37" name="Title 1">
            <a:extLst>
              <a:ext uri="{FF2B5EF4-FFF2-40B4-BE49-F238E27FC236}">
                <a16:creationId xmlns:a16="http://schemas.microsoft.com/office/drawing/2014/main" id="{1367DD57-BFB8-411A-9493-69F98278AAB7}"/>
              </a:ext>
            </a:extLst>
          </p:cNvPr>
          <p:cNvSpPr txBox="1">
            <a:spLocks/>
          </p:cNvSpPr>
          <p:nvPr userDrawn="1"/>
        </p:nvSpPr>
        <p:spPr>
          <a:xfrm>
            <a:off x="637385" y="975816"/>
            <a:ext cx="5758964" cy="562272"/>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050" dirty="0">
                <a:solidFill>
                  <a:schemeClr val="bg1"/>
                </a:solidFill>
              </a:rPr>
              <a:t>In 2019, Ameresco’s renewable energy assets &amp; customer projects delivered a Carbon Offset equivalent to:</a:t>
            </a:r>
          </a:p>
        </p:txBody>
      </p:sp>
      <p:sp>
        <p:nvSpPr>
          <p:cNvPr id="40" name="TextBox 39">
            <a:extLst>
              <a:ext uri="{FF2B5EF4-FFF2-40B4-BE49-F238E27FC236}">
                <a16:creationId xmlns:a16="http://schemas.microsoft.com/office/drawing/2014/main" id="{CF7E832E-66D6-499B-89BA-7FAE27AFF6DF}"/>
              </a:ext>
            </a:extLst>
          </p:cNvPr>
          <p:cNvSpPr txBox="1"/>
          <p:nvPr userDrawn="1"/>
        </p:nvSpPr>
        <p:spPr>
          <a:xfrm>
            <a:off x="8317606" y="3866805"/>
            <a:ext cx="3532983" cy="577081"/>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050" dirty="0"/>
              <a:t>Greenhouse gas emissions from… </a:t>
            </a:r>
            <a:r>
              <a:rPr lang="en-US" sz="1050" b="1" dirty="0">
                <a:solidFill>
                  <a:schemeClr val="tx2"/>
                </a:solidFill>
              </a:rPr>
              <a:t>27,712,104,218 miles driven by </a:t>
            </a:r>
            <a:br>
              <a:rPr lang="en-US" sz="1050" b="1" dirty="0">
                <a:solidFill>
                  <a:schemeClr val="tx2"/>
                </a:solidFill>
              </a:rPr>
            </a:br>
            <a:r>
              <a:rPr lang="en-US" sz="1050" b="1" dirty="0">
                <a:solidFill>
                  <a:schemeClr val="tx2"/>
                </a:solidFill>
              </a:rPr>
              <a:t>an average passenger vehicle</a:t>
            </a:r>
          </a:p>
        </p:txBody>
      </p:sp>
      <p:sp>
        <p:nvSpPr>
          <p:cNvPr id="41" name="TextBox 40">
            <a:extLst>
              <a:ext uri="{FF2B5EF4-FFF2-40B4-BE49-F238E27FC236}">
                <a16:creationId xmlns:a16="http://schemas.microsoft.com/office/drawing/2014/main" id="{8CD1F960-3209-4B8F-B87E-6BABC761FFB3}"/>
              </a:ext>
            </a:extLst>
          </p:cNvPr>
          <p:cNvSpPr txBox="1"/>
          <p:nvPr userDrawn="1"/>
        </p:nvSpPr>
        <p:spPr>
          <a:xfrm>
            <a:off x="8317606" y="5209681"/>
            <a:ext cx="3532983" cy="415498"/>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050" dirty="0"/>
              <a:t>Carbon sequestered by… </a:t>
            </a:r>
            <a:r>
              <a:rPr lang="en-US" sz="1050" b="1" kern="1200" dirty="0">
                <a:solidFill>
                  <a:schemeClr val="tx2"/>
                </a:solidFill>
                <a:latin typeface="+mn-lt"/>
                <a:ea typeface="+mn-ea"/>
                <a:cs typeface="+mn-cs"/>
              </a:rPr>
              <a:t>14,584,861 acres of U.S. forests in one year</a:t>
            </a:r>
          </a:p>
        </p:txBody>
      </p:sp>
      <p:pic>
        <p:nvPicPr>
          <p:cNvPr id="42" name="Picture 41">
            <a:extLst>
              <a:ext uri="{FF2B5EF4-FFF2-40B4-BE49-F238E27FC236}">
                <a16:creationId xmlns:a16="http://schemas.microsoft.com/office/drawing/2014/main" id="{31C5BF14-D61C-4D54-A101-35DC1D7D59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10952" y="382128"/>
            <a:ext cx="1939637" cy="328487"/>
          </a:xfrm>
          <a:prstGeom prst="rect">
            <a:avLst/>
          </a:prstGeom>
        </p:spPr>
      </p:pic>
      <p:grpSp>
        <p:nvGrpSpPr>
          <p:cNvPr id="43" name="Group 42">
            <a:extLst>
              <a:ext uri="{FF2B5EF4-FFF2-40B4-BE49-F238E27FC236}">
                <a16:creationId xmlns:a16="http://schemas.microsoft.com/office/drawing/2014/main" id="{13D591F8-1062-4582-9D59-4A86AA037319}"/>
              </a:ext>
            </a:extLst>
          </p:cNvPr>
          <p:cNvGrpSpPr/>
          <p:nvPr userDrawn="1"/>
        </p:nvGrpSpPr>
        <p:grpSpPr>
          <a:xfrm>
            <a:off x="7097751" y="3667494"/>
            <a:ext cx="1015408" cy="1015408"/>
            <a:chOff x="6637350" y="3919974"/>
            <a:chExt cx="1121484" cy="1121484"/>
          </a:xfrm>
        </p:grpSpPr>
        <p:pic>
          <p:nvPicPr>
            <p:cNvPr id="44" name="Picture 43">
              <a:extLst>
                <a:ext uri="{FF2B5EF4-FFF2-40B4-BE49-F238E27FC236}">
                  <a16:creationId xmlns:a16="http://schemas.microsoft.com/office/drawing/2014/main" id="{465E41AE-7DC6-4F5C-A87A-96677CE487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780756" y="4060571"/>
              <a:ext cx="878127" cy="878127"/>
            </a:xfrm>
            <a:prstGeom prst="rect">
              <a:avLst/>
            </a:prstGeom>
          </p:spPr>
        </p:pic>
        <p:sp>
          <p:nvSpPr>
            <p:cNvPr id="45" name="Oval 44">
              <a:extLst>
                <a:ext uri="{FF2B5EF4-FFF2-40B4-BE49-F238E27FC236}">
                  <a16:creationId xmlns:a16="http://schemas.microsoft.com/office/drawing/2014/main" id="{1FACF847-9095-40FB-BC3F-667F5262DA32}"/>
                </a:ext>
              </a:extLst>
            </p:cNvPr>
            <p:cNvSpPr/>
            <p:nvPr/>
          </p:nvSpPr>
          <p:spPr>
            <a:xfrm rot="6323744">
              <a:off x="6637350" y="3919974"/>
              <a:ext cx="1121484" cy="112148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grpSp>
      <p:grpSp>
        <p:nvGrpSpPr>
          <p:cNvPr id="46" name="Group 45">
            <a:extLst>
              <a:ext uri="{FF2B5EF4-FFF2-40B4-BE49-F238E27FC236}">
                <a16:creationId xmlns:a16="http://schemas.microsoft.com/office/drawing/2014/main" id="{48BB8893-17F7-4057-A948-850D8A482EA1}"/>
              </a:ext>
            </a:extLst>
          </p:cNvPr>
          <p:cNvGrpSpPr/>
          <p:nvPr userDrawn="1"/>
        </p:nvGrpSpPr>
        <p:grpSpPr>
          <a:xfrm>
            <a:off x="7083273" y="4916487"/>
            <a:ext cx="1058899" cy="1015408"/>
            <a:chOff x="6622871" y="5267511"/>
            <a:chExt cx="1169517" cy="1121484"/>
          </a:xfrm>
        </p:grpSpPr>
        <p:grpSp>
          <p:nvGrpSpPr>
            <p:cNvPr id="47" name="Group 46">
              <a:extLst>
                <a:ext uri="{FF2B5EF4-FFF2-40B4-BE49-F238E27FC236}">
                  <a16:creationId xmlns:a16="http://schemas.microsoft.com/office/drawing/2014/main" id="{77D98C54-B311-4027-B45A-434E2973E22F}"/>
                </a:ext>
              </a:extLst>
            </p:cNvPr>
            <p:cNvGrpSpPr/>
            <p:nvPr userDrawn="1"/>
          </p:nvGrpSpPr>
          <p:grpSpPr>
            <a:xfrm>
              <a:off x="6622871" y="5534093"/>
              <a:ext cx="1169517" cy="606022"/>
              <a:chOff x="6668651" y="5458495"/>
              <a:chExt cx="1120314" cy="580526"/>
            </a:xfrm>
          </p:grpSpPr>
          <p:pic>
            <p:nvPicPr>
              <p:cNvPr id="49" name="Picture 48">
                <a:extLst>
                  <a:ext uri="{FF2B5EF4-FFF2-40B4-BE49-F238E27FC236}">
                    <a16:creationId xmlns:a16="http://schemas.microsoft.com/office/drawing/2014/main" id="{29202EA0-E4EB-42EC-9CD8-0172475283B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668651" y="5458495"/>
                <a:ext cx="580526" cy="580526"/>
              </a:xfrm>
              <a:prstGeom prst="rect">
                <a:avLst/>
              </a:prstGeom>
            </p:spPr>
          </p:pic>
          <p:pic>
            <p:nvPicPr>
              <p:cNvPr id="50" name="Picture 49">
                <a:extLst>
                  <a:ext uri="{FF2B5EF4-FFF2-40B4-BE49-F238E27FC236}">
                    <a16:creationId xmlns:a16="http://schemas.microsoft.com/office/drawing/2014/main" id="{097C87D8-CE47-45DE-BF4E-AA17341A46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208439" y="5458495"/>
                <a:ext cx="580526" cy="580526"/>
              </a:xfrm>
              <a:prstGeom prst="rect">
                <a:avLst/>
              </a:prstGeom>
            </p:spPr>
          </p:pic>
          <p:pic>
            <p:nvPicPr>
              <p:cNvPr id="51" name="Picture 50">
                <a:extLst>
                  <a:ext uri="{FF2B5EF4-FFF2-40B4-BE49-F238E27FC236}">
                    <a16:creationId xmlns:a16="http://schemas.microsoft.com/office/drawing/2014/main" id="{33C5FAF5-166B-4BF6-B108-D4C8D6B612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64932" y="5484883"/>
                <a:ext cx="527750" cy="527751"/>
              </a:xfrm>
              <a:prstGeom prst="rect">
                <a:avLst/>
              </a:prstGeom>
            </p:spPr>
          </p:pic>
        </p:grpSp>
        <p:sp>
          <p:nvSpPr>
            <p:cNvPr id="48" name="Oval 47">
              <a:extLst>
                <a:ext uri="{FF2B5EF4-FFF2-40B4-BE49-F238E27FC236}">
                  <a16:creationId xmlns:a16="http://schemas.microsoft.com/office/drawing/2014/main" id="{AFB22693-4FA6-4BB9-BA34-9D6142024203}"/>
                </a:ext>
              </a:extLst>
            </p:cNvPr>
            <p:cNvSpPr/>
            <p:nvPr userDrawn="1"/>
          </p:nvSpPr>
          <p:spPr>
            <a:xfrm rot="6323744">
              <a:off x="6637350" y="5267511"/>
              <a:ext cx="1121484" cy="112148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grpSp>
      <p:sp>
        <p:nvSpPr>
          <p:cNvPr id="52" name="TextBox 51">
            <a:extLst>
              <a:ext uri="{FF2B5EF4-FFF2-40B4-BE49-F238E27FC236}">
                <a16:creationId xmlns:a16="http://schemas.microsoft.com/office/drawing/2014/main" id="{6069CD88-23DA-4091-B635-7875921B16B3}"/>
              </a:ext>
            </a:extLst>
          </p:cNvPr>
          <p:cNvSpPr txBox="1"/>
          <p:nvPr userDrawn="1"/>
        </p:nvSpPr>
        <p:spPr>
          <a:xfrm>
            <a:off x="8973119" y="4703031"/>
            <a:ext cx="437408" cy="300082"/>
          </a:xfrm>
          <a:prstGeom prst="rect">
            <a:avLst/>
          </a:prstGeom>
          <a:noFill/>
        </p:spPr>
        <p:txBody>
          <a:bodyPr wrap="square" rtlCol="0">
            <a:spAutoFit/>
          </a:bodyPr>
          <a:lstStyle/>
          <a:p>
            <a:pPr marL="5953" marR="0" lvl="0" indent="0" algn="l" defTabSz="342900" rtl="0" eaLnBrk="1" fontAlgn="auto" latinLnBrk="0" hangingPunct="1">
              <a:lnSpc>
                <a:spcPct val="100000"/>
              </a:lnSpc>
              <a:spcBef>
                <a:spcPts val="450"/>
              </a:spcBef>
              <a:spcAft>
                <a:spcPts val="0"/>
              </a:spcAft>
              <a:buClr>
                <a:schemeClr val="tx2"/>
              </a:buClr>
              <a:buSzPct val="110000"/>
              <a:buFont typeface="Arial" panose="020B0604020202020204" pitchFamily="34" charset="0"/>
              <a:buNone/>
              <a:tabLst/>
            </a:pPr>
            <a:r>
              <a:rPr lang="en-US" sz="1350" b="0" i="0" kern="1200" dirty="0">
                <a:solidFill>
                  <a:schemeClr val="accent4"/>
                </a:solidFill>
                <a:latin typeface="Arial" panose="020B0604020202020204" pitchFamily="34" charset="0"/>
                <a:cs typeface="Arial" panose="020B0604020202020204" pitchFamily="34" charset="0"/>
              </a:rPr>
              <a:t>or</a:t>
            </a:r>
            <a:endParaRPr lang="en-US" sz="1350" dirty="0"/>
          </a:p>
        </p:txBody>
      </p:sp>
      <p:sp>
        <p:nvSpPr>
          <p:cNvPr id="53" name="Title 1">
            <a:extLst>
              <a:ext uri="{FF2B5EF4-FFF2-40B4-BE49-F238E27FC236}">
                <a16:creationId xmlns:a16="http://schemas.microsoft.com/office/drawing/2014/main" id="{6E6F8B82-ECBB-4822-BD4D-C7EE698BFADB}"/>
              </a:ext>
            </a:extLst>
          </p:cNvPr>
          <p:cNvSpPr txBox="1">
            <a:spLocks/>
          </p:cNvSpPr>
          <p:nvPr userDrawn="1"/>
        </p:nvSpPr>
        <p:spPr>
          <a:xfrm>
            <a:off x="605485" y="6350450"/>
            <a:ext cx="8559624" cy="297171"/>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788" i="1" spc="0" dirty="0">
                <a:solidFill>
                  <a:schemeClr val="bg2"/>
                </a:solidFill>
              </a:rPr>
              <a:t>Data estimated based on assets owned and operating and customer projects as of 12/31/2018 to represent carbon impact through 2019.</a:t>
            </a:r>
          </a:p>
        </p:txBody>
      </p:sp>
      <p:cxnSp>
        <p:nvCxnSpPr>
          <p:cNvPr id="54" name="Straight Connector 53">
            <a:extLst>
              <a:ext uri="{FF2B5EF4-FFF2-40B4-BE49-F238E27FC236}">
                <a16:creationId xmlns:a16="http://schemas.microsoft.com/office/drawing/2014/main" id="{5BE28D54-30CB-4A68-8BC3-B1DDB9751B01}"/>
              </a:ext>
            </a:extLst>
          </p:cNvPr>
          <p:cNvCxnSpPr>
            <a:cxnSpLocks/>
          </p:cNvCxnSpPr>
          <p:nvPr userDrawn="1"/>
        </p:nvCxnSpPr>
        <p:spPr>
          <a:xfrm>
            <a:off x="6575045" y="3391098"/>
            <a:ext cx="564125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0968AE6-0519-4B68-B42A-A23E0A3A91EB}"/>
              </a:ext>
            </a:extLst>
          </p:cNvPr>
          <p:cNvSpPr txBox="1">
            <a:spLocks/>
          </p:cNvSpPr>
          <p:nvPr userDrawn="1"/>
        </p:nvSpPr>
        <p:spPr>
          <a:xfrm>
            <a:off x="568415" y="1554170"/>
            <a:ext cx="2879120" cy="56807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2700" dirty="0">
                <a:solidFill>
                  <a:schemeClr val="accent5"/>
                </a:solidFill>
              </a:rPr>
              <a:t>50+ Million</a:t>
            </a:r>
            <a:endParaRPr lang="en-US" sz="2850" dirty="0">
              <a:solidFill>
                <a:schemeClr val="accent5"/>
              </a:solidFill>
            </a:endParaRPr>
          </a:p>
        </p:txBody>
      </p:sp>
      <p:sp>
        <p:nvSpPr>
          <p:cNvPr id="3" name="Title 1">
            <a:extLst>
              <a:ext uri="{FF2B5EF4-FFF2-40B4-BE49-F238E27FC236}">
                <a16:creationId xmlns:a16="http://schemas.microsoft.com/office/drawing/2014/main" id="{DF5BC0C5-45AE-4F16-B94C-722FBC45EDAB}"/>
              </a:ext>
            </a:extLst>
          </p:cNvPr>
          <p:cNvSpPr txBox="1">
            <a:spLocks/>
          </p:cNvSpPr>
          <p:nvPr userDrawn="1"/>
        </p:nvSpPr>
        <p:spPr>
          <a:xfrm>
            <a:off x="3121804" y="1750184"/>
            <a:ext cx="4497856" cy="56807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500" dirty="0">
                <a:solidFill>
                  <a:schemeClr val="accent5"/>
                </a:solidFill>
              </a:rPr>
              <a:t>Metric Tons of CO</a:t>
            </a:r>
            <a:r>
              <a:rPr lang="en-US" sz="1500" baseline="-25000" dirty="0">
                <a:solidFill>
                  <a:schemeClr val="accent5"/>
                </a:solidFill>
              </a:rPr>
              <a:t>2</a:t>
            </a:r>
          </a:p>
        </p:txBody>
      </p:sp>
      <p:sp>
        <p:nvSpPr>
          <p:cNvPr id="4" name="TextBox 3">
            <a:extLst>
              <a:ext uri="{FF2B5EF4-FFF2-40B4-BE49-F238E27FC236}">
                <a16:creationId xmlns:a16="http://schemas.microsoft.com/office/drawing/2014/main" id="{AC4670F7-ADD9-4B2E-AB05-344FD97BB35E}"/>
              </a:ext>
            </a:extLst>
          </p:cNvPr>
          <p:cNvSpPr txBox="1"/>
          <p:nvPr userDrawn="1"/>
        </p:nvSpPr>
        <p:spPr>
          <a:xfrm>
            <a:off x="6575045" y="2656710"/>
            <a:ext cx="4642123" cy="461665"/>
          </a:xfrm>
          <a:prstGeom prst="rect">
            <a:avLst/>
          </a:prstGeom>
          <a:noFill/>
        </p:spPr>
        <p:txBody>
          <a:bodyPr wrap="square" rtlCol="0">
            <a:spAutoFit/>
          </a:bodyPr>
          <a:lstStyle/>
          <a:p>
            <a:pPr marL="5953" marR="0" lvl="0" indent="0" algn="l" defTabSz="342900" rtl="0" eaLnBrk="1" fontAlgn="auto" latinLnBrk="0" hangingPunct="1">
              <a:lnSpc>
                <a:spcPct val="100000"/>
              </a:lnSpc>
              <a:spcBef>
                <a:spcPts val="450"/>
              </a:spcBef>
              <a:spcAft>
                <a:spcPts val="0"/>
              </a:spcAft>
              <a:buClr>
                <a:schemeClr val="tx2"/>
              </a:buClr>
              <a:buSzPct val="110000"/>
              <a:buFont typeface="Arial" panose="020B0604020202020204" pitchFamily="34" charset="0"/>
              <a:buNone/>
              <a:tabLst/>
            </a:pPr>
            <a:r>
              <a:rPr lang="en-US" sz="1200" b="0" i="0" kern="1200" dirty="0">
                <a:solidFill>
                  <a:schemeClr val="accent4"/>
                </a:solidFill>
                <a:latin typeface="Arial" panose="020B0604020202020204" pitchFamily="34" charset="0"/>
                <a:cs typeface="Arial" panose="020B0604020202020204" pitchFamily="34" charset="0"/>
              </a:rPr>
              <a:t>Ameresco’s 2019 Carbon Offset of </a:t>
            </a:r>
            <a:r>
              <a:rPr lang="en-US" sz="1200" b="1" i="0" kern="1200" dirty="0">
                <a:solidFill>
                  <a:schemeClr val="accent4"/>
                </a:solidFill>
                <a:latin typeface="Arial" panose="020B0604020202020204" pitchFamily="34" charset="0"/>
                <a:cs typeface="Arial" panose="020B0604020202020204" pitchFamily="34" charset="0"/>
              </a:rPr>
              <a:t>11,167,978 Metric Tons of CO</a:t>
            </a:r>
            <a:r>
              <a:rPr lang="en-US" sz="1200" b="1" i="0" kern="1200" baseline="-25000" dirty="0">
                <a:solidFill>
                  <a:schemeClr val="accent4"/>
                </a:solidFill>
                <a:latin typeface="Arial" panose="020B0604020202020204" pitchFamily="34" charset="0"/>
                <a:cs typeface="Arial" panose="020B0604020202020204" pitchFamily="34" charset="0"/>
              </a:rPr>
              <a:t>2</a:t>
            </a:r>
            <a:r>
              <a:rPr lang="en-US" sz="1200" b="0" i="0" kern="1200" dirty="0">
                <a:solidFill>
                  <a:schemeClr val="accent4"/>
                </a:solidFill>
                <a:latin typeface="Arial" panose="020B0604020202020204" pitchFamily="34" charset="0"/>
                <a:cs typeface="Arial" panose="020B0604020202020204" pitchFamily="34" charset="0"/>
              </a:rPr>
              <a:t> is equal to one of…</a:t>
            </a:r>
            <a:endParaRPr lang="en-US" sz="1200" dirty="0"/>
          </a:p>
        </p:txBody>
      </p:sp>
    </p:spTree>
    <p:extLst>
      <p:ext uri="{BB962C8B-B14F-4D97-AF65-F5344CB8AC3E}">
        <p14:creationId xmlns:p14="http://schemas.microsoft.com/office/powerpoint/2010/main" val="427936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AMRC-CarbonImpac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44391BE6-B282-4583-A6C4-9A64F26668AE}"/>
              </a:ext>
            </a:extLst>
          </p:cNvPr>
          <p:cNvGrpSpPr/>
          <p:nvPr userDrawn="1"/>
        </p:nvGrpSpPr>
        <p:grpSpPr>
          <a:xfrm>
            <a:off x="2" y="-6354"/>
            <a:ext cx="12216713" cy="2848408"/>
            <a:chOff x="1" y="-6659"/>
            <a:chExt cx="12216713" cy="1640882"/>
          </a:xfrm>
        </p:grpSpPr>
        <p:sp>
          <p:nvSpPr>
            <p:cNvPr id="31" name="Triangle 2">
              <a:extLst>
                <a:ext uri="{FF2B5EF4-FFF2-40B4-BE49-F238E27FC236}">
                  <a16:creationId xmlns:a16="http://schemas.microsoft.com/office/drawing/2014/main" id="{FB4AA4ED-2CC2-47E1-A639-A88F7248C9A3}"/>
                </a:ext>
              </a:extLst>
            </p:cNvPr>
            <p:cNvSpPr/>
            <p:nvPr userDrawn="1"/>
          </p:nvSpPr>
          <p:spPr>
            <a:xfrm flipH="1" flipV="1">
              <a:off x="7160328" y="830112"/>
              <a:ext cx="5055976" cy="741650"/>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 name="connsiteX0" fmla="*/ 0 w 15833641"/>
                <a:gd name="connsiteY0" fmla="*/ 879442 h 879442"/>
                <a:gd name="connsiteX1" fmla="*/ 20164 w 15833641"/>
                <a:gd name="connsiteY1" fmla="*/ 0 h 879442"/>
                <a:gd name="connsiteX2" fmla="*/ 15833641 w 15833641"/>
                <a:gd name="connsiteY2" fmla="*/ 879442 h 879442"/>
                <a:gd name="connsiteX3" fmla="*/ 0 w 15833641"/>
                <a:gd name="connsiteY3" fmla="*/ 879442 h 879442"/>
                <a:gd name="connsiteX0" fmla="*/ 0 w 11397474"/>
                <a:gd name="connsiteY0" fmla="*/ 879442 h 879442"/>
                <a:gd name="connsiteX1" fmla="*/ 20164 w 11397474"/>
                <a:gd name="connsiteY1" fmla="*/ 0 h 879442"/>
                <a:gd name="connsiteX2" fmla="*/ 11397474 w 11397474"/>
                <a:gd name="connsiteY2" fmla="*/ 805985 h 879442"/>
                <a:gd name="connsiteX3" fmla="*/ 0 w 11397474"/>
                <a:gd name="connsiteY3" fmla="*/ 879442 h 879442"/>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6396704"/>
                <a:gd name="connsiteY0" fmla="*/ 894147 h 894147"/>
                <a:gd name="connsiteX1" fmla="*/ 0 w 6396704"/>
                <a:gd name="connsiteY1" fmla="*/ 0 h 894147"/>
                <a:gd name="connsiteX2" fmla="*/ 6396704 w 6396704"/>
                <a:gd name="connsiteY2" fmla="*/ 695698 h 894147"/>
                <a:gd name="connsiteX3" fmla="*/ 20165 w 6396704"/>
                <a:gd name="connsiteY3" fmla="*/ 894147 h 894147"/>
                <a:gd name="connsiteX0" fmla="*/ 20165 w 6558020"/>
                <a:gd name="connsiteY0" fmla="*/ 894147 h 894147"/>
                <a:gd name="connsiteX1" fmla="*/ 0 w 6558020"/>
                <a:gd name="connsiteY1" fmla="*/ 0 h 894147"/>
                <a:gd name="connsiteX2" fmla="*/ 6558020 w 6558020"/>
                <a:gd name="connsiteY2" fmla="*/ 703050 h 894147"/>
                <a:gd name="connsiteX3" fmla="*/ 20165 w 6558020"/>
                <a:gd name="connsiteY3" fmla="*/ 894147 h 894147"/>
                <a:gd name="connsiteX0" fmla="*/ 40329 w 6578184"/>
                <a:gd name="connsiteY0" fmla="*/ 842679 h 842679"/>
                <a:gd name="connsiteX1" fmla="*/ 0 w 6578184"/>
                <a:gd name="connsiteY1" fmla="*/ 0 h 842679"/>
                <a:gd name="connsiteX2" fmla="*/ 6578184 w 6578184"/>
                <a:gd name="connsiteY2" fmla="*/ 651582 h 842679"/>
                <a:gd name="connsiteX3" fmla="*/ 40329 w 6578184"/>
                <a:gd name="connsiteY3" fmla="*/ 842679 h 842679"/>
                <a:gd name="connsiteX0" fmla="*/ 0 w 6578184"/>
                <a:gd name="connsiteY0" fmla="*/ 827974 h 827974"/>
                <a:gd name="connsiteX1" fmla="*/ 0 w 6578184"/>
                <a:gd name="connsiteY1" fmla="*/ 0 h 827974"/>
                <a:gd name="connsiteX2" fmla="*/ 6578184 w 6578184"/>
                <a:gd name="connsiteY2" fmla="*/ 651582 h 827974"/>
                <a:gd name="connsiteX3" fmla="*/ 0 w 6578184"/>
                <a:gd name="connsiteY3" fmla="*/ 827974 h 827974"/>
              </a:gdLst>
              <a:ahLst/>
              <a:cxnLst>
                <a:cxn ang="0">
                  <a:pos x="connsiteX0" y="connsiteY0"/>
                </a:cxn>
                <a:cxn ang="0">
                  <a:pos x="connsiteX1" y="connsiteY1"/>
                </a:cxn>
                <a:cxn ang="0">
                  <a:pos x="connsiteX2" y="connsiteY2"/>
                </a:cxn>
                <a:cxn ang="0">
                  <a:pos x="connsiteX3" y="connsiteY3"/>
                </a:cxn>
              </a:cxnLst>
              <a:rect l="l" t="t" r="r" b="b"/>
              <a:pathLst>
                <a:path w="6578184" h="827974">
                  <a:moveTo>
                    <a:pt x="0" y="827974"/>
                  </a:moveTo>
                  <a:lnTo>
                    <a:pt x="0" y="0"/>
                  </a:lnTo>
                  <a:lnTo>
                    <a:pt x="6578184" y="651582"/>
                  </a:lnTo>
                  <a:lnTo>
                    <a:pt x="0" y="827974"/>
                  </a:lnTo>
                  <a:close/>
                </a:path>
              </a:pathLst>
            </a:custGeom>
            <a:gradFill flip="none" rotWithShape="1">
              <a:gsLst>
                <a:gs pos="0">
                  <a:schemeClr val="accent3"/>
                </a:gs>
                <a:gs pos="29000">
                  <a:srgbClr val="69B660"/>
                </a:gs>
                <a:gs pos="100000">
                  <a:schemeClr val="accent4"/>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32" name="Rectangle 5">
              <a:extLst>
                <a:ext uri="{FF2B5EF4-FFF2-40B4-BE49-F238E27FC236}">
                  <a16:creationId xmlns:a16="http://schemas.microsoft.com/office/drawing/2014/main" id="{C4E1E1A0-FAAA-4F2D-8F91-662345399EE5}"/>
                </a:ext>
              </a:extLst>
            </p:cNvPr>
            <p:cNvSpPr/>
            <p:nvPr userDrawn="1"/>
          </p:nvSpPr>
          <p:spPr>
            <a:xfrm>
              <a:off x="1" y="-6659"/>
              <a:ext cx="12216712" cy="164088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1640882"/>
                <a:gd name="connsiteX1" fmla="*/ 12191999 w 12191999"/>
                <a:gd name="connsiteY1" fmla="*/ 0 h 1640882"/>
                <a:gd name="connsiteX2" fmla="*/ 12184869 w 12191999"/>
                <a:gd name="connsiteY2" fmla="*/ 863958 h 1640882"/>
                <a:gd name="connsiteX3" fmla="*/ 0 w 12191999"/>
                <a:gd name="connsiteY3" fmla="*/ 1640882 h 1640882"/>
                <a:gd name="connsiteX4" fmla="*/ 0 w 12191999"/>
                <a:gd name="connsiteY4" fmla="*/ 0 h 1640882"/>
                <a:gd name="connsiteX0" fmla="*/ 0 w 12209760"/>
                <a:gd name="connsiteY0" fmla="*/ 0 h 1640882"/>
                <a:gd name="connsiteX1" fmla="*/ 12191999 w 12209760"/>
                <a:gd name="connsiteY1" fmla="*/ 0 h 1640882"/>
                <a:gd name="connsiteX2" fmla="*/ 12209583 w 12209760"/>
                <a:gd name="connsiteY2" fmla="*/ 1034798 h 1640882"/>
                <a:gd name="connsiteX3" fmla="*/ 0 w 12209760"/>
                <a:gd name="connsiteY3" fmla="*/ 1640882 h 1640882"/>
                <a:gd name="connsiteX4" fmla="*/ 0 w 12209760"/>
                <a:gd name="connsiteY4" fmla="*/ 0 h 1640882"/>
                <a:gd name="connsiteX0" fmla="*/ 0 w 12209583"/>
                <a:gd name="connsiteY0" fmla="*/ 0 h 1640882"/>
                <a:gd name="connsiteX1" fmla="*/ 12191999 w 12209583"/>
                <a:gd name="connsiteY1" fmla="*/ 0 h 1640882"/>
                <a:gd name="connsiteX2" fmla="*/ 12209583 w 12209583"/>
                <a:gd name="connsiteY2" fmla="*/ 1034798 h 1640882"/>
                <a:gd name="connsiteX3" fmla="*/ 0 w 12209583"/>
                <a:gd name="connsiteY3" fmla="*/ 1640882 h 1640882"/>
                <a:gd name="connsiteX4" fmla="*/ 0 w 12209583"/>
                <a:gd name="connsiteY4" fmla="*/ 0 h 1640882"/>
                <a:gd name="connsiteX0" fmla="*/ 0 w 12216712"/>
                <a:gd name="connsiteY0" fmla="*/ 0 h 1640882"/>
                <a:gd name="connsiteX1" fmla="*/ 12216712 w 12216712"/>
                <a:gd name="connsiteY1" fmla="*/ 7118 h 1640882"/>
                <a:gd name="connsiteX2" fmla="*/ 12209583 w 12216712"/>
                <a:gd name="connsiteY2" fmla="*/ 1034798 h 1640882"/>
                <a:gd name="connsiteX3" fmla="*/ 0 w 12216712"/>
                <a:gd name="connsiteY3" fmla="*/ 1640882 h 1640882"/>
                <a:gd name="connsiteX4" fmla="*/ 0 w 12216712"/>
                <a:gd name="connsiteY4" fmla="*/ 0 h 1640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2" h="1640882">
                  <a:moveTo>
                    <a:pt x="0" y="0"/>
                  </a:moveTo>
                  <a:lnTo>
                    <a:pt x="12216712" y="7118"/>
                  </a:lnTo>
                  <a:cubicBezTo>
                    <a:pt x="12214336" y="349678"/>
                    <a:pt x="12211959" y="692238"/>
                    <a:pt x="12209583" y="1034798"/>
                  </a:cubicBezTo>
                  <a:lnTo>
                    <a:pt x="0" y="1640882"/>
                  </a:lnTo>
                  <a:lnTo>
                    <a:pt x="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33" name="Rectangle 5">
              <a:extLst>
                <a:ext uri="{FF2B5EF4-FFF2-40B4-BE49-F238E27FC236}">
                  <a16:creationId xmlns:a16="http://schemas.microsoft.com/office/drawing/2014/main" id="{D48503FE-E4B0-44BE-9B28-D21EB4368856}"/>
                </a:ext>
              </a:extLst>
            </p:cNvPr>
            <p:cNvSpPr/>
            <p:nvPr userDrawn="1"/>
          </p:nvSpPr>
          <p:spPr>
            <a:xfrm>
              <a:off x="6668651" y="-4987"/>
              <a:ext cx="5548063" cy="128733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301198"/>
                <a:gd name="connsiteY0" fmla="*/ 2087 h 1303658"/>
                <a:gd name="connsiteX1" fmla="*/ 6289468 w 6301198"/>
                <a:gd name="connsiteY1" fmla="*/ 415 h 1303658"/>
                <a:gd name="connsiteX2" fmla="*/ 6301198 w 6301198"/>
                <a:gd name="connsiteY2" fmla="*/ 871601 h 1303658"/>
                <a:gd name="connsiteX3" fmla="*/ 0 w 6301198"/>
                <a:gd name="connsiteY3" fmla="*/ 1303658 h 1303658"/>
                <a:gd name="connsiteX4" fmla="*/ 2762959 w 6301198"/>
                <a:gd name="connsiteY4" fmla="*/ 2087 h 1303658"/>
                <a:gd name="connsiteX0" fmla="*/ 2762959 w 6289468"/>
                <a:gd name="connsiteY0" fmla="*/ 2087 h 1303658"/>
                <a:gd name="connsiteX1" fmla="*/ 6289468 w 6289468"/>
                <a:gd name="connsiteY1" fmla="*/ 415 h 1303658"/>
                <a:gd name="connsiteX2" fmla="*/ 6288841 w 6289468"/>
                <a:gd name="connsiteY2" fmla="*/ 1042441 h 1303658"/>
                <a:gd name="connsiteX3" fmla="*/ 0 w 6289468"/>
                <a:gd name="connsiteY3" fmla="*/ 1303658 h 1303658"/>
                <a:gd name="connsiteX4" fmla="*/ 2762959 w 6289468"/>
                <a:gd name="connsiteY4" fmla="*/ 2087 h 1303658"/>
                <a:gd name="connsiteX0" fmla="*/ 2762959 w 6314182"/>
                <a:gd name="connsiteY0" fmla="*/ 0 h 1301571"/>
                <a:gd name="connsiteX1" fmla="*/ 6314182 w 6314182"/>
                <a:gd name="connsiteY1" fmla="*/ 5446 h 1301571"/>
                <a:gd name="connsiteX2" fmla="*/ 6288841 w 6314182"/>
                <a:gd name="connsiteY2" fmla="*/ 1040354 h 1301571"/>
                <a:gd name="connsiteX3" fmla="*/ 0 w 6314182"/>
                <a:gd name="connsiteY3" fmla="*/ 1301571 h 1301571"/>
                <a:gd name="connsiteX4" fmla="*/ 2762959 w 6314182"/>
                <a:gd name="connsiteY4" fmla="*/ 0 h 1301571"/>
                <a:gd name="connsiteX0" fmla="*/ 2132764 w 5683987"/>
                <a:gd name="connsiteY0" fmla="*/ 0 h 1315807"/>
                <a:gd name="connsiteX1" fmla="*/ 5683987 w 5683987"/>
                <a:gd name="connsiteY1" fmla="*/ 5446 h 1315807"/>
                <a:gd name="connsiteX2" fmla="*/ 5658646 w 5683987"/>
                <a:gd name="connsiteY2" fmla="*/ 1040354 h 1315807"/>
                <a:gd name="connsiteX3" fmla="*/ 0 w 5683987"/>
                <a:gd name="connsiteY3" fmla="*/ 1315807 h 1315807"/>
                <a:gd name="connsiteX4" fmla="*/ 2132764 w 5683987"/>
                <a:gd name="connsiteY4" fmla="*/ 0 h 1315807"/>
                <a:gd name="connsiteX0" fmla="*/ 1996840 w 5548063"/>
                <a:gd name="connsiteY0" fmla="*/ 0 h 1287334"/>
                <a:gd name="connsiteX1" fmla="*/ 5548063 w 5548063"/>
                <a:gd name="connsiteY1" fmla="*/ 5446 h 1287334"/>
                <a:gd name="connsiteX2" fmla="*/ 5522722 w 5548063"/>
                <a:gd name="connsiteY2" fmla="*/ 1040354 h 1287334"/>
                <a:gd name="connsiteX3" fmla="*/ 0 w 5548063"/>
                <a:gd name="connsiteY3" fmla="*/ 1287334 h 1287334"/>
                <a:gd name="connsiteX4" fmla="*/ 1996840 w 5548063"/>
                <a:gd name="connsiteY4" fmla="*/ 0 h 1287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8063" h="1287334">
                  <a:moveTo>
                    <a:pt x="1996840" y="0"/>
                  </a:moveTo>
                  <a:cubicBezTo>
                    <a:pt x="1990130" y="8162"/>
                    <a:pt x="4347831" y="2642"/>
                    <a:pt x="5548063" y="5446"/>
                  </a:cubicBezTo>
                  <a:lnTo>
                    <a:pt x="5522722" y="1040354"/>
                  </a:lnTo>
                  <a:lnTo>
                    <a:pt x="0" y="1287334"/>
                  </a:lnTo>
                  <a:lnTo>
                    <a:pt x="199684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sp>
        <p:nvSpPr>
          <p:cNvPr id="34" name="Slide Number Placeholder 9">
            <a:extLst>
              <a:ext uri="{FF2B5EF4-FFF2-40B4-BE49-F238E27FC236}">
                <a16:creationId xmlns:a16="http://schemas.microsoft.com/office/drawing/2014/main" id="{27FFA326-6181-4B69-85A3-E4D6466908AB}"/>
              </a:ext>
            </a:extLst>
          </p:cNvPr>
          <p:cNvSpPr>
            <a:spLocks noGrp="1"/>
          </p:cNvSpPr>
          <p:nvPr>
            <p:ph type="sldNum" sz="quarter" idx="10"/>
          </p:nvPr>
        </p:nvSpPr>
        <p:spPr>
          <a:xfrm>
            <a:off x="11434830" y="6268499"/>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graphicFrame>
        <p:nvGraphicFramePr>
          <p:cNvPr id="35" name="Chart 34">
            <a:extLst>
              <a:ext uri="{FF2B5EF4-FFF2-40B4-BE49-F238E27FC236}">
                <a16:creationId xmlns:a16="http://schemas.microsoft.com/office/drawing/2014/main" id="{B0A469AD-01E9-4387-A195-62C86EFFF9AD}"/>
              </a:ext>
            </a:extLst>
          </p:cNvPr>
          <p:cNvGraphicFramePr>
            <a:graphicFrameLocks/>
          </p:cNvGraphicFramePr>
          <p:nvPr userDrawn="1">
            <p:extLst>
              <p:ext uri="{D42A27DB-BD31-4B8C-83A1-F6EECF244321}">
                <p14:modId xmlns:p14="http://schemas.microsoft.com/office/powerpoint/2010/main" val="3335996260"/>
              </p:ext>
            </p:extLst>
          </p:nvPr>
        </p:nvGraphicFramePr>
        <p:xfrm>
          <a:off x="624132" y="3170106"/>
          <a:ext cx="5247791" cy="2919021"/>
        </p:xfrm>
        <a:graphic>
          <a:graphicData uri="http://schemas.openxmlformats.org/drawingml/2006/chart">
            <c:chart xmlns:c="http://schemas.openxmlformats.org/drawingml/2006/chart" xmlns:r="http://schemas.openxmlformats.org/officeDocument/2006/relationships" r:id="rId2"/>
          </a:graphicData>
        </a:graphic>
      </p:graphicFrame>
      <p:sp>
        <p:nvSpPr>
          <p:cNvPr id="36" name="Title 1">
            <a:extLst>
              <a:ext uri="{FF2B5EF4-FFF2-40B4-BE49-F238E27FC236}">
                <a16:creationId xmlns:a16="http://schemas.microsoft.com/office/drawing/2014/main" id="{E26537A4-6E9C-48AE-8FD6-3E9ED6CD1A6F}"/>
              </a:ext>
            </a:extLst>
          </p:cNvPr>
          <p:cNvSpPr txBox="1">
            <a:spLocks/>
          </p:cNvSpPr>
          <p:nvPr userDrawn="1"/>
        </p:nvSpPr>
        <p:spPr>
          <a:xfrm>
            <a:off x="605485" y="284542"/>
            <a:ext cx="10972800" cy="72078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2850" dirty="0">
                <a:solidFill>
                  <a:schemeClr val="bg1"/>
                </a:solidFill>
              </a:rPr>
              <a:t>Enabling a Low Carbon Future</a:t>
            </a:r>
          </a:p>
        </p:txBody>
      </p:sp>
      <p:sp>
        <p:nvSpPr>
          <p:cNvPr id="37" name="Title 1">
            <a:extLst>
              <a:ext uri="{FF2B5EF4-FFF2-40B4-BE49-F238E27FC236}">
                <a16:creationId xmlns:a16="http://schemas.microsoft.com/office/drawing/2014/main" id="{1367DD57-BFB8-411A-9493-69F98278AAB7}"/>
              </a:ext>
            </a:extLst>
          </p:cNvPr>
          <p:cNvSpPr txBox="1">
            <a:spLocks/>
          </p:cNvSpPr>
          <p:nvPr userDrawn="1"/>
        </p:nvSpPr>
        <p:spPr>
          <a:xfrm>
            <a:off x="637385" y="975816"/>
            <a:ext cx="5758964" cy="562272"/>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050" dirty="0">
                <a:solidFill>
                  <a:schemeClr val="bg1"/>
                </a:solidFill>
              </a:rPr>
              <a:t>In 2019, Ameresco’s renewable energy assets &amp; customer projects delivered a Carbon Offset equivalent to:</a:t>
            </a:r>
          </a:p>
        </p:txBody>
      </p:sp>
      <p:sp>
        <p:nvSpPr>
          <p:cNvPr id="40" name="TextBox 39">
            <a:extLst>
              <a:ext uri="{FF2B5EF4-FFF2-40B4-BE49-F238E27FC236}">
                <a16:creationId xmlns:a16="http://schemas.microsoft.com/office/drawing/2014/main" id="{CF7E832E-66D6-499B-89BA-7FAE27AFF6DF}"/>
              </a:ext>
            </a:extLst>
          </p:cNvPr>
          <p:cNvSpPr txBox="1"/>
          <p:nvPr userDrawn="1"/>
        </p:nvSpPr>
        <p:spPr>
          <a:xfrm>
            <a:off x="8317606" y="3866805"/>
            <a:ext cx="3532983" cy="577081"/>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050" dirty="0"/>
              <a:t>Greenhouse gas emissions from… </a:t>
            </a:r>
            <a:r>
              <a:rPr lang="en-US" sz="1050" b="1" dirty="0">
                <a:solidFill>
                  <a:schemeClr val="tx2"/>
                </a:solidFill>
              </a:rPr>
              <a:t>27,712,104,218 miles driven by </a:t>
            </a:r>
            <a:br>
              <a:rPr lang="en-US" sz="1050" b="1" dirty="0">
                <a:solidFill>
                  <a:schemeClr val="tx2"/>
                </a:solidFill>
              </a:rPr>
            </a:br>
            <a:r>
              <a:rPr lang="en-US" sz="1050" b="1" dirty="0">
                <a:solidFill>
                  <a:schemeClr val="tx2"/>
                </a:solidFill>
              </a:rPr>
              <a:t>an average passenger vehicle</a:t>
            </a:r>
          </a:p>
        </p:txBody>
      </p:sp>
      <p:sp>
        <p:nvSpPr>
          <p:cNvPr id="41" name="TextBox 40">
            <a:extLst>
              <a:ext uri="{FF2B5EF4-FFF2-40B4-BE49-F238E27FC236}">
                <a16:creationId xmlns:a16="http://schemas.microsoft.com/office/drawing/2014/main" id="{8CD1F960-3209-4B8F-B87E-6BABC761FFB3}"/>
              </a:ext>
            </a:extLst>
          </p:cNvPr>
          <p:cNvSpPr txBox="1"/>
          <p:nvPr userDrawn="1"/>
        </p:nvSpPr>
        <p:spPr>
          <a:xfrm>
            <a:off x="8317606" y="5209681"/>
            <a:ext cx="3532983" cy="415498"/>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050" dirty="0"/>
              <a:t>Carbon sequestered by… </a:t>
            </a:r>
            <a:r>
              <a:rPr lang="en-US" sz="1050" b="1" kern="1200" dirty="0">
                <a:solidFill>
                  <a:schemeClr val="tx2"/>
                </a:solidFill>
                <a:latin typeface="+mn-lt"/>
                <a:ea typeface="+mn-ea"/>
                <a:cs typeface="+mn-cs"/>
              </a:rPr>
              <a:t>14,584,861 acres of U.S. forests in one year</a:t>
            </a:r>
          </a:p>
        </p:txBody>
      </p:sp>
      <p:pic>
        <p:nvPicPr>
          <p:cNvPr id="42" name="Picture 41">
            <a:extLst>
              <a:ext uri="{FF2B5EF4-FFF2-40B4-BE49-F238E27FC236}">
                <a16:creationId xmlns:a16="http://schemas.microsoft.com/office/drawing/2014/main" id="{31C5BF14-D61C-4D54-A101-35DC1D7D59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10952" y="382128"/>
            <a:ext cx="1939637" cy="328487"/>
          </a:xfrm>
          <a:prstGeom prst="rect">
            <a:avLst/>
          </a:prstGeom>
        </p:spPr>
      </p:pic>
      <p:grpSp>
        <p:nvGrpSpPr>
          <p:cNvPr id="43" name="Group 42">
            <a:extLst>
              <a:ext uri="{FF2B5EF4-FFF2-40B4-BE49-F238E27FC236}">
                <a16:creationId xmlns:a16="http://schemas.microsoft.com/office/drawing/2014/main" id="{13D591F8-1062-4582-9D59-4A86AA037319}"/>
              </a:ext>
            </a:extLst>
          </p:cNvPr>
          <p:cNvGrpSpPr/>
          <p:nvPr userDrawn="1"/>
        </p:nvGrpSpPr>
        <p:grpSpPr>
          <a:xfrm>
            <a:off x="7097751" y="3667494"/>
            <a:ext cx="1015408" cy="1015408"/>
            <a:chOff x="6637350" y="3919974"/>
            <a:chExt cx="1121484" cy="1121484"/>
          </a:xfrm>
        </p:grpSpPr>
        <p:pic>
          <p:nvPicPr>
            <p:cNvPr id="44" name="Picture 43">
              <a:extLst>
                <a:ext uri="{FF2B5EF4-FFF2-40B4-BE49-F238E27FC236}">
                  <a16:creationId xmlns:a16="http://schemas.microsoft.com/office/drawing/2014/main" id="{465E41AE-7DC6-4F5C-A87A-96677CE487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780756" y="4060571"/>
              <a:ext cx="878127" cy="878127"/>
            </a:xfrm>
            <a:prstGeom prst="rect">
              <a:avLst/>
            </a:prstGeom>
          </p:spPr>
        </p:pic>
        <p:sp>
          <p:nvSpPr>
            <p:cNvPr id="45" name="Oval 44">
              <a:extLst>
                <a:ext uri="{FF2B5EF4-FFF2-40B4-BE49-F238E27FC236}">
                  <a16:creationId xmlns:a16="http://schemas.microsoft.com/office/drawing/2014/main" id="{1FACF847-9095-40FB-BC3F-667F5262DA32}"/>
                </a:ext>
              </a:extLst>
            </p:cNvPr>
            <p:cNvSpPr/>
            <p:nvPr/>
          </p:nvSpPr>
          <p:spPr>
            <a:xfrm rot="6323744">
              <a:off x="6637350" y="3919974"/>
              <a:ext cx="1121484" cy="112148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grpSp>
      <p:grpSp>
        <p:nvGrpSpPr>
          <p:cNvPr id="46" name="Group 45">
            <a:extLst>
              <a:ext uri="{FF2B5EF4-FFF2-40B4-BE49-F238E27FC236}">
                <a16:creationId xmlns:a16="http://schemas.microsoft.com/office/drawing/2014/main" id="{48BB8893-17F7-4057-A948-850D8A482EA1}"/>
              </a:ext>
            </a:extLst>
          </p:cNvPr>
          <p:cNvGrpSpPr/>
          <p:nvPr userDrawn="1"/>
        </p:nvGrpSpPr>
        <p:grpSpPr>
          <a:xfrm>
            <a:off x="7083273" y="4916487"/>
            <a:ext cx="1058899" cy="1015408"/>
            <a:chOff x="6622871" y="5267511"/>
            <a:chExt cx="1169517" cy="1121484"/>
          </a:xfrm>
        </p:grpSpPr>
        <p:grpSp>
          <p:nvGrpSpPr>
            <p:cNvPr id="47" name="Group 46">
              <a:extLst>
                <a:ext uri="{FF2B5EF4-FFF2-40B4-BE49-F238E27FC236}">
                  <a16:creationId xmlns:a16="http://schemas.microsoft.com/office/drawing/2014/main" id="{77D98C54-B311-4027-B45A-434E2973E22F}"/>
                </a:ext>
              </a:extLst>
            </p:cNvPr>
            <p:cNvGrpSpPr/>
            <p:nvPr userDrawn="1"/>
          </p:nvGrpSpPr>
          <p:grpSpPr>
            <a:xfrm>
              <a:off x="6622871" y="5534093"/>
              <a:ext cx="1169517" cy="606022"/>
              <a:chOff x="6668651" y="5458495"/>
              <a:chExt cx="1120314" cy="580526"/>
            </a:xfrm>
          </p:grpSpPr>
          <p:pic>
            <p:nvPicPr>
              <p:cNvPr id="49" name="Picture 48">
                <a:extLst>
                  <a:ext uri="{FF2B5EF4-FFF2-40B4-BE49-F238E27FC236}">
                    <a16:creationId xmlns:a16="http://schemas.microsoft.com/office/drawing/2014/main" id="{29202EA0-E4EB-42EC-9CD8-0172475283B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668651" y="5458495"/>
                <a:ext cx="580526" cy="580526"/>
              </a:xfrm>
              <a:prstGeom prst="rect">
                <a:avLst/>
              </a:prstGeom>
            </p:spPr>
          </p:pic>
          <p:pic>
            <p:nvPicPr>
              <p:cNvPr id="50" name="Picture 49">
                <a:extLst>
                  <a:ext uri="{FF2B5EF4-FFF2-40B4-BE49-F238E27FC236}">
                    <a16:creationId xmlns:a16="http://schemas.microsoft.com/office/drawing/2014/main" id="{097C87D8-CE47-45DE-BF4E-AA17341A46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208439" y="5458495"/>
                <a:ext cx="580526" cy="580526"/>
              </a:xfrm>
              <a:prstGeom prst="rect">
                <a:avLst/>
              </a:prstGeom>
            </p:spPr>
          </p:pic>
          <p:pic>
            <p:nvPicPr>
              <p:cNvPr id="51" name="Picture 50">
                <a:extLst>
                  <a:ext uri="{FF2B5EF4-FFF2-40B4-BE49-F238E27FC236}">
                    <a16:creationId xmlns:a16="http://schemas.microsoft.com/office/drawing/2014/main" id="{33C5FAF5-166B-4BF6-B108-D4C8D6B612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64932" y="5484883"/>
                <a:ext cx="527750" cy="527751"/>
              </a:xfrm>
              <a:prstGeom prst="rect">
                <a:avLst/>
              </a:prstGeom>
            </p:spPr>
          </p:pic>
        </p:grpSp>
        <p:sp>
          <p:nvSpPr>
            <p:cNvPr id="48" name="Oval 47">
              <a:extLst>
                <a:ext uri="{FF2B5EF4-FFF2-40B4-BE49-F238E27FC236}">
                  <a16:creationId xmlns:a16="http://schemas.microsoft.com/office/drawing/2014/main" id="{AFB22693-4FA6-4BB9-BA34-9D6142024203}"/>
                </a:ext>
              </a:extLst>
            </p:cNvPr>
            <p:cNvSpPr/>
            <p:nvPr userDrawn="1"/>
          </p:nvSpPr>
          <p:spPr>
            <a:xfrm rot="6323744">
              <a:off x="6637350" y="5267511"/>
              <a:ext cx="1121484" cy="112148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grpSp>
      <p:sp>
        <p:nvSpPr>
          <p:cNvPr id="52" name="TextBox 51">
            <a:extLst>
              <a:ext uri="{FF2B5EF4-FFF2-40B4-BE49-F238E27FC236}">
                <a16:creationId xmlns:a16="http://schemas.microsoft.com/office/drawing/2014/main" id="{6069CD88-23DA-4091-B635-7875921B16B3}"/>
              </a:ext>
            </a:extLst>
          </p:cNvPr>
          <p:cNvSpPr txBox="1"/>
          <p:nvPr userDrawn="1"/>
        </p:nvSpPr>
        <p:spPr>
          <a:xfrm>
            <a:off x="8973119" y="4703031"/>
            <a:ext cx="437408" cy="300082"/>
          </a:xfrm>
          <a:prstGeom prst="rect">
            <a:avLst/>
          </a:prstGeom>
          <a:noFill/>
        </p:spPr>
        <p:txBody>
          <a:bodyPr wrap="square" rtlCol="0">
            <a:spAutoFit/>
          </a:bodyPr>
          <a:lstStyle/>
          <a:p>
            <a:pPr marL="5953" marR="0" lvl="0" indent="0" algn="l" defTabSz="342900" rtl="0" eaLnBrk="1" fontAlgn="auto" latinLnBrk="0" hangingPunct="1">
              <a:lnSpc>
                <a:spcPct val="100000"/>
              </a:lnSpc>
              <a:spcBef>
                <a:spcPts val="450"/>
              </a:spcBef>
              <a:spcAft>
                <a:spcPts val="0"/>
              </a:spcAft>
              <a:buClr>
                <a:schemeClr val="tx2"/>
              </a:buClr>
              <a:buSzPct val="110000"/>
              <a:buFont typeface="Arial" panose="020B0604020202020204" pitchFamily="34" charset="0"/>
              <a:buNone/>
              <a:tabLst/>
            </a:pPr>
            <a:r>
              <a:rPr lang="en-US" sz="1350" b="0" i="0" kern="1200" dirty="0">
                <a:solidFill>
                  <a:schemeClr val="accent4"/>
                </a:solidFill>
                <a:latin typeface="Arial" panose="020B0604020202020204" pitchFamily="34" charset="0"/>
                <a:cs typeface="Arial" panose="020B0604020202020204" pitchFamily="34" charset="0"/>
              </a:rPr>
              <a:t>or</a:t>
            </a:r>
            <a:endParaRPr lang="en-US" sz="1350" dirty="0"/>
          </a:p>
        </p:txBody>
      </p:sp>
      <p:sp>
        <p:nvSpPr>
          <p:cNvPr id="53" name="Title 1">
            <a:extLst>
              <a:ext uri="{FF2B5EF4-FFF2-40B4-BE49-F238E27FC236}">
                <a16:creationId xmlns:a16="http://schemas.microsoft.com/office/drawing/2014/main" id="{6E6F8B82-ECBB-4822-BD4D-C7EE698BFADB}"/>
              </a:ext>
            </a:extLst>
          </p:cNvPr>
          <p:cNvSpPr txBox="1">
            <a:spLocks/>
          </p:cNvSpPr>
          <p:nvPr userDrawn="1"/>
        </p:nvSpPr>
        <p:spPr>
          <a:xfrm>
            <a:off x="605485" y="6350450"/>
            <a:ext cx="8559624" cy="297171"/>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788" i="1" spc="0" dirty="0">
                <a:solidFill>
                  <a:schemeClr val="bg2"/>
                </a:solidFill>
              </a:rPr>
              <a:t>Data estimated based on assets owned and operating and customer projects as of 12/31/2018 to represent carbon impact through 2019.</a:t>
            </a:r>
          </a:p>
        </p:txBody>
      </p:sp>
      <p:cxnSp>
        <p:nvCxnSpPr>
          <p:cNvPr id="54" name="Straight Connector 53">
            <a:extLst>
              <a:ext uri="{FF2B5EF4-FFF2-40B4-BE49-F238E27FC236}">
                <a16:creationId xmlns:a16="http://schemas.microsoft.com/office/drawing/2014/main" id="{5BE28D54-30CB-4A68-8BC3-B1DDB9751B01}"/>
              </a:ext>
            </a:extLst>
          </p:cNvPr>
          <p:cNvCxnSpPr>
            <a:cxnSpLocks/>
          </p:cNvCxnSpPr>
          <p:nvPr userDrawn="1"/>
        </p:nvCxnSpPr>
        <p:spPr>
          <a:xfrm>
            <a:off x="6575045" y="3391098"/>
            <a:ext cx="564125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0968AE6-0519-4B68-B42A-A23E0A3A91EB}"/>
              </a:ext>
            </a:extLst>
          </p:cNvPr>
          <p:cNvSpPr txBox="1">
            <a:spLocks/>
          </p:cNvSpPr>
          <p:nvPr userDrawn="1"/>
        </p:nvSpPr>
        <p:spPr>
          <a:xfrm>
            <a:off x="568415" y="1554170"/>
            <a:ext cx="2879120" cy="56807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2700" dirty="0">
                <a:solidFill>
                  <a:schemeClr val="accent5"/>
                </a:solidFill>
              </a:rPr>
              <a:t>50+ Million</a:t>
            </a:r>
            <a:endParaRPr lang="en-US" sz="2850" dirty="0">
              <a:solidFill>
                <a:schemeClr val="accent5"/>
              </a:solidFill>
            </a:endParaRPr>
          </a:p>
        </p:txBody>
      </p:sp>
      <p:sp>
        <p:nvSpPr>
          <p:cNvPr id="3" name="Title 1">
            <a:extLst>
              <a:ext uri="{FF2B5EF4-FFF2-40B4-BE49-F238E27FC236}">
                <a16:creationId xmlns:a16="http://schemas.microsoft.com/office/drawing/2014/main" id="{DF5BC0C5-45AE-4F16-B94C-722FBC45EDAB}"/>
              </a:ext>
            </a:extLst>
          </p:cNvPr>
          <p:cNvSpPr txBox="1">
            <a:spLocks/>
          </p:cNvSpPr>
          <p:nvPr userDrawn="1"/>
        </p:nvSpPr>
        <p:spPr>
          <a:xfrm>
            <a:off x="3121804" y="1750184"/>
            <a:ext cx="4497856" cy="56807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500" dirty="0">
                <a:solidFill>
                  <a:schemeClr val="accent5"/>
                </a:solidFill>
              </a:rPr>
              <a:t>Metric Tons of CO</a:t>
            </a:r>
            <a:r>
              <a:rPr lang="en-US" sz="1500" baseline="-25000" dirty="0">
                <a:solidFill>
                  <a:schemeClr val="accent5"/>
                </a:solidFill>
              </a:rPr>
              <a:t>2</a:t>
            </a:r>
          </a:p>
        </p:txBody>
      </p:sp>
      <p:sp>
        <p:nvSpPr>
          <p:cNvPr id="4" name="TextBox 3">
            <a:extLst>
              <a:ext uri="{FF2B5EF4-FFF2-40B4-BE49-F238E27FC236}">
                <a16:creationId xmlns:a16="http://schemas.microsoft.com/office/drawing/2014/main" id="{AC4670F7-ADD9-4B2E-AB05-344FD97BB35E}"/>
              </a:ext>
            </a:extLst>
          </p:cNvPr>
          <p:cNvSpPr txBox="1"/>
          <p:nvPr userDrawn="1"/>
        </p:nvSpPr>
        <p:spPr>
          <a:xfrm>
            <a:off x="6575045" y="2656710"/>
            <a:ext cx="4642123" cy="461665"/>
          </a:xfrm>
          <a:prstGeom prst="rect">
            <a:avLst/>
          </a:prstGeom>
          <a:noFill/>
        </p:spPr>
        <p:txBody>
          <a:bodyPr wrap="square" rtlCol="0">
            <a:spAutoFit/>
          </a:bodyPr>
          <a:lstStyle/>
          <a:p>
            <a:pPr marL="5953" marR="0" lvl="0" indent="0" algn="l" defTabSz="342900" rtl="0" eaLnBrk="1" fontAlgn="auto" latinLnBrk="0" hangingPunct="1">
              <a:lnSpc>
                <a:spcPct val="100000"/>
              </a:lnSpc>
              <a:spcBef>
                <a:spcPts val="450"/>
              </a:spcBef>
              <a:spcAft>
                <a:spcPts val="0"/>
              </a:spcAft>
              <a:buClr>
                <a:schemeClr val="tx2"/>
              </a:buClr>
              <a:buSzPct val="110000"/>
              <a:buFont typeface="Arial" panose="020B0604020202020204" pitchFamily="34" charset="0"/>
              <a:buNone/>
              <a:tabLst/>
            </a:pPr>
            <a:r>
              <a:rPr lang="en-US" sz="1200" b="0" i="0" kern="1200" dirty="0">
                <a:solidFill>
                  <a:schemeClr val="accent4"/>
                </a:solidFill>
                <a:latin typeface="Arial" panose="020B0604020202020204" pitchFamily="34" charset="0"/>
                <a:cs typeface="Arial" panose="020B0604020202020204" pitchFamily="34" charset="0"/>
              </a:rPr>
              <a:t>Ameresco’s 2019 Carbon Offset of </a:t>
            </a:r>
            <a:r>
              <a:rPr lang="en-US" sz="1200" b="1" i="0" kern="1200" dirty="0">
                <a:solidFill>
                  <a:schemeClr val="accent4"/>
                </a:solidFill>
                <a:latin typeface="Arial" panose="020B0604020202020204" pitchFamily="34" charset="0"/>
                <a:cs typeface="Arial" panose="020B0604020202020204" pitchFamily="34" charset="0"/>
              </a:rPr>
              <a:t>11,167,978 Metric Tons of CO</a:t>
            </a:r>
            <a:r>
              <a:rPr lang="en-US" sz="1200" b="1" i="0" kern="1200" baseline="-25000" dirty="0">
                <a:solidFill>
                  <a:schemeClr val="accent4"/>
                </a:solidFill>
                <a:latin typeface="Arial" panose="020B0604020202020204" pitchFamily="34" charset="0"/>
                <a:cs typeface="Arial" panose="020B0604020202020204" pitchFamily="34" charset="0"/>
              </a:rPr>
              <a:t>2</a:t>
            </a:r>
            <a:r>
              <a:rPr lang="en-US" sz="1200" b="0" i="0" kern="1200" dirty="0">
                <a:solidFill>
                  <a:schemeClr val="accent4"/>
                </a:solidFill>
                <a:latin typeface="Arial" panose="020B0604020202020204" pitchFamily="34" charset="0"/>
                <a:cs typeface="Arial" panose="020B0604020202020204" pitchFamily="34" charset="0"/>
              </a:rPr>
              <a:t> is equal to one of…</a:t>
            </a:r>
            <a:endParaRPr lang="en-US" sz="1200" dirty="0"/>
          </a:p>
        </p:txBody>
      </p:sp>
    </p:spTree>
    <p:extLst>
      <p:ext uri="{BB962C8B-B14F-4D97-AF65-F5344CB8AC3E}">
        <p14:creationId xmlns:p14="http://schemas.microsoft.com/office/powerpoint/2010/main" val="11779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AMRC-Accolades">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A2315163-C4B5-45B9-A7BA-662A36E4B821}"/>
              </a:ext>
            </a:extLst>
          </p:cNvPr>
          <p:cNvGrpSpPr/>
          <p:nvPr userDrawn="1"/>
        </p:nvGrpSpPr>
        <p:grpSpPr>
          <a:xfrm>
            <a:off x="8387922" y="5630531"/>
            <a:ext cx="3804079" cy="1233408"/>
            <a:chOff x="8387920" y="5630530"/>
            <a:chExt cx="3804079" cy="1233408"/>
          </a:xfrm>
        </p:grpSpPr>
        <p:grpSp>
          <p:nvGrpSpPr>
            <p:cNvPr id="68" name="Group 67">
              <a:extLst>
                <a:ext uri="{FF2B5EF4-FFF2-40B4-BE49-F238E27FC236}">
                  <a16:creationId xmlns:a16="http://schemas.microsoft.com/office/drawing/2014/main" id="{6F2D2FB3-32A6-415C-806A-FF090952E9DA}"/>
                </a:ext>
              </a:extLst>
            </p:cNvPr>
            <p:cNvGrpSpPr/>
            <p:nvPr userDrawn="1"/>
          </p:nvGrpSpPr>
          <p:grpSpPr>
            <a:xfrm>
              <a:off x="8387920" y="5630530"/>
              <a:ext cx="3804079" cy="1233408"/>
              <a:chOff x="8387920" y="5630530"/>
              <a:chExt cx="3804079" cy="1233408"/>
            </a:xfrm>
          </p:grpSpPr>
          <p:sp>
            <p:nvSpPr>
              <p:cNvPr id="70" name="Rectangle 5">
                <a:extLst>
                  <a:ext uri="{FF2B5EF4-FFF2-40B4-BE49-F238E27FC236}">
                    <a16:creationId xmlns:a16="http://schemas.microsoft.com/office/drawing/2014/main" id="{5DF0B5E5-EF60-4C4B-9A07-471F6B3DED27}"/>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71" name="Rectangle 5">
                <a:extLst>
                  <a:ext uri="{FF2B5EF4-FFF2-40B4-BE49-F238E27FC236}">
                    <a16:creationId xmlns:a16="http://schemas.microsoft.com/office/drawing/2014/main" id="{629B2649-0897-4F8F-832C-41C7AB71C48C}"/>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pic>
          <p:nvPicPr>
            <p:cNvPr id="69" name="Graphic 68">
              <a:extLst>
                <a:ext uri="{FF2B5EF4-FFF2-40B4-BE49-F238E27FC236}">
                  <a16:creationId xmlns:a16="http://schemas.microsoft.com/office/drawing/2014/main" id="{5488CCE7-57D4-4E15-9784-0C5D0890F1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pic>
        <p:nvPicPr>
          <p:cNvPr id="28" name="Picture 27">
            <a:extLst>
              <a:ext uri="{FF2B5EF4-FFF2-40B4-BE49-F238E27FC236}">
                <a16:creationId xmlns:a16="http://schemas.microsoft.com/office/drawing/2014/main" id="{2D83635E-0463-4D33-A026-D5F4055532CA}"/>
              </a:ext>
            </a:extLst>
          </p:cNvPr>
          <p:cNvPicPr>
            <a:picLocks noChangeAspect="1"/>
          </p:cNvPicPr>
          <p:nvPr userDrawn="1"/>
        </p:nvPicPr>
        <p:blipFill>
          <a:blip r:embed="rId4" cstate="email">
            <a:alphaModFix amt="20000"/>
            <a:extLst>
              <a:ext uri="{28A0092B-C50C-407E-A947-70E740481C1C}">
                <a14:useLocalDpi xmlns:a14="http://schemas.microsoft.com/office/drawing/2010/main"/>
              </a:ext>
            </a:extLst>
          </a:blip>
          <a:stretch>
            <a:fillRect/>
          </a:stretch>
        </p:blipFill>
        <p:spPr>
          <a:xfrm>
            <a:off x="4570984" y="4638640"/>
            <a:ext cx="1204805" cy="947045"/>
          </a:xfrm>
          <a:prstGeom prst="rect">
            <a:avLst/>
          </a:prstGeom>
        </p:spPr>
      </p:pic>
      <p:pic>
        <p:nvPicPr>
          <p:cNvPr id="29" name="Picture 28">
            <a:extLst>
              <a:ext uri="{FF2B5EF4-FFF2-40B4-BE49-F238E27FC236}">
                <a16:creationId xmlns:a16="http://schemas.microsoft.com/office/drawing/2014/main" id="{87B9F3C6-86E8-4E77-A3BA-59FC5B65B931}"/>
              </a:ext>
            </a:extLst>
          </p:cNvPr>
          <p:cNvPicPr>
            <a:picLocks noChangeAspect="1"/>
          </p:cNvPicPr>
          <p:nvPr userDrawn="1"/>
        </p:nvPicPr>
        <p:blipFill rotWithShape="1">
          <a:blip r:embed="rId5" cstate="screen">
            <a:alphaModFix amt="20000"/>
            <a:extLst>
              <a:ext uri="{28A0092B-C50C-407E-A947-70E740481C1C}">
                <a14:useLocalDpi xmlns:a14="http://schemas.microsoft.com/office/drawing/2010/main"/>
              </a:ext>
            </a:extLst>
          </a:blip>
          <a:srcRect/>
          <a:stretch/>
        </p:blipFill>
        <p:spPr>
          <a:xfrm rot="10800000">
            <a:off x="8762481" y="5612020"/>
            <a:ext cx="913713" cy="693570"/>
          </a:xfrm>
          <a:prstGeom prst="rect">
            <a:avLst/>
          </a:prstGeom>
        </p:spPr>
      </p:pic>
      <p:sp>
        <p:nvSpPr>
          <p:cNvPr id="39" name="Slide Number Placeholder 1">
            <a:extLst>
              <a:ext uri="{FF2B5EF4-FFF2-40B4-BE49-F238E27FC236}">
                <a16:creationId xmlns:a16="http://schemas.microsoft.com/office/drawing/2014/main" id="{7EAD1ECD-958C-45F1-8509-C309B862AF7D}"/>
              </a:ext>
            </a:extLst>
          </p:cNvPr>
          <p:cNvSpPr>
            <a:spLocks noGrp="1"/>
          </p:cNvSpPr>
          <p:nvPr>
            <p:ph type="sldNum" sz="quarter" idx="10"/>
          </p:nvPr>
        </p:nvSpPr>
        <p:spPr>
          <a:xfrm>
            <a:off x="11467578" y="6266091"/>
            <a:ext cx="462023" cy="295271"/>
          </a:xfrm>
        </p:spPr>
        <p:txBody>
          <a:bodyPr/>
          <a:lstStyle/>
          <a:p>
            <a:pPr>
              <a:defRPr/>
            </a:pPr>
            <a:fld id="{48F63A3B-78C7-47BE-AE5E-E10140E04643}" type="slidenum">
              <a:rPr lang="en-US" smtClean="0">
                <a:solidFill>
                  <a:srgbClr val="FFFFFF"/>
                </a:solidFill>
                <a:cs typeface="Arial" charset="0"/>
              </a:rPr>
              <a:pPr>
                <a:defRPr/>
              </a:pPr>
              <a:t>‹#›</a:t>
            </a:fld>
            <a:endParaRPr lang="en-US" dirty="0">
              <a:solidFill>
                <a:srgbClr val="FFFFFF"/>
              </a:solidFill>
            </a:endParaRPr>
          </a:p>
        </p:txBody>
      </p:sp>
      <p:grpSp>
        <p:nvGrpSpPr>
          <p:cNvPr id="56" name="Group 55">
            <a:extLst>
              <a:ext uri="{FF2B5EF4-FFF2-40B4-BE49-F238E27FC236}">
                <a16:creationId xmlns:a16="http://schemas.microsoft.com/office/drawing/2014/main" id="{6A560B71-BE87-4AC7-8B88-53C5BB39EFF2}"/>
              </a:ext>
            </a:extLst>
          </p:cNvPr>
          <p:cNvGrpSpPr/>
          <p:nvPr userDrawn="1"/>
        </p:nvGrpSpPr>
        <p:grpSpPr>
          <a:xfrm>
            <a:off x="357735" y="3164856"/>
            <a:ext cx="3984279" cy="3407404"/>
            <a:chOff x="609600" y="1313099"/>
            <a:chExt cx="6257925" cy="5351854"/>
          </a:xfrm>
        </p:grpSpPr>
        <p:pic>
          <p:nvPicPr>
            <p:cNvPr id="57" name="Picture 56">
              <a:extLst>
                <a:ext uri="{FF2B5EF4-FFF2-40B4-BE49-F238E27FC236}">
                  <a16:creationId xmlns:a16="http://schemas.microsoft.com/office/drawing/2014/main" id="{09159953-E30C-4B1A-822B-F6F4B624183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5820"/>
            <a:stretch/>
          </p:blipFill>
          <p:spPr>
            <a:xfrm>
              <a:off x="609600" y="1313099"/>
              <a:ext cx="6257925" cy="5351854"/>
            </a:xfrm>
            <a:prstGeom prst="rect">
              <a:avLst/>
            </a:prstGeom>
          </p:spPr>
        </p:pic>
        <p:sp>
          <p:nvSpPr>
            <p:cNvPr id="58" name="Oval 57">
              <a:extLst>
                <a:ext uri="{FF2B5EF4-FFF2-40B4-BE49-F238E27FC236}">
                  <a16:creationId xmlns:a16="http://schemas.microsoft.com/office/drawing/2014/main" id="{33DAFC48-FB71-4A7C-842C-8E1E16D937E4}"/>
                </a:ext>
              </a:extLst>
            </p:cNvPr>
            <p:cNvSpPr/>
            <p:nvPr/>
          </p:nvSpPr>
          <p:spPr>
            <a:xfrm>
              <a:off x="5365664" y="2701612"/>
              <a:ext cx="182881" cy="182881"/>
            </a:xfrm>
            <a:prstGeom prst="ellipse">
              <a:avLst/>
            </a:prstGeom>
            <a:noFill/>
            <a:ln>
              <a:solidFill>
                <a:schemeClr val="tx1"/>
              </a:solidFill>
            </a:ln>
            <a:effectLst>
              <a:glow rad="1397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pic>
        <p:nvPicPr>
          <p:cNvPr id="59" name="Picture 58">
            <a:extLst>
              <a:ext uri="{FF2B5EF4-FFF2-40B4-BE49-F238E27FC236}">
                <a16:creationId xmlns:a16="http://schemas.microsoft.com/office/drawing/2014/main" id="{1EF7F771-8020-4443-9EB2-15A0297426CA}"/>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4930556" y="1611521"/>
            <a:ext cx="1571037" cy="87511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D8272EFA-7BE3-4EE4-9C21-5327493E7C87}"/>
              </a:ext>
            </a:extLst>
          </p:cNvPr>
          <p:cNvPicPr/>
          <p:nvPr userDrawn="1"/>
        </p:nvPicPr>
        <p:blipFill rotWithShape="1">
          <a:blip r:embed="rId8" cstate="email">
            <a:extLst>
              <a:ext uri="{28A0092B-C50C-407E-A947-70E740481C1C}">
                <a14:useLocalDpi xmlns:a14="http://schemas.microsoft.com/office/drawing/2010/main"/>
              </a:ext>
            </a:extLst>
          </a:blip>
          <a:srcRect/>
          <a:stretch/>
        </p:blipFill>
        <p:spPr bwMode="auto">
          <a:xfrm>
            <a:off x="10021669" y="1631806"/>
            <a:ext cx="1544395" cy="922983"/>
          </a:xfrm>
          <a:prstGeom prst="rect">
            <a:avLst/>
          </a:prstGeom>
          <a:extLst>
            <a:ext uri="{53640926-AAD7-44D8-BBD7-CCE9431645EC}">
              <a14:shadowObscured xmlns:a14="http://schemas.microsoft.com/office/drawing/2010/main"/>
            </a:ext>
          </a:extLst>
        </p:spPr>
      </p:pic>
      <p:pic>
        <p:nvPicPr>
          <p:cNvPr id="61" name="Picture 60">
            <a:extLst>
              <a:ext uri="{FF2B5EF4-FFF2-40B4-BE49-F238E27FC236}">
                <a16:creationId xmlns:a16="http://schemas.microsoft.com/office/drawing/2014/main" id="{A9D0ED15-3CD2-44DE-B496-327C6C97D713}"/>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a:stretch/>
        </p:blipFill>
        <p:spPr>
          <a:xfrm>
            <a:off x="4930557" y="2984506"/>
            <a:ext cx="3876359" cy="952725"/>
          </a:xfrm>
          <a:prstGeom prst="rect">
            <a:avLst/>
          </a:prstGeom>
          <a:noFill/>
          <a:ln>
            <a:noFill/>
          </a:ln>
        </p:spPr>
      </p:pic>
      <p:pic>
        <p:nvPicPr>
          <p:cNvPr id="62" name="Picture 2">
            <a:extLst>
              <a:ext uri="{FF2B5EF4-FFF2-40B4-BE49-F238E27FC236}">
                <a16:creationId xmlns:a16="http://schemas.microsoft.com/office/drawing/2014/main" id="{AB41C700-1542-4244-9906-5080EB5D0FA0}"/>
              </a:ext>
            </a:extLst>
          </p:cNvPr>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651846" y="1393284"/>
            <a:ext cx="1352823" cy="136037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3" name="Picture 2" descr="Ameresco named Best and Brightest Companies to Work for In the Nation for 2019">
            <a:extLst>
              <a:ext uri="{FF2B5EF4-FFF2-40B4-BE49-F238E27FC236}">
                <a16:creationId xmlns:a16="http://schemas.microsoft.com/office/drawing/2014/main" id="{15B9B8B6-3E9A-4E50-A358-6EC9FC2F66B9}"/>
              </a:ext>
            </a:extLst>
          </p:cNvPr>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9380745" y="2984324"/>
            <a:ext cx="1064569" cy="106456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descr="A screenshot of a cell phone&#10;&#10;Description automatically generated">
            <a:extLst>
              <a:ext uri="{FF2B5EF4-FFF2-40B4-BE49-F238E27FC236}">
                <a16:creationId xmlns:a16="http://schemas.microsoft.com/office/drawing/2014/main" id="{09397735-2C94-497F-83B7-1E4B16C4B1CF}"/>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771825" y="1440175"/>
            <a:ext cx="1344411" cy="1234050"/>
          </a:xfrm>
          <a:prstGeom prst="rect">
            <a:avLst/>
          </a:prstGeom>
        </p:spPr>
      </p:pic>
      <p:pic>
        <p:nvPicPr>
          <p:cNvPr id="65" name="Picture 64" descr="A close up of a sign&#10;&#10;Description automatically generated">
            <a:extLst>
              <a:ext uri="{FF2B5EF4-FFF2-40B4-BE49-F238E27FC236}">
                <a16:creationId xmlns:a16="http://schemas.microsoft.com/office/drawing/2014/main" id="{34F5181E-79E3-4646-AE18-85F8E939DA1B}"/>
              </a:ext>
            </a:extLst>
          </p:cNvPr>
          <p:cNvPicPr>
            <a:picLocks noChangeAspect="1"/>
          </p:cNvPicPr>
          <p:nvPr userDrawn="1"/>
        </p:nvPicPr>
        <p:blipFill rotWithShape="1">
          <a:blip r:embed="rId13" cstate="email">
            <a:extLst>
              <a:ext uri="{28A0092B-C50C-407E-A947-70E740481C1C}">
                <a14:useLocalDpi xmlns:a14="http://schemas.microsoft.com/office/drawing/2010/main"/>
              </a:ext>
            </a:extLst>
          </a:blip>
          <a:srcRect/>
          <a:stretch/>
        </p:blipFill>
        <p:spPr>
          <a:xfrm>
            <a:off x="7290215" y="1393444"/>
            <a:ext cx="2043135" cy="1241177"/>
          </a:xfrm>
          <a:prstGeom prst="rect">
            <a:avLst/>
          </a:prstGeom>
        </p:spPr>
      </p:pic>
      <p:cxnSp>
        <p:nvCxnSpPr>
          <p:cNvPr id="66" name="Straight Connector 65">
            <a:extLst>
              <a:ext uri="{FF2B5EF4-FFF2-40B4-BE49-F238E27FC236}">
                <a16:creationId xmlns:a16="http://schemas.microsoft.com/office/drawing/2014/main" id="{724C9FA5-C1F7-4179-A465-D85555ADB924}"/>
              </a:ext>
            </a:extLst>
          </p:cNvPr>
          <p:cNvCxnSpPr>
            <a:cxnSpLocks/>
          </p:cNvCxnSpPr>
          <p:nvPr userDrawn="1"/>
        </p:nvCxnSpPr>
        <p:spPr>
          <a:xfrm>
            <a:off x="609601" y="1030149"/>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D76E9CBE-4D18-472E-ADCA-3BE410E98094}"/>
              </a:ext>
            </a:extLst>
          </p:cNvPr>
          <p:cNvSpPr txBox="1">
            <a:spLocks/>
          </p:cNvSpPr>
          <p:nvPr userDrawn="1"/>
        </p:nvSpPr>
        <p:spPr>
          <a:xfrm>
            <a:off x="609600" y="274640"/>
            <a:ext cx="10972800" cy="720785"/>
          </a:xfrm>
          <a:prstGeom prst="rect">
            <a:avLst/>
          </a:prstGeom>
        </p:spPr>
        <p:txBody>
          <a:bodyPr vert="horz" lIns="68580" tIns="34290" rIns="68580" bIns="3429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2400" dirty="0"/>
              <a:t>Industry Awards &amp; Analyst Recognition</a:t>
            </a:r>
          </a:p>
        </p:txBody>
      </p:sp>
      <p:sp>
        <p:nvSpPr>
          <p:cNvPr id="2" name="TextBox 1">
            <a:extLst>
              <a:ext uri="{FF2B5EF4-FFF2-40B4-BE49-F238E27FC236}">
                <a16:creationId xmlns:a16="http://schemas.microsoft.com/office/drawing/2014/main" id="{8AE3C66F-126E-4052-8A8B-C394CC32DAED}"/>
              </a:ext>
            </a:extLst>
          </p:cNvPr>
          <p:cNvSpPr txBox="1"/>
          <p:nvPr userDrawn="1"/>
        </p:nvSpPr>
        <p:spPr>
          <a:xfrm>
            <a:off x="4725817" y="4397377"/>
            <a:ext cx="5041151" cy="1305486"/>
          </a:xfrm>
          <a:prstGeom prst="rect">
            <a:avLst/>
          </a:prstGeom>
          <a:noFill/>
        </p:spPr>
        <p:txBody>
          <a:bodyPr wrap="square" rtlCol="0">
            <a:spAutoFit/>
          </a:bodyPr>
          <a:lstStyle/>
          <a:p>
            <a:pPr marL="5953" marR="0" lvl="0" indent="0" algn="l" defTabSz="342900" rtl="0" eaLnBrk="1" fontAlgn="auto" latinLnBrk="0" hangingPunct="1">
              <a:lnSpc>
                <a:spcPct val="100000"/>
              </a:lnSpc>
              <a:spcBef>
                <a:spcPts val="450"/>
              </a:spcBef>
              <a:spcAft>
                <a:spcPts val="0"/>
              </a:spcAft>
              <a:buClr>
                <a:srgbClr val="0065A3"/>
              </a:buClr>
              <a:buSzPct val="110000"/>
              <a:buFont typeface="Arial" panose="020B0604020202020204" pitchFamily="34" charset="0"/>
              <a:buNone/>
              <a:tabLst/>
              <a:defRPr/>
            </a:pPr>
            <a:r>
              <a:rPr kumimoji="0" lang="en-US" sz="1050"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Ameresco Acclaimed a Leader by </a:t>
            </a:r>
            <a:r>
              <a:rPr kumimoji="0" lang="en-US" sz="1050" b="1" i="1"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Guidehouse Insights</a:t>
            </a:r>
            <a:r>
              <a:rPr kumimoji="0" lang="en-US" sz="1050"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 in </a:t>
            </a:r>
            <a:br>
              <a:rPr kumimoji="0" lang="en-US" sz="1050"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br>
            <a:r>
              <a:rPr kumimoji="0" lang="en-US" sz="1050"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Q2 2020 Energy Service Companies Leaderboard Report</a:t>
            </a:r>
          </a:p>
          <a:p>
            <a:pPr marL="5953" marR="0" lvl="0" indent="0" algn="l" defTabSz="342900" rtl="0" eaLnBrk="1" fontAlgn="auto" latinLnBrk="0" hangingPunct="1">
              <a:lnSpc>
                <a:spcPct val="100000"/>
              </a:lnSpc>
              <a:spcBef>
                <a:spcPts val="450"/>
              </a:spcBef>
              <a:spcAft>
                <a:spcPts val="0"/>
              </a:spcAft>
              <a:buClr>
                <a:srgbClr val="0065A3"/>
              </a:buClr>
              <a:buSzPct val="110000"/>
              <a:buFont typeface="Arial" panose="020B0604020202020204" pitchFamily="34" charset="0"/>
              <a:buNone/>
              <a:tabLst/>
              <a:defRPr/>
            </a:pPr>
            <a:br>
              <a:rPr kumimoji="0" lang="en-US" sz="105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br>
            <a:r>
              <a:rPr kumimoji="0" lang="en-US" sz="105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  These Leaders are innovating technology and financing options within and outside of ESPC structures to address growing customer interest in comprehensive energy management, infrastructure upgrades, decarbonization…</a:t>
            </a:r>
          </a:p>
          <a:p>
            <a:pPr marL="5953" marR="0" lvl="0" indent="0" algn="l" defTabSz="342900" rtl="0" eaLnBrk="1" fontAlgn="auto" latinLnBrk="0" hangingPunct="1">
              <a:lnSpc>
                <a:spcPct val="100000"/>
              </a:lnSpc>
              <a:spcBef>
                <a:spcPts val="450"/>
              </a:spcBef>
              <a:spcAft>
                <a:spcPts val="0"/>
              </a:spcAft>
              <a:buClr>
                <a:srgbClr val="0065A3"/>
              </a:buClr>
              <a:buSzPct val="110000"/>
              <a:buFont typeface="Arial" panose="020B0604020202020204" pitchFamily="34" charset="0"/>
              <a:buNone/>
              <a:tabLst/>
              <a:defRPr/>
            </a:pPr>
            <a:r>
              <a:rPr kumimoji="0" lang="en-US" sz="750" b="0" i="1"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Guidehouse Insights Leaderboard: Energy Service Companies, Q2 2020</a:t>
            </a:r>
          </a:p>
        </p:txBody>
      </p:sp>
    </p:spTree>
    <p:extLst>
      <p:ext uri="{BB962C8B-B14F-4D97-AF65-F5344CB8AC3E}">
        <p14:creationId xmlns:p14="http://schemas.microsoft.com/office/powerpoint/2010/main" val="150195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AMRC-Accolades21">
    <p:spTree>
      <p:nvGrpSpPr>
        <p:cNvPr id="1" name=""/>
        <p:cNvGrpSpPr/>
        <p:nvPr/>
      </p:nvGrpSpPr>
      <p:grpSpPr>
        <a:xfrm>
          <a:off x="0" y="0"/>
          <a:ext cx="0" cy="0"/>
          <a:chOff x="0" y="0"/>
          <a:chExt cx="0" cy="0"/>
        </a:xfrm>
      </p:grpSpPr>
      <p:cxnSp>
        <p:nvCxnSpPr>
          <p:cNvPr id="66" name="Straight Connector 65">
            <a:extLst>
              <a:ext uri="{FF2B5EF4-FFF2-40B4-BE49-F238E27FC236}">
                <a16:creationId xmlns:a16="http://schemas.microsoft.com/office/drawing/2014/main" id="{724C9FA5-C1F7-4179-A465-D85555ADB924}"/>
              </a:ext>
            </a:extLst>
          </p:cNvPr>
          <p:cNvCxnSpPr>
            <a:cxnSpLocks/>
          </p:cNvCxnSpPr>
          <p:nvPr userDrawn="1"/>
        </p:nvCxnSpPr>
        <p:spPr>
          <a:xfrm>
            <a:off x="609601" y="1030149"/>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D76E9CBE-4D18-472E-ADCA-3BE410E98094}"/>
              </a:ext>
            </a:extLst>
          </p:cNvPr>
          <p:cNvSpPr txBox="1">
            <a:spLocks/>
          </p:cNvSpPr>
          <p:nvPr userDrawn="1"/>
        </p:nvSpPr>
        <p:spPr>
          <a:xfrm>
            <a:off x="609600" y="274640"/>
            <a:ext cx="10972800" cy="720785"/>
          </a:xfrm>
          <a:prstGeom prst="rect">
            <a:avLst/>
          </a:prstGeom>
        </p:spPr>
        <p:txBody>
          <a:bodyPr vert="horz" lIns="68580" tIns="34290" rIns="68580" bIns="3429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2400" dirty="0"/>
              <a:t>Industry Awards &amp; Analyst Recognition</a:t>
            </a:r>
          </a:p>
        </p:txBody>
      </p:sp>
      <p:pic>
        <p:nvPicPr>
          <p:cNvPr id="23" name="Picture 22" descr="A picture containing text&#10;&#10;Description automatically generated">
            <a:extLst>
              <a:ext uri="{FF2B5EF4-FFF2-40B4-BE49-F238E27FC236}">
                <a16:creationId xmlns:a16="http://schemas.microsoft.com/office/drawing/2014/main" id="{EC0F6217-0ECB-4717-97E4-74D2B8EC56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206" y="5420756"/>
            <a:ext cx="1045868" cy="806734"/>
          </a:xfrm>
          <a:prstGeom prst="rect">
            <a:avLst/>
          </a:prstGeom>
        </p:spPr>
      </p:pic>
      <p:pic>
        <p:nvPicPr>
          <p:cNvPr id="24" name="Picture 4" descr="CollabraLink Ranked Best and Brightest Companies To Work For in the Nation for  2020 by the National Association for Business Resources - CollabraLink |  Creating a Modern, Digital Government">
            <a:extLst>
              <a:ext uri="{FF2B5EF4-FFF2-40B4-BE49-F238E27FC236}">
                <a16:creationId xmlns:a16="http://schemas.microsoft.com/office/drawing/2014/main" id="{40E355DF-8175-412D-9E51-043D3657A44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90426" y="5380269"/>
            <a:ext cx="891655" cy="88770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close up of a logo&#10;&#10;Description automatically generated">
            <a:extLst>
              <a:ext uri="{FF2B5EF4-FFF2-40B4-BE49-F238E27FC236}">
                <a16:creationId xmlns:a16="http://schemas.microsoft.com/office/drawing/2014/main" id="{2E65BB40-EAA6-4B34-BD8E-2468C822E1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1561" y="5358956"/>
            <a:ext cx="662276" cy="930339"/>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F6F2D937-4EE3-4183-A936-9D6FA4E731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08400" y="5441213"/>
            <a:ext cx="834315" cy="765825"/>
          </a:xfrm>
          <a:prstGeom prst="rect">
            <a:avLst/>
          </a:prstGeom>
        </p:spPr>
      </p:pic>
      <p:pic>
        <p:nvPicPr>
          <p:cNvPr id="27" name="Picture 2" descr="Encamp CEO and Co-founder Luke Jacobs Recognized in Environment + Energy 100">
            <a:extLst>
              <a:ext uri="{FF2B5EF4-FFF2-40B4-BE49-F238E27FC236}">
                <a16:creationId xmlns:a16="http://schemas.microsoft.com/office/drawing/2014/main" id="{E10AA404-6E8C-4EF5-A6A7-5468DE8E8A8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662684" y="5431299"/>
            <a:ext cx="789601" cy="78565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E85EA4F3-FC3B-47D1-A5F4-B0E272A012B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910927" y="5560773"/>
            <a:ext cx="945556" cy="52670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Picture 30" descr="A close up of a sign&#10;&#10;Description automatically generated">
            <a:extLst>
              <a:ext uri="{FF2B5EF4-FFF2-40B4-BE49-F238E27FC236}">
                <a16:creationId xmlns:a16="http://schemas.microsoft.com/office/drawing/2014/main" id="{E1FD3F52-9062-4FC1-88BD-BE5BF0337A2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24766" b="28292"/>
          <a:stretch/>
        </p:blipFill>
        <p:spPr>
          <a:xfrm>
            <a:off x="6881129" y="5435197"/>
            <a:ext cx="1280451" cy="777857"/>
          </a:xfrm>
          <a:prstGeom prst="rect">
            <a:avLst/>
          </a:prstGeom>
        </p:spPr>
      </p:pic>
      <p:sp>
        <p:nvSpPr>
          <p:cNvPr id="46" name="Triangle 2">
            <a:extLst>
              <a:ext uri="{FF2B5EF4-FFF2-40B4-BE49-F238E27FC236}">
                <a16:creationId xmlns:a16="http://schemas.microsoft.com/office/drawing/2014/main" id="{85FCFF6E-65E7-41E5-93C6-322E26A1330A}"/>
              </a:ext>
            </a:extLst>
          </p:cNvPr>
          <p:cNvSpPr/>
          <p:nvPr userDrawn="1"/>
        </p:nvSpPr>
        <p:spPr>
          <a:xfrm rot="16200000">
            <a:off x="9996802" y="4674397"/>
            <a:ext cx="3239458" cy="1126156"/>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grpSp>
        <p:nvGrpSpPr>
          <p:cNvPr id="47" name="Group 46">
            <a:extLst>
              <a:ext uri="{FF2B5EF4-FFF2-40B4-BE49-F238E27FC236}">
                <a16:creationId xmlns:a16="http://schemas.microsoft.com/office/drawing/2014/main" id="{89C1A45B-05B8-406F-B3E8-A397D51246D0}"/>
              </a:ext>
            </a:extLst>
          </p:cNvPr>
          <p:cNvGrpSpPr/>
          <p:nvPr userDrawn="1"/>
        </p:nvGrpSpPr>
        <p:grpSpPr>
          <a:xfrm>
            <a:off x="10172700" y="1"/>
            <a:ext cx="2019301" cy="6858000"/>
            <a:chOff x="11053867" y="0"/>
            <a:chExt cx="1138133" cy="12152555"/>
          </a:xfrm>
        </p:grpSpPr>
        <p:sp>
          <p:nvSpPr>
            <p:cNvPr id="48" name="Triangle 2">
              <a:extLst>
                <a:ext uri="{FF2B5EF4-FFF2-40B4-BE49-F238E27FC236}">
                  <a16:creationId xmlns:a16="http://schemas.microsoft.com/office/drawing/2014/main" id="{87366E84-833D-47A8-910A-4E5494A6B709}"/>
                </a:ext>
              </a:extLst>
            </p:cNvPr>
            <p:cNvSpPr/>
            <p:nvPr userDrawn="1"/>
          </p:nvSpPr>
          <p:spPr>
            <a:xfrm rot="16200000" flipH="1">
              <a:off x="5546120" y="550774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49" name="Triangle 2">
              <a:extLst>
                <a:ext uri="{FF2B5EF4-FFF2-40B4-BE49-F238E27FC236}">
                  <a16:creationId xmlns:a16="http://schemas.microsoft.com/office/drawing/2014/main" id="{C0731933-A640-4D6A-8E63-0FB329EBE0F8}"/>
                </a:ext>
              </a:extLst>
            </p:cNvPr>
            <p:cNvSpPr/>
            <p:nvPr userDrawn="1"/>
          </p:nvSpPr>
          <p:spPr>
            <a:xfrm rot="16200000" flipH="1">
              <a:off x="9794719" y="4016753"/>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sp>
          <p:nvSpPr>
            <p:cNvPr id="50" name="Triangle 2">
              <a:extLst>
                <a:ext uri="{FF2B5EF4-FFF2-40B4-BE49-F238E27FC236}">
                  <a16:creationId xmlns:a16="http://schemas.microsoft.com/office/drawing/2014/main" id="{3257E357-543F-4514-B8BB-43EA634C2906}"/>
                </a:ext>
              </a:extLst>
            </p:cNvPr>
            <p:cNvSpPr/>
            <p:nvPr userDrawn="1"/>
          </p:nvSpPr>
          <p:spPr>
            <a:xfrm rot="16200000" flipH="1">
              <a:off x="8326122" y="8285260"/>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dirty="0"/>
            </a:p>
          </p:txBody>
        </p:sp>
      </p:grpSp>
      <p:sp>
        <p:nvSpPr>
          <p:cNvPr id="51" name="Slide Number Placeholder 2">
            <a:extLst>
              <a:ext uri="{FF2B5EF4-FFF2-40B4-BE49-F238E27FC236}">
                <a16:creationId xmlns:a16="http://schemas.microsoft.com/office/drawing/2014/main" id="{675B8D06-2DB4-481A-BAA6-29E63DC66C5A}"/>
              </a:ext>
            </a:extLst>
          </p:cNvPr>
          <p:cNvSpPr>
            <a:spLocks noGrp="1"/>
          </p:cNvSpPr>
          <p:nvPr>
            <p:ph type="sldNum" sz="quarter" idx="10"/>
          </p:nvPr>
        </p:nvSpPr>
        <p:spPr>
          <a:xfrm>
            <a:off x="11423679" y="6309944"/>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52" name="Graphic 51">
            <a:extLst>
              <a:ext uri="{FF2B5EF4-FFF2-40B4-BE49-F238E27FC236}">
                <a16:creationId xmlns:a16="http://schemas.microsoft.com/office/drawing/2014/main" id="{7BEAC8A0-242D-43B9-807C-7608ED15435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441803" y="6270131"/>
            <a:ext cx="462024" cy="470742"/>
          </a:xfrm>
          <a:prstGeom prst="rect">
            <a:avLst/>
          </a:prstGeom>
        </p:spPr>
      </p:pic>
      <p:grpSp>
        <p:nvGrpSpPr>
          <p:cNvPr id="8" name="Group 7">
            <a:extLst>
              <a:ext uri="{FF2B5EF4-FFF2-40B4-BE49-F238E27FC236}">
                <a16:creationId xmlns:a16="http://schemas.microsoft.com/office/drawing/2014/main" id="{90BB5C54-0DD6-4F66-BAB1-3BD186E9D45E}"/>
              </a:ext>
            </a:extLst>
          </p:cNvPr>
          <p:cNvGrpSpPr/>
          <p:nvPr userDrawn="1"/>
        </p:nvGrpSpPr>
        <p:grpSpPr>
          <a:xfrm>
            <a:off x="711732" y="1486460"/>
            <a:ext cx="3242568" cy="3212221"/>
            <a:chOff x="711732" y="1486458"/>
            <a:chExt cx="3242568" cy="3212221"/>
          </a:xfrm>
        </p:grpSpPr>
        <p:grpSp>
          <p:nvGrpSpPr>
            <p:cNvPr id="54" name="Group 53">
              <a:extLst>
                <a:ext uri="{FF2B5EF4-FFF2-40B4-BE49-F238E27FC236}">
                  <a16:creationId xmlns:a16="http://schemas.microsoft.com/office/drawing/2014/main" id="{2B6B5734-F0A9-462A-A23D-06754DDDD119}"/>
                </a:ext>
              </a:extLst>
            </p:cNvPr>
            <p:cNvGrpSpPr/>
            <p:nvPr userDrawn="1"/>
          </p:nvGrpSpPr>
          <p:grpSpPr>
            <a:xfrm>
              <a:off x="833968" y="2625589"/>
              <a:ext cx="2617460" cy="2073090"/>
              <a:chOff x="609600" y="1708529"/>
              <a:chExt cx="6257925" cy="4956424"/>
            </a:xfrm>
          </p:grpSpPr>
          <p:pic>
            <p:nvPicPr>
              <p:cNvPr id="55" name="Picture 54">
                <a:extLst>
                  <a:ext uri="{FF2B5EF4-FFF2-40B4-BE49-F238E27FC236}">
                    <a16:creationId xmlns:a16="http://schemas.microsoft.com/office/drawing/2014/main" id="{473C6D7C-1DFE-4D10-B360-A56593227B4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t="7389" r="5820"/>
              <a:stretch/>
            </p:blipFill>
            <p:spPr>
              <a:xfrm>
                <a:off x="609600" y="1708529"/>
                <a:ext cx="6257925" cy="4956424"/>
              </a:xfrm>
              <a:prstGeom prst="rect">
                <a:avLst/>
              </a:prstGeom>
            </p:spPr>
          </p:pic>
          <p:sp>
            <p:nvSpPr>
              <p:cNvPr id="72" name="Oval 71">
                <a:extLst>
                  <a:ext uri="{FF2B5EF4-FFF2-40B4-BE49-F238E27FC236}">
                    <a16:creationId xmlns:a16="http://schemas.microsoft.com/office/drawing/2014/main" id="{8F58D646-95E4-469D-84CA-9A9082D6C49B}"/>
                  </a:ext>
                </a:extLst>
              </p:cNvPr>
              <p:cNvSpPr/>
              <p:nvPr/>
            </p:nvSpPr>
            <p:spPr>
              <a:xfrm>
                <a:off x="5365664" y="2701612"/>
                <a:ext cx="182881" cy="182881"/>
              </a:xfrm>
              <a:prstGeom prst="ellipse">
                <a:avLst/>
              </a:prstGeom>
              <a:noFill/>
              <a:ln>
                <a:solidFill>
                  <a:schemeClr val="tx1"/>
                </a:solidFill>
              </a:ln>
              <a:effectLst>
                <a:glow rad="1397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74" name="TextBox 73">
              <a:extLst>
                <a:ext uri="{FF2B5EF4-FFF2-40B4-BE49-F238E27FC236}">
                  <a16:creationId xmlns:a16="http://schemas.microsoft.com/office/drawing/2014/main" id="{7EAA1C17-59FD-4FD6-B5B7-D81567FE4A6A}"/>
                </a:ext>
              </a:extLst>
            </p:cNvPr>
            <p:cNvSpPr txBox="1"/>
            <p:nvPr userDrawn="1"/>
          </p:nvSpPr>
          <p:spPr>
            <a:xfrm>
              <a:off x="875289" y="1584114"/>
              <a:ext cx="2961793" cy="34624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Acclaimed a Leader in </a:t>
              </a:r>
              <a:r>
                <a:rPr kumimoji="0" lang="en-US" sz="825" b="1" i="1"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Guidehouse Insights</a:t>
              </a:r>
              <a:r>
                <a:rPr kumimoji="0" lang="en-US" sz="825"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 2020 Leaderboard Report</a:t>
              </a:r>
              <a:endParaRPr lang="en-US" sz="825" dirty="0"/>
            </a:p>
          </p:txBody>
        </p:sp>
        <p:cxnSp>
          <p:nvCxnSpPr>
            <p:cNvPr id="80" name="Straight Connector 79">
              <a:extLst>
                <a:ext uri="{FF2B5EF4-FFF2-40B4-BE49-F238E27FC236}">
                  <a16:creationId xmlns:a16="http://schemas.microsoft.com/office/drawing/2014/main" id="{6EBB4A06-47A3-4870-9263-360E6C443D4C}"/>
                </a:ext>
              </a:extLst>
            </p:cNvPr>
            <p:cNvCxnSpPr>
              <a:cxnSpLocks/>
            </p:cNvCxnSpPr>
            <p:nvPr userDrawn="1"/>
          </p:nvCxnSpPr>
          <p:spPr>
            <a:xfrm>
              <a:off x="711732" y="1486458"/>
              <a:ext cx="0" cy="301752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81" name="TextBox 80">
              <a:extLst>
                <a:ext uri="{FF2B5EF4-FFF2-40B4-BE49-F238E27FC236}">
                  <a16:creationId xmlns:a16="http://schemas.microsoft.com/office/drawing/2014/main" id="{1F3795B3-E40D-4A74-81F4-CDFA33A7650A}"/>
                </a:ext>
              </a:extLst>
            </p:cNvPr>
            <p:cNvSpPr txBox="1"/>
            <p:nvPr userDrawn="1"/>
          </p:nvSpPr>
          <p:spPr>
            <a:xfrm>
              <a:off x="875289" y="2109266"/>
              <a:ext cx="3079011" cy="242374"/>
            </a:xfrm>
            <a:prstGeom prst="rect">
              <a:avLst/>
            </a:prstGeom>
            <a:noFill/>
          </p:spPr>
          <p:txBody>
            <a:bodyPr wrap="square">
              <a:spAutoFit/>
            </a:bodyPr>
            <a:lstStyle/>
            <a:p>
              <a:r>
                <a:rPr kumimoji="0" lang="en-US" sz="975"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Energy Service (ESCO) Companies</a:t>
              </a:r>
              <a:r>
                <a:rPr kumimoji="0" lang="en-US" sz="975"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 </a:t>
              </a:r>
              <a:endParaRPr lang="en-US" sz="975" dirty="0"/>
            </a:p>
          </p:txBody>
        </p:sp>
      </p:grpSp>
      <p:grpSp>
        <p:nvGrpSpPr>
          <p:cNvPr id="7" name="Group 6">
            <a:extLst>
              <a:ext uri="{FF2B5EF4-FFF2-40B4-BE49-F238E27FC236}">
                <a16:creationId xmlns:a16="http://schemas.microsoft.com/office/drawing/2014/main" id="{7B10BC8F-44A8-4B19-8702-64E0637D61AB}"/>
              </a:ext>
            </a:extLst>
          </p:cNvPr>
          <p:cNvGrpSpPr/>
          <p:nvPr userDrawn="1"/>
        </p:nvGrpSpPr>
        <p:grpSpPr>
          <a:xfrm>
            <a:off x="4132687" y="1486458"/>
            <a:ext cx="3140136" cy="3207698"/>
            <a:chOff x="4086288" y="1486458"/>
            <a:chExt cx="3140136" cy="3207698"/>
          </a:xfrm>
        </p:grpSpPr>
        <p:grpSp>
          <p:nvGrpSpPr>
            <p:cNvPr id="34" name="Group 33">
              <a:extLst>
                <a:ext uri="{FF2B5EF4-FFF2-40B4-BE49-F238E27FC236}">
                  <a16:creationId xmlns:a16="http://schemas.microsoft.com/office/drawing/2014/main" id="{92296475-B35C-4332-8BCE-31B74B4B0DD0}"/>
                </a:ext>
              </a:extLst>
            </p:cNvPr>
            <p:cNvGrpSpPr/>
            <p:nvPr userDrawn="1"/>
          </p:nvGrpSpPr>
          <p:grpSpPr>
            <a:xfrm>
              <a:off x="4248228" y="2625589"/>
              <a:ext cx="2562390" cy="2068567"/>
              <a:chOff x="7673399" y="4354024"/>
              <a:chExt cx="2939677" cy="2373143"/>
            </a:xfrm>
          </p:grpSpPr>
          <p:pic>
            <p:nvPicPr>
              <p:cNvPr id="35" name="Picture 34">
                <a:extLst>
                  <a:ext uri="{FF2B5EF4-FFF2-40B4-BE49-F238E27FC236}">
                    <a16:creationId xmlns:a16="http://schemas.microsoft.com/office/drawing/2014/main" id="{873DC75B-7C93-4B0E-952D-90B8F79F2BB0}"/>
                  </a:ext>
                </a:extLst>
              </p:cNvPr>
              <p:cNvPicPr>
                <a:picLocks noChangeAspect="1"/>
              </p:cNvPicPr>
              <p:nvPr userDrawn="1"/>
            </p:nvPicPr>
            <p:blipFill rotWithShape="1">
              <a:blip r:embed="rId12"/>
              <a:srcRect t="4869"/>
              <a:stretch/>
            </p:blipFill>
            <p:spPr>
              <a:xfrm>
                <a:off x="7673399" y="4354024"/>
                <a:ext cx="2939677" cy="2373143"/>
              </a:xfrm>
              <a:prstGeom prst="rect">
                <a:avLst/>
              </a:prstGeom>
            </p:spPr>
          </p:pic>
          <p:sp>
            <p:nvSpPr>
              <p:cNvPr id="36" name="Oval 35">
                <a:extLst>
                  <a:ext uri="{FF2B5EF4-FFF2-40B4-BE49-F238E27FC236}">
                    <a16:creationId xmlns:a16="http://schemas.microsoft.com/office/drawing/2014/main" id="{3D620B7E-FAD8-48FF-A002-000E221D9ED3}"/>
                  </a:ext>
                </a:extLst>
              </p:cNvPr>
              <p:cNvSpPr/>
              <p:nvPr userDrawn="1"/>
            </p:nvSpPr>
            <p:spPr>
              <a:xfrm>
                <a:off x="9952796" y="4787052"/>
                <a:ext cx="89142" cy="89142"/>
              </a:xfrm>
              <a:prstGeom prst="ellipse">
                <a:avLst/>
              </a:prstGeom>
              <a:noFill/>
              <a:ln>
                <a:solidFill>
                  <a:schemeClr val="tx1"/>
                </a:solidFill>
              </a:ln>
              <a:effectLst>
                <a:glow rad="1397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38" name="TextBox 37">
              <a:extLst>
                <a:ext uri="{FF2B5EF4-FFF2-40B4-BE49-F238E27FC236}">
                  <a16:creationId xmlns:a16="http://schemas.microsoft.com/office/drawing/2014/main" id="{D3D668A5-F009-46C0-99DC-A01840B16BF1}"/>
                </a:ext>
              </a:extLst>
            </p:cNvPr>
            <p:cNvSpPr txBox="1"/>
            <p:nvPr userDrawn="1"/>
          </p:nvSpPr>
          <p:spPr>
            <a:xfrm>
              <a:off x="4263917" y="1584114"/>
              <a:ext cx="2962507" cy="34624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Acclaimed #1 Leader in </a:t>
              </a:r>
              <a:r>
                <a:rPr kumimoji="0" lang="en-US" sz="825" b="1" i="1"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Guidehouse Insights</a:t>
              </a:r>
              <a:r>
                <a:rPr kumimoji="0" lang="en-US" sz="825"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 2021 Leaderboard Report</a:t>
              </a:r>
              <a:endParaRPr lang="en-US" sz="825" dirty="0"/>
            </a:p>
          </p:txBody>
        </p:sp>
        <p:sp>
          <p:nvSpPr>
            <p:cNvPr id="39" name="TextBox 38">
              <a:extLst>
                <a:ext uri="{FF2B5EF4-FFF2-40B4-BE49-F238E27FC236}">
                  <a16:creationId xmlns:a16="http://schemas.microsoft.com/office/drawing/2014/main" id="{A86ECCD0-FE42-492C-B189-4DDD2B51477B}"/>
                </a:ext>
              </a:extLst>
            </p:cNvPr>
            <p:cNvSpPr txBox="1"/>
            <p:nvPr userDrawn="1"/>
          </p:nvSpPr>
          <p:spPr>
            <a:xfrm>
              <a:off x="4263918" y="2109266"/>
              <a:ext cx="2877676" cy="242374"/>
            </a:xfrm>
            <a:prstGeom prst="rect">
              <a:avLst/>
            </a:prstGeom>
            <a:noFill/>
          </p:spPr>
          <p:txBody>
            <a:bodyPr wrap="square">
              <a:spAutoFit/>
            </a:bodyPr>
            <a:lstStyle/>
            <a:p>
              <a:r>
                <a:rPr kumimoji="0" lang="en-US" sz="975"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Energy-as-a-Service Companies</a:t>
              </a:r>
              <a:endParaRPr lang="en-US" sz="975" dirty="0"/>
            </a:p>
          </p:txBody>
        </p:sp>
        <p:cxnSp>
          <p:nvCxnSpPr>
            <p:cNvPr id="40" name="Straight Connector 39">
              <a:extLst>
                <a:ext uri="{FF2B5EF4-FFF2-40B4-BE49-F238E27FC236}">
                  <a16:creationId xmlns:a16="http://schemas.microsoft.com/office/drawing/2014/main" id="{E65E44B2-5C2B-45B5-BEA2-CE90C5681B84}"/>
                </a:ext>
              </a:extLst>
            </p:cNvPr>
            <p:cNvCxnSpPr>
              <a:cxnSpLocks/>
            </p:cNvCxnSpPr>
            <p:nvPr userDrawn="1"/>
          </p:nvCxnSpPr>
          <p:spPr>
            <a:xfrm>
              <a:off x="4086288" y="1486458"/>
              <a:ext cx="0" cy="301752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A2343876-36AE-44AA-9088-0F6A485E5F3F}"/>
              </a:ext>
            </a:extLst>
          </p:cNvPr>
          <p:cNvGrpSpPr/>
          <p:nvPr userDrawn="1"/>
        </p:nvGrpSpPr>
        <p:grpSpPr>
          <a:xfrm>
            <a:off x="7451211" y="1486460"/>
            <a:ext cx="3260349" cy="3125649"/>
            <a:chOff x="7451210" y="1486458"/>
            <a:chExt cx="3260349" cy="3125649"/>
          </a:xfrm>
        </p:grpSpPr>
        <p:sp>
          <p:nvSpPr>
            <p:cNvPr id="41" name="TextBox 40">
              <a:extLst>
                <a:ext uri="{FF2B5EF4-FFF2-40B4-BE49-F238E27FC236}">
                  <a16:creationId xmlns:a16="http://schemas.microsoft.com/office/drawing/2014/main" id="{86D1B199-A02F-450E-88FB-C88809271B8C}"/>
                </a:ext>
              </a:extLst>
            </p:cNvPr>
            <p:cNvSpPr txBox="1"/>
            <p:nvPr userDrawn="1"/>
          </p:nvSpPr>
          <p:spPr>
            <a:xfrm>
              <a:off x="7673226" y="1584114"/>
              <a:ext cx="2962507" cy="34624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Ranked #1 in Revenue Market Share in </a:t>
              </a:r>
              <a:r>
                <a:rPr kumimoji="0" lang="en-US" sz="825" b="1" i="1"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Atlas Energy Intelligence’s </a:t>
              </a:r>
              <a:r>
                <a:rPr kumimoji="0" lang="en-US" sz="825"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2021 Report</a:t>
              </a:r>
              <a:endParaRPr lang="en-US" sz="825" dirty="0"/>
            </a:p>
          </p:txBody>
        </p:sp>
        <p:sp>
          <p:nvSpPr>
            <p:cNvPr id="42" name="TextBox 41">
              <a:extLst>
                <a:ext uri="{FF2B5EF4-FFF2-40B4-BE49-F238E27FC236}">
                  <a16:creationId xmlns:a16="http://schemas.microsoft.com/office/drawing/2014/main" id="{894A47A3-34C8-4149-9A08-9A90FC872155}"/>
                </a:ext>
              </a:extLst>
            </p:cNvPr>
            <p:cNvSpPr txBox="1"/>
            <p:nvPr userDrawn="1"/>
          </p:nvSpPr>
          <p:spPr>
            <a:xfrm>
              <a:off x="7673227" y="2109266"/>
              <a:ext cx="3038332" cy="242374"/>
            </a:xfrm>
            <a:prstGeom prst="rect">
              <a:avLst/>
            </a:prstGeom>
            <a:noFill/>
          </p:spPr>
          <p:txBody>
            <a:bodyPr wrap="square">
              <a:spAutoFit/>
            </a:bodyPr>
            <a:lstStyle/>
            <a:p>
              <a:r>
                <a:rPr kumimoji="0" lang="en-US" sz="975"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#1 U.S. ESCO Market Leader</a:t>
              </a:r>
              <a:endParaRPr lang="en-US" sz="975" dirty="0"/>
            </a:p>
          </p:txBody>
        </p:sp>
        <p:cxnSp>
          <p:nvCxnSpPr>
            <p:cNvPr id="43" name="Straight Connector 42">
              <a:extLst>
                <a:ext uri="{FF2B5EF4-FFF2-40B4-BE49-F238E27FC236}">
                  <a16:creationId xmlns:a16="http://schemas.microsoft.com/office/drawing/2014/main" id="{885107A7-32E0-4D0E-AC7C-F76DD07FDA3B}"/>
                </a:ext>
              </a:extLst>
            </p:cNvPr>
            <p:cNvCxnSpPr>
              <a:cxnSpLocks/>
            </p:cNvCxnSpPr>
            <p:nvPr userDrawn="1"/>
          </p:nvCxnSpPr>
          <p:spPr>
            <a:xfrm>
              <a:off x="7451210" y="1486458"/>
              <a:ext cx="0" cy="301752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91734755-3B03-4131-A320-EA7E20AE01EE}"/>
                </a:ext>
              </a:extLst>
            </p:cNvPr>
            <p:cNvPicPr>
              <a:picLocks noChangeAspect="1"/>
            </p:cNvPicPr>
            <p:nvPr userDrawn="1"/>
          </p:nvPicPr>
          <p:blipFill>
            <a:blip r:embed="rId13"/>
            <a:stretch>
              <a:fillRect/>
            </a:stretch>
          </p:blipFill>
          <p:spPr>
            <a:xfrm>
              <a:off x="7760828" y="2625589"/>
              <a:ext cx="2261823" cy="1986518"/>
            </a:xfrm>
            <a:prstGeom prst="rect">
              <a:avLst/>
            </a:prstGeom>
          </p:spPr>
        </p:pic>
        <p:sp>
          <p:nvSpPr>
            <p:cNvPr id="53" name="Rectangle: Rounded Corners 52">
              <a:extLst>
                <a:ext uri="{FF2B5EF4-FFF2-40B4-BE49-F238E27FC236}">
                  <a16:creationId xmlns:a16="http://schemas.microsoft.com/office/drawing/2014/main" id="{26681718-AA68-41FE-85F4-454AAD52197B}"/>
                </a:ext>
              </a:extLst>
            </p:cNvPr>
            <p:cNvSpPr/>
            <p:nvPr userDrawn="1"/>
          </p:nvSpPr>
          <p:spPr>
            <a:xfrm>
              <a:off x="9266032" y="2833113"/>
              <a:ext cx="433517" cy="277932"/>
            </a:xfrm>
            <a:prstGeom prst="roundRect">
              <a:avLst/>
            </a:prstGeom>
            <a:noFill/>
            <a:ln>
              <a:solidFill>
                <a:schemeClr val="accent5"/>
              </a:solidFill>
            </a:ln>
            <a:effectLst>
              <a:glow rad="139700">
                <a:schemeClr val="accent5">
                  <a:alpha val="40000"/>
                </a:schemeClr>
              </a:glow>
              <a:outerShdw blurRad="40000" dist="23000" dir="5400000" rotWithShape="0">
                <a:schemeClr val="accent5">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pic>
        <p:nvPicPr>
          <p:cNvPr id="6" name="Picture 5" descr="A close-up of a logo&#10;&#10;Description automatically generated with low confidence">
            <a:extLst>
              <a:ext uri="{FF2B5EF4-FFF2-40B4-BE49-F238E27FC236}">
                <a16:creationId xmlns:a16="http://schemas.microsoft.com/office/drawing/2014/main" id="{4C95B148-0453-4A51-A36C-D0CBA38AA227}"/>
              </a:ext>
            </a:extLst>
          </p:cNvPr>
          <p:cNvPicPr>
            <a:picLocks noChangeAspect="1"/>
          </p:cNvPicPr>
          <p:nvPr userDrawn="1"/>
        </p:nvPicPr>
        <p:blipFill>
          <a:blip r:embed="rId14"/>
          <a:stretch>
            <a:fillRect/>
          </a:stretch>
        </p:blipFill>
        <p:spPr>
          <a:xfrm>
            <a:off x="2165920" y="5314427"/>
            <a:ext cx="713635" cy="1019397"/>
          </a:xfrm>
          <a:prstGeom prst="rect">
            <a:avLst/>
          </a:prstGeom>
        </p:spPr>
      </p:pic>
    </p:spTree>
    <p:extLst>
      <p:ext uri="{BB962C8B-B14F-4D97-AF65-F5344CB8AC3E}">
        <p14:creationId xmlns:p14="http://schemas.microsoft.com/office/powerpoint/2010/main" val="359187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MRC-TwoHighlights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2913C2A-3A25-C64B-8B15-DA9EA2F57085}"/>
              </a:ext>
            </a:extLst>
          </p:cNvPr>
          <p:cNvGrpSpPr/>
          <p:nvPr userDrawn="1"/>
        </p:nvGrpSpPr>
        <p:grpSpPr>
          <a:xfrm>
            <a:off x="-3175" y="5729392"/>
            <a:ext cx="12195175" cy="1138133"/>
            <a:chOff x="-3175" y="5719867"/>
            <a:chExt cx="12195175" cy="1138133"/>
          </a:xfrm>
        </p:grpSpPr>
        <p:sp>
          <p:nvSpPr>
            <p:cNvPr id="30" name="Triangle 2">
              <a:extLst>
                <a:ext uri="{FF2B5EF4-FFF2-40B4-BE49-F238E27FC236}">
                  <a16:creationId xmlns:a16="http://schemas.microsoft.com/office/drawing/2014/main" id="{7D41312E-117D-4448-BF6D-B6F0D3AF9C7E}"/>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1" name="Triangle 2">
              <a:extLst>
                <a:ext uri="{FF2B5EF4-FFF2-40B4-BE49-F238E27FC236}">
                  <a16:creationId xmlns:a16="http://schemas.microsoft.com/office/drawing/2014/main" id="{3CB8F9BA-AD9D-364D-85E0-46D9FDEE69DE}"/>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2" name="Triangle 2">
              <a:extLst>
                <a:ext uri="{FF2B5EF4-FFF2-40B4-BE49-F238E27FC236}">
                  <a16:creationId xmlns:a16="http://schemas.microsoft.com/office/drawing/2014/main" id="{7F594FFF-598A-814B-8AE8-5F0A7D84DD46}"/>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3" name="Triangle 2">
              <a:extLst>
                <a:ext uri="{FF2B5EF4-FFF2-40B4-BE49-F238E27FC236}">
                  <a16:creationId xmlns:a16="http://schemas.microsoft.com/office/drawing/2014/main" id="{7E607A53-4B5C-DB4A-BE2F-D54A3F22A290}"/>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34" name="Picture 33">
            <a:extLst>
              <a:ext uri="{FF2B5EF4-FFF2-40B4-BE49-F238E27FC236}">
                <a16:creationId xmlns:a16="http://schemas.microsoft.com/office/drawing/2014/main" id="{75135087-0F7E-1D48-92CB-62DD53DBA4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609599" y="1144819"/>
            <a:ext cx="10907212" cy="624806"/>
          </a:xfrm>
        </p:spPr>
        <p:txBody>
          <a:bodyPr anchor="t">
            <a:noAutofit/>
          </a:bodyPr>
          <a:lstStyle>
            <a:lvl1pPr>
              <a:lnSpc>
                <a:spcPts val="3960"/>
              </a:lnSpc>
              <a:spcBef>
                <a:spcPts val="0"/>
              </a:spcBef>
              <a:defRPr sz="3200"/>
            </a:lvl1pPr>
          </a:lstStyle>
          <a:p>
            <a:r>
              <a:rPr lang="en-US" dirty="0"/>
              <a:t>Two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4585870" y="2003574"/>
            <a:ext cx="2954346" cy="305521"/>
          </a:xfrm>
          <a:prstGeom prst="rect">
            <a:avLst/>
          </a:prstGeom>
        </p:spPr>
        <p:txBody>
          <a:bodyPr anchor="t">
            <a:normAutofit/>
          </a:bodyPr>
          <a:lstStyle>
            <a:lvl1pPr marL="7937" indent="0">
              <a:buNone/>
              <a:defRPr sz="1400" b="1">
                <a:solidFill>
                  <a:schemeClr val="tx2"/>
                </a:solidFill>
              </a:defRPr>
            </a:lvl1pPr>
          </a:lstStyle>
          <a:p>
            <a:pPr lvl="0"/>
            <a:r>
              <a:rPr lang="en-US" dirty="0"/>
              <a:t>Case Study Header</a:t>
            </a:r>
          </a:p>
        </p:txBody>
      </p:sp>
      <p:sp>
        <p:nvSpPr>
          <p:cNvPr id="11" name="Text Placeholder 5">
            <a:extLst>
              <a:ext uri="{FF2B5EF4-FFF2-40B4-BE49-F238E27FC236}">
                <a16:creationId xmlns:a16="http://schemas.microsoft.com/office/drawing/2014/main" id="{A8950F08-178C-894E-934C-3F4B5E3AF752}"/>
              </a:ext>
            </a:extLst>
          </p:cNvPr>
          <p:cNvSpPr>
            <a:spLocks noGrp="1"/>
          </p:cNvSpPr>
          <p:nvPr>
            <p:ph type="body" sz="quarter" idx="13" hasCustomPrompt="1"/>
          </p:nvPr>
        </p:nvSpPr>
        <p:spPr>
          <a:xfrm>
            <a:off x="4585869" y="2315937"/>
            <a:ext cx="6930942" cy="1340492"/>
          </a:xfrm>
          <a:prstGeom prst="rect">
            <a:avLst/>
          </a:prstGeom>
          <a:noFill/>
        </p:spPr>
        <p:txBody>
          <a:bodyPr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26" name="Text Placeholder 11">
            <a:extLst>
              <a:ext uri="{FF2B5EF4-FFF2-40B4-BE49-F238E27FC236}">
                <a16:creationId xmlns:a16="http://schemas.microsoft.com/office/drawing/2014/main" id="{8D021592-518F-9540-BD20-73B586BE9638}"/>
              </a:ext>
            </a:extLst>
          </p:cNvPr>
          <p:cNvSpPr>
            <a:spLocks noGrp="1"/>
          </p:cNvSpPr>
          <p:nvPr>
            <p:ph type="body" sz="quarter" idx="22" hasCustomPrompt="1"/>
          </p:nvPr>
        </p:nvSpPr>
        <p:spPr>
          <a:xfrm>
            <a:off x="4585869" y="3881235"/>
            <a:ext cx="2954347" cy="305521"/>
          </a:xfrm>
          <a:prstGeom prst="rect">
            <a:avLst/>
          </a:prstGeom>
        </p:spPr>
        <p:txBody>
          <a:bodyPr>
            <a:normAutofit/>
          </a:bodyPr>
          <a:lstStyle>
            <a:lvl1pPr marL="7937" indent="0" algn="r">
              <a:buNone/>
              <a:defRPr sz="1400" b="1">
                <a:solidFill>
                  <a:schemeClr val="tx2"/>
                </a:solidFill>
              </a:defRPr>
            </a:lvl1pPr>
          </a:lstStyle>
          <a:p>
            <a:pPr lvl="0"/>
            <a:r>
              <a:rPr lang="en-US" dirty="0"/>
              <a:t>Case Study Header</a:t>
            </a:r>
          </a:p>
        </p:txBody>
      </p:sp>
      <p:sp>
        <p:nvSpPr>
          <p:cNvPr id="27" name="Text Placeholder 5">
            <a:extLst>
              <a:ext uri="{FF2B5EF4-FFF2-40B4-BE49-F238E27FC236}">
                <a16:creationId xmlns:a16="http://schemas.microsoft.com/office/drawing/2014/main" id="{955C0250-8F96-3F45-8DC8-E8A673E3A948}"/>
              </a:ext>
            </a:extLst>
          </p:cNvPr>
          <p:cNvSpPr>
            <a:spLocks noGrp="1"/>
          </p:cNvSpPr>
          <p:nvPr>
            <p:ph type="body" sz="quarter" idx="23" hasCustomPrompt="1"/>
          </p:nvPr>
        </p:nvSpPr>
        <p:spPr>
          <a:xfrm>
            <a:off x="609274" y="4202741"/>
            <a:ext cx="6930942" cy="1331349"/>
          </a:xfrm>
          <a:prstGeom prst="rect">
            <a:avLst/>
          </a:prstGeom>
          <a:noFill/>
        </p:spPr>
        <p:txBody>
          <a:bodyPr numCol="1" spcCol="365760">
            <a:noAutofit/>
          </a:bodyPr>
          <a:lstStyle>
            <a:lvl1pPr marL="7937" indent="0" algn="r">
              <a:buClr>
                <a:schemeClr val="tx2"/>
              </a:buClr>
              <a:buFont typeface="Arial" panose="020B0604020202020204" pitchFamily="34" charset="0"/>
              <a:buNone/>
              <a:defRPr sz="1400"/>
            </a:lvl1pPr>
            <a:lvl2pPr marL="290512" marR="0" indent="0" algn="r"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a:p>
            <a:pPr lvl="1"/>
            <a:endParaRPr lang="en-US" dirty="0"/>
          </a:p>
        </p:txBody>
      </p:sp>
      <p:sp>
        <p:nvSpPr>
          <p:cNvPr id="17" name="Slide Number Placeholder 9">
            <a:extLst>
              <a:ext uri="{FF2B5EF4-FFF2-40B4-BE49-F238E27FC236}">
                <a16:creationId xmlns:a16="http://schemas.microsoft.com/office/drawing/2014/main" id="{813D6981-1EB4-1B4B-88D7-89A0D613F800}"/>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21" name="Picture Placeholder 5">
            <a:extLst>
              <a:ext uri="{FF2B5EF4-FFF2-40B4-BE49-F238E27FC236}">
                <a16:creationId xmlns:a16="http://schemas.microsoft.com/office/drawing/2014/main" id="{FE8AEC11-0C47-4B3E-9C33-A415A14DD5DC}"/>
              </a:ext>
            </a:extLst>
          </p:cNvPr>
          <p:cNvSpPr>
            <a:spLocks noGrp="1" noChangeAspect="1"/>
          </p:cNvSpPr>
          <p:nvPr>
            <p:ph type="pic" sz="quarter" idx="15"/>
          </p:nvPr>
        </p:nvSpPr>
        <p:spPr>
          <a:xfrm>
            <a:off x="609600" y="2003574"/>
            <a:ext cx="3657600" cy="1340492"/>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2" name="Text Placeholder 3">
            <a:extLst>
              <a:ext uri="{FF2B5EF4-FFF2-40B4-BE49-F238E27FC236}">
                <a16:creationId xmlns:a16="http://schemas.microsoft.com/office/drawing/2014/main" id="{023FA766-6F94-4DFE-A222-ED3CC954D3BD}"/>
              </a:ext>
            </a:extLst>
          </p:cNvPr>
          <p:cNvSpPr>
            <a:spLocks noGrp="1"/>
          </p:cNvSpPr>
          <p:nvPr>
            <p:ph type="body" sz="quarter" idx="21" hasCustomPrompt="1"/>
          </p:nvPr>
        </p:nvSpPr>
        <p:spPr>
          <a:xfrm>
            <a:off x="609274" y="3329122"/>
            <a:ext cx="3657926"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3" name="Picture Placeholder 5">
            <a:extLst>
              <a:ext uri="{FF2B5EF4-FFF2-40B4-BE49-F238E27FC236}">
                <a16:creationId xmlns:a16="http://schemas.microsoft.com/office/drawing/2014/main" id="{CCDC8323-484F-48E7-9B5D-8D0379281AC2}"/>
              </a:ext>
            </a:extLst>
          </p:cNvPr>
          <p:cNvSpPr>
            <a:spLocks noGrp="1" noChangeAspect="1"/>
          </p:cNvSpPr>
          <p:nvPr>
            <p:ph type="pic" sz="quarter" idx="24"/>
          </p:nvPr>
        </p:nvSpPr>
        <p:spPr>
          <a:xfrm>
            <a:off x="7859211" y="3881235"/>
            <a:ext cx="3657600" cy="1340492"/>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4" name="Text Placeholder 3">
            <a:extLst>
              <a:ext uri="{FF2B5EF4-FFF2-40B4-BE49-F238E27FC236}">
                <a16:creationId xmlns:a16="http://schemas.microsoft.com/office/drawing/2014/main" id="{C55310CA-BADB-4178-AE67-DAA40AE8913B}"/>
              </a:ext>
            </a:extLst>
          </p:cNvPr>
          <p:cNvSpPr>
            <a:spLocks noGrp="1"/>
          </p:cNvSpPr>
          <p:nvPr>
            <p:ph type="body" sz="quarter" idx="25" hasCustomPrompt="1"/>
          </p:nvPr>
        </p:nvSpPr>
        <p:spPr>
          <a:xfrm>
            <a:off x="7858885" y="5206783"/>
            <a:ext cx="3657926"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1825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MRC-Cover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994D9A-7932-460C-A3A6-0F510B3D21E8}"/>
              </a:ext>
            </a:extLst>
          </p:cNvPr>
          <p:cNvGrpSpPr/>
          <p:nvPr userDrawn="1"/>
        </p:nvGrpSpPr>
        <p:grpSpPr>
          <a:xfrm>
            <a:off x="334572" y="5699176"/>
            <a:ext cx="2882820" cy="907228"/>
            <a:chOff x="334572" y="5190624"/>
            <a:chExt cx="2882820" cy="907228"/>
          </a:xfrm>
        </p:grpSpPr>
        <p:pic>
          <p:nvPicPr>
            <p:cNvPr id="16" name="Picture 15">
              <a:extLst>
                <a:ext uri="{FF2B5EF4-FFF2-40B4-BE49-F238E27FC236}">
                  <a16:creationId xmlns:a16="http://schemas.microsoft.com/office/drawing/2014/main" id="{5AE598B6-431A-4A6C-A8CA-9788C00E0A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2459" y="5190624"/>
              <a:ext cx="2485658" cy="526011"/>
            </a:xfrm>
            <a:prstGeom prst="rect">
              <a:avLst/>
            </a:prstGeom>
          </p:spPr>
        </p:pic>
        <p:sp>
          <p:nvSpPr>
            <p:cNvPr id="17" name="TextBox 16">
              <a:extLst>
                <a:ext uri="{FF2B5EF4-FFF2-40B4-BE49-F238E27FC236}">
                  <a16:creationId xmlns:a16="http://schemas.microsoft.com/office/drawing/2014/main" id="{F3B15A6C-BD97-4DF2-99E1-AC7BD7909E7B}"/>
                </a:ext>
              </a:extLst>
            </p:cNvPr>
            <p:cNvSpPr txBox="1"/>
            <p:nvPr userDrawn="1"/>
          </p:nvSpPr>
          <p:spPr>
            <a:xfrm>
              <a:off x="334572" y="5820853"/>
              <a:ext cx="2882820" cy="276999"/>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sz="1200" b="1" i="0" kern="1200" spc="20" baseline="0" noProof="0" dirty="0">
                  <a:solidFill>
                    <a:schemeClr val="accent1"/>
                  </a:solidFill>
                  <a:latin typeface="Arial" charset="0"/>
                  <a:cs typeface="Arial" charset="0"/>
                </a:rPr>
                <a:t>ameresco.com</a:t>
              </a:r>
            </a:p>
          </p:txBody>
        </p:sp>
      </p:grpSp>
      <p:grpSp>
        <p:nvGrpSpPr>
          <p:cNvPr id="6" name="Group 5">
            <a:extLst>
              <a:ext uri="{FF2B5EF4-FFF2-40B4-BE49-F238E27FC236}">
                <a16:creationId xmlns:a16="http://schemas.microsoft.com/office/drawing/2014/main" id="{63C3AE3B-9E35-BE44-9C13-68FFE7526EA3}"/>
              </a:ext>
            </a:extLst>
          </p:cNvPr>
          <p:cNvGrpSpPr/>
          <p:nvPr userDrawn="1"/>
        </p:nvGrpSpPr>
        <p:grpSpPr>
          <a:xfrm>
            <a:off x="0" y="1270943"/>
            <a:ext cx="8814706" cy="2032436"/>
            <a:chOff x="-6" y="1270943"/>
            <a:chExt cx="8814706" cy="2032436"/>
          </a:xfrm>
        </p:grpSpPr>
        <p:sp>
          <p:nvSpPr>
            <p:cNvPr id="12" name="Rectangle 4">
              <a:extLst>
                <a:ext uri="{FF2B5EF4-FFF2-40B4-BE49-F238E27FC236}">
                  <a16:creationId xmlns:a16="http://schemas.microsoft.com/office/drawing/2014/main" id="{03C97A20-62F7-CD49-9178-838AD185CF21}"/>
                </a:ext>
              </a:extLst>
            </p:cNvPr>
            <p:cNvSpPr/>
            <p:nvPr userDrawn="1"/>
          </p:nvSpPr>
          <p:spPr>
            <a:xfrm>
              <a:off x="-6" y="1270943"/>
              <a:ext cx="8807674" cy="2011910"/>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4374 h 2040435"/>
                <a:gd name="connsiteX1" fmla="*/ 8445261 w 8807121"/>
                <a:gd name="connsiteY1" fmla="*/ 0 h 2040435"/>
                <a:gd name="connsiteX2" fmla="*/ 8807121 w 8807121"/>
                <a:gd name="connsiteY2" fmla="*/ 2040435 h 2040435"/>
                <a:gd name="connsiteX3" fmla="*/ 0 w 8807121"/>
                <a:gd name="connsiteY3" fmla="*/ 2033198 h 2040435"/>
                <a:gd name="connsiteX4" fmla="*/ 0 w 8807121"/>
                <a:gd name="connsiteY4" fmla="*/ 4374 h 204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121" h="2040435">
                  <a:moveTo>
                    <a:pt x="0" y="4374"/>
                  </a:moveTo>
                  <a:lnTo>
                    <a:pt x="8445261" y="0"/>
                  </a:lnTo>
                  <a:lnTo>
                    <a:pt x="8807121" y="2040435"/>
                  </a:lnTo>
                  <a:lnTo>
                    <a:pt x="0" y="2033198"/>
                  </a:lnTo>
                  <a:lnTo>
                    <a:pt x="0" y="4374"/>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3" name="Rectangle 4">
              <a:extLst>
                <a:ext uri="{FF2B5EF4-FFF2-40B4-BE49-F238E27FC236}">
                  <a16:creationId xmlns:a16="http://schemas.microsoft.com/office/drawing/2014/main" id="{1FC2008F-7980-024A-AE39-CB88612CAF1F}"/>
                </a:ext>
              </a:extLst>
            </p:cNvPr>
            <p:cNvSpPr/>
            <p:nvPr userDrawn="1"/>
          </p:nvSpPr>
          <p:spPr>
            <a:xfrm>
              <a:off x="1" y="1275255"/>
              <a:ext cx="3951024" cy="2000461"/>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3679331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4906878"/>
                <a:gd name="connsiteY0" fmla="*/ 0 h 2036061"/>
                <a:gd name="connsiteX1" fmla="*/ 3679331 w 4906878"/>
                <a:gd name="connsiteY1" fmla="*/ 0 h 2036061"/>
                <a:gd name="connsiteX2" fmla="*/ 4906878 w 4906878"/>
                <a:gd name="connsiteY2" fmla="*/ 2036061 h 2036061"/>
                <a:gd name="connsiteX3" fmla="*/ 0 w 4906878"/>
                <a:gd name="connsiteY3" fmla="*/ 2028824 h 2036061"/>
                <a:gd name="connsiteX4" fmla="*/ 0 w 4906878"/>
                <a:gd name="connsiteY4" fmla="*/ 0 h 2036061"/>
                <a:gd name="connsiteX0" fmla="*/ 0 w 3679331"/>
                <a:gd name="connsiteY0" fmla="*/ 0 h 2028824"/>
                <a:gd name="connsiteX1" fmla="*/ 3679331 w 3679331"/>
                <a:gd name="connsiteY1" fmla="*/ 0 h 2028824"/>
                <a:gd name="connsiteX2" fmla="*/ 2270999 w 3679331"/>
                <a:gd name="connsiteY2" fmla="*/ 2028816 h 2028824"/>
                <a:gd name="connsiteX3" fmla="*/ 0 w 3679331"/>
                <a:gd name="connsiteY3" fmla="*/ 2028824 h 2028824"/>
                <a:gd name="connsiteX4" fmla="*/ 0 w 3679331"/>
                <a:gd name="connsiteY4" fmla="*/ 0 h 2028824"/>
                <a:gd name="connsiteX0" fmla="*/ 0 w 3872200"/>
                <a:gd name="connsiteY0" fmla="*/ 0 h 2028824"/>
                <a:gd name="connsiteX1" fmla="*/ 3872200 w 3872200"/>
                <a:gd name="connsiteY1" fmla="*/ 0 h 2028824"/>
                <a:gd name="connsiteX2" fmla="*/ 2270999 w 3872200"/>
                <a:gd name="connsiteY2" fmla="*/ 2028816 h 2028824"/>
                <a:gd name="connsiteX3" fmla="*/ 0 w 3872200"/>
                <a:gd name="connsiteY3" fmla="*/ 2028824 h 2028824"/>
                <a:gd name="connsiteX4" fmla="*/ 0 w 3872200"/>
                <a:gd name="connsiteY4" fmla="*/ 0 h 2028824"/>
                <a:gd name="connsiteX0" fmla="*/ 0 w 3872200"/>
                <a:gd name="connsiteY0" fmla="*/ 0 h 2028824"/>
                <a:gd name="connsiteX1" fmla="*/ 3872200 w 3872200"/>
                <a:gd name="connsiteY1" fmla="*/ 0 h 2028824"/>
                <a:gd name="connsiteX2" fmla="*/ 1606672 w 3872200"/>
                <a:gd name="connsiteY2" fmla="*/ 2028816 h 2028824"/>
                <a:gd name="connsiteX3" fmla="*/ 0 w 3872200"/>
                <a:gd name="connsiteY3" fmla="*/ 2028824 h 2028824"/>
                <a:gd name="connsiteX4" fmla="*/ 0 w 3872200"/>
                <a:gd name="connsiteY4" fmla="*/ 0 h 2028824"/>
                <a:gd name="connsiteX0" fmla="*/ 0 w 3950776"/>
                <a:gd name="connsiteY0" fmla="*/ 0 h 2028824"/>
                <a:gd name="connsiteX1" fmla="*/ 3950776 w 3950776"/>
                <a:gd name="connsiteY1" fmla="*/ 0 h 2028824"/>
                <a:gd name="connsiteX2" fmla="*/ 1606672 w 3950776"/>
                <a:gd name="connsiteY2" fmla="*/ 2028816 h 2028824"/>
                <a:gd name="connsiteX3" fmla="*/ 0 w 3950776"/>
                <a:gd name="connsiteY3" fmla="*/ 2028824 h 2028824"/>
                <a:gd name="connsiteX4" fmla="*/ 0 w 3950776"/>
                <a:gd name="connsiteY4" fmla="*/ 0 h 2028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776" h="2028824">
                  <a:moveTo>
                    <a:pt x="0" y="0"/>
                  </a:moveTo>
                  <a:lnTo>
                    <a:pt x="3950776" y="0"/>
                  </a:lnTo>
                  <a:lnTo>
                    <a:pt x="1606672" y="2028816"/>
                  </a:lnTo>
                  <a:lnTo>
                    <a:pt x="0" y="2028824"/>
                  </a:lnTo>
                  <a:lnTo>
                    <a:pt x="0" y="0"/>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4" name="Rectangle 4">
              <a:extLst>
                <a:ext uri="{FF2B5EF4-FFF2-40B4-BE49-F238E27FC236}">
                  <a16:creationId xmlns:a16="http://schemas.microsoft.com/office/drawing/2014/main" id="{1FFAE183-0E7E-8540-A73C-676B5E8627D6}"/>
                </a:ext>
              </a:extLst>
            </p:cNvPr>
            <p:cNvSpPr/>
            <p:nvPr userDrawn="1"/>
          </p:nvSpPr>
          <p:spPr>
            <a:xfrm>
              <a:off x="0" y="3204257"/>
              <a:ext cx="8814700" cy="99122"/>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36788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59012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775373"/>
                <a:gd name="connsiteY0" fmla="*/ 0 h 2108212"/>
                <a:gd name="connsiteX1" fmla="*/ 8759012 w 8775373"/>
                <a:gd name="connsiteY1" fmla="*/ 0 h 2108212"/>
                <a:gd name="connsiteX2" fmla="*/ 8775373 w 8775373"/>
                <a:gd name="connsiteY2" fmla="*/ 2108212 h 2108212"/>
                <a:gd name="connsiteX3" fmla="*/ 0 w 8775373"/>
                <a:gd name="connsiteY3" fmla="*/ 2028824 h 2108212"/>
                <a:gd name="connsiteX4" fmla="*/ 0 w 8775373"/>
                <a:gd name="connsiteY4" fmla="*/ 0 h 2108212"/>
                <a:gd name="connsiteX0" fmla="*/ 0 w 8765849"/>
                <a:gd name="connsiteY0" fmla="*/ 0 h 2028835"/>
                <a:gd name="connsiteX1" fmla="*/ 8759012 w 8765849"/>
                <a:gd name="connsiteY1" fmla="*/ 0 h 2028835"/>
                <a:gd name="connsiteX2" fmla="*/ 8765849 w 8765849"/>
                <a:gd name="connsiteY2" fmla="*/ 1963910 h 2028835"/>
                <a:gd name="connsiteX3" fmla="*/ 0 w 8765849"/>
                <a:gd name="connsiteY3" fmla="*/ 2028824 h 2028835"/>
                <a:gd name="connsiteX4" fmla="*/ 0 w 8765849"/>
                <a:gd name="connsiteY4" fmla="*/ 0 h 2028835"/>
                <a:gd name="connsiteX0" fmla="*/ 0 w 8759012"/>
                <a:gd name="connsiteY0" fmla="*/ 0 h 2028835"/>
                <a:gd name="connsiteX1" fmla="*/ 8759012 w 8759012"/>
                <a:gd name="connsiteY1" fmla="*/ 0 h 2028835"/>
                <a:gd name="connsiteX2" fmla="*/ 8680129 w 8759012"/>
                <a:gd name="connsiteY2" fmla="*/ 1891760 h 2028835"/>
                <a:gd name="connsiteX3" fmla="*/ 0 w 8759012"/>
                <a:gd name="connsiteY3" fmla="*/ 2028824 h 2028835"/>
                <a:gd name="connsiteX4" fmla="*/ 0 w 8759012"/>
                <a:gd name="connsiteY4" fmla="*/ 0 h 2028835"/>
                <a:gd name="connsiteX0" fmla="*/ 0 w 8775373"/>
                <a:gd name="connsiteY0" fmla="*/ 0 h 2028835"/>
                <a:gd name="connsiteX1" fmla="*/ 8759012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5373"/>
                <a:gd name="connsiteY0" fmla="*/ 0 h 2028835"/>
                <a:gd name="connsiteX1" fmla="*/ 8762187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2198"/>
                <a:gd name="connsiteY0" fmla="*/ 0 h 2028835"/>
                <a:gd name="connsiteX1" fmla="*/ 8762187 w 8772198"/>
                <a:gd name="connsiteY1" fmla="*/ 0 h 2028835"/>
                <a:gd name="connsiteX2" fmla="*/ 8772198 w 8772198"/>
                <a:gd name="connsiteY2" fmla="*/ 1891760 h 2028835"/>
                <a:gd name="connsiteX3" fmla="*/ 0 w 8772198"/>
                <a:gd name="connsiteY3" fmla="*/ 2028824 h 2028835"/>
                <a:gd name="connsiteX4" fmla="*/ 0 w 8772198"/>
                <a:gd name="connsiteY4" fmla="*/ 0 h 2028835"/>
                <a:gd name="connsiteX0" fmla="*/ 0 w 8778548"/>
                <a:gd name="connsiteY0" fmla="*/ 0 h 2036061"/>
                <a:gd name="connsiteX1" fmla="*/ 8762187 w 8778548"/>
                <a:gd name="connsiteY1" fmla="*/ 0 h 2036061"/>
                <a:gd name="connsiteX2" fmla="*/ 8778548 w 8778548"/>
                <a:gd name="connsiteY2" fmla="*/ 2036061 h 2036061"/>
                <a:gd name="connsiteX3" fmla="*/ 0 w 8778548"/>
                <a:gd name="connsiteY3" fmla="*/ 2028824 h 2036061"/>
                <a:gd name="connsiteX4" fmla="*/ 0 w 8778548"/>
                <a:gd name="connsiteY4" fmla="*/ 0 h 2036061"/>
                <a:gd name="connsiteX0" fmla="*/ 0 w 8775385"/>
                <a:gd name="connsiteY0" fmla="*/ 0 h 2180363"/>
                <a:gd name="connsiteX1" fmla="*/ 8762187 w 8775385"/>
                <a:gd name="connsiteY1" fmla="*/ 0 h 2180363"/>
                <a:gd name="connsiteX2" fmla="*/ 8775385 w 8775385"/>
                <a:gd name="connsiteY2" fmla="*/ 2180363 h 2180363"/>
                <a:gd name="connsiteX3" fmla="*/ 0 w 8775385"/>
                <a:gd name="connsiteY3" fmla="*/ 2028824 h 2180363"/>
                <a:gd name="connsiteX4" fmla="*/ 0 w 8775385"/>
                <a:gd name="connsiteY4" fmla="*/ 0 h 2180363"/>
                <a:gd name="connsiteX0" fmla="*/ 0 w 8781711"/>
                <a:gd name="connsiteY0" fmla="*/ 0 h 2252514"/>
                <a:gd name="connsiteX1" fmla="*/ 8762187 w 8781711"/>
                <a:gd name="connsiteY1" fmla="*/ 0 h 2252514"/>
                <a:gd name="connsiteX2" fmla="*/ 8781711 w 8781711"/>
                <a:gd name="connsiteY2" fmla="*/ 2252514 h 2252514"/>
                <a:gd name="connsiteX3" fmla="*/ 0 w 8781711"/>
                <a:gd name="connsiteY3" fmla="*/ 2028824 h 2252514"/>
                <a:gd name="connsiteX4" fmla="*/ 0 w 8781711"/>
                <a:gd name="connsiteY4" fmla="*/ 0 h 225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711" h="2252514">
                  <a:moveTo>
                    <a:pt x="0" y="0"/>
                  </a:moveTo>
                  <a:lnTo>
                    <a:pt x="8762187" y="0"/>
                  </a:lnTo>
                  <a:cubicBezTo>
                    <a:pt x="8766582" y="606536"/>
                    <a:pt x="8777316" y="1645978"/>
                    <a:pt x="8781711" y="2252514"/>
                  </a:cubicBezTo>
                  <a:lnTo>
                    <a:pt x="0" y="2028824"/>
                  </a:lnTo>
                  <a:lnTo>
                    <a:pt x="0" y="0"/>
                  </a:lnTo>
                  <a:close/>
                </a:path>
              </a:pathLst>
            </a:custGeom>
            <a:gradFill flip="none" rotWithShape="1">
              <a:gsLst>
                <a:gs pos="9000">
                  <a:schemeClr val="accent6"/>
                </a:gs>
                <a:gs pos="62000">
                  <a:schemeClr val="accent5"/>
                </a:gs>
              </a:gsLst>
              <a:lin ang="18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2" name="Picture Placeholder 3">
            <a:extLst>
              <a:ext uri="{FF2B5EF4-FFF2-40B4-BE49-F238E27FC236}">
                <a16:creationId xmlns:a16="http://schemas.microsoft.com/office/drawing/2014/main" id="{A5B2B28D-DCDA-4046-9135-D74CDBB085D7}"/>
              </a:ext>
            </a:extLst>
          </p:cNvPr>
          <p:cNvSpPr>
            <a:spLocks noGrp="1"/>
          </p:cNvSpPr>
          <p:nvPr>
            <p:ph type="pic" sz="quarter" idx="13" hasCustomPrompt="1"/>
          </p:nvPr>
        </p:nvSpPr>
        <p:spPr>
          <a:xfrm>
            <a:off x="5043289" y="-14923"/>
            <a:ext cx="7158582" cy="6907795"/>
          </a:xfrm>
          <a:custGeom>
            <a:avLst/>
            <a:gdLst>
              <a:gd name="connsiteX0" fmla="*/ 0 w 5895975"/>
              <a:gd name="connsiteY0" fmla="*/ 0 h 6858000"/>
              <a:gd name="connsiteX1" fmla="*/ 5895975 w 5895975"/>
              <a:gd name="connsiteY1" fmla="*/ 0 h 6858000"/>
              <a:gd name="connsiteX2" fmla="*/ 5895975 w 5895975"/>
              <a:gd name="connsiteY2" fmla="*/ 6858000 h 6858000"/>
              <a:gd name="connsiteX3" fmla="*/ 0 w 5895975"/>
              <a:gd name="connsiteY3" fmla="*/ 6858000 h 6858000"/>
              <a:gd name="connsiteX4" fmla="*/ 0 w 5895975"/>
              <a:gd name="connsiteY4" fmla="*/ 0 h 6858000"/>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1973179 w 5895975"/>
              <a:gd name="connsiteY4"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242762 w 5165558"/>
              <a:gd name="connsiteY0" fmla="*/ 0 h 6874042"/>
              <a:gd name="connsiteX1" fmla="*/ 5165558 w 5165558"/>
              <a:gd name="connsiteY1" fmla="*/ 16042 h 6874042"/>
              <a:gd name="connsiteX2" fmla="*/ 5165558 w 5165558"/>
              <a:gd name="connsiteY2" fmla="*/ 6874042 h 6874042"/>
              <a:gd name="connsiteX3" fmla="*/ 1242762 w 5165558"/>
              <a:gd name="connsiteY3" fmla="*/ 6874042 h 6874042"/>
              <a:gd name="connsiteX4" fmla="*/ 0 w 5165558"/>
              <a:gd name="connsiteY4" fmla="*/ 2438400 h 6874042"/>
              <a:gd name="connsiteX5" fmla="*/ 1242762 w 5165558"/>
              <a:gd name="connsiteY5" fmla="*/ 0 h 6874042"/>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83103 w 5205899"/>
              <a:gd name="connsiteY0" fmla="*/ 0 h 6874051"/>
              <a:gd name="connsiteX1" fmla="*/ 5205899 w 5205899"/>
              <a:gd name="connsiteY1" fmla="*/ 16042 h 6874051"/>
              <a:gd name="connsiteX2" fmla="*/ 5205899 w 5205899"/>
              <a:gd name="connsiteY2" fmla="*/ 6874042 h 6874051"/>
              <a:gd name="connsiteX3" fmla="*/ 1283103 w 5205899"/>
              <a:gd name="connsiteY3" fmla="*/ 6874042 h 6874051"/>
              <a:gd name="connsiteX4" fmla="*/ 0 w 5205899"/>
              <a:gd name="connsiteY4" fmla="*/ 2485465 h 6874051"/>
              <a:gd name="connsiteX5" fmla="*/ 1283103 w 5205899"/>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310538 w 5233334"/>
              <a:gd name="connsiteY0" fmla="*/ 0 h 6874051"/>
              <a:gd name="connsiteX1" fmla="*/ 5233334 w 5233334"/>
              <a:gd name="connsiteY1" fmla="*/ 16042 h 6874051"/>
              <a:gd name="connsiteX2" fmla="*/ 5233334 w 5233334"/>
              <a:gd name="connsiteY2" fmla="*/ 6874042 h 6874051"/>
              <a:gd name="connsiteX3" fmla="*/ 1310538 w 5233334"/>
              <a:gd name="connsiteY3" fmla="*/ 6874042 h 6874051"/>
              <a:gd name="connsiteX4" fmla="*/ 541 w 5233334"/>
              <a:gd name="connsiteY4" fmla="*/ 2519083 h 6874051"/>
              <a:gd name="connsiteX5" fmla="*/ 1310538 w 5233334"/>
              <a:gd name="connsiteY5" fmla="*/ 0 h 6874051"/>
              <a:gd name="connsiteX0" fmla="*/ 1290380 w 5213176"/>
              <a:gd name="connsiteY0" fmla="*/ 0 h 6874051"/>
              <a:gd name="connsiteX1" fmla="*/ 5213176 w 5213176"/>
              <a:gd name="connsiteY1" fmla="*/ 16042 h 6874051"/>
              <a:gd name="connsiteX2" fmla="*/ 5213176 w 5213176"/>
              <a:gd name="connsiteY2" fmla="*/ 6874042 h 6874051"/>
              <a:gd name="connsiteX3" fmla="*/ 1290380 w 5213176"/>
              <a:gd name="connsiteY3" fmla="*/ 6874042 h 6874051"/>
              <a:gd name="connsiteX4" fmla="*/ 554 w 5213176"/>
              <a:gd name="connsiteY4" fmla="*/ 2545978 h 6874051"/>
              <a:gd name="connsiteX5" fmla="*/ 1290380 w 5213176"/>
              <a:gd name="connsiteY5" fmla="*/ 0 h 6874051"/>
              <a:gd name="connsiteX0" fmla="*/ 1256783 w 5179579"/>
              <a:gd name="connsiteY0" fmla="*/ 0 h 6874051"/>
              <a:gd name="connsiteX1" fmla="*/ 5179579 w 5179579"/>
              <a:gd name="connsiteY1" fmla="*/ 16042 h 6874051"/>
              <a:gd name="connsiteX2" fmla="*/ 5179579 w 5179579"/>
              <a:gd name="connsiteY2" fmla="*/ 6874042 h 6874051"/>
              <a:gd name="connsiteX3" fmla="*/ 1256783 w 5179579"/>
              <a:gd name="connsiteY3" fmla="*/ 6874042 h 6874051"/>
              <a:gd name="connsiteX4" fmla="*/ 575 w 5179579"/>
              <a:gd name="connsiteY4" fmla="*/ 2559425 h 6874051"/>
              <a:gd name="connsiteX5" fmla="*/ 1256783 w 5179579"/>
              <a:gd name="connsiteY5" fmla="*/ 0 h 6874051"/>
              <a:gd name="connsiteX0" fmla="*/ 1270221 w 5193017"/>
              <a:gd name="connsiteY0" fmla="*/ 0 h 6874051"/>
              <a:gd name="connsiteX1" fmla="*/ 5193017 w 5193017"/>
              <a:gd name="connsiteY1" fmla="*/ 16042 h 6874051"/>
              <a:gd name="connsiteX2" fmla="*/ 5193017 w 5193017"/>
              <a:gd name="connsiteY2" fmla="*/ 6874042 h 6874051"/>
              <a:gd name="connsiteX3" fmla="*/ 1270221 w 5193017"/>
              <a:gd name="connsiteY3" fmla="*/ 6874042 h 6874051"/>
              <a:gd name="connsiteX4" fmla="*/ 566 w 5193017"/>
              <a:gd name="connsiteY4" fmla="*/ 2525808 h 6874051"/>
              <a:gd name="connsiteX5" fmla="*/ 1270221 w 5193017"/>
              <a:gd name="connsiteY5" fmla="*/ 0 h 6874051"/>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70040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44222 w 5175256"/>
              <a:gd name="connsiteY0" fmla="*/ 434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434 h 6858009"/>
              <a:gd name="connsiteX0" fmla="*/ 1244222 w 5175256"/>
              <a:gd name="connsiteY0" fmla="*/ 6295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6295 h 6858009"/>
              <a:gd name="connsiteX0" fmla="*/ 1232501 w 5175258"/>
              <a:gd name="connsiteY0" fmla="*/ 12157 h 6858009"/>
              <a:gd name="connsiteX1" fmla="*/ 5175258 w 5175258"/>
              <a:gd name="connsiteY1" fmla="*/ 0 h 6858009"/>
              <a:gd name="connsiteX2" fmla="*/ 5175258 w 5175258"/>
              <a:gd name="connsiteY2" fmla="*/ 6858000 h 6858009"/>
              <a:gd name="connsiteX3" fmla="*/ 1205570 w 5175258"/>
              <a:gd name="connsiteY3" fmla="*/ 6858000 h 6858009"/>
              <a:gd name="connsiteX4" fmla="*/ 392 w 5175258"/>
              <a:gd name="connsiteY4" fmla="*/ 2457012 h 6858009"/>
              <a:gd name="connsiteX5" fmla="*/ 1232501 w 5175258"/>
              <a:gd name="connsiteY5" fmla="*/ 12157 h 6858009"/>
              <a:gd name="connsiteX0" fmla="*/ 1232511 w 5175268"/>
              <a:gd name="connsiteY0" fmla="*/ 12157 h 6858009"/>
              <a:gd name="connsiteX1" fmla="*/ 5175268 w 5175268"/>
              <a:gd name="connsiteY1" fmla="*/ 0 h 6858009"/>
              <a:gd name="connsiteX2" fmla="*/ 5175268 w 5175268"/>
              <a:gd name="connsiteY2" fmla="*/ 6858000 h 6858009"/>
              <a:gd name="connsiteX3" fmla="*/ 1205580 w 5175268"/>
              <a:gd name="connsiteY3" fmla="*/ 6858000 h 6858009"/>
              <a:gd name="connsiteX4" fmla="*/ 402 w 5175268"/>
              <a:gd name="connsiteY4" fmla="*/ 2457012 h 6858009"/>
              <a:gd name="connsiteX5" fmla="*/ 1232511 w 5175268"/>
              <a:gd name="connsiteY5" fmla="*/ 12157 h 6858009"/>
              <a:gd name="connsiteX0" fmla="*/ 1245570 w 5175264"/>
              <a:gd name="connsiteY0" fmla="*/ 0 h 6858915"/>
              <a:gd name="connsiteX1" fmla="*/ 5175264 w 5175264"/>
              <a:gd name="connsiteY1" fmla="*/ 906 h 6858915"/>
              <a:gd name="connsiteX2" fmla="*/ 5175264 w 5175264"/>
              <a:gd name="connsiteY2" fmla="*/ 6858906 h 6858915"/>
              <a:gd name="connsiteX3" fmla="*/ 1205576 w 5175264"/>
              <a:gd name="connsiteY3" fmla="*/ 6858906 h 6858915"/>
              <a:gd name="connsiteX4" fmla="*/ 398 w 5175264"/>
              <a:gd name="connsiteY4" fmla="*/ 2457918 h 6858915"/>
              <a:gd name="connsiteX5" fmla="*/ 1245570 w 5175264"/>
              <a:gd name="connsiteY5" fmla="*/ 0 h 6858915"/>
              <a:gd name="connsiteX0" fmla="*/ 1249924 w 5175263"/>
              <a:gd name="connsiteY0" fmla="*/ 0 h 6871978"/>
              <a:gd name="connsiteX1" fmla="*/ 5175263 w 5175263"/>
              <a:gd name="connsiteY1" fmla="*/ 13969 h 6871978"/>
              <a:gd name="connsiteX2" fmla="*/ 5175263 w 5175263"/>
              <a:gd name="connsiteY2" fmla="*/ 6871969 h 6871978"/>
              <a:gd name="connsiteX3" fmla="*/ 1205575 w 5175263"/>
              <a:gd name="connsiteY3" fmla="*/ 6871969 h 6871978"/>
              <a:gd name="connsiteX4" fmla="*/ 397 w 5175263"/>
              <a:gd name="connsiteY4" fmla="*/ 2470981 h 6871978"/>
              <a:gd name="connsiteX5" fmla="*/ 1249924 w 5175263"/>
              <a:gd name="connsiteY5" fmla="*/ 0 h 6871978"/>
              <a:gd name="connsiteX0" fmla="*/ 1236864 w 5175266"/>
              <a:gd name="connsiteY0" fmla="*/ 0 h 6858915"/>
              <a:gd name="connsiteX1" fmla="*/ 5175266 w 5175266"/>
              <a:gd name="connsiteY1" fmla="*/ 906 h 6858915"/>
              <a:gd name="connsiteX2" fmla="*/ 5175266 w 5175266"/>
              <a:gd name="connsiteY2" fmla="*/ 6858906 h 6858915"/>
              <a:gd name="connsiteX3" fmla="*/ 1205578 w 5175266"/>
              <a:gd name="connsiteY3" fmla="*/ 6858906 h 6858915"/>
              <a:gd name="connsiteX4" fmla="*/ 400 w 5175266"/>
              <a:gd name="connsiteY4" fmla="*/ 2457918 h 6858915"/>
              <a:gd name="connsiteX5" fmla="*/ 1236864 w 5175266"/>
              <a:gd name="connsiteY5" fmla="*/ 0 h 6858915"/>
              <a:gd name="connsiteX0" fmla="*/ 1895634 w 5834036"/>
              <a:gd name="connsiteY0" fmla="*/ 2896 h 6861807"/>
              <a:gd name="connsiteX1" fmla="*/ 5834036 w 5834036"/>
              <a:gd name="connsiteY1" fmla="*/ 3802 h 6861807"/>
              <a:gd name="connsiteX2" fmla="*/ 5834036 w 5834036"/>
              <a:gd name="connsiteY2" fmla="*/ 6861802 h 6861807"/>
              <a:gd name="connsiteX3" fmla="*/ 1864348 w 5834036"/>
              <a:gd name="connsiteY3" fmla="*/ 6861802 h 6861807"/>
              <a:gd name="connsiteX4" fmla="*/ 264 w 5834036"/>
              <a:gd name="connsiteY4" fmla="*/ 2 h 6861807"/>
              <a:gd name="connsiteX5" fmla="*/ 1895634 w 5834036"/>
              <a:gd name="connsiteY5" fmla="*/ 2896 h 6861807"/>
              <a:gd name="connsiteX0" fmla="*/ 9 w 5833781"/>
              <a:gd name="connsiteY0" fmla="*/ 855589 h 7717394"/>
              <a:gd name="connsiteX1" fmla="*/ 5833781 w 5833781"/>
              <a:gd name="connsiteY1" fmla="*/ 859389 h 7717394"/>
              <a:gd name="connsiteX2" fmla="*/ 5833781 w 5833781"/>
              <a:gd name="connsiteY2" fmla="*/ 7717389 h 7717394"/>
              <a:gd name="connsiteX3" fmla="*/ 1864093 w 5833781"/>
              <a:gd name="connsiteY3" fmla="*/ 7717389 h 7717394"/>
              <a:gd name="connsiteX4" fmla="*/ 9 w 5833781"/>
              <a:gd name="connsiteY4" fmla="*/ 855589 h 7717394"/>
              <a:gd name="connsiteX0" fmla="*/ 9 w 5833781"/>
              <a:gd name="connsiteY0" fmla="*/ 3 h 6861808"/>
              <a:gd name="connsiteX1" fmla="*/ 5833781 w 5833781"/>
              <a:gd name="connsiteY1" fmla="*/ 3803 h 6861808"/>
              <a:gd name="connsiteX2" fmla="*/ 5833781 w 5833781"/>
              <a:gd name="connsiteY2" fmla="*/ 6861803 h 6861808"/>
              <a:gd name="connsiteX3" fmla="*/ 1864093 w 5833781"/>
              <a:gd name="connsiteY3" fmla="*/ 6861803 h 6861808"/>
              <a:gd name="connsiteX4" fmla="*/ 9 w 5833781"/>
              <a:gd name="connsiteY4" fmla="*/ 3 h 6861808"/>
              <a:gd name="connsiteX0" fmla="*/ 11 w 5443818"/>
              <a:gd name="connsiteY0" fmla="*/ 36541 h 6858005"/>
              <a:gd name="connsiteX1" fmla="*/ 5443818 w 5443818"/>
              <a:gd name="connsiteY1" fmla="*/ 0 h 6858005"/>
              <a:gd name="connsiteX2" fmla="*/ 5443818 w 5443818"/>
              <a:gd name="connsiteY2" fmla="*/ 6858000 h 6858005"/>
              <a:gd name="connsiteX3" fmla="*/ 1474130 w 5443818"/>
              <a:gd name="connsiteY3" fmla="*/ 6858000 h 6858005"/>
              <a:gd name="connsiteX4" fmla="*/ 11 w 5443818"/>
              <a:gd name="connsiteY4" fmla="*/ 36541 h 6858005"/>
              <a:gd name="connsiteX0" fmla="*/ 12 w 5336243"/>
              <a:gd name="connsiteY0" fmla="*/ 63435 h 6858005"/>
              <a:gd name="connsiteX1" fmla="*/ 5336243 w 5336243"/>
              <a:gd name="connsiteY1" fmla="*/ 0 h 6858005"/>
              <a:gd name="connsiteX2" fmla="*/ 5336243 w 5336243"/>
              <a:gd name="connsiteY2" fmla="*/ 6858000 h 6858005"/>
              <a:gd name="connsiteX3" fmla="*/ 1366555 w 5336243"/>
              <a:gd name="connsiteY3" fmla="*/ 6858000 h 6858005"/>
              <a:gd name="connsiteX4" fmla="*/ 12 w 5336243"/>
              <a:gd name="connsiteY4" fmla="*/ 63435 h 6858005"/>
              <a:gd name="connsiteX0" fmla="*/ 12 w 5336243"/>
              <a:gd name="connsiteY0" fmla="*/ 63435 h 6871452"/>
              <a:gd name="connsiteX1" fmla="*/ 5336243 w 5336243"/>
              <a:gd name="connsiteY1" fmla="*/ 0 h 6871452"/>
              <a:gd name="connsiteX2" fmla="*/ 5336243 w 5336243"/>
              <a:gd name="connsiteY2" fmla="*/ 6858000 h 6871452"/>
              <a:gd name="connsiteX3" fmla="*/ 1258978 w 5336243"/>
              <a:gd name="connsiteY3" fmla="*/ 6871447 h 6871452"/>
              <a:gd name="connsiteX4" fmla="*/ 12 w 5336243"/>
              <a:gd name="connsiteY4" fmla="*/ 63435 h 6871452"/>
              <a:gd name="connsiteX0" fmla="*/ 11 w 5430371"/>
              <a:gd name="connsiteY0" fmla="*/ 2 h 6875254"/>
              <a:gd name="connsiteX1" fmla="*/ 5430371 w 5430371"/>
              <a:gd name="connsiteY1" fmla="*/ 3802 h 6875254"/>
              <a:gd name="connsiteX2" fmla="*/ 5430371 w 5430371"/>
              <a:gd name="connsiteY2" fmla="*/ 6861802 h 6875254"/>
              <a:gd name="connsiteX3" fmla="*/ 1353106 w 5430371"/>
              <a:gd name="connsiteY3" fmla="*/ 6875249 h 6875254"/>
              <a:gd name="connsiteX4" fmla="*/ 11 w 5430371"/>
              <a:gd name="connsiteY4" fmla="*/ 2 h 6875254"/>
              <a:gd name="connsiteX0" fmla="*/ 11 w 6721288"/>
              <a:gd name="connsiteY0" fmla="*/ 2 h 6888696"/>
              <a:gd name="connsiteX1" fmla="*/ 5430371 w 6721288"/>
              <a:gd name="connsiteY1" fmla="*/ 3802 h 6888696"/>
              <a:gd name="connsiteX2" fmla="*/ 6721288 w 6721288"/>
              <a:gd name="connsiteY2" fmla="*/ 6888696 h 6888696"/>
              <a:gd name="connsiteX3" fmla="*/ 1353106 w 6721288"/>
              <a:gd name="connsiteY3" fmla="*/ 6875249 h 6888696"/>
              <a:gd name="connsiteX4" fmla="*/ 11 w 6721288"/>
              <a:gd name="connsiteY4" fmla="*/ 2 h 6888696"/>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1 w 7479230"/>
              <a:gd name="connsiteY0" fmla="*/ 873318 h 7762012"/>
              <a:gd name="connsiteX1" fmla="*/ 6721288 w 7479230"/>
              <a:gd name="connsiteY1" fmla="*/ 850224 h 7762012"/>
              <a:gd name="connsiteX2" fmla="*/ 6721288 w 7479230"/>
              <a:gd name="connsiteY2" fmla="*/ 7762012 h 7762012"/>
              <a:gd name="connsiteX3" fmla="*/ 1353106 w 7479230"/>
              <a:gd name="connsiteY3" fmla="*/ 7748565 h 7762012"/>
              <a:gd name="connsiteX4" fmla="*/ 11 w 7479230"/>
              <a:gd name="connsiteY4" fmla="*/ 873318 h 7762012"/>
              <a:gd name="connsiteX0" fmla="*/ 11 w 6721288"/>
              <a:gd name="connsiteY0" fmla="*/ 873318 h 7762012"/>
              <a:gd name="connsiteX1" fmla="*/ 6721288 w 6721288"/>
              <a:gd name="connsiteY1" fmla="*/ 850224 h 7762012"/>
              <a:gd name="connsiteX2" fmla="*/ 6721288 w 6721288"/>
              <a:gd name="connsiteY2" fmla="*/ 7762012 h 7762012"/>
              <a:gd name="connsiteX3" fmla="*/ 1353106 w 6721288"/>
              <a:gd name="connsiteY3" fmla="*/ 7748565 h 7762012"/>
              <a:gd name="connsiteX4" fmla="*/ 11 w 6721288"/>
              <a:gd name="connsiteY4" fmla="*/ 873318 h 7762012"/>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2 w 7204718"/>
              <a:gd name="connsiteY0" fmla="*/ 519137 h 7421278"/>
              <a:gd name="connsiteX1" fmla="*/ 6707842 w 7204718"/>
              <a:gd name="connsiteY1" fmla="*/ 509490 h 7421278"/>
              <a:gd name="connsiteX2" fmla="*/ 6707842 w 7204718"/>
              <a:gd name="connsiteY2" fmla="*/ 7421278 h 7421278"/>
              <a:gd name="connsiteX3" fmla="*/ 1339660 w 7204718"/>
              <a:gd name="connsiteY3" fmla="*/ 7407831 h 7421278"/>
              <a:gd name="connsiteX4" fmla="*/ 12 w 7204718"/>
              <a:gd name="connsiteY4" fmla="*/ 519137 h 7421278"/>
              <a:gd name="connsiteX0" fmla="*/ 12 w 7204718"/>
              <a:gd name="connsiteY0" fmla="*/ 9647 h 6911788"/>
              <a:gd name="connsiteX1" fmla="*/ 6707842 w 7204718"/>
              <a:gd name="connsiteY1" fmla="*/ 0 h 6911788"/>
              <a:gd name="connsiteX2" fmla="*/ 6707842 w 7204718"/>
              <a:gd name="connsiteY2" fmla="*/ 6911788 h 6911788"/>
              <a:gd name="connsiteX3" fmla="*/ 1339660 w 7204718"/>
              <a:gd name="connsiteY3" fmla="*/ 6898341 h 6911788"/>
              <a:gd name="connsiteX4" fmla="*/ 12 w 7204718"/>
              <a:gd name="connsiteY4" fmla="*/ 9647 h 6911788"/>
              <a:gd name="connsiteX0" fmla="*/ 12 w 6707842"/>
              <a:gd name="connsiteY0" fmla="*/ 9647 h 6911788"/>
              <a:gd name="connsiteX1" fmla="*/ 6707842 w 6707842"/>
              <a:gd name="connsiteY1" fmla="*/ 0 h 6911788"/>
              <a:gd name="connsiteX2" fmla="*/ 6707842 w 6707842"/>
              <a:gd name="connsiteY2" fmla="*/ 6911788 h 6911788"/>
              <a:gd name="connsiteX3" fmla="*/ 1339660 w 6707842"/>
              <a:gd name="connsiteY3" fmla="*/ 6898341 h 6911788"/>
              <a:gd name="connsiteX4" fmla="*/ 12 w 6707842"/>
              <a:gd name="connsiteY4" fmla="*/ 9647 h 6911788"/>
              <a:gd name="connsiteX0" fmla="*/ 471233 w 7179063"/>
              <a:gd name="connsiteY0" fmla="*/ 9647 h 6911788"/>
              <a:gd name="connsiteX1" fmla="*/ 7179063 w 7179063"/>
              <a:gd name="connsiteY1" fmla="*/ 0 h 6911788"/>
              <a:gd name="connsiteX2" fmla="*/ 7179063 w 7179063"/>
              <a:gd name="connsiteY2" fmla="*/ 6911788 h 6911788"/>
              <a:gd name="connsiteX3" fmla="*/ 1810881 w 7179063"/>
              <a:gd name="connsiteY3" fmla="*/ 6898341 h 6911788"/>
              <a:gd name="connsiteX4" fmla="*/ 698369 w 7179063"/>
              <a:gd name="connsiteY4" fmla="*/ 1262578 h 6911788"/>
              <a:gd name="connsiteX5" fmla="*/ 471233 w 7179063"/>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227136 w 6707830"/>
              <a:gd name="connsiteY4" fmla="*/ 1262578 h 6911788"/>
              <a:gd name="connsiteX5" fmla="*/ 0 w 6707830"/>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64207 w 6707830"/>
              <a:gd name="connsiteY5" fmla="*/ 243647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1814980 w 6707830"/>
              <a:gd name="connsiteY5" fmla="*/ 2195513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338118 w 6936430"/>
              <a:gd name="connsiteY7" fmla="*/ 1287568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534679 w 7174555"/>
              <a:gd name="connsiteY7" fmla="*/ 1277177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5526 w 7174555"/>
              <a:gd name="connsiteY6" fmla="*/ 1286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35861 w 7174555"/>
              <a:gd name="connsiteY6" fmla="*/ 1295314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9860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8548"/>
              <a:gd name="connsiteY0" fmla="*/ 17536 h 6911788"/>
              <a:gd name="connsiteX1" fmla="*/ 7178548 w 7178548"/>
              <a:gd name="connsiteY1" fmla="*/ 0 h 6911788"/>
              <a:gd name="connsiteX2" fmla="*/ 7178548 w 7178548"/>
              <a:gd name="connsiteY2" fmla="*/ 6911788 h 6911788"/>
              <a:gd name="connsiteX3" fmla="*/ 1810366 w 7178548"/>
              <a:gd name="connsiteY3" fmla="*/ 6898341 h 6911788"/>
              <a:gd name="connsiteX4" fmla="*/ 858492 w 7178548"/>
              <a:gd name="connsiteY4" fmla="*/ 3313799 h 6911788"/>
              <a:gd name="connsiteX5" fmla="*/ 3787044 w 7178548"/>
              <a:gd name="connsiteY5" fmla="*/ 3313800 h 6911788"/>
              <a:gd name="connsiteX6" fmla="*/ 3423378 w 7178548"/>
              <a:gd name="connsiteY6" fmla="*/ 1298862 h 6911788"/>
              <a:gd name="connsiteX7" fmla="*/ 338646 w 7178548"/>
              <a:gd name="connsiteY7" fmla="*/ 1296993 h 6911788"/>
              <a:gd name="connsiteX8" fmla="*/ 0 w 7178548"/>
              <a:gd name="connsiteY8" fmla="*/ 17536 h 6911788"/>
              <a:gd name="connsiteX0" fmla="*/ 0 w 7158582"/>
              <a:gd name="connsiteY0" fmla="*/ 9550 h 6911788"/>
              <a:gd name="connsiteX1" fmla="*/ 7158582 w 7158582"/>
              <a:gd name="connsiteY1" fmla="*/ 0 h 6911788"/>
              <a:gd name="connsiteX2" fmla="*/ 7158582 w 7158582"/>
              <a:gd name="connsiteY2" fmla="*/ 6911788 h 6911788"/>
              <a:gd name="connsiteX3" fmla="*/ 1790400 w 7158582"/>
              <a:gd name="connsiteY3" fmla="*/ 6898341 h 6911788"/>
              <a:gd name="connsiteX4" fmla="*/ 838526 w 7158582"/>
              <a:gd name="connsiteY4" fmla="*/ 3313799 h 6911788"/>
              <a:gd name="connsiteX5" fmla="*/ 3767078 w 7158582"/>
              <a:gd name="connsiteY5" fmla="*/ 3313800 h 6911788"/>
              <a:gd name="connsiteX6" fmla="*/ 3403412 w 7158582"/>
              <a:gd name="connsiteY6" fmla="*/ 1298862 h 6911788"/>
              <a:gd name="connsiteX7" fmla="*/ 318680 w 7158582"/>
              <a:gd name="connsiteY7" fmla="*/ 1296993 h 6911788"/>
              <a:gd name="connsiteX8" fmla="*/ 0 w 7158582"/>
              <a:gd name="connsiteY8" fmla="*/ 9550 h 6911788"/>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8680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1615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5832 h 6907795"/>
              <a:gd name="connsiteX8" fmla="*/ 0 w 7158582"/>
              <a:gd name="connsiteY8" fmla="*/ 5557 h 690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8582" h="6907795">
                <a:moveTo>
                  <a:pt x="0" y="5557"/>
                </a:moveTo>
                <a:lnTo>
                  <a:pt x="7154589" y="0"/>
                </a:lnTo>
                <a:lnTo>
                  <a:pt x="7158582" y="6907795"/>
                </a:lnTo>
                <a:lnTo>
                  <a:pt x="1790400" y="6894348"/>
                </a:lnTo>
                <a:lnTo>
                  <a:pt x="841701" y="3312981"/>
                </a:lnTo>
                <a:lnTo>
                  <a:pt x="3763903" y="3312982"/>
                </a:lnTo>
                <a:lnTo>
                  <a:pt x="3399419" y="1286883"/>
                </a:lnTo>
                <a:lnTo>
                  <a:pt x="314687" y="1285832"/>
                </a:lnTo>
                <a:lnTo>
                  <a:pt x="0" y="5557"/>
                </a:lnTo>
                <a:close/>
              </a:path>
            </a:pathLst>
          </a:custGeom>
          <a:solidFill>
            <a:schemeClr val="bg2">
              <a:lumMod val="40000"/>
              <a:lumOff val="60000"/>
            </a:schemeClr>
          </a:solidFill>
        </p:spPr>
        <p:txBody>
          <a:bodyPr anchor="ctr">
            <a:normAutofit/>
          </a:bodyPr>
          <a:lstStyle>
            <a:lvl1pPr marL="7937" indent="0" algn="ctr">
              <a:buNone/>
              <a:defRPr sz="1600"/>
            </a:lvl1pPr>
          </a:lstStyle>
          <a:p>
            <a:br>
              <a:rPr lang="en-US" dirty="0"/>
            </a:br>
            <a:br>
              <a:rPr lang="en-US" dirty="0"/>
            </a:br>
            <a:r>
              <a:rPr lang="en-US" dirty="0"/>
              <a:t>Click icon to add picture</a:t>
            </a:r>
          </a:p>
        </p:txBody>
      </p:sp>
      <p:sp>
        <p:nvSpPr>
          <p:cNvPr id="3" name="Text Placeholder 11">
            <a:extLst>
              <a:ext uri="{FF2B5EF4-FFF2-40B4-BE49-F238E27FC236}">
                <a16:creationId xmlns:a16="http://schemas.microsoft.com/office/drawing/2014/main" id="{0472FAB6-F0C2-CB40-A177-425D5AC4CF50}"/>
              </a:ext>
            </a:extLst>
          </p:cNvPr>
          <p:cNvSpPr>
            <a:spLocks noGrp="1"/>
          </p:cNvSpPr>
          <p:nvPr>
            <p:ph type="body" sz="quarter" idx="10" hasCustomPrompt="1"/>
          </p:nvPr>
        </p:nvSpPr>
        <p:spPr>
          <a:xfrm>
            <a:off x="519725" y="1689651"/>
            <a:ext cx="7570176" cy="802101"/>
          </a:xfrm>
          <a:prstGeom prst="rect">
            <a:avLst/>
          </a:prstGeom>
        </p:spPr>
        <p:txBody>
          <a:bodyPr anchor="ctr" anchorCtr="0"/>
          <a:lstStyle>
            <a:lvl1pPr marL="7937" indent="0" algn="r">
              <a:lnSpc>
                <a:spcPts val="4500"/>
              </a:lnSpc>
              <a:spcBef>
                <a:spcPts val="0"/>
              </a:spcBef>
              <a:buFontTx/>
              <a:buNone/>
              <a:defRPr sz="4200" b="0" i="0" cap="none" spc="100" baseline="0">
                <a:solidFill>
                  <a:schemeClr val="bg1"/>
                </a:solidFill>
              </a:defRPr>
            </a:lvl1pPr>
          </a:lstStyle>
          <a:p>
            <a:pPr lvl="0"/>
            <a:r>
              <a:rPr lang="en-US" dirty="0"/>
              <a:t>Presentation Title</a:t>
            </a:r>
          </a:p>
        </p:txBody>
      </p:sp>
      <p:sp>
        <p:nvSpPr>
          <p:cNvPr id="4" name="Text Placeholder 16">
            <a:extLst>
              <a:ext uri="{FF2B5EF4-FFF2-40B4-BE49-F238E27FC236}">
                <a16:creationId xmlns:a16="http://schemas.microsoft.com/office/drawing/2014/main" id="{0CA2012E-F99C-9B48-B165-B4B0E9677F6B}"/>
              </a:ext>
            </a:extLst>
          </p:cNvPr>
          <p:cNvSpPr>
            <a:spLocks noGrp="1"/>
          </p:cNvSpPr>
          <p:nvPr>
            <p:ph type="body" sz="quarter" idx="11" hasCustomPrompt="1"/>
          </p:nvPr>
        </p:nvSpPr>
        <p:spPr>
          <a:xfrm>
            <a:off x="519725" y="2491752"/>
            <a:ext cx="7570176" cy="345630"/>
          </a:xfrm>
          <a:prstGeom prst="rect">
            <a:avLst/>
          </a:prstGeom>
        </p:spPr>
        <p:txBody>
          <a:bodyPr anchor="ctr"/>
          <a:lstStyle>
            <a:lvl1pPr marL="7937" indent="0" algn="r">
              <a:buFontTx/>
              <a:buNone/>
              <a:defRPr sz="2400" cap="none" spc="100" baseline="0">
                <a:solidFill>
                  <a:schemeClr val="accent5"/>
                </a:solidFill>
              </a:defRPr>
            </a:lvl1pPr>
          </a:lstStyle>
          <a:p>
            <a:pPr lvl="0"/>
            <a:r>
              <a:rPr lang="en-US" dirty="0"/>
              <a:t>Month Year</a:t>
            </a:r>
          </a:p>
        </p:txBody>
      </p:sp>
      <p:sp>
        <p:nvSpPr>
          <p:cNvPr id="15" name="Rectangle 14">
            <a:extLst>
              <a:ext uri="{FF2B5EF4-FFF2-40B4-BE49-F238E27FC236}">
                <a16:creationId xmlns:a16="http://schemas.microsoft.com/office/drawing/2014/main" id="{A49E6FF6-6CEC-418E-9553-375F52547740}"/>
              </a:ext>
            </a:extLst>
          </p:cNvPr>
          <p:cNvSpPr/>
          <p:nvPr userDrawn="1"/>
        </p:nvSpPr>
        <p:spPr>
          <a:xfrm>
            <a:off x="4403837" y="6531397"/>
            <a:ext cx="2379177" cy="230832"/>
          </a:xfrm>
          <a:prstGeom prst="rect">
            <a:avLst/>
          </a:prstGeom>
        </p:spPr>
        <p:txBody>
          <a:bodyPr wrap="none">
            <a:spAutoFit/>
          </a:bodyPr>
          <a:lstStyle/>
          <a:p>
            <a:pPr algn="l"/>
            <a:r>
              <a:rPr lang="en-US" sz="900" b="0" i="0" kern="1200" dirty="0">
                <a:solidFill>
                  <a:schemeClr val="bg2"/>
                </a:solidFill>
                <a:effectLst/>
                <a:latin typeface="Arial" charset="0"/>
                <a:ea typeface="Arial" charset="0"/>
                <a:cs typeface="Arial" charset="0"/>
              </a:rPr>
              <a:t>© 2023 Ameresco, Inc. All rights reserved.</a:t>
            </a:r>
            <a:r>
              <a:rPr lang="en-US" sz="900" b="0" i="0" dirty="0">
                <a:solidFill>
                  <a:schemeClr val="bg2"/>
                </a:solidFill>
                <a:effectLst/>
                <a:latin typeface="Arial" charset="0"/>
                <a:ea typeface="Arial" charset="0"/>
                <a:cs typeface="Arial" charset="0"/>
              </a:rPr>
              <a:t> </a:t>
            </a:r>
            <a:endParaRPr lang="en-US" sz="900" b="0" i="0" dirty="0">
              <a:solidFill>
                <a:schemeClr val="bg2"/>
              </a:solidFill>
              <a:latin typeface="Arial" charset="0"/>
              <a:ea typeface="Arial" charset="0"/>
              <a:cs typeface="Arial" charset="0"/>
            </a:endParaRPr>
          </a:p>
        </p:txBody>
      </p:sp>
    </p:spTree>
    <p:extLst>
      <p:ext uri="{BB962C8B-B14F-4D97-AF65-F5344CB8AC3E}">
        <p14:creationId xmlns:p14="http://schemas.microsoft.com/office/powerpoint/2010/main" val="422774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MRC-3ImageO">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C4DAD061-465B-E54A-9D25-9277A4BAC986}"/>
              </a:ext>
            </a:extLst>
          </p:cNvPr>
          <p:cNvGrpSpPr/>
          <p:nvPr userDrawn="1"/>
        </p:nvGrpSpPr>
        <p:grpSpPr>
          <a:xfrm>
            <a:off x="-3175" y="5729392"/>
            <a:ext cx="12195175" cy="1138133"/>
            <a:chOff x="-3586" y="5730465"/>
            <a:chExt cx="12195175" cy="1138133"/>
          </a:xfrm>
        </p:grpSpPr>
        <p:sp>
          <p:nvSpPr>
            <p:cNvPr id="35" name="Triangle 2">
              <a:extLst>
                <a:ext uri="{FF2B5EF4-FFF2-40B4-BE49-F238E27FC236}">
                  <a16:creationId xmlns:a16="http://schemas.microsoft.com/office/drawing/2014/main" id="{B1396183-65AB-C14A-9739-F72A883F9F90}"/>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6" name="Triangle 2">
              <a:extLst>
                <a:ext uri="{FF2B5EF4-FFF2-40B4-BE49-F238E27FC236}">
                  <a16:creationId xmlns:a16="http://schemas.microsoft.com/office/drawing/2014/main" id="{E7B99A28-B9BB-0A45-B222-B1CC2F7C41A6}"/>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7" name="Triangle 2">
              <a:extLst>
                <a:ext uri="{FF2B5EF4-FFF2-40B4-BE49-F238E27FC236}">
                  <a16:creationId xmlns:a16="http://schemas.microsoft.com/office/drawing/2014/main" id="{065EB427-BA62-994C-A716-B5D6A8090CB3}"/>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8" name="Triangle 2">
              <a:extLst>
                <a:ext uri="{FF2B5EF4-FFF2-40B4-BE49-F238E27FC236}">
                  <a16:creationId xmlns:a16="http://schemas.microsoft.com/office/drawing/2014/main" id="{CC0845D6-093D-5540-9455-1C303F1A1122}"/>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39" name="Picture 38">
            <a:extLst>
              <a:ext uri="{FF2B5EF4-FFF2-40B4-BE49-F238E27FC236}">
                <a16:creationId xmlns:a16="http://schemas.microsoft.com/office/drawing/2014/main" id="{11382297-8380-0A4E-BEA6-817B225B6A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5998" y="1144819"/>
            <a:ext cx="5772546" cy="953154"/>
          </a:xfrm>
        </p:spPr>
        <p:txBody>
          <a:bodyPr anchor="t">
            <a:noAutofit/>
          </a:bodyPr>
          <a:lstStyle>
            <a:lvl1pPr>
              <a:lnSpc>
                <a:spcPts val="3960"/>
              </a:lnSpc>
              <a:spcBef>
                <a:spcPts val="0"/>
              </a:spcBef>
              <a:defRPr sz="3200"/>
            </a:lvl1pPr>
          </a:lstStyle>
          <a:p>
            <a:r>
              <a:rPr lang="en-US" dirty="0"/>
              <a:t>Three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0" y="2481699"/>
            <a:ext cx="2549236" cy="301336"/>
          </a:xfrm>
          <a:prstGeom prst="rect">
            <a:avLst/>
          </a:prstGeom>
        </p:spPr>
        <p:txBody>
          <a:bodyPr>
            <a:normAutofit/>
          </a:bodyPr>
          <a:lstStyle>
            <a:lvl1pPr marL="7937" indent="0">
              <a:buNone/>
              <a:defRPr sz="1400" b="1">
                <a:solidFill>
                  <a:schemeClr val="tx2"/>
                </a:solidFill>
              </a:defRPr>
            </a:lvl1pPr>
          </a:lstStyle>
          <a:p>
            <a:pPr lvl="0"/>
            <a:r>
              <a:rPr lang="en-US" dirty="0"/>
              <a:t>Technology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15" name="Picture Placeholder 5">
            <a:extLst>
              <a:ext uri="{FF2B5EF4-FFF2-40B4-BE49-F238E27FC236}">
                <a16:creationId xmlns:a16="http://schemas.microsoft.com/office/drawing/2014/main" id="{E25575DC-49A4-914D-8B2A-9CD593F8B8EC}"/>
              </a:ext>
            </a:extLst>
          </p:cNvPr>
          <p:cNvSpPr>
            <a:spLocks noGrp="1" noChangeAspect="1"/>
          </p:cNvSpPr>
          <p:nvPr>
            <p:ph type="pic" sz="quarter" idx="16"/>
          </p:nvPr>
        </p:nvSpPr>
        <p:spPr>
          <a:xfrm>
            <a:off x="6692086" y="433976"/>
            <a:ext cx="5162053" cy="3171221"/>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6" name="Picture Placeholder 5">
            <a:extLst>
              <a:ext uri="{FF2B5EF4-FFF2-40B4-BE49-F238E27FC236}">
                <a16:creationId xmlns:a16="http://schemas.microsoft.com/office/drawing/2014/main" id="{89FA4030-CEBC-9146-8F5F-9D8CEF393482}"/>
              </a:ext>
            </a:extLst>
          </p:cNvPr>
          <p:cNvSpPr>
            <a:spLocks noGrp="1" noChangeAspect="1"/>
          </p:cNvSpPr>
          <p:nvPr>
            <p:ph type="pic" sz="quarter" idx="17"/>
          </p:nvPr>
        </p:nvSpPr>
        <p:spPr>
          <a:xfrm>
            <a:off x="6692087" y="411854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9" name="Picture Placeholder 5">
            <a:extLst>
              <a:ext uri="{FF2B5EF4-FFF2-40B4-BE49-F238E27FC236}">
                <a16:creationId xmlns:a16="http://schemas.microsoft.com/office/drawing/2014/main" id="{5B545544-B1C8-DE48-9039-D1E8587BCABD}"/>
              </a:ext>
            </a:extLst>
          </p:cNvPr>
          <p:cNvSpPr>
            <a:spLocks noGrp="1" noChangeAspect="1"/>
          </p:cNvSpPr>
          <p:nvPr>
            <p:ph type="pic" sz="quarter" idx="20"/>
          </p:nvPr>
        </p:nvSpPr>
        <p:spPr>
          <a:xfrm>
            <a:off x="9313538" y="411854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effectLst/>
              </a:defRPr>
            </a:lvl1pPr>
          </a:lstStyle>
          <a:p>
            <a:r>
              <a:rPr lang="en-US" dirty="0"/>
              <a:t>Click icon to add picture</a:t>
            </a:r>
          </a:p>
        </p:txBody>
      </p:sp>
      <p:sp>
        <p:nvSpPr>
          <p:cNvPr id="22" name="Text Placeholder 3">
            <a:extLst>
              <a:ext uri="{FF2B5EF4-FFF2-40B4-BE49-F238E27FC236}">
                <a16:creationId xmlns:a16="http://schemas.microsoft.com/office/drawing/2014/main" id="{3C4B7635-F386-0E4A-BA13-F84F9B6C9F90}"/>
              </a:ext>
            </a:extLst>
          </p:cNvPr>
          <p:cNvSpPr>
            <a:spLocks noGrp="1"/>
          </p:cNvSpPr>
          <p:nvPr>
            <p:ph type="body" sz="quarter" idx="23" hasCustomPrompt="1"/>
          </p:nvPr>
        </p:nvSpPr>
        <p:spPr>
          <a:xfrm>
            <a:off x="6691761" y="3586395"/>
            <a:ext cx="5162378" cy="326651"/>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4" name="Text Placeholder 3">
            <a:extLst>
              <a:ext uri="{FF2B5EF4-FFF2-40B4-BE49-F238E27FC236}">
                <a16:creationId xmlns:a16="http://schemas.microsoft.com/office/drawing/2014/main" id="{C283F374-ABD3-9348-8718-6B3C331E83ED}"/>
              </a:ext>
            </a:extLst>
          </p:cNvPr>
          <p:cNvSpPr>
            <a:spLocks noGrp="1"/>
          </p:cNvSpPr>
          <p:nvPr>
            <p:ph type="body" sz="quarter" idx="25" hasCustomPrompt="1"/>
          </p:nvPr>
        </p:nvSpPr>
        <p:spPr>
          <a:xfrm>
            <a:off x="6691761"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5" name="Text Placeholder 3">
            <a:extLst>
              <a:ext uri="{FF2B5EF4-FFF2-40B4-BE49-F238E27FC236}">
                <a16:creationId xmlns:a16="http://schemas.microsoft.com/office/drawing/2014/main" id="{B2F2DC74-09CD-3641-969E-3F11E694614F}"/>
              </a:ext>
            </a:extLst>
          </p:cNvPr>
          <p:cNvSpPr>
            <a:spLocks noGrp="1"/>
          </p:cNvSpPr>
          <p:nvPr>
            <p:ph type="body" sz="quarter" idx="26" hasCustomPrompt="1"/>
          </p:nvPr>
        </p:nvSpPr>
        <p:spPr>
          <a:xfrm>
            <a:off x="9313646"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17" name="Text Placeholder 5">
            <a:extLst>
              <a:ext uri="{FF2B5EF4-FFF2-40B4-BE49-F238E27FC236}">
                <a16:creationId xmlns:a16="http://schemas.microsoft.com/office/drawing/2014/main" id="{1DA06E09-4B63-C144-B6B7-88C689008AFF}"/>
              </a:ext>
            </a:extLst>
          </p:cNvPr>
          <p:cNvSpPr>
            <a:spLocks noGrp="1"/>
          </p:cNvSpPr>
          <p:nvPr>
            <p:ph type="body" sz="quarter" idx="13" hasCustomPrompt="1"/>
          </p:nvPr>
        </p:nvSpPr>
        <p:spPr>
          <a:xfrm>
            <a:off x="609599" y="2909789"/>
            <a:ext cx="2549237"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18" name="Text Placeholder 5">
            <a:extLst>
              <a:ext uri="{FF2B5EF4-FFF2-40B4-BE49-F238E27FC236}">
                <a16:creationId xmlns:a16="http://schemas.microsoft.com/office/drawing/2014/main" id="{F327AD89-70B8-E44B-83EC-E09F7D8BB215}"/>
              </a:ext>
            </a:extLst>
          </p:cNvPr>
          <p:cNvSpPr>
            <a:spLocks noGrp="1"/>
          </p:cNvSpPr>
          <p:nvPr>
            <p:ph type="body" sz="quarter" idx="27" hasCustomPrompt="1"/>
          </p:nvPr>
        </p:nvSpPr>
        <p:spPr>
          <a:xfrm>
            <a:off x="3572511" y="2909789"/>
            <a:ext cx="2739185"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20" name="Slide Number Placeholder 9">
            <a:extLst>
              <a:ext uri="{FF2B5EF4-FFF2-40B4-BE49-F238E27FC236}">
                <a16:creationId xmlns:a16="http://schemas.microsoft.com/office/drawing/2014/main" id="{A93B4E18-1FCC-744E-BBCA-FF2964908DB9}"/>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180009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MRC-3Image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FB2A8BBA-5962-1D41-8064-AC4AF596DC46}"/>
              </a:ext>
            </a:extLst>
          </p:cNvPr>
          <p:cNvGrpSpPr/>
          <p:nvPr userDrawn="1"/>
        </p:nvGrpSpPr>
        <p:grpSpPr>
          <a:xfrm>
            <a:off x="-3175" y="5729392"/>
            <a:ext cx="12195175" cy="1138133"/>
            <a:chOff x="-3175" y="5719867"/>
            <a:chExt cx="12195175" cy="1138133"/>
          </a:xfrm>
        </p:grpSpPr>
        <p:sp>
          <p:nvSpPr>
            <p:cNvPr id="31" name="Triangle 2">
              <a:extLst>
                <a:ext uri="{FF2B5EF4-FFF2-40B4-BE49-F238E27FC236}">
                  <a16:creationId xmlns:a16="http://schemas.microsoft.com/office/drawing/2014/main" id="{1795FB74-138C-C84B-A436-D088982E3DCA}"/>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2" name="Triangle 2">
              <a:extLst>
                <a:ext uri="{FF2B5EF4-FFF2-40B4-BE49-F238E27FC236}">
                  <a16:creationId xmlns:a16="http://schemas.microsoft.com/office/drawing/2014/main" id="{46451DA2-C699-6646-8BA8-7F3CE009E09A}"/>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3" name="Triangle 2">
              <a:extLst>
                <a:ext uri="{FF2B5EF4-FFF2-40B4-BE49-F238E27FC236}">
                  <a16:creationId xmlns:a16="http://schemas.microsoft.com/office/drawing/2014/main" id="{588F6D22-9F12-CD41-95CB-97142C24C12B}"/>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4" name="Triangle 2">
              <a:extLst>
                <a:ext uri="{FF2B5EF4-FFF2-40B4-BE49-F238E27FC236}">
                  <a16:creationId xmlns:a16="http://schemas.microsoft.com/office/drawing/2014/main" id="{C7E371CE-5071-0E4B-8E51-82D895334B4A}"/>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35" name="Picture 34">
            <a:extLst>
              <a:ext uri="{FF2B5EF4-FFF2-40B4-BE49-F238E27FC236}">
                <a16:creationId xmlns:a16="http://schemas.microsoft.com/office/drawing/2014/main" id="{2BCBB88D-0F91-884E-B213-690896E2F1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8244" y="1144819"/>
            <a:ext cx="5772546" cy="953154"/>
          </a:xfrm>
        </p:spPr>
        <p:txBody>
          <a:bodyPr anchor="t">
            <a:noAutofit/>
          </a:bodyPr>
          <a:lstStyle>
            <a:lvl1pPr>
              <a:lnSpc>
                <a:spcPts val="3960"/>
              </a:lnSpc>
              <a:spcBef>
                <a:spcPts val="0"/>
              </a:spcBef>
              <a:defRPr sz="3200"/>
            </a:lvl1pPr>
          </a:lstStyle>
          <a:p>
            <a:r>
              <a:rPr lang="en-US" dirty="0"/>
              <a:t>Three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0" y="2481699"/>
            <a:ext cx="2549236" cy="301336"/>
          </a:xfrm>
          <a:prstGeom prst="rect">
            <a:avLst/>
          </a:prstGeom>
        </p:spPr>
        <p:txBody>
          <a:bodyPr>
            <a:normAutofit/>
          </a:bodyPr>
          <a:lstStyle>
            <a:lvl1pPr marL="7937" indent="0">
              <a:buNone/>
              <a:defRPr sz="1400" b="1">
                <a:solidFill>
                  <a:schemeClr val="tx2"/>
                </a:solidFill>
              </a:defRPr>
            </a:lvl1pPr>
          </a:lstStyle>
          <a:p>
            <a:pPr lvl="0"/>
            <a:r>
              <a:rPr lang="en-US" dirty="0"/>
              <a:t>Technology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18" name="Text Placeholder 5">
            <a:extLst>
              <a:ext uri="{FF2B5EF4-FFF2-40B4-BE49-F238E27FC236}">
                <a16:creationId xmlns:a16="http://schemas.microsoft.com/office/drawing/2014/main" id="{25F612F9-BAC0-E04E-AAB0-860F1BE7626B}"/>
              </a:ext>
            </a:extLst>
          </p:cNvPr>
          <p:cNvSpPr>
            <a:spLocks noGrp="1"/>
          </p:cNvSpPr>
          <p:nvPr>
            <p:ph type="body" sz="quarter" idx="13" hasCustomPrompt="1"/>
          </p:nvPr>
        </p:nvSpPr>
        <p:spPr>
          <a:xfrm>
            <a:off x="609599" y="2909789"/>
            <a:ext cx="2549237"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20" name="Text Placeholder 5">
            <a:extLst>
              <a:ext uri="{FF2B5EF4-FFF2-40B4-BE49-F238E27FC236}">
                <a16:creationId xmlns:a16="http://schemas.microsoft.com/office/drawing/2014/main" id="{1D1BFF1F-A783-1C4E-AF12-B0FEE4E0DB00}"/>
              </a:ext>
            </a:extLst>
          </p:cNvPr>
          <p:cNvSpPr>
            <a:spLocks noGrp="1"/>
          </p:cNvSpPr>
          <p:nvPr>
            <p:ph type="body" sz="quarter" idx="27" hasCustomPrompt="1"/>
          </p:nvPr>
        </p:nvSpPr>
        <p:spPr>
          <a:xfrm>
            <a:off x="3572511" y="2909789"/>
            <a:ext cx="2739185"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23" name="Slide Number Placeholder 9">
            <a:extLst>
              <a:ext uri="{FF2B5EF4-FFF2-40B4-BE49-F238E27FC236}">
                <a16:creationId xmlns:a16="http://schemas.microsoft.com/office/drawing/2014/main" id="{D84B85BA-1F32-0C4E-9469-82ABB3274603}"/>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21" name="Picture Placeholder 5">
            <a:extLst>
              <a:ext uri="{FF2B5EF4-FFF2-40B4-BE49-F238E27FC236}">
                <a16:creationId xmlns:a16="http://schemas.microsoft.com/office/drawing/2014/main" id="{49977607-B80A-4C70-BE4D-2DEBF8A909E1}"/>
              </a:ext>
            </a:extLst>
          </p:cNvPr>
          <p:cNvSpPr>
            <a:spLocks noGrp="1" noChangeAspect="1"/>
          </p:cNvSpPr>
          <p:nvPr>
            <p:ph type="pic" sz="quarter" idx="16"/>
          </p:nvPr>
        </p:nvSpPr>
        <p:spPr>
          <a:xfrm>
            <a:off x="6692086" y="433976"/>
            <a:ext cx="5162053" cy="3171221"/>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27" name="Picture Placeholder 5">
            <a:extLst>
              <a:ext uri="{FF2B5EF4-FFF2-40B4-BE49-F238E27FC236}">
                <a16:creationId xmlns:a16="http://schemas.microsoft.com/office/drawing/2014/main" id="{7534ED5F-6197-422F-BA45-3C627FE3A978}"/>
              </a:ext>
            </a:extLst>
          </p:cNvPr>
          <p:cNvSpPr>
            <a:spLocks noGrp="1" noChangeAspect="1"/>
          </p:cNvSpPr>
          <p:nvPr>
            <p:ph type="pic" sz="quarter" idx="17"/>
          </p:nvPr>
        </p:nvSpPr>
        <p:spPr>
          <a:xfrm>
            <a:off x="6692087" y="411854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28" name="Picture Placeholder 5">
            <a:extLst>
              <a:ext uri="{FF2B5EF4-FFF2-40B4-BE49-F238E27FC236}">
                <a16:creationId xmlns:a16="http://schemas.microsoft.com/office/drawing/2014/main" id="{17D79974-FA41-488A-B182-7EFDEDB1FF6A}"/>
              </a:ext>
            </a:extLst>
          </p:cNvPr>
          <p:cNvSpPr>
            <a:spLocks noGrp="1" noChangeAspect="1"/>
          </p:cNvSpPr>
          <p:nvPr>
            <p:ph type="pic" sz="quarter" idx="20"/>
          </p:nvPr>
        </p:nvSpPr>
        <p:spPr>
          <a:xfrm>
            <a:off x="9313538" y="411854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effectLst/>
              </a:defRPr>
            </a:lvl1pPr>
          </a:lstStyle>
          <a:p>
            <a:r>
              <a:rPr lang="en-US" dirty="0"/>
              <a:t>Click icon to add picture</a:t>
            </a:r>
          </a:p>
        </p:txBody>
      </p:sp>
      <p:sp>
        <p:nvSpPr>
          <p:cNvPr id="29" name="Text Placeholder 3">
            <a:extLst>
              <a:ext uri="{FF2B5EF4-FFF2-40B4-BE49-F238E27FC236}">
                <a16:creationId xmlns:a16="http://schemas.microsoft.com/office/drawing/2014/main" id="{06E62D90-0746-4408-89F2-64E6F16CE82A}"/>
              </a:ext>
            </a:extLst>
          </p:cNvPr>
          <p:cNvSpPr>
            <a:spLocks noGrp="1"/>
          </p:cNvSpPr>
          <p:nvPr>
            <p:ph type="body" sz="quarter" idx="23" hasCustomPrompt="1"/>
          </p:nvPr>
        </p:nvSpPr>
        <p:spPr>
          <a:xfrm>
            <a:off x="6691761" y="3586395"/>
            <a:ext cx="5162378" cy="326651"/>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30" name="Text Placeholder 3">
            <a:extLst>
              <a:ext uri="{FF2B5EF4-FFF2-40B4-BE49-F238E27FC236}">
                <a16:creationId xmlns:a16="http://schemas.microsoft.com/office/drawing/2014/main" id="{6234632B-8C96-4E0E-9DE0-429FF46962D6}"/>
              </a:ext>
            </a:extLst>
          </p:cNvPr>
          <p:cNvSpPr>
            <a:spLocks noGrp="1"/>
          </p:cNvSpPr>
          <p:nvPr>
            <p:ph type="body" sz="quarter" idx="25" hasCustomPrompt="1"/>
          </p:nvPr>
        </p:nvSpPr>
        <p:spPr>
          <a:xfrm>
            <a:off x="6691761"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36" name="Text Placeholder 3">
            <a:extLst>
              <a:ext uri="{FF2B5EF4-FFF2-40B4-BE49-F238E27FC236}">
                <a16:creationId xmlns:a16="http://schemas.microsoft.com/office/drawing/2014/main" id="{8E7A0368-0BF9-4325-BAB0-291D12A479CC}"/>
              </a:ext>
            </a:extLst>
          </p:cNvPr>
          <p:cNvSpPr>
            <a:spLocks noGrp="1"/>
          </p:cNvSpPr>
          <p:nvPr>
            <p:ph type="body" sz="quarter" idx="26" hasCustomPrompt="1"/>
          </p:nvPr>
        </p:nvSpPr>
        <p:spPr>
          <a:xfrm>
            <a:off x="9313646"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209474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MRC-6ImageO">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D1FE693-FC7D-1849-A20E-CFF504096B2A}"/>
              </a:ext>
            </a:extLst>
          </p:cNvPr>
          <p:cNvGrpSpPr/>
          <p:nvPr userDrawn="1"/>
        </p:nvGrpSpPr>
        <p:grpSpPr>
          <a:xfrm>
            <a:off x="-3175" y="5729392"/>
            <a:ext cx="12195175" cy="1138133"/>
            <a:chOff x="-3586" y="5730465"/>
            <a:chExt cx="12195175" cy="1138133"/>
          </a:xfrm>
        </p:grpSpPr>
        <p:sp>
          <p:nvSpPr>
            <p:cNvPr id="39" name="Triangle 2">
              <a:extLst>
                <a:ext uri="{FF2B5EF4-FFF2-40B4-BE49-F238E27FC236}">
                  <a16:creationId xmlns:a16="http://schemas.microsoft.com/office/drawing/2014/main" id="{EDF88CE6-0A76-164D-95EA-C615BE2C79F9}"/>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40" name="Triangle 2">
              <a:extLst>
                <a:ext uri="{FF2B5EF4-FFF2-40B4-BE49-F238E27FC236}">
                  <a16:creationId xmlns:a16="http://schemas.microsoft.com/office/drawing/2014/main" id="{957875EE-89AC-BF4F-9A40-E247937654C5}"/>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41" name="Triangle 2">
              <a:extLst>
                <a:ext uri="{FF2B5EF4-FFF2-40B4-BE49-F238E27FC236}">
                  <a16:creationId xmlns:a16="http://schemas.microsoft.com/office/drawing/2014/main" id="{BDC1C9ED-D7D5-4C40-8AF5-38578515CB11}"/>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42" name="Triangle 2">
              <a:extLst>
                <a:ext uri="{FF2B5EF4-FFF2-40B4-BE49-F238E27FC236}">
                  <a16:creationId xmlns:a16="http://schemas.microsoft.com/office/drawing/2014/main" id="{A80F56AB-1292-8C4D-ABC1-8204A66FF76B}"/>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43" name="Picture 42">
            <a:extLst>
              <a:ext uri="{FF2B5EF4-FFF2-40B4-BE49-F238E27FC236}">
                <a16:creationId xmlns:a16="http://schemas.microsoft.com/office/drawing/2014/main" id="{6904B7F4-086F-1142-8F58-7445F48AD0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1890" y="1144819"/>
            <a:ext cx="5772546" cy="953154"/>
          </a:xfrm>
        </p:spPr>
        <p:txBody>
          <a:bodyPr anchor="t">
            <a:noAutofit/>
          </a:bodyPr>
          <a:lstStyle>
            <a:lvl1pPr>
              <a:lnSpc>
                <a:spcPts val="3960"/>
              </a:lnSpc>
              <a:spcBef>
                <a:spcPts val="0"/>
              </a:spcBef>
              <a:defRPr sz="3200"/>
            </a:lvl1pPr>
          </a:lstStyle>
          <a:p>
            <a:r>
              <a:rPr lang="en-US" dirty="0"/>
              <a:t>Six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0" y="2481699"/>
            <a:ext cx="2549236" cy="301336"/>
          </a:xfrm>
          <a:prstGeom prst="rect">
            <a:avLst/>
          </a:prstGeom>
        </p:spPr>
        <p:txBody>
          <a:bodyPr>
            <a:normAutofit/>
          </a:bodyPr>
          <a:lstStyle>
            <a:lvl1pPr marL="7937" indent="0">
              <a:buNone/>
              <a:defRPr sz="1400" b="1">
                <a:solidFill>
                  <a:schemeClr val="tx2"/>
                </a:solidFill>
              </a:defRPr>
            </a:lvl1pPr>
          </a:lstStyle>
          <a:p>
            <a:pPr lvl="0"/>
            <a:r>
              <a:rPr lang="en-US" dirty="0"/>
              <a:t>Technology Type</a:t>
            </a:r>
          </a:p>
        </p:txBody>
      </p:sp>
      <p:sp>
        <p:nvSpPr>
          <p:cNvPr id="11" name="Text Placeholder 5">
            <a:extLst>
              <a:ext uri="{FF2B5EF4-FFF2-40B4-BE49-F238E27FC236}">
                <a16:creationId xmlns:a16="http://schemas.microsoft.com/office/drawing/2014/main" id="{A8950F08-178C-894E-934C-3F4B5E3AF752}"/>
              </a:ext>
            </a:extLst>
          </p:cNvPr>
          <p:cNvSpPr>
            <a:spLocks noGrp="1"/>
          </p:cNvSpPr>
          <p:nvPr>
            <p:ph type="body" sz="quarter" idx="13" hasCustomPrompt="1"/>
          </p:nvPr>
        </p:nvSpPr>
        <p:spPr>
          <a:xfrm>
            <a:off x="609599" y="2909789"/>
            <a:ext cx="2549237"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13" name="Picture Placeholder 5">
            <a:extLst>
              <a:ext uri="{FF2B5EF4-FFF2-40B4-BE49-F238E27FC236}">
                <a16:creationId xmlns:a16="http://schemas.microsoft.com/office/drawing/2014/main" id="{3C2B3B45-2470-DC4E-A6CC-D074A87A26D0}"/>
              </a:ext>
            </a:extLst>
          </p:cNvPr>
          <p:cNvSpPr>
            <a:spLocks noGrp="1" noChangeAspect="1"/>
          </p:cNvSpPr>
          <p:nvPr>
            <p:ph type="pic" sz="quarter" idx="15"/>
          </p:nvPr>
        </p:nvSpPr>
        <p:spPr>
          <a:xfrm>
            <a:off x="6692087" y="43397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5" name="Picture Placeholder 5">
            <a:extLst>
              <a:ext uri="{FF2B5EF4-FFF2-40B4-BE49-F238E27FC236}">
                <a16:creationId xmlns:a16="http://schemas.microsoft.com/office/drawing/2014/main" id="{E25575DC-49A4-914D-8B2A-9CD593F8B8EC}"/>
              </a:ext>
            </a:extLst>
          </p:cNvPr>
          <p:cNvSpPr>
            <a:spLocks noGrp="1" noChangeAspect="1"/>
          </p:cNvSpPr>
          <p:nvPr>
            <p:ph type="pic" sz="quarter" idx="16"/>
          </p:nvPr>
        </p:nvSpPr>
        <p:spPr>
          <a:xfrm>
            <a:off x="6692087" y="2269335"/>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6" name="Picture Placeholder 5">
            <a:extLst>
              <a:ext uri="{FF2B5EF4-FFF2-40B4-BE49-F238E27FC236}">
                <a16:creationId xmlns:a16="http://schemas.microsoft.com/office/drawing/2014/main" id="{89FA4030-CEBC-9146-8F5F-9D8CEF393482}"/>
              </a:ext>
            </a:extLst>
          </p:cNvPr>
          <p:cNvSpPr>
            <a:spLocks noGrp="1" noChangeAspect="1"/>
          </p:cNvSpPr>
          <p:nvPr>
            <p:ph type="pic" sz="quarter" idx="17"/>
          </p:nvPr>
        </p:nvSpPr>
        <p:spPr>
          <a:xfrm>
            <a:off x="6692087" y="4118547"/>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7" name="Picture Placeholder 5">
            <a:extLst>
              <a:ext uri="{FF2B5EF4-FFF2-40B4-BE49-F238E27FC236}">
                <a16:creationId xmlns:a16="http://schemas.microsoft.com/office/drawing/2014/main" id="{D805FC1D-CF08-F742-A299-A0E123DEDAC7}"/>
              </a:ext>
            </a:extLst>
          </p:cNvPr>
          <p:cNvSpPr>
            <a:spLocks noGrp="1" noChangeAspect="1"/>
          </p:cNvSpPr>
          <p:nvPr>
            <p:ph type="pic" sz="quarter" idx="18"/>
          </p:nvPr>
        </p:nvSpPr>
        <p:spPr>
          <a:xfrm>
            <a:off x="9313538" y="43397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8" name="Picture Placeholder 5">
            <a:extLst>
              <a:ext uri="{FF2B5EF4-FFF2-40B4-BE49-F238E27FC236}">
                <a16:creationId xmlns:a16="http://schemas.microsoft.com/office/drawing/2014/main" id="{9B8DF020-B095-AA4F-8FCC-A79E19F230CC}"/>
              </a:ext>
            </a:extLst>
          </p:cNvPr>
          <p:cNvSpPr>
            <a:spLocks noGrp="1" noChangeAspect="1"/>
          </p:cNvSpPr>
          <p:nvPr>
            <p:ph type="pic" sz="quarter" idx="19"/>
          </p:nvPr>
        </p:nvSpPr>
        <p:spPr>
          <a:xfrm>
            <a:off x="9313538" y="2269335"/>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9" name="Picture Placeholder 5">
            <a:extLst>
              <a:ext uri="{FF2B5EF4-FFF2-40B4-BE49-F238E27FC236}">
                <a16:creationId xmlns:a16="http://schemas.microsoft.com/office/drawing/2014/main" id="{5B545544-B1C8-DE48-9039-D1E8587BCABD}"/>
              </a:ext>
            </a:extLst>
          </p:cNvPr>
          <p:cNvSpPr>
            <a:spLocks noGrp="1" noChangeAspect="1"/>
          </p:cNvSpPr>
          <p:nvPr>
            <p:ph type="pic" sz="quarter" idx="20"/>
          </p:nvPr>
        </p:nvSpPr>
        <p:spPr>
          <a:xfrm>
            <a:off x="9313538" y="4118547"/>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effectLst/>
              </a:defRPr>
            </a:lvl1pPr>
          </a:lstStyle>
          <a:p>
            <a:r>
              <a:rPr lang="en-US" dirty="0"/>
              <a:t>Click icon to add picture</a:t>
            </a:r>
          </a:p>
        </p:txBody>
      </p:sp>
      <p:sp>
        <p:nvSpPr>
          <p:cNvPr id="20" name="Text Placeholder 3">
            <a:extLst>
              <a:ext uri="{FF2B5EF4-FFF2-40B4-BE49-F238E27FC236}">
                <a16:creationId xmlns:a16="http://schemas.microsoft.com/office/drawing/2014/main" id="{576EC29F-5A4E-1940-AF48-E5A2512202A0}"/>
              </a:ext>
            </a:extLst>
          </p:cNvPr>
          <p:cNvSpPr>
            <a:spLocks noGrp="1"/>
          </p:cNvSpPr>
          <p:nvPr>
            <p:ph type="body" sz="quarter" idx="21" hasCustomPrompt="1"/>
          </p:nvPr>
        </p:nvSpPr>
        <p:spPr>
          <a:xfrm>
            <a:off x="6691761" y="1752090"/>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1" name="Text Placeholder 3">
            <a:extLst>
              <a:ext uri="{FF2B5EF4-FFF2-40B4-BE49-F238E27FC236}">
                <a16:creationId xmlns:a16="http://schemas.microsoft.com/office/drawing/2014/main" id="{45F745F1-CBA9-A449-A761-5A72D5127660}"/>
              </a:ext>
            </a:extLst>
          </p:cNvPr>
          <p:cNvSpPr>
            <a:spLocks noGrp="1"/>
          </p:cNvSpPr>
          <p:nvPr>
            <p:ph type="body" sz="quarter" idx="22" hasCustomPrompt="1"/>
          </p:nvPr>
        </p:nvSpPr>
        <p:spPr>
          <a:xfrm>
            <a:off x="9313646" y="1752090"/>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2" name="Text Placeholder 3">
            <a:extLst>
              <a:ext uri="{FF2B5EF4-FFF2-40B4-BE49-F238E27FC236}">
                <a16:creationId xmlns:a16="http://schemas.microsoft.com/office/drawing/2014/main" id="{3C4B7635-F386-0E4A-BA13-F84F9B6C9F90}"/>
              </a:ext>
            </a:extLst>
          </p:cNvPr>
          <p:cNvSpPr>
            <a:spLocks noGrp="1"/>
          </p:cNvSpPr>
          <p:nvPr>
            <p:ph type="body" sz="quarter" idx="23" hasCustomPrompt="1"/>
          </p:nvPr>
        </p:nvSpPr>
        <p:spPr>
          <a:xfrm>
            <a:off x="6691761" y="3584151"/>
            <a:ext cx="2541029" cy="327307"/>
          </a:xfrm>
          <a:prstGeom prst="rect">
            <a:avLst/>
          </a:prstGeom>
          <a:solidFill>
            <a:schemeClr val="tx1"/>
          </a:solidFill>
        </p:spPr>
        <p:txBody>
          <a:bodyPr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cap="all" baseline="0">
                <a:solidFill>
                  <a:schemeClr val="bg1"/>
                </a:solidFill>
              </a:defRPr>
            </a:lvl1pPr>
          </a:lstStyle>
          <a:p>
            <a:pPr lvl="0"/>
            <a:r>
              <a:rPr lang="en-US" dirty="0"/>
              <a:t>Click to add text</a:t>
            </a:r>
          </a:p>
        </p:txBody>
      </p:sp>
      <p:sp>
        <p:nvSpPr>
          <p:cNvPr id="23" name="Text Placeholder 3">
            <a:extLst>
              <a:ext uri="{FF2B5EF4-FFF2-40B4-BE49-F238E27FC236}">
                <a16:creationId xmlns:a16="http://schemas.microsoft.com/office/drawing/2014/main" id="{BE949019-2FF2-564D-8F58-6A4AE97036EB}"/>
              </a:ext>
            </a:extLst>
          </p:cNvPr>
          <p:cNvSpPr>
            <a:spLocks noGrp="1"/>
          </p:cNvSpPr>
          <p:nvPr>
            <p:ph type="body" sz="quarter" idx="24" hasCustomPrompt="1"/>
          </p:nvPr>
        </p:nvSpPr>
        <p:spPr>
          <a:xfrm>
            <a:off x="9313646" y="35841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4" name="Text Placeholder 3">
            <a:extLst>
              <a:ext uri="{FF2B5EF4-FFF2-40B4-BE49-F238E27FC236}">
                <a16:creationId xmlns:a16="http://schemas.microsoft.com/office/drawing/2014/main" id="{C283F374-ABD3-9348-8718-6B3C331E83ED}"/>
              </a:ext>
            </a:extLst>
          </p:cNvPr>
          <p:cNvSpPr>
            <a:spLocks noGrp="1"/>
          </p:cNvSpPr>
          <p:nvPr>
            <p:ph type="body" sz="quarter" idx="25" hasCustomPrompt="1"/>
          </p:nvPr>
        </p:nvSpPr>
        <p:spPr>
          <a:xfrm>
            <a:off x="6691761"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5" name="Text Placeholder 3">
            <a:extLst>
              <a:ext uri="{FF2B5EF4-FFF2-40B4-BE49-F238E27FC236}">
                <a16:creationId xmlns:a16="http://schemas.microsoft.com/office/drawing/2014/main" id="{B2F2DC74-09CD-3641-969E-3F11E694614F}"/>
              </a:ext>
            </a:extLst>
          </p:cNvPr>
          <p:cNvSpPr>
            <a:spLocks noGrp="1"/>
          </p:cNvSpPr>
          <p:nvPr>
            <p:ph type="body" sz="quarter" idx="26" hasCustomPrompt="1"/>
          </p:nvPr>
        </p:nvSpPr>
        <p:spPr>
          <a:xfrm>
            <a:off x="9313646"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6" name="Text Placeholder 5">
            <a:extLst>
              <a:ext uri="{FF2B5EF4-FFF2-40B4-BE49-F238E27FC236}">
                <a16:creationId xmlns:a16="http://schemas.microsoft.com/office/drawing/2014/main" id="{5EC74DD5-E2CF-FB44-BF9D-B00C71A38609}"/>
              </a:ext>
            </a:extLst>
          </p:cNvPr>
          <p:cNvSpPr>
            <a:spLocks noGrp="1"/>
          </p:cNvSpPr>
          <p:nvPr>
            <p:ph type="body" sz="quarter" idx="27" hasCustomPrompt="1"/>
          </p:nvPr>
        </p:nvSpPr>
        <p:spPr>
          <a:xfrm>
            <a:off x="3572511" y="2909789"/>
            <a:ext cx="2739185"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27" name="Slide Number Placeholder 9">
            <a:extLst>
              <a:ext uri="{FF2B5EF4-FFF2-40B4-BE49-F238E27FC236}">
                <a16:creationId xmlns:a16="http://schemas.microsoft.com/office/drawing/2014/main" id="{FBBA5C73-F8A6-484D-B71E-7465CD0531A0}"/>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297279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MRC-6Image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F7532C0-7AC6-1740-B79B-3621C17B0149}"/>
              </a:ext>
            </a:extLst>
          </p:cNvPr>
          <p:cNvGrpSpPr/>
          <p:nvPr userDrawn="1"/>
        </p:nvGrpSpPr>
        <p:grpSpPr>
          <a:xfrm>
            <a:off x="-3175" y="5729392"/>
            <a:ext cx="12195175" cy="1138133"/>
            <a:chOff x="-3175" y="5719867"/>
            <a:chExt cx="12195175" cy="1138133"/>
          </a:xfrm>
        </p:grpSpPr>
        <p:sp>
          <p:nvSpPr>
            <p:cNvPr id="36" name="Triangle 2">
              <a:extLst>
                <a:ext uri="{FF2B5EF4-FFF2-40B4-BE49-F238E27FC236}">
                  <a16:creationId xmlns:a16="http://schemas.microsoft.com/office/drawing/2014/main" id="{D421D9F0-C55D-F648-A80C-CFE68DF57ED8}"/>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7" name="Triangle 2">
              <a:extLst>
                <a:ext uri="{FF2B5EF4-FFF2-40B4-BE49-F238E27FC236}">
                  <a16:creationId xmlns:a16="http://schemas.microsoft.com/office/drawing/2014/main" id="{ADB34B25-A773-7F44-822B-B58494A7C270}"/>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8" name="Triangle 2">
              <a:extLst>
                <a:ext uri="{FF2B5EF4-FFF2-40B4-BE49-F238E27FC236}">
                  <a16:creationId xmlns:a16="http://schemas.microsoft.com/office/drawing/2014/main" id="{EAC5EDA5-003B-934C-85B2-293883BEBFD7}"/>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9" name="Triangle 2">
              <a:extLst>
                <a:ext uri="{FF2B5EF4-FFF2-40B4-BE49-F238E27FC236}">
                  <a16:creationId xmlns:a16="http://schemas.microsoft.com/office/drawing/2014/main" id="{B691290E-3088-624E-A947-0FC4B1F1F045}"/>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40" name="Picture 39">
            <a:extLst>
              <a:ext uri="{FF2B5EF4-FFF2-40B4-BE49-F238E27FC236}">
                <a16:creationId xmlns:a16="http://schemas.microsoft.com/office/drawing/2014/main" id="{CE671123-5D20-B34C-9D2B-03A803AF1B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1890" y="1144819"/>
            <a:ext cx="5772546" cy="953154"/>
          </a:xfrm>
        </p:spPr>
        <p:txBody>
          <a:bodyPr anchor="t">
            <a:noAutofit/>
          </a:bodyPr>
          <a:lstStyle>
            <a:lvl1pPr>
              <a:lnSpc>
                <a:spcPts val="3960"/>
              </a:lnSpc>
              <a:spcBef>
                <a:spcPts val="0"/>
              </a:spcBef>
              <a:defRPr sz="3200"/>
            </a:lvl1pPr>
          </a:lstStyle>
          <a:p>
            <a:r>
              <a:rPr lang="en-US" dirty="0"/>
              <a:t>Six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0" y="2481699"/>
            <a:ext cx="2549236" cy="301336"/>
          </a:xfrm>
          <a:prstGeom prst="rect">
            <a:avLst/>
          </a:prstGeom>
        </p:spPr>
        <p:txBody>
          <a:bodyPr>
            <a:normAutofit/>
          </a:bodyPr>
          <a:lstStyle>
            <a:lvl1pPr marL="7937" indent="0">
              <a:buNone/>
              <a:defRPr sz="1400" b="1">
                <a:solidFill>
                  <a:schemeClr val="tx2"/>
                </a:solidFill>
              </a:defRPr>
            </a:lvl1pPr>
          </a:lstStyle>
          <a:p>
            <a:pPr lvl="0"/>
            <a:r>
              <a:rPr lang="en-US" dirty="0"/>
              <a:t>Technology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27" name="Text Placeholder 5">
            <a:extLst>
              <a:ext uri="{FF2B5EF4-FFF2-40B4-BE49-F238E27FC236}">
                <a16:creationId xmlns:a16="http://schemas.microsoft.com/office/drawing/2014/main" id="{AA5D42E1-FC60-B24B-9373-18630C38CB27}"/>
              </a:ext>
            </a:extLst>
          </p:cNvPr>
          <p:cNvSpPr>
            <a:spLocks noGrp="1"/>
          </p:cNvSpPr>
          <p:nvPr>
            <p:ph type="body" sz="quarter" idx="13" hasCustomPrompt="1"/>
          </p:nvPr>
        </p:nvSpPr>
        <p:spPr>
          <a:xfrm>
            <a:off x="609599" y="2909789"/>
            <a:ext cx="2549237"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28" name="Text Placeholder 5">
            <a:extLst>
              <a:ext uri="{FF2B5EF4-FFF2-40B4-BE49-F238E27FC236}">
                <a16:creationId xmlns:a16="http://schemas.microsoft.com/office/drawing/2014/main" id="{22D14BD5-E780-9740-9EB4-E5D65CD718E6}"/>
              </a:ext>
            </a:extLst>
          </p:cNvPr>
          <p:cNvSpPr>
            <a:spLocks noGrp="1"/>
          </p:cNvSpPr>
          <p:nvPr>
            <p:ph type="body" sz="quarter" idx="27" hasCustomPrompt="1"/>
          </p:nvPr>
        </p:nvSpPr>
        <p:spPr>
          <a:xfrm>
            <a:off x="3572511" y="2909789"/>
            <a:ext cx="2739185"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30" name="Slide Number Placeholder 9">
            <a:extLst>
              <a:ext uri="{FF2B5EF4-FFF2-40B4-BE49-F238E27FC236}">
                <a16:creationId xmlns:a16="http://schemas.microsoft.com/office/drawing/2014/main" id="{48A6286F-F0AE-904D-B0AC-F2323797439D}"/>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43" name="Picture Placeholder 5">
            <a:extLst>
              <a:ext uri="{FF2B5EF4-FFF2-40B4-BE49-F238E27FC236}">
                <a16:creationId xmlns:a16="http://schemas.microsoft.com/office/drawing/2014/main" id="{3A70572B-3DD3-4B29-97E8-528DC12E633A}"/>
              </a:ext>
            </a:extLst>
          </p:cNvPr>
          <p:cNvSpPr>
            <a:spLocks noGrp="1" noChangeAspect="1"/>
          </p:cNvSpPr>
          <p:nvPr>
            <p:ph type="pic" sz="quarter" idx="15"/>
          </p:nvPr>
        </p:nvSpPr>
        <p:spPr>
          <a:xfrm>
            <a:off x="6692087" y="43397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4" name="Picture Placeholder 5">
            <a:extLst>
              <a:ext uri="{FF2B5EF4-FFF2-40B4-BE49-F238E27FC236}">
                <a16:creationId xmlns:a16="http://schemas.microsoft.com/office/drawing/2014/main" id="{E30F9833-0A8F-4BD8-97B6-314129E72937}"/>
              </a:ext>
            </a:extLst>
          </p:cNvPr>
          <p:cNvSpPr>
            <a:spLocks noGrp="1" noChangeAspect="1"/>
          </p:cNvSpPr>
          <p:nvPr>
            <p:ph type="pic" sz="quarter" idx="16"/>
          </p:nvPr>
        </p:nvSpPr>
        <p:spPr>
          <a:xfrm>
            <a:off x="6692087" y="2269335"/>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5" name="Picture Placeholder 5">
            <a:extLst>
              <a:ext uri="{FF2B5EF4-FFF2-40B4-BE49-F238E27FC236}">
                <a16:creationId xmlns:a16="http://schemas.microsoft.com/office/drawing/2014/main" id="{2970698B-2EBC-4DF4-BF71-F4A1168240D0}"/>
              </a:ext>
            </a:extLst>
          </p:cNvPr>
          <p:cNvSpPr>
            <a:spLocks noGrp="1" noChangeAspect="1"/>
          </p:cNvSpPr>
          <p:nvPr>
            <p:ph type="pic" sz="quarter" idx="17"/>
          </p:nvPr>
        </p:nvSpPr>
        <p:spPr>
          <a:xfrm>
            <a:off x="6692087" y="4118547"/>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6" name="Picture Placeholder 5">
            <a:extLst>
              <a:ext uri="{FF2B5EF4-FFF2-40B4-BE49-F238E27FC236}">
                <a16:creationId xmlns:a16="http://schemas.microsoft.com/office/drawing/2014/main" id="{4AD45AC8-2D52-42F1-84FE-6BD611738C9C}"/>
              </a:ext>
            </a:extLst>
          </p:cNvPr>
          <p:cNvSpPr>
            <a:spLocks noGrp="1" noChangeAspect="1"/>
          </p:cNvSpPr>
          <p:nvPr>
            <p:ph type="pic" sz="quarter" idx="18"/>
          </p:nvPr>
        </p:nvSpPr>
        <p:spPr>
          <a:xfrm>
            <a:off x="9313538" y="43397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7" name="Picture Placeholder 5">
            <a:extLst>
              <a:ext uri="{FF2B5EF4-FFF2-40B4-BE49-F238E27FC236}">
                <a16:creationId xmlns:a16="http://schemas.microsoft.com/office/drawing/2014/main" id="{401B385C-BC32-464D-A464-2FC5B2F8E204}"/>
              </a:ext>
            </a:extLst>
          </p:cNvPr>
          <p:cNvSpPr>
            <a:spLocks noGrp="1" noChangeAspect="1"/>
          </p:cNvSpPr>
          <p:nvPr>
            <p:ph type="pic" sz="quarter" idx="19"/>
          </p:nvPr>
        </p:nvSpPr>
        <p:spPr>
          <a:xfrm>
            <a:off x="9313538" y="2269335"/>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8" name="Picture Placeholder 5">
            <a:extLst>
              <a:ext uri="{FF2B5EF4-FFF2-40B4-BE49-F238E27FC236}">
                <a16:creationId xmlns:a16="http://schemas.microsoft.com/office/drawing/2014/main" id="{B597C6E7-1E83-40AD-B335-73198C3EA113}"/>
              </a:ext>
            </a:extLst>
          </p:cNvPr>
          <p:cNvSpPr>
            <a:spLocks noGrp="1" noChangeAspect="1"/>
          </p:cNvSpPr>
          <p:nvPr>
            <p:ph type="pic" sz="quarter" idx="20"/>
          </p:nvPr>
        </p:nvSpPr>
        <p:spPr>
          <a:xfrm>
            <a:off x="9313538" y="4118547"/>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effectLst/>
              </a:defRPr>
            </a:lvl1pPr>
          </a:lstStyle>
          <a:p>
            <a:r>
              <a:rPr lang="en-US" dirty="0"/>
              <a:t>Click icon to add picture</a:t>
            </a:r>
          </a:p>
        </p:txBody>
      </p:sp>
      <p:sp>
        <p:nvSpPr>
          <p:cNvPr id="49" name="Text Placeholder 3">
            <a:extLst>
              <a:ext uri="{FF2B5EF4-FFF2-40B4-BE49-F238E27FC236}">
                <a16:creationId xmlns:a16="http://schemas.microsoft.com/office/drawing/2014/main" id="{6B03DB60-7934-4A1D-BF17-4C95D51B57C0}"/>
              </a:ext>
            </a:extLst>
          </p:cNvPr>
          <p:cNvSpPr>
            <a:spLocks noGrp="1"/>
          </p:cNvSpPr>
          <p:nvPr>
            <p:ph type="body" sz="quarter" idx="21" hasCustomPrompt="1"/>
          </p:nvPr>
        </p:nvSpPr>
        <p:spPr>
          <a:xfrm>
            <a:off x="6691761" y="1752090"/>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50" name="Text Placeholder 3">
            <a:extLst>
              <a:ext uri="{FF2B5EF4-FFF2-40B4-BE49-F238E27FC236}">
                <a16:creationId xmlns:a16="http://schemas.microsoft.com/office/drawing/2014/main" id="{F34772A5-3104-42B1-AFDB-14EE0296E9F4}"/>
              </a:ext>
            </a:extLst>
          </p:cNvPr>
          <p:cNvSpPr>
            <a:spLocks noGrp="1"/>
          </p:cNvSpPr>
          <p:nvPr>
            <p:ph type="body" sz="quarter" idx="22" hasCustomPrompt="1"/>
          </p:nvPr>
        </p:nvSpPr>
        <p:spPr>
          <a:xfrm>
            <a:off x="9313646" y="1752090"/>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51" name="Text Placeholder 3">
            <a:extLst>
              <a:ext uri="{FF2B5EF4-FFF2-40B4-BE49-F238E27FC236}">
                <a16:creationId xmlns:a16="http://schemas.microsoft.com/office/drawing/2014/main" id="{49F26809-07F3-4BF8-8261-E4FA1DCAF196}"/>
              </a:ext>
            </a:extLst>
          </p:cNvPr>
          <p:cNvSpPr>
            <a:spLocks noGrp="1"/>
          </p:cNvSpPr>
          <p:nvPr>
            <p:ph type="body" sz="quarter" idx="23" hasCustomPrompt="1"/>
          </p:nvPr>
        </p:nvSpPr>
        <p:spPr>
          <a:xfrm>
            <a:off x="6691761" y="3584151"/>
            <a:ext cx="2541029" cy="327307"/>
          </a:xfrm>
          <a:prstGeom prst="rect">
            <a:avLst/>
          </a:prstGeom>
          <a:solidFill>
            <a:schemeClr val="tx1"/>
          </a:solidFill>
        </p:spPr>
        <p:txBody>
          <a:bodyPr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cap="all" baseline="0">
                <a:solidFill>
                  <a:schemeClr val="bg1"/>
                </a:solidFill>
              </a:defRPr>
            </a:lvl1pPr>
          </a:lstStyle>
          <a:p>
            <a:pPr lvl="0"/>
            <a:r>
              <a:rPr lang="en-US" dirty="0"/>
              <a:t>Click to add text</a:t>
            </a:r>
          </a:p>
        </p:txBody>
      </p:sp>
      <p:sp>
        <p:nvSpPr>
          <p:cNvPr id="52" name="Text Placeholder 3">
            <a:extLst>
              <a:ext uri="{FF2B5EF4-FFF2-40B4-BE49-F238E27FC236}">
                <a16:creationId xmlns:a16="http://schemas.microsoft.com/office/drawing/2014/main" id="{20915105-0AF8-4AC2-8A77-CEF5D5B10C3D}"/>
              </a:ext>
            </a:extLst>
          </p:cNvPr>
          <p:cNvSpPr>
            <a:spLocks noGrp="1"/>
          </p:cNvSpPr>
          <p:nvPr>
            <p:ph type="body" sz="quarter" idx="24" hasCustomPrompt="1"/>
          </p:nvPr>
        </p:nvSpPr>
        <p:spPr>
          <a:xfrm>
            <a:off x="9313646" y="35841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53" name="Text Placeholder 3">
            <a:extLst>
              <a:ext uri="{FF2B5EF4-FFF2-40B4-BE49-F238E27FC236}">
                <a16:creationId xmlns:a16="http://schemas.microsoft.com/office/drawing/2014/main" id="{B4C00A64-73AF-4799-92DD-41D87DD32651}"/>
              </a:ext>
            </a:extLst>
          </p:cNvPr>
          <p:cNvSpPr>
            <a:spLocks noGrp="1"/>
          </p:cNvSpPr>
          <p:nvPr>
            <p:ph type="body" sz="quarter" idx="25" hasCustomPrompt="1"/>
          </p:nvPr>
        </p:nvSpPr>
        <p:spPr>
          <a:xfrm>
            <a:off x="6691761"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54" name="Text Placeholder 3">
            <a:extLst>
              <a:ext uri="{FF2B5EF4-FFF2-40B4-BE49-F238E27FC236}">
                <a16:creationId xmlns:a16="http://schemas.microsoft.com/office/drawing/2014/main" id="{77C7C3A5-61A0-4D8A-A186-01952A03D50A}"/>
              </a:ext>
            </a:extLst>
          </p:cNvPr>
          <p:cNvSpPr>
            <a:spLocks noGrp="1"/>
          </p:cNvSpPr>
          <p:nvPr>
            <p:ph type="body" sz="quarter" idx="26" hasCustomPrompt="1"/>
          </p:nvPr>
        </p:nvSpPr>
        <p:spPr>
          <a:xfrm>
            <a:off x="9313646"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353664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MRC-EmployeeB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1D949-99EC-C94C-9234-2D475B0F084F}"/>
              </a:ext>
            </a:extLst>
          </p:cNvPr>
          <p:cNvSpPr>
            <a:spLocks noGrp="1"/>
          </p:cNvSpPr>
          <p:nvPr>
            <p:ph type="title" hasCustomPrompt="1"/>
          </p:nvPr>
        </p:nvSpPr>
        <p:spPr>
          <a:xfrm>
            <a:off x="4252912" y="317502"/>
            <a:ext cx="5419725" cy="720785"/>
          </a:xfrm>
        </p:spPr>
        <p:txBody>
          <a:bodyPr>
            <a:normAutofit/>
          </a:bodyPr>
          <a:lstStyle>
            <a:lvl1pPr>
              <a:defRPr sz="3200"/>
            </a:lvl1pPr>
          </a:lstStyle>
          <a:p>
            <a:r>
              <a:rPr lang="en-US" dirty="0"/>
              <a:t>Employee Name</a:t>
            </a:r>
          </a:p>
        </p:txBody>
      </p:sp>
      <p:sp>
        <p:nvSpPr>
          <p:cNvPr id="4" name="Text Placeholder 11">
            <a:extLst>
              <a:ext uri="{FF2B5EF4-FFF2-40B4-BE49-F238E27FC236}">
                <a16:creationId xmlns:a16="http://schemas.microsoft.com/office/drawing/2014/main" id="{A6CCFBC6-107C-D14B-8892-2530B576AACF}"/>
              </a:ext>
            </a:extLst>
          </p:cNvPr>
          <p:cNvSpPr>
            <a:spLocks noGrp="1"/>
          </p:cNvSpPr>
          <p:nvPr>
            <p:ph type="body" sz="quarter" idx="14" hasCustomPrompt="1"/>
          </p:nvPr>
        </p:nvSpPr>
        <p:spPr>
          <a:xfrm>
            <a:off x="7838907" y="562445"/>
            <a:ext cx="2804160" cy="301336"/>
          </a:xfrm>
          <a:prstGeom prst="rect">
            <a:avLst/>
          </a:prstGeom>
        </p:spPr>
        <p:txBody>
          <a:bodyPr>
            <a:noAutofit/>
          </a:bodyPr>
          <a:lstStyle>
            <a:lvl1pPr marL="7937" indent="0">
              <a:buNone/>
              <a:defRPr sz="1800" b="0">
                <a:solidFill>
                  <a:schemeClr val="accent4"/>
                </a:solidFill>
              </a:defRPr>
            </a:lvl1pPr>
          </a:lstStyle>
          <a:p>
            <a:pPr lvl="0"/>
            <a:r>
              <a:rPr lang="en-US" dirty="0"/>
              <a:t>Title, Location</a:t>
            </a:r>
          </a:p>
        </p:txBody>
      </p:sp>
      <p:sp>
        <p:nvSpPr>
          <p:cNvPr id="5" name="Text Placeholder 11">
            <a:extLst>
              <a:ext uri="{FF2B5EF4-FFF2-40B4-BE49-F238E27FC236}">
                <a16:creationId xmlns:a16="http://schemas.microsoft.com/office/drawing/2014/main" id="{B9C9E5AA-021B-0941-8796-99AC9CEE74BD}"/>
              </a:ext>
            </a:extLst>
          </p:cNvPr>
          <p:cNvSpPr>
            <a:spLocks noGrp="1"/>
          </p:cNvSpPr>
          <p:nvPr>
            <p:ph type="body" sz="quarter" idx="11" hasCustomPrompt="1"/>
          </p:nvPr>
        </p:nvSpPr>
        <p:spPr>
          <a:xfrm>
            <a:off x="4252912" y="1338050"/>
            <a:ext cx="2954346" cy="305521"/>
          </a:xfrm>
          <a:prstGeom prst="rect">
            <a:avLst/>
          </a:prstGeom>
        </p:spPr>
        <p:txBody>
          <a:bodyPr anchor="t">
            <a:normAutofit/>
          </a:bodyPr>
          <a:lstStyle>
            <a:lvl1pPr marL="7937" indent="0">
              <a:buNone/>
              <a:defRPr sz="1400" b="1">
                <a:solidFill>
                  <a:schemeClr val="tx2"/>
                </a:solidFill>
              </a:defRPr>
            </a:lvl1pPr>
          </a:lstStyle>
          <a:p>
            <a:pPr lvl="0"/>
            <a:r>
              <a:rPr lang="en-US" dirty="0"/>
              <a:t>Project Experience</a:t>
            </a:r>
          </a:p>
        </p:txBody>
      </p:sp>
      <p:cxnSp>
        <p:nvCxnSpPr>
          <p:cNvPr id="6" name="Straight Connector 5">
            <a:extLst>
              <a:ext uri="{FF2B5EF4-FFF2-40B4-BE49-F238E27FC236}">
                <a16:creationId xmlns:a16="http://schemas.microsoft.com/office/drawing/2014/main" id="{0126B812-36F4-DD42-B51B-5D202186B1C9}"/>
              </a:ext>
            </a:extLst>
          </p:cNvPr>
          <p:cNvCxnSpPr>
            <a:cxnSpLocks/>
          </p:cNvCxnSpPr>
          <p:nvPr userDrawn="1"/>
        </p:nvCxnSpPr>
        <p:spPr>
          <a:xfrm>
            <a:off x="4252912" y="1030148"/>
            <a:ext cx="7939088"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BFF3A90C-6B93-E14E-A28E-3809D64D326A}"/>
              </a:ext>
            </a:extLst>
          </p:cNvPr>
          <p:cNvSpPr/>
          <p:nvPr userDrawn="1"/>
        </p:nvSpPr>
        <p:spPr>
          <a:xfrm>
            <a:off x="-4763" y="0"/>
            <a:ext cx="3948114" cy="6872288"/>
          </a:xfrm>
          <a:custGeom>
            <a:avLst/>
            <a:gdLst>
              <a:gd name="connsiteX0" fmla="*/ 0 w 3800475"/>
              <a:gd name="connsiteY0" fmla="*/ 0 h 6858000"/>
              <a:gd name="connsiteX1" fmla="*/ 3800475 w 3800475"/>
              <a:gd name="connsiteY1" fmla="*/ 0 h 6858000"/>
              <a:gd name="connsiteX2" fmla="*/ 3800475 w 3800475"/>
              <a:gd name="connsiteY2" fmla="*/ 6858000 h 6858000"/>
              <a:gd name="connsiteX3" fmla="*/ 0 w 3800475"/>
              <a:gd name="connsiteY3" fmla="*/ 6858000 h 6858000"/>
              <a:gd name="connsiteX4" fmla="*/ 0 w 3800475"/>
              <a:gd name="connsiteY4" fmla="*/ 0 h 6858000"/>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3918214"/>
              <a:gd name="connsiteY0" fmla="*/ 0 h 7723314"/>
              <a:gd name="connsiteX1" fmla="*/ 3800475 w 3918214"/>
              <a:gd name="connsiteY1" fmla="*/ 0 h 7723314"/>
              <a:gd name="connsiteX2" fmla="*/ 2686050 w 3918214"/>
              <a:gd name="connsiteY2" fmla="*/ 6872288 h 7723314"/>
              <a:gd name="connsiteX3" fmla="*/ 0 w 3918214"/>
              <a:gd name="connsiteY3" fmla="*/ 6858000 h 7723314"/>
              <a:gd name="connsiteX4" fmla="*/ 0 w 3918214"/>
              <a:gd name="connsiteY4" fmla="*/ 0 h 7723314"/>
              <a:gd name="connsiteX0" fmla="*/ 0 w 3800475"/>
              <a:gd name="connsiteY0" fmla="*/ 0 h 7723314"/>
              <a:gd name="connsiteX1" fmla="*/ 3800475 w 3800475"/>
              <a:gd name="connsiteY1" fmla="*/ 0 h 7723314"/>
              <a:gd name="connsiteX2" fmla="*/ 2686050 w 3800475"/>
              <a:gd name="connsiteY2" fmla="*/ 6872288 h 7723314"/>
              <a:gd name="connsiteX3" fmla="*/ 0 w 3800475"/>
              <a:gd name="connsiteY3" fmla="*/ 6858000 h 7723314"/>
              <a:gd name="connsiteX4" fmla="*/ 0 w 3800475"/>
              <a:gd name="connsiteY4" fmla="*/ 0 h 7723314"/>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828676 w 4629151"/>
              <a:gd name="connsiteY3" fmla="*/ 6858000 h 6872288"/>
              <a:gd name="connsiteX4" fmla="*/ 0 w 4629151"/>
              <a:gd name="connsiteY4" fmla="*/ 0 h 6872288"/>
              <a:gd name="connsiteX0" fmla="*/ 0 w 4629151"/>
              <a:gd name="connsiteY0" fmla="*/ 0 h 7377656"/>
              <a:gd name="connsiteX1" fmla="*/ 4629151 w 4629151"/>
              <a:gd name="connsiteY1" fmla="*/ 0 h 7377656"/>
              <a:gd name="connsiteX2" fmla="*/ 3514726 w 4629151"/>
              <a:gd name="connsiteY2" fmla="*/ 6872288 h 7377656"/>
              <a:gd name="connsiteX3" fmla="*/ 1 w 4629151"/>
              <a:gd name="connsiteY3" fmla="*/ 6858000 h 7377656"/>
              <a:gd name="connsiteX4" fmla="*/ 0 w 4629151"/>
              <a:gd name="connsiteY4" fmla="*/ 0 h 7377656"/>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6872288"/>
              <a:gd name="connsiteX1" fmla="*/ 4421159 w 4421159"/>
              <a:gd name="connsiteY1" fmla="*/ 0 h 6872288"/>
              <a:gd name="connsiteX2" fmla="*/ 3514726 w 4421159"/>
              <a:gd name="connsiteY2" fmla="*/ 6872288 h 6872288"/>
              <a:gd name="connsiteX3" fmla="*/ 1 w 4421159"/>
              <a:gd name="connsiteY3" fmla="*/ 6858000 h 6872288"/>
              <a:gd name="connsiteX4" fmla="*/ 0 w 4421159"/>
              <a:gd name="connsiteY4" fmla="*/ 0 h 6872288"/>
              <a:gd name="connsiteX0" fmla="*/ 0 w 4421159"/>
              <a:gd name="connsiteY0" fmla="*/ 0 h 6872288"/>
              <a:gd name="connsiteX1" fmla="*/ 4421159 w 4421159"/>
              <a:gd name="connsiteY1" fmla="*/ 0 h 6872288"/>
              <a:gd name="connsiteX2" fmla="*/ 3690720 w 4421159"/>
              <a:gd name="connsiteY2" fmla="*/ 6872288 h 6872288"/>
              <a:gd name="connsiteX3" fmla="*/ 1 w 4421159"/>
              <a:gd name="connsiteY3" fmla="*/ 6858000 h 6872288"/>
              <a:gd name="connsiteX4" fmla="*/ 0 w 4421159"/>
              <a:gd name="connsiteY4" fmla="*/ 0 h 6872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1159" h="6872288">
                <a:moveTo>
                  <a:pt x="0" y="0"/>
                </a:moveTo>
                <a:lnTo>
                  <a:pt x="4421159" y="0"/>
                </a:lnTo>
                <a:lnTo>
                  <a:pt x="3690720" y="6872288"/>
                </a:lnTo>
                <a:lnTo>
                  <a:pt x="1" y="6858000"/>
                </a:lnTo>
                <a:cubicBezTo>
                  <a:pt x="1" y="4572000"/>
                  <a:pt x="0" y="2286000"/>
                  <a:pt x="0" y="0"/>
                </a:cubicBezTo>
                <a:close/>
              </a:path>
            </a:pathLst>
          </a:custGeom>
          <a:gradFill flip="none" rotWithShape="1">
            <a:gsLst>
              <a:gs pos="56000">
                <a:srgbClr val="3CA152"/>
              </a:gs>
              <a:gs pos="0">
                <a:schemeClr val="accent4"/>
              </a:gs>
              <a:gs pos="100000">
                <a:schemeClr val="accent3"/>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11722DFE-0DD4-D442-8F5A-105E8C0028BA}"/>
              </a:ext>
            </a:extLst>
          </p:cNvPr>
          <p:cNvSpPr>
            <a:spLocks noGrp="1"/>
          </p:cNvSpPr>
          <p:nvPr>
            <p:ph type="body" sz="quarter" idx="15" hasCustomPrompt="1"/>
          </p:nvPr>
        </p:nvSpPr>
        <p:spPr>
          <a:xfrm>
            <a:off x="400050" y="1185863"/>
            <a:ext cx="2886075" cy="271462"/>
          </a:xfrm>
          <a:prstGeom prst="rect">
            <a:avLst/>
          </a:prstGeom>
        </p:spPr>
        <p:txBody>
          <a:bodyPr>
            <a:noAutofit/>
          </a:bodyPr>
          <a:lstStyle>
            <a:lvl1pPr marL="7937" indent="0">
              <a:buNone/>
              <a:defRPr sz="1200" b="1" spc="100" baseline="0">
                <a:solidFill>
                  <a:schemeClr val="bg1"/>
                </a:solidFill>
              </a:defRPr>
            </a:lvl1pPr>
          </a:lstStyle>
          <a:p>
            <a:pPr lvl="0"/>
            <a:r>
              <a:rPr lang="en-US" dirty="0"/>
              <a:t>Education</a:t>
            </a:r>
          </a:p>
        </p:txBody>
      </p:sp>
      <p:sp>
        <p:nvSpPr>
          <p:cNvPr id="13" name="Text Placeholder 11">
            <a:extLst>
              <a:ext uri="{FF2B5EF4-FFF2-40B4-BE49-F238E27FC236}">
                <a16:creationId xmlns:a16="http://schemas.microsoft.com/office/drawing/2014/main" id="{95D7873F-383F-114E-9F10-EB8A7FD381C9}"/>
              </a:ext>
            </a:extLst>
          </p:cNvPr>
          <p:cNvSpPr>
            <a:spLocks noGrp="1"/>
          </p:cNvSpPr>
          <p:nvPr>
            <p:ph type="body" sz="quarter" idx="16" hasCustomPrompt="1"/>
          </p:nvPr>
        </p:nvSpPr>
        <p:spPr>
          <a:xfrm>
            <a:off x="400050" y="1600200"/>
            <a:ext cx="2886075" cy="1343026"/>
          </a:xfrm>
          <a:prstGeom prst="rect">
            <a:avLst/>
          </a:prstGeom>
        </p:spPr>
        <p:txBody>
          <a:bodyPr>
            <a:noAutofit/>
          </a:bodyPr>
          <a:lstStyle>
            <a:lvl1pPr marL="7937" indent="0">
              <a:buNone/>
              <a:defRPr sz="1100" b="0" spc="100" baseline="0">
                <a:solidFill>
                  <a:schemeClr val="bg1"/>
                </a:solidFill>
              </a:defRPr>
            </a:lvl1pPr>
          </a:lstStyle>
          <a:p>
            <a:pPr lvl="0"/>
            <a:r>
              <a:rPr lang="en-US" dirty="0"/>
              <a:t>Education list</a:t>
            </a:r>
          </a:p>
        </p:txBody>
      </p:sp>
      <p:sp>
        <p:nvSpPr>
          <p:cNvPr id="14" name="Text Placeholder 11">
            <a:extLst>
              <a:ext uri="{FF2B5EF4-FFF2-40B4-BE49-F238E27FC236}">
                <a16:creationId xmlns:a16="http://schemas.microsoft.com/office/drawing/2014/main" id="{F10E8007-0764-8B41-8EEC-76ABF561BD57}"/>
              </a:ext>
            </a:extLst>
          </p:cNvPr>
          <p:cNvSpPr>
            <a:spLocks noGrp="1"/>
          </p:cNvSpPr>
          <p:nvPr>
            <p:ph type="body" sz="quarter" idx="17" hasCustomPrompt="1"/>
          </p:nvPr>
        </p:nvSpPr>
        <p:spPr>
          <a:xfrm>
            <a:off x="400050" y="3175150"/>
            <a:ext cx="2886075" cy="271462"/>
          </a:xfrm>
          <a:prstGeom prst="rect">
            <a:avLst/>
          </a:prstGeom>
        </p:spPr>
        <p:txBody>
          <a:bodyPr>
            <a:noAutofit/>
          </a:bodyPr>
          <a:lstStyle>
            <a:lvl1pPr marL="7937" indent="0">
              <a:buNone/>
              <a:defRPr sz="1200" b="1" spc="100" baseline="0">
                <a:solidFill>
                  <a:schemeClr val="bg1"/>
                </a:solidFill>
              </a:defRPr>
            </a:lvl1pPr>
          </a:lstStyle>
          <a:p>
            <a:pPr lvl="0"/>
            <a:r>
              <a:rPr lang="en-US" dirty="0"/>
              <a:t>Professional Experience</a:t>
            </a:r>
          </a:p>
        </p:txBody>
      </p:sp>
      <p:sp>
        <p:nvSpPr>
          <p:cNvPr id="15" name="Text Placeholder 11">
            <a:extLst>
              <a:ext uri="{FF2B5EF4-FFF2-40B4-BE49-F238E27FC236}">
                <a16:creationId xmlns:a16="http://schemas.microsoft.com/office/drawing/2014/main" id="{0D968D63-EA60-0048-9D68-F2F8F6933546}"/>
              </a:ext>
            </a:extLst>
          </p:cNvPr>
          <p:cNvSpPr>
            <a:spLocks noGrp="1"/>
          </p:cNvSpPr>
          <p:nvPr>
            <p:ph type="body" sz="quarter" idx="18" hasCustomPrompt="1"/>
          </p:nvPr>
        </p:nvSpPr>
        <p:spPr>
          <a:xfrm>
            <a:off x="400050" y="3589486"/>
            <a:ext cx="2886075" cy="2704923"/>
          </a:xfrm>
          <a:prstGeom prst="rect">
            <a:avLst/>
          </a:prstGeom>
        </p:spPr>
        <p:txBody>
          <a:bodyPr>
            <a:noAutofit/>
          </a:bodyPr>
          <a:lstStyle>
            <a:lvl1pPr marL="7937" indent="0">
              <a:buNone/>
              <a:defRPr sz="1100" b="0" spc="100" baseline="0">
                <a:solidFill>
                  <a:schemeClr val="bg1"/>
                </a:solidFill>
              </a:defRPr>
            </a:lvl1pPr>
          </a:lstStyle>
          <a:p>
            <a:pPr lvl="0"/>
            <a:r>
              <a:rPr lang="en-US" dirty="0"/>
              <a:t>Professional Experience</a:t>
            </a:r>
          </a:p>
        </p:txBody>
      </p:sp>
      <p:sp>
        <p:nvSpPr>
          <p:cNvPr id="19" name="Picture Placeholder 5">
            <a:extLst>
              <a:ext uri="{FF2B5EF4-FFF2-40B4-BE49-F238E27FC236}">
                <a16:creationId xmlns:a16="http://schemas.microsoft.com/office/drawing/2014/main" id="{1A77D6F5-40D0-5949-9E6B-85C192F53484}"/>
              </a:ext>
            </a:extLst>
          </p:cNvPr>
          <p:cNvSpPr>
            <a:spLocks noGrp="1" noChangeAspect="1"/>
          </p:cNvSpPr>
          <p:nvPr>
            <p:ph type="pic" sz="quarter" idx="19"/>
          </p:nvPr>
        </p:nvSpPr>
        <p:spPr>
          <a:xfrm>
            <a:off x="8594900" y="1490811"/>
            <a:ext cx="3267351" cy="1955801"/>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21" name="Text Placeholder 3">
            <a:extLst>
              <a:ext uri="{FF2B5EF4-FFF2-40B4-BE49-F238E27FC236}">
                <a16:creationId xmlns:a16="http://schemas.microsoft.com/office/drawing/2014/main" id="{583D243B-A039-ED45-929B-923C2ABBA4B3}"/>
              </a:ext>
            </a:extLst>
          </p:cNvPr>
          <p:cNvSpPr>
            <a:spLocks noGrp="1"/>
          </p:cNvSpPr>
          <p:nvPr>
            <p:ph type="body" sz="quarter" idx="25" hasCustomPrompt="1"/>
          </p:nvPr>
        </p:nvSpPr>
        <p:spPr>
          <a:xfrm>
            <a:off x="8594900" y="3390757"/>
            <a:ext cx="3267351" cy="330000"/>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22" name="Text Placeholder 11">
            <a:extLst>
              <a:ext uri="{FF2B5EF4-FFF2-40B4-BE49-F238E27FC236}">
                <a16:creationId xmlns:a16="http://schemas.microsoft.com/office/drawing/2014/main" id="{964FC3C6-E7E6-E84A-8E40-A316FA9E1E29}"/>
              </a:ext>
            </a:extLst>
          </p:cNvPr>
          <p:cNvSpPr>
            <a:spLocks noGrp="1"/>
          </p:cNvSpPr>
          <p:nvPr>
            <p:ph type="body" sz="quarter" idx="26" hasCustomPrompt="1"/>
          </p:nvPr>
        </p:nvSpPr>
        <p:spPr>
          <a:xfrm>
            <a:off x="8594899" y="3938939"/>
            <a:ext cx="2341786" cy="265191"/>
          </a:xfrm>
          <a:prstGeom prst="rect">
            <a:avLst/>
          </a:prstGeom>
        </p:spPr>
        <p:txBody>
          <a:bodyPr anchor="t">
            <a:normAutofit/>
          </a:bodyPr>
          <a:lstStyle>
            <a:lvl1pPr marL="7937" indent="0">
              <a:buNone/>
              <a:defRPr sz="1400" b="1">
                <a:solidFill>
                  <a:schemeClr val="tx2"/>
                </a:solidFill>
              </a:defRPr>
            </a:lvl1pPr>
          </a:lstStyle>
          <a:p>
            <a:pPr lvl="0"/>
            <a:r>
              <a:rPr lang="en-US" dirty="0"/>
              <a:t>Project Role</a:t>
            </a:r>
          </a:p>
        </p:txBody>
      </p:sp>
      <p:sp>
        <p:nvSpPr>
          <p:cNvPr id="23" name="Text Placeholder 5">
            <a:extLst>
              <a:ext uri="{FF2B5EF4-FFF2-40B4-BE49-F238E27FC236}">
                <a16:creationId xmlns:a16="http://schemas.microsoft.com/office/drawing/2014/main" id="{1DC1622E-28AD-E147-9A53-AC08E3C4F147}"/>
              </a:ext>
            </a:extLst>
          </p:cNvPr>
          <p:cNvSpPr>
            <a:spLocks noGrp="1"/>
          </p:cNvSpPr>
          <p:nvPr>
            <p:ph type="body" sz="quarter" idx="13" hasCustomPrompt="1"/>
          </p:nvPr>
        </p:nvSpPr>
        <p:spPr>
          <a:xfrm>
            <a:off x="8594899" y="4252362"/>
            <a:ext cx="3267351" cy="1875680"/>
          </a:xfrm>
          <a:prstGeom prst="rect">
            <a:avLst/>
          </a:prstGeom>
          <a:noFill/>
        </p:spPr>
        <p:txBody>
          <a:bodyPr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Project role text</a:t>
            </a:r>
          </a:p>
        </p:txBody>
      </p:sp>
      <p:sp>
        <p:nvSpPr>
          <p:cNvPr id="18" name="Slide Number Placeholder 9">
            <a:extLst>
              <a:ext uri="{FF2B5EF4-FFF2-40B4-BE49-F238E27FC236}">
                <a16:creationId xmlns:a16="http://schemas.microsoft.com/office/drawing/2014/main" id="{2D6AF1A0-41F7-FE4E-B7F3-A3DC28768338}"/>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pic>
        <p:nvPicPr>
          <p:cNvPr id="20" name="Picture 19">
            <a:extLst>
              <a:ext uri="{FF2B5EF4-FFF2-40B4-BE49-F238E27FC236}">
                <a16:creationId xmlns:a16="http://schemas.microsoft.com/office/drawing/2014/main" id="{A231B932-8DEE-2C44-AC44-17A630AAD2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0050" y="402779"/>
            <a:ext cx="2882432" cy="488154"/>
          </a:xfrm>
          <a:prstGeom prst="rect">
            <a:avLst/>
          </a:prstGeom>
        </p:spPr>
      </p:pic>
    </p:spTree>
    <p:extLst>
      <p:ext uri="{BB962C8B-B14F-4D97-AF65-F5344CB8AC3E}">
        <p14:creationId xmlns:p14="http://schemas.microsoft.com/office/powerpoint/2010/main" val="318532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MRC-ProjectTeam">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FD58649-F3DE-194C-8955-E09FA0ADB4A2}"/>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68853EE6-C251-3F40-B9C0-CDF4D41A4473}"/>
              </a:ext>
            </a:extLst>
          </p:cNvPr>
          <p:cNvSpPr>
            <a:spLocks noGrp="1"/>
          </p:cNvSpPr>
          <p:nvPr>
            <p:ph type="sldNum" sz="quarter" idx="10"/>
          </p:nvPr>
        </p:nvSpPr>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sp>
        <p:nvSpPr>
          <p:cNvPr id="8" name="Rectangle 7">
            <a:extLst>
              <a:ext uri="{FF2B5EF4-FFF2-40B4-BE49-F238E27FC236}">
                <a16:creationId xmlns:a16="http://schemas.microsoft.com/office/drawing/2014/main" id="{BFF3A90C-6B93-E14E-A28E-3809D64D326A}"/>
              </a:ext>
            </a:extLst>
          </p:cNvPr>
          <p:cNvSpPr/>
          <p:nvPr userDrawn="1"/>
        </p:nvSpPr>
        <p:spPr>
          <a:xfrm flipH="1">
            <a:off x="6494929" y="0"/>
            <a:ext cx="5697071" cy="6872288"/>
          </a:xfrm>
          <a:custGeom>
            <a:avLst/>
            <a:gdLst>
              <a:gd name="connsiteX0" fmla="*/ 0 w 3800475"/>
              <a:gd name="connsiteY0" fmla="*/ 0 h 6858000"/>
              <a:gd name="connsiteX1" fmla="*/ 3800475 w 3800475"/>
              <a:gd name="connsiteY1" fmla="*/ 0 h 6858000"/>
              <a:gd name="connsiteX2" fmla="*/ 3800475 w 3800475"/>
              <a:gd name="connsiteY2" fmla="*/ 6858000 h 6858000"/>
              <a:gd name="connsiteX3" fmla="*/ 0 w 3800475"/>
              <a:gd name="connsiteY3" fmla="*/ 6858000 h 6858000"/>
              <a:gd name="connsiteX4" fmla="*/ 0 w 3800475"/>
              <a:gd name="connsiteY4" fmla="*/ 0 h 6858000"/>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3918214"/>
              <a:gd name="connsiteY0" fmla="*/ 0 h 7723314"/>
              <a:gd name="connsiteX1" fmla="*/ 3800475 w 3918214"/>
              <a:gd name="connsiteY1" fmla="*/ 0 h 7723314"/>
              <a:gd name="connsiteX2" fmla="*/ 2686050 w 3918214"/>
              <a:gd name="connsiteY2" fmla="*/ 6872288 h 7723314"/>
              <a:gd name="connsiteX3" fmla="*/ 0 w 3918214"/>
              <a:gd name="connsiteY3" fmla="*/ 6858000 h 7723314"/>
              <a:gd name="connsiteX4" fmla="*/ 0 w 3918214"/>
              <a:gd name="connsiteY4" fmla="*/ 0 h 7723314"/>
              <a:gd name="connsiteX0" fmla="*/ 0 w 3800475"/>
              <a:gd name="connsiteY0" fmla="*/ 0 h 7723314"/>
              <a:gd name="connsiteX1" fmla="*/ 3800475 w 3800475"/>
              <a:gd name="connsiteY1" fmla="*/ 0 h 7723314"/>
              <a:gd name="connsiteX2" fmla="*/ 2686050 w 3800475"/>
              <a:gd name="connsiteY2" fmla="*/ 6872288 h 7723314"/>
              <a:gd name="connsiteX3" fmla="*/ 0 w 3800475"/>
              <a:gd name="connsiteY3" fmla="*/ 6858000 h 7723314"/>
              <a:gd name="connsiteX4" fmla="*/ 0 w 3800475"/>
              <a:gd name="connsiteY4" fmla="*/ 0 h 7723314"/>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828676 w 4629151"/>
              <a:gd name="connsiteY3" fmla="*/ 6858000 h 6872288"/>
              <a:gd name="connsiteX4" fmla="*/ 0 w 4629151"/>
              <a:gd name="connsiteY4" fmla="*/ 0 h 6872288"/>
              <a:gd name="connsiteX0" fmla="*/ 0 w 4629151"/>
              <a:gd name="connsiteY0" fmla="*/ 0 h 7377656"/>
              <a:gd name="connsiteX1" fmla="*/ 4629151 w 4629151"/>
              <a:gd name="connsiteY1" fmla="*/ 0 h 7377656"/>
              <a:gd name="connsiteX2" fmla="*/ 3514726 w 4629151"/>
              <a:gd name="connsiteY2" fmla="*/ 6872288 h 7377656"/>
              <a:gd name="connsiteX3" fmla="*/ 1 w 4629151"/>
              <a:gd name="connsiteY3" fmla="*/ 6858000 h 7377656"/>
              <a:gd name="connsiteX4" fmla="*/ 0 w 4629151"/>
              <a:gd name="connsiteY4" fmla="*/ 0 h 7377656"/>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6872288"/>
              <a:gd name="connsiteX1" fmla="*/ 4421159 w 4421159"/>
              <a:gd name="connsiteY1" fmla="*/ 0 h 6872288"/>
              <a:gd name="connsiteX2" fmla="*/ 3514726 w 4421159"/>
              <a:gd name="connsiteY2" fmla="*/ 6872288 h 6872288"/>
              <a:gd name="connsiteX3" fmla="*/ 1 w 4421159"/>
              <a:gd name="connsiteY3" fmla="*/ 6858000 h 6872288"/>
              <a:gd name="connsiteX4" fmla="*/ 0 w 4421159"/>
              <a:gd name="connsiteY4" fmla="*/ 0 h 6872288"/>
              <a:gd name="connsiteX0" fmla="*/ 0 w 4421159"/>
              <a:gd name="connsiteY0" fmla="*/ 0 h 6872288"/>
              <a:gd name="connsiteX1" fmla="*/ 4421159 w 4421159"/>
              <a:gd name="connsiteY1" fmla="*/ 0 h 6872288"/>
              <a:gd name="connsiteX2" fmla="*/ 3690720 w 4421159"/>
              <a:gd name="connsiteY2" fmla="*/ 6872288 h 6872288"/>
              <a:gd name="connsiteX3" fmla="*/ 1 w 4421159"/>
              <a:gd name="connsiteY3" fmla="*/ 6858000 h 6872288"/>
              <a:gd name="connsiteX4" fmla="*/ 0 w 4421159"/>
              <a:gd name="connsiteY4" fmla="*/ 0 h 6872288"/>
              <a:gd name="connsiteX0" fmla="*/ 0 w 4260268"/>
              <a:gd name="connsiteY0" fmla="*/ 0 h 7377656"/>
              <a:gd name="connsiteX1" fmla="*/ 4260268 w 4260268"/>
              <a:gd name="connsiteY1" fmla="*/ 0 h 7377656"/>
              <a:gd name="connsiteX2" fmla="*/ 3690720 w 4260268"/>
              <a:gd name="connsiteY2" fmla="*/ 6872288 h 7377656"/>
              <a:gd name="connsiteX3" fmla="*/ 1 w 4260268"/>
              <a:gd name="connsiteY3" fmla="*/ 6858000 h 7377656"/>
              <a:gd name="connsiteX4" fmla="*/ 0 w 4260268"/>
              <a:gd name="connsiteY4" fmla="*/ 0 h 7377656"/>
              <a:gd name="connsiteX0" fmla="*/ 0 w 4312688"/>
              <a:gd name="connsiteY0" fmla="*/ 0 h 7377656"/>
              <a:gd name="connsiteX1" fmla="*/ 4260268 w 4312688"/>
              <a:gd name="connsiteY1" fmla="*/ 0 h 7377656"/>
              <a:gd name="connsiteX2" fmla="*/ 3952169 w 4312688"/>
              <a:gd name="connsiteY2" fmla="*/ 6872288 h 7377656"/>
              <a:gd name="connsiteX3" fmla="*/ 1 w 4312688"/>
              <a:gd name="connsiteY3" fmla="*/ 6858000 h 7377656"/>
              <a:gd name="connsiteX4" fmla="*/ 0 w 4312688"/>
              <a:gd name="connsiteY4" fmla="*/ 0 h 7377656"/>
              <a:gd name="connsiteX0" fmla="*/ 0 w 4312688"/>
              <a:gd name="connsiteY0" fmla="*/ 0 h 6872288"/>
              <a:gd name="connsiteX1" fmla="*/ 4260268 w 4312688"/>
              <a:gd name="connsiteY1" fmla="*/ 0 h 6872288"/>
              <a:gd name="connsiteX2" fmla="*/ 3952169 w 4312688"/>
              <a:gd name="connsiteY2" fmla="*/ 6872288 h 6872288"/>
              <a:gd name="connsiteX3" fmla="*/ 1 w 4312688"/>
              <a:gd name="connsiteY3" fmla="*/ 6858000 h 6872288"/>
              <a:gd name="connsiteX4" fmla="*/ 0 w 4312688"/>
              <a:gd name="connsiteY4" fmla="*/ 0 h 6872288"/>
              <a:gd name="connsiteX0" fmla="*/ 0 w 4260268"/>
              <a:gd name="connsiteY0" fmla="*/ 0 h 6872288"/>
              <a:gd name="connsiteX1" fmla="*/ 4260268 w 4260268"/>
              <a:gd name="connsiteY1" fmla="*/ 0 h 6872288"/>
              <a:gd name="connsiteX2" fmla="*/ 3952169 w 4260268"/>
              <a:gd name="connsiteY2" fmla="*/ 6872288 h 6872288"/>
              <a:gd name="connsiteX3" fmla="*/ 1 w 4260268"/>
              <a:gd name="connsiteY3" fmla="*/ 6858000 h 6872288"/>
              <a:gd name="connsiteX4" fmla="*/ 0 w 4260268"/>
              <a:gd name="connsiteY4" fmla="*/ 0 h 6872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268" h="6872288">
                <a:moveTo>
                  <a:pt x="0" y="0"/>
                </a:moveTo>
                <a:lnTo>
                  <a:pt x="4260268" y="0"/>
                </a:lnTo>
                <a:lnTo>
                  <a:pt x="3952169" y="6872288"/>
                </a:lnTo>
                <a:lnTo>
                  <a:pt x="1" y="6858000"/>
                </a:lnTo>
                <a:cubicBezTo>
                  <a:pt x="1" y="4572000"/>
                  <a:pt x="0" y="2286000"/>
                  <a:pt x="0" y="0"/>
                </a:cubicBezTo>
                <a:close/>
              </a:path>
            </a:pathLst>
          </a:custGeom>
          <a:gradFill flip="none" rotWithShape="1">
            <a:gsLst>
              <a:gs pos="56000">
                <a:srgbClr val="3CA152"/>
              </a:gs>
              <a:gs pos="0">
                <a:schemeClr val="accent4"/>
              </a:gs>
              <a:gs pos="100000">
                <a:schemeClr val="accent3"/>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Picture Placeholder 5">
            <a:extLst>
              <a:ext uri="{FF2B5EF4-FFF2-40B4-BE49-F238E27FC236}">
                <a16:creationId xmlns:a16="http://schemas.microsoft.com/office/drawing/2014/main" id="{1A77D6F5-40D0-5949-9E6B-85C192F53484}"/>
              </a:ext>
            </a:extLst>
          </p:cNvPr>
          <p:cNvSpPr>
            <a:spLocks noGrp="1"/>
          </p:cNvSpPr>
          <p:nvPr>
            <p:ph type="pic" sz="quarter" idx="19"/>
          </p:nvPr>
        </p:nvSpPr>
        <p:spPr>
          <a:xfrm>
            <a:off x="9681882" y="274638"/>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21" name="Text Placeholder 3">
            <a:extLst>
              <a:ext uri="{FF2B5EF4-FFF2-40B4-BE49-F238E27FC236}">
                <a16:creationId xmlns:a16="http://schemas.microsoft.com/office/drawing/2014/main" id="{583D243B-A039-ED45-929B-923C2ABBA4B3}"/>
              </a:ext>
            </a:extLst>
          </p:cNvPr>
          <p:cNvSpPr>
            <a:spLocks noGrp="1"/>
          </p:cNvSpPr>
          <p:nvPr>
            <p:ph type="body" sz="quarter" idx="25" hasCustomPrompt="1"/>
          </p:nvPr>
        </p:nvSpPr>
        <p:spPr>
          <a:xfrm>
            <a:off x="9681882" y="1438835"/>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20" name="Title 6">
            <a:extLst>
              <a:ext uri="{FF2B5EF4-FFF2-40B4-BE49-F238E27FC236}">
                <a16:creationId xmlns:a16="http://schemas.microsoft.com/office/drawing/2014/main" id="{E6D66A6E-22F7-094E-B057-D9F2388D35F1}"/>
              </a:ext>
            </a:extLst>
          </p:cNvPr>
          <p:cNvSpPr>
            <a:spLocks noGrp="1"/>
          </p:cNvSpPr>
          <p:nvPr>
            <p:ph type="title" hasCustomPrompt="1"/>
          </p:nvPr>
        </p:nvSpPr>
        <p:spPr>
          <a:xfrm>
            <a:off x="609600" y="274638"/>
            <a:ext cx="5970494" cy="720785"/>
          </a:xfrm>
        </p:spPr>
        <p:txBody>
          <a:bodyPr/>
          <a:lstStyle>
            <a:lvl1pPr>
              <a:defRPr/>
            </a:lvl1pPr>
          </a:lstStyle>
          <a:p>
            <a:r>
              <a:rPr lang="en-US" dirty="0"/>
              <a:t>Project Team</a:t>
            </a:r>
          </a:p>
        </p:txBody>
      </p:sp>
      <p:sp>
        <p:nvSpPr>
          <p:cNvPr id="25" name="Text Placeholder 2">
            <a:extLst>
              <a:ext uri="{FF2B5EF4-FFF2-40B4-BE49-F238E27FC236}">
                <a16:creationId xmlns:a16="http://schemas.microsoft.com/office/drawing/2014/main" id="{9C0813F6-1524-BE45-800C-72605CB1BF3D}"/>
              </a:ext>
            </a:extLst>
          </p:cNvPr>
          <p:cNvSpPr>
            <a:spLocks noGrp="1"/>
          </p:cNvSpPr>
          <p:nvPr>
            <p:ph type="body" sz="quarter" idx="13" hasCustomPrompt="1"/>
          </p:nvPr>
        </p:nvSpPr>
        <p:spPr>
          <a:xfrm>
            <a:off x="609599" y="1241974"/>
            <a:ext cx="5885329" cy="1041822"/>
          </a:xfrm>
          <a:prstGeom prst="rect">
            <a:avLst/>
          </a:prstGeom>
        </p:spPr>
        <p:txBody>
          <a:bodyPr anchor="ctr">
            <a:noAutofit/>
          </a:bodyPr>
          <a:lstStyle>
            <a:lvl1pPr marL="7937" marR="0" indent="0" algn="l" defTabSz="457200" rtl="0" eaLnBrk="1" fontAlgn="auto" latinLnBrk="0" hangingPunct="1">
              <a:lnSpc>
                <a:spcPts val="2580"/>
              </a:lnSpc>
              <a:spcBef>
                <a:spcPts val="600"/>
              </a:spcBef>
              <a:spcAft>
                <a:spcPts val="0"/>
              </a:spcAft>
              <a:buClr>
                <a:schemeClr val="accent6"/>
              </a:buClr>
              <a:buSzPct val="110000"/>
              <a:buFont typeface="Arial" panose="020B0604020202020204" pitchFamily="34" charset="0"/>
              <a:buNone/>
              <a:tabLst/>
              <a:defRPr sz="2400">
                <a:solidFill>
                  <a:schemeClr val="accent4"/>
                </a:solidFill>
              </a:defRPr>
            </a:lvl1p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dirty="0"/>
              <a:t>Headline or call-out text</a:t>
            </a:r>
          </a:p>
        </p:txBody>
      </p:sp>
      <p:sp>
        <p:nvSpPr>
          <p:cNvPr id="59" name="Picture Placeholder 5">
            <a:extLst>
              <a:ext uri="{FF2B5EF4-FFF2-40B4-BE49-F238E27FC236}">
                <a16:creationId xmlns:a16="http://schemas.microsoft.com/office/drawing/2014/main" id="{67ADCB07-6EE8-BD42-9252-310E57559B5A}"/>
              </a:ext>
            </a:extLst>
          </p:cNvPr>
          <p:cNvSpPr>
            <a:spLocks noGrp="1"/>
          </p:cNvSpPr>
          <p:nvPr>
            <p:ph type="pic" sz="quarter" idx="28"/>
          </p:nvPr>
        </p:nvSpPr>
        <p:spPr>
          <a:xfrm>
            <a:off x="7185211" y="274638"/>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0" name="Text Placeholder 3">
            <a:extLst>
              <a:ext uri="{FF2B5EF4-FFF2-40B4-BE49-F238E27FC236}">
                <a16:creationId xmlns:a16="http://schemas.microsoft.com/office/drawing/2014/main" id="{49697FF4-43A3-4F48-8DBA-6C6ED07D7BD2}"/>
              </a:ext>
            </a:extLst>
          </p:cNvPr>
          <p:cNvSpPr>
            <a:spLocks noGrp="1"/>
          </p:cNvSpPr>
          <p:nvPr>
            <p:ph type="body" sz="quarter" idx="29" hasCustomPrompt="1"/>
          </p:nvPr>
        </p:nvSpPr>
        <p:spPr>
          <a:xfrm>
            <a:off x="7185211" y="1438835"/>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63" name="Picture Placeholder 5">
            <a:extLst>
              <a:ext uri="{FF2B5EF4-FFF2-40B4-BE49-F238E27FC236}">
                <a16:creationId xmlns:a16="http://schemas.microsoft.com/office/drawing/2014/main" id="{0CAD19A0-A4F1-124E-BA13-41CF7E6D5EB2}"/>
              </a:ext>
            </a:extLst>
          </p:cNvPr>
          <p:cNvSpPr>
            <a:spLocks noGrp="1"/>
          </p:cNvSpPr>
          <p:nvPr>
            <p:ph type="pic" sz="quarter" idx="30"/>
          </p:nvPr>
        </p:nvSpPr>
        <p:spPr>
          <a:xfrm>
            <a:off x="9681882" y="190703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4" name="Text Placeholder 3">
            <a:extLst>
              <a:ext uri="{FF2B5EF4-FFF2-40B4-BE49-F238E27FC236}">
                <a16:creationId xmlns:a16="http://schemas.microsoft.com/office/drawing/2014/main" id="{BB7D8E04-C4F2-D342-B0E7-58BEC3115769}"/>
              </a:ext>
            </a:extLst>
          </p:cNvPr>
          <p:cNvSpPr>
            <a:spLocks noGrp="1"/>
          </p:cNvSpPr>
          <p:nvPr>
            <p:ph type="body" sz="quarter" idx="31" hasCustomPrompt="1"/>
          </p:nvPr>
        </p:nvSpPr>
        <p:spPr>
          <a:xfrm>
            <a:off x="9681882" y="307123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65" name="Picture Placeholder 5">
            <a:extLst>
              <a:ext uri="{FF2B5EF4-FFF2-40B4-BE49-F238E27FC236}">
                <a16:creationId xmlns:a16="http://schemas.microsoft.com/office/drawing/2014/main" id="{0ED140C1-1F44-4243-96BB-947E4874D00A}"/>
              </a:ext>
            </a:extLst>
          </p:cNvPr>
          <p:cNvSpPr>
            <a:spLocks noGrp="1"/>
          </p:cNvSpPr>
          <p:nvPr>
            <p:ph type="pic" sz="quarter" idx="32"/>
          </p:nvPr>
        </p:nvSpPr>
        <p:spPr>
          <a:xfrm>
            <a:off x="7185211" y="190703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6" name="Text Placeholder 3">
            <a:extLst>
              <a:ext uri="{FF2B5EF4-FFF2-40B4-BE49-F238E27FC236}">
                <a16:creationId xmlns:a16="http://schemas.microsoft.com/office/drawing/2014/main" id="{559D0A71-29BF-E747-9B56-BC5276E83663}"/>
              </a:ext>
            </a:extLst>
          </p:cNvPr>
          <p:cNvSpPr>
            <a:spLocks noGrp="1"/>
          </p:cNvSpPr>
          <p:nvPr>
            <p:ph type="body" sz="quarter" idx="33" hasCustomPrompt="1"/>
          </p:nvPr>
        </p:nvSpPr>
        <p:spPr>
          <a:xfrm>
            <a:off x="7185211" y="307123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67" name="Picture Placeholder 5">
            <a:extLst>
              <a:ext uri="{FF2B5EF4-FFF2-40B4-BE49-F238E27FC236}">
                <a16:creationId xmlns:a16="http://schemas.microsoft.com/office/drawing/2014/main" id="{E3E13B83-F642-1142-9BCB-022DCAD18E87}"/>
              </a:ext>
            </a:extLst>
          </p:cNvPr>
          <p:cNvSpPr>
            <a:spLocks noGrp="1"/>
          </p:cNvSpPr>
          <p:nvPr>
            <p:ph type="pic" sz="quarter" idx="34"/>
          </p:nvPr>
        </p:nvSpPr>
        <p:spPr>
          <a:xfrm>
            <a:off x="9681882" y="353255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8" name="Text Placeholder 3">
            <a:extLst>
              <a:ext uri="{FF2B5EF4-FFF2-40B4-BE49-F238E27FC236}">
                <a16:creationId xmlns:a16="http://schemas.microsoft.com/office/drawing/2014/main" id="{313E9BE9-BB07-A046-97F4-7738BC0FE715}"/>
              </a:ext>
            </a:extLst>
          </p:cNvPr>
          <p:cNvSpPr>
            <a:spLocks noGrp="1"/>
          </p:cNvSpPr>
          <p:nvPr>
            <p:ph type="body" sz="quarter" idx="35" hasCustomPrompt="1"/>
          </p:nvPr>
        </p:nvSpPr>
        <p:spPr>
          <a:xfrm>
            <a:off x="9681882" y="469675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69" name="Picture Placeholder 5">
            <a:extLst>
              <a:ext uri="{FF2B5EF4-FFF2-40B4-BE49-F238E27FC236}">
                <a16:creationId xmlns:a16="http://schemas.microsoft.com/office/drawing/2014/main" id="{C2AB08BA-EF41-FD4E-8784-92DA6D168ED7}"/>
              </a:ext>
            </a:extLst>
          </p:cNvPr>
          <p:cNvSpPr>
            <a:spLocks noGrp="1"/>
          </p:cNvSpPr>
          <p:nvPr>
            <p:ph type="pic" sz="quarter" idx="36"/>
          </p:nvPr>
        </p:nvSpPr>
        <p:spPr>
          <a:xfrm>
            <a:off x="7185211" y="353255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70" name="Text Placeholder 3">
            <a:extLst>
              <a:ext uri="{FF2B5EF4-FFF2-40B4-BE49-F238E27FC236}">
                <a16:creationId xmlns:a16="http://schemas.microsoft.com/office/drawing/2014/main" id="{277CB25C-CDE6-F644-8CD2-CD47B81E748E}"/>
              </a:ext>
            </a:extLst>
          </p:cNvPr>
          <p:cNvSpPr>
            <a:spLocks noGrp="1"/>
          </p:cNvSpPr>
          <p:nvPr>
            <p:ph type="body" sz="quarter" idx="37" hasCustomPrompt="1"/>
          </p:nvPr>
        </p:nvSpPr>
        <p:spPr>
          <a:xfrm>
            <a:off x="7185211" y="469675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71" name="Picture Placeholder 5">
            <a:extLst>
              <a:ext uri="{FF2B5EF4-FFF2-40B4-BE49-F238E27FC236}">
                <a16:creationId xmlns:a16="http://schemas.microsoft.com/office/drawing/2014/main" id="{0EDC3CBD-2CE2-9743-8328-CEBF7FCD513E}"/>
              </a:ext>
            </a:extLst>
          </p:cNvPr>
          <p:cNvSpPr>
            <a:spLocks noGrp="1"/>
          </p:cNvSpPr>
          <p:nvPr>
            <p:ph type="pic" sz="quarter" idx="38"/>
          </p:nvPr>
        </p:nvSpPr>
        <p:spPr>
          <a:xfrm>
            <a:off x="9681882" y="5159649"/>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72" name="Text Placeholder 3">
            <a:extLst>
              <a:ext uri="{FF2B5EF4-FFF2-40B4-BE49-F238E27FC236}">
                <a16:creationId xmlns:a16="http://schemas.microsoft.com/office/drawing/2014/main" id="{1FF129F0-5136-3A4F-A1DE-D7F97DFA2619}"/>
              </a:ext>
            </a:extLst>
          </p:cNvPr>
          <p:cNvSpPr>
            <a:spLocks noGrp="1"/>
          </p:cNvSpPr>
          <p:nvPr>
            <p:ph type="body" sz="quarter" idx="39" hasCustomPrompt="1"/>
          </p:nvPr>
        </p:nvSpPr>
        <p:spPr>
          <a:xfrm>
            <a:off x="9681882" y="6323846"/>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73" name="Picture Placeholder 5">
            <a:extLst>
              <a:ext uri="{FF2B5EF4-FFF2-40B4-BE49-F238E27FC236}">
                <a16:creationId xmlns:a16="http://schemas.microsoft.com/office/drawing/2014/main" id="{FC216A72-9123-8D47-B9B2-9587EE783AAF}"/>
              </a:ext>
            </a:extLst>
          </p:cNvPr>
          <p:cNvSpPr>
            <a:spLocks noGrp="1"/>
          </p:cNvSpPr>
          <p:nvPr>
            <p:ph type="pic" sz="quarter" idx="40"/>
          </p:nvPr>
        </p:nvSpPr>
        <p:spPr>
          <a:xfrm>
            <a:off x="7185211" y="5159649"/>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74" name="Text Placeholder 3">
            <a:extLst>
              <a:ext uri="{FF2B5EF4-FFF2-40B4-BE49-F238E27FC236}">
                <a16:creationId xmlns:a16="http://schemas.microsoft.com/office/drawing/2014/main" id="{2205002D-E662-AA44-9E51-CB08565E9186}"/>
              </a:ext>
            </a:extLst>
          </p:cNvPr>
          <p:cNvSpPr>
            <a:spLocks noGrp="1"/>
          </p:cNvSpPr>
          <p:nvPr>
            <p:ph type="body" sz="quarter" idx="41" hasCustomPrompt="1"/>
          </p:nvPr>
        </p:nvSpPr>
        <p:spPr>
          <a:xfrm>
            <a:off x="7185211" y="6323846"/>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28" name="Slide Number Placeholder 9">
            <a:extLst>
              <a:ext uri="{FF2B5EF4-FFF2-40B4-BE49-F238E27FC236}">
                <a16:creationId xmlns:a16="http://schemas.microsoft.com/office/drawing/2014/main" id="{9CFD2C82-3DC7-D04F-A31F-A6F61D2806EC}"/>
              </a:ext>
            </a:extLst>
          </p:cNvPr>
          <p:cNvSpPr txBox="1">
            <a:spLocks/>
          </p:cNvSpPr>
          <p:nvPr userDrawn="1"/>
        </p:nvSpPr>
        <p:spPr>
          <a:xfrm>
            <a:off x="378587"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latin typeface="Arial" charset="0"/>
                <a:cs typeface="Arial" charset="0"/>
              </a:rPr>
              <a:pPr/>
              <a:t>‹#›</a:t>
            </a:fld>
            <a:endParaRPr lang="en-US" dirty="0"/>
          </a:p>
        </p:txBody>
      </p:sp>
      <p:sp>
        <p:nvSpPr>
          <p:cNvPr id="6" name="Text Placeholder 5">
            <a:extLst>
              <a:ext uri="{FF2B5EF4-FFF2-40B4-BE49-F238E27FC236}">
                <a16:creationId xmlns:a16="http://schemas.microsoft.com/office/drawing/2014/main" id="{DC4C8E67-7CE2-3346-BC21-22597B94EBA8}"/>
              </a:ext>
            </a:extLst>
          </p:cNvPr>
          <p:cNvSpPr>
            <a:spLocks noGrp="1"/>
          </p:cNvSpPr>
          <p:nvPr>
            <p:ph type="body" sz="quarter" idx="42"/>
          </p:nvPr>
        </p:nvSpPr>
        <p:spPr>
          <a:xfrm>
            <a:off x="609600" y="2547938"/>
            <a:ext cx="5884863" cy="3560762"/>
          </a:xfrm>
        </p:spPr>
        <p:txBody>
          <a:bodyPr/>
          <a:lstStyle/>
          <a:p>
            <a:pPr lvl="0"/>
            <a:r>
              <a:rPr lang="en-US"/>
              <a:t>Click to edit Master text styles</a:t>
            </a:r>
          </a:p>
        </p:txBody>
      </p:sp>
    </p:spTree>
    <p:extLst>
      <p:ext uri="{BB962C8B-B14F-4D97-AF65-F5344CB8AC3E}">
        <p14:creationId xmlns:p14="http://schemas.microsoft.com/office/powerpoint/2010/main" val="307631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MRC-Back1">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0472FAB6-F0C2-CB40-A177-425D5AC4CF50}"/>
              </a:ext>
            </a:extLst>
          </p:cNvPr>
          <p:cNvSpPr>
            <a:spLocks noGrp="1"/>
          </p:cNvSpPr>
          <p:nvPr>
            <p:ph type="body" sz="quarter" idx="10" hasCustomPrompt="1"/>
          </p:nvPr>
        </p:nvSpPr>
        <p:spPr>
          <a:xfrm>
            <a:off x="2266924" y="1860906"/>
            <a:ext cx="3626175" cy="920046"/>
          </a:xfrm>
          <a:prstGeom prst="rect">
            <a:avLst/>
          </a:prstGeom>
        </p:spPr>
        <p:txBody>
          <a:bodyPr anchor="b" anchorCtr="0"/>
          <a:lstStyle>
            <a:lvl1pPr marL="7937" indent="0" algn="ctr">
              <a:lnSpc>
                <a:spcPts val="4500"/>
              </a:lnSpc>
              <a:spcBef>
                <a:spcPts val="0"/>
              </a:spcBef>
              <a:buFontTx/>
              <a:buNone/>
              <a:defRPr sz="4200" b="0" i="0" cap="none" spc="100" baseline="0">
                <a:solidFill>
                  <a:schemeClr val="tx1"/>
                </a:solidFill>
              </a:defRPr>
            </a:lvl1pPr>
          </a:lstStyle>
          <a:p>
            <a:pPr lvl="0"/>
            <a:r>
              <a:rPr lang="en-US" dirty="0"/>
              <a:t>Thank You</a:t>
            </a:r>
          </a:p>
        </p:txBody>
      </p:sp>
      <p:sp>
        <p:nvSpPr>
          <p:cNvPr id="11" name="Text Placeholder 5">
            <a:extLst>
              <a:ext uri="{FF2B5EF4-FFF2-40B4-BE49-F238E27FC236}">
                <a16:creationId xmlns:a16="http://schemas.microsoft.com/office/drawing/2014/main" id="{F3883678-FB4C-EC44-B279-D801050C8BB4}"/>
              </a:ext>
            </a:extLst>
          </p:cNvPr>
          <p:cNvSpPr>
            <a:spLocks noGrp="1"/>
          </p:cNvSpPr>
          <p:nvPr>
            <p:ph type="body" sz="quarter" idx="12" hasCustomPrompt="1"/>
          </p:nvPr>
        </p:nvSpPr>
        <p:spPr>
          <a:xfrm>
            <a:off x="8816032" y="1792071"/>
            <a:ext cx="2432050" cy="2365712"/>
          </a:xfrm>
          <a:prstGeom prst="rect">
            <a:avLst/>
          </a:prstGeom>
        </p:spPr>
        <p:txBody>
          <a:bodyPr anchor="ctr">
            <a:noAutofit/>
          </a:bodyPr>
          <a:lstStyle>
            <a:lvl1pPr marL="7937" indent="0">
              <a:lnSpc>
                <a:spcPts val="2380"/>
              </a:lnSpc>
              <a:spcBef>
                <a:spcPts val="0"/>
              </a:spcBef>
              <a:buNone/>
              <a:defRPr sz="1600" b="0">
                <a:solidFill>
                  <a:schemeClr val="tx1"/>
                </a:solidFill>
              </a:defRPr>
            </a:lvl1pPr>
            <a:lvl2pPr marL="290512" indent="0">
              <a:buNone/>
              <a:defRPr/>
            </a:lvl2pPr>
            <a:lvl3pPr marL="638175" indent="0">
              <a:buNone/>
              <a:defRPr/>
            </a:lvl3pPr>
            <a:lvl4pPr marL="920750" indent="0">
              <a:buNone/>
              <a:defRPr/>
            </a:lvl4pPr>
            <a:lvl5pPr marL="1203325" indent="0">
              <a:buNone/>
              <a:defRPr/>
            </a:lvl5pPr>
          </a:lstStyle>
          <a:p>
            <a:pPr lvl="0"/>
            <a:r>
              <a:rPr lang="en-US" dirty="0"/>
              <a:t>Name</a:t>
            </a:r>
            <a:br>
              <a:rPr lang="en-US" dirty="0"/>
            </a:br>
            <a:r>
              <a:rPr lang="en-US" dirty="0"/>
              <a:t>Title</a:t>
            </a:r>
            <a:br>
              <a:rPr lang="en-US" dirty="0"/>
            </a:br>
            <a:r>
              <a:rPr lang="en-US" dirty="0"/>
              <a:t>Phone</a:t>
            </a:r>
            <a:br>
              <a:rPr lang="en-US" dirty="0"/>
            </a:br>
            <a:r>
              <a:rPr lang="en-US" dirty="0"/>
              <a:t>Email Address</a:t>
            </a:r>
            <a:br>
              <a:rPr lang="en-US" dirty="0"/>
            </a:br>
            <a:r>
              <a:rPr lang="en-US" dirty="0"/>
              <a:t>Mailing Address 1</a:t>
            </a:r>
            <a:br>
              <a:rPr lang="en-US" dirty="0"/>
            </a:br>
            <a:r>
              <a:rPr lang="en-US" dirty="0"/>
              <a:t>Mailing Address 2</a:t>
            </a:r>
            <a:br>
              <a:rPr lang="en-US" dirty="0"/>
            </a:br>
            <a:r>
              <a:rPr lang="en-US" dirty="0"/>
              <a:t>Mailing Address 3</a:t>
            </a:r>
          </a:p>
        </p:txBody>
      </p:sp>
      <p:cxnSp>
        <p:nvCxnSpPr>
          <p:cNvPr id="12" name="Straight Connector 11">
            <a:extLst>
              <a:ext uri="{FF2B5EF4-FFF2-40B4-BE49-F238E27FC236}">
                <a16:creationId xmlns:a16="http://schemas.microsoft.com/office/drawing/2014/main" id="{D8E0087F-9C55-104B-832B-A8E04ECA0815}"/>
              </a:ext>
            </a:extLst>
          </p:cNvPr>
          <p:cNvCxnSpPr>
            <a:cxnSpLocks/>
          </p:cNvCxnSpPr>
          <p:nvPr userDrawn="1"/>
        </p:nvCxnSpPr>
        <p:spPr>
          <a:xfrm>
            <a:off x="8488027" y="1899647"/>
            <a:ext cx="0" cy="2183675"/>
          </a:xfrm>
          <a:prstGeom prst="line">
            <a:avLst/>
          </a:prstGeom>
          <a:ln w="4445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37EA5A0D-AC62-144B-B781-471364A3CD60}"/>
              </a:ext>
            </a:extLst>
          </p:cNvPr>
          <p:cNvSpPr/>
          <p:nvPr userDrawn="1"/>
        </p:nvSpPr>
        <p:spPr>
          <a:xfrm>
            <a:off x="196114" y="6422890"/>
            <a:ext cx="2576346" cy="246221"/>
          </a:xfrm>
          <a:prstGeom prst="rect">
            <a:avLst/>
          </a:prstGeom>
        </p:spPr>
        <p:txBody>
          <a:bodyPr wrap="none">
            <a:spAutoFit/>
          </a:bodyPr>
          <a:lstStyle/>
          <a:p>
            <a:pPr algn="l"/>
            <a:r>
              <a:rPr lang="en-US" sz="1000" b="0" i="0" kern="1200" dirty="0">
                <a:solidFill>
                  <a:schemeClr val="bg1"/>
                </a:solidFill>
                <a:effectLst/>
                <a:latin typeface="Arial" charset="0"/>
                <a:ea typeface="Arial" charset="0"/>
                <a:cs typeface="Arial" charset="0"/>
              </a:rPr>
              <a:t>©2020 Ameresco, Inc. All rights reserved.</a:t>
            </a:r>
            <a:r>
              <a:rPr lang="en-US" sz="1000" b="0" i="0" dirty="0">
                <a:solidFill>
                  <a:schemeClr val="bg1"/>
                </a:solidFill>
                <a:effectLst/>
                <a:latin typeface="Arial" charset="0"/>
                <a:ea typeface="Arial" charset="0"/>
                <a:cs typeface="Arial" charset="0"/>
              </a:rPr>
              <a:t> </a:t>
            </a:r>
            <a:endParaRPr lang="en-US" sz="1000" b="0" i="0" dirty="0">
              <a:solidFill>
                <a:schemeClr val="bg1"/>
              </a:solidFill>
              <a:latin typeface="Arial" charset="0"/>
              <a:ea typeface="Arial" charset="0"/>
              <a:cs typeface="Arial" charset="0"/>
            </a:endParaRPr>
          </a:p>
        </p:txBody>
      </p:sp>
      <p:sp>
        <p:nvSpPr>
          <p:cNvPr id="14" name="TextBox 13">
            <a:extLst>
              <a:ext uri="{FF2B5EF4-FFF2-40B4-BE49-F238E27FC236}">
                <a16:creationId xmlns:a16="http://schemas.microsoft.com/office/drawing/2014/main" id="{54CC4409-ED36-BE4C-8BF7-BED3D7353E61}"/>
              </a:ext>
            </a:extLst>
          </p:cNvPr>
          <p:cNvSpPr txBox="1"/>
          <p:nvPr userDrawn="1"/>
        </p:nvSpPr>
        <p:spPr>
          <a:xfrm>
            <a:off x="8720385" y="939035"/>
            <a:ext cx="2969956" cy="338554"/>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sz="1600" b="1" i="0" kern="1200" spc="20" baseline="0" noProof="0" dirty="0">
                <a:solidFill>
                  <a:schemeClr val="accent1"/>
                </a:solidFill>
                <a:latin typeface="Arial" charset="0"/>
                <a:cs typeface="Arial" charset="0"/>
              </a:rPr>
              <a:t>ameresco.com</a:t>
            </a:r>
          </a:p>
        </p:txBody>
      </p:sp>
      <p:pic>
        <p:nvPicPr>
          <p:cNvPr id="15" name="Picture 14">
            <a:extLst>
              <a:ext uri="{FF2B5EF4-FFF2-40B4-BE49-F238E27FC236}">
                <a16:creationId xmlns:a16="http://schemas.microsoft.com/office/drawing/2014/main" id="{D2A371B6-7AC8-9041-922F-DBEB69DC57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16032" y="495223"/>
            <a:ext cx="2629264" cy="443490"/>
          </a:xfrm>
          <a:prstGeom prst="rect">
            <a:avLst/>
          </a:prstGeom>
        </p:spPr>
      </p:pic>
      <p:grpSp>
        <p:nvGrpSpPr>
          <p:cNvPr id="9" name="Group 8">
            <a:extLst>
              <a:ext uri="{FF2B5EF4-FFF2-40B4-BE49-F238E27FC236}">
                <a16:creationId xmlns:a16="http://schemas.microsoft.com/office/drawing/2014/main" id="{AF7963B9-19B0-6540-A177-D11B6533FD38}"/>
              </a:ext>
            </a:extLst>
          </p:cNvPr>
          <p:cNvGrpSpPr/>
          <p:nvPr userDrawn="1"/>
        </p:nvGrpSpPr>
        <p:grpSpPr>
          <a:xfrm flipH="1">
            <a:off x="-10596" y="3219323"/>
            <a:ext cx="12205770" cy="3666370"/>
            <a:chOff x="-9092" y="3219323"/>
            <a:chExt cx="12235008" cy="3666370"/>
          </a:xfrm>
        </p:grpSpPr>
        <p:sp>
          <p:nvSpPr>
            <p:cNvPr id="10" name="Rectangle 5">
              <a:extLst>
                <a:ext uri="{FF2B5EF4-FFF2-40B4-BE49-F238E27FC236}">
                  <a16:creationId xmlns:a16="http://schemas.microsoft.com/office/drawing/2014/main" id="{19F96390-B755-7047-8FF9-60BEF279920B}"/>
                </a:ext>
              </a:extLst>
            </p:cNvPr>
            <p:cNvSpPr/>
            <p:nvPr userDrawn="1"/>
          </p:nvSpPr>
          <p:spPr>
            <a:xfrm>
              <a:off x="-9092" y="4188293"/>
              <a:ext cx="3788226" cy="251799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42455 w 4442455"/>
                <a:gd name="connsiteY0" fmla="*/ 1943798 h 3198065"/>
                <a:gd name="connsiteX1" fmla="*/ 177 w 4442455"/>
                <a:gd name="connsiteY1" fmla="*/ 0 h 3198065"/>
                <a:gd name="connsiteX2" fmla="*/ 5472 w 4442455"/>
                <a:gd name="connsiteY2" fmla="*/ 3198065 h 3198065"/>
                <a:gd name="connsiteX3" fmla="*/ 4442455 w 4442455"/>
                <a:gd name="connsiteY3" fmla="*/ 1943798 h 3198065"/>
                <a:gd name="connsiteX0" fmla="*/ 4864463 w 4864463"/>
                <a:gd name="connsiteY0" fmla="*/ 1797834 h 3198065"/>
                <a:gd name="connsiteX1" fmla="*/ 177 w 4864463"/>
                <a:gd name="connsiteY1" fmla="*/ 0 h 3198065"/>
                <a:gd name="connsiteX2" fmla="*/ 5472 w 4864463"/>
                <a:gd name="connsiteY2" fmla="*/ 3198065 h 3198065"/>
                <a:gd name="connsiteX3" fmla="*/ 4864463 w 4864463"/>
                <a:gd name="connsiteY3" fmla="*/ 1797834 h 3198065"/>
                <a:gd name="connsiteX0" fmla="*/ 4836023 w 4836023"/>
                <a:gd name="connsiteY0" fmla="*/ 1822029 h 3198065"/>
                <a:gd name="connsiteX1" fmla="*/ 177 w 4836023"/>
                <a:gd name="connsiteY1" fmla="*/ 0 h 3198065"/>
                <a:gd name="connsiteX2" fmla="*/ 5472 w 4836023"/>
                <a:gd name="connsiteY2" fmla="*/ 3198065 h 3198065"/>
                <a:gd name="connsiteX3" fmla="*/ 4836023 w 4836023"/>
                <a:gd name="connsiteY3" fmla="*/ 1822029 h 3198065"/>
              </a:gdLst>
              <a:ahLst/>
              <a:cxnLst>
                <a:cxn ang="0">
                  <a:pos x="connsiteX0" y="connsiteY0"/>
                </a:cxn>
                <a:cxn ang="0">
                  <a:pos x="connsiteX1" y="connsiteY1"/>
                </a:cxn>
                <a:cxn ang="0">
                  <a:pos x="connsiteX2" y="connsiteY2"/>
                </a:cxn>
                <a:cxn ang="0">
                  <a:pos x="connsiteX3" y="connsiteY3"/>
                </a:cxn>
              </a:cxnLst>
              <a:rect l="l" t="t" r="r" b="b"/>
              <a:pathLst>
                <a:path w="4836023" h="3198065">
                  <a:moveTo>
                    <a:pt x="4836023" y="1822029"/>
                  </a:moveTo>
                  <a:lnTo>
                    <a:pt x="177" y="0"/>
                  </a:lnTo>
                  <a:cubicBezTo>
                    <a:pt x="-1300" y="1030773"/>
                    <a:pt x="6949" y="2167292"/>
                    <a:pt x="5472" y="3198065"/>
                  </a:cubicBezTo>
                  <a:lnTo>
                    <a:pt x="4836023" y="1822029"/>
                  </a:lnTo>
                  <a:close/>
                </a:path>
              </a:pathLst>
            </a:custGeom>
            <a:gradFill flip="none" rotWithShape="1">
              <a:gsLst>
                <a:gs pos="45000">
                  <a:srgbClr val="168F46"/>
                </a:gs>
                <a:gs pos="59000">
                  <a:schemeClr val="accent4"/>
                </a:gs>
                <a:gs pos="1000">
                  <a:schemeClr val="accent3"/>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13" name="Group 12">
              <a:extLst>
                <a:ext uri="{FF2B5EF4-FFF2-40B4-BE49-F238E27FC236}">
                  <a16:creationId xmlns:a16="http://schemas.microsoft.com/office/drawing/2014/main" id="{A893BEE1-1644-D749-A4C0-794D5645D8C9}"/>
                </a:ext>
              </a:extLst>
            </p:cNvPr>
            <p:cNvGrpSpPr/>
            <p:nvPr userDrawn="1"/>
          </p:nvGrpSpPr>
          <p:grpSpPr>
            <a:xfrm>
              <a:off x="-5506" y="3219323"/>
              <a:ext cx="12231422" cy="3666370"/>
              <a:chOff x="-5506" y="3219323"/>
              <a:chExt cx="12231422" cy="3666370"/>
            </a:xfrm>
          </p:grpSpPr>
          <p:sp>
            <p:nvSpPr>
              <p:cNvPr id="17" name="Rectangle 5">
                <a:extLst>
                  <a:ext uri="{FF2B5EF4-FFF2-40B4-BE49-F238E27FC236}">
                    <a16:creationId xmlns:a16="http://schemas.microsoft.com/office/drawing/2014/main" id="{CAD94408-8982-E94D-95D7-920D41673A61}"/>
                  </a:ext>
                </a:extLst>
              </p:cNvPr>
              <p:cNvSpPr/>
              <p:nvPr userDrawn="1"/>
            </p:nvSpPr>
            <p:spPr>
              <a:xfrm>
                <a:off x="-5506" y="3227359"/>
                <a:ext cx="12215296"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4835" h="3638484">
                    <a:moveTo>
                      <a:pt x="1945" y="3443512"/>
                    </a:moveTo>
                    <a:lnTo>
                      <a:pt x="12211485" y="0"/>
                    </a:lnTo>
                    <a:lnTo>
                      <a:pt x="12224835" y="3638484"/>
                    </a:lnTo>
                    <a:lnTo>
                      <a:pt x="0" y="3638173"/>
                    </a:lnTo>
                    <a:cubicBezTo>
                      <a:pt x="648" y="3573286"/>
                      <a:pt x="1297" y="3508399"/>
                      <a:pt x="1945" y="3443512"/>
                    </a:cubicBezTo>
                    <a:close/>
                  </a:path>
                </a:pathLst>
              </a:custGeom>
              <a:gradFill flip="none" rotWithShape="1">
                <a:gsLst>
                  <a:gs pos="75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E552B552-E9DA-4641-B06D-EDA21B536B2D}"/>
                  </a:ext>
                </a:extLst>
              </p:cNvPr>
              <p:cNvSpPr/>
              <p:nvPr userDrawn="1"/>
            </p:nvSpPr>
            <p:spPr>
              <a:xfrm>
                <a:off x="3765609" y="3227359"/>
                <a:ext cx="8449691"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0 w 9045467"/>
                  <a:gd name="connsiteY0" fmla="*/ 2392407 h 3655528"/>
                  <a:gd name="connsiteX1" fmla="*/ 8418410 w 9045467"/>
                  <a:gd name="connsiteY1" fmla="*/ 17044 h 3655528"/>
                  <a:gd name="connsiteX2" fmla="*/ 8431760 w 9045467"/>
                  <a:gd name="connsiteY2" fmla="*/ 3655528 h 3655528"/>
                  <a:gd name="connsiteX3" fmla="*/ 3619349 w 9045467"/>
                  <a:gd name="connsiteY3" fmla="*/ 3655217 h 3655528"/>
                  <a:gd name="connsiteX4" fmla="*/ 0 w 9045467"/>
                  <a:gd name="connsiteY4" fmla="*/ 2392407 h 3655528"/>
                  <a:gd name="connsiteX0" fmla="*/ 0 w 9045467"/>
                  <a:gd name="connsiteY0" fmla="*/ 2375363 h 3638484"/>
                  <a:gd name="connsiteX1" fmla="*/ 8418410 w 9045467"/>
                  <a:gd name="connsiteY1" fmla="*/ 0 h 3638484"/>
                  <a:gd name="connsiteX2" fmla="*/ 8431760 w 9045467"/>
                  <a:gd name="connsiteY2" fmla="*/ 3638484 h 3638484"/>
                  <a:gd name="connsiteX3" fmla="*/ 3619349 w 9045467"/>
                  <a:gd name="connsiteY3" fmla="*/ 3638173 h 3638484"/>
                  <a:gd name="connsiteX4" fmla="*/ 0 w 9045467"/>
                  <a:gd name="connsiteY4" fmla="*/ 2375363 h 3638484"/>
                  <a:gd name="connsiteX0" fmla="*/ 0 w 8431760"/>
                  <a:gd name="connsiteY0" fmla="*/ 2375363 h 3638484"/>
                  <a:gd name="connsiteX1" fmla="*/ 8418410 w 8431760"/>
                  <a:gd name="connsiteY1" fmla="*/ 0 h 3638484"/>
                  <a:gd name="connsiteX2" fmla="*/ 8431760 w 8431760"/>
                  <a:gd name="connsiteY2" fmla="*/ 3638484 h 3638484"/>
                  <a:gd name="connsiteX3" fmla="*/ 3619349 w 8431760"/>
                  <a:gd name="connsiteY3" fmla="*/ 3638173 h 3638484"/>
                  <a:gd name="connsiteX4" fmla="*/ 0 w 8431760"/>
                  <a:gd name="connsiteY4" fmla="*/ 2375363 h 3638484"/>
                  <a:gd name="connsiteX0" fmla="*/ 126772 w 8558532"/>
                  <a:gd name="connsiteY0" fmla="*/ 2375363 h 3638484"/>
                  <a:gd name="connsiteX1" fmla="*/ 8555547 w 8558532"/>
                  <a:gd name="connsiteY1" fmla="*/ 0 h 3638484"/>
                  <a:gd name="connsiteX2" fmla="*/ 8558532 w 8558532"/>
                  <a:gd name="connsiteY2" fmla="*/ 3638484 h 3638484"/>
                  <a:gd name="connsiteX3" fmla="*/ 3746121 w 8558532"/>
                  <a:gd name="connsiteY3" fmla="*/ 3638173 h 3638484"/>
                  <a:gd name="connsiteX4" fmla="*/ 126772 w 8558532"/>
                  <a:gd name="connsiteY4" fmla="*/ 2375363 h 3638484"/>
                  <a:gd name="connsiteX0" fmla="*/ 126772 w 8558532"/>
                  <a:gd name="connsiteY0" fmla="*/ 2375363 h 3638484"/>
                  <a:gd name="connsiteX1" fmla="*/ 8555547 w 8558532"/>
                  <a:gd name="connsiteY1" fmla="*/ 0 h 3638484"/>
                  <a:gd name="connsiteX2" fmla="*/ 8558532 w 8558532"/>
                  <a:gd name="connsiteY2" fmla="*/ 3638484 h 3638484"/>
                  <a:gd name="connsiteX3" fmla="*/ 3746121 w 8558532"/>
                  <a:gd name="connsiteY3" fmla="*/ 3638173 h 3638484"/>
                  <a:gd name="connsiteX4" fmla="*/ 126772 w 8558532"/>
                  <a:gd name="connsiteY4" fmla="*/ 2375363 h 3638484"/>
                  <a:gd name="connsiteX0" fmla="*/ 0 w 8431760"/>
                  <a:gd name="connsiteY0" fmla="*/ 2375363 h 3638484"/>
                  <a:gd name="connsiteX1" fmla="*/ 8428775 w 8431760"/>
                  <a:gd name="connsiteY1" fmla="*/ 0 h 3638484"/>
                  <a:gd name="connsiteX2" fmla="*/ 8431760 w 8431760"/>
                  <a:gd name="connsiteY2" fmla="*/ 3638484 h 3638484"/>
                  <a:gd name="connsiteX3" fmla="*/ 3619349 w 8431760"/>
                  <a:gd name="connsiteY3" fmla="*/ 3638173 h 3638484"/>
                  <a:gd name="connsiteX4" fmla="*/ 0 w 8431760"/>
                  <a:gd name="connsiteY4" fmla="*/ 2375363 h 3638484"/>
                  <a:gd name="connsiteX0" fmla="*/ 0 w 9080245"/>
                  <a:gd name="connsiteY0" fmla="*/ 2401852 h 3655235"/>
                  <a:gd name="connsiteX1" fmla="*/ 8453302 w 9080245"/>
                  <a:gd name="connsiteY1" fmla="*/ 16751 h 3655235"/>
                  <a:gd name="connsiteX2" fmla="*/ 8456287 w 9080245"/>
                  <a:gd name="connsiteY2" fmla="*/ 3655235 h 3655235"/>
                  <a:gd name="connsiteX3" fmla="*/ 3643876 w 9080245"/>
                  <a:gd name="connsiteY3" fmla="*/ 3654924 h 3655235"/>
                  <a:gd name="connsiteX4" fmla="*/ 0 w 9080245"/>
                  <a:gd name="connsiteY4" fmla="*/ 2401852 h 3655235"/>
                  <a:gd name="connsiteX0" fmla="*/ 0 w 9080246"/>
                  <a:gd name="connsiteY0" fmla="*/ 2385101 h 3638484"/>
                  <a:gd name="connsiteX1" fmla="*/ 8453302 w 9080246"/>
                  <a:gd name="connsiteY1" fmla="*/ 0 h 3638484"/>
                  <a:gd name="connsiteX2" fmla="*/ 8456287 w 9080246"/>
                  <a:gd name="connsiteY2" fmla="*/ 3638484 h 3638484"/>
                  <a:gd name="connsiteX3" fmla="*/ 3643876 w 9080246"/>
                  <a:gd name="connsiteY3" fmla="*/ 3638173 h 3638484"/>
                  <a:gd name="connsiteX4" fmla="*/ 0 w 9080246"/>
                  <a:gd name="connsiteY4" fmla="*/ 2385101 h 3638484"/>
                  <a:gd name="connsiteX0" fmla="*/ 0 w 8456287"/>
                  <a:gd name="connsiteY0" fmla="*/ 2385101 h 3638484"/>
                  <a:gd name="connsiteX1" fmla="*/ 8453302 w 8456287"/>
                  <a:gd name="connsiteY1" fmla="*/ 0 h 3638484"/>
                  <a:gd name="connsiteX2" fmla="*/ 8456287 w 8456287"/>
                  <a:gd name="connsiteY2" fmla="*/ 3638484 h 3638484"/>
                  <a:gd name="connsiteX3" fmla="*/ 3643876 w 8456287"/>
                  <a:gd name="connsiteY3" fmla="*/ 3638173 h 3638484"/>
                  <a:gd name="connsiteX4" fmla="*/ 0 w 8456287"/>
                  <a:gd name="connsiteY4" fmla="*/ 2385101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6287" h="3638484">
                    <a:moveTo>
                      <a:pt x="0" y="2385101"/>
                    </a:moveTo>
                    <a:lnTo>
                      <a:pt x="8453302" y="0"/>
                    </a:lnTo>
                    <a:lnTo>
                      <a:pt x="8456287" y="3638484"/>
                    </a:lnTo>
                    <a:lnTo>
                      <a:pt x="3643876" y="3638173"/>
                    </a:lnTo>
                    <a:lnTo>
                      <a:pt x="0" y="2385101"/>
                    </a:lnTo>
                    <a:close/>
                  </a:path>
                </a:pathLst>
              </a:custGeom>
              <a:gradFill flip="none" rotWithShape="1">
                <a:gsLst>
                  <a:gs pos="21000">
                    <a:srgbClr val="03507A"/>
                  </a:gs>
                  <a:gs pos="69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9" name="Rectangle 5">
                <a:extLst>
                  <a:ext uri="{FF2B5EF4-FFF2-40B4-BE49-F238E27FC236}">
                    <a16:creationId xmlns:a16="http://schemas.microsoft.com/office/drawing/2014/main" id="{BBED7306-2C19-F940-9444-05ED8F31332C}"/>
                  </a:ext>
                </a:extLst>
              </p:cNvPr>
              <p:cNvSpPr/>
              <p:nvPr userDrawn="1"/>
            </p:nvSpPr>
            <p:spPr>
              <a:xfrm>
                <a:off x="7392272" y="3525401"/>
                <a:ext cx="4831522" cy="336029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4826514"/>
                  <a:gd name="connsiteY0" fmla="*/ 3029898 h 3030209"/>
                  <a:gd name="connsiteX1" fmla="*/ 4826514 w 4826514"/>
                  <a:gd name="connsiteY1" fmla="*/ 0 h 3030209"/>
                  <a:gd name="connsiteX2" fmla="*/ 4812411 w 4826514"/>
                  <a:gd name="connsiteY2" fmla="*/ 3030209 h 3030209"/>
                  <a:gd name="connsiteX3" fmla="*/ 0 w 4826514"/>
                  <a:gd name="connsiteY3" fmla="*/ 3029898 h 3030209"/>
                  <a:gd name="connsiteX0" fmla="*/ 0 w 4826514"/>
                  <a:gd name="connsiteY0" fmla="*/ 3305791 h 3306102"/>
                  <a:gd name="connsiteX1" fmla="*/ 4826514 w 4826514"/>
                  <a:gd name="connsiteY1" fmla="*/ 0 h 3306102"/>
                  <a:gd name="connsiteX2" fmla="*/ 4812411 w 4826514"/>
                  <a:gd name="connsiteY2" fmla="*/ 3306102 h 3306102"/>
                  <a:gd name="connsiteX3" fmla="*/ 0 w 4826514"/>
                  <a:gd name="connsiteY3" fmla="*/ 3305791 h 3306102"/>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 name="connsiteX0" fmla="*/ 0 w 4831522"/>
                  <a:gd name="connsiteY0" fmla="*/ 3320167 h 3329962"/>
                  <a:gd name="connsiteX1" fmla="*/ 4802432 w 4831522"/>
                  <a:gd name="connsiteY1" fmla="*/ 0 h 3329962"/>
                  <a:gd name="connsiteX2" fmla="*/ 4831522 w 4831522"/>
                  <a:gd name="connsiteY2" fmla="*/ 3329962 h 3329962"/>
                  <a:gd name="connsiteX3" fmla="*/ 0 w 4831522"/>
                  <a:gd name="connsiteY3" fmla="*/ 3320167 h 3329962"/>
                  <a:gd name="connsiteX0" fmla="*/ 0 w 4832109"/>
                  <a:gd name="connsiteY0" fmla="*/ 3335973 h 3345768"/>
                  <a:gd name="connsiteX1" fmla="*/ 4831098 w 4832109"/>
                  <a:gd name="connsiteY1" fmla="*/ 0 h 3345768"/>
                  <a:gd name="connsiteX2" fmla="*/ 4831522 w 4832109"/>
                  <a:gd name="connsiteY2" fmla="*/ 3345768 h 3345768"/>
                  <a:gd name="connsiteX3" fmla="*/ 0 w 4832109"/>
                  <a:gd name="connsiteY3" fmla="*/ 3335973 h 3345768"/>
                  <a:gd name="connsiteX0" fmla="*/ 0 w 4835294"/>
                  <a:gd name="connsiteY0" fmla="*/ 3342296 h 3345768"/>
                  <a:gd name="connsiteX1" fmla="*/ 4834283 w 4835294"/>
                  <a:gd name="connsiteY1" fmla="*/ 0 h 3345768"/>
                  <a:gd name="connsiteX2" fmla="*/ 4834707 w 4835294"/>
                  <a:gd name="connsiteY2" fmla="*/ 3345768 h 3345768"/>
                  <a:gd name="connsiteX3" fmla="*/ 0 w 4835294"/>
                  <a:gd name="connsiteY3" fmla="*/ 3342296 h 3345768"/>
                </a:gdLst>
                <a:ahLst/>
                <a:cxnLst>
                  <a:cxn ang="0">
                    <a:pos x="connsiteX0" y="connsiteY0"/>
                  </a:cxn>
                  <a:cxn ang="0">
                    <a:pos x="connsiteX1" y="connsiteY1"/>
                  </a:cxn>
                  <a:cxn ang="0">
                    <a:pos x="connsiteX2" y="connsiteY2"/>
                  </a:cxn>
                  <a:cxn ang="0">
                    <a:pos x="connsiteX3" y="connsiteY3"/>
                  </a:cxn>
                </a:cxnLst>
                <a:rect l="l" t="t" r="r" b="b"/>
                <a:pathLst>
                  <a:path w="4835294" h="3345768">
                    <a:moveTo>
                      <a:pt x="0" y="3342296"/>
                    </a:moveTo>
                    <a:lnTo>
                      <a:pt x="4834283" y="0"/>
                    </a:lnTo>
                    <a:cubicBezTo>
                      <a:pt x="4837609" y="1106826"/>
                      <a:pt x="4831381" y="2238942"/>
                      <a:pt x="4834707" y="3345768"/>
                    </a:cubicBezTo>
                    <a:lnTo>
                      <a:pt x="0" y="3342296"/>
                    </a:lnTo>
                    <a:close/>
                  </a:path>
                </a:pathLst>
              </a:custGeom>
              <a:gradFill flip="none" rotWithShape="1">
                <a:gsLst>
                  <a:gs pos="0">
                    <a:srgbClr val="01609A"/>
                  </a:gs>
                  <a:gs pos="60000">
                    <a:srgbClr val="063D56"/>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0" name="Rectangle 5">
                <a:extLst>
                  <a:ext uri="{FF2B5EF4-FFF2-40B4-BE49-F238E27FC236}">
                    <a16:creationId xmlns:a16="http://schemas.microsoft.com/office/drawing/2014/main" id="{E366BF15-0F56-494C-89A6-B362B3C03220}"/>
                  </a:ext>
                </a:extLst>
              </p:cNvPr>
              <p:cNvSpPr/>
              <p:nvPr userDrawn="1"/>
            </p:nvSpPr>
            <p:spPr>
              <a:xfrm>
                <a:off x="7811860" y="3219323"/>
                <a:ext cx="4411466" cy="1763399"/>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4225733"/>
                  <a:gd name="connsiteY0" fmla="*/ 1113777 h 1799090"/>
                  <a:gd name="connsiteX1" fmla="*/ 3934992 w 4225733"/>
                  <a:gd name="connsiteY1" fmla="*/ 10520 h 1799090"/>
                  <a:gd name="connsiteX2" fmla="*/ 3932139 w 4225733"/>
                  <a:gd name="connsiteY2" fmla="*/ 592194 h 1799090"/>
                  <a:gd name="connsiteX3" fmla="*/ 2106726 w 4225733"/>
                  <a:gd name="connsiteY3" fmla="*/ 1799090 h 1799090"/>
                  <a:gd name="connsiteX4" fmla="*/ 0 w 4225733"/>
                  <a:gd name="connsiteY4" fmla="*/ 1113777 h 1799090"/>
                  <a:gd name="connsiteX0" fmla="*/ 36307 w 4262041"/>
                  <a:gd name="connsiteY0" fmla="*/ 1113777 h 1786445"/>
                  <a:gd name="connsiteX1" fmla="*/ 3971299 w 4262041"/>
                  <a:gd name="connsiteY1" fmla="*/ 10520 h 1786445"/>
                  <a:gd name="connsiteX2" fmla="*/ 3968446 w 4262041"/>
                  <a:gd name="connsiteY2" fmla="*/ 592194 h 1786445"/>
                  <a:gd name="connsiteX3" fmla="*/ 2136678 w 4262041"/>
                  <a:gd name="connsiteY3" fmla="*/ 1786445 h 1786445"/>
                  <a:gd name="connsiteX4" fmla="*/ 36307 w 4262041"/>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3934992"/>
                  <a:gd name="connsiteY0" fmla="*/ 1103257 h 1775925"/>
                  <a:gd name="connsiteX1" fmla="*/ 3934992 w 3934992"/>
                  <a:gd name="connsiteY1" fmla="*/ 0 h 1775925"/>
                  <a:gd name="connsiteX2" fmla="*/ 3932139 w 3934992"/>
                  <a:gd name="connsiteY2" fmla="*/ 581674 h 1775925"/>
                  <a:gd name="connsiteX3" fmla="*/ 2100371 w 3934992"/>
                  <a:gd name="connsiteY3" fmla="*/ 1775925 h 1775925"/>
                  <a:gd name="connsiteX4" fmla="*/ 0 w 3934992"/>
                  <a:gd name="connsiteY4" fmla="*/ 1103257 h 1775925"/>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0 w 3932139"/>
                  <a:gd name="connsiteY0" fmla="*/ 1096934 h 1769602"/>
                  <a:gd name="connsiteX1" fmla="*/ 3928637 w 3932139"/>
                  <a:gd name="connsiteY1" fmla="*/ 0 h 1769602"/>
                  <a:gd name="connsiteX2" fmla="*/ 3932139 w 3932139"/>
                  <a:gd name="connsiteY2" fmla="*/ 575351 h 1769602"/>
                  <a:gd name="connsiteX3" fmla="*/ 2100371 w 3932139"/>
                  <a:gd name="connsiteY3" fmla="*/ 1769602 h 1769602"/>
                  <a:gd name="connsiteX4" fmla="*/ 0 w 3932139"/>
                  <a:gd name="connsiteY4" fmla="*/ 1096934 h 1769602"/>
                  <a:gd name="connsiteX0" fmla="*/ 0 w 4222207"/>
                  <a:gd name="connsiteY0" fmla="*/ 1129602 h 1802270"/>
                  <a:gd name="connsiteX1" fmla="*/ 3928637 w 4222207"/>
                  <a:gd name="connsiteY1" fmla="*/ 32668 h 1802270"/>
                  <a:gd name="connsiteX2" fmla="*/ 3937059 w 4222207"/>
                  <a:gd name="connsiteY2" fmla="*/ 368170 h 1802270"/>
                  <a:gd name="connsiteX3" fmla="*/ 2100371 w 4222207"/>
                  <a:gd name="connsiteY3" fmla="*/ 1802270 h 1802270"/>
                  <a:gd name="connsiteX4" fmla="*/ 0 w 4222207"/>
                  <a:gd name="connsiteY4" fmla="*/ 1129602 h 1802270"/>
                  <a:gd name="connsiteX0" fmla="*/ 0 w 3937059"/>
                  <a:gd name="connsiteY0" fmla="*/ 1096934 h 1769602"/>
                  <a:gd name="connsiteX1" fmla="*/ 3928637 w 3937059"/>
                  <a:gd name="connsiteY1" fmla="*/ 0 h 1769602"/>
                  <a:gd name="connsiteX2" fmla="*/ 3937059 w 3937059"/>
                  <a:gd name="connsiteY2" fmla="*/ 335502 h 1769602"/>
                  <a:gd name="connsiteX3" fmla="*/ 2100371 w 3937059"/>
                  <a:gd name="connsiteY3" fmla="*/ 1769602 h 1769602"/>
                  <a:gd name="connsiteX4" fmla="*/ 0 w 3937059"/>
                  <a:gd name="connsiteY4" fmla="*/ 1096934 h 1769602"/>
                  <a:gd name="connsiteX0" fmla="*/ 0 w 4857140"/>
                  <a:gd name="connsiteY0" fmla="*/ 1302856 h 1806370"/>
                  <a:gd name="connsiteX1" fmla="*/ 4520125 w 4857140"/>
                  <a:gd name="connsiteY1" fmla="*/ 36768 h 1806370"/>
                  <a:gd name="connsiteX2" fmla="*/ 4528547 w 4857140"/>
                  <a:gd name="connsiteY2" fmla="*/ 372270 h 1806370"/>
                  <a:gd name="connsiteX3" fmla="*/ 2691859 w 4857140"/>
                  <a:gd name="connsiteY3" fmla="*/ 1806370 h 1806370"/>
                  <a:gd name="connsiteX4" fmla="*/ 0 w 4857140"/>
                  <a:gd name="connsiteY4" fmla="*/ 1302856 h 1806370"/>
                  <a:gd name="connsiteX0" fmla="*/ 0 w 4528547"/>
                  <a:gd name="connsiteY0" fmla="*/ 1266088 h 1769602"/>
                  <a:gd name="connsiteX1" fmla="*/ 4520125 w 4528547"/>
                  <a:gd name="connsiteY1" fmla="*/ 0 h 1769602"/>
                  <a:gd name="connsiteX2" fmla="*/ 4528547 w 4528547"/>
                  <a:gd name="connsiteY2" fmla="*/ 335502 h 1769602"/>
                  <a:gd name="connsiteX3" fmla="*/ 2691859 w 4528547"/>
                  <a:gd name="connsiteY3" fmla="*/ 1769602 h 1769602"/>
                  <a:gd name="connsiteX4" fmla="*/ 0 w 4528547"/>
                  <a:gd name="connsiteY4" fmla="*/ 1266088 h 1769602"/>
                  <a:gd name="connsiteX0" fmla="*/ 31950 w 4560497"/>
                  <a:gd name="connsiteY0" fmla="*/ 1266088 h 1769602"/>
                  <a:gd name="connsiteX1" fmla="*/ 4552075 w 4560497"/>
                  <a:gd name="connsiteY1" fmla="*/ 0 h 1769602"/>
                  <a:gd name="connsiteX2" fmla="*/ 4560497 w 4560497"/>
                  <a:gd name="connsiteY2" fmla="*/ 335502 h 1769602"/>
                  <a:gd name="connsiteX3" fmla="*/ 2671984 w 4560497"/>
                  <a:gd name="connsiteY3" fmla="*/ 1769602 h 1769602"/>
                  <a:gd name="connsiteX4" fmla="*/ 31950 w 4560497"/>
                  <a:gd name="connsiteY4" fmla="*/ 1266088 h 1769602"/>
                  <a:gd name="connsiteX0" fmla="*/ 0 w 4528547"/>
                  <a:gd name="connsiteY0" fmla="*/ 1266088 h 1769602"/>
                  <a:gd name="connsiteX1" fmla="*/ 4520125 w 4528547"/>
                  <a:gd name="connsiteY1" fmla="*/ 0 h 1769602"/>
                  <a:gd name="connsiteX2" fmla="*/ 4528547 w 4528547"/>
                  <a:gd name="connsiteY2" fmla="*/ 335502 h 1769602"/>
                  <a:gd name="connsiteX3" fmla="*/ 2640034 w 4528547"/>
                  <a:gd name="connsiteY3" fmla="*/ 1769602 h 1769602"/>
                  <a:gd name="connsiteX4" fmla="*/ 0 w 4528547"/>
                  <a:gd name="connsiteY4" fmla="*/ 1266088 h 1769602"/>
                  <a:gd name="connsiteX0" fmla="*/ 0 w 4528547"/>
                  <a:gd name="connsiteY0" fmla="*/ 1266088 h 1769602"/>
                  <a:gd name="connsiteX1" fmla="*/ 4520125 w 4528547"/>
                  <a:gd name="connsiteY1" fmla="*/ 0 h 1769602"/>
                  <a:gd name="connsiteX2" fmla="*/ 4528547 w 4528547"/>
                  <a:gd name="connsiteY2" fmla="*/ 335502 h 1769602"/>
                  <a:gd name="connsiteX3" fmla="*/ 2640034 w 4528547"/>
                  <a:gd name="connsiteY3" fmla="*/ 1769602 h 1769602"/>
                  <a:gd name="connsiteX4" fmla="*/ 0 w 4528547"/>
                  <a:gd name="connsiteY4" fmla="*/ 1266088 h 1769602"/>
                  <a:gd name="connsiteX0" fmla="*/ 0 w 4684582"/>
                  <a:gd name="connsiteY0" fmla="*/ 1259347 h 1804011"/>
                  <a:gd name="connsiteX1" fmla="*/ 4359467 w 4684582"/>
                  <a:gd name="connsiteY1" fmla="*/ 34409 h 1804011"/>
                  <a:gd name="connsiteX2" fmla="*/ 4367889 w 4684582"/>
                  <a:gd name="connsiteY2" fmla="*/ 369911 h 1804011"/>
                  <a:gd name="connsiteX3" fmla="*/ 2479376 w 4684582"/>
                  <a:gd name="connsiteY3" fmla="*/ 1804011 h 1804011"/>
                  <a:gd name="connsiteX4" fmla="*/ 0 w 4684582"/>
                  <a:gd name="connsiteY4" fmla="*/ 1259347 h 1804011"/>
                  <a:gd name="connsiteX0" fmla="*/ 0 w 4723545"/>
                  <a:gd name="connsiteY0" fmla="*/ 1275659 h 1804892"/>
                  <a:gd name="connsiteX1" fmla="*/ 4395744 w 4723545"/>
                  <a:gd name="connsiteY1" fmla="*/ 35290 h 1804892"/>
                  <a:gd name="connsiteX2" fmla="*/ 4404166 w 4723545"/>
                  <a:gd name="connsiteY2" fmla="*/ 370792 h 1804892"/>
                  <a:gd name="connsiteX3" fmla="*/ 2515653 w 4723545"/>
                  <a:gd name="connsiteY3" fmla="*/ 1804892 h 1804892"/>
                  <a:gd name="connsiteX4" fmla="*/ 0 w 4723545"/>
                  <a:gd name="connsiteY4" fmla="*/ 1275659 h 1804892"/>
                  <a:gd name="connsiteX0" fmla="*/ 0 w 4404166"/>
                  <a:gd name="connsiteY0" fmla="*/ 1240369 h 1769602"/>
                  <a:gd name="connsiteX1" fmla="*/ 4395744 w 4404166"/>
                  <a:gd name="connsiteY1" fmla="*/ 0 h 1769602"/>
                  <a:gd name="connsiteX2" fmla="*/ 4404166 w 4404166"/>
                  <a:gd name="connsiteY2" fmla="*/ 335502 h 1769602"/>
                  <a:gd name="connsiteX3" fmla="*/ 2515653 w 4404166"/>
                  <a:gd name="connsiteY3" fmla="*/ 1769602 h 1769602"/>
                  <a:gd name="connsiteX4" fmla="*/ 0 w 4404166"/>
                  <a:gd name="connsiteY4" fmla="*/ 1240369 h 1769602"/>
                  <a:gd name="connsiteX0" fmla="*/ 33788 w 4450262"/>
                  <a:gd name="connsiteY0" fmla="*/ 1245513 h 1774746"/>
                  <a:gd name="connsiteX1" fmla="*/ 4450262 w 4450262"/>
                  <a:gd name="connsiteY1" fmla="*/ 0 h 1774746"/>
                  <a:gd name="connsiteX2" fmla="*/ 4437954 w 4450262"/>
                  <a:gd name="connsiteY2" fmla="*/ 340646 h 1774746"/>
                  <a:gd name="connsiteX3" fmla="*/ 2549441 w 4450262"/>
                  <a:gd name="connsiteY3" fmla="*/ 1774746 h 1774746"/>
                  <a:gd name="connsiteX4" fmla="*/ 33788 w 4450262"/>
                  <a:gd name="connsiteY4" fmla="*/ 1245513 h 1774746"/>
                  <a:gd name="connsiteX0" fmla="*/ 33788 w 4450262"/>
                  <a:gd name="connsiteY0" fmla="*/ 1245513 h 1774746"/>
                  <a:gd name="connsiteX1" fmla="*/ 4450262 w 4450262"/>
                  <a:gd name="connsiteY1" fmla="*/ 0 h 1774746"/>
                  <a:gd name="connsiteX2" fmla="*/ 4437954 w 4450262"/>
                  <a:gd name="connsiteY2" fmla="*/ 340646 h 1774746"/>
                  <a:gd name="connsiteX3" fmla="*/ 2549441 w 4450262"/>
                  <a:gd name="connsiteY3" fmla="*/ 1774746 h 1774746"/>
                  <a:gd name="connsiteX4" fmla="*/ 33788 w 4450262"/>
                  <a:gd name="connsiteY4" fmla="*/ 1245513 h 1774746"/>
                  <a:gd name="connsiteX0" fmla="*/ 0 w 4416474"/>
                  <a:gd name="connsiteY0" fmla="*/ 1245513 h 1774746"/>
                  <a:gd name="connsiteX1" fmla="*/ 4416474 w 4416474"/>
                  <a:gd name="connsiteY1" fmla="*/ 0 h 1774746"/>
                  <a:gd name="connsiteX2" fmla="*/ 4404166 w 4416474"/>
                  <a:gd name="connsiteY2" fmla="*/ 340646 h 1774746"/>
                  <a:gd name="connsiteX3" fmla="*/ 2515653 w 4416474"/>
                  <a:gd name="connsiteY3" fmla="*/ 1774746 h 1774746"/>
                  <a:gd name="connsiteX4" fmla="*/ 0 w 4416474"/>
                  <a:gd name="connsiteY4" fmla="*/ 1245513 h 1774746"/>
                  <a:gd name="connsiteX0" fmla="*/ 0 w 4734880"/>
                  <a:gd name="connsiteY0" fmla="*/ 1269680 h 1809200"/>
                  <a:gd name="connsiteX1" fmla="*/ 4411292 w 4734880"/>
                  <a:gd name="connsiteY1" fmla="*/ 34454 h 1809200"/>
                  <a:gd name="connsiteX2" fmla="*/ 4398984 w 4734880"/>
                  <a:gd name="connsiteY2" fmla="*/ 375100 h 1809200"/>
                  <a:gd name="connsiteX3" fmla="*/ 2510471 w 4734880"/>
                  <a:gd name="connsiteY3" fmla="*/ 1809200 h 1809200"/>
                  <a:gd name="connsiteX4" fmla="*/ 0 w 4734880"/>
                  <a:gd name="connsiteY4" fmla="*/ 1269680 h 1809200"/>
                  <a:gd name="connsiteX0" fmla="*/ 0 w 4411292"/>
                  <a:gd name="connsiteY0" fmla="*/ 1235226 h 1774746"/>
                  <a:gd name="connsiteX1" fmla="*/ 4411292 w 4411292"/>
                  <a:gd name="connsiteY1" fmla="*/ 0 h 1774746"/>
                  <a:gd name="connsiteX2" fmla="*/ 4398984 w 4411292"/>
                  <a:gd name="connsiteY2" fmla="*/ 340646 h 1774746"/>
                  <a:gd name="connsiteX3" fmla="*/ 2510471 w 4411292"/>
                  <a:gd name="connsiteY3" fmla="*/ 1774746 h 1774746"/>
                  <a:gd name="connsiteX4" fmla="*/ 0 w 4411292"/>
                  <a:gd name="connsiteY4" fmla="*/ 1235226 h 1774746"/>
                  <a:gd name="connsiteX0" fmla="*/ 33741 w 4441848"/>
                  <a:gd name="connsiteY0" fmla="*/ 1247871 h 1787391"/>
                  <a:gd name="connsiteX1" fmla="*/ 4441848 w 4441848"/>
                  <a:gd name="connsiteY1" fmla="*/ 0 h 1787391"/>
                  <a:gd name="connsiteX2" fmla="*/ 4432725 w 4441848"/>
                  <a:gd name="connsiteY2" fmla="*/ 353291 h 1787391"/>
                  <a:gd name="connsiteX3" fmla="*/ 2544212 w 4441848"/>
                  <a:gd name="connsiteY3" fmla="*/ 1787391 h 1787391"/>
                  <a:gd name="connsiteX4" fmla="*/ 33741 w 4441848"/>
                  <a:gd name="connsiteY4" fmla="*/ 1247871 h 1787391"/>
                  <a:gd name="connsiteX0" fmla="*/ 33741 w 4441848"/>
                  <a:gd name="connsiteY0" fmla="*/ 1247871 h 1787391"/>
                  <a:gd name="connsiteX1" fmla="*/ 4441848 w 4441848"/>
                  <a:gd name="connsiteY1" fmla="*/ 0 h 1787391"/>
                  <a:gd name="connsiteX2" fmla="*/ 4432725 w 4441848"/>
                  <a:gd name="connsiteY2" fmla="*/ 353291 h 1787391"/>
                  <a:gd name="connsiteX3" fmla="*/ 2544212 w 4441848"/>
                  <a:gd name="connsiteY3" fmla="*/ 1787391 h 1787391"/>
                  <a:gd name="connsiteX4" fmla="*/ 33741 w 4441848"/>
                  <a:gd name="connsiteY4" fmla="*/ 1247871 h 1787391"/>
                  <a:gd name="connsiteX0" fmla="*/ 41217 w 4449324"/>
                  <a:gd name="connsiteY0" fmla="*/ 1247871 h 1755778"/>
                  <a:gd name="connsiteX1" fmla="*/ 4449324 w 4449324"/>
                  <a:gd name="connsiteY1" fmla="*/ 0 h 1755778"/>
                  <a:gd name="connsiteX2" fmla="*/ 4440201 w 4449324"/>
                  <a:gd name="connsiteY2" fmla="*/ 353291 h 1755778"/>
                  <a:gd name="connsiteX3" fmla="*/ 2401989 w 4449324"/>
                  <a:gd name="connsiteY3" fmla="*/ 1755778 h 1755778"/>
                  <a:gd name="connsiteX4" fmla="*/ 41217 w 4449324"/>
                  <a:gd name="connsiteY4" fmla="*/ 1247871 h 1755778"/>
                  <a:gd name="connsiteX0" fmla="*/ 0 w 4408107"/>
                  <a:gd name="connsiteY0" fmla="*/ 1247871 h 1755778"/>
                  <a:gd name="connsiteX1" fmla="*/ 4408107 w 4408107"/>
                  <a:gd name="connsiteY1" fmla="*/ 0 h 1755778"/>
                  <a:gd name="connsiteX2" fmla="*/ 4398984 w 4408107"/>
                  <a:gd name="connsiteY2" fmla="*/ 353291 h 1755778"/>
                  <a:gd name="connsiteX3" fmla="*/ 2360772 w 4408107"/>
                  <a:gd name="connsiteY3" fmla="*/ 1755778 h 1755778"/>
                  <a:gd name="connsiteX4" fmla="*/ 0 w 4408107"/>
                  <a:gd name="connsiteY4" fmla="*/ 1247871 h 1755778"/>
                  <a:gd name="connsiteX0" fmla="*/ 0 w 4408107"/>
                  <a:gd name="connsiteY0" fmla="*/ 1247871 h 1755778"/>
                  <a:gd name="connsiteX1" fmla="*/ 4408107 w 4408107"/>
                  <a:gd name="connsiteY1" fmla="*/ 0 h 1755778"/>
                  <a:gd name="connsiteX2" fmla="*/ 4398984 w 4408107"/>
                  <a:gd name="connsiteY2" fmla="*/ 353291 h 1755778"/>
                  <a:gd name="connsiteX3" fmla="*/ 2360772 w 4408107"/>
                  <a:gd name="connsiteY3" fmla="*/ 1755778 h 1755778"/>
                  <a:gd name="connsiteX4" fmla="*/ 0 w 4408107"/>
                  <a:gd name="connsiteY4" fmla="*/ 1247871 h 1755778"/>
                  <a:gd name="connsiteX0" fmla="*/ 0 w 4408539"/>
                  <a:gd name="connsiteY0" fmla="*/ 1247871 h 1755778"/>
                  <a:gd name="connsiteX1" fmla="*/ 4408107 w 4408539"/>
                  <a:gd name="connsiteY1" fmla="*/ 0 h 1755778"/>
                  <a:gd name="connsiteX2" fmla="*/ 4408539 w 4408539"/>
                  <a:gd name="connsiteY2" fmla="*/ 346968 h 1755778"/>
                  <a:gd name="connsiteX3" fmla="*/ 2360772 w 4408539"/>
                  <a:gd name="connsiteY3" fmla="*/ 1755778 h 1755778"/>
                  <a:gd name="connsiteX4" fmla="*/ 0 w 4408539"/>
                  <a:gd name="connsiteY4" fmla="*/ 1247871 h 1755778"/>
                  <a:gd name="connsiteX0" fmla="*/ 0 w 4414909"/>
                  <a:gd name="connsiteY0" fmla="*/ 1247871 h 1755778"/>
                  <a:gd name="connsiteX1" fmla="*/ 4408107 w 4414909"/>
                  <a:gd name="connsiteY1" fmla="*/ 0 h 1755778"/>
                  <a:gd name="connsiteX2" fmla="*/ 4414909 w 4414909"/>
                  <a:gd name="connsiteY2" fmla="*/ 343807 h 1755778"/>
                  <a:gd name="connsiteX3" fmla="*/ 2360772 w 4414909"/>
                  <a:gd name="connsiteY3" fmla="*/ 1755778 h 1755778"/>
                  <a:gd name="connsiteX4" fmla="*/ 0 w 4414909"/>
                  <a:gd name="connsiteY4" fmla="*/ 1247871 h 1755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4909" h="1755778">
                    <a:moveTo>
                      <a:pt x="0" y="1247871"/>
                    </a:moveTo>
                    <a:lnTo>
                      <a:pt x="4408107" y="0"/>
                    </a:lnTo>
                    <a:lnTo>
                      <a:pt x="4414909" y="343807"/>
                    </a:lnTo>
                    <a:lnTo>
                      <a:pt x="2360772" y="1755778"/>
                    </a:lnTo>
                    <a:lnTo>
                      <a:pt x="0" y="1247871"/>
                    </a:lnTo>
                    <a:close/>
                  </a:path>
                </a:pathLst>
              </a:custGeom>
              <a:gradFill flip="none" rotWithShape="1">
                <a:gsLst>
                  <a:gs pos="65000">
                    <a:srgbClr val="063D56"/>
                  </a:gs>
                  <a:gs pos="0">
                    <a:schemeClr val="tx2"/>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Rectangle 5">
                <a:extLst>
                  <a:ext uri="{FF2B5EF4-FFF2-40B4-BE49-F238E27FC236}">
                    <a16:creationId xmlns:a16="http://schemas.microsoft.com/office/drawing/2014/main" id="{9C9971E8-C088-F54B-A54F-610A218E16D2}"/>
                  </a:ext>
                </a:extLst>
              </p:cNvPr>
              <p:cNvSpPr/>
              <p:nvPr userDrawn="1"/>
            </p:nvSpPr>
            <p:spPr>
              <a:xfrm>
                <a:off x="10154286" y="3576227"/>
                <a:ext cx="2071630" cy="183506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1823072 w 1828310"/>
                  <a:gd name="connsiteY0" fmla="*/ 2423973 h 2423973"/>
                  <a:gd name="connsiteX1" fmla="*/ 1828266 w 1828310"/>
                  <a:gd name="connsiteY1" fmla="*/ 72873 h 2423973"/>
                  <a:gd name="connsiteX2" fmla="*/ 1825413 w 1828310"/>
                  <a:gd name="connsiteY2" fmla="*/ 654547 h 2423973"/>
                  <a:gd name="connsiteX3" fmla="*/ 0 w 1828310"/>
                  <a:gd name="connsiteY3" fmla="*/ 1861443 h 2423973"/>
                  <a:gd name="connsiteX4" fmla="*/ 1823072 w 1828310"/>
                  <a:gd name="connsiteY4" fmla="*/ 2423973 h 2423973"/>
                  <a:gd name="connsiteX0" fmla="*/ 1823072 w 1986663"/>
                  <a:gd name="connsiteY0" fmla="*/ 1803297 h 1810602"/>
                  <a:gd name="connsiteX1" fmla="*/ 1899574 w 1986663"/>
                  <a:gd name="connsiteY1" fmla="*/ 823781 h 1810602"/>
                  <a:gd name="connsiteX2" fmla="*/ 1825413 w 1986663"/>
                  <a:gd name="connsiteY2" fmla="*/ 33871 h 1810602"/>
                  <a:gd name="connsiteX3" fmla="*/ 0 w 1986663"/>
                  <a:gd name="connsiteY3" fmla="*/ 1240767 h 1810602"/>
                  <a:gd name="connsiteX4" fmla="*/ 1823072 w 1986663"/>
                  <a:gd name="connsiteY4" fmla="*/ 1803297 h 1810602"/>
                  <a:gd name="connsiteX0" fmla="*/ 1823072 w 2052275"/>
                  <a:gd name="connsiteY0" fmla="*/ 1769426 h 1811451"/>
                  <a:gd name="connsiteX1" fmla="*/ 1825413 w 2052275"/>
                  <a:gd name="connsiteY1" fmla="*/ 0 h 1811451"/>
                  <a:gd name="connsiteX2" fmla="*/ 0 w 2052275"/>
                  <a:gd name="connsiteY2" fmla="*/ 1206896 h 1811451"/>
                  <a:gd name="connsiteX3" fmla="*/ 1823072 w 2052275"/>
                  <a:gd name="connsiteY3" fmla="*/ 1769426 h 1811451"/>
                  <a:gd name="connsiteX0" fmla="*/ 1823072 w 1825413"/>
                  <a:gd name="connsiteY0" fmla="*/ 1769426 h 1811451"/>
                  <a:gd name="connsiteX1" fmla="*/ 1825413 w 1825413"/>
                  <a:gd name="connsiteY1" fmla="*/ 0 h 1811451"/>
                  <a:gd name="connsiteX2" fmla="*/ 0 w 1825413"/>
                  <a:gd name="connsiteY2" fmla="*/ 1206896 h 1811451"/>
                  <a:gd name="connsiteX3" fmla="*/ 1823072 w 1825413"/>
                  <a:gd name="connsiteY3" fmla="*/ 1769426 h 1811451"/>
                  <a:gd name="connsiteX0" fmla="*/ 1823072 w 1825413"/>
                  <a:gd name="connsiteY0" fmla="*/ 1769426 h 1769426"/>
                  <a:gd name="connsiteX1" fmla="*/ 1825413 w 1825413"/>
                  <a:gd name="connsiteY1" fmla="*/ 0 h 1769426"/>
                  <a:gd name="connsiteX2" fmla="*/ 0 w 1825413"/>
                  <a:gd name="connsiteY2" fmla="*/ 1206896 h 1769426"/>
                  <a:gd name="connsiteX3" fmla="*/ 1823072 w 1825413"/>
                  <a:gd name="connsiteY3" fmla="*/ 1769426 h 1769426"/>
                  <a:gd name="connsiteX0" fmla="*/ 1823072 w 1955347"/>
                  <a:gd name="connsiteY0" fmla="*/ 1764339 h 1806094"/>
                  <a:gd name="connsiteX1" fmla="*/ 1815189 w 1955347"/>
                  <a:gd name="connsiteY1" fmla="*/ 0 h 1806094"/>
                  <a:gd name="connsiteX2" fmla="*/ 0 w 1955347"/>
                  <a:gd name="connsiteY2" fmla="*/ 1201809 h 1806094"/>
                  <a:gd name="connsiteX3" fmla="*/ 1823072 w 1955347"/>
                  <a:gd name="connsiteY3" fmla="*/ 1764339 h 1806094"/>
                  <a:gd name="connsiteX0" fmla="*/ 1823072 w 1823072"/>
                  <a:gd name="connsiteY0" fmla="*/ 1764339 h 1806094"/>
                  <a:gd name="connsiteX1" fmla="*/ 1815189 w 1823072"/>
                  <a:gd name="connsiteY1" fmla="*/ 0 h 1806094"/>
                  <a:gd name="connsiteX2" fmla="*/ 0 w 1823072"/>
                  <a:gd name="connsiteY2" fmla="*/ 1201809 h 1806094"/>
                  <a:gd name="connsiteX3" fmla="*/ 1823072 w 1823072"/>
                  <a:gd name="connsiteY3" fmla="*/ 1764339 h 1806094"/>
                  <a:gd name="connsiteX0" fmla="*/ 1838409 w 1972560"/>
                  <a:gd name="connsiteY0" fmla="*/ 1764339 h 1803913"/>
                  <a:gd name="connsiteX1" fmla="*/ 1830526 w 1972560"/>
                  <a:gd name="connsiteY1" fmla="*/ 0 h 1803913"/>
                  <a:gd name="connsiteX2" fmla="*/ 0 w 1972560"/>
                  <a:gd name="connsiteY2" fmla="*/ 1181463 h 1803913"/>
                  <a:gd name="connsiteX3" fmla="*/ 1838409 w 1972560"/>
                  <a:gd name="connsiteY3" fmla="*/ 1764339 h 1803913"/>
                  <a:gd name="connsiteX0" fmla="*/ 1838409 w 1972560"/>
                  <a:gd name="connsiteY0" fmla="*/ 1764339 h 1764339"/>
                  <a:gd name="connsiteX1" fmla="*/ 1830526 w 1972560"/>
                  <a:gd name="connsiteY1" fmla="*/ 0 h 1764339"/>
                  <a:gd name="connsiteX2" fmla="*/ 0 w 1972560"/>
                  <a:gd name="connsiteY2" fmla="*/ 1181463 h 1764339"/>
                  <a:gd name="connsiteX3" fmla="*/ 1838409 w 1972560"/>
                  <a:gd name="connsiteY3" fmla="*/ 1764339 h 1764339"/>
                  <a:gd name="connsiteX0" fmla="*/ 1838409 w 1977699"/>
                  <a:gd name="connsiteY0" fmla="*/ 1779598 h 1820310"/>
                  <a:gd name="connsiteX1" fmla="*/ 1845864 w 1977699"/>
                  <a:gd name="connsiteY1" fmla="*/ 0 h 1820310"/>
                  <a:gd name="connsiteX2" fmla="*/ 0 w 1977699"/>
                  <a:gd name="connsiteY2" fmla="*/ 1196722 h 1820310"/>
                  <a:gd name="connsiteX3" fmla="*/ 1838409 w 1977699"/>
                  <a:gd name="connsiteY3" fmla="*/ 1779598 h 1820310"/>
                  <a:gd name="connsiteX0" fmla="*/ 1838409 w 1845864"/>
                  <a:gd name="connsiteY0" fmla="*/ 1779598 h 1820310"/>
                  <a:gd name="connsiteX1" fmla="*/ 1845864 w 1845864"/>
                  <a:gd name="connsiteY1" fmla="*/ 0 h 1820310"/>
                  <a:gd name="connsiteX2" fmla="*/ 0 w 1845864"/>
                  <a:gd name="connsiteY2" fmla="*/ 1196722 h 1820310"/>
                  <a:gd name="connsiteX3" fmla="*/ 1838409 w 1845864"/>
                  <a:gd name="connsiteY3" fmla="*/ 1779598 h 1820310"/>
                  <a:gd name="connsiteX0" fmla="*/ 1838409 w 1845864"/>
                  <a:gd name="connsiteY0" fmla="*/ 1779598 h 1779598"/>
                  <a:gd name="connsiteX1" fmla="*/ 1845864 w 1845864"/>
                  <a:gd name="connsiteY1" fmla="*/ 0 h 1779598"/>
                  <a:gd name="connsiteX2" fmla="*/ 0 w 1845864"/>
                  <a:gd name="connsiteY2" fmla="*/ 1196722 h 1779598"/>
                  <a:gd name="connsiteX3" fmla="*/ 1838409 w 1845864"/>
                  <a:gd name="connsiteY3" fmla="*/ 1779598 h 1779598"/>
                  <a:gd name="connsiteX0" fmla="*/ 1838409 w 1973871"/>
                  <a:gd name="connsiteY0" fmla="*/ 1749080 h 1788208"/>
                  <a:gd name="connsiteX1" fmla="*/ 1835639 w 1973871"/>
                  <a:gd name="connsiteY1" fmla="*/ 0 h 1788208"/>
                  <a:gd name="connsiteX2" fmla="*/ 0 w 1973871"/>
                  <a:gd name="connsiteY2" fmla="*/ 1166204 h 1788208"/>
                  <a:gd name="connsiteX3" fmla="*/ 1838409 w 1973871"/>
                  <a:gd name="connsiteY3" fmla="*/ 1749080 h 1788208"/>
                  <a:gd name="connsiteX0" fmla="*/ 1838409 w 1838409"/>
                  <a:gd name="connsiteY0" fmla="*/ 1749080 h 1788207"/>
                  <a:gd name="connsiteX1" fmla="*/ 1835639 w 1838409"/>
                  <a:gd name="connsiteY1" fmla="*/ 0 h 1788207"/>
                  <a:gd name="connsiteX2" fmla="*/ 0 w 1838409"/>
                  <a:gd name="connsiteY2" fmla="*/ 1166204 h 1788207"/>
                  <a:gd name="connsiteX3" fmla="*/ 1838409 w 1838409"/>
                  <a:gd name="connsiteY3" fmla="*/ 1749080 h 1788207"/>
                  <a:gd name="connsiteX0" fmla="*/ 1838409 w 1838409"/>
                  <a:gd name="connsiteY0" fmla="*/ 1749080 h 1749080"/>
                  <a:gd name="connsiteX1" fmla="*/ 1835639 w 1838409"/>
                  <a:gd name="connsiteY1" fmla="*/ 0 h 1749080"/>
                  <a:gd name="connsiteX2" fmla="*/ 0 w 1838409"/>
                  <a:gd name="connsiteY2" fmla="*/ 1166204 h 1749080"/>
                  <a:gd name="connsiteX3" fmla="*/ 1838409 w 1838409"/>
                  <a:gd name="connsiteY3" fmla="*/ 1749080 h 1749080"/>
                  <a:gd name="connsiteX0" fmla="*/ 2046389 w 2197256"/>
                  <a:gd name="connsiteY0" fmla="*/ 1749080 h 1782489"/>
                  <a:gd name="connsiteX1" fmla="*/ 2043619 w 2197256"/>
                  <a:gd name="connsiteY1" fmla="*/ 0 h 1782489"/>
                  <a:gd name="connsiteX2" fmla="*/ 0 w 2197256"/>
                  <a:gd name="connsiteY2" fmla="*/ 1097231 h 1782489"/>
                  <a:gd name="connsiteX3" fmla="*/ 2046389 w 2197256"/>
                  <a:gd name="connsiteY3" fmla="*/ 1749080 h 1782489"/>
                  <a:gd name="connsiteX0" fmla="*/ 2046389 w 2201937"/>
                  <a:gd name="connsiteY0" fmla="*/ 1969795 h 2014264"/>
                  <a:gd name="connsiteX1" fmla="*/ 2057484 w 2201937"/>
                  <a:gd name="connsiteY1" fmla="*/ 0 h 2014264"/>
                  <a:gd name="connsiteX2" fmla="*/ 0 w 2201937"/>
                  <a:gd name="connsiteY2" fmla="*/ 1317946 h 2014264"/>
                  <a:gd name="connsiteX3" fmla="*/ 2046389 w 2201937"/>
                  <a:gd name="connsiteY3" fmla="*/ 1969795 h 2014264"/>
                  <a:gd name="connsiteX0" fmla="*/ 2046389 w 2057484"/>
                  <a:gd name="connsiteY0" fmla="*/ 1969795 h 2014264"/>
                  <a:gd name="connsiteX1" fmla="*/ 2057484 w 2057484"/>
                  <a:gd name="connsiteY1" fmla="*/ 0 h 2014264"/>
                  <a:gd name="connsiteX2" fmla="*/ 0 w 2057484"/>
                  <a:gd name="connsiteY2" fmla="*/ 1317946 h 2014264"/>
                  <a:gd name="connsiteX3" fmla="*/ 2046389 w 2057484"/>
                  <a:gd name="connsiteY3" fmla="*/ 1969795 h 2014264"/>
                  <a:gd name="connsiteX0" fmla="*/ 2046389 w 2057484"/>
                  <a:gd name="connsiteY0" fmla="*/ 1969795 h 1969795"/>
                  <a:gd name="connsiteX1" fmla="*/ 2057484 w 2057484"/>
                  <a:gd name="connsiteY1" fmla="*/ 0 h 1969795"/>
                  <a:gd name="connsiteX2" fmla="*/ 0 w 2057484"/>
                  <a:gd name="connsiteY2" fmla="*/ 1317946 h 1969795"/>
                  <a:gd name="connsiteX3" fmla="*/ 2046389 w 2057484"/>
                  <a:gd name="connsiteY3" fmla="*/ 1969795 h 1969795"/>
                  <a:gd name="connsiteX0" fmla="*/ 2046389 w 2196049"/>
                  <a:gd name="connsiteY0" fmla="*/ 2022505 h 2069730"/>
                  <a:gd name="connsiteX1" fmla="*/ 2043035 w 2196049"/>
                  <a:gd name="connsiteY1" fmla="*/ 0 h 2069730"/>
                  <a:gd name="connsiteX2" fmla="*/ 0 w 2196049"/>
                  <a:gd name="connsiteY2" fmla="*/ 1370656 h 2069730"/>
                  <a:gd name="connsiteX3" fmla="*/ 2046389 w 2196049"/>
                  <a:gd name="connsiteY3" fmla="*/ 2022505 h 2069730"/>
                  <a:gd name="connsiteX0" fmla="*/ 2046389 w 2046389"/>
                  <a:gd name="connsiteY0" fmla="*/ 2022505 h 2069730"/>
                  <a:gd name="connsiteX1" fmla="*/ 2043035 w 2046389"/>
                  <a:gd name="connsiteY1" fmla="*/ 0 h 2069730"/>
                  <a:gd name="connsiteX2" fmla="*/ 0 w 2046389"/>
                  <a:gd name="connsiteY2" fmla="*/ 1370656 h 2069730"/>
                  <a:gd name="connsiteX3" fmla="*/ 2046389 w 2046389"/>
                  <a:gd name="connsiteY3" fmla="*/ 2022505 h 2069730"/>
                  <a:gd name="connsiteX0" fmla="*/ 2046389 w 2046389"/>
                  <a:gd name="connsiteY0" fmla="*/ 2022505 h 2022505"/>
                  <a:gd name="connsiteX1" fmla="*/ 2043035 w 2046389"/>
                  <a:gd name="connsiteY1" fmla="*/ 0 h 2022505"/>
                  <a:gd name="connsiteX2" fmla="*/ 0 w 2046389"/>
                  <a:gd name="connsiteY2" fmla="*/ 1370656 h 2022505"/>
                  <a:gd name="connsiteX3" fmla="*/ 2046389 w 2046389"/>
                  <a:gd name="connsiteY3" fmla="*/ 2022505 h 2022505"/>
                  <a:gd name="connsiteX0" fmla="*/ 2031940 w 2181586"/>
                  <a:gd name="connsiteY0" fmla="*/ 2022505 h 2069730"/>
                  <a:gd name="connsiteX1" fmla="*/ 2028586 w 2181586"/>
                  <a:gd name="connsiteY1" fmla="*/ 0 h 2069730"/>
                  <a:gd name="connsiteX2" fmla="*/ 0 w 2181586"/>
                  <a:gd name="connsiteY2" fmla="*/ 1370656 h 2069730"/>
                  <a:gd name="connsiteX3" fmla="*/ 2031940 w 2181586"/>
                  <a:gd name="connsiteY3" fmla="*/ 2022505 h 2069730"/>
                  <a:gd name="connsiteX0" fmla="*/ 2031940 w 2181587"/>
                  <a:gd name="connsiteY0" fmla="*/ 2022505 h 2022505"/>
                  <a:gd name="connsiteX1" fmla="*/ 2028586 w 2181587"/>
                  <a:gd name="connsiteY1" fmla="*/ 0 h 2022505"/>
                  <a:gd name="connsiteX2" fmla="*/ 0 w 2181587"/>
                  <a:gd name="connsiteY2" fmla="*/ 1370656 h 2022505"/>
                  <a:gd name="connsiteX3" fmla="*/ 2031940 w 2181587"/>
                  <a:gd name="connsiteY3" fmla="*/ 2022505 h 2022505"/>
                  <a:gd name="connsiteX0" fmla="*/ 2031940 w 2184817"/>
                  <a:gd name="connsiteY0" fmla="*/ 2036881 h 2084863"/>
                  <a:gd name="connsiteX1" fmla="*/ 2038219 w 2184817"/>
                  <a:gd name="connsiteY1" fmla="*/ 0 h 2084863"/>
                  <a:gd name="connsiteX2" fmla="*/ 0 w 2184817"/>
                  <a:gd name="connsiteY2" fmla="*/ 1385032 h 2084863"/>
                  <a:gd name="connsiteX3" fmla="*/ 2031940 w 2184817"/>
                  <a:gd name="connsiteY3" fmla="*/ 2036881 h 2084863"/>
                  <a:gd name="connsiteX0" fmla="*/ 2031940 w 2038219"/>
                  <a:gd name="connsiteY0" fmla="*/ 2036881 h 2084864"/>
                  <a:gd name="connsiteX1" fmla="*/ 2038219 w 2038219"/>
                  <a:gd name="connsiteY1" fmla="*/ 0 h 2084864"/>
                  <a:gd name="connsiteX2" fmla="*/ 0 w 2038219"/>
                  <a:gd name="connsiteY2" fmla="*/ 1385032 h 2084864"/>
                  <a:gd name="connsiteX3" fmla="*/ 2031940 w 2038219"/>
                  <a:gd name="connsiteY3" fmla="*/ 2036881 h 2084864"/>
                  <a:gd name="connsiteX0" fmla="*/ 2031940 w 2038219"/>
                  <a:gd name="connsiteY0" fmla="*/ 2036881 h 2036881"/>
                  <a:gd name="connsiteX1" fmla="*/ 2038219 w 2038219"/>
                  <a:gd name="connsiteY1" fmla="*/ 0 h 2036881"/>
                  <a:gd name="connsiteX2" fmla="*/ 0 w 2038219"/>
                  <a:gd name="connsiteY2" fmla="*/ 1385032 h 2036881"/>
                  <a:gd name="connsiteX3" fmla="*/ 2031940 w 2038219"/>
                  <a:gd name="connsiteY3" fmla="*/ 2036881 h 2036881"/>
                  <a:gd name="connsiteX0" fmla="*/ 2042280 w 2195197"/>
                  <a:gd name="connsiteY0" fmla="*/ 2036881 h 2086777"/>
                  <a:gd name="connsiteX1" fmla="*/ 2048559 w 2195197"/>
                  <a:gd name="connsiteY1" fmla="*/ 0 h 2086777"/>
                  <a:gd name="connsiteX2" fmla="*/ 0 w 2195197"/>
                  <a:gd name="connsiteY2" fmla="*/ 1405607 h 2086777"/>
                  <a:gd name="connsiteX3" fmla="*/ 2042280 w 2195197"/>
                  <a:gd name="connsiteY3" fmla="*/ 2036881 h 2086777"/>
                  <a:gd name="connsiteX0" fmla="*/ 2042280 w 2195197"/>
                  <a:gd name="connsiteY0" fmla="*/ 2036881 h 2036881"/>
                  <a:gd name="connsiteX1" fmla="*/ 2048559 w 2195197"/>
                  <a:gd name="connsiteY1" fmla="*/ 0 h 2036881"/>
                  <a:gd name="connsiteX2" fmla="*/ 0 w 2195197"/>
                  <a:gd name="connsiteY2" fmla="*/ 1405607 h 2036881"/>
                  <a:gd name="connsiteX3" fmla="*/ 2042280 w 2195197"/>
                  <a:gd name="connsiteY3" fmla="*/ 2036881 h 2036881"/>
                  <a:gd name="connsiteX0" fmla="*/ 2042280 w 2048559"/>
                  <a:gd name="connsiteY0" fmla="*/ 2036881 h 2036881"/>
                  <a:gd name="connsiteX1" fmla="*/ 2048559 w 2048559"/>
                  <a:gd name="connsiteY1" fmla="*/ 0 h 2036881"/>
                  <a:gd name="connsiteX2" fmla="*/ 0 w 2048559"/>
                  <a:gd name="connsiteY2" fmla="*/ 1405607 h 2036881"/>
                  <a:gd name="connsiteX3" fmla="*/ 2042280 w 2048559"/>
                  <a:gd name="connsiteY3" fmla="*/ 2036881 h 2036881"/>
                  <a:gd name="connsiteX0" fmla="*/ 2042280 w 2195197"/>
                  <a:gd name="connsiteY0" fmla="*/ 2062600 h 2113884"/>
                  <a:gd name="connsiteX1" fmla="*/ 2048559 w 2195197"/>
                  <a:gd name="connsiteY1" fmla="*/ 0 h 2113884"/>
                  <a:gd name="connsiteX2" fmla="*/ 0 w 2195197"/>
                  <a:gd name="connsiteY2" fmla="*/ 1431326 h 2113884"/>
                  <a:gd name="connsiteX3" fmla="*/ 2042280 w 2195197"/>
                  <a:gd name="connsiteY3" fmla="*/ 2062600 h 2113884"/>
                  <a:gd name="connsiteX0" fmla="*/ 2042280 w 2191754"/>
                  <a:gd name="connsiteY0" fmla="*/ 2134612 h 2189824"/>
                  <a:gd name="connsiteX1" fmla="*/ 2038218 w 2191754"/>
                  <a:gd name="connsiteY1" fmla="*/ 0 h 2189824"/>
                  <a:gd name="connsiteX2" fmla="*/ 0 w 2191754"/>
                  <a:gd name="connsiteY2" fmla="*/ 1503338 h 2189824"/>
                  <a:gd name="connsiteX3" fmla="*/ 2042280 w 2191754"/>
                  <a:gd name="connsiteY3" fmla="*/ 2134612 h 2189824"/>
                  <a:gd name="connsiteX0" fmla="*/ 2042280 w 2191754"/>
                  <a:gd name="connsiteY0" fmla="*/ 2114037 h 2168120"/>
                  <a:gd name="connsiteX1" fmla="*/ 2038218 w 2191754"/>
                  <a:gd name="connsiteY1" fmla="*/ 0 h 2168120"/>
                  <a:gd name="connsiteX2" fmla="*/ 0 w 2191754"/>
                  <a:gd name="connsiteY2" fmla="*/ 1482763 h 2168120"/>
                  <a:gd name="connsiteX3" fmla="*/ 2042280 w 2191754"/>
                  <a:gd name="connsiteY3" fmla="*/ 2114037 h 2168120"/>
                  <a:gd name="connsiteX0" fmla="*/ 2042280 w 2042280"/>
                  <a:gd name="connsiteY0" fmla="*/ 2114037 h 2168120"/>
                  <a:gd name="connsiteX1" fmla="*/ 2038218 w 2042280"/>
                  <a:gd name="connsiteY1" fmla="*/ 0 h 2168120"/>
                  <a:gd name="connsiteX2" fmla="*/ 0 w 2042280"/>
                  <a:gd name="connsiteY2" fmla="*/ 1482763 h 2168120"/>
                  <a:gd name="connsiteX3" fmla="*/ 2042280 w 2042280"/>
                  <a:gd name="connsiteY3" fmla="*/ 2114037 h 2168120"/>
                  <a:gd name="connsiteX0" fmla="*/ 2042280 w 2042280"/>
                  <a:gd name="connsiteY0" fmla="*/ 2114037 h 2114037"/>
                  <a:gd name="connsiteX1" fmla="*/ 2038218 w 2042280"/>
                  <a:gd name="connsiteY1" fmla="*/ 0 h 2114037"/>
                  <a:gd name="connsiteX2" fmla="*/ 0 w 2042280"/>
                  <a:gd name="connsiteY2" fmla="*/ 1482763 h 2114037"/>
                  <a:gd name="connsiteX3" fmla="*/ 2042280 w 2042280"/>
                  <a:gd name="connsiteY3" fmla="*/ 2114037 h 2114037"/>
                  <a:gd name="connsiteX0" fmla="*/ 2037110 w 2186957"/>
                  <a:gd name="connsiteY0" fmla="*/ 2114037 h 2166629"/>
                  <a:gd name="connsiteX1" fmla="*/ 2033048 w 2186957"/>
                  <a:gd name="connsiteY1" fmla="*/ 0 h 2166629"/>
                  <a:gd name="connsiteX2" fmla="*/ 0 w 2186957"/>
                  <a:gd name="connsiteY2" fmla="*/ 1467331 h 2166629"/>
                  <a:gd name="connsiteX3" fmla="*/ 2037110 w 2186957"/>
                  <a:gd name="connsiteY3" fmla="*/ 2114037 h 2166629"/>
                  <a:gd name="connsiteX0" fmla="*/ 2037110 w 2186957"/>
                  <a:gd name="connsiteY0" fmla="*/ 2114037 h 2114037"/>
                  <a:gd name="connsiteX1" fmla="*/ 2033048 w 2186957"/>
                  <a:gd name="connsiteY1" fmla="*/ 0 h 2114037"/>
                  <a:gd name="connsiteX2" fmla="*/ 0 w 2186957"/>
                  <a:gd name="connsiteY2" fmla="*/ 1467331 h 2114037"/>
                  <a:gd name="connsiteX3" fmla="*/ 2037110 w 2186957"/>
                  <a:gd name="connsiteY3" fmla="*/ 2114037 h 2114037"/>
                  <a:gd name="connsiteX0" fmla="*/ 2037110 w 2192192"/>
                  <a:gd name="connsiteY0" fmla="*/ 2119181 h 2172051"/>
                  <a:gd name="connsiteX1" fmla="*/ 2048558 w 2192192"/>
                  <a:gd name="connsiteY1" fmla="*/ 0 h 2172051"/>
                  <a:gd name="connsiteX2" fmla="*/ 0 w 2192192"/>
                  <a:gd name="connsiteY2" fmla="*/ 1472475 h 2172051"/>
                  <a:gd name="connsiteX3" fmla="*/ 2037110 w 2192192"/>
                  <a:gd name="connsiteY3" fmla="*/ 2119181 h 2172051"/>
                  <a:gd name="connsiteX0" fmla="*/ 2037110 w 2048558"/>
                  <a:gd name="connsiteY0" fmla="*/ 2119181 h 2172051"/>
                  <a:gd name="connsiteX1" fmla="*/ 2048558 w 2048558"/>
                  <a:gd name="connsiteY1" fmla="*/ 0 h 2172051"/>
                  <a:gd name="connsiteX2" fmla="*/ 0 w 2048558"/>
                  <a:gd name="connsiteY2" fmla="*/ 1472475 h 2172051"/>
                  <a:gd name="connsiteX3" fmla="*/ 2037110 w 2048558"/>
                  <a:gd name="connsiteY3" fmla="*/ 2119181 h 2172051"/>
                  <a:gd name="connsiteX0" fmla="*/ 2037110 w 2048558"/>
                  <a:gd name="connsiteY0" fmla="*/ 2119181 h 2119181"/>
                  <a:gd name="connsiteX1" fmla="*/ 2048558 w 2048558"/>
                  <a:gd name="connsiteY1" fmla="*/ 0 h 2119181"/>
                  <a:gd name="connsiteX2" fmla="*/ 0 w 2048558"/>
                  <a:gd name="connsiteY2" fmla="*/ 1472475 h 2119181"/>
                  <a:gd name="connsiteX3" fmla="*/ 2037110 w 2048558"/>
                  <a:gd name="connsiteY3" fmla="*/ 2119181 h 2119181"/>
                  <a:gd name="connsiteX0" fmla="*/ 2037110 w 2189709"/>
                  <a:gd name="connsiteY0" fmla="*/ 2104497 h 2156573"/>
                  <a:gd name="connsiteX1" fmla="*/ 2043637 w 2189709"/>
                  <a:gd name="connsiteY1" fmla="*/ 0 h 2156573"/>
                  <a:gd name="connsiteX2" fmla="*/ 0 w 2189709"/>
                  <a:gd name="connsiteY2" fmla="*/ 1457791 h 2156573"/>
                  <a:gd name="connsiteX3" fmla="*/ 2037110 w 2189709"/>
                  <a:gd name="connsiteY3" fmla="*/ 2104497 h 2156573"/>
                  <a:gd name="connsiteX0" fmla="*/ 2037110 w 2043637"/>
                  <a:gd name="connsiteY0" fmla="*/ 2104497 h 2156573"/>
                  <a:gd name="connsiteX1" fmla="*/ 2043637 w 2043637"/>
                  <a:gd name="connsiteY1" fmla="*/ 0 h 2156573"/>
                  <a:gd name="connsiteX2" fmla="*/ 0 w 2043637"/>
                  <a:gd name="connsiteY2" fmla="*/ 1457791 h 2156573"/>
                  <a:gd name="connsiteX3" fmla="*/ 2037110 w 2043637"/>
                  <a:gd name="connsiteY3" fmla="*/ 2104497 h 2156573"/>
                  <a:gd name="connsiteX0" fmla="*/ 2037110 w 2043637"/>
                  <a:gd name="connsiteY0" fmla="*/ 2104497 h 2104497"/>
                  <a:gd name="connsiteX1" fmla="*/ 2043637 w 2043637"/>
                  <a:gd name="connsiteY1" fmla="*/ 0 h 2104497"/>
                  <a:gd name="connsiteX2" fmla="*/ 0 w 2043637"/>
                  <a:gd name="connsiteY2" fmla="*/ 1457791 h 2104497"/>
                  <a:gd name="connsiteX3" fmla="*/ 2037110 w 2043637"/>
                  <a:gd name="connsiteY3" fmla="*/ 2104497 h 2104497"/>
                  <a:gd name="connsiteX0" fmla="*/ 2047475 w 2047846"/>
                  <a:gd name="connsiteY0" fmla="*/ 1945040 h 1945040"/>
                  <a:gd name="connsiteX1" fmla="*/ 2043637 w 2047846"/>
                  <a:gd name="connsiteY1" fmla="*/ 0 h 1945040"/>
                  <a:gd name="connsiteX2" fmla="*/ 0 w 2047846"/>
                  <a:gd name="connsiteY2" fmla="*/ 1457791 h 1945040"/>
                  <a:gd name="connsiteX3" fmla="*/ 2047475 w 2047846"/>
                  <a:gd name="connsiteY3" fmla="*/ 1945040 h 1945040"/>
                  <a:gd name="connsiteX0" fmla="*/ 2078569 w 2230786"/>
                  <a:gd name="connsiteY0" fmla="*/ 1945040 h 2008829"/>
                  <a:gd name="connsiteX1" fmla="*/ 2074731 w 2230786"/>
                  <a:gd name="connsiteY1" fmla="*/ 0 h 2008829"/>
                  <a:gd name="connsiteX2" fmla="*/ 0 w 2230786"/>
                  <a:gd name="connsiteY2" fmla="*/ 1493798 h 2008829"/>
                  <a:gd name="connsiteX3" fmla="*/ 2078569 w 2230786"/>
                  <a:gd name="connsiteY3" fmla="*/ 1945040 h 2008829"/>
                  <a:gd name="connsiteX0" fmla="*/ 2078569 w 2230786"/>
                  <a:gd name="connsiteY0" fmla="*/ 1945040 h 1945040"/>
                  <a:gd name="connsiteX1" fmla="*/ 2074731 w 2230786"/>
                  <a:gd name="connsiteY1" fmla="*/ 0 h 1945040"/>
                  <a:gd name="connsiteX2" fmla="*/ 0 w 2230786"/>
                  <a:gd name="connsiteY2" fmla="*/ 1493798 h 1945040"/>
                  <a:gd name="connsiteX3" fmla="*/ 2078569 w 2230786"/>
                  <a:gd name="connsiteY3" fmla="*/ 1945040 h 1945040"/>
                  <a:gd name="connsiteX0" fmla="*/ 2078569 w 2078569"/>
                  <a:gd name="connsiteY0" fmla="*/ 1945040 h 1945040"/>
                  <a:gd name="connsiteX1" fmla="*/ 2074731 w 2078569"/>
                  <a:gd name="connsiteY1" fmla="*/ 0 h 1945040"/>
                  <a:gd name="connsiteX2" fmla="*/ 0 w 2078569"/>
                  <a:gd name="connsiteY2" fmla="*/ 1493798 h 1945040"/>
                  <a:gd name="connsiteX3" fmla="*/ 2078569 w 2078569"/>
                  <a:gd name="connsiteY3" fmla="*/ 1945040 h 1945040"/>
                  <a:gd name="connsiteX0" fmla="*/ 2063022 w 2214846"/>
                  <a:gd name="connsiteY0" fmla="*/ 1945040 h 2007006"/>
                  <a:gd name="connsiteX1" fmla="*/ 2059184 w 2214846"/>
                  <a:gd name="connsiteY1" fmla="*/ 0 h 2007006"/>
                  <a:gd name="connsiteX2" fmla="*/ 0 w 2214846"/>
                  <a:gd name="connsiteY2" fmla="*/ 1478367 h 2007006"/>
                  <a:gd name="connsiteX3" fmla="*/ 2063022 w 2214846"/>
                  <a:gd name="connsiteY3" fmla="*/ 1945040 h 2007006"/>
                  <a:gd name="connsiteX0" fmla="*/ 2063022 w 2214846"/>
                  <a:gd name="connsiteY0" fmla="*/ 1945040 h 1945040"/>
                  <a:gd name="connsiteX1" fmla="*/ 2059184 w 2214846"/>
                  <a:gd name="connsiteY1" fmla="*/ 0 h 1945040"/>
                  <a:gd name="connsiteX2" fmla="*/ 0 w 2214846"/>
                  <a:gd name="connsiteY2" fmla="*/ 1478367 h 1945040"/>
                  <a:gd name="connsiteX3" fmla="*/ 2063022 w 2214846"/>
                  <a:gd name="connsiteY3" fmla="*/ 1945040 h 1945040"/>
                  <a:gd name="connsiteX0" fmla="*/ 2063022 w 2063022"/>
                  <a:gd name="connsiteY0" fmla="*/ 1945040 h 1945040"/>
                  <a:gd name="connsiteX1" fmla="*/ 2059184 w 2063022"/>
                  <a:gd name="connsiteY1" fmla="*/ 0 h 1945040"/>
                  <a:gd name="connsiteX2" fmla="*/ 0 w 2063022"/>
                  <a:gd name="connsiteY2" fmla="*/ 1478367 h 1945040"/>
                  <a:gd name="connsiteX3" fmla="*/ 2063022 w 2063022"/>
                  <a:gd name="connsiteY3" fmla="*/ 1945040 h 1945040"/>
                  <a:gd name="connsiteX0" fmla="*/ 2057840 w 2209280"/>
                  <a:gd name="connsiteY0" fmla="*/ 1945040 h 2008216"/>
                  <a:gd name="connsiteX1" fmla="*/ 2054002 w 2209280"/>
                  <a:gd name="connsiteY1" fmla="*/ 0 h 2008216"/>
                  <a:gd name="connsiteX2" fmla="*/ 0 w 2209280"/>
                  <a:gd name="connsiteY2" fmla="*/ 1488654 h 2008216"/>
                  <a:gd name="connsiteX3" fmla="*/ 2057840 w 2209280"/>
                  <a:gd name="connsiteY3" fmla="*/ 1945040 h 2008216"/>
                  <a:gd name="connsiteX0" fmla="*/ 2057840 w 2209281"/>
                  <a:gd name="connsiteY0" fmla="*/ 1909035 h 1975410"/>
                  <a:gd name="connsiteX1" fmla="*/ 2054002 w 2209281"/>
                  <a:gd name="connsiteY1" fmla="*/ 0 h 1975410"/>
                  <a:gd name="connsiteX2" fmla="*/ 0 w 2209281"/>
                  <a:gd name="connsiteY2" fmla="*/ 1488654 h 1975410"/>
                  <a:gd name="connsiteX3" fmla="*/ 2057840 w 2209281"/>
                  <a:gd name="connsiteY3" fmla="*/ 1909035 h 1975410"/>
                  <a:gd name="connsiteX0" fmla="*/ 2057840 w 2209281"/>
                  <a:gd name="connsiteY0" fmla="*/ 1909035 h 1975410"/>
                  <a:gd name="connsiteX1" fmla="*/ 2054002 w 2209281"/>
                  <a:gd name="connsiteY1" fmla="*/ 0 h 1975410"/>
                  <a:gd name="connsiteX2" fmla="*/ 0 w 2209281"/>
                  <a:gd name="connsiteY2" fmla="*/ 1488654 h 1975410"/>
                  <a:gd name="connsiteX3" fmla="*/ 2057840 w 2209281"/>
                  <a:gd name="connsiteY3" fmla="*/ 1909035 h 1975410"/>
                  <a:gd name="connsiteX0" fmla="*/ 2057840 w 2209281"/>
                  <a:gd name="connsiteY0" fmla="*/ 1909035 h 1909035"/>
                  <a:gd name="connsiteX1" fmla="*/ 2054002 w 2209281"/>
                  <a:gd name="connsiteY1" fmla="*/ 0 h 1909035"/>
                  <a:gd name="connsiteX2" fmla="*/ 0 w 2209281"/>
                  <a:gd name="connsiteY2" fmla="*/ 1488654 h 1909035"/>
                  <a:gd name="connsiteX3" fmla="*/ 2057840 w 2209281"/>
                  <a:gd name="connsiteY3" fmla="*/ 1909035 h 1909035"/>
                  <a:gd name="connsiteX0" fmla="*/ 2057840 w 2057840"/>
                  <a:gd name="connsiteY0" fmla="*/ 1909035 h 1909035"/>
                  <a:gd name="connsiteX1" fmla="*/ 2054002 w 2057840"/>
                  <a:gd name="connsiteY1" fmla="*/ 0 h 1909035"/>
                  <a:gd name="connsiteX2" fmla="*/ 0 w 2057840"/>
                  <a:gd name="connsiteY2" fmla="*/ 1488654 h 1909035"/>
                  <a:gd name="connsiteX3" fmla="*/ 2057840 w 2057840"/>
                  <a:gd name="connsiteY3" fmla="*/ 1909035 h 1909035"/>
                  <a:gd name="connsiteX0" fmla="*/ 2057840 w 2209281"/>
                  <a:gd name="connsiteY0" fmla="*/ 1798677 h 1857297"/>
                  <a:gd name="connsiteX1" fmla="*/ 2054002 w 2209281"/>
                  <a:gd name="connsiteY1" fmla="*/ 0 h 1857297"/>
                  <a:gd name="connsiteX2" fmla="*/ 0 w 2209281"/>
                  <a:gd name="connsiteY2" fmla="*/ 1378296 h 1857297"/>
                  <a:gd name="connsiteX3" fmla="*/ 2057840 w 2209281"/>
                  <a:gd name="connsiteY3" fmla="*/ 1798677 h 1857297"/>
                  <a:gd name="connsiteX0" fmla="*/ 2057840 w 2057840"/>
                  <a:gd name="connsiteY0" fmla="*/ 1798677 h 1857297"/>
                  <a:gd name="connsiteX1" fmla="*/ 2054002 w 2057840"/>
                  <a:gd name="connsiteY1" fmla="*/ 0 h 1857297"/>
                  <a:gd name="connsiteX2" fmla="*/ 0 w 2057840"/>
                  <a:gd name="connsiteY2" fmla="*/ 1378296 h 1857297"/>
                  <a:gd name="connsiteX3" fmla="*/ 2057840 w 2057840"/>
                  <a:gd name="connsiteY3" fmla="*/ 1798677 h 1857297"/>
                  <a:gd name="connsiteX0" fmla="*/ 2057840 w 2057840"/>
                  <a:gd name="connsiteY0" fmla="*/ 1798677 h 1798677"/>
                  <a:gd name="connsiteX1" fmla="*/ 2054002 w 2057840"/>
                  <a:gd name="connsiteY1" fmla="*/ 0 h 1798677"/>
                  <a:gd name="connsiteX2" fmla="*/ 0 w 2057840"/>
                  <a:gd name="connsiteY2" fmla="*/ 1378296 h 1798677"/>
                  <a:gd name="connsiteX3" fmla="*/ 2057840 w 2057840"/>
                  <a:gd name="connsiteY3" fmla="*/ 1798677 h 1798677"/>
                  <a:gd name="connsiteX0" fmla="*/ 2057840 w 2057840"/>
                  <a:gd name="connsiteY0" fmla="*/ 1789193 h 1789193"/>
                  <a:gd name="connsiteX1" fmla="*/ 2057187 w 2057840"/>
                  <a:gd name="connsiteY1" fmla="*/ 0 h 1789193"/>
                  <a:gd name="connsiteX2" fmla="*/ 0 w 2057840"/>
                  <a:gd name="connsiteY2" fmla="*/ 1368812 h 1789193"/>
                  <a:gd name="connsiteX3" fmla="*/ 2057840 w 2057840"/>
                  <a:gd name="connsiteY3" fmla="*/ 1789193 h 1789193"/>
                  <a:gd name="connsiteX0" fmla="*/ 2061025 w 2061025"/>
                  <a:gd name="connsiteY0" fmla="*/ 1792354 h 1792354"/>
                  <a:gd name="connsiteX1" fmla="*/ 2057187 w 2061025"/>
                  <a:gd name="connsiteY1" fmla="*/ 0 h 1792354"/>
                  <a:gd name="connsiteX2" fmla="*/ 0 w 2061025"/>
                  <a:gd name="connsiteY2" fmla="*/ 1368812 h 1792354"/>
                  <a:gd name="connsiteX3" fmla="*/ 2061025 w 2061025"/>
                  <a:gd name="connsiteY3" fmla="*/ 1792354 h 1792354"/>
                  <a:gd name="connsiteX0" fmla="*/ 2061025 w 2073191"/>
                  <a:gd name="connsiteY0" fmla="*/ 1817644 h 1817644"/>
                  <a:gd name="connsiteX1" fmla="*/ 2073112 w 2073191"/>
                  <a:gd name="connsiteY1" fmla="*/ 0 h 1817644"/>
                  <a:gd name="connsiteX2" fmla="*/ 0 w 2073191"/>
                  <a:gd name="connsiteY2" fmla="*/ 1394102 h 1817644"/>
                  <a:gd name="connsiteX3" fmla="*/ 2061025 w 2073191"/>
                  <a:gd name="connsiteY3" fmla="*/ 1817644 h 1817644"/>
                  <a:gd name="connsiteX0" fmla="*/ 2067396 w 2073246"/>
                  <a:gd name="connsiteY0" fmla="*/ 1827128 h 1827128"/>
                  <a:gd name="connsiteX1" fmla="*/ 2073112 w 2073246"/>
                  <a:gd name="connsiteY1" fmla="*/ 0 h 1827128"/>
                  <a:gd name="connsiteX2" fmla="*/ 0 w 2073246"/>
                  <a:gd name="connsiteY2" fmla="*/ 1394102 h 1827128"/>
                  <a:gd name="connsiteX3" fmla="*/ 2067396 w 2073246"/>
                  <a:gd name="connsiteY3" fmla="*/ 1827128 h 1827128"/>
                </a:gdLst>
                <a:ahLst/>
                <a:cxnLst>
                  <a:cxn ang="0">
                    <a:pos x="connsiteX0" y="connsiteY0"/>
                  </a:cxn>
                  <a:cxn ang="0">
                    <a:pos x="connsiteX1" y="connsiteY1"/>
                  </a:cxn>
                  <a:cxn ang="0">
                    <a:pos x="connsiteX2" y="connsiteY2"/>
                  </a:cxn>
                  <a:cxn ang="0">
                    <a:pos x="connsiteX3" y="connsiteY3"/>
                  </a:cxn>
                </a:cxnLst>
                <a:rect l="l" t="t" r="r" b="b"/>
                <a:pathLst>
                  <a:path w="2073246" h="1827128">
                    <a:moveTo>
                      <a:pt x="2067396" y="1827128"/>
                    </a:moveTo>
                    <a:cubicBezTo>
                      <a:pt x="2066117" y="1227569"/>
                      <a:pt x="2074391" y="599559"/>
                      <a:pt x="2073112" y="0"/>
                    </a:cubicBezTo>
                    <a:lnTo>
                      <a:pt x="0" y="1394102"/>
                    </a:lnTo>
                    <a:lnTo>
                      <a:pt x="2067396" y="1827128"/>
                    </a:lnTo>
                    <a:close/>
                  </a:path>
                </a:pathLst>
              </a:custGeom>
              <a:gradFill flip="none" rotWithShape="1">
                <a:gsLst>
                  <a:gs pos="29000">
                    <a:srgbClr val="044C72"/>
                  </a:gs>
                  <a:gs pos="73000">
                    <a:srgbClr val="054463"/>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Rectangle 5">
                <a:extLst>
                  <a:ext uri="{FF2B5EF4-FFF2-40B4-BE49-F238E27FC236}">
                    <a16:creationId xmlns:a16="http://schemas.microsoft.com/office/drawing/2014/main" id="{2B9BDA1C-F084-4642-9AD6-1DD3D1AEEFEB}"/>
                  </a:ext>
                </a:extLst>
              </p:cNvPr>
              <p:cNvSpPr/>
              <p:nvPr userDrawn="1"/>
            </p:nvSpPr>
            <p:spPr>
              <a:xfrm>
                <a:off x="11302145" y="5603133"/>
                <a:ext cx="913472" cy="128123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2000309"/>
                  <a:gd name="connsiteY0" fmla="*/ 3005241 h 3005241"/>
                  <a:gd name="connsiteX1" fmla="*/ 1861926 w 2000309"/>
                  <a:gd name="connsiteY1" fmla="*/ 1 h 3005241"/>
                  <a:gd name="connsiteX2" fmla="*/ 1863711 w 2000309"/>
                  <a:gd name="connsiteY2" fmla="*/ 2995436 h 3005241"/>
                  <a:gd name="connsiteX3" fmla="*/ 0 w 2000309"/>
                  <a:gd name="connsiteY3" fmla="*/ 3005241 h 3005241"/>
                  <a:gd name="connsiteX0" fmla="*/ 0 w 1017410"/>
                  <a:gd name="connsiteY0" fmla="*/ 2985009 h 2995436"/>
                  <a:gd name="connsiteX1" fmla="*/ 946812 w 1017410"/>
                  <a:gd name="connsiteY1" fmla="*/ 1 h 2995436"/>
                  <a:gd name="connsiteX2" fmla="*/ 948597 w 1017410"/>
                  <a:gd name="connsiteY2" fmla="*/ 2995436 h 2995436"/>
                  <a:gd name="connsiteX3" fmla="*/ 0 w 1017410"/>
                  <a:gd name="connsiteY3" fmla="*/ 2985009 h 2995436"/>
                  <a:gd name="connsiteX0" fmla="*/ 0 w 1065356"/>
                  <a:gd name="connsiteY0" fmla="*/ 1275398 h 1285825"/>
                  <a:gd name="connsiteX1" fmla="*/ 1007820 w 1065356"/>
                  <a:gd name="connsiteY1" fmla="*/ 9 h 1285825"/>
                  <a:gd name="connsiteX2" fmla="*/ 948597 w 1065356"/>
                  <a:gd name="connsiteY2" fmla="*/ 1285825 h 1285825"/>
                  <a:gd name="connsiteX3" fmla="*/ 0 w 1065356"/>
                  <a:gd name="connsiteY3" fmla="*/ 1275398 h 1285825"/>
                  <a:gd name="connsiteX0" fmla="*/ 0 w 982871"/>
                  <a:gd name="connsiteY0" fmla="*/ 1275398 h 1285825"/>
                  <a:gd name="connsiteX1" fmla="*/ 895973 w 982871"/>
                  <a:gd name="connsiteY1" fmla="*/ 9 h 1285825"/>
                  <a:gd name="connsiteX2" fmla="*/ 948597 w 982871"/>
                  <a:gd name="connsiteY2" fmla="*/ 1285825 h 1285825"/>
                  <a:gd name="connsiteX3" fmla="*/ 0 w 982871"/>
                  <a:gd name="connsiteY3" fmla="*/ 1275398 h 1285825"/>
                  <a:gd name="connsiteX0" fmla="*/ 0 w 982871"/>
                  <a:gd name="connsiteY0" fmla="*/ 1275389 h 1285816"/>
                  <a:gd name="connsiteX1" fmla="*/ 895973 w 982871"/>
                  <a:gd name="connsiteY1" fmla="*/ 0 h 1285816"/>
                  <a:gd name="connsiteX2" fmla="*/ 948597 w 982871"/>
                  <a:gd name="connsiteY2" fmla="*/ 1285816 h 1285816"/>
                  <a:gd name="connsiteX3" fmla="*/ 0 w 982871"/>
                  <a:gd name="connsiteY3" fmla="*/ 1275389 h 1285816"/>
                  <a:gd name="connsiteX0" fmla="*/ 0 w 948597"/>
                  <a:gd name="connsiteY0" fmla="*/ 1275389 h 1285816"/>
                  <a:gd name="connsiteX1" fmla="*/ 895973 w 948597"/>
                  <a:gd name="connsiteY1" fmla="*/ 0 h 1285816"/>
                  <a:gd name="connsiteX2" fmla="*/ 948597 w 948597"/>
                  <a:gd name="connsiteY2" fmla="*/ 1285816 h 1285816"/>
                  <a:gd name="connsiteX3" fmla="*/ 0 w 948597"/>
                  <a:gd name="connsiteY3" fmla="*/ 1275389 h 1285816"/>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807317"/>
                  <a:gd name="connsiteY0" fmla="*/ 1255167 h 1275710"/>
                  <a:gd name="connsiteX1" fmla="*/ 753622 w 807317"/>
                  <a:gd name="connsiteY1" fmla="*/ 10 h 1275710"/>
                  <a:gd name="connsiteX2" fmla="*/ 745238 w 807317"/>
                  <a:gd name="connsiteY2" fmla="*/ 1275710 h 1275710"/>
                  <a:gd name="connsiteX3" fmla="*/ 0 w 807317"/>
                  <a:gd name="connsiteY3" fmla="*/ 1255167 h 1275710"/>
                  <a:gd name="connsiteX0" fmla="*/ 0 w 753622"/>
                  <a:gd name="connsiteY0" fmla="*/ 1255167 h 1275710"/>
                  <a:gd name="connsiteX1" fmla="*/ 753622 w 753622"/>
                  <a:gd name="connsiteY1" fmla="*/ 10 h 1275710"/>
                  <a:gd name="connsiteX2" fmla="*/ 745238 w 753622"/>
                  <a:gd name="connsiteY2" fmla="*/ 1275710 h 1275710"/>
                  <a:gd name="connsiteX3" fmla="*/ 0 w 753622"/>
                  <a:gd name="connsiteY3" fmla="*/ 1255167 h 1275710"/>
                  <a:gd name="connsiteX0" fmla="*/ 0 w 753622"/>
                  <a:gd name="connsiteY0" fmla="*/ 1255157 h 1275700"/>
                  <a:gd name="connsiteX1" fmla="*/ 753622 w 753622"/>
                  <a:gd name="connsiteY1" fmla="*/ 0 h 1275700"/>
                  <a:gd name="connsiteX2" fmla="*/ 745238 w 753622"/>
                  <a:gd name="connsiteY2" fmla="*/ 1275700 h 1275700"/>
                  <a:gd name="connsiteX3" fmla="*/ 0 w 753622"/>
                  <a:gd name="connsiteY3" fmla="*/ 1255157 h 1275700"/>
                  <a:gd name="connsiteX0" fmla="*/ 0 w 807317"/>
                  <a:gd name="connsiteY0" fmla="*/ 1265275 h 1275702"/>
                  <a:gd name="connsiteX1" fmla="*/ 753622 w 807317"/>
                  <a:gd name="connsiteY1" fmla="*/ 2 h 1275702"/>
                  <a:gd name="connsiteX2" fmla="*/ 745238 w 807317"/>
                  <a:gd name="connsiteY2" fmla="*/ 1275702 h 1275702"/>
                  <a:gd name="connsiteX3" fmla="*/ 0 w 807317"/>
                  <a:gd name="connsiteY3" fmla="*/ 1265275 h 1275702"/>
                  <a:gd name="connsiteX0" fmla="*/ 0 w 753622"/>
                  <a:gd name="connsiteY0" fmla="*/ 1265275 h 1275702"/>
                  <a:gd name="connsiteX1" fmla="*/ 753622 w 753622"/>
                  <a:gd name="connsiteY1" fmla="*/ 2 h 1275702"/>
                  <a:gd name="connsiteX2" fmla="*/ 745238 w 753622"/>
                  <a:gd name="connsiteY2" fmla="*/ 1275702 h 1275702"/>
                  <a:gd name="connsiteX3" fmla="*/ 0 w 753622"/>
                  <a:gd name="connsiteY3" fmla="*/ 1265275 h 1275702"/>
                  <a:gd name="connsiteX0" fmla="*/ 0 w 753622"/>
                  <a:gd name="connsiteY0" fmla="*/ 1265273 h 1275700"/>
                  <a:gd name="connsiteX1" fmla="*/ 753622 w 753622"/>
                  <a:gd name="connsiteY1" fmla="*/ 0 h 1275700"/>
                  <a:gd name="connsiteX2" fmla="*/ 745238 w 753622"/>
                  <a:gd name="connsiteY2" fmla="*/ 1275700 h 1275700"/>
                  <a:gd name="connsiteX3" fmla="*/ 0 w 753622"/>
                  <a:gd name="connsiteY3" fmla="*/ 1265273 h 1275700"/>
                  <a:gd name="connsiteX0" fmla="*/ 0 w 971126"/>
                  <a:gd name="connsiteY0" fmla="*/ 1265275 h 1275702"/>
                  <a:gd name="connsiteX1" fmla="*/ 906141 w 971126"/>
                  <a:gd name="connsiteY1" fmla="*/ 2 h 1275702"/>
                  <a:gd name="connsiteX2" fmla="*/ 897757 w 971126"/>
                  <a:gd name="connsiteY2" fmla="*/ 1275702 h 1275702"/>
                  <a:gd name="connsiteX3" fmla="*/ 0 w 971126"/>
                  <a:gd name="connsiteY3" fmla="*/ 1265275 h 1275702"/>
                  <a:gd name="connsiteX0" fmla="*/ 0 w 906141"/>
                  <a:gd name="connsiteY0" fmla="*/ 1265275 h 1275702"/>
                  <a:gd name="connsiteX1" fmla="*/ 906141 w 906141"/>
                  <a:gd name="connsiteY1" fmla="*/ 2 h 1275702"/>
                  <a:gd name="connsiteX2" fmla="*/ 897757 w 906141"/>
                  <a:gd name="connsiteY2" fmla="*/ 1275702 h 1275702"/>
                  <a:gd name="connsiteX3" fmla="*/ 0 w 906141"/>
                  <a:gd name="connsiteY3" fmla="*/ 1265275 h 1275702"/>
                  <a:gd name="connsiteX0" fmla="*/ 0 w 906141"/>
                  <a:gd name="connsiteY0" fmla="*/ 1265273 h 1275700"/>
                  <a:gd name="connsiteX1" fmla="*/ 906141 w 906141"/>
                  <a:gd name="connsiteY1" fmla="*/ 0 h 1275700"/>
                  <a:gd name="connsiteX2" fmla="*/ 897757 w 906141"/>
                  <a:gd name="connsiteY2" fmla="*/ 1275700 h 1275700"/>
                  <a:gd name="connsiteX3" fmla="*/ 0 w 906141"/>
                  <a:gd name="connsiteY3" fmla="*/ 1265273 h 1275700"/>
                  <a:gd name="connsiteX0" fmla="*/ 0 w 910998"/>
                  <a:gd name="connsiteY0" fmla="*/ 1265273 h 1275700"/>
                  <a:gd name="connsiteX1" fmla="*/ 906141 w 910998"/>
                  <a:gd name="connsiteY1" fmla="*/ 0 h 1275700"/>
                  <a:gd name="connsiteX2" fmla="*/ 910498 w 910998"/>
                  <a:gd name="connsiteY2" fmla="*/ 1275700 h 1275700"/>
                  <a:gd name="connsiteX3" fmla="*/ 0 w 910998"/>
                  <a:gd name="connsiteY3" fmla="*/ 1265273 h 1275700"/>
                  <a:gd name="connsiteX0" fmla="*/ 0 w 914183"/>
                  <a:gd name="connsiteY0" fmla="*/ 1274757 h 1275700"/>
                  <a:gd name="connsiteX1" fmla="*/ 909326 w 914183"/>
                  <a:gd name="connsiteY1" fmla="*/ 0 h 1275700"/>
                  <a:gd name="connsiteX2" fmla="*/ 913683 w 914183"/>
                  <a:gd name="connsiteY2" fmla="*/ 1275700 h 1275700"/>
                  <a:gd name="connsiteX3" fmla="*/ 0 w 914183"/>
                  <a:gd name="connsiteY3" fmla="*/ 1274757 h 1275700"/>
                </a:gdLst>
                <a:ahLst/>
                <a:cxnLst>
                  <a:cxn ang="0">
                    <a:pos x="connsiteX0" y="connsiteY0"/>
                  </a:cxn>
                  <a:cxn ang="0">
                    <a:pos x="connsiteX1" y="connsiteY1"/>
                  </a:cxn>
                  <a:cxn ang="0">
                    <a:pos x="connsiteX2" y="connsiteY2"/>
                  </a:cxn>
                  <a:cxn ang="0">
                    <a:pos x="connsiteX3" y="connsiteY3"/>
                  </a:cxn>
                </a:cxnLst>
                <a:rect l="l" t="t" r="r" b="b"/>
                <a:pathLst>
                  <a:path w="914183" h="1275700">
                    <a:moveTo>
                      <a:pt x="0" y="1274757"/>
                    </a:moveTo>
                    <a:lnTo>
                      <a:pt x="909326" y="0"/>
                    </a:lnTo>
                    <a:cubicBezTo>
                      <a:pt x="906531" y="425233"/>
                      <a:pt x="916478" y="850467"/>
                      <a:pt x="913683" y="1275700"/>
                    </a:cubicBezTo>
                    <a:lnTo>
                      <a:pt x="0" y="1274757"/>
                    </a:lnTo>
                    <a:close/>
                  </a:path>
                </a:pathLst>
              </a:custGeom>
              <a:gradFill flip="none" rotWithShape="1">
                <a:gsLst>
                  <a:gs pos="28000">
                    <a:srgbClr val="034F7A"/>
                  </a:gs>
                  <a:gs pos="76000">
                    <a:srgbClr val="04476A"/>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16" name="Rectangle 5">
              <a:extLst>
                <a:ext uri="{FF2B5EF4-FFF2-40B4-BE49-F238E27FC236}">
                  <a16:creationId xmlns:a16="http://schemas.microsoft.com/office/drawing/2014/main" id="{784FBA7D-30B6-1C4F-8935-C8CF8512756C}"/>
                </a:ext>
              </a:extLst>
            </p:cNvPr>
            <p:cNvSpPr/>
            <p:nvPr userDrawn="1"/>
          </p:nvSpPr>
          <p:spPr>
            <a:xfrm>
              <a:off x="-6646" y="4176034"/>
              <a:ext cx="1790990" cy="120740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2004192"/>
                <a:gd name="connsiteX1" fmla="*/ 177 w 4415408"/>
                <a:gd name="connsiteY1" fmla="*/ 0 h 2004192"/>
                <a:gd name="connsiteX2" fmla="*/ 5472 w 4415408"/>
                <a:gd name="connsiteY2" fmla="*/ 1533508 h 2004192"/>
                <a:gd name="connsiteX3" fmla="*/ 4415408 w 4415408"/>
                <a:gd name="connsiteY3" fmla="*/ 1934828 h 2004192"/>
                <a:gd name="connsiteX0" fmla="*/ 1790233 w 1790234"/>
                <a:gd name="connsiteY0" fmla="*/ 743889 h 1551033"/>
                <a:gd name="connsiteX1" fmla="*/ 177 w 1790234"/>
                <a:gd name="connsiteY1" fmla="*/ 0 h 1551033"/>
                <a:gd name="connsiteX2" fmla="*/ 5472 w 1790234"/>
                <a:gd name="connsiteY2" fmla="*/ 1533508 h 1551033"/>
                <a:gd name="connsiteX3" fmla="*/ 1790233 w 1790234"/>
                <a:gd name="connsiteY3" fmla="*/ 743889 h 1551033"/>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2"/>
                <a:gd name="connsiteY0" fmla="*/ 826657 h 1533508"/>
                <a:gd name="connsiteX1" fmla="*/ 177 w 1813342"/>
                <a:gd name="connsiteY1" fmla="*/ 0 h 1533508"/>
                <a:gd name="connsiteX2" fmla="*/ 5472 w 1813342"/>
                <a:gd name="connsiteY2" fmla="*/ 1533508 h 1533508"/>
                <a:gd name="connsiteX3" fmla="*/ 1813342 w 1813342"/>
                <a:gd name="connsiteY3" fmla="*/ 826657 h 1533508"/>
                <a:gd name="connsiteX0" fmla="*/ 2127623 w 2127623"/>
                <a:gd name="connsiteY0" fmla="*/ 946210 h 1533508"/>
                <a:gd name="connsiteX1" fmla="*/ 177 w 2127623"/>
                <a:gd name="connsiteY1" fmla="*/ 0 h 1533508"/>
                <a:gd name="connsiteX2" fmla="*/ 5472 w 2127623"/>
                <a:gd name="connsiteY2" fmla="*/ 1533508 h 1533508"/>
                <a:gd name="connsiteX3" fmla="*/ 2127623 w 2127623"/>
                <a:gd name="connsiteY3" fmla="*/ 946210 h 1533508"/>
                <a:gd name="connsiteX0" fmla="*/ 2182195 w 2182195"/>
                <a:gd name="connsiteY0" fmla="*/ 975445 h 1533508"/>
                <a:gd name="connsiteX1" fmla="*/ 177 w 2182195"/>
                <a:gd name="connsiteY1" fmla="*/ 0 h 1533508"/>
                <a:gd name="connsiteX2" fmla="*/ 5472 w 2182195"/>
                <a:gd name="connsiteY2" fmla="*/ 1533508 h 1533508"/>
                <a:gd name="connsiteX3" fmla="*/ 2182195 w 2182195"/>
                <a:gd name="connsiteY3" fmla="*/ 975445 h 1533508"/>
                <a:gd name="connsiteX0" fmla="*/ 2348441 w 2348441"/>
                <a:gd name="connsiteY0" fmla="*/ 899290 h 1533508"/>
                <a:gd name="connsiteX1" fmla="*/ 177 w 2348441"/>
                <a:gd name="connsiteY1" fmla="*/ 0 h 1533508"/>
                <a:gd name="connsiteX2" fmla="*/ 5472 w 2348441"/>
                <a:gd name="connsiteY2" fmla="*/ 1533508 h 1533508"/>
                <a:gd name="connsiteX3" fmla="*/ 2348441 w 2348441"/>
                <a:gd name="connsiteY3" fmla="*/ 899290 h 1533508"/>
                <a:gd name="connsiteX0" fmla="*/ 2367623 w 2367623"/>
                <a:gd name="connsiteY0" fmla="*/ 892944 h 1533508"/>
                <a:gd name="connsiteX1" fmla="*/ 177 w 2367623"/>
                <a:gd name="connsiteY1" fmla="*/ 0 h 1533508"/>
                <a:gd name="connsiteX2" fmla="*/ 5472 w 2367623"/>
                <a:gd name="connsiteY2" fmla="*/ 1533508 h 1533508"/>
                <a:gd name="connsiteX3" fmla="*/ 2367623 w 2367623"/>
                <a:gd name="connsiteY3" fmla="*/ 892944 h 1533508"/>
                <a:gd name="connsiteX0" fmla="*/ 2318868 w 2318868"/>
                <a:gd name="connsiteY0" fmla="*/ 892944 h 1533508"/>
                <a:gd name="connsiteX1" fmla="*/ 177 w 2318868"/>
                <a:gd name="connsiteY1" fmla="*/ 0 h 1533508"/>
                <a:gd name="connsiteX2" fmla="*/ 5472 w 2318868"/>
                <a:gd name="connsiteY2" fmla="*/ 1533508 h 1533508"/>
                <a:gd name="connsiteX3" fmla="*/ 2318868 w 2318868"/>
                <a:gd name="connsiteY3" fmla="*/ 892944 h 1533508"/>
                <a:gd name="connsiteX0" fmla="*/ 2286365 w 2286365"/>
                <a:gd name="connsiteY0" fmla="*/ 884879 h 1533508"/>
                <a:gd name="connsiteX1" fmla="*/ 177 w 2286365"/>
                <a:gd name="connsiteY1" fmla="*/ 0 h 1533508"/>
                <a:gd name="connsiteX2" fmla="*/ 5472 w 2286365"/>
                <a:gd name="connsiteY2" fmla="*/ 1533508 h 1533508"/>
                <a:gd name="connsiteX3" fmla="*/ 2286365 w 2286365"/>
                <a:gd name="connsiteY3" fmla="*/ 884879 h 1533508"/>
              </a:gdLst>
              <a:ahLst/>
              <a:cxnLst>
                <a:cxn ang="0">
                  <a:pos x="connsiteX0" y="connsiteY0"/>
                </a:cxn>
                <a:cxn ang="0">
                  <a:pos x="connsiteX1" y="connsiteY1"/>
                </a:cxn>
                <a:cxn ang="0">
                  <a:pos x="connsiteX2" y="connsiteY2"/>
                </a:cxn>
                <a:cxn ang="0">
                  <a:pos x="connsiteX3" y="connsiteY3"/>
                </a:cxn>
              </a:cxnLst>
              <a:rect l="l" t="t" r="r" b="b"/>
              <a:pathLst>
                <a:path w="2286365" h="1533508">
                  <a:moveTo>
                    <a:pt x="2286365" y="884879"/>
                  </a:moveTo>
                  <a:lnTo>
                    <a:pt x="177" y="0"/>
                  </a:lnTo>
                  <a:cubicBezTo>
                    <a:pt x="-1300" y="1030773"/>
                    <a:pt x="6949" y="502735"/>
                    <a:pt x="5472" y="1533508"/>
                  </a:cubicBezTo>
                  <a:lnTo>
                    <a:pt x="2286365" y="884879"/>
                  </a:lnTo>
                  <a:close/>
                </a:path>
              </a:pathLst>
            </a:custGeom>
            <a:gradFill flip="none" rotWithShape="1">
              <a:gsLst>
                <a:gs pos="0">
                  <a:srgbClr val="5BAF5B"/>
                </a:gs>
                <a:gs pos="29000">
                  <a:srgbClr val="2A984C"/>
                </a:gs>
                <a:gs pos="69000">
                  <a:schemeClr val="accent4"/>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3" name="Rectangle 22">
            <a:extLst>
              <a:ext uri="{FF2B5EF4-FFF2-40B4-BE49-F238E27FC236}">
                <a16:creationId xmlns:a16="http://schemas.microsoft.com/office/drawing/2014/main" id="{596CFF0C-CB24-4A9D-B56D-1CDED9FE1395}"/>
              </a:ext>
            </a:extLst>
          </p:cNvPr>
          <p:cNvSpPr/>
          <p:nvPr userDrawn="1"/>
        </p:nvSpPr>
        <p:spPr>
          <a:xfrm>
            <a:off x="138725" y="6546000"/>
            <a:ext cx="2379177" cy="230832"/>
          </a:xfrm>
          <a:prstGeom prst="rect">
            <a:avLst/>
          </a:prstGeom>
        </p:spPr>
        <p:txBody>
          <a:bodyPr wrap="none">
            <a:spAutoFit/>
          </a:bodyPr>
          <a:lstStyle/>
          <a:p>
            <a:pPr algn="l"/>
            <a:r>
              <a:rPr lang="en-US" sz="900" b="0" i="0" kern="1200" dirty="0">
                <a:solidFill>
                  <a:schemeClr val="bg1"/>
                </a:solidFill>
                <a:effectLst/>
                <a:latin typeface="Arial" charset="0"/>
                <a:ea typeface="Arial" charset="0"/>
                <a:cs typeface="Arial" charset="0"/>
              </a:rPr>
              <a:t>© 2022 Ameresco, Inc. All rights reserved.</a:t>
            </a:r>
            <a:r>
              <a:rPr lang="en-US" sz="900" b="0" i="0" dirty="0">
                <a:solidFill>
                  <a:schemeClr val="bg1"/>
                </a:solidFill>
                <a:effectLst/>
                <a:latin typeface="Arial" charset="0"/>
                <a:ea typeface="Arial" charset="0"/>
                <a:cs typeface="Arial" charset="0"/>
              </a:rPr>
              <a:t> </a:t>
            </a:r>
            <a:endParaRPr lang="en-US" sz="900" b="0" i="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29304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MRC-Back2">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C3B7421-1A07-264F-B49E-11C50552100F}"/>
              </a:ext>
            </a:extLst>
          </p:cNvPr>
          <p:cNvGrpSpPr/>
          <p:nvPr userDrawn="1"/>
        </p:nvGrpSpPr>
        <p:grpSpPr>
          <a:xfrm>
            <a:off x="0" y="1270943"/>
            <a:ext cx="8814706" cy="2032436"/>
            <a:chOff x="-6" y="1270943"/>
            <a:chExt cx="8814706" cy="2032436"/>
          </a:xfrm>
        </p:grpSpPr>
        <p:sp>
          <p:nvSpPr>
            <p:cNvPr id="18" name="Rectangle 4">
              <a:extLst>
                <a:ext uri="{FF2B5EF4-FFF2-40B4-BE49-F238E27FC236}">
                  <a16:creationId xmlns:a16="http://schemas.microsoft.com/office/drawing/2014/main" id="{48AD17A9-B942-CC44-A91F-FD6639383791}"/>
                </a:ext>
              </a:extLst>
            </p:cNvPr>
            <p:cNvSpPr/>
            <p:nvPr userDrawn="1"/>
          </p:nvSpPr>
          <p:spPr>
            <a:xfrm>
              <a:off x="-6" y="1270943"/>
              <a:ext cx="8807674" cy="2011910"/>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4374 h 2040435"/>
                <a:gd name="connsiteX1" fmla="*/ 8445261 w 8807121"/>
                <a:gd name="connsiteY1" fmla="*/ 0 h 2040435"/>
                <a:gd name="connsiteX2" fmla="*/ 8807121 w 8807121"/>
                <a:gd name="connsiteY2" fmla="*/ 2040435 h 2040435"/>
                <a:gd name="connsiteX3" fmla="*/ 0 w 8807121"/>
                <a:gd name="connsiteY3" fmla="*/ 2033198 h 2040435"/>
                <a:gd name="connsiteX4" fmla="*/ 0 w 8807121"/>
                <a:gd name="connsiteY4" fmla="*/ 4374 h 204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121" h="2040435">
                  <a:moveTo>
                    <a:pt x="0" y="4374"/>
                  </a:moveTo>
                  <a:lnTo>
                    <a:pt x="8445261" y="0"/>
                  </a:lnTo>
                  <a:lnTo>
                    <a:pt x="8807121" y="2040435"/>
                  </a:lnTo>
                  <a:lnTo>
                    <a:pt x="0" y="2033198"/>
                  </a:lnTo>
                  <a:lnTo>
                    <a:pt x="0" y="4374"/>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0" name="Rectangle 4">
              <a:extLst>
                <a:ext uri="{FF2B5EF4-FFF2-40B4-BE49-F238E27FC236}">
                  <a16:creationId xmlns:a16="http://schemas.microsoft.com/office/drawing/2014/main" id="{04485A23-C066-F44A-8D63-74370FE7B429}"/>
                </a:ext>
              </a:extLst>
            </p:cNvPr>
            <p:cNvSpPr/>
            <p:nvPr userDrawn="1"/>
          </p:nvSpPr>
          <p:spPr>
            <a:xfrm>
              <a:off x="1" y="1275255"/>
              <a:ext cx="3951024" cy="2000461"/>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3679331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4906878"/>
                <a:gd name="connsiteY0" fmla="*/ 0 h 2036061"/>
                <a:gd name="connsiteX1" fmla="*/ 3679331 w 4906878"/>
                <a:gd name="connsiteY1" fmla="*/ 0 h 2036061"/>
                <a:gd name="connsiteX2" fmla="*/ 4906878 w 4906878"/>
                <a:gd name="connsiteY2" fmla="*/ 2036061 h 2036061"/>
                <a:gd name="connsiteX3" fmla="*/ 0 w 4906878"/>
                <a:gd name="connsiteY3" fmla="*/ 2028824 h 2036061"/>
                <a:gd name="connsiteX4" fmla="*/ 0 w 4906878"/>
                <a:gd name="connsiteY4" fmla="*/ 0 h 2036061"/>
                <a:gd name="connsiteX0" fmla="*/ 0 w 3679331"/>
                <a:gd name="connsiteY0" fmla="*/ 0 h 2028824"/>
                <a:gd name="connsiteX1" fmla="*/ 3679331 w 3679331"/>
                <a:gd name="connsiteY1" fmla="*/ 0 h 2028824"/>
                <a:gd name="connsiteX2" fmla="*/ 2270999 w 3679331"/>
                <a:gd name="connsiteY2" fmla="*/ 2028816 h 2028824"/>
                <a:gd name="connsiteX3" fmla="*/ 0 w 3679331"/>
                <a:gd name="connsiteY3" fmla="*/ 2028824 h 2028824"/>
                <a:gd name="connsiteX4" fmla="*/ 0 w 3679331"/>
                <a:gd name="connsiteY4" fmla="*/ 0 h 2028824"/>
                <a:gd name="connsiteX0" fmla="*/ 0 w 3872200"/>
                <a:gd name="connsiteY0" fmla="*/ 0 h 2028824"/>
                <a:gd name="connsiteX1" fmla="*/ 3872200 w 3872200"/>
                <a:gd name="connsiteY1" fmla="*/ 0 h 2028824"/>
                <a:gd name="connsiteX2" fmla="*/ 2270999 w 3872200"/>
                <a:gd name="connsiteY2" fmla="*/ 2028816 h 2028824"/>
                <a:gd name="connsiteX3" fmla="*/ 0 w 3872200"/>
                <a:gd name="connsiteY3" fmla="*/ 2028824 h 2028824"/>
                <a:gd name="connsiteX4" fmla="*/ 0 w 3872200"/>
                <a:gd name="connsiteY4" fmla="*/ 0 h 2028824"/>
                <a:gd name="connsiteX0" fmla="*/ 0 w 3872200"/>
                <a:gd name="connsiteY0" fmla="*/ 0 h 2028824"/>
                <a:gd name="connsiteX1" fmla="*/ 3872200 w 3872200"/>
                <a:gd name="connsiteY1" fmla="*/ 0 h 2028824"/>
                <a:gd name="connsiteX2" fmla="*/ 1606672 w 3872200"/>
                <a:gd name="connsiteY2" fmla="*/ 2028816 h 2028824"/>
                <a:gd name="connsiteX3" fmla="*/ 0 w 3872200"/>
                <a:gd name="connsiteY3" fmla="*/ 2028824 h 2028824"/>
                <a:gd name="connsiteX4" fmla="*/ 0 w 3872200"/>
                <a:gd name="connsiteY4" fmla="*/ 0 h 2028824"/>
                <a:gd name="connsiteX0" fmla="*/ 0 w 3950776"/>
                <a:gd name="connsiteY0" fmla="*/ 0 h 2028824"/>
                <a:gd name="connsiteX1" fmla="*/ 3950776 w 3950776"/>
                <a:gd name="connsiteY1" fmla="*/ 0 h 2028824"/>
                <a:gd name="connsiteX2" fmla="*/ 1606672 w 3950776"/>
                <a:gd name="connsiteY2" fmla="*/ 2028816 h 2028824"/>
                <a:gd name="connsiteX3" fmla="*/ 0 w 3950776"/>
                <a:gd name="connsiteY3" fmla="*/ 2028824 h 2028824"/>
                <a:gd name="connsiteX4" fmla="*/ 0 w 3950776"/>
                <a:gd name="connsiteY4" fmla="*/ 0 h 2028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776" h="2028824">
                  <a:moveTo>
                    <a:pt x="0" y="0"/>
                  </a:moveTo>
                  <a:lnTo>
                    <a:pt x="3950776" y="0"/>
                  </a:lnTo>
                  <a:lnTo>
                    <a:pt x="1606672" y="2028816"/>
                  </a:lnTo>
                  <a:lnTo>
                    <a:pt x="0" y="2028824"/>
                  </a:lnTo>
                  <a:lnTo>
                    <a:pt x="0" y="0"/>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Rectangle 4">
              <a:extLst>
                <a:ext uri="{FF2B5EF4-FFF2-40B4-BE49-F238E27FC236}">
                  <a16:creationId xmlns:a16="http://schemas.microsoft.com/office/drawing/2014/main" id="{DF14CF19-86E1-494D-8EF6-419BE57345EE}"/>
                </a:ext>
              </a:extLst>
            </p:cNvPr>
            <p:cNvSpPr/>
            <p:nvPr userDrawn="1"/>
          </p:nvSpPr>
          <p:spPr>
            <a:xfrm>
              <a:off x="0" y="3204257"/>
              <a:ext cx="8814700" cy="99122"/>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36788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59012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775373"/>
                <a:gd name="connsiteY0" fmla="*/ 0 h 2108212"/>
                <a:gd name="connsiteX1" fmla="*/ 8759012 w 8775373"/>
                <a:gd name="connsiteY1" fmla="*/ 0 h 2108212"/>
                <a:gd name="connsiteX2" fmla="*/ 8775373 w 8775373"/>
                <a:gd name="connsiteY2" fmla="*/ 2108212 h 2108212"/>
                <a:gd name="connsiteX3" fmla="*/ 0 w 8775373"/>
                <a:gd name="connsiteY3" fmla="*/ 2028824 h 2108212"/>
                <a:gd name="connsiteX4" fmla="*/ 0 w 8775373"/>
                <a:gd name="connsiteY4" fmla="*/ 0 h 2108212"/>
                <a:gd name="connsiteX0" fmla="*/ 0 w 8765849"/>
                <a:gd name="connsiteY0" fmla="*/ 0 h 2028835"/>
                <a:gd name="connsiteX1" fmla="*/ 8759012 w 8765849"/>
                <a:gd name="connsiteY1" fmla="*/ 0 h 2028835"/>
                <a:gd name="connsiteX2" fmla="*/ 8765849 w 8765849"/>
                <a:gd name="connsiteY2" fmla="*/ 1963910 h 2028835"/>
                <a:gd name="connsiteX3" fmla="*/ 0 w 8765849"/>
                <a:gd name="connsiteY3" fmla="*/ 2028824 h 2028835"/>
                <a:gd name="connsiteX4" fmla="*/ 0 w 8765849"/>
                <a:gd name="connsiteY4" fmla="*/ 0 h 2028835"/>
                <a:gd name="connsiteX0" fmla="*/ 0 w 8759012"/>
                <a:gd name="connsiteY0" fmla="*/ 0 h 2028835"/>
                <a:gd name="connsiteX1" fmla="*/ 8759012 w 8759012"/>
                <a:gd name="connsiteY1" fmla="*/ 0 h 2028835"/>
                <a:gd name="connsiteX2" fmla="*/ 8680129 w 8759012"/>
                <a:gd name="connsiteY2" fmla="*/ 1891760 h 2028835"/>
                <a:gd name="connsiteX3" fmla="*/ 0 w 8759012"/>
                <a:gd name="connsiteY3" fmla="*/ 2028824 h 2028835"/>
                <a:gd name="connsiteX4" fmla="*/ 0 w 8759012"/>
                <a:gd name="connsiteY4" fmla="*/ 0 h 2028835"/>
                <a:gd name="connsiteX0" fmla="*/ 0 w 8775373"/>
                <a:gd name="connsiteY0" fmla="*/ 0 h 2028835"/>
                <a:gd name="connsiteX1" fmla="*/ 8759012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5373"/>
                <a:gd name="connsiteY0" fmla="*/ 0 h 2028835"/>
                <a:gd name="connsiteX1" fmla="*/ 8762187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2198"/>
                <a:gd name="connsiteY0" fmla="*/ 0 h 2028835"/>
                <a:gd name="connsiteX1" fmla="*/ 8762187 w 8772198"/>
                <a:gd name="connsiteY1" fmla="*/ 0 h 2028835"/>
                <a:gd name="connsiteX2" fmla="*/ 8772198 w 8772198"/>
                <a:gd name="connsiteY2" fmla="*/ 1891760 h 2028835"/>
                <a:gd name="connsiteX3" fmla="*/ 0 w 8772198"/>
                <a:gd name="connsiteY3" fmla="*/ 2028824 h 2028835"/>
                <a:gd name="connsiteX4" fmla="*/ 0 w 8772198"/>
                <a:gd name="connsiteY4" fmla="*/ 0 h 2028835"/>
                <a:gd name="connsiteX0" fmla="*/ 0 w 8778548"/>
                <a:gd name="connsiteY0" fmla="*/ 0 h 2036061"/>
                <a:gd name="connsiteX1" fmla="*/ 8762187 w 8778548"/>
                <a:gd name="connsiteY1" fmla="*/ 0 h 2036061"/>
                <a:gd name="connsiteX2" fmla="*/ 8778548 w 8778548"/>
                <a:gd name="connsiteY2" fmla="*/ 2036061 h 2036061"/>
                <a:gd name="connsiteX3" fmla="*/ 0 w 8778548"/>
                <a:gd name="connsiteY3" fmla="*/ 2028824 h 2036061"/>
                <a:gd name="connsiteX4" fmla="*/ 0 w 8778548"/>
                <a:gd name="connsiteY4" fmla="*/ 0 h 2036061"/>
                <a:gd name="connsiteX0" fmla="*/ 0 w 8775385"/>
                <a:gd name="connsiteY0" fmla="*/ 0 h 2180363"/>
                <a:gd name="connsiteX1" fmla="*/ 8762187 w 8775385"/>
                <a:gd name="connsiteY1" fmla="*/ 0 h 2180363"/>
                <a:gd name="connsiteX2" fmla="*/ 8775385 w 8775385"/>
                <a:gd name="connsiteY2" fmla="*/ 2180363 h 2180363"/>
                <a:gd name="connsiteX3" fmla="*/ 0 w 8775385"/>
                <a:gd name="connsiteY3" fmla="*/ 2028824 h 2180363"/>
                <a:gd name="connsiteX4" fmla="*/ 0 w 8775385"/>
                <a:gd name="connsiteY4" fmla="*/ 0 h 2180363"/>
                <a:gd name="connsiteX0" fmla="*/ 0 w 8781711"/>
                <a:gd name="connsiteY0" fmla="*/ 0 h 2252514"/>
                <a:gd name="connsiteX1" fmla="*/ 8762187 w 8781711"/>
                <a:gd name="connsiteY1" fmla="*/ 0 h 2252514"/>
                <a:gd name="connsiteX2" fmla="*/ 8781711 w 8781711"/>
                <a:gd name="connsiteY2" fmla="*/ 2252514 h 2252514"/>
                <a:gd name="connsiteX3" fmla="*/ 0 w 8781711"/>
                <a:gd name="connsiteY3" fmla="*/ 2028824 h 2252514"/>
                <a:gd name="connsiteX4" fmla="*/ 0 w 8781711"/>
                <a:gd name="connsiteY4" fmla="*/ 0 h 225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711" h="2252514">
                  <a:moveTo>
                    <a:pt x="0" y="0"/>
                  </a:moveTo>
                  <a:lnTo>
                    <a:pt x="8762187" y="0"/>
                  </a:lnTo>
                  <a:cubicBezTo>
                    <a:pt x="8766582" y="606536"/>
                    <a:pt x="8777316" y="1645978"/>
                    <a:pt x="8781711" y="2252514"/>
                  </a:cubicBezTo>
                  <a:lnTo>
                    <a:pt x="0" y="2028824"/>
                  </a:lnTo>
                  <a:lnTo>
                    <a:pt x="0" y="0"/>
                  </a:lnTo>
                  <a:close/>
                </a:path>
              </a:pathLst>
            </a:custGeom>
            <a:gradFill flip="none" rotWithShape="1">
              <a:gsLst>
                <a:gs pos="9000">
                  <a:schemeClr val="accent6"/>
                </a:gs>
                <a:gs pos="62000">
                  <a:schemeClr val="accent5"/>
                </a:gs>
              </a:gsLst>
              <a:lin ang="18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2" name="Picture Placeholder 3">
            <a:extLst>
              <a:ext uri="{FF2B5EF4-FFF2-40B4-BE49-F238E27FC236}">
                <a16:creationId xmlns:a16="http://schemas.microsoft.com/office/drawing/2014/main" id="{DEEB77A7-2847-974A-A2A7-7813981BB629}"/>
              </a:ext>
            </a:extLst>
          </p:cNvPr>
          <p:cNvSpPr>
            <a:spLocks noGrp="1"/>
          </p:cNvSpPr>
          <p:nvPr>
            <p:ph type="pic" sz="quarter" idx="13"/>
          </p:nvPr>
        </p:nvSpPr>
        <p:spPr>
          <a:xfrm>
            <a:off x="5043289" y="-14923"/>
            <a:ext cx="7158582" cy="6907795"/>
          </a:xfrm>
          <a:custGeom>
            <a:avLst/>
            <a:gdLst>
              <a:gd name="connsiteX0" fmla="*/ 0 w 5895975"/>
              <a:gd name="connsiteY0" fmla="*/ 0 h 6858000"/>
              <a:gd name="connsiteX1" fmla="*/ 5895975 w 5895975"/>
              <a:gd name="connsiteY1" fmla="*/ 0 h 6858000"/>
              <a:gd name="connsiteX2" fmla="*/ 5895975 w 5895975"/>
              <a:gd name="connsiteY2" fmla="*/ 6858000 h 6858000"/>
              <a:gd name="connsiteX3" fmla="*/ 0 w 5895975"/>
              <a:gd name="connsiteY3" fmla="*/ 6858000 h 6858000"/>
              <a:gd name="connsiteX4" fmla="*/ 0 w 5895975"/>
              <a:gd name="connsiteY4" fmla="*/ 0 h 6858000"/>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1973179 w 5895975"/>
              <a:gd name="connsiteY4"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242762 w 5165558"/>
              <a:gd name="connsiteY0" fmla="*/ 0 h 6874042"/>
              <a:gd name="connsiteX1" fmla="*/ 5165558 w 5165558"/>
              <a:gd name="connsiteY1" fmla="*/ 16042 h 6874042"/>
              <a:gd name="connsiteX2" fmla="*/ 5165558 w 5165558"/>
              <a:gd name="connsiteY2" fmla="*/ 6874042 h 6874042"/>
              <a:gd name="connsiteX3" fmla="*/ 1242762 w 5165558"/>
              <a:gd name="connsiteY3" fmla="*/ 6874042 h 6874042"/>
              <a:gd name="connsiteX4" fmla="*/ 0 w 5165558"/>
              <a:gd name="connsiteY4" fmla="*/ 2438400 h 6874042"/>
              <a:gd name="connsiteX5" fmla="*/ 1242762 w 5165558"/>
              <a:gd name="connsiteY5" fmla="*/ 0 h 6874042"/>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83103 w 5205899"/>
              <a:gd name="connsiteY0" fmla="*/ 0 h 6874051"/>
              <a:gd name="connsiteX1" fmla="*/ 5205899 w 5205899"/>
              <a:gd name="connsiteY1" fmla="*/ 16042 h 6874051"/>
              <a:gd name="connsiteX2" fmla="*/ 5205899 w 5205899"/>
              <a:gd name="connsiteY2" fmla="*/ 6874042 h 6874051"/>
              <a:gd name="connsiteX3" fmla="*/ 1283103 w 5205899"/>
              <a:gd name="connsiteY3" fmla="*/ 6874042 h 6874051"/>
              <a:gd name="connsiteX4" fmla="*/ 0 w 5205899"/>
              <a:gd name="connsiteY4" fmla="*/ 2485465 h 6874051"/>
              <a:gd name="connsiteX5" fmla="*/ 1283103 w 5205899"/>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310538 w 5233334"/>
              <a:gd name="connsiteY0" fmla="*/ 0 h 6874051"/>
              <a:gd name="connsiteX1" fmla="*/ 5233334 w 5233334"/>
              <a:gd name="connsiteY1" fmla="*/ 16042 h 6874051"/>
              <a:gd name="connsiteX2" fmla="*/ 5233334 w 5233334"/>
              <a:gd name="connsiteY2" fmla="*/ 6874042 h 6874051"/>
              <a:gd name="connsiteX3" fmla="*/ 1310538 w 5233334"/>
              <a:gd name="connsiteY3" fmla="*/ 6874042 h 6874051"/>
              <a:gd name="connsiteX4" fmla="*/ 541 w 5233334"/>
              <a:gd name="connsiteY4" fmla="*/ 2519083 h 6874051"/>
              <a:gd name="connsiteX5" fmla="*/ 1310538 w 5233334"/>
              <a:gd name="connsiteY5" fmla="*/ 0 h 6874051"/>
              <a:gd name="connsiteX0" fmla="*/ 1290380 w 5213176"/>
              <a:gd name="connsiteY0" fmla="*/ 0 h 6874051"/>
              <a:gd name="connsiteX1" fmla="*/ 5213176 w 5213176"/>
              <a:gd name="connsiteY1" fmla="*/ 16042 h 6874051"/>
              <a:gd name="connsiteX2" fmla="*/ 5213176 w 5213176"/>
              <a:gd name="connsiteY2" fmla="*/ 6874042 h 6874051"/>
              <a:gd name="connsiteX3" fmla="*/ 1290380 w 5213176"/>
              <a:gd name="connsiteY3" fmla="*/ 6874042 h 6874051"/>
              <a:gd name="connsiteX4" fmla="*/ 554 w 5213176"/>
              <a:gd name="connsiteY4" fmla="*/ 2545978 h 6874051"/>
              <a:gd name="connsiteX5" fmla="*/ 1290380 w 5213176"/>
              <a:gd name="connsiteY5" fmla="*/ 0 h 6874051"/>
              <a:gd name="connsiteX0" fmla="*/ 1256783 w 5179579"/>
              <a:gd name="connsiteY0" fmla="*/ 0 h 6874051"/>
              <a:gd name="connsiteX1" fmla="*/ 5179579 w 5179579"/>
              <a:gd name="connsiteY1" fmla="*/ 16042 h 6874051"/>
              <a:gd name="connsiteX2" fmla="*/ 5179579 w 5179579"/>
              <a:gd name="connsiteY2" fmla="*/ 6874042 h 6874051"/>
              <a:gd name="connsiteX3" fmla="*/ 1256783 w 5179579"/>
              <a:gd name="connsiteY3" fmla="*/ 6874042 h 6874051"/>
              <a:gd name="connsiteX4" fmla="*/ 575 w 5179579"/>
              <a:gd name="connsiteY4" fmla="*/ 2559425 h 6874051"/>
              <a:gd name="connsiteX5" fmla="*/ 1256783 w 5179579"/>
              <a:gd name="connsiteY5" fmla="*/ 0 h 6874051"/>
              <a:gd name="connsiteX0" fmla="*/ 1270221 w 5193017"/>
              <a:gd name="connsiteY0" fmla="*/ 0 h 6874051"/>
              <a:gd name="connsiteX1" fmla="*/ 5193017 w 5193017"/>
              <a:gd name="connsiteY1" fmla="*/ 16042 h 6874051"/>
              <a:gd name="connsiteX2" fmla="*/ 5193017 w 5193017"/>
              <a:gd name="connsiteY2" fmla="*/ 6874042 h 6874051"/>
              <a:gd name="connsiteX3" fmla="*/ 1270221 w 5193017"/>
              <a:gd name="connsiteY3" fmla="*/ 6874042 h 6874051"/>
              <a:gd name="connsiteX4" fmla="*/ 566 w 5193017"/>
              <a:gd name="connsiteY4" fmla="*/ 2525808 h 6874051"/>
              <a:gd name="connsiteX5" fmla="*/ 1270221 w 5193017"/>
              <a:gd name="connsiteY5" fmla="*/ 0 h 6874051"/>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70040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44222 w 5175256"/>
              <a:gd name="connsiteY0" fmla="*/ 434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434 h 6858009"/>
              <a:gd name="connsiteX0" fmla="*/ 1244222 w 5175256"/>
              <a:gd name="connsiteY0" fmla="*/ 6295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6295 h 6858009"/>
              <a:gd name="connsiteX0" fmla="*/ 1232501 w 5175258"/>
              <a:gd name="connsiteY0" fmla="*/ 12157 h 6858009"/>
              <a:gd name="connsiteX1" fmla="*/ 5175258 w 5175258"/>
              <a:gd name="connsiteY1" fmla="*/ 0 h 6858009"/>
              <a:gd name="connsiteX2" fmla="*/ 5175258 w 5175258"/>
              <a:gd name="connsiteY2" fmla="*/ 6858000 h 6858009"/>
              <a:gd name="connsiteX3" fmla="*/ 1205570 w 5175258"/>
              <a:gd name="connsiteY3" fmla="*/ 6858000 h 6858009"/>
              <a:gd name="connsiteX4" fmla="*/ 392 w 5175258"/>
              <a:gd name="connsiteY4" fmla="*/ 2457012 h 6858009"/>
              <a:gd name="connsiteX5" fmla="*/ 1232501 w 5175258"/>
              <a:gd name="connsiteY5" fmla="*/ 12157 h 6858009"/>
              <a:gd name="connsiteX0" fmla="*/ 1232511 w 5175268"/>
              <a:gd name="connsiteY0" fmla="*/ 12157 h 6858009"/>
              <a:gd name="connsiteX1" fmla="*/ 5175268 w 5175268"/>
              <a:gd name="connsiteY1" fmla="*/ 0 h 6858009"/>
              <a:gd name="connsiteX2" fmla="*/ 5175268 w 5175268"/>
              <a:gd name="connsiteY2" fmla="*/ 6858000 h 6858009"/>
              <a:gd name="connsiteX3" fmla="*/ 1205580 w 5175268"/>
              <a:gd name="connsiteY3" fmla="*/ 6858000 h 6858009"/>
              <a:gd name="connsiteX4" fmla="*/ 402 w 5175268"/>
              <a:gd name="connsiteY4" fmla="*/ 2457012 h 6858009"/>
              <a:gd name="connsiteX5" fmla="*/ 1232511 w 5175268"/>
              <a:gd name="connsiteY5" fmla="*/ 12157 h 6858009"/>
              <a:gd name="connsiteX0" fmla="*/ 1245570 w 5175264"/>
              <a:gd name="connsiteY0" fmla="*/ 0 h 6858915"/>
              <a:gd name="connsiteX1" fmla="*/ 5175264 w 5175264"/>
              <a:gd name="connsiteY1" fmla="*/ 906 h 6858915"/>
              <a:gd name="connsiteX2" fmla="*/ 5175264 w 5175264"/>
              <a:gd name="connsiteY2" fmla="*/ 6858906 h 6858915"/>
              <a:gd name="connsiteX3" fmla="*/ 1205576 w 5175264"/>
              <a:gd name="connsiteY3" fmla="*/ 6858906 h 6858915"/>
              <a:gd name="connsiteX4" fmla="*/ 398 w 5175264"/>
              <a:gd name="connsiteY4" fmla="*/ 2457918 h 6858915"/>
              <a:gd name="connsiteX5" fmla="*/ 1245570 w 5175264"/>
              <a:gd name="connsiteY5" fmla="*/ 0 h 6858915"/>
              <a:gd name="connsiteX0" fmla="*/ 1249924 w 5175263"/>
              <a:gd name="connsiteY0" fmla="*/ 0 h 6871978"/>
              <a:gd name="connsiteX1" fmla="*/ 5175263 w 5175263"/>
              <a:gd name="connsiteY1" fmla="*/ 13969 h 6871978"/>
              <a:gd name="connsiteX2" fmla="*/ 5175263 w 5175263"/>
              <a:gd name="connsiteY2" fmla="*/ 6871969 h 6871978"/>
              <a:gd name="connsiteX3" fmla="*/ 1205575 w 5175263"/>
              <a:gd name="connsiteY3" fmla="*/ 6871969 h 6871978"/>
              <a:gd name="connsiteX4" fmla="*/ 397 w 5175263"/>
              <a:gd name="connsiteY4" fmla="*/ 2470981 h 6871978"/>
              <a:gd name="connsiteX5" fmla="*/ 1249924 w 5175263"/>
              <a:gd name="connsiteY5" fmla="*/ 0 h 6871978"/>
              <a:gd name="connsiteX0" fmla="*/ 1236864 w 5175266"/>
              <a:gd name="connsiteY0" fmla="*/ 0 h 6858915"/>
              <a:gd name="connsiteX1" fmla="*/ 5175266 w 5175266"/>
              <a:gd name="connsiteY1" fmla="*/ 906 h 6858915"/>
              <a:gd name="connsiteX2" fmla="*/ 5175266 w 5175266"/>
              <a:gd name="connsiteY2" fmla="*/ 6858906 h 6858915"/>
              <a:gd name="connsiteX3" fmla="*/ 1205578 w 5175266"/>
              <a:gd name="connsiteY3" fmla="*/ 6858906 h 6858915"/>
              <a:gd name="connsiteX4" fmla="*/ 400 w 5175266"/>
              <a:gd name="connsiteY4" fmla="*/ 2457918 h 6858915"/>
              <a:gd name="connsiteX5" fmla="*/ 1236864 w 5175266"/>
              <a:gd name="connsiteY5" fmla="*/ 0 h 6858915"/>
              <a:gd name="connsiteX0" fmla="*/ 1895634 w 5834036"/>
              <a:gd name="connsiteY0" fmla="*/ 2896 h 6861807"/>
              <a:gd name="connsiteX1" fmla="*/ 5834036 w 5834036"/>
              <a:gd name="connsiteY1" fmla="*/ 3802 h 6861807"/>
              <a:gd name="connsiteX2" fmla="*/ 5834036 w 5834036"/>
              <a:gd name="connsiteY2" fmla="*/ 6861802 h 6861807"/>
              <a:gd name="connsiteX3" fmla="*/ 1864348 w 5834036"/>
              <a:gd name="connsiteY3" fmla="*/ 6861802 h 6861807"/>
              <a:gd name="connsiteX4" fmla="*/ 264 w 5834036"/>
              <a:gd name="connsiteY4" fmla="*/ 2 h 6861807"/>
              <a:gd name="connsiteX5" fmla="*/ 1895634 w 5834036"/>
              <a:gd name="connsiteY5" fmla="*/ 2896 h 6861807"/>
              <a:gd name="connsiteX0" fmla="*/ 9 w 5833781"/>
              <a:gd name="connsiteY0" fmla="*/ 855589 h 7717394"/>
              <a:gd name="connsiteX1" fmla="*/ 5833781 w 5833781"/>
              <a:gd name="connsiteY1" fmla="*/ 859389 h 7717394"/>
              <a:gd name="connsiteX2" fmla="*/ 5833781 w 5833781"/>
              <a:gd name="connsiteY2" fmla="*/ 7717389 h 7717394"/>
              <a:gd name="connsiteX3" fmla="*/ 1864093 w 5833781"/>
              <a:gd name="connsiteY3" fmla="*/ 7717389 h 7717394"/>
              <a:gd name="connsiteX4" fmla="*/ 9 w 5833781"/>
              <a:gd name="connsiteY4" fmla="*/ 855589 h 7717394"/>
              <a:gd name="connsiteX0" fmla="*/ 9 w 5833781"/>
              <a:gd name="connsiteY0" fmla="*/ 3 h 6861808"/>
              <a:gd name="connsiteX1" fmla="*/ 5833781 w 5833781"/>
              <a:gd name="connsiteY1" fmla="*/ 3803 h 6861808"/>
              <a:gd name="connsiteX2" fmla="*/ 5833781 w 5833781"/>
              <a:gd name="connsiteY2" fmla="*/ 6861803 h 6861808"/>
              <a:gd name="connsiteX3" fmla="*/ 1864093 w 5833781"/>
              <a:gd name="connsiteY3" fmla="*/ 6861803 h 6861808"/>
              <a:gd name="connsiteX4" fmla="*/ 9 w 5833781"/>
              <a:gd name="connsiteY4" fmla="*/ 3 h 6861808"/>
              <a:gd name="connsiteX0" fmla="*/ 11 w 5443818"/>
              <a:gd name="connsiteY0" fmla="*/ 36541 h 6858005"/>
              <a:gd name="connsiteX1" fmla="*/ 5443818 w 5443818"/>
              <a:gd name="connsiteY1" fmla="*/ 0 h 6858005"/>
              <a:gd name="connsiteX2" fmla="*/ 5443818 w 5443818"/>
              <a:gd name="connsiteY2" fmla="*/ 6858000 h 6858005"/>
              <a:gd name="connsiteX3" fmla="*/ 1474130 w 5443818"/>
              <a:gd name="connsiteY3" fmla="*/ 6858000 h 6858005"/>
              <a:gd name="connsiteX4" fmla="*/ 11 w 5443818"/>
              <a:gd name="connsiteY4" fmla="*/ 36541 h 6858005"/>
              <a:gd name="connsiteX0" fmla="*/ 12 w 5336243"/>
              <a:gd name="connsiteY0" fmla="*/ 63435 h 6858005"/>
              <a:gd name="connsiteX1" fmla="*/ 5336243 w 5336243"/>
              <a:gd name="connsiteY1" fmla="*/ 0 h 6858005"/>
              <a:gd name="connsiteX2" fmla="*/ 5336243 w 5336243"/>
              <a:gd name="connsiteY2" fmla="*/ 6858000 h 6858005"/>
              <a:gd name="connsiteX3" fmla="*/ 1366555 w 5336243"/>
              <a:gd name="connsiteY3" fmla="*/ 6858000 h 6858005"/>
              <a:gd name="connsiteX4" fmla="*/ 12 w 5336243"/>
              <a:gd name="connsiteY4" fmla="*/ 63435 h 6858005"/>
              <a:gd name="connsiteX0" fmla="*/ 12 w 5336243"/>
              <a:gd name="connsiteY0" fmla="*/ 63435 h 6871452"/>
              <a:gd name="connsiteX1" fmla="*/ 5336243 w 5336243"/>
              <a:gd name="connsiteY1" fmla="*/ 0 h 6871452"/>
              <a:gd name="connsiteX2" fmla="*/ 5336243 w 5336243"/>
              <a:gd name="connsiteY2" fmla="*/ 6858000 h 6871452"/>
              <a:gd name="connsiteX3" fmla="*/ 1258978 w 5336243"/>
              <a:gd name="connsiteY3" fmla="*/ 6871447 h 6871452"/>
              <a:gd name="connsiteX4" fmla="*/ 12 w 5336243"/>
              <a:gd name="connsiteY4" fmla="*/ 63435 h 6871452"/>
              <a:gd name="connsiteX0" fmla="*/ 11 w 5430371"/>
              <a:gd name="connsiteY0" fmla="*/ 2 h 6875254"/>
              <a:gd name="connsiteX1" fmla="*/ 5430371 w 5430371"/>
              <a:gd name="connsiteY1" fmla="*/ 3802 h 6875254"/>
              <a:gd name="connsiteX2" fmla="*/ 5430371 w 5430371"/>
              <a:gd name="connsiteY2" fmla="*/ 6861802 h 6875254"/>
              <a:gd name="connsiteX3" fmla="*/ 1353106 w 5430371"/>
              <a:gd name="connsiteY3" fmla="*/ 6875249 h 6875254"/>
              <a:gd name="connsiteX4" fmla="*/ 11 w 5430371"/>
              <a:gd name="connsiteY4" fmla="*/ 2 h 6875254"/>
              <a:gd name="connsiteX0" fmla="*/ 11 w 6721288"/>
              <a:gd name="connsiteY0" fmla="*/ 2 h 6888696"/>
              <a:gd name="connsiteX1" fmla="*/ 5430371 w 6721288"/>
              <a:gd name="connsiteY1" fmla="*/ 3802 h 6888696"/>
              <a:gd name="connsiteX2" fmla="*/ 6721288 w 6721288"/>
              <a:gd name="connsiteY2" fmla="*/ 6888696 h 6888696"/>
              <a:gd name="connsiteX3" fmla="*/ 1353106 w 6721288"/>
              <a:gd name="connsiteY3" fmla="*/ 6875249 h 6888696"/>
              <a:gd name="connsiteX4" fmla="*/ 11 w 6721288"/>
              <a:gd name="connsiteY4" fmla="*/ 2 h 6888696"/>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1 w 7479230"/>
              <a:gd name="connsiteY0" fmla="*/ 873318 h 7762012"/>
              <a:gd name="connsiteX1" fmla="*/ 6721288 w 7479230"/>
              <a:gd name="connsiteY1" fmla="*/ 850224 h 7762012"/>
              <a:gd name="connsiteX2" fmla="*/ 6721288 w 7479230"/>
              <a:gd name="connsiteY2" fmla="*/ 7762012 h 7762012"/>
              <a:gd name="connsiteX3" fmla="*/ 1353106 w 7479230"/>
              <a:gd name="connsiteY3" fmla="*/ 7748565 h 7762012"/>
              <a:gd name="connsiteX4" fmla="*/ 11 w 7479230"/>
              <a:gd name="connsiteY4" fmla="*/ 873318 h 7762012"/>
              <a:gd name="connsiteX0" fmla="*/ 11 w 6721288"/>
              <a:gd name="connsiteY0" fmla="*/ 873318 h 7762012"/>
              <a:gd name="connsiteX1" fmla="*/ 6721288 w 6721288"/>
              <a:gd name="connsiteY1" fmla="*/ 850224 h 7762012"/>
              <a:gd name="connsiteX2" fmla="*/ 6721288 w 6721288"/>
              <a:gd name="connsiteY2" fmla="*/ 7762012 h 7762012"/>
              <a:gd name="connsiteX3" fmla="*/ 1353106 w 6721288"/>
              <a:gd name="connsiteY3" fmla="*/ 7748565 h 7762012"/>
              <a:gd name="connsiteX4" fmla="*/ 11 w 6721288"/>
              <a:gd name="connsiteY4" fmla="*/ 873318 h 7762012"/>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2 w 7204718"/>
              <a:gd name="connsiteY0" fmla="*/ 519137 h 7421278"/>
              <a:gd name="connsiteX1" fmla="*/ 6707842 w 7204718"/>
              <a:gd name="connsiteY1" fmla="*/ 509490 h 7421278"/>
              <a:gd name="connsiteX2" fmla="*/ 6707842 w 7204718"/>
              <a:gd name="connsiteY2" fmla="*/ 7421278 h 7421278"/>
              <a:gd name="connsiteX3" fmla="*/ 1339660 w 7204718"/>
              <a:gd name="connsiteY3" fmla="*/ 7407831 h 7421278"/>
              <a:gd name="connsiteX4" fmla="*/ 12 w 7204718"/>
              <a:gd name="connsiteY4" fmla="*/ 519137 h 7421278"/>
              <a:gd name="connsiteX0" fmla="*/ 12 w 7204718"/>
              <a:gd name="connsiteY0" fmla="*/ 9647 h 6911788"/>
              <a:gd name="connsiteX1" fmla="*/ 6707842 w 7204718"/>
              <a:gd name="connsiteY1" fmla="*/ 0 h 6911788"/>
              <a:gd name="connsiteX2" fmla="*/ 6707842 w 7204718"/>
              <a:gd name="connsiteY2" fmla="*/ 6911788 h 6911788"/>
              <a:gd name="connsiteX3" fmla="*/ 1339660 w 7204718"/>
              <a:gd name="connsiteY3" fmla="*/ 6898341 h 6911788"/>
              <a:gd name="connsiteX4" fmla="*/ 12 w 7204718"/>
              <a:gd name="connsiteY4" fmla="*/ 9647 h 6911788"/>
              <a:gd name="connsiteX0" fmla="*/ 12 w 6707842"/>
              <a:gd name="connsiteY0" fmla="*/ 9647 h 6911788"/>
              <a:gd name="connsiteX1" fmla="*/ 6707842 w 6707842"/>
              <a:gd name="connsiteY1" fmla="*/ 0 h 6911788"/>
              <a:gd name="connsiteX2" fmla="*/ 6707842 w 6707842"/>
              <a:gd name="connsiteY2" fmla="*/ 6911788 h 6911788"/>
              <a:gd name="connsiteX3" fmla="*/ 1339660 w 6707842"/>
              <a:gd name="connsiteY3" fmla="*/ 6898341 h 6911788"/>
              <a:gd name="connsiteX4" fmla="*/ 12 w 6707842"/>
              <a:gd name="connsiteY4" fmla="*/ 9647 h 6911788"/>
              <a:gd name="connsiteX0" fmla="*/ 471233 w 7179063"/>
              <a:gd name="connsiteY0" fmla="*/ 9647 h 6911788"/>
              <a:gd name="connsiteX1" fmla="*/ 7179063 w 7179063"/>
              <a:gd name="connsiteY1" fmla="*/ 0 h 6911788"/>
              <a:gd name="connsiteX2" fmla="*/ 7179063 w 7179063"/>
              <a:gd name="connsiteY2" fmla="*/ 6911788 h 6911788"/>
              <a:gd name="connsiteX3" fmla="*/ 1810881 w 7179063"/>
              <a:gd name="connsiteY3" fmla="*/ 6898341 h 6911788"/>
              <a:gd name="connsiteX4" fmla="*/ 698369 w 7179063"/>
              <a:gd name="connsiteY4" fmla="*/ 1262578 h 6911788"/>
              <a:gd name="connsiteX5" fmla="*/ 471233 w 7179063"/>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227136 w 6707830"/>
              <a:gd name="connsiteY4" fmla="*/ 1262578 h 6911788"/>
              <a:gd name="connsiteX5" fmla="*/ 0 w 6707830"/>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64207 w 6707830"/>
              <a:gd name="connsiteY5" fmla="*/ 243647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1814980 w 6707830"/>
              <a:gd name="connsiteY5" fmla="*/ 2195513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338118 w 6936430"/>
              <a:gd name="connsiteY7" fmla="*/ 1287568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534679 w 7174555"/>
              <a:gd name="connsiteY7" fmla="*/ 1277177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5526 w 7174555"/>
              <a:gd name="connsiteY6" fmla="*/ 1286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35861 w 7174555"/>
              <a:gd name="connsiteY6" fmla="*/ 1295314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9860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8548"/>
              <a:gd name="connsiteY0" fmla="*/ 17536 h 6911788"/>
              <a:gd name="connsiteX1" fmla="*/ 7178548 w 7178548"/>
              <a:gd name="connsiteY1" fmla="*/ 0 h 6911788"/>
              <a:gd name="connsiteX2" fmla="*/ 7178548 w 7178548"/>
              <a:gd name="connsiteY2" fmla="*/ 6911788 h 6911788"/>
              <a:gd name="connsiteX3" fmla="*/ 1810366 w 7178548"/>
              <a:gd name="connsiteY3" fmla="*/ 6898341 h 6911788"/>
              <a:gd name="connsiteX4" fmla="*/ 858492 w 7178548"/>
              <a:gd name="connsiteY4" fmla="*/ 3313799 h 6911788"/>
              <a:gd name="connsiteX5" fmla="*/ 3787044 w 7178548"/>
              <a:gd name="connsiteY5" fmla="*/ 3313800 h 6911788"/>
              <a:gd name="connsiteX6" fmla="*/ 3423378 w 7178548"/>
              <a:gd name="connsiteY6" fmla="*/ 1298862 h 6911788"/>
              <a:gd name="connsiteX7" fmla="*/ 338646 w 7178548"/>
              <a:gd name="connsiteY7" fmla="*/ 1296993 h 6911788"/>
              <a:gd name="connsiteX8" fmla="*/ 0 w 7178548"/>
              <a:gd name="connsiteY8" fmla="*/ 17536 h 6911788"/>
              <a:gd name="connsiteX0" fmla="*/ 0 w 7158582"/>
              <a:gd name="connsiteY0" fmla="*/ 9550 h 6911788"/>
              <a:gd name="connsiteX1" fmla="*/ 7158582 w 7158582"/>
              <a:gd name="connsiteY1" fmla="*/ 0 h 6911788"/>
              <a:gd name="connsiteX2" fmla="*/ 7158582 w 7158582"/>
              <a:gd name="connsiteY2" fmla="*/ 6911788 h 6911788"/>
              <a:gd name="connsiteX3" fmla="*/ 1790400 w 7158582"/>
              <a:gd name="connsiteY3" fmla="*/ 6898341 h 6911788"/>
              <a:gd name="connsiteX4" fmla="*/ 838526 w 7158582"/>
              <a:gd name="connsiteY4" fmla="*/ 3313799 h 6911788"/>
              <a:gd name="connsiteX5" fmla="*/ 3767078 w 7158582"/>
              <a:gd name="connsiteY5" fmla="*/ 3313800 h 6911788"/>
              <a:gd name="connsiteX6" fmla="*/ 3403412 w 7158582"/>
              <a:gd name="connsiteY6" fmla="*/ 1298862 h 6911788"/>
              <a:gd name="connsiteX7" fmla="*/ 318680 w 7158582"/>
              <a:gd name="connsiteY7" fmla="*/ 1296993 h 6911788"/>
              <a:gd name="connsiteX8" fmla="*/ 0 w 7158582"/>
              <a:gd name="connsiteY8" fmla="*/ 9550 h 6911788"/>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8680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1615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5832 h 6907795"/>
              <a:gd name="connsiteX8" fmla="*/ 0 w 7158582"/>
              <a:gd name="connsiteY8" fmla="*/ 5557 h 690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8582" h="6907795">
                <a:moveTo>
                  <a:pt x="0" y="5557"/>
                </a:moveTo>
                <a:lnTo>
                  <a:pt x="7154589" y="0"/>
                </a:lnTo>
                <a:lnTo>
                  <a:pt x="7158582" y="6907795"/>
                </a:lnTo>
                <a:lnTo>
                  <a:pt x="1790400" y="6894348"/>
                </a:lnTo>
                <a:lnTo>
                  <a:pt x="841701" y="3312981"/>
                </a:lnTo>
                <a:lnTo>
                  <a:pt x="3763903" y="3312982"/>
                </a:lnTo>
                <a:lnTo>
                  <a:pt x="3399419" y="1286883"/>
                </a:lnTo>
                <a:lnTo>
                  <a:pt x="314687" y="1285832"/>
                </a:lnTo>
                <a:lnTo>
                  <a:pt x="0" y="5557"/>
                </a:lnTo>
                <a:close/>
              </a:path>
            </a:pathLst>
          </a:custGeom>
          <a:solidFill>
            <a:schemeClr val="bg2">
              <a:lumMod val="40000"/>
              <a:lumOff val="60000"/>
            </a:schemeClr>
          </a:solidFill>
        </p:spPr>
        <p:txBody>
          <a:bodyPr anchor="ctr"/>
          <a:lstStyle>
            <a:lvl1pPr marL="7937" indent="0" algn="r">
              <a:buNone/>
              <a:defRPr/>
            </a:lvl1pPr>
          </a:lstStyle>
          <a:p>
            <a:r>
              <a:rPr lang="en-US" dirty="0"/>
              <a:t>Click icon to add picture</a:t>
            </a:r>
          </a:p>
        </p:txBody>
      </p:sp>
      <p:sp>
        <p:nvSpPr>
          <p:cNvPr id="14" name="Text Placeholder 16">
            <a:extLst>
              <a:ext uri="{FF2B5EF4-FFF2-40B4-BE49-F238E27FC236}">
                <a16:creationId xmlns:a16="http://schemas.microsoft.com/office/drawing/2014/main" id="{039D476D-5094-2649-B7A9-FFE5FEC73E49}"/>
              </a:ext>
            </a:extLst>
          </p:cNvPr>
          <p:cNvSpPr>
            <a:spLocks noGrp="1"/>
          </p:cNvSpPr>
          <p:nvPr>
            <p:ph type="body" sz="quarter" idx="11" hasCustomPrompt="1"/>
          </p:nvPr>
        </p:nvSpPr>
        <p:spPr>
          <a:xfrm>
            <a:off x="351221" y="2223794"/>
            <a:ext cx="7646368" cy="706100"/>
          </a:xfrm>
          <a:prstGeom prst="rect">
            <a:avLst/>
          </a:prstGeom>
        </p:spPr>
        <p:txBody>
          <a:bodyPr anchor="ctr">
            <a:noAutofit/>
          </a:bodyPr>
          <a:lstStyle>
            <a:lvl1pPr marL="7937" indent="0" algn="r">
              <a:lnSpc>
                <a:spcPct val="100000"/>
              </a:lnSpc>
              <a:spcBef>
                <a:spcPts val="600"/>
              </a:spcBef>
              <a:buFontTx/>
              <a:buNone/>
              <a:defRPr sz="1700" i="0" cap="none" spc="100" baseline="0">
                <a:solidFill>
                  <a:schemeClr val="accent5"/>
                </a:solidFill>
              </a:defRPr>
            </a:lvl1pPr>
          </a:lstStyle>
          <a:p>
            <a:pPr lvl="0"/>
            <a:r>
              <a:rPr lang="en-US" dirty="0"/>
              <a:t>Name, Title</a:t>
            </a:r>
            <a:br>
              <a:rPr lang="en-US" dirty="0"/>
            </a:br>
            <a:r>
              <a:rPr lang="en-US" dirty="0"/>
              <a:t>Phone, Email Address</a:t>
            </a:r>
          </a:p>
        </p:txBody>
      </p:sp>
      <p:sp>
        <p:nvSpPr>
          <p:cNvPr id="17" name="TextBox 16">
            <a:extLst>
              <a:ext uri="{FF2B5EF4-FFF2-40B4-BE49-F238E27FC236}">
                <a16:creationId xmlns:a16="http://schemas.microsoft.com/office/drawing/2014/main" id="{102DD85A-51A3-F04A-8D21-3EB513D58642}"/>
              </a:ext>
            </a:extLst>
          </p:cNvPr>
          <p:cNvSpPr txBox="1"/>
          <p:nvPr userDrawn="1"/>
        </p:nvSpPr>
        <p:spPr>
          <a:xfrm>
            <a:off x="251653" y="6442798"/>
            <a:ext cx="2969956" cy="338554"/>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sz="1600" b="1" i="0" kern="1200" spc="20" baseline="0" noProof="0" dirty="0">
                <a:solidFill>
                  <a:schemeClr val="accent1"/>
                </a:solidFill>
                <a:latin typeface="Arial" charset="0"/>
                <a:cs typeface="Arial" charset="0"/>
              </a:rPr>
              <a:t>ameresco.com</a:t>
            </a:r>
          </a:p>
        </p:txBody>
      </p:sp>
      <p:pic>
        <p:nvPicPr>
          <p:cNvPr id="19" name="Picture 18">
            <a:extLst>
              <a:ext uri="{FF2B5EF4-FFF2-40B4-BE49-F238E27FC236}">
                <a16:creationId xmlns:a16="http://schemas.microsoft.com/office/drawing/2014/main" id="{6B1159B4-7F6B-9445-B041-127D5631B7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7573" y="6047385"/>
            <a:ext cx="2337048" cy="394201"/>
          </a:xfrm>
          <a:prstGeom prst="rect">
            <a:avLst/>
          </a:prstGeom>
        </p:spPr>
      </p:pic>
      <p:sp>
        <p:nvSpPr>
          <p:cNvPr id="2" name="TextBox 1">
            <a:extLst>
              <a:ext uri="{FF2B5EF4-FFF2-40B4-BE49-F238E27FC236}">
                <a16:creationId xmlns:a16="http://schemas.microsoft.com/office/drawing/2014/main" id="{39AEC14E-1814-4AB2-B69C-1BADC546C18B}"/>
              </a:ext>
            </a:extLst>
          </p:cNvPr>
          <p:cNvSpPr txBox="1"/>
          <p:nvPr userDrawn="1"/>
        </p:nvSpPr>
        <p:spPr>
          <a:xfrm>
            <a:off x="4783504" y="1465723"/>
            <a:ext cx="3214085" cy="830997"/>
          </a:xfrm>
          <a:prstGeom prst="rect">
            <a:avLst/>
          </a:prstGeom>
          <a:noFill/>
        </p:spPr>
        <p:txBody>
          <a:bodyPr wrap="none" rtlCol="0">
            <a:spAutoFit/>
          </a:bodyPr>
          <a:lstStyle/>
          <a:p>
            <a:r>
              <a:rPr lang="en-US" sz="4800" b="0" i="0" kern="1200" cap="none" spc="100" baseline="0" dirty="0">
                <a:solidFill>
                  <a:schemeClr val="bg1"/>
                </a:solidFill>
                <a:latin typeface="Arial" panose="020B0604020202020204" pitchFamily="34" charset="0"/>
                <a:ea typeface="+mn-ea"/>
                <a:cs typeface="Arial" panose="020B0604020202020204" pitchFamily="34" charset="0"/>
              </a:rPr>
              <a:t>Thank You</a:t>
            </a:r>
          </a:p>
        </p:txBody>
      </p:sp>
      <p:sp>
        <p:nvSpPr>
          <p:cNvPr id="15" name="Rectangle 14">
            <a:extLst>
              <a:ext uri="{FF2B5EF4-FFF2-40B4-BE49-F238E27FC236}">
                <a16:creationId xmlns:a16="http://schemas.microsoft.com/office/drawing/2014/main" id="{A94649EE-41FE-4BC3-BD1A-290EBA850C36}"/>
              </a:ext>
            </a:extLst>
          </p:cNvPr>
          <p:cNvSpPr/>
          <p:nvPr userDrawn="1"/>
        </p:nvSpPr>
        <p:spPr>
          <a:xfrm>
            <a:off x="4274315" y="6512447"/>
            <a:ext cx="2379177" cy="230832"/>
          </a:xfrm>
          <a:prstGeom prst="rect">
            <a:avLst/>
          </a:prstGeom>
        </p:spPr>
        <p:txBody>
          <a:bodyPr wrap="none">
            <a:spAutoFit/>
          </a:bodyPr>
          <a:lstStyle/>
          <a:p>
            <a:pPr algn="l"/>
            <a:r>
              <a:rPr lang="en-US" sz="900" b="0" i="0" kern="1200" dirty="0">
                <a:solidFill>
                  <a:schemeClr val="bg2"/>
                </a:solidFill>
                <a:effectLst/>
                <a:latin typeface="Arial" charset="0"/>
                <a:ea typeface="Arial" charset="0"/>
                <a:cs typeface="Arial" charset="0"/>
              </a:rPr>
              <a:t>© 2022 Ameresco, Inc. All rights reserved.</a:t>
            </a:r>
            <a:r>
              <a:rPr lang="en-US" sz="900" b="0" i="0" dirty="0">
                <a:solidFill>
                  <a:schemeClr val="bg2"/>
                </a:solidFill>
                <a:effectLst/>
                <a:latin typeface="Arial" charset="0"/>
                <a:ea typeface="Arial" charset="0"/>
                <a:cs typeface="Arial" charset="0"/>
              </a:rPr>
              <a:t> </a:t>
            </a:r>
            <a:endParaRPr lang="en-US" sz="900" b="0" i="0" dirty="0">
              <a:solidFill>
                <a:schemeClr val="bg2"/>
              </a:solidFill>
              <a:latin typeface="Arial" charset="0"/>
              <a:ea typeface="Arial" charset="0"/>
              <a:cs typeface="Arial" charset="0"/>
            </a:endParaRPr>
          </a:p>
        </p:txBody>
      </p:sp>
    </p:spTree>
    <p:extLst>
      <p:ext uri="{BB962C8B-B14F-4D97-AF65-F5344CB8AC3E}">
        <p14:creationId xmlns:p14="http://schemas.microsoft.com/office/powerpoint/2010/main" val="369412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MRC-Abou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99BC3251-2E18-42A0-9012-C2835F0EC59B}"/>
              </a:ext>
            </a:extLst>
          </p:cNvPr>
          <p:cNvGrpSpPr/>
          <p:nvPr userDrawn="1"/>
        </p:nvGrpSpPr>
        <p:grpSpPr>
          <a:xfrm>
            <a:off x="0" y="-7076"/>
            <a:ext cx="12203947" cy="2527251"/>
            <a:chOff x="0" y="-7075"/>
            <a:chExt cx="12203947" cy="1726718"/>
          </a:xfrm>
        </p:grpSpPr>
        <p:sp>
          <p:nvSpPr>
            <p:cNvPr id="49" name="Triangle 2">
              <a:extLst>
                <a:ext uri="{FF2B5EF4-FFF2-40B4-BE49-F238E27FC236}">
                  <a16:creationId xmlns:a16="http://schemas.microsoft.com/office/drawing/2014/main" id="{EA91E21B-55D9-4A4B-9165-F1998FCD4DA7}"/>
                </a:ext>
              </a:extLst>
            </p:cNvPr>
            <p:cNvSpPr/>
            <p:nvPr userDrawn="1"/>
          </p:nvSpPr>
          <p:spPr>
            <a:xfrm flipH="1" flipV="1">
              <a:off x="7147971" y="474252"/>
              <a:ext cx="5055976" cy="119244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 name="connsiteX0" fmla="*/ 0 w 15833641"/>
                <a:gd name="connsiteY0" fmla="*/ 879442 h 879442"/>
                <a:gd name="connsiteX1" fmla="*/ 20164 w 15833641"/>
                <a:gd name="connsiteY1" fmla="*/ 0 h 879442"/>
                <a:gd name="connsiteX2" fmla="*/ 15833641 w 15833641"/>
                <a:gd name="connsiteY2" fmla="*/ 879442 h 879442"/>
                <a:gd name="connsiteX3" fmla="*/ 0 w 15833641"/>
                <a:gd name="connsiteY3" fmla="*/ 879442 h 879442"/>
                <a:gd name="connsiteX0" fmla="*/ 0 w 11397474"/>
                <a:gd name="connsiteY0" fmla="*/ 879442 h 879442"/>
                <a:gd name="connsiteX1" fmla="*/ 20164 w 11397474"/>
                <a:gd name="connsiteY1" fmla="*/ 0 h 879442"/>
                <a:gd name="connsiteX2" fmla="*/ 11397474 w 11397474"/>
                <a:gd name="connsiteY2" fmla="*/ 805985 h 879442"/>
                <a:gd name="connsiteX3" fmla="*/ 0 w 11397474"/>
                <a:gd name="connsiteY3" fmla="*/ 879442 h 879442"/>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6396704"/>
                <a:gd name="connsiteY0" fmla="*/ 894147 h 894147"/>
                <a:gd name="connsiteX1" fmla="*/ 0 w 6396704"/>
                <a:gd name="connsiteY1" fmla="*/ 0 h 894147"/>
                <a:gd name="connsiteX2" fmla="*/ 6396704 w 6396704"/>
                <a:gd name="connsiteY2" fmla="*/ 695698 h 894147"/>
                <a:gd name="connsiteX3" fmla="*/ 20165 w 6396704"/>
                <a:gd name="connsiteY3" fmla="*/ 894147 h 894147"/>
                <a:gd name="connsiteX0" fmla="*/ 20165 w 6558020"/>
                <a:gd name="connsiteY0" fmla="*/ 894147 h 894147"/>
                <a:gd name="connsiteX1" fmla="*/ 0 w 6558020"/>
                <a:gd name="connsiteY1" fmla="*/ 0 h 894147"/>
                <a:gd name="connsiteX2" fmla="*/ 6558020 w 6558020"/>
                <a:gd name="connsiteY2" fmla="*/ 703050 h 894147"/>
                <a:gd name="connsiteX3" fmla="*/ 20165 w 6558020"/>
                <a:gd name="connsiteY3" fmla="*/ 894147 h 894147"/>
                <a:gd name="connsiteX0" fmla="*/ 40329 w 6578184"/>
                <a:gd name="connsiteY0" fmla="*/ 842679 h 842679"/>
                <a:gd name="connsiteX1" fmla="*/ 0 w 6578184"/>
                <a:gd name="connsiteY1" fmla="*/ 0 h 842679"/>
                <a:gd name="connsiteX2" fmla="*/ 6578184 w 6578184"/>
                <a:gd name="connsiteY2" fmla="*/ 651582 h 842679"/>
                <a:gd name="connsiteX3" fmla="*/ 40329 w 6578184"/>
                <a:gd name="connsiteY3" fmla="*/ 842679 h 842679"/>
                <a:gd name="connsiteX0" fmla="*/ 0 w 6578184"/>
                <a:gd name="connsiteY0" fmla="*/ 827974 h 827974"/>
                <a:gd name="connsiteX1" fmla="*/ 0 w 6578184"/>
                <a:gd name="connsiteY1" fmla="*/ 0 h 827974"/>
                <a:gd name="connsiteX2" fmla="*/ 6578184 w 6578184"/>
                <a:gd name="connsiteY2" fmla="*/ 651582 h 827974"/>
                <a:gd name="connsiteX3" fmla="*/ 0 w 6578184"/>
                <a:gd name="connsiteY3" fmla="*/ 827974 h 827974"/>
              </a:gdLst>
              <a:ahLst/>
              <a:cxnLst>
                <a:cxn ang="0">
                  <a:pos x="connsiteX0" y="connsiteY0"/>
                </a:cxn>
                <a:cxn ang="0">
                  <a:pos x="connsiteX1" y="connsiteY1"/>
                </a:cxn>
                <a:cxn ang="0">
                  <a:pos x="connsiteX2" y="connsiteY2"/>
                </a:cxn>
                <a:cxn ang="0">
                  <a:pos x="connsiteX3" y="connsiteY3"/>
                </a:cxn>
              </a:cxnLst>
              <a:rect l="l" t="t" r="r" b="b"/>
              <a:pathLst>
                <a:path w="6578184" h="827974">
                  <a:moveTo>
                    <a:pt x="0" y="827974"/>
                  </a:moveTo>
                  <a:lnTo>
                    <a:pt x="0" y="0"/>
                  </a:lnTo>
                  <a:lnTo>
                    <a:pt x="6578184" y="651582"/>
                  </a:lnTo>
                  <a:lnTo>
                    <a:pt x="0" y="827974"/>
                  </a:lnTo>
                  <a:close/>
                </a:path>
              </a:pathLst>
            </a:custGeom>
            <a:gradFill flip="none" rotWithShape="1">
              <a:gsLst>
                <a:gs pos="15000">
                  <a:schemeClr val="accent5"/>
                </a:gs>
                <a:gs pos="100000">
                  <a:schemeClr val="accent6"/>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0" name="Rectangle 5">
              <a:extLst>
                <a:ext uri="{FF2B5EF4-FFF2-40B4-BE49-F238E27FC236}">
                  <a16:creationId xmlns:a16="http://schemas.microsoft.com/office/drawing/2014/main" id="{35F48FA0-821A-4E52-84B4-F5DABF29BB43}"/>
                </a:ext>
              </a:extLst>
            </p:cNvPr>
            <p:cNvSpPr/>
            <p:nvPr userDrawn="1"/>
          </p:nvSpPr>
          <p:spPr>
            <a:xfrm>
              <a:off x="0" y="-6659"/>
              <a:ext cx="12191999" cy="172630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726302">
                  <a:moveTo>
                    <a:pt x="0" y="0"/>
                  </a:moveTo>
                  <a:lnTo>
                    <a:pt x="12191999" y="0"/>
                  </a:lnTo>
                  <a:cubicBezTo>
                    <a:pt x="12189622" y="287986"/>
                    <a:pt x="12187246" y="575972"/>
                    <a:pt x="12184869" y="863958"/>
                  </a:cubicBezTo>
                  <a:lnTo>
                    <a:pt x="0" y="1726302"/>
                  </a:lnTo>
                  <a:lnTo>
                    <a:pt x="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1" name="Rectangle 5">
              <a:extLst>
                <a:ext uri="{FF2B5EF4-FFF2-40B4-BE49-F238E27FC236}">
                  <a16:creationId xmlns:a16="http://schemas.microsoft.com/office/drawing/2014/main" id="{1EB32BAA-87B3-4251-8DA6-CEE709CD0B8E}"/>
                </a:ext>
              </a:extLst>
            </p:cNvPr>
            <p:cNvSpPr/>
            <p:nvPr userDrawn="1"/>
          </p:nvSpPr>
          <p:spPr>
            <a:xfrm>
              <a:off x="5902532" y="-7075"/>
              <a:ext cx="6301198" cy="130365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301198"/>
                <a:gd name="connsiteY0" fmla="*/ 2087 h 1303658"/>
                <a:gd name="connsiteX1" fmla="*/ 6289468 w 6301198"/>
                <a:gd name="connsiteY1" fmla="*/ 415 h 1303658"/>
                <a:gd name="connsiteX2" fmla="*/ 6301198 w 6301198"/>
                <a:gd name="connsiteY2" fmla="*/ 871601 h 1303658"/>
                <a:gd name="connsiteX3" fmla="*/ 0 w 6301198"/>
                <a:gd name="connsiteY3" fmla="*/ 1303658 h 1303658"/>
                <a:gd name="connsiteX4" fmla="*/ 2762959 w 6301198"/>
                <a:gd name="connsiteY4" fmla="*/ 2087 h 130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1198" h="1303658">
                  <a:moveTo>
                    <a:pt x="2762959" y="2087"/>
                  </a:moveTo>
                  <a:cubicBezTo>
                    <a:pt x="2756249" y="10249"/>
                    <a:pt x="5089236" y="-2389"/>
                    <a:pt x="6289468" y="415"/>
                  </a:cubicBezTo>
                  <a:lnTo>
                    <a:pt x="6301198" y="871601"/>
                  </a:lnTo>
                  <a:lnTo>
                    <a:pt x="0" y="1303658"/>
                  </a:lnTo>
                  <a:lnTo>
                    <a:pt x="2762959" y="2087"/>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52" name="Slide Number Placeholder 9">
            <a:extLst>
              <a:ext uri="{FF2B5EF4-FFF2-40B4-BE49-F238E27FC236}">
                <a16:creationId xmlns:a16="http://schemas.microsoft.com/office/drawing/2014/main" id="{74F41713-97F8-4C2D-8857-7BB4D680526F}"/>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pic>
        <p:nvPicPr>
          <p:cNvPr id="53" name="Graphic 52">
            <a:extLst>
              <a:ext uri="{FF2B5EF4-FFF2-40B4-BE49-F238E27FC236}">
                <a16:creationId xmlns:a16="http://schemas.microsoft.com/office/drawing/2014/main" id="{BD9DFAD0-842D-4FCD-8D65-0FC0F12DE2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33211" y="1411321"/>
            <a:ext cx="720414" cy="734007"/>
          </a:xfrm>
          <a:prstGeom prst="rect">
            <a:avLst/>
          </a:prstGeom>
        </p:spPr>
      </p:pic>
      <p:sp>
        <p:nvSpPr>
          <p:cNvPr id="54" name="Title 1">
            <a:extLst>
              <a:ext uri="{FF2B5EF4-FFF2-40B4-BE49-F238E27FC236}">
                <a16:creationId xmlns:a16="http://schemas.microsoft.com/office/drawing/2014/main" id="{6BDF1CB4-24D0-43E5-8FDB-373520F567CD}"/>
              </a:ext>
            </a:extLst>
          </p:cNvPr>
          <p:cNvSpPr txBox="1">
            <a:spLocks/>
          </p:cNvSpPr>
          <p:nvPr userDrawn="1"/>
        </p:nvSpPr>
        <p:spPr>
          <a:xfrm>
            <a:off x="605485" y="284540"/>
            <a:ext cx="10972800" cy="72078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dirty="0">
                <a:solidFill>
                  <a:schemeClr val="bg1"/>
                </a:solidFill>
              </a:rPr>
              <a:t>About Ameresco</a:t>
            </a:r>
          </a:p>
        </p:txBody>
      </p:sp>
      <p:sp>
        <p:nvSpPr>
          <p:cNvPr id="55" name="Title 1">
            <a:extLst>
              <a:ext uri="{FF2B5EF4-FFF2-40B4-BE49-F238E27FC236}">
                <a16:creationId xmlns:a16="http://schemas.microsoft.com/office/drawing/2014/main" id="{E7F42597-00B8-4920-AAB8-4848885B9859}"/>
              </a:ext>
            </a:extLst>
          </p:cNvPr>
          <p:cNvSpPr txBox="1">
            <a:spLocks/>
          </p:cNvSpPr>
          <p:nvPr userDrawn="1"/>
        </p:nvSpPr>
        <p:spPr>
          <a:xfrm>
            <a:off x="605485" y="920731"/>
            <a:ext cx="8186025" cy="562272"/>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400" dirty="0">
                <a:solidFill>
                  <a:schemeClr val="bg1"/>
                </a:solidFill>
              </a:rPr>
              <a:t>Ameresco (NYSE:AMRC) is a leading energy services company with a comprehensive portfolio of energy efficiency and renewable energy solutions.</a:t>
            </a:r>
          </a:p>
        </p:txBody>
      </p:sp>
      <p:sp>
        <p:nvSpPr>
          <p:cNvPr id="56" name="Title 1">
            <a:extLst>
              <a:ext uri="{FF2B5EF4-FFF2-40B4-BE49-F238E27FC236}">
                <a16:creationId xmlns:a16="http://schemas.microsoft.com/office/drawing/2014/main" id="{2C0F0A98-5C36-4923-9128-B89BA322423E}"/>
              </a:ext>
            </a:extLst>
          </p:cNvPr>
          <p:cNvSpPr txBox="1">
            <a:spLocks/>
          </p:cNvSpPr>
          <p:nvPr userDrawn="1"/>
        </p:nvSpPr>
        <p:spPr>
          <a:xfrm>
            <a:off x="605485" y="1466070"/>
            <a:ext cx="3923991" cy="376291"/>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600" dirty="0">
                <a:solidFill>
                  <a:schemeClr val="accent5"/>
                </a:solidFill>
              </a:rPr>
              <a:t>Founded in 2000  </a:t>
            </a:r>
            <a:r>
              <a:rPr lang="en-US" sz="1600" dirty="0">
                <a:solidFill>
                  <a:schemeClr val="bg1"/>
                </a:solidFill>
              </a:rPr>
              <a:t>|  </a:t>
            </a:r>
            <a:r>
              <a:rPr lang="en-US" sz="1600" dirty="0">
                <a:solidFill>
                  <a:schemeClr val="accent5"/>
                </a:solidFill>
              </a:rPr>
              <a:t>Public in 2010</a:t>
            </a:r>
          </a:p>
        </p:txBody>
      </p:sp>
      <p:sp>
        <p:nvSpPr>
          <p:cNvPr id="57" name="TextBox 56">
            <a:extLst>
              <a:ext uri="{FF2B5EF4-FFF2-40B4-BE49-F238E27FC236}">
                <a16:creationId xmlns:a16="http://schemas.microsoft.com/office/drawing/2014/main" id="{E25A9F90-F206-48E5-9C8B-5BC77EC37E1A}"/>
              </a:ext>
            </a:extLst>
          </p:cNvPr>
          <p:cNvSpPr txBox="1"/>
          <p:nvPr userDrawn="1"/>
        </p:nvSpPr>
        <p:spPr>
          <a:xfrm>
            <a:off x="605485" y="2908300"/>
            <a:ext cx="3098800" cy="369332"/>
          </a:xfrm>
          <a:prstGeom prst="rect">
            <a:avLst/>
          </a:prstGeom>
          <a:noFill/>
        </p:spPr>
        <p:txBody>
          <a:bodyPr wrap="square" rtlCol="0">
            <a:spAutoFit/>
          </a:bodyPr>
          <a:lstStyle/>
          <a:p>
            <a:pPr marL="7937" defTabSz="457200">
              <a:spcBef>
                <a:spcPts val="600"/>
              </a:spcBef>
              <a:buClr>
                <a:schemeClr val="tx2"/>
              </a:buClr>
              <a:buSzPct val="110000"/>
            </a:pPr>
            <a:r>
              <a:rPr lang="en-US" dirty="0">
                <a:solidFill>
                  <a:schemeClr val="accent4"/>
                </a:solidFill>
                <a:latin typeface="Arial" panose="020B0604020202020204" pitchFamily="34" charset="0"/>
                <a:cs typeface="Arial" panose="020B0604020202020204" pitchFamily="34" charset="0"/>
              </a:rPr>
              <a:t>Comprehensive Portfolio</a:t>
            </a:r>
          </a:p>
        </p:txBody>
      </p:sp>
      <p:sp>
        <p:nvSpPr>
          <p:cNvPr id="58" name="TextBox 57">
            <a:extLst>
              <a:ext uri="{FF2B5EF4-FFF2-40B4-BE49-F238E27FC236}">
                <a16:creationId xmlns:a16="http://schemas.microsoft.com/office/drawing/2014/main" id="{FD252CAA-09F0-4A06-8A3E-C73525D06EDA}"/>
              </a:ext>
            </a:extLst>
          </p:cNvPr>
          <p:cNvSpPr txBox="1"/>
          <p:nvPr userDrawn="1"/>
        </p:nvSpPr>
        <p:spPr>
          <a:xfrm>
            <a:off x="605485" y="3289299"/>
            <a:ext cx="3418858" cy="1015663"/>
          </a:xfrm>
          <a:prstGeom prst="rect">
            <a:avLst/>
          </a:prstGeom>
          <a:noFill/>
        </p:spPr>
        <p:txBody>
          <a:bodyPr wrap="square" rtlCol="0">
            <a:spAutoFit/>
          </a:bodyPr>
          <a:lstStyle/>
          <a:p>
            <a:pPr marL="7937" defTabSz="457200">
              <a:spcBef>
                <a:spcPts val="600"/>
              </a:spcBef>
              <a:buClr>
                <a:schemeClr val="tx2"/>
              </a:buClr>
              <a:buSzPct val="110000"/>
            </a:pPr>
            <a:r>
              <a:rPr lang="en-US" sz="1200" dirty="0">
                <a:latin typeface="Arial" panose="020B0604020202020204" pitchFamily="34" charset="0"/>
                <a:cs typeface="Arial" panose="020B0604020202020204" pitchFamily="34" charset="0"/>
              </a:rPr>
              <a:t>Objective approach and in-house technical expertise delivers the most advanced technologies to meet the unique needs of each customer. Majority of projects are budget-neutral, funded by energy cost savings.</a:t>
            </a:r>
          </a:p>
        </p:txBody>
      </p:sp>
      <p:sp>
        <p:nvSpPr>
          <p:cNvPr id="59" name="TextBox 58">
            <a:extLst>
              <a:ext uri="{FF2B5EF4-FFF2-40B4-BE49-F238E27FC236}">
                <a16:creationId xmlns:a16="http://schemas.microsoft.com/office/drawing/2014/main" id="{13CEECDB-7FF9-4D5C-A22C-8ED57D52821B}"/>
              </a:ext>
            </a:extLst>
          </p:cNvPr>
          <p:cNvSpPr txBox="1"/>
          <p:nvPr userDrawn="1"/>
        </p:nvSpPr>
        <p:spPr>
          <a:xfrm>
            <a:off x="605485" y="4711700"/>
            <a:ext cx="3098800" cy="369332"/>
          </a:xfrm>
          <a:prstGeom prst="rect">
            <a:avLst/>
          </a:prstGeom>
          <a:noFill/>
        </p:spPr>
        <p:txBody>
          <a:bodyPr wrap="square" rtlCol="0">
            <a:spAutoFit/>
          </a:bodyPr>
          <a:lstStyle/>
          <a:p>
            <a:pPr marL="7937" defTabSz="457200">
              <a:spcBef>
                <a:spcPts val="600"/>
              </a:spcBef>
              <a:buClr>
                <a:schemeClr val="tx2"/>
              </a:buClr>
              <a:buSzPct val="110000"/>
            </a:pPr>
            <a:r>
              <a:rPr lang="en-US" dirty="0">
                <a:solidFill>
                  <a:schemeClr val="accent4"/>
                </a:solidFill>
                <a:latin typeface="Arial" panose="020B0604020202020204" pitchFamily="34" charset="0"/>
                <a:cs typeface="Arial" panose="020B0604020202020204" pitchFamily="34" charset="0"/>
              </a:rPr>
              <a:t>Customer Driven</a:t>
            </a:r>
          </a:p>
        </p:txBody>
      </p:sp>
      <p:sp>
        <p:nvSpPr>
          <p:cNvPr id="60" name="TextBox 59">
            <a:extLst>
              <a:ext uri="{FF2B5EF4-FFF2-40B4-BE49-F238E27FC236}">
                <a16:creationId xmlns:a16="http://schemas.microsoft.com/office/drawing/2014/main" id="{0B730053-653E-4A3D-936C-765DCD9B3A13}"/>
              </a:ext>
            </a:extLst>
          </p:cNvPr>
          <p:cNvSpPr txBox="1"/>
          <p:nvPr userDrawn="1"/>
        </p:nvSpPr>
        <p:spPr>
          <a:xfrm>
            <a:off x="605485" y="5092699"/>
            <a:ext cx="3182833" cy="1015663"/>
          </a:xfrm>
          <a:prstGeom prst="rect">
            <a:avLst/>
          </a:prstGeom>
          <a:noFill/>
        </p:spPr>
        <p:txBody>
          <a:bodyPr wrap="square" rtlCol="0">
            <a:spAutoFit/>
          </a:bodyPr>
          <a:lstStyle/>
          <a:p>
            <a:pPr marL="7937" defTabSz="457200">
              <a:spcBef>
                <a:spcPts val="600"/>
              </a:spcBef>
              <a:buClr>
                <a:schemeClr val="tx2"/>
              </a:buClr>
              <a:buSzPct val="110000"/>
            </a:pPr>
            <a:r>
              <a:rPr lang="en-US" sz="1200" dirty="0">
                <a:latin typeface="Arial" panose="020B0604020202020204" pitchFamily="34" charset="0"/>
                <a:cs typeface="Arial" panose="020B0604020202020204" pitchFamily="34" charset="0"/>
              </a:rPr>
              <a:t>Federal &amp; Municipal Governments, Commercial &amp; Industrial, Higher Ed, K12, Public Housing, Healthcare, Airports. Market reputation across North America &amp; Europe for excellence in customer satisfaction.</a:t>
            </a:r>
          </a:p>
        </p:txBody>
      </p:sp>
      <p:cxnSp>
        <p:nvCxnSpPr>
          <p:cNvPr id="61" name="Straight Connector 60">
            <a:extLst>
              <a:ext uri="{FF2B5EF4-FFF2-40B4-BE49-F238E27FC236}">
                <a16:creationId xmlns:a16="http://schemas.microsoft.com/office/drawing/2014/main" id="{83A21E4D-3E3D-44F3-A9E2-4E4250B7CDF7}"/>
              </a:ext>
            </a:extLst>
          </p:cNvPr>
          <p:cNvCxnSpPr>
            <a:cxnSpLocks/>
          </p:cNvCxnSpPr>
          <p:nvPr userDrawn="1"/>
        </p:nvCxnSpPr>
        <p:spPr>
          <a:xfrm>
            <a:off x="4177633" y="2833732"/>
            <a:ext cx="0" cy="3384728"/>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7416D7C9-F44A-467F-B3C1-E506FDE5ABC8}"/>
              </a:ext>
            </a:extLst>
          </p:cNvPr>
          <p:cNvSpPr txBox="1"/>
          <p:nvPr userDrawn="1"/>
        </p:nvSpPr>
        <p:spPr>
          <a:xfrm>
            <a:off x="5470048" y="2815614"/>
            <a:ext cx="1956912" cy="954107"/>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$6 Billion+ </a:t>
            </a:r>
            <a:r>
              <a:rPr lang="en-US" sz="1400" dirty="0">
                <a:latin typeface="Arial" panose="020B0604020202020204" pitchFamily="34" charset="0"/>
                <a:cs typeface="Arial" panose="020B0604020202020204" pitchFamily="34" charset="0"/>
              </a:rPr>
              <a:t>in energy solution projects, 260 MWe of Owned Assets in Operation</a:t>
            </a:r>
          </a:p>
        </p:txBody>
      </p:sp>
      <p:sp>
        <p:nvSpPr>
          <p:cNvPr id="63" name="TextBox 62">
            <a:extLst>
              <a:ext uri="{FF2B5EF4-FFF2-40B4-BE49-F238E27FC236}">
                <a16:creationId xmlns:a16="http://schemas.microsoft.com/office/drawing/2014/main" id="{B56EBF7B-30C7-4FC0-B0A9-18EB2CFC950F}"/>
              </a:ext>
            </a:extLst>
          </p:cNvPr>
          <p:cNvSpPr txBox="1"/>
          <p:nvPr userDrawn="1"/>
        </p:nvSpPr>
        <p:spPr>
          <a:xfrm>
            <a:off x="5470048" y="4161620"/>
            <a:ext cx="2321924" cy="738664"/>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1,000+ Employees </a:t>
            </a:r>
            <a:r>
              <a:rPr lang="en-US" sz="1400" dirty="0">
                <a:latin typeface="Arial" panose="020B0604020202020204" pitchFamily="34" charset="0"/>
                <a:cs typeface="Arial" panose="020B0604020202020204" pitchFamily="34" charset="0"/>
              </a:rPr>
              <a:t>throughout North America and the United Kingdom</a:t>
            </a:r>
          </a:p>
        </p:txBody>
      </p:sp>
      <p:sp>
        <p:nvSpPr>
          <p:cNvPr id="64" name="TextBox 63">
            <a:extLst>
              <a:ext uri="{FF2B5EF4-FFF2-40B4-BE49-F238E27FC236}">
                <a16:creationId xmlns:a16="http://schemas.microsoft.com/office/drawing/2014/main" id="{14003AA2-F004-4631-8DB4-6AFC6436941D}"/>
              </a:ext>
            </a:extLst>
          </p:cNvPr>
          <p:cNvSpPr txBox="1"/>
          <p:nvPr userDrawn="1"/>
        </p:nvSpPr>
        <p:spPr>
          <a:xfrm>
            <a:off x="5470047" y="5443961"/>
            <a:ext cx="2909067" cy="523220"/>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70+ Offices </a:t>
            </a:r>
            <a:r>
              <a:rPr lang="en-US" sz="1400" dirty="0">
                <a:latin typeface="Arial" panose="020B0604020202020204" pitchFamily="34" charset="0"/>
                <a:cs typeface="Arial" panose="020B0604020202020204" pitchFamily="34" charset="0"/>
              </a:rPr>
              <a:t>providing local expertise in markets served</a:t>
            </a:r>
          </a:p>
        </p:txBody>
      </p:sp>
      <p:sp>
        <p:nvSpPr>
          <p:cNvPr id="65" name="TextBox 64">
            <a:extLst>
              <a:ext uri="{FF2B5EF4-FFF2-40B4-BE49-F238E27FC236}">
                <a16:creationId xmlns:a16="http://schemas.microsoft.com/office/drawing/2014/main" id="{E5CF8D4A-829B-46D8-9606-18E81AC195E7}"/>
              </a:ext>
            </a:extLst>
          </p:cNvPr>
          <p:cNvSpPr txBox="1"/>
          <p:nvPr userDrawn="1"/>
        </p:nvSpPr>
        <p:spPr>
          <a:xfrm>
            <a:off x="8919968" y="2815614"/>
            <a:ext cx="2614170" cy="954107"/>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8,000+ Customers </a:t>
            </a:r>
            <a:r>
              <a:rPr lang="en-US" sz="1400" dirty="0">
                <a:latin typeface="Arial" panose="020B0604020202020204" pitchFamily="34" charset="0"/>
                <a:cs typeface="Arial" panose="020B0604020202020204" pitchFamily="34" charset="0"/>
              </a:rPr>
              <a:t>benefitting from energy efficiency measures and renewable energy generation</a:t>
            </a:r>
          </a:p>
        </p:txBody>
      </p:sp>
      <p:sp>
        <p:nvSpPr>
          <p:cNvPr id="66" name="TextBox 65">
            <a:extLst>
              <a:ext uri="{FF2B5EF4-FFF2-40B4-BE49-F238E27FC236}">
                <a16:creationId xmlns:a16="http://schemas.microsoft.com/office/drawing/2014/main" id="{B1494005-A3CD-416B-8A62-3AC6C66A2A01}"/>
              </a:ext>
            </a:extLst>
          </p:cNvPr>
          <p:cNvSpPr txBox="1"/>
          <p:nvPr userDrawn="1"/>
        </p:nvSpPr>
        <p:spPr>
          <a:xfrm>
            <a:off x="8919968" y="4161620"/>
            <a:ext cx="2471426" cy="738664"/>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Up to 45% </a:t>
            </a:r>
            <a:r>
              <a:rPr lang="en-US" sz="1400" dirty="0">
                <a:latin typeface="Arial" panose="020B0604020202020204" pitchFamily="34" charset="0"/>
                <a:cs typeface="Arial" panose="020B0604020202020204" pitchFamily="34" charset="0"/>
              </a:rPr>
              <a:t>Energy cost savings with comprehensive, audit- based improvements</a:t>
            </a:r>
          </a:p>
        </p:txBody>
      </p:sp>
      <p:pic>
        <p:nvPicPr>
          <p:cNvPr id="67" name="Picture 66" descr="A picture containing clock&#10;&#10;Description automatically generated">
            <a:extLst>
              <a:ext uri="{FF2B5EF4-FFF2-40B4-BE49-F238E27FC236}">
                <a16:creationId xmlns:a16="http://schemas.microsoft.com/office/drawing/2014/main" id="{F56D136F-877C-459C-AD25-32097ECBD37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567985" y="2815614"/>
            <a:ext cx="802084" cy="802084"/>
          </a:xfrm>
          <a:prstGeom prst="rect">
            <a:avLst/>
          </a:prstGeom>
        </p:spPr>
      </p:pic>
      <p:pic>
        <p:nvPicPr>
          <p:cNvPr id="68" name="Picture 67" descr="A picture containing window&#10;&#10;Description automatically generated">
            <a:extLst>
              <a:ext uri="{FF2B5EF4-FFF2-40B4-BE49-F238E27FC236}">
                <a16:creationId xmlns:a16="http://schemas.microsoft.com/office/drawing/2014/main" id="{9420BF3D-B5D0-4195-B881-2F25E221F55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482983" y="4050196"/>
            <a:ext cx="962282" cy="961513"/>
          </a:xfrm>
          <a:prstGeom prst="rect">
            <a:avLst/>
          </a:prstGeom>
        </p:spPr>
      </p:pic>
      <p:pic>
        <p:nvPicPr>
          <p:cNvPr id="69" name="Picture 68" descr="A picture containing drawing, black, green, white&#10;&#10;Description automatically generated">
            <a:extLst>
              <a:ext uri="{FF2B5EF4-FFF2-40B4-BE49-F238E27FC236}">
                <a16:creationId xmlns:a16="http://schemas.microsoft.com/office/drawing/2014/main" id="{29125BC8-0A06-4EAC-B447-4056DF0BFEA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462011" y="5203057"/>
            <a:ext cx="1004227" cy="1005029"/>
          </a:xfrm>
          <a:prstGeom prst="rect">
            <a:avLst/>
          </a:prstGeom>
        </p:spPr>
      </p:pic>
      <p:pic>
        <p:nvPicPr>
          <p:cNvPr id="70" name="Picture 69" descr="A close up of a logo&#10;&#10;Description automatically generated">
            <a:extLst>
              <a:ext uri="{FF2B5EF4-FFF2-40B4-BE49-F238E27FC236}">
                <a16:creationId xmlns:a16="http://schemas.microsoft.com/office/drawing/2014/main" id="{4433299C-FC7E-4B85-A8E4-46114DA11A07}"/>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112640" y="2815614"/>
            <a:ext cx="802084" cy="802084"/>
          </a:xfrm>
          <a:prstGeom prst="rect">
            <a:avLst/>
          </a:prstGeom>
        </p:spPr>
      </p:pic>
      <p:pic>
        <p:nvPicPr>
          <p:cNvPr id="71" name="Picture 70" descr="A close up of a sign&#10;&#10;Description automatically generated">
            <a:extLst>
              <a:ext uri="{FF2B5EF4-FFF2-40B4-BE49-F238E27FC236}">
                <a16:creationId xmlns:a16="http://schemas.microsoft.com/office/drawing/2014/main" id="{A4982ECB-2F11-4F63-9081-5EF4B413C822}"/>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064529" y="4082158"/>
            <a:ext cx="898306" cy="897588"/>
          </a:xfrm>
          <a:prstGeom prst="rect">
            <a:avLst/>
          </a:prstGeom>
        </p:spPr>
      </p:pic>
      <p:sp>
        <p:nvSpPr>
          <p:cNvPr id="72" name="TextBox 71">
            <a:extLst>
              <a:ext uri="{FF2B5EF4-FFF2-40B4-BE49-F238E27FC236}">
                <a16:creationId xmlns:a16="http://schemas.microsoft.com/office/drawing/2014/main" id="{CF96275D-AB6D-4418-B5CA-2FFE66E2663A}"/>
              </a:ext>
            </a:extLst>
          </p:cNvPr>
          <p:cNvSpPr txBox="1"/>
          <p:nvPr userDrawn="1"/>
        </p:nvSpPr>
        <p:spPr>
          <a:xfrm>
            <a:off x="8919967" y="5228518"/>
            <a:ext cx="3099309" cy="954107"/>
          </a:xfrm>
          <a:prstGeom prst="rect">
            <a:avLst/>
          </a:prstGeom>
          <a:noFill/>
        </p:spPr>
        <p:txBody>
          <a:bodyPr wrap="square" rtlCol="0">
            <a:spAutoFit/>
          </a:bodyPr>
          <a:lstStyle/>
          <a:p>
            <a:pPr marL="7937" defTabSz="457200">
              <a:spcBef>
                <a:spcPts val="600"/>
              </a:spcBef>
              <a:buClr>
                <a:schemeClr val="tx2"/>
              </a:buClr>
              <a:buSzPct val="110000"/>
            </a:pPr>
            <a:r>
              <a:rPr lang="en-US" sz="1400" dirty="0">
                <a:latin typeface="Arial" panose="020B0604020202020204" pitchFamily="34" charset="0"/>
                <a:cs typeface="Arial" panose="020B0604020202020204" pitchFamily="34" charset="0"/>
              </a:rPr>
              <a:t>In 2019, our renewable energy assets and customer projects delivered a carbon offset equivalent to </a:t>
            </a:r>
            <a:r>
              <a:rPr lang="en-US" sz="1400" b="1" dirty="0">
                <a:solidFill>
                  <a:schemeClr val="tx2"/>
                </a:solidFill>
                <a:latin typeface="Arial" panose="020B0604020202020204" pitchFamily="34" charset="0"/>
                <a:cs typeface="Arial" panose="020B0604020202020204" pitchFamily="34" charset="0"/>
              </a:rPr>
              <a:t>11,167,978 metric tons of CO</a:t>
            </a:r>
            <a:r>
              <a:rPr lang="en-US" sz="1400" b="1" baseline="-25000" dirty="0">
                <a:solidFill>
                  <a:schemeClr val="tx2"/>
                </a:solidFill>
                <a:latin typeface="Arial" panose="020B0604020202020204" pitchFamily="34" charset="0"/>
                <a:cs typeface="Arial" panose="020B0604020202020204" pitchFamily="34" charset="0"/>
              </a:rPr>
              <a:t>2</a:t>
            </a:r>
            <a:endParaRPr lang="en-US" sz="1400" dirty="0">
              <a:latin typeface="Arial" panose="020B0604020202020204" pitchFamily="34" charset="0"/>
              <a:cs typeface="Arial" panose="020B0604020202020204" pitchFamily="34" charset="0"/>
            </a:endParaRPr>
          </a:p>
        </p:txBody>
      </p:sp>
      <p:pic>
        <p:nvPicPr>
          <p:cNvPr id="73" name="Picture 72">
            <a:extLst>
              <a:ext uri="{FF2B5EF4-FFF2-40B4-BE49-F238E27FC236}">
                <a16:creationId xmlns:a16="http://schemas.microsoft.com/office/drawing/2014/main" id="{9A2401E0-5E67-4E83-95C1-3BADBB4E1CD1}"/>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p:blipFill>
        <p:spPr>
          <a:xfrm>
            <a:off x="8142778" y="5334667"/>
            <a:ext cx="741808" cy="741808"/>
          </a:xfrm>
          <a:prstGeom prst="rect">
            <a:avLst/>
          </a:prstGeom>
        </p:spPr>
      </p:pic>
    </p:spTree>
    <p:extLst>
      <p:ext uri="{BB962C8B-B14F-4D97-AF65-F5344CB8AC3E}">
        <p14:creationId xmlns:p14="http://schemas.microsoft.com/office/powerpoint/2010/main" val="21694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MRC-Industrie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17AEB4-F277-4F41-BC1C-820CAE00D8F9}"/>
              </a:ext>
            </a:extLst>
          </p:cNvPr>
          <p:cNvGrpSpPr/>
          <p:nvPr userDrawn="1"/>
        </p:nvGrpSpPr>
        <p:grpSpPr>
          <a:xfrm>
            <a:off x="-3175" y="5729392"/>
            <a:ext cx="12195175" cy="1138133"/>
            <a:chOff x="-3175" y="5719867"/>
            <a:chExt cx="12195175" cy="1138133"/>
          </a:xfrm>
        </p:grpSpPr>
        <p:sp>
          <p:nvSpPr>
            <p:cNvPr id="20" name="Triangle 2">
              <a:extLst>
                <a:ext uri="{FF2B5EF4-FFF2-40B4-BE49-F238E27FC236}">
                  <a16:creationId xmlns:a16="http://schemas.microsoft.com/office/drawing/2014/main" id="{14A98557-147A-B545-AAB4-CE39946EFE57}"/>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Triangle 2">
              <a:extLst>
                <a:ext uri="{FF2B5EF4-FFF2-40B4-BE49-F238E27FC236}">
                  <a16:creationId xmlns:a16="http://schemas.microsoft.com/office/drawing/2014/main" id="{197ACFF4-5061-DC42-AF2A-603FA39D77B1}"/>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Triangle 2">
              <a:extLst>
                <a:ext uri="{FF2B5EF4-FFF2-40B4-BE49-F238E27FC236}">
                  <a16:creationId xmlns:a16="http://schemas.microsoft.com/office/drawing/2014/main" id="{5041B1B6-8760-9E45-A458-D7719CD7B202}"/>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1D79FE01-E504-EE4C-9059-0B5C5D534331}"/>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9">
            <a:extLst>
              <a:ext uri="{FF2B5EF4-FFF2-40B4-BE49-F238E27FC236}">
                <a16:creationId xmlns:a16="http://schemas.microsoft.com/office/drawing/2014/main" id="{5C4AE2ED-C892-0C44-94B1-8EA8773FCDF7}"/>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24" name="Picture 23">
            <a:extLst>
              <a:ext uri="{FF2B5EF4-FFF2-40B4-BE49-F238E27FC236}">
                <a16:creationId xmlns:a16="http://schemas.microsoft.com/office/drawing/2014/main" id="{E6E4E664-4B22-9C48-B57A-0EA76F47B4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66" name="Slide Number Placeholder 3">
            <a:extLst>
              <a:ext uri="{FF2B5EF4-FFF2-40B4-BE49-F238E27FC236}">
                <a16:creationId xmlns:a16="http://schemas.microsoft.com/office/drawing/2014/main" id="{EF62CE65-A726-4077-8844-573689FD9568}"/>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dirty="0"/>
          </a:p>
        </p:txBody>
      </p:sp>
      <p:grpSp>
        <p:nvGrpSpPr>
          <p:cNvPr id="67" name="Group 66">
            <a:extLst>
              <a:ext uri="{FF2B5EF4-FFF2-40B4-BE49-F238E27FC236}">
                <a16:creationId xmlns:a16="http://schemas.microsoft.com/office/drawing/2014/main" id="{A592DA8B-ABBC-4707-B57D-A8CC2E0C6146}"/>
              </a:ext>
            </a:extLst>
          </p:cNvPr>
          <p:cNvGrpSpPr/>
          <p:nvPr userDrawn="1"/>
        </p:nvGrpSpPr>
        <p:grpSpPr>
          <a:xfrm>
            <a:off x="10010768" y="1809706"/>
            <a:ext cx="1529294" cy="1529294"/>
            <a:chOff x="10010768" y="1791594"/>
            <a:chExt cx="1529294" cy="1529294"/>
          </a:xfrm>
        </p:grpSpPr>
        <p:sp>
          <p:nvSpPr>
            <p:cNvPr id="68" name="TextBox 67">
              <a:extLst>
                <a:ext uri="{FF2B5EF4-FFF2-40B4-BE49-F238E27FC236}">
                  <a16:creationId xmlns:a16="http://schemas.microsoft.com/office/drawing/2014/main" id="{E560E7E6-D64C-445A-AD27-A00C78AE2980}"/>
                </a:ext>
              </a:extLst>
            </p:cNvPr>
            <p:cNvSpPr txBox="1"/>
            <p:nvPr/>
          </p:nvSpPr>
          <p:spPr>
            <a:xfrm>
              <a:off x="10115787" y="2751290"/>
              <a:ext cx="1329216" cy="374461"/>
            </a:xfrm>
            <a:prstGeom prst="rect">
              <a:avLst/>
            </a:prstGeom>
            <a:noFill/>
          </p:spPr>
          <p:txBody>
            <a:bodyPr wrap="square" rtlCol="0" anchor="ctr">
              <a:spAutoFit/>
            </a:bodyPr>
            <a:lstStyle/>
            <a:p>
              <a:pPr algn="ctr">
                <a:lnSpc>
                  <a:spcPts val="1100"/>
                </a:lnSpc>
              </a:pPr>
              <a:r>
                <a:rPr lang="en-US" sz="1100" dirty="0"/>
                <a:t>K-12 </a:t>
              </a:r>
              <a:br>
                <a:rPr lang="en-US" sz="1100" dirty="0"/>
              </a:br>
              <a:r>
                <a:rPr lang="en-US" sz="1100" dirty="0"/>
                <a:t>Schools</a:t>
              </a:r>
            </a:p>
          </p:txBody>
        </p:sp>
        <p:sp>
          <p:nvSpPr>
            <p:cNvPr id="69" name="Oval 68">
              <a:extLst>
                <a:ext uri="{FF2B5EF4-FFF2-40B4-BE49-F238E27FC236}">
                  <a16:creationId xmlns:a16="http://schemas.microsoft.com/office/drawing/2014/main" id="{4F56E394-4E98-4598-A370-8B95A795EF80}"/>
                </a:ext>
              </a:extLst>
            </p:cNvPr>
            <p:cNvSpPr/>
            <p:nvPr/>
          </p:nvSpPr>
          <p:spPr>
            <a:xfrm rot="6323744">
              <a:off x="10010768"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70" name="Group 69">
            <a:extLst>
              <a:ext uri="{FF2B5EF4-FFF2-40B4-BE49-F238E27FC236}">
                <a16:creationId xmlns:a16="http://schemas.microsoft.com/office/drawing/2014/main" id="{6D3D9710-98D0-4832-A97B-C2BCFC3C6F38}"/>
              </a:ext>
            </a:extLst>
          </p:cNvPr>
          <p:cNvGrpSpPr/>
          <p:nvPr userDrawn="1"/>
        </p:nvGrpSpPr>
        <p:grpSpPr>
          <a:xfrm>
            <a:off x="2523041" y="1809706"/>
            <a:ext cx="1529294" cy="1529294"/>
            <a:chOff x="8138837" y="1791594"/>
            <a:chExt cx="1529294" cy="1529294"/>
          </a:xfrm>
        </p:grpSpPr>
        <p:sp>
          <p:nvSpPr>
            <p:cNvPr id="71" name="TextBox 70">
              <a:extLst>
                <a:ext uri="{FF2B5EF4-FFF2-40B4-BE49-F238E27FC236}">
                  <a16:creationId xmlns:a16="http://schemas.microsoft.com/office/drawing/2014/main" id="{B087EC77-E08C-4077-A4A2-F4CCACF71141}"/>
                </a:ext>
              </a:extLst>
            </p:cNvPr>
            <p:cNvSpPr txBox="1"/>
            <p:nvPr/>
          </p:nvSpPr>
          <p:spPr>
            <a:xfrm>
              <a:off x="8242702" y="2751290"/>
              <a:ext cx="1329216" cy="374461"/>
            </a:xfrm>
            <a:prstGeom prst="rect">
              <a:avLst/>
            </a:prstGeom>
            <a:noFill/>
          </p:spPr>
          <p:txBody>
            <a:bodyPr wrap="square" rtlCol="0" anchor="ctr">
              <a:spAutoFit/>
            </a:bodyPr>
            <a:lstStyle/>
            <a:p>
              <a:pPr algn="ctr">
                <a:lnSpc>
                  <a:spcPts val="1100"/>
                </a:lnSpc>
              </a:pPr>
              <a:r>
                <a:rPr lang="en-US" sz="1100" dirty="0"/>
                <a:t>Colleges &amp; Universities</a:t>
              </a:r>
            </a:p>
          </p:txBody>
        </p:sp>
        <p:sp>
          <p:nvSpPr>
            <p:cNvPr id="72" name="Oval 71">
              <a:extLst>
                <a:ext uri="{FF2B5EF4-FFF2-40B4-BE49-F238E27FC236}">
                  <a16:creationId xmlns:a16="http://schemas.microsoft.com/office/drawing/2014/main" id="{70EE0849-6B28-40AF-B240-FEA21DC923AA}"/>
                </a:ext>
              </a:extLst>
            </p:cNvPr>
            <p:cNvSpPr/>
            <p:nvPr/>
          </p:nvSpPr>
          <p:spPr>
            <a:xfrm rot="6323744">
              <a:off x="8138837"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73" name="Group 72">
            <a:extLst>
              <a:ext uri="{FF2B5EF4-FFF2-40B4-BE49-F238E27FC236}">
                <a16:creationId xmlns:a16="http://schemas.microsoft.com/office/drawing/2014/main" id="{4A3BC46C-47E7-432A-8B72-5AE4D445A9C8}"/>
              </a:ext>
            </a:extLst>
          </p:cNvPr>
          <p:cNvGrpSpPr/>
          <p:nvPr userDrawn="1"/>
        </p:nvGrpSpPr>
        <p:grpSpPr>
          <a:xfrm>
            <a:off x="6266905" y="1809706"/>
            <a:ext cx="1529294" cy="1529294"/>
            <a:chOff x="6266905" y="1791594"/>
            <a:chExt cx="1529294" cy="1529294"/>
          </a:xfrm>
        </p:grpSpPr>
        <p:sp>
          <p:nvSpPr>
            <p:cNvPr id="74" name="TextBox 73">
              <a:extLst>
                <a:ext uri="{FF2B5EF4-FFF2-40B4-BE49-F238E27FC236}">
                  <a16:creationId xmlns:a16="http://schemas.microsoft.com/office/drawing/2014/main" id="{7A68A594-5588-485F-A85C-48B97EFA95CF}"/>
                </a:ext>
              </a:extLst>
            </p:cNvPr>
            <p:cNvSpPr txBox="1"/>
            <p:nvPr/>
          </p:nvSpPr>
          <p:spPr>
            <a:xfrm>
              <a:off x="6369615" y="2751290"/>
              <a:ext cx="1329216" cy="374461"/>
            </a:xfrm>
            <a:prstGeom prst="rect">
              <a:avLst/>
            </a:prstGeom>
            <a:noFill/>
          </p:spPr>
          <p:txBody>
            <a:bodyPr wrap="square" rtlCol="0" anchor="ctr">
              <a:spAutoFit/>
            </a:bodyPr>
            <a:lstStyle/>
            <a:p>
              <a:pPr algn="ctr">
                <a:lnSpc>
                  <a:spcPts val="1100"/>
                </a:lnSpc>
              </a:pPr>
              <a:r>
                <a:rPr lang="en-US" sz="1100" dirty="0"/>
                <a:t>Healthcare</a:t>
              </a:r>
              <a:br>
                <a:rPr lang="en-US" sz="1100" dirty="0"/>
              </a:br>
              <a:r>
                <a:rPr lang="en-US" sz="1100" dirty="0"/>
                <a:t>Facilities</a:t>
              </a:r>
            </a:p>
          </p:txBody>
        </p:sp>
        <p:sp>
          <p:nvSpPr>
            <p:cNvPr id="75" name="Oval 74">
              <a:extLst>
                <a:ext uri="{FF2B5EF4-FFF2-40B4-BE49-F238E27FC236}">
                  <a16:creationId xmlns:a16="http://schemas.microsoft.com/office/drawing/2014/main" id="{4E57CCA4-F3C7-468C-983C-7E037F0F0ADB}"/>
                </a:ext>
              </a:extLst>
            </p:cNvPr>
            <p:cNvSpPr/>
            <p:nvPr/>
          </p:nvSpPr>
          <p:spPr>
            <a:xfrm rot="6323744">
              <a:off x="6266905"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76" name="Group 75">
            <a:extLst>
              <a:ext uri="{FF2B5EF4-FFF2-40B4-BE49-F238E27FC236}">
                <a16:creationId xmlns:a16="http://schemas.microsoft.com/office/drawing/2014/main" id="{D29799AC-77E2-436E-BBDD-3B9D4ACCCF7B}"/>
              </a:ext>
            </a:extLst>
          </p:cNvPr>
          <p:cNvGrpSpPr/>
          <p:nvPr userDrawn="1"/>
        </p:nvGrpSpPr>
        <p:grpSpPr>
          <a:xfrm>
            <a:off x="5258329" y="3723264"/>
            <a:ext cx="1529294" cy="1529294"/>
            <a:chOff x="4394973" y="1791594"/>
            <a:chExt cx="1529294" cy="1529294"/>
          </a:xfrm>
        </p:grpSpPr>
        <p:sp>
          <p:nvSpPr>
            <p:cNvPr id="77" name="TextBox 76">
              <a:extLst>
                <a:ext uri="{FF2B5EF4-FFF2-40B4-BE49-F238E27FC236}">
                  <a16:creationId xmlns:a16="http://schemas.microsoft.com/office/drawing/2014/main" id="{E251EEEA-A13C-4389-A11E-1E370D2A5D0A}"/>
                </a:ext>
              </a:extLst>
            </p:cNvPr>
            <p:cNvSpPr txBox="1"/>
            <p:nvPr/>
          </p:nvSpPr>
          <p:spPr>
            <a:xfrm>
              <a:off x="4496528" y="2751290"/>
              <a:ext cx="1329216" cy="374461"/>
            </a:xfrm>
            <a:prstGeom prst="rect">
              <a:avLst/>
            </a:prstGeom>
            <a:noFill/>
          </p:spPr>
          <p:txBody>
            <a:bodyPr wrap="square" rtlCol="0" anchor="ctr">
              <a:spAutoFit/>
            </a:bodyPr>
            <a:lstStyle/>
            <a:p>
              <a:pPr algn="ctr">
                <a:lnSpc>
                  <a:spcPts val="1100"/>
                </a:lnSpc>
              </a:pPr>
              <a:r>
                <a:rPr lang="en-US" sz="1100" dirty="0"/>
                <a:t>State &amp; Municipal Government</a:t>
              </a:r>
            </a:p>
          </p:txBody>
        </p:sp>
        <p:sp>
          <p:nvSpPr>
            <p:cNvPr id="78" name="Oval 77">
              <a:extLst>
                <a:ext uri="{FF2B5EF4-FFF2-40B4-BE49-F238E27FC236}">
                  <a16:creationId xmlns:a16="http://schemas.microsoft.com/office/drawing/2014/main" id="{528C6816-EA0D-4071-A660-4B15F28DF2F3}"/>
                </a:ext>
              </a:extLst>
            </p:cNvPr>
            <p:cNvSpPr/>
            <p:nvPr/>
          </p:nvSpPr>
          <p:spPr>
            <a:xfrm rot="6323744">
              <a:off x="4394973"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79" name="Group 78">
            <a:extLst>
              <a:ext uri="{FF2B5EF4-FFF2-40B4-BE49-F238E27FC236}">
                <a16:creationId xmlns:a16="http://schemas.microsoft.com/office/drawing/2014/main" id="{EC530C94-6C3E-4077-9F71-46ABB17A3A31}"/>
              </a:ext>
            </a:extLst>
          </p:cNvPr>
          <p:cNvGrpSpPr/>
          <p:nvPr userDrawn="1"/>
        </p:nvGrpSpPr>
        <p:grpSpPr>
          <a:xfrm>
            <a:off x="4394973" y="1809706"/>
            <a:ext cx="1529294" cy="1529294"/>
            <a:chOff x="2523041" y="1791594"/>
            <a:chExt cx="1529294" cy="1529294"/>
          </a:xfrm>
        </p:grpSpPr>
        <p:sp>
          <p:nvSpPr>
            <p:cNvPr id="80" name="TextBox 79">
              <a:extLst>
                <a:ext uri="{FF2B5EF4-FFF2-40B4-BE49-F238E27FC236}">
                  <a16:creationId xmlns:a16="http://schemas.microsoft.com/office/drawing/2014/main" id="{9EC48FB0-A2E7-465E-9B7A-99ACDD59C8FE}"/>
                </a:ext>
              </a:extLst>
            </p:cNvPr>
            <p:cNvSpPr txBox="1"/>
            <p:nvPr/>
          </p:nvSpPr>
          <p:spPr>
            <a:xfrm>
              <a:off x="2623441" y="2751290"/>
              <a:ext cx="1329216" cy="374461"/>
            </a:xfrm>
            <a:prstGeom prst="rect">
              <a:avLst/>
            </a:prstGeom>
            <a:noFill/>
          </p:spPr>
          <p:txBody>
            <a:bodyPr wrap="square" rtlCol="0" anchor="ctr">
              <a:spAutoFit/>
            </a:bodyPr>
            <a:lstStyle/>
            <a:p>
              <a:pPr algn="ctr">
                <a:lnSpc>
                  <a:spcPts val="1100"/>
                </a:lnSpc>
              </a:pPr>
              <a:r>
                <a:rPr lang="en-US" sz="1100" dirty="0"/>
                <a:t>Federal Government</a:t>
              </a:r>
            </a:p>
          </p:txBody>
        </p:sp>
        <p:sp>
          <p:nvSpPr>
            <p:cNvPr id="81" name="Oval 80">
              <a:extLst>
                <a:ext uri="{FF2B5EF4-FFF2-40B4-BE49-F238E27FC236}">
                  <a16:creationId xmlns:a16="http://schemas.microsoft.com/office/drawing/2014/main" id="{B9A659BA-3623-42A0-9CAA-5AF89A901F5E}"/>
                </a:ext>
              </a:extLst>
            </p:cNvPr>
            <p:cNvSpPr/>
            <p:nvPr/>
          </p:nvSpPr>
          <p:spPr>
            <a:xfrm rot="6323744">
              <a:off x="2523041"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82" name="Group 81">
            <a:extLst>
              <a:ext uri="{FF2B5EF4-FFF2-40B4-BE49-F238E27FC236}">
                <a16:creationId xmlns:a16="http://schemas.microsoft.com/office/drawing/2014/main" id="{A6D38E75-D5DD-4CE0-A352-969E776AD6E5}"/>
              </a:ext>
            </a:extLst>
          </p:cNvPr>
          <p:cNvGrpSpPr/>
          <p:nvPr userDrawn="1"/>
        </p:nvGrpSpPr>
        <p:grpSpPr>
          <a:xfrm>
            <a:off x="651109" y="1809706"/>
            <a:ext cx="1529294" cy="1529294"/>
            <a:chOff x="651109" y="1791594"/>
            <a:chExt cx="1529294" cy="1529294"/>
          </a:xfrm>
        </p:grpSpPr>
        <p:sp>
          <p:nvSpPr>
            <p:cNvPr id="83" name="TextBox 82">
              <a:extLst>
                <a:ext uri="{FF2B5EF4-FFF2-40B4-BE49-F238E27FC236}">
                  <a16:creationId xmlns:a16="http://schemas.microsoft.com/office/drawing/2014/main" id="{2799DBDA-BFAD-463E-82B1-27A080BFD8A2}"/>
                </a:ext>
              </a:extLst>
            </p:cNvPr>
            <p:cNvSpPr txBox="1"/>
            <p:nvPr/>
          </p:nvSpPr>
          <p:spPr>
            <a:xfrm>
              <a:off x="750354" y="2810572"/>
              <a:ext cx="1329216" cy="233397"/>
            </a:xfrm>
            <a:prstGeom prst="rect">
              <a:avLst/>
            </a:prstGeom>
            <a:noFill/>
          </p:spPr>
          <p:txBody>
            <a:bodyPr wrap="square" rtlCol="0" anchor="ctr">
              <a:spAutoFit/>
            </a:bodyPr>
            <a:lstStyle/>
            <a:p>
              <a:pPr algn="ctr">
                <a:lnSpc>
                  <a:spcPts val="1100"/>
                </a:lnSpc>
              </a:pPr>
              <a:r>
                <a:rPr lang="en-US" sz="1100" dirty="0"/>
                <a:t>Airports</a:t>
              </a:r>
            </a:p>
          </p:txBody>
        </p:sp>
        <p:sp>
          <p:nvSpPr>
            <p:cNvPr id="84" name="Oval 83">
              <a:extLst>
                <a:ext uri="{FF2B5EF4-FFF2-40B4-BE49-F238E27FC236}">
                  <a16:creationId xmlns:a16="http://schemas.microsoft.com/office/drawing/2014/main" id="{AAE548DA-9411-4BB9-BEAF-9186AB746888}"/>
                </a:ext>
              </a:extLst>
            </p:cNvPr>
            <p:cNvSpPr/>
            <p:nvPr/>
          </p:nvSpPr>
          <p:spPr>
            <a:xfrm rot="6323744">
              <a:off x="651109"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85" name="Group 84">
            <a:extLst>
              <a:ext uri="{FF2B5EF4-FFF2-40B4-BE49-F238E27FC236}">
                <a16:creationId xmlns:a16="http://schemas.microsoft.com/office/drawing/2014/main" id="{689B118F-9476-4B77-8F38-9838440766A1}"/>
              </a:ext>
            </a:extLst>
          </p:cNvPr>
          <p:cNvGrpSpPr/>
          <p:nvPr userDrawn="1"/>
        </p:nvGrpSpPr>
        <p:grpSpPr>
          <a:xfrm>
            <a:off x="7198627" y="3723264"/>
            <a:ext cx="1529294" cy="1529294"/>
            <a:chOff x="1565508" y="3723264"/>
            <a:chExt cx="1529294" cy="1529294"/>
          </a:xfrm>
        </p:grpSpPr>
        <p:sp>
          <p:nvSpPr>
            <p:cNvPr id="86" name="TextBox 85">
              <a:extLst>
                <a:ext uri="{FF2B5EF4-FFF2-40B4-BE49-F238E27FC236}">
                  <a16:creationId xmlns:a16="http://schemas.microsoft.com/office/drawing/2014/main" id="{68547052-50CA-4F09-8982-215C3AC7563C}"/>
                </a:ext>
              </a:extLst>
            </p:cNvPr>
            <p:cNvSpPr txBox="1"/>
            <p:nvPr/>
          </p:nvSpPr>
          <p:spPr>
            <a:xfrm>
              <a:off x="1676503" y="4749603"/>
              <a:ext cx="1329216" cy="233397"/>
            </a:xfrm>
            <a:prstGeom prst="rect">
              <a:avLst/>
            </a:prstGeom>
            <a:noFill/>
          </p:spPr>
          <p:txBody>
            <a:bodyPr wrap="square" rtlCol="0" anchor="ctr">
              <a:spAutoFit/>
            </a:bodyPr>
            <a:lstStyle/>
            <a:p>
              <a:pPr algn="ctr">
                <a:lnSpc>
                  <a:spcPts val="1100"/>
                </a:lnSpc>
              </a:pPr>
              <a:r>
                <a:rPr lang="en-US" sz="1100" dirty="0"/>
                <a:t>Utilities</a:t>
              </a:r>
            </a:p>
          </p:txBody>
        </p:sp>
        <p:sp>
          <p:nvSpPr>
            <p:cNvPr id="87" name="Oval 86">
              <a:extLst>
                <a:ext uri="{FF2B5EF4-FFF2-40B4-BE49-F238E27FC236}">
                  <a16:creationId xmlns:a16="http://schemas.microsoft.com/office/drawing/2014/main" id="{AEAA5F77-3C59-4C6A-B2FD-0BFD062635CA}"/>
                </a:ext>
              </a:extLst>
            </p:cNvPr>
            <p:cNvSpPr/>
            <p:nvPr/>
          </p:nvSpPr>
          <p:spPr>
            <a:xfrm rot="6323744">
              <a:off x="1565508"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88" name="Group 87">
            <a:extLst>
              <a:ext uri="{FF2B5EF4-FFF2-40B4-BE49-F238E27FC236}">
                <a16:creationId xmlns:a16="http://schemas.microsoft.com/office/drawing/2014/main" id="{66A5CCE9-239A-456D-919E-429526FB2198}"/>
              </a:ext>
            </a:extLst>
          </p:cNvPr>
          <p:cNvGrpSpPr/>
          <p:nvPr userDrawn="1"/>
        </p:nvGrpSpPr>
        <p:grpSpPr>
          <a:xfrm>
            <a:off x="3318031" y="3723264"/>
            <a:ext cx="1529294" cy="1529294"/>
            <a:chOff x="3448223" y="3723264"/>
            <a:chExt cx="1529294" cy="1529294"/>
          </a:xfrm>
        </p:grpSpPr>
        <p:sp>
          <p:nvSpPr>
            <p:cNvPr id="89" name="TextBox 88">
              <a:extLst>
                <a:ext uri="{FF2B5EF4-FFF2-40B4-BE49-F238E27FC236}">
                  <a16:creationId xmlns:a16="http://schemas.microsoft.com/office/drawing/2014/main" id="{E758234A-FC05-4A1A-A3F0-8561A35A4110}"/>
                </a:ext>
              </a:extLst>
            </p:cNvPr>
            <p:cNvSpPr txBox="1"/>
            <p:nvPr/>
          </p:nvSpPr>
          <p:spPr>
            <a:xfrm>
              <a:off x="3573940" y="4679071"/>
              <a:ext cx="1329216" cy="374461"/>
            </a:xfrm>
            <a:prstGeom prst="rect">
              <a:avLst/>
            </a:prstGeom>
            <a:noFill/>
          </p:spPr>
          <p:txBody>
            <a:bodyPr wrap="square" rtlCol="0" anchor="ctr">
              <a:spAutoFit/>
            </a:bodyPr>
            <a:lstStyle/>
            <a:p>
              <a:pPr algn="ctr">
                <a:lnSpc>
                  <a:spcPts val="1100"/>
                </a:lnSpc>
              </a:pPr>
              <a:r>
                <a:rPr lang="en-US" sz="1100" dirty="0"/>
                <a:t>Retail &amp; Commercial</a:t>
              </a:r>
            </a:p>
          </p:txBody>
        </p:sp>
        <p:sp>
          <p:nvSpPr>
            <p:cNvPr id="90" name="Oval 89">
              <a:extLst>
                <a:ext uri="{FF2B5EF4-FFF2-40B4-BE49-F238E27FC236}">
                  <a16:creationId xmlns:a16="http://schemas.microsoft.com/office/drawing/2014/main" id="{6EDF12BD-277F-4935-A2D1-F28A33B2B31B}"/>
                </a:ext>
              </a:extLst>
            </p:cNvPr>
            <p:cNvSpPr/>
            <p:nvPr/>
          </p:nvSpPr>
          <p:spPr>
            <a:xfrm rot="6323744">
              <a:off x="3448223"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91" name="Group 90">
            <a:extLst>
              <a:ext uri="{FF2B5EF4-FFF2-40B4-BE49-F238E27FC236}">
                <a16:creationId xmlns:a16="http://schemas.microsoft.com/office/drawing/2014/main" id="{AAD0F922-95AB-420D-AEA4-8E0A431E2BC9}"/>
              </a:ext>
            </a:extLst>
          </p:cNvPr>
          <p:cNvGrpSpPr/>
          <p:nvPr userDrawn="1"/>
        </p:nvGrpSpPr>
        <p:grpSpPr>
          <a:xfrm>
            <a:off x="8138837" y="1809706"/>
            <a:ext cx="1529294" cy="1529294"/>
            <a:chOff x="5330938" y="3723264"/>
            <a:chExt cx="1529294" cy="1529294"/>
          </a:xfrm>
        </p:grpSpPr>
        <p:sp>
          <p:nvSpPr>
            <p:cNvPr id="92" name="TextBox 91">
              <a:extLst>
                <a:ext uri="{FF2B5EF4-FFF2-40B4-BE49-F238E27FC236}">
                  <a16:creationId xmlns:a16="http://schemas.microsoft.com/office/drawing/2014/main" id="{4F2DC46F-22E8-42D6-A5BE-4928623B4FD5}"/>
                </a:ext>
              </a:extLst>
            </p:cNvPr>
            <p:cNvSpPr txBox="1"/>
            <p:nvPr/>
          </p:nvSpPr>
          <p:spPr>
            <a:xfrm>
              <a:off x="5447345" y="4679071"/>
              <a:ext cx="1329216" cy="374461"/>
            </a:xfrm>
            <a:prstGeom prst="rect">
              <a:avLst/>
            </a:prstGeom>
            <a:noFill/>
          </p:spPr>
          <p:txBody>
            <a:bodyPr wrap="square" rtlCol="0" anchor="ctr">
              <a:spAutoFit/>
            </a:bodyPr>
            <a:lstStyle/>
            <a:p>
              <a:pPr algn="ctr">
                <a:lnSpc>
                  <a:spcPts val="1100"/>
                </a:lnSpc>
              </a:pPr>
              <a:r>
                <a:rPr lang="en-US" sz="1100" dirty="0"/>
                <a:t>Industrial &amp; Manufacturing</a:t>
              </a:r>
            </a:p>
          </p:txBody>
        </p:sp>
        <p:sp>
          <p:nvSpPr>
            <p:cNvPr id="93" name="Oval 92">
              <a:extLst>
                <a:ext uri="{FF2B5EF4-FFF2-40B4-BE49-F238E27FC236}">
                  <a16:creationId xmlns:a16="http://schemas.microsoft.com/office/drawing/2014/main" id="{1F327859-F669-4929-A0C8-3C1DDF9BA084}"/>
                </a:ext>
              </a:extLst>
            </p:cNvPr>
            <p:cNvSpPr/>
            <p:nvPr/>
          </p:nvSpPr>
          <p:spPr>
            <a:xfrm rot="6323744">
              <a:off x="5330938"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94" name="Group 93">
            <a:extLst>
              <a:ext uri="{FF2B5EF4-FFF2-40B4-BE49-F238E27FC236}">
                <a16:creationId xmlns:a16="http://schemas.microsoft.com/office/drawing/2014/main" id="{4C0C89F1-EC73-42C1-A07D-3FF5DC6C81D8}"/>
              </a:ext>
            </a:extLst>
          </p:cNvPr>
          <p:cNvGrpSpPr/>
          <p:nvPr userDrawn="1"/>
        </p:nvGrpSpPr>
        <p:grpSpPr>
          <a:xfrm>
            <a:off x="1377733" y="3723264"/>
            <a:ext cx="1529294" cy="1529294"/>
            <a:chOff x="7213653" y="3723264"/>
            <a:chExt cx="1529294" cy="1529294"/>
          </a:xfrm>
        </p:grpSpPr>
        <p:sp>
          <p:nvSpPr>
            <p:cNvPr id="95" name="TextBox 94">
              <a:extLst>
                <a:ext uri="{FF2B5EF4-FFF2-40B4-BE49-F238E27FC236}">
                  <a16:creationId xmlns:a16="http://schemas.microsoft.com/office/drawing/2014/main" id="{23C3A31F-C9B3-4A02-945B-E14D4911E109}"/>
                </a:ext>
              </a:extLst>
            </p:cNvPr>
            <p:cNvSpPr txBox="1"/>
            <p:nvPr/>
          </p:nvSpPr>
          <p:spPr>
            <a:xfrm>
              <a:off x="7315899" y="4679071"/>
              <a:ext cx="1329216" cy="374461"/>
            </a:xfrm>
            <a:prstGeom prst="rect">
              <a:avLst/>
            </a:prstGeom>
            <a:noFill/>
          </p:spPr>
          <p:txBody>
            <a:bodyPr wrap="square" rtlCol="0" anchor="ctr">
              <a:spAutoFit/>
            </a:bodyPr>
            <a:lstStyle/>
            <a:p>
              <a:pPr algn="ctr">
                <a:lnSpc>
                  <a:spcPts val="1100"/>
                </a:lnSpc>
              </a:pPr>
              <a:r>
                <a:rPr lang="en-US" sz="1100" dirty="0"/>
                <a:t>Public</a:t>
              </a:r>
              <a:br>
                <a:rPr lang="en-US" sz="1100" dirty="0"/>
              </a:br>
              <a:r>
                <a:rPr lang="en-US" sz="1100" dirty="0"/>
                <a:t>Housing</a:t>
              </a:r>
            </a:p>
          </p:txBody>
        </p:sp>
        <p:sp>
          <p:nvSpPr>
            <p:cNvPr id="96" name="Oval 95">
              <a:extLst>
                <a:ext uri="{FF2B5EF4-FFF2-40B4-BE49-F238E27FC236}">
                  <a16:creationId xmlns:a16="http://schemas.microsoft.com/office/drawing/2014/main" id="{F50CEB94-D14B-4E7C-A3ED-ECEF3C2500BD}"/>
                </a:ext>
              </a:extLst>
            </p:cNvPr>
            <p:cNvSpPr/>
            <p:nvPr/>
          </p:nvSpPr>
          <p:spPr>
            <a:xfrm rot="6323744">
              <a:off x="7213653"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97" name="Group 96">
            <a:extLst>
              <a:ext uri="{FF2B5EF4-FFF2-40B4-BE49-F238E27FC236}">
                <a16:creationId xmlns:a16="http://schemas.microsoft.com/office/drawing/2014/main" id="{C9D3375B-D63D-4522-8442-F46FC1C675CD}"/>
              </a:ext>
            </a:extLst>
          </p:cNvPr>
          <p:cNvGrpSpPr/>
          <p:nvPr userDrawn="1"/>
        </p:nvGrpSpPr>
        <p:grpSpPr>
          <a:xfrm>
            <a:off x="9138924" y="3723264"/>
            <a:ext cx="1529294" cy="1529294"/>
            <a:chOff x="9096367" y="3723264"/>
            <a:chExt cx="1529294" cy="1529294"/>
          </a:xfrm>
        </p:grpSpPr>
        <p:sp>
          <p:nvSpPr>
            <p:cNvPr id="98" name="TextBox 97">
              <a:extLst>
                <a:ext uri="{FF2B5EF4-FFF2-40B4-BE49-F238E27FC236}">
                  <a16:creationId xmlns:a16="http://schemas.microsoft.com/office/drawing/2014/main" id="{95AD59CE-7E1C-47A5-9E4F-40F6927DEEE6}"/>
                </a:ext>
              </a:extLst>
            </p:cNvPr>
            <p:cNvSpPr txBox="1"/>
            <p:nvPr/>
          </p:nvSpPr>
          <p:spPr>
            <a:xfrm>
              <a:off x="9200456" y="4679071"/>
              <a:ext cx="1329216" cy="374461"/>
            </a:xfrm>
            <a:prstGeom prst="rect">
              <a:avLst/>
            </a:prstGeom>
            <a:noFill/>
          </p:spPr>
          <p:txBody>
            <a:bodyPr wrap="square" rtlCol="0" anchor="ctr">
              <a:spAutoFit/>
            </a:bodyPr>
            <a:lstStyle/>
            <a:p>
              <a:pPr algn="ctr">
                <a:lnSpc>
                  <a:spcPts val="1100"/>
                </a:lnSpc>
              </a:pPr>
              <a:r>
                <a:rPr lang="en-US" sz="1100" dirty="0"/>
                <a:t>Water</a:t>
              </a:r>
              <a:br>
                <a:rPr lang="en-US" sz="1100" dirty="0"/>
              </a:br>
              <a:r>
                <a:rPr lang="en-US" sz="1100" dirty="0"/>
                <a:t>Utilities</a:t>
              </a:r>
            </a:p>
          </p:txBody>
        </p:sp>
        <p:sp>
          <p:nvSpPr>
            <p:cNvPr id="99" name="Oval 98">
              <a:extLst>
                <a:ext uri="{FF2B5EF4-FFF2-40B4-BE49-F238E27FC236}">
                  <a16:creationId xmlns:a16="http://schemas.microsoft.com/office/drawing/2014/main" id="{8BCE699D-3D31-4A68-89D4-3AFDA9821F36}"/>
                </a:ext>
              </a:extLst>
            </p:cNvPr>
            <p:cNvSpPr/>
            <p:nvPr/>
          </p:nvSpPr>
          <p:spPr>
            <a:xfrm rot="6323744">
              <a:off x="9096367"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100" name="Picture 99" descr="A picture containing clock&#10;&#10;Description automatically generated">
            <a:extLst>
              <a:ext uri="{FF2B5EF4-FFF2-40B4-BE49-F238E27FC236}">
                <a16:creationId xmlns:a16="http://schemas.microsoft.com/office/drawing/2014/main" id="{0EB947B5-EBB2-491C-815A-D6547A986F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7651" y="1965428"/>
            <a:ext cx="820929" cy="820929"/>
          </a:xfrm>
          <a:prstGeom prst="rect">
            <a:avLst/>
          </a:prstGeom>
        </p:spPr>
      </p:pic>
      <p:pic>
        <p:nvPicPr>
          <p:cNvPr id="101" name="Picture 100" descr="A close up of a sign&#10;&#10;Description automatically generated">
            <a:extLst>
              <a:ext uri="{FF2B5EF4-FFF2-40B4-BE49-F238E27FC236}">
                <a16:creationId xmlns:a16="http://schemas.microsoft.com/office/drawing/2014/main" id="{1EA43890-3811-4C6F-B586-C6C477300AA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94729" y="3907062"/>
            <a:ext cx="775898" cy="775898"/>
          </a:xfrm>
          <a:prstGeom prst="rect">
            <a:avLst/>
          </a:prstGeom>
        </p:spPr>
      </p:pic>
      <p:pic>
        <p:nvPicPr>
          <p:cNvPr id="102" name="Picture 101" descr="A picture containing building, sign, table, fence&#10;&#10;Description automatically generated">
            <a:extLst>
              <a:ext uri="{FF2B5EF4-FFF2-40B4-BE49-F238E27FC236}">
                <a16:creationId xmlns:a16="http://schemas.microsoft.com/office/drawing/2014/main" id="{F09B4B64-D8D3-4D50-9A2A-E3C13483A07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742455" y="1937269"/>
            <a:ext cx="828906" cy="828244"/>
          </a:xfrm>
          <a:prstGeom prst="rect">
            <a:avLst/>
          </a:prstGeom>
        </p:spPr>
      </p:pic>
      <p:pic>
        <p:nvPicPr>
          <p:cNvPr id="103" name="Picture 102" descr="A picture containing shirt, drawing&#10;&#10;Description automatically generated">
            <a:extLst>
              <a:ext uri="{FF2B5EF4-FFF2-40B4-BE49-F238E27FC236}">
                <a16:creationId xmlns:a16="http://schemas.microsoft.com/office/drawing/2014/main" id="{3A122091-3B72-4283-99B5-DFCD2001F8B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587042" y="1910766"/>
            <a:ext cx="889960" cy="890672"/>
          </a:xfrm>
          <a:prstGeom prst="rect">
            <a:avLst/>
          </a:prstGeom>
        </p:spPr>
      </p:pic>
      <p:pic>
        <p:nvPicPr>
          <p:cNvPr id="104" name="Picture 103" descr="A picture containing table&#10;&#10;Description automatically generated">
            <a:extLst>
              <a:ext uri="{FF2B5EF4-FFF2-40B4-BE49-F238E27FC236}">
                <a16:creationId xmlns:a16="http://schemas.microsoft.com/office/drawing/2014/main" id="{E2677784-56C3-4958-AE58-A777BAC7F76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795443" y="1827750"/>
            <a:ext cx="992977" cy="992183"/>
          </a:xfrm>
          <a:prstGeom prst="rect">
            <a:avLst/>
          </a:prstGeom>
        </p:spPr>
      </p:pic>
      <p:pic>
        <p:nvPicPr>
          <p:cNvPr id="105" name="Picture 104" descr="A close up of a sign&#10;&#10;Description automatically generated">
            <a:extLst>
              <a:ext uri="{FF2B5EF4-FFF2-40B4-BE49-F238E27FC236}">
                <a16:creationId xmlns:a16="http://schemas.microsoft.com/office/drawing/2014/main" id="{A38DF71F-E973-4E59-B9B3-4A9978339A9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532144" y="1964212"/>
            <a:ext cx="822145" cy="822145"/>
          </a:xfrm>
          <a:prstGeom prst="rect">
            <a:avLst/>
          </a:prstGeom>
        </p:spPr>
      </p:pic>
      <p:pic>
        <p:nvPicPr>
          <p:cNvPr id="106" name="Picture 105" descr="A close up of a sign&#10;&#10;Description automatically generated">
            <a:extLst>
              <a:ext uri="{FF2B5EF4-FFF2-40B4-BE49-F238E27FC236}">
                <a16:creationId xmlns:a16="http://schemas.microsoft.com/office/drawing/2014/main" id="{76F992F1-F31F-47A3-8569-74C8B1CE546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324610" y="1897208"/>
            <a:ext cx="903507" cy="904230"/>
          </a:xfrm>
          <a:prstGeom prst="rect">
            <a:avLst/>
          </a:prstGeom>
        </p:spPr>
      </p:pic>
      <p:pic>
        <p:nvPicPr>
          <p:cNvPr id="107" name="Picture 106" descr="A close up of a logo&#10;&#10;Description automatically generated">
            <a:extLst>
              <a:ext uri="{FF2B5EF4-FFF2-40B4-BE49-F238E27FC236}">
                <a16:creationId xmlns:a16="http://schemas.microsoft.com/office/drawing/2014/main" id="{0279496C-203D-4E66-8303-7E81A171DEA9}"/>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549541" y="3736091"/>
            <a:ext cx="946869" cy="946869"/>
          </a:xfrm>
          <a:prstGeom prst="rect">
            <a:avLst/>
          </a:prstGeom>
        </p:spPr>
      </p:pic>
      <p:pic>
        <p:nvPicPr>
          <p:cNvPr id="108" name="Picture 107" descr="A close up of a sign&#10;&#10;Description automatically generated">
            <a:extLst>
              <a:ext uri="{FF2B5EF4-FFF2-40B4-BE49-F238E27FC236}">
                <a16:creationId xmlns:a16="http://schemas.microsoft.com/office/drawing/2014/main" id="{F89A208C-2785-49ED-8CD7-44539B51F45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7443334" y="3885082"/>
            <a:ext cx="1039880" cy="1039880"/>
          </a:xfrm>
          <a:prstGeom prst="rect">
            <a:avLst/>
          </a:prstGeom>
        </p:spPr>
      </p:pic>
      <p:pic>
        <p:nvPicPr>
          <p:cNvPr id="109" name="Picture 108" descr="A close up of a sign&#10;&#10;Description automatically generated">
            <a:extLst>
              <a:ext uri="{FF2B5EF4-FFF2-40B4-BE49-F238E27FC236}">
                <a16:creationId xmlns:a16="http://schemas.microsoft.com/office/drawing/2014/main" id="{A1D53055-684A-4504-91DA-053B9A726F69}"/>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flipH="1">
            <a:off x="9454855" y="3760809"/>
            <a:ext cx="897432" cy="897432"/>
          </a:xfrm>
          <a:prstGeom prst="rect">
            <a:avLst/>
          </a:prstGeom>
        </p:spPr>
      </p:pic>
      <p:pic>
        <p:nvPicPr>
          <p:cNvPr id="110" name="Picture 109" descr="A close up of a sign&#10;&#10;Description automatically generated">
            <a:extLst>
              <a:ext uri="{FF2B5EF4-FFF2-40B4-BE49-F238E27FC236}">
                <a16:creationId xmlns:a16="http://schemas.microsoft.com/office/drawing/2014/main" id="{32D8E6C4-EDF2-45DF-A6EF-1D28A5A0FDEE}"/>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690502" y="3852604"/>
            <a:ext cx="903755" cy="903755"/>
          </a:xfrm>
          <a:prstGeom prst="rect">
            <a:avLst/>
          </a:prstGeom>
        </p:spPr>
      </p:pic>
      <p:sp>
        <p:nvSpPr>
          <p:cNvPr id="111" name="Title 1">
            <a:extLst>
              <a:ext uri="{FF2B5EF4-FFF2-40B4-BE49-F238E27FC236}">
                <a16:creationId xmlns:a16="http://schemas.microsoft.com/office/drawing/2014/main" id="{57EB090B-F351-4590-97DD-35969CDD878F}"/>
              </a:ext>
            </a:extLst>
          </p:cNvPr>
          <p:cNvSpPr txBox="1">
            <a:spLocks/>
          </p:cNvSpPr>
          <p:nvPr userDrawn="1"/>
        </p:nvSpPr>
        <p:spPr>
          <a:xfrm>
            <a:off x="609600" y="274638"/>
            <a:ext cx="10972800" cy="7207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200" dirty="0"/>
              <a:t>Industries We Serve</a:t>
            </a:r>
          </a:p>
        </p:txBody>
      </p:sp>
    </p:spTree>
    <p:extLst>
      <p:ext uri="{BB962C8B-B14F-4D97-AF65-F5344CB8AC3E}">
        <p14:creationId xmlns:p14="http://schemas.microsoft.com/office/powerpoint/2010/main" val="171121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MRC-DividerB">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B8EEC9-A86E-5A46-8F8C-F7D74D3FB39C}"/>
              </a:ext>
            </a:extLst>
          </p:cNvPr>
          <p:cNvSpPr>
            <a:spLocks noGrp="1"/>
          </p:cNvSpPr>
          <p:nvPr>
            <p:ph type="pic" sz="quarter" idx="12"/>
          </p:nvPr>
        </p:nvSpPr>
        <p:spPr>
          <a:xfrm>
            <a:off x="7593838" y="-22191"/>
            <a:ext cx="4601337" cy="6919395"/>
          </a:xfrm>
          <a:custGeom>
            <a:avLst/>
            <a:gdLst>
              <a:gd name="connsiteX0" fmla="*/ 0 w 4581525"/>
              <a:gd name="connsiteY0" fmla="*/ 0 h 6858000"/>
              <a:gd name="connsiteX1" fmla="*/ 4581525 w 4581525"/>
              <a:gd name="connsiteY1" fmla="*/ 0 h 6858000"/>
              <a:gd name="connsiteX2" fmla="*/ 4581525 w 4581525"/>
              <a:gd name="connsiteY2" fmla="*/ 6858000 h 6858000"/>
              <a:gd name="connsiteX3" fmla="*/ 0 w 4581525"/>
              <a:gd name="connsiteY3" fmla="*/ 6858000 h 6858000"/>
              <a:gd name="connsiteX4" fmla="*/ 0 w 4581525"/>
              <a:gd name="connsiteY4" fmla="*/ 0 h 6858000"/>
              <a:gd name="connsiteX0" fmla="*/ 0 w 4581525"/>
              <a:gd name="connsiteY0" fmla="*/ 0 h 6858000"/>
              <a:gd name="connsiteX1" fmla="*/ 4581525 w 4581525"/>
              <a:gd name="connsiteY1" fmla="*/ 0 h 6858000"/>
              <a:gd name="connsiteX2" fmla="*/ 4581525 w 4581525"/>
              <a:gd name="connsiteY2" fmla="*/ 6858000 h 6858000"/>
              <a:gd name="connsiteX3" fmla="*/ 1896035 w 4581525"/>
              <a:gd name="connsiteY3" fmla="*/ 6858000 h 6858000"/>
              <a:gd name="connsiteX4" fmla="*/ 0 w 4581525"/>
              <a:gd name="connsiteY4" fmla="*/ 0 h 6858000"/>
              <a:gd name="connsiteX0" fmla="*/ 0 w 4563237"/>
              <a:gd name="connsiteY0" fmla="*/ 4572 h 6858000"/>
              <a:gd name="connsiteX1" fmla="*/ 4563237 w 4563237"/>
              <a:gd name="connsiteY1" fmla="*/ 0 h 6858000"/>
              <a:gd name="connsiteX2" fmla="*/ 4563237 w 4563237"/>
              <a:gd name="connsiteY2" fmla="*/ 6858000 h 6858000"/>
              <a:gd name="connsiteX3" fmla="*/ 1877747 w 4563237"/>
              <a:gd name="connsiteY3" fmla="*/ 6858000 h 6858000"/>
              <a:gd name="connsiteX4" fmla="*/ 0 w 4563237"/>
              <a:gd name="connsiteY4" fmla="*/ 4572 h 6858000"/>
              <a:gd name="connsiteX0" fmla="*/ 0 w 4563237"/>
              <a:gd name="connsiteY0" fmla="*/ 4572 h 6858000"/>
              <a:gd name="connsiteX1" fmla="*/ 4563237 w 4563237"/>
              <a:gd name="connsiteY1" fmla="*/ 0 h 6858000"/>
              <a:gd name="connsiteX2" fmla="*/ 4563237 w 4563237"/>
              <a:gd name="connsiteY2" fmla="*/ 6858000 h 6858000"/>
              <a:gd name="connsiteX3" fmla="*/ 1869932 w 4563237"/>
              <a:gd name="connsiteY3" fmla="*/ 6858000 h 6858000"/>
              <a:gd name="connsiteX4" fmla="*/ 0 w 4563237"/>
              <a:gd name="connsiteY4" fmla="*/ 4572 h 6858000"/>
              <a:gd name="connsiteX0" fmla="*/ 0 w 4601337"/>
              <a:gd name="connsiteY0" fmla="*/ 0 h 6853428"/>
              <a:gd name="connsiteX1" fmla="*/ 4601337 w 4601337"/>
              <a:gd name="connsiteY1" fmla="*/ 8128 h 6853428"/>
              <a:gd name="connsiteX2" fmla="*/ 4563237 w 4601337"/>
              <a:gd name="connsiteY2" fmla="*/ 6853428 h 6853428"/>
              <a:gd name="connsiteX3" fmla="*/ 1869932 w 4601337"/>
              <a:gd name="connsiteY3" fmla="*/ 6853428 h 6853428"/>
              <a:gd name="connsiteX4" fmla="*/ 0 w 4601337"/>
              <a:gd name="connsiteY4" fmla="*/ 0 h 6853428"/>
              <a:gd name="connsiteX0" fmla="*/ 0 w 4601337"/>
              <a:gd name="connsiteY0" fmla="*/ 0 h 6866128"/>
              <a:gd name="connsiteX1" fmla="*/ 4601337 w 4601337"/>
              <a:gd name="connsiteY1" fmla="*/ 8128 h 6866128"/>
              <a:gd name="connsiteX2" fmla="*/ 4601337 w 4601337"/>
              <a:gd name="connsiteY2" fmla="*/ 6866128 h 6866128"/>
              <a:gd name="connsiteX3" fmla="*/ 1869932 w 4601337"/>
              <a:gd name="connsiteY3" fmla="*/ 6853428 h 6866128"/>
              <a:gd name="connsiteX4" fmla="*/ 0 w 4601337"/>
              <a:gd name="connsiteY4" fmla="*/ 0 h 686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337" h="6866128">
                <a:moveTo>
                  <a:pt x="0" y="0"/>
                </a:moveTo>
                <a:lnTo>
                  <a:pt x="4601337" y="8128"/>
                </a:lnTo>
                <a:lnTo>
                  <a:pt x="4601337" y="6866128"/>
                </a:lnTo>
                <a:lnTo>
                  <a:pt x="1869932" y="6853428"/>
                </a:lnTo>
                <a:lnTo>
                  <a:pt x="0" y="0"/>
                </a:lnTo>
                <a:close/>
              </a:path>
            </a:pathLst>
          </a:custGeom>
          <a:solidFill>
            <a:schemeClr val="bg2">
              <a:lumMod val="40000"/>
              <a:lumOff val="60000"/>
            </a:schemeClr>
          </a:solidFill>
        </p:spPr>
        <p:txBody>
          <a:bodyPr anchor="ctr">
            <a:normAutofit/>
          </a:bodyPr>
          <a:lstStyle>
            <a:lvl1pPr marL="7937" marR="0" indent="0" algn="ctr"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2400"/>
            </a:lvl1pPr>
          </a:lstStyle>
          <a:p>
            <a:pPr marL="7937" marR="0" lvl="0" indent="0" algn="ctr"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a:pPr>
            <a:r>
              <a:rPr lang="en-US" dirty="0"/>
              <a:t>Click icon to add picture</a:t>
            </a:r>
          </a:p>
        </p:txBody>
      </p:sp>
      <p:grpSp>
        <p:nvGrpSpPr>
          <p:cNvPr id="2" name="Group 1">
            <a:extLst>
              <a:ext uri="{FF2B5EF4-FFF2-40B4-BE49-F238E27FC236}">
                <a16:creationId xmlns:a16="http://schemas.microsoft.com/office/drawing/2014/main" id="{9DA57495-224A-8442-8D03-25890D6A5971}"/>
              </a:ext>
            </a:extLst>
          </p:cNvPr>
          <p:cNvGrpSpPr/>
          <p:nvPr userDrawn="1"/>
        </p:nvGrpSpPr>
        <p:grpSpPr>
          <a:xfrm>
            <a:off x="-9525" y="-55382"/>
            <a:ext cx="9504111" cy="6943391"/>
            <a:chOff x="1331797" y="1"/>
            <a:chExt cx="9511533" cy="6913382"/>
          </a:xfrm>
        </p:grpSpPr>
        <p:sp>
          <p:nvSpPr>
            <p:cNvPr id="17" name="Rectangle 5">
              <a:extLst>
                <a:ext uri="{FF2B5EF4-FFF2-40B4-BE49-F238E27FC236}">
                  <a16:creationId xmlns:a16="http://schemas.microsoft.com/office/drawing/2014/main" id="{0C4EAFB3-0B0A-8F4D-BD20-9EB084860E6E}"/>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93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6" name="Rectangle 5">
              <a:extLst>
                <a:ext uri="{FF2B5EF4-FFF2-40B4-BE49-F238E27FC236}">
                  <a16:creationId xmlns:a16="http://schemas.microsoft.com/office/drawing/2014/main" id="{F23D85AD-7E3D-5B4B-928D-CC51CA8C8CEC}"/>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150BDDA3-4F9C-C749-9A3B-1795B40ABF27}"/>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70000">
                  <a:srgbClr val="063D56"/>
                </a:gs>
                <a:gs pos="0">
                  <a:schemeClr val="tx2"/>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9" name="Text Placeholder 11">
            <a:extLst>
              <a:ext uri="{FF2B5EF4-FFF2-40B4-BE49-F238E27FC236}">
                <a16:creationId xmlns:a16="http://schemas.microsoft.com/office/drawing/2014/main" id="{767075B5-1AE1-A24C-AAF6-B7D2AB559AB6}"/>
              </a:ext>
            </a:extLst>
          </p:cNvPr>
          <p:cNvSpPr>
            <a:spLocks noGrp="1"/>
          </p:cNvSpPr>
          <p:nvPr>
            <p:ph type="body" sz="quarter" idx="11" hasCustomPrompt="1"/>
          </p:nvPr>
        </p:nvSpPr>
        <p:spPr>
          <a:xfrm>
            <a:off x="1450005" y="1458411"/>
            <a:ext cx="4210016" cy="2222156"/>
          </a:xfrm>
          <a:prstGeom prst="rect">
            <a:avLst/>
          </a:prstGeom>
        </p:spPr>
        <p:txBody>
          <a:bodyPr anchor="ctr" anchorCtr="0">
            <a:normAutofit/>
          </a:bodyPr>
          <a:lstStyle>
            <a:lvl1pPr marL="7937" indent="0">
              <a:lnSpc>
                <a:spcPts val="6400"/>
              </a:lnSpc>
              <a:spcBef>
                <a:spcPts val="0"/>
              </a:spcBef>
              <a:buFontTx/>
              <a:buNone/>
              <a:defRPr sz="6000" b="0" i="0" cap="none" spc="100" baseline="0">
                <a:solidFill>
                  <a:schemeClr val="bg1"/>
                </a:solidFill>
              </a:defRPr>
            </a:lvl1pPr>
          </a:lstStyle>
          <a:p>
            <a:pPr lvl="0"/>
            <a:r>
              <a:rPr lang="en-US" dirty="0"/>
              <a:t>Divider Title</a:t>
            </a:r>
          </a:p>
        </p:txBody>
      </p:sp>
      <p:cxnSp>
        <p:nvCxnSpPr>
          <p:cNvPr id="5" name="Straight Connector 4">
            <a:extLst>
              <a:ext uri="{FF2B5EF4-FFF2-40B4-BE49-F238E27FC236}">
                <a16:creationId xmlns:a16="http://schemas.microsoft.com/office/drawing/2014/main" id="{019EE3EC-02FC-4B42-A311-93C47DF25E75}"/>
              </a:ext>
            </a:extLst>
          </p:cNvPr>
          <p:cNvCxnSpPr>
            <a:cxnSpLocks/>
          </p:cNvCxnSpPr>
          <p:nvPr userDrawn="1"/>
        </p:nvCxnSpPr>
        <p:spPr>
          <a:xfrm>
            <a:off x="1088021" y="1458411"/>
            <a:ext cx="0" cy="2048536"/>
          </a:xfrm>
          <a:prstGeom prst="line">
            <a:avLst/>
          </a:prstGeom>
          <a:ln w="53975">
            <a:gradFill>
              <a:gsLst>
                <a:gs pos="75000">
                  <a:srgbClr val="F8B456"/>
                </a:gs>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7772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MRC-CustHighlight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54BF5DC-3926-2143-B916-E1C231EF45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92" y="-5400"/>
            <a:ext cx="12179300" cy="6858000"/>
          </a:xfrm>
          <a:prstGeom prst="rect">
            <a:avLst/>
          </a:prstGeom>
          <a:ln>
            <a:noFill/>
          </a:ln>
          <a:effectLst/>
        </p:spPr>
      </p:pic>
      <p:sp>
        <p:nvSpPr>
          <p:cNvPr id="21" name="Triangle 2">
            <a:extLst>
              <a:ext uri="{FF2B5EF4-FFF2-40B4-BE49-F238E27FC236}">
                <a16:creationId xmlns:a16="http://schemas.microsoft.com/office/drawing/2014/main" id="{C2EDB0B5-8390-DA4C-9BBC-BF6115507773}"/>
              </a:ext>
            </a:extLst>
          </p:cNvPr>
          <p:cNvSpPr/>
          <p:nvPr userDrawn="1"/>
        </p:nvSpPr>
        <p:spPr>
          <a:xfrm>
            <a:off x="4980258" y="6194291"/>
            <a:ext cx="1371760" cy="658309"/>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71760 w 7199640"/>
              <a:gd name="connsiteY0" fmla="*/ 658309 h 660124"/>
              <a:gd name="connsiteX1" fmla="*/ 0 w 7199640"/>
              <a:gd name="connsiteY1" fmla="*/ 0 h 660124"/>
              <a:gd name="connsiteX2" fmla="*/ 7199640 w 7199640"/>
              <a:gd name="connsiteY2" fmla="*/ 660124 h 660124"/>
              <a:gd name="connsiteX3" fmla="*/ 1371760 w 7199640"/>
              <a:gd name="connsiteY3" fmla="*/ 658309 h 660124"/>
              <a:gd name="connsiteX0" fmla="*/ 1371760 w 7199640"/>
              <a:gd name="connsiteY0" fmla="*/ 658309 h 667296"/>
              <a:gd name="connsiteX1" fmla="*/ 0 w 7199640"/>
              <a:gd name="connsiteY1" fmla="*/ 0 h 667296"/>
              <a:gd name="connsiteX2" fmla="*/ 7199640 w 7199640"/>
              <a:gd name="connsiteY2" fmla="*/ 667296 h 667296"/>
              <a:gd name="connsiteX3" fmla="*/ 1371760 w 7199640"/>
              <a:gd name="connsiteY3" fmla="*/ 658309 h 667296"/>
              <a:gd name="connsiteX0" fmla="*/ 1371760 w 1371760"/>
              <a:gd name="connsiteY0" fmla="*/ 658309 h 658309"/>
              <a:gd name="connsiteX1" fmla="*/ 0 w 1371760"/>
              <a:gd name="connsiteY1" fmla="*/ 0 h 658309"/>
              <a:gd name="connsiteX2" fmla="*/ 1371760 w 1371760"/>
              <a:gd name="connsiteY2" fmla="*/ 658309 h 658309"/>
            </a:gdLst>
            <a:ahLst/>
            <a:cxnLst>
              <a:cxn ang="0">
                <a:pos x="connsiteX0" y="connsiteY0"/>
              </a:cxn>
              <a:cxn ang="0">
                <a:pos x="connsiteX1" y="connsiteY1"/>
              </a:cxn>
              <a:cxn ang="0">
                <a:pos x="connsiteX2" y="connsiteY2"/>
              </a:cxn>
            </a:cxnLst>
            <a:rect l="l" t="t" r="r" b="b"/>
            <a:pathLst>
              <a:path w="1371760" h="658309">
                <a:moveTo>
                  <a:pt x="1371760" y="658309"/>
                </a:moveTo>
                <a:lnTo>
                  <a:pt x="0" y="0"/>
                </a:lnTo>
                <a:lnTo>
                  <a:pt x="1371760" y="658309"/>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120" name="Group 119">
            <a:extLst>
              <a:ext uri="{FF2B5EF4-FFF2-40B4-BE49-F238E27FC236}">
                <a16:creationId xmlns:a16="http://schemas.microsoft.com/office/drawing/2014/main" id="{BED3D09B-73AA-E542-B4FF-54D629EC6D4D}"/>
              </a:ext>
            </a:extLst>
          </p:cNvPr>
          <p:cNvGrpSpPr/>
          <p:nvPr userDrawn="1"/>
        </p:nvGrpSpPr>
        <p:grpSpPr>
          <a:xfrm>
            <a:off x="-3175" y="5729392"/>
            <a:ext cx="12195175" cy="1138133"/>
            <a:chOff x="-3586" y="5730465"/>
            <a:chExt cx="12195175" cy="1138133"/>
          </a:xfrm>
        </p:grpSpPr>
        <p:sp>
          <p:nvSpPr>
            <p:cNvPr id="121" name="Triangle 2">
              <a:extLst>
                <a:ext uri="{FF2B5EF4-FFF2-40B4-BE49-F238E27FC236}">
                  <a16:creationId xmlns:a16="http://schemas.microsoft.com/office/drawing/2014/main" id="{39231F4B-BDAC-954D-8ADB-CD19D1016167}"/>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2" name="Triangle 2">
              <a:extLst>
                <a:ext uri="{FF2B5EF4-FFF2-40B4-BE49-F238E27FC236}">
                  <a16:creationId xmlns:a16="http://schemas.microsoft.com/office/drawing/2014/main" id="{43661D15-DE39-D04F-9DAB-11E662982B3E}"/>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3" name="Triangle 2">
              <a:extLst>
                <a:ext uri="{FF2B5EF4-FFF2-40B4-BE49-F238E27FC236}">
                  <a16:creationId xmlns:a16="http://schemas.microsoft.com/office/drawing/2014/main" id="{42861EAD-756C-7049-9F97-580A1B80B1BC}"/>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4" name="Triangle 2">
              <a:extLst>
                <a:ext uri="{FF2B5EF4-FFF2-40B4-BE49-F238E27FC236}">
                  <a16:creationId xmlns:a16="http://schemas.microsoft.com/office/drawing/2014/main" id="{4429B1D4-676C-8B40-8263-5784899E1D67}"/>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25" name="Picture 124">
            <a:extLst>
              <a:ext uri="{FF2B5EF4-FFF2-40B4-BE49-F238E27FC236}">
                <a16:creationId xmlns:a16="http://schemas.microsoft.com/office/drawing/2014/main" id="{72FED460-CC43-D541-B691-73F8FD52FE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126" name="Slide Number Placeholder 9">
            <a:extLst>
              <a:ext uri="{FF2B5EF4-FFF2-40B4-BE49-F238E27FC236}">
                <a16:creationId xmlns:a16="http://schemas.microsoft.com/office/drawing/2014/main" id="{F413C514-8D49-5D48-B146-BBAF0E566A9A}"/>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4" name="Slide Number Placeholder 2">
            <a:extLst>
              <a:ext uri="{FF2B5EF4-FFF2-40B4-BE49-F238E27FC236}">
                <a16:creationId xmlns:a16="http://schemas.microsoft.com/office/drawing/2014/main" id="{B732CB5D-5718-40C1-ACC4-8BC43D368CA3}"/>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dirty="0"/>
          </a:p>
        </p:txBody>
      </p:sp>
      <p:sp>
        <p:nvSpPr>
          <p:cNvPr id="15" name="Rectangle 14">
            <a:extLst>
              <a:ext uri="{FF2B5EF4-FFF2-40B4-BE49-F238E27FC236}">
                <a16:creationId xmlns:a16="http://schemas.microsoft.com/office/drawing/2014/main" id="{4212872C-70F0-4FC5-BBC9-2C5154F7D805}"/>
              </a:ext>
            </a:extLst>
          </p:cNvPr>
          <p:cNvSpPr/>
          <p:nvPr userDrawn="1"/>
        </p:nvSpPr>
        <p:spPr>
          <a:xfrm>
            <a:off x="2880097" y="2535623"/>
            <a:ext cx="1202266"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MSP Airport, MN </a:t>
            </a:r>
          </a:p>
        </p:txBody>
      </p:sp>
      <p:cxnSp>
        <p:nvCxnSpPr>
          <p:cNvPr id="16" name="Straight Connector 15">
            <a:extLst>
              <a:ext uri="{FF2B5EF4-FFF2-40B4-BE49-F238E27FC236}">
                <a16:creationId xmlns:a16="http://schemas.microsoft.com/office/drawing/2014/main" id="{5C06EF01-F054-4948-B90E-329E966ACAB8}"/>
              </a:ext>
            </a:extLst>
          </p:cNvPr>
          <p:cNvCxnSpPr>
            <a:cxnSpLocks/>
          </p:cNvCxnSpPr>
          <p:nvPr userDrawn="1"/>
        </p:nvCxnSpPr>
        <p:spPr>
          <a:xfrm>
            <a:off x="4082363" y="2630396"/>
            <a:ext cx="1185334" cy="50715"/>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2D88DE45-56F3-4AEA-BB0C-CA2EF7F13F41}"/>
              </a:ext>
            </a:extLst>
          </p:cNvPr>
          <p:cNvSpPr/>
          <p:nvPr userDrawn="1"/>
        </p:nvSpPr>
        <p:spPr>
          <a:xfrm>
            <a:off x="4336080" y="2846837"/>
            <a:ext cx="1219200"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City of Chicago, IL </a:t>
            </a:r>
          </a:p>
        </p:txBody>
      </p:sp>
      <p:cxnSp>
        <p:nvCxnSpPr>
          <p:cNvPr id="19" name="Straight Connector 18">
            <a:extLst>
              <a:ext uri="{FF2B5EF4-FFF2-40B4-BE49-F238E27FC236}">
                <a16:creationId xmlns:a16="http://schemas.microsoft.com/office/drawing/2014/main" id="{92F2ED56-B1B8-4B92-80A6-F303B1CDAD31}"/>
              </a:ext>
            </a:extLst>
          </p:cNvPr>
          <p:cNvCxnSpPr>
            <a:cxnSpLocks/>
          </p:cNvCxnSpPr>
          <p:nvPr userDrawn="1"/>
        </p:nvCxnSpPr>
        <p:spPr>
          <a:xfrm>
            <a:off x="5555280" y="3047706"/>
            <a:ext cx="406684" cy="217983"/>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0B0A3613-D6DF-4F4B-B00B-BCCD8D2F6A07}"/>
              </a:ext>
            </a:extLst>
          </p:cNvPr>
          <p:cNvSpPr/>
          <p:nvPr userDrawn="1"/>
        </p:nvSpPr>
        <p:spPr>
          <a:xfrm>
            <a:off x="3642098" y="3209037"/>
            <a:ext cx="130951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Village of DePue, IL </a:t>
            </a:r>
          </a:p>
        </p:txBody>
      </p:sp>
      <p:cxnSp>
        <p:nvCxnSpPr>
          <p:cNvPr id="22" name="Straight Connector 21">
            <a:extLst>
              <a:ext uri="{FF2B5EF4-FFF2-40B4-BE49-F238E27FC236}">
                <a16:creationId xmlns:a16="http://schemas.microsoft.com/office/drawing/2014/main" id="{0ED8F7AC-5FDB-4B83-99F5-B28755812F18}"/>
              </a:ext>
            </a:extLst>
          </p:cNvPr>
          <p:cNvCxnSpPr>
            <a:cxnSpLocks/>
            <a:stCxn id="20" idx="3"/>
          </p:cNvCxnSpPr>
          <p:nvPr userDrawn="1"/>
        </p:nvCxnSpPr>
        <p:spPr>
          <a:xfrm>
            <a:off x="4951609" y="3310637"/>
            <a:ext cx="815795" cy="0"/>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13B0603B-42D9-40C4-A922-98CE2E207ECB}"/>
              </a:ext>
            </a:extLst>
          </p:cNvPr>
          <p:cNvSpPr/>
          <p:nvPr userDrawn="1"/>
        </p:nvSpPr>
        <p:spPr>
          <a:xfrm>
            <a:off x="4148013" y="3590847"/>
            <a:ext cx="1392476"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Hamilton County, OH </a:t>
            </a:r>
          </a:p>
        </p:txBody>
      </p:sp>
      <p:cxnSp>
        <p:nvCxnSpPr>
          <p:cNvPr id="24" name="Straight Connector 23">
            <a:extLst>
              <a:ext uri="{FF2B5EF4-FFF2-40B4-BE49-F238E27FC236}">
                <a16:creationId xmlns:a16="http://schemas.microsoft.com/office/drawing/2014/main" id="{EEE742E5-8191-42D7-B549-D6DDEDE21E27}"/>
              </a:ext>
            </a:extLst>
          </p:cNvPr>
          <p:cNvCxnSpPr>
            <a:cxnSpLocks/>
          </p:cNvCxnSpPr>
          <p:nvPr userDrawn="1"/>
        </p:nvCxnSpPr>
        <p:spPr>
          <a:xfrm flipV="1">
            <a:off x="5537907" y="3682430"/>
            <a:ext cx="871986" cy="818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5237180C-509E-4F5D-886B-26AC320527DC}"/>
              </a:ext>
            </a:extLst>
          </p:cNvPr>
          <p:cNvSpPr/>
          <p:nvPr userDrawn="1"/>
        </p:nvSpPr>
        <p:spPr>
          <a:xfrm>
            <a:off x="5653327" y="3879505"/>
            <a:ext cx="1401199"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US Army Fort Detrick</a:t>
            </a:r>
          </a:p>
        </p:txBody>
      </p:sp>
      <p:cxnSp>
        <p:nvCxnSpPr>
          <p:cNvPr id="26" name="Straight Connector 25">
            <a:extLst>
              <a:ext uri="{FF2B5EF4-FFF2-40B4-BE49-F238E27FC236}">
                <a16:creationId xmlns:a16="http://schemas.microsoft.com/office/drawing/2014/main" id="{274CE873-E657-4FD9-B721-EE47469925EF}"/>
              </a:ext>
            </a:extLst>
          </p:cNvPr>
          <p:cNvCxnSpPr>
            <a:cxnSpLocks/>
          </p:cNvCxnSpPr>
          <p:nvPr userDrawn="1"/>
        </p:nvCxnSpPr>
        <p:spPr>
          <a:xfrm flipV="1">
            <a:off x="7037392" y="3627187"/>
            <a:ext cx="225431" cy="26745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C28341C5-9413-4BED-AB93-4D90022F996E}"/>
              </a:ext>
            </a:extLst>
          </p:cNvPr>
          <p:cNvSpPr/>
          <p:nvPr userDrawn="1"/>
        </p:nvSpPr>
        <p:spPr>
          <a:xfrm>
            <a:off x="2051922" y="3107014"/>
            <a:ext cx="1084996" cy="402813"/>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Sutter Health  Santa Rosa</a:t>
            </a:r>
          </a:p>
        </p:txBody>
      </p:sp>
      <p:cxnSp>
        <p:nvCxnSpPr>
          <p:cNvPr id="28" name="Straight Connector 27">
            <a:extLst>
              <a:ext uri="{FF2B5EF4-FFF2-40B4-BE49-F238E27FC236}">
                <a16:creationId xmlns:a16="http://schemas.microsoft.com/office/drawing/2014/main" id="{841A2BE3-02AF-4C74-912E-6BDB455BC736}"/>
              </a:ext>
            </a:extLst>
          </p:cNvPr>
          <p:cNvCxnSpPr>
            <a:cxnSpLocks/>
            <a:stCxn id="27" idx="1"/>
          </p:cNvCxnSpPr>
          <p:nvPr userDrawn="1"/>
        </p:nvCxnSpPr>
        <p:spPr>
          <a:xfrm flipH="1">
            <a:off x="1455032" y="3308421"/>
            <a:ext cx="596890" cy="32018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0650BD7C-89EC-4A31-BC82-6E5F353628EA}"/>
              </a:ext>
            </a:extLst>
          </p:cNvPr>
          <p:cNvSpPr/>
          <p:nvPr userDrawn="1"/>
        </p:nvSpPr>
        <p:spPr>
          <a:xfrm>
            <a:off x="1379711" y="3894641"/>
            <a:ext cx="1334533" cy="351453"/>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Phoenix 91</a:t>
            </a:r>
            <a:r>
              <a:rPr lang="en-US" sz="1000" baseline="30000" dirty="0"/>
              <a:t>st</a:t>
            </a:r>
            <a:r>
              <a:rPr lang="en-US" sz="1000" dirty="0"/>
              <a:t> Ave WWTP RNG</a:t>
            </a:r>
          </a:p>
        </p:txBody>
      </p:sp>
      <p:cxnSp>
        <p:nvCxnSpPr>
          <p:cNvPr id="30" name="Straight Connector 29">
            <a:extLst>
              <a:ext uri="{FF2B5EF4-FFF2-40B4-BE49-F238E27FC236}">
                <a16:creationId xmlns:a16="http://schemas.microsoft.com/office/drawing/2014/main" id="{5AB65D77-4D6F-453A-B3ED-160CB546207E}"/>
              </a:ext>
            </a:extLst>
          </p:cNvPr>
          <p:cNvCxnSpPr>
            <a:cxnSpLocks/>
            <a:stCxn id="29" idx="2"/>
          </p:cNvCxnSpPr>
          <p:nvPr userDrawn="1"/>
        </p:nvCxnSpPr>
        <p:spPr>
          <a:xfrm>
            <a:off x="2046978" y="4246094"/>
            <a:ext cx="766502" cy="30906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7BD53B1C-F5D7-4013-BE7D-1C71CF588296}"/>
              </a:ext>
            </a:extLst>
          </p:cNvPr>
          <p:cNvSpPr/>
          <p:nvPr userDrawn="1"/>
        </p:nvSpPr>
        <p:spPr>
          <a:xfrm>
            <a:off x="3272304" y="4094337"/>
            <a:ext cx="1387670"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City of Phoenix, AZ</a:t>
            </a:r>
          </a:p>
        </p:txBody>
      </p:sp>
      <p:cxnSp>
        <p:nvCxnSpPr>
          <p:cNvPr id="32" name="Straight Connector 31">
            <a:extLst>
              <a:ext uri="{FF2B5EF4-FFF2-40B4-BE49-F238E27FC236}">
                <a16:creationId xmlns:a16="http://schemas.microsoft.com/office/drawing/2014/main" id="{6F607E67-A6B4-41E6-990B-8AA2E7BFEFF7}"/>
              </a:ext>
            </a:extLst>
          </p:cNvPr>
          <p:cNvCxnSpPr>
            <a:cxnSpLocks/>
            <a:stCxn id="31" idx="1"/>
          </p:cNvCxnSpPr>
          <p:nvPr userDrawn="1"/>
        </p:nvCxnSpPr>
        <p:spPr>
          <a:xfrm flipH="1">
            <a:off x="2880098" y="4195937"/>
            <a:ext cx="392206" cy="318147"/>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DED0C4C8-2A66-41CA-A297-1AA0D1BC87AA}"/>
              </a:ext>
            </a:extLst>
          </p:cNvPr>
          <p:cNvSpPr/>
          <p:nvPr userDrawn="1"/>
        </p:nvSpPr>
        <p:spPr>
          <a:xfrm>
            <a:off x="4564381" y="1968210"/>
            <a:ext cx="1606428" cy="34538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London District Catholic School Board, ON</a:t>
            </a:r>
          </a:p>
        </p:txBody>
      </p:sp>
      <p:sp>
        <p:nvSpPr>
          <p:cNvPr id="34" name="Rectangle 33">
            <a:extLst>
              <a:ext uri="{FF2B5EF4-FFF2-40B4-BE49-F238E27FC236}">
                <a16:creationId xmlns:a16="http://schemas.microsoft.com/office/drawing/2014/main" id="{6A34DBFE-609E-4358-B427-845812705ADB}"/>
              </a:ext>
            </a:extLst>
          </p:cNvPr>
          <p:cNvSpPr/>
          <p:nvPr userDrawn="1"/>
        </p:nvSpPr>
        <p:spPr>
          <a:xfrm>
            <a:off x="6546105" y="2091896"/>
            <a:ext cx="1091976" cy="373767"/>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Ontario IESO Battery Storage</a:t>
            </a:r>
          </a:p>
        </p:txBody>
      </p:sp>
      <p:cxnSp>
        <p:nvCxnSpPr>
          <p:cNvPr id="35" name="Straight Connector 34">
            <a:extLst>
              <a:ext uri="{FF2B5EF4-FFF2-40B4-BE49-F238E27FC236}">
                <a16:creationId xmlns:a16="http://schemas.microsoft.com/office/drawing/2014/main" id="{7072FC7C-603E-4424-A402-4AE13CE8C591}"/>
              </a:ext>
            </a:extLst>
          </p:cNvPr>
          <p:cNvCxnSpPr>
            <a:cxnSpLocks/>
            <a:stCxn id="34" idx="2"/>
          </p:cNvCxnSpPr>
          <p:nvPr userDrawn="1"/>
        </p:nvCxnSpPr>
        <p:spPr>
          <a:xfrm flipH="1">
            <a:off x="7037393" y="2465663"/>
            <a:ext cx="54700" cy="414697"/>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1A80E3C8-E571-425D-A788-80493C5219F7}"/>
              </a:ext>
            </a:extLst>
          </p:cNvPr>
          <p:cNvSpPr/>
          <p:nvPr userDrawn="1"/>
        </p:nvSpPr>
        <p:spPr>
          <a:xfrm>
            <a:off x="6165163" y="3129418"/>
            <a:ext cx="142815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Town of Wayland, MA</a:t>
            </a:r>
          </a:p>
        </p:txBody>
      </p:sp>
      <p:cxnSp>
        <p:nvCxnSpPr>
          <p:cNvPr id="37" name="Straight Connector 36">
            <a:extLst>
              <a:ext uri="{FF2B5EF4-FFF2-40B4-BE49-F238E27FC236}">
                <a16:creationId xmlns:a16="http://schemas.microsoft.com/office/drawing/2014/main" id="{086E7D12-EA63-4409-8FC5-845AA08D6799}"/>
              </a:ext>
            </a:extLst>
          </p:cNvPr>
          <p:cNvCxnSpPr>
            <a:cxnSpLocks/>
          </p:cNvCxnSpPr>
          <p:nvPr userDrawn="1"/>
        </p:nvCxnSpPr>
        <p:spPr>
          <a:xfrm flipV="1">
            <a:off x="7588811" y="3079710"/>
            <a:ext cx="376930" cy="57296"/>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A2B314B8-2AED-4989-A243-5F6BB08D34AA}"/>
              </a:ext>
            </a:extLst>
          </p:cNvPr>
          <p:cNvSpPr/>
          <p:nvPr userDrawn="1"/>
        </p:nvSpPr>
        <p:spPr>
          <a:xfrm>
            <a:off x="7354422" y="2619789"/>
            <a:ext cx="1254413" cy="33436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New Bedford Housing Authority</a:t>
            </a:r>
          </a:p>
        </p:txBody>
      </p:sp>
      <p:sp>
        <p:nvSpPr>
          <p:cNvPr id="39" name="Rectangle 38">
            <a:extLst>
              <a:ext uri="{FF2B5EF4-FFF2-40B4-BE49-F238E27FC236}">
                <a16:creationId xmlns:a16="http://schemas.microsoft.com/office/drawing/2014/main" id="{7428CB15-0085-4302-B848-F0E716072A29}"/>
              </a:ext>
            </a:extLst>
          </p:cNvPr>
          <p:cNvSpPr/>
          <p:nvPr userDrawn="1"/>
        </p:nvSpPr>
        <p:spPr>
          <a:xfrm>
            <a:off x="7902200" y="3421155"/>
            <a:ext cx="887843"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USPS, NYC</a:t>
            </a:r>
          </a:p>
        </p:txBody>
      </p:sp>
      <p:cxnSp>
        <p:nvCxnSpPr>
          <p:cNvPr id="40" name="Straight Connector 39">
            <a:extLst>
              <a:ext uri="{FF2B5EF4-FFF2-40B4-BE49-F238E27FC236}">
                <a16:creationId xmlns:a16="http://schemas.microsoft.com/office/drawing/2014/main" id="{32C52657-46F2-43CD-8F65-56795849563E}"/>
              </a:ext>
            </a:extLst>
          </p:cNvPr>
          <p:cNvCxnSpPr>
            <a:cxnSpLocks/>
          </p:cNvCxnSpPr>
          <p:nvPr userDrawn="1"/>
        </p:nvCxnSpPr>
        <p:spPr>
          <a:xfrm flipH="1">
            <a:off x="8024709" y="2954155"/>
            <a:ext cx="580202" cy="26156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42C1C380-5864-4978-BF74-FEA1DCFCA3B7}"/>
              </a:ext>
            </a:extLst>
          </p:cNvPr>
          <p:cNvCxnSpPr>
            <a:cxnSpLocks/>
            <a:stCxn id="39" idx="1"/>
          </p:cNvCxnSpPr>
          <p:nvPr userDrawn="1"/>
        </p:nvCxnSpPr>
        <p:spPr>
          <a:xfrm flipH="1" flipV="1">
            <a:off x="7783879" y="3442111"/>
            <a:ext cx="118321" cy="8064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5314C8F9-FE05-4646-BE22-D9D7D6CF8F6C}"/>
              </a:ext>
            </a:extLst>
          </p:cNvPr>
          <p:cNvSpPr/>
          <p:nvPr userDrawn="1"/>
        </p:nvSpPr>
        <p:spPr>
          <a:xfrm>
            <a:off x="7086835" y="4147481"/>
            <a:ext cx="1277098"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NASA Wallops, VA</a:t>
            </a:r>
          </a:p>
        </p:txBody>
      </p:sp>
      <p:cxnSp>
        <p:nvCxnSpPr>
          <p:cNvPr id="43" name="Straight Connector 42">
            <a:extLst>
              <a:ext uri="{FF2B5EF4-FFF2-40B4-BE49-F238E27FC236}">
                <a16:creationId xmlns:a16="http://schemas.microsoft.com/office/drawing/2014/main" id="{E2B57E72-E5F6-4E66-A1F8-15F70B685B57}"/>
              </a:ext>
            </a:extLst>
          </p:cNvPr>
          <p:cNvCxnSpPr>
            <a:cxnSpLocks/>
          </p:cNvCxnSpPr>
          <p:nvPr userDrawn="1"/>
        </p:nvCxnSpPr>
        <p:spPr>
          <a:xfrm flipV="1">
            <a:off x="7095205" y="3810673"/>
            <a:ext cx="371056" cy="333821"/>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4" name="Rectangle 43">
            <a:extLst>
              <a:ext uri="{FF2B5EF4-FFF2-40B4-BE49-F238E27FC236}">
                <a16:creationId xmlns:a16="http://schemas.microsoft.com/office/drawing/2014/main" id="{7F385049-AD01-49E5-B289-79FD5D565561}"/>
              </a:ext>
            </a:extLst>
          </p:cNvPr>
          <p:cNvSpPr/>
          <p:nvPr userDrawn="1"/>
        </p:nvSpPr>
        <p:spPr>
          <a:xfrm>
            <a:off x="6851924" y="4931989"/>
            <a:ext cx="1277098" cy="387328"/>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 Medical University of South Carolina </a:t>
            </a:r>
          </a:p>
        </p:txBody>
      </p:sp>
      <p:cxnSp>
        <p:nvCxnSpPr>
          <p:cNvPr id="45" name="Straight Connector 44">
            <a:extLst>
              <a:ext uri="{FF2B5EF4-FFF2-40B4-BE49-F238E27FC236}">
                <a16:creationId xmlns:a16="http://schemas.microsoft.com/office/drawing/2014/main" id="{E4A0A66C-B08C-4210-AB7E-49FC25E86F91}"/>
              </a:ext>
            </a:extLst>
          </p:cNvPr>
          <p:cNvCxnSpPr>
            <a:cxnSpLocks/>
          </p:cNvCxnSpPr>
          <p:nvPr userDrawn="1"/>
        </p:nvCxnSpPr>
        <p:spPr>
          <a:xfrm flipH="1" flipV="1">
            <a:off x="6959145" y="4649300"/>
            <a:ext cx="1" cy="281869"/>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23BBDBC2-E8CB-4F7A-AD6A-DA02DECD558B}"/>
              </a:ext>
            </a:extLst>
          </p:cNvPr>
          <p:cNvSpPr/>
          <p:nvPr userDrawn="1"/>
        </p:nvSpPr>
        <p:spPr>
          <a:xfrm>
            <a:off x="4148013" y="4389779"/>
            <a:ext cx="1619391" cy="226633"/>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BMW Manufacturing, SC</a:t>
            </a:r>
          </a:p>
        </p:txBody>
      </p:sp>
      <p:cxnSp>
        <p:nvCxnSpPr>
          <p:cNvPr id="47" name="Straight Connector 46">
            <a:extLst>
              <a:ext uri="{FF2B5EF4-FFF2-40B4-BE49-F238E27FC236}">
                <a16:creationId xmlns:a16="http://schemas.microsoft.com/office/drawing/2014/main" id="{FEE63097-24A5-469F-9DC8-FA82F5ACD8E4}"/>
              </a:ext>
            </a:extLst>
          </p:cNvPr>
          <p:cNvCxnSpPr>
            <a:cxnSpLocks/>
            <a:stCxn id="46" idx="3"/>
          </p:cNvCxnSpPr>
          <p:nvPr userDrawn="1"/>
        </p:nvCxnSpPr>
        <p:spPr>
          <a:xfrm flipV="1">
            <a:off x="5767404" y="4375704"/>
            <a:ext cx="899951" cy="12739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8" name="Rectangle 47">
            <a:extLst>
              <a:ext uri="{FF2B5EF4-FFF2-40B4-BE49-F238E27FC236}">
                <a16:creationId xmlns:a16="http://schemas.microsoft.com/office/drawing/2014/main" id="{4B97D426-CFC2-4C39-9B4A-B4A1468365F7}"/>
              </a:ext>
            </a:extLst>
          </p:cNvPr>
          <p:cNvSpPr/>
          <p:nvPr userDrawn="1"/>
        </p:nvSpPr>
        <p:spPr>
          <a:xfrm>
            <a:off x="4296853" y="4758706"/>
            <a:ext cx="1564354"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USMC Parris Island, SC</a:t>
            </a:r>
          </a:p>
        </p:txBody>
      </p:sp>
      <p:cxnSp>
        <p:nvCxnSpPr>
          <p:cNvPr id="49" name="Straight Connector 48">
            <a:extLst>
              <a:ext uri="{FF2B5EF4-FFF2-40B4-BE49-F238E27FC236}">
                <a16:creationId xmlns:a16="http://schemas.microsoft.com/office/drawing/2014/main" id="{0B001D3C-DCB8-40BB-91C8-9F962EE49BE8}"/>
              </a:ext>
            </a:extLst>
          </p:cNvPr>
          <p:cNvCxnSpPr>
            <a:cxnSpLocks/>
            <a:stCxn id="48" idx="3"/>
          </p:cNvCxnSpPr>
          <p:nvPr userDrawn="1"/>
        </p:nvCxnSpPr>
        <p:spPr>
          <a:xfrm flipV="1">
            <a:off x="5861207" y="4724796"/>
            <a:ext cx="952028" cy="135510"/>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572BA6A4-E1C1-4CBE-9BFA-79435EE21614}"/>
              </a:ext>
            </a:extLst>
          </p:cNvPr>
          <p:cNvSpPr/>
          <p:nvPr userDrawn="1"/>
        </p:nvSpPr>
        <p:spPr>
          <a:xfrm>
            <a:off x="3055075" y="5001654"/>
            <a:ext cx="1173875" cy="387329"/>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Texas A&amp;M</a:t>
            </a:r>
            <a:br>
              <a:rPr lang="en-US" sz="1000" dirty="0"/>
            </a:br>
            <a:r>
              <a:rPr lang="en-US" sz="1000" dirty="0"/>
              <a:t>Corpus Christi</a:t>
            </a:r>
          </a:p>
        </p:txBody>
      </p:sp>
      <p:cxnSp>
        <p:nvCxnSpPr>
          <p:cNvPr id="51" name="Straight Connector 50">
            <a:extLst>
              <a:ext uri="{FF2B5EF4-FFF2-40B4-BE49-F238E27FC236}">
                <a16:creationId xmlns:a16="http://schemas.microsoft.com/office/drawing/2014/main" id="{69A36AA2-76C3-4A18-BCC6-E2B5FC49F837}"/>
              </a:ext>
            </a:extLst>
          </p:cNvPr>
          <p:cNvCxnSpPr>
            <a:cxnSpLocks/>
            <a:stCxn id="50" idx="3"/>
          </p:cNvCxnSpPr>
          <p:nvPr userDrawn="1"/>
        </p:nvCxnSpPr>
        <p:spPr>
          <a:xfrm>
            <a:off x="4228950" y="5195319"/>
            <a:ext cx="480438" cy="193665"/>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a16="http://schemas.microsoft.com/office/drawing/2014/main" id="{6EEC6DFB-F15C-4EFE-AD75-02BAC1F7C37C}"/>
              </a:ext>
            </a:extLst>
          </p:cNvPr>
          <p:cNvSpPr/>
          <p:nvPr userDrawn="1"/>
        </p:nvSpPr>
        <p:spPr>
          <a:xfrm>
            <a:off x="8686110" y="5279447"/>
            <a:ext cx="1016991" cy="36277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Wexham Park Hospital, UK</a:t>
            </a:r>
          </a:p>
        </p:txBody>
      </p:sp>
      <p:cxnSp>
        <p:nvCxnSpPr>
          <p:cNvPr id="53" name="Straight Connector 52">
            <a:extLst>
              <a:ext uri="{FF2B5EF4-FFF2-40B4-BE49-F238E27FC236}">
                <a16:creationId xmlns:a16="http://schemas.microsoft.com/office/drawing/2014/main" id="{1F987C03-7EAF-42D9-BB2B-F18CE4077F0E}"/>
              </a:ext>
            </a:extLst>
          </p:cNvPr>
          <p:cNvCxnSpPr>
            <a:cxnSpLocks/>
          </p:cNvCxnSpPr>
          <p:nvPr userDrawn="1"/>
        </p:nvCxnSpPr>
        <p:spPr>
          <a:xfrm>
            <a:off x="6165163" y="2313596"/>
            <a:ext cx="575452" cy="743536"/>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5F1961AB-501F-4E1A-8C25-459C79047AA9}"/>
              </a:ext>
            </a:extLst>
          </p:cNvPr>
          <p:cNvSpPr/>
          <p:nvPr userDrawn="1"/>
        </p:nvSpPr>
        <p:spPr>
          <a:xfrm>
            <a:off x="609600" y="2839843"/>
            <a:ext cx="1251208"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McKinleyville, CA</a:t>
            </a:r>
          </a:p>
        </p:txBody>
      </p:sp>
      <p:cxnSp>
        <p:nvCxnSpPr>
          <p:cNvPr id="55" name="Straight Connector 54">
            <a:extLst>
              <a:ext uri="{FF2B5EF4-FFF2-40B4-BE49-F238E27FC236}">
                <a16:creationId xmlns:a16="http://schemas.microsoft.com/office/drawing/2014/main" id="{E4FF315C-DFB2-47F3-A275-7D00C0EE76BA}"/>
              </a:ext>
            </a:extLst>
          </p:cNvPr>
          <p:cNvCxnSpPr>
            <a:cxnSpLocks/>
          </p:cNvCxnSpPr>
          <p:nvPr userDrawn="1"/>
        </p:nvCxnSpPr>
        <p:spPr>
          <a:xfrm>
            <a:off x="1180717" y="3034353"/>
            <a:ext cx="129609" cy="232580"/>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6" name="Rectangle 55">
            <a:extLst>
              <a:ext uri="{FF2B5EF4-FFF2-40B4-BE49-F238E27FC236}">
                <a16:creationId xmlns:a16="http://schemas.microsoft.com/office/drawing/2014/main" id="{83EAE416-0524-4DA6-958B-A3FFD14D7CCF}"/>
              </a:ext>
            </a:extLst>
          </p:cNvPr>
          <p:cNvSpPr/>
          <p:nvPr userDrawn="1"/>
        </p:nvSpPr>
        <p:spPr>
          <a:xfrm>
            <a:off x="644421" y="2217448"/>
            <a:ext cx="140750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City of Troutdale, OR</a:t>
            </a:r>
          </a:p>
        </p:txBody>
      </p:sp>
      <p:cxnSp>
        <p:nvCxnSpPr>
          <p:cNvPr id="57" name="Straight Connector 56">
            <a:extLst>
              <a:ext uri="{FF2B5EF4-FFF2-40B4-BE49-F238E27FC236}">
                <a16:creationId xmlns:a16="http://schemas.microsoft.com/office/drawing/2014/main" id="{2273BDFF-2529-4A19-B11C-5270AD5C608D}"/>
              </a:ext>
            </a:extLst>
          </p:cNvPr>
          <p:cNvCxnSpPr>
            <a:cxnSpLocks/>
            <a:stCxn id="56" idx="2"/>
          </p:cNvCxnSpPr>
          <p:nvPr userDrawn="1"/>
        </p:nvCxnSpPr>
        <p:spPr>
          <a:xfrm>
            <a:off x="1348172" y="2420648"/>
            <a:ext cx="166303" cy="304641"/>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8" name="Rectangle 57">
            <a:extLst>
              <a:ext uri="{FF2B5EF4-FFF2-40B4-BE49-F238E27FC236}">
                <a16:creationId xmlns:a16="http://schemas.microsoft.com/office/drawing/2014/main" id="{C0AE6EE3-2B36-4ADB-B815-8AEC7B08B832}"/>
              </a:ext>
            </a:extLst>
          </p:cNvPr>
          <p:cNvSpPr/>
          <p:nvPr userDrawn="1"/>
        </p:nvSpPr>
        <p:spPr>
          <a:xfrm>
            <a:off x="2713697" y="1977725"/>
            <a:ext cx="140750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Spokane Airport, WA</a:t>
            </a:r>
          </a:p>
        </p:txBody>
      </p:sp>
      <p:cxnSp>
        <p:nvCxnSpPr>
          <p:cNvPr id="59" name="Straight Connector 58">
            <a:extLst>
              <a:ext uri="{FF2B5EF4-FFF2-40B4-BE49-F238E27FC236}">
                <a16:creationId xmlns:a16="http://schemas.microsoft.com/office/drawing/2014/main" id="{568B3BB6-3D60-4997-A88A-E0A05AB9DB5D}"/>
              </a:ext>
            </a:extLst>
          </p:cNvPr>
          <p:cNvCxnSpPr>
            <a:cxnSpLocks/>
            <a:stCxn id="58" idx="1"/>
          </p:cNvCxnSpPr>
          <p:nvPr userDrawn="1"/>
        </p:nvCxnSpPr>
        <p:spPr>
          <a:xfrm flipH="1">
            <a:off x="2434079" y="2079325"/>
            <a:ext cx="279618" cy="166996"/>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60" name="Rectangle 59">
            <a:extLst>
              <a:ext uri="{FF2B5EF4-FFF2-40B4-BE49-F238E27FC236}">
                <a16:creationId xmlns:a16="http://schemas.microsoft.com/office/drawing/2014/main" id="{FC7E02C0-BE52-4BF9-A553-2ECEDCAFF6A7}"/>
              </a:ext>
            </a:extLst>
          </p:cNvPr>
          <p:cNvSpPr/>
          <p:nvPr userDrawn="1"/>
        </p:nvSpPr>
        <p:spPr>
          <a:xfrm>
            <a:off x="10670331" y="4085639"/>
            <a:ext cx="919487" cy="36277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West Lothian Council, UK</a:t>
            </a:r>
          </a:p>
        </p:txBody>
      </p:sp>
      <p:cxnSp>
        <p:nvCxnSpPr>
          <p:cNvPr id="61" name="Straight Connector 60">
            <a:extLst>
              <a:ext uri="{FF2B5EF4-FFF2-40B4-BE49-F238E27FC236}">
                <a16:creationId xmlns:a16="http://schemas.microsoft.com/office/drawing/2014/main" id="{9B3E12F2-6275-456B-938D-18B0FFB47DAA}"/>
              </a:ext>
            </a:extLst>
          </p:cNvPr>
          <p:cNvCxnSpPr>
            <a:cxnSpLocks/>
          </p:cNvCxnSpPr>
          <p:nvPr userDrawn="1"/>
        </p:nvCxnSpPr>
        <p:spPr>
          <a:xfrm flipH="1">
            <a:off x="9961361" y="4237965"/>
            <a:ext cx="812316" cy="8233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8E935274-6AD1-4DDF-A853-FC9609148EA5}"/>
              </a:ext>
            </a:extLst>
          </p:cNvPr>
          <p:cNvCxnSpPr>
            <a:cxnSpLocks/>
            <a:stCxn id="52" idx="3"/>
          </p:cNvCxnSpPr>
          <p:nvPr userDrawn="1"/>
        </p:nvCxnSpPr>
        <p:spPr>
          <a:xfrm flipV="1">
            <a:off x="9703101" y="5292483"/>
            <a:ext cx="761283" cy="16835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63" name="Title 1">
            <a:extLst>
              <a:ext uri="{FF2B5EF4-FFF2-40B4-BE49-F238E27FC236}">
                <a16:creationId xmlns:a16="http://schemas.microsoft.com/office/drawing/2014/main" id="{A2123AED-9818-43A7-8FCF-BF08F4FFB685}"/>
              </a:ext>
            </a:extLst>
          </p:cNvPr>
          <p:cNvSpPr txBox="1">
            <a:spLocks/>
          </p:cNvSpPr>
          <p:nvPr userDrawn="1"/>
        </p:nvSpPr>
        <p:spPr>
          <a:xfrm>
            <a:off x="609600" y="274638"/>
            <a:ext cx="10972800" cy="7207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200" dirty="0"/>
              <a:t>Ameresco’s Experience Spans Markets &amp; Solutions</a:t>
            </a:r>
          </a:p>
        </p:txBody>
      </p:sp>
    </p:spTree>
    <p:extLst>
      <p:ext uri="{BB962C8B-B14F-4D97-AF65-F5344CB8AC3E}">
        <p14:creationId xmlns:p14="http://schemas.microsoft.com/office/powerpoint/2010/main" val="428270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MRC-AdvTechPortfolio">
    <p:spTree>
      <p:nvGrpSpPr>
        <p:cNvPr id="1" name=""/>
        <p:cNvGrpSpPr/>
        <p:nvPr/>
      </p:nvGrpSpPr>
      <p:grpSpPr>
        <a:xfrm>
          <a:off x="0" y="0"/>
          <a:ext cx="0" cy="0"/>
          <a:chOff x="0" y="0"/>
          <a:chExt cx="0" cy="0"/>
        </a:xfrm>
      </p:grpSpPr>
      <p:sp>
        <p:nvSpPr>
          <p:cNvPr id="45" name="Triangle 2">
            <a:extLst>
              <a:ext uri="{FF2B5EF4-FFF2-40B4-BE49-F238E27FC236}">
                <a16:creationId xmlns:a16="http://schemas.microsoft.com/office/drawing/2014/main" id="{256AC308-1D51-464E-B049-3B92434CAD3A}"/>
              </a:ext>
            </a:extLst>
          </p:cNvPr>
          <p:cNvSpPr/>
          <p:nvPr userDrawn="1"/>
        </p:nvSpPr>
        <p:spPr>
          <a:xfrm rot="5400000" flipH="1">
            <a:off x="1705678" y="4359676"/>
            <a:ext cx="3738628" cy="1293075"/>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 name="connsiteX0" fmla="*/ 0 w 15833641"/>
              <a:gd name="connsiteY0" fmla="*/ 879442 h 879442"/>
              <a:gd name="connsiteX1" fmla="*/ 20164 w 15833641"/>
              <a:gd name="connsiteY1" fmla="*/ 0 h 879442"/>
              <a:gd name="connsiteX2" fmla="*/ 15833641 w 15833641"/>
              <a:gd name="connsiteY2" fmla="*/ 879442 h 879442"/>
              <a:gd name="connsiteX3" fmla="*/ 0 w 15833641"/>
              <a:gd name="connsiteY3" fmla="*/ 879442 h 879442"/>
              <a:gd name="connsiteX0" fmla="*/ 0 w 11397474"/>
              <a:gd name="connsiteY0" fmla="*/ 879442 h 879442"/>
              <a:gd name="connsiteX1" fmla="*/ 20164 w 11397474"/>
              <a:gd name="connsiteY1" fmla="*/ 0 h 879442"/>
              <a:gd name="connsiteX2" fmla="*/ 11397474 w 11397474"/>
              <a:gd name="connsiteY2" fmla="*/ 805985 h 879442"/>
              <a:gd name="connsiteX3" fmla="*/ 0 w 11397474"/>
              <a:gd name="connsiteY3" fmla="*/ 879442 h 879442"/>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6396704"/>
              <a:gd name="connsiteY0" fmla="*/ 894147 h 894147"/>
              <a:gd name="connsiteX1" fmla="*/ 0 w 6396704"/>
              <a:gd name="connsiteY1" fmla="*/ 0 h 894147"/>
              <a:gd name="connsiteX2" fmla="*/ 6396704 w 6396704"/>
              <a:gd name="connsiteY2" fmla="*/ 695698 h 894147"/>
              <a:gd name="connsiteX3" fmla="*/ 20165 w 6396704"/>
              <a:gd name="connsiteY3" fmla="*/ 894147 h 894147"/>
              <a:gd name="connsiteX0" fmla="*/ 20165 w 6558020"/>
              <a:gd name="connsiteY0" fmla="*/ 894147 h 894147"/>
              <a:gd name="connsiteX1" fmla="*/ 0 w 6558020"/>
              <a:gd name="connsiteY1" fmla="*/ 0 h 894147"/>
              <a:gd name="connsiteX2" fmla="*/ 6558020 w 6558020"/>
              <a:gd name="connsiteY2" fmla="*/ 703050 h 894147"/>
              <a:gd name="connsiteX3" fmla="*/ 20165 w 6558020"/>
              <a:gd name="connsiteY3" fmla="*/ 894147 h 894147"/>
              <a:gd name="connsiteX0" fmla="*/ 40329 w 6578184"/>
              <a:gd name="connsiteY0" fmla="*/ 842679 h 842679"/>
              <a:gd name="connsiteX1" fmla="*/ 0 w 6578184"/>
              <a:gd name="connsiteY1" fmla="*/ 0 h 842679"/>
              <a:gd name="connsiteX2" fmla="*/ 6578184 w 6578184"/>
              <a:gd name="connsiteY2" fmla="*/ 651582 h 842679"/>
              <a:gd name="connsiteX3" fmla="*/ 40329 w 6578184"/>
              <a:gd name="connsiteY3" fmla="*/ 842679 h 842679"/>
              <a:gd name="connsiteX0" fmla="*/ 0 w 6578184"/>
              <a:gd name="connsiteY0" fmla="*/ 827974 h 827974"/>
              <a:gd name="connsiteX1" fmla="*/ 0 w 6578184"/>
              <a:gd name="connsiteY1" fmla="*/ 0 h 827974"/>
              <a:gd name="connsiteX2" fmla="*/ 6578184 w 6578184"/>
              <a:gd name="connsiteY2" fmla="*/ 651582 h 827974"/>
              <a:gd name="connsiteX3" fmla="*/ 0 w 6578184"/>
              <a:gd name="connsiteY3" fmla="*/ 827974 h 827974"/>
            </a:gdLst>
            <a:ahLst/>
            <a:cxnLst>
              <a:cxn ang="0">
                <a:pos x="connsiteX0" y="connsiteY0"/>
              </a:cxn>
              <a:cxn ang="0">
                <a:pos x="connsiteX1" y="connsiteY1"/>
              </a:cxn>
              <a:cxn ang="0">
                <a:pos x="connsiteX2" y="connsiteY2"/>
              </a:cxn>
              <a:cxn ang="0">
                <a:pos x="connsiteX3" y="connsiteY3"/>
              </a:cxn>
            </a:cxnLst>
            <a:rect l="l" t="t" r="r" b="b"/>
            <a:pathLst>
              <a:path w="6578184" h="827974">
                <a:moveTo>
                  <a:pt x="0" y="827974"/>
                </a:moveTo>
                <a:lnTo>
                  <a:pt x="0" y="0"/>
                </a:lnTo>
                <a:lnTo>
                  <a:pt x="6578184" y="651582"/>
                </a:lnTo>
                <a:lnTo>
                  <a:pt x="0" y="827974"/>
                </a:lnTo>
                <a:close/>
              </a:path>
            </a:pathLst>
          </a:custGeom>
          <a:gradFill flip="none" rotWithShape="1">
            <a:gsLst>
              <a:gs pos="15000">
                <a:schemeClr val="accent5"/>
              </a:gs>
              <a:gs pos="100000">
                <a:schemeClr val="accent6"/>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52" name="Group 51">
            <a:extLst>
              <a:ext uri="{FF2B5EF4-FFF2-40B4-BE49-F238E27FC236}">
                <a16:creationId xmlns:a16="http://schemas.microsoft.com/office/drawing/2014/main" id="{00F29661-1C60-4B66-A02D-09650E490994}"/>
              </a:ext>
            </a:extLst>
          </p:cNvPr>
          <p:cNvGrpSpPr/>
          <p:nvPr userDrawn="1"/>
        </p:nvGrpSpPr>
        <p:grpSpPr>
          <a:xfrm flipH="1" flipV="1">
            <a:off x="-108677" y="-10274"/>
            <a:ext cx="4855476" cy="6879232"/>
            <a:chOff x="5438776" y="12925"/>
            <a:chExt cx="6533835" cy="7004857"/>
          </a:xfrm>
        </p:grpSpPr>
        <p:sp>
          <p:nvSpPr>
            <p:cNvPr id="53" name="Rectangle 5">
              <a:extLst>
                <a:ext uri="{FF2B5EF4-FFF2-40B4-BE49-F238E27FC236}">
                  <a16:creationId xmlns:a16="http://schemas.microsoft.com/office/drawing/2014/main" id="{F9D72544-AD8C-4490-AD87-4B2DB6EDB4A4}"/>
                </a:ext>
              </a:extLst>
            </p:cNvPr>
            <p:cNvSpPr/>
            <p:nvPr/>
          </p:nvSpPr>
          <p:spPr>
            <a:xfrm>
              <a:off x="5438776" y="12925"/>
              <a:ext cx="6533835" cy="700485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24288 h 6931012"/>
                <a:gd name="connsiteX1" fmla="*/ 7616238 w 9511533"/>
                <a:gd name="connsiteY1" fmla="*/ 159 h 6931012"/>
                <a:gd name="connsiteX2" fmla="*/ 9511533 w 9511533"/>
                <a:gd name="connsiteY2" fmla="*/ 6910732 h 6931012"/>
                <a:gd name="connsiteX3" fmla="*/ 0 w 9511533"/>
                <a:gd name="connsiteY3" fmla="*/ 6931012 h 6931012"/>
                <a:gd name="connsiteX4" fmla="*/ 7884 w 9511533"/>
                <a:gd name="connsiteY4" fmla="*/ 24288 h 6931012"/>
                <a:gd name="connsiteX0" fmla="*/ 3028475 w 9511533"/>
                <a:gd name="connsiteY0" fmla="*/ 0 h 6957734"/>
                <a:gd name="connsiteX1" fmla="*/ 7616238 w 9511533"/>
                <a:gd name="connsiteY1" fmla="*/ 26881 h 6957734"/>
                <a:gd name="connsiteX2" fmla="*/ 9511533 w 9511533"/>
                <a:gd name="connsiteY2" fmla="*/ 6937454 h 6957734"/>
                <a:gd name="connsiteX3" fmla="*/ 0 w 9511533"/>
                <a:gd name="connsiteY3" fmla="*/ 6957734 h 6957734"/>
                <a:gd name="connsiteX4" fmla="*/ 3028475 w 9511533"/>
                <a:gd name="connsiteY4" fmla="*/ 0 h 6957734"/>
                <a:gd name="connsiteX0" fmla="*/ 2451009 w 9511533"/>
                <a:gd name="connsiteY0" fmla="*/ 0 h 6944981"/>
                <a:gd name="connsiteX1" fmla="*/ 7616238 w 9511533"/>
                <a:gd name="connsiteY1" fmla="*/ 14128 h 6944981"/>
                <a:gd name="connsiteX2" fmla="*/ 9511533 w 9511533"/>
                <a:gd name="connsiteY2" fmla="*/ 6924701 h 6944981"/>
                <a:gd name="connsiteX3" fmla="*/ 0 w 9511533"/>
                <a:gd name="connsiteY3" fmla="*/ 6944981 h 6944981"/>
                <a:gd name="connsiteX4" fmla="*/ 2451009 w 9511533"/>
                <a:gd name="connsiteY4" fmla="*/ 0 h 6944981"/>
                <a:gd name="connsiteX0" fmla="*/ 2895214 w 9511533"/>
                <a:gd name="connsiteY0" fmla="*/ 0 h 6957734"/>
                <a:gd name="connsiteX1" fmla="*/ 7616238 w 9511533"/>
                <a:gd name="connsiteY1" fmla="*/ 26881 h 6957734"/>
                <a:gd name="connsiteX2" fmla="*/ 9511533 w 9511533"/>
                <a:gd name="connsiteY2" fmla="*/ 6937454 h 6957734"/>
                <a:gd name="connsiteX3" fmla="*/ 0 w 9511533"/>
                <a:gd name="connsiteY3" fmla="*/ 6957734 h 6957734"/>
                <a:gd name="connsiteX4" fmla="*/ 2895214 w 9511533"/>
                <a:gd name="connsiteY4" fmla="*/ 0 h 6957734"/>
                <a:gd name="connsiteX0" fmla="*/ 2895214 w 9511533"/>
                <a:gd name="connsiteY0" fmla="*/ 11622 h 6969356"/>
                <a:gd name="connsiteX1" fmla="*/ 8948852 w 9511533"/>
                <a:gd name="connsiteY1" fmla="*/ 245 h 6969356"/>
                <a:gd name="connsiteX2" fmla="*/ 9511533 w 9511533"/>
                <a:gd name="connsiteY2" fmla="*/ 6949076 h 6969356"/>
                <a:gd name="connsiteX3" fmla="*/ 0 w 9511533"/>
                <a:gd name="connsiteY3" fmla="*/ 6969356 h 6969356"/>
                <a:gd name="connsiteX4" fmla="*/ 2895214 w 9511533"/>
                <a:gd name="connsiteY4" fmla="*/ 11622 h 6969356"/>
                <a:gd name="connsiteX0" fmla="*/ 2895214 w 8948852"/>
                <a:gd name="connsiteY0" fmla="*/ 11622 h 6969356"/>
                <a:gd name="connsiteX1" fmla="*/ 8948852 w 8948852"/>
                <a:gd name="connsiteY1" fmla="*/ 245 h 6969356"/>
                <a:gd name="connsiteX2" fmla="*/ 8800806 w 8948852"/>
                <a:gd name="connsiteY2" fmla="*/ 6961829 h 6969356"/>
                <a:gd name="connsiteX3" fmla="*/ 0 w 8948852"/>
                <a:gd name="connsiteY3" fmla="*/ 6969356 h 6969356"/>
                <a:gd name="connsiteX4" fmla="*/ 2895214 w 8948852"/>
                <a:gd name="connsiteY4" fmla="*/ 11622 h 6969356"/>
                <a:gd name="connsiteX0" fmla="*/ 2895214 w 8948852"/>
                <a:gd name="connsiteY0" fmla="*/ 11622 h 6969356"/>
                <a:gd name="connsiteX1" fmla="*/ 8948852 w 8948852"/>
                <a:gd name="connsiteY1" fmla="*/ 245 h 6969356"/>
                <a:gd name="connsiteX2" fmla="*/ 8911857 w 8948852"/>
                <a:gd name="connsiteY2" fmla="*/ 6949076 h 6969356"/>
                <a:gd name="connsiteX3" fmla="*/ 0 w 8948852"/>
                <a:gd name="connsiteY3" fmla="*/ 6969356 h 6969356"/>
                <a:gd name="connsiteX4" fmla="*/ 2895214 w 8948852"/>
                <a:gd name="connsiteY4" fmla="*/ 11622 h 6969356"/>
                <a:gd name="connsiteX0" fmla="*/ 2895214 w 8978488"/>
                <a:gd name="connsiteY0" fmla="*/ 11622 h 6969356"/>
                <a:gd name="connsiteX1" fmla="*/ 8948852 w 8978488"/>
                <a:gd name="connsiteY1" fmla="*/ 245 h 6969356"/>
                <a:gd name="connsiteX2" fmla="*/ 8978488 w 8978488"/>
                <a:gd name="connsiteY2" fmla="*/ 6949076 h 6969356"/>
                <a:gd name="connsiteX3" fmla="*/ 0 w 8978488"/>
                <a:gd name="connsiteY3" fmla="*/ 6969356 h 6969356"/>
                <a:gd name="connsiteX4" fmla="*/ 2895214 w 8978488"/>
                <a:gd name="connsiteY4" fmla="*/ 11622 h 6969356"/>
                <a:gd name="connsiteX0" fmla="*/ 2895214 w 9089539"/>
                <a:gd name="connsiteY0" fmla="*/ 11622 h 6974582"/>
                <a:gd name="connsiteX1" fmla="*/ 8948852 w 9089539"/>
                <a:gd name="connsiteY1" fmla="*/ 245 h 6974582"/>
                <a:gd name="connsiteX2" fmla="*/ 9089539 w 9089539"/>
                <a:gd name="connsiteY2" fmla="*/ 6974582 h 6974582"/>
                <a:gd name="connsiteX3" fmla="*/ 0 w 9089539"/>
                <a:gd name="connsiteY3" fmla="*/ 6969356 h 6974582"/>
                <a:gd name="connsiteX4" fmla="*/ 2895214 w 9089539"/>
                <a:gd name="connsiteY4" fmla="*/ 11622 h 6974582"/>
                <a:gd name="connsiteX0" fmla="*/ 3386280 w 9089539"/>
                <a:gd name="connsiteY0" fmla="*/ 0 h 6988465"/>
                <a:gd name="connsiteX1" fmla="*/ 8948852 w 9089539"/>
                <a:gd name="connsiteY1" fmla="*/ 14128 h 6988465"/>
                <a:gd name="connsiteX2" fmla="*/ 9089539 w 9089539"/>
                <a:gd name="connsiteY2" fmla="*/ 6988465 h 6988465"/>
                <a:gd name="connsiteX3" fmla="*/ 0 w 9089539"/>
                <a:gd name="connsiteY3" fmla="*/ 6983239 h 6988465"/>
                <a:gd name="connsiteX4" fmla="*/ 3386280 w 9089539"/>
                <a:gd name="connsiteY4" fmla="*/ 0 h 6988465"/>
                <a:gd name="connsiteX0" fmla="*/ 3185389 w 9089539"/>
                <a:gd name="connsiteY0" fmla="*/ 0 h 6988465"/>
                <a:gd name="connsiteX1" fmla="*/ 8948852 w 9089539"/>
                <a:gd name="connsiteY1" fmla="*/ 14128 h 6988465"/>
                <a:gd name="connsiteX2" fmla="*/ 9089539 w 9089539"/>
                <a:gd name="connsiteY2" fmla="*/ 6988465 h 6988465"/>
                <a:gd name="connsiteX3" fmla="*/ 0 w 9089539"/>
                <a:gd name="connsiteY3" fmla="*/ 6983239 h 6988465"/>
                <a:gd name="connsiteX4" fmla="*/ 3185389 w 9089539"/>
                <a:gd name="connsiteY4" fmla="*/ 0 h 6988465"/>
                <a:gd name="connsiteX0" fmla="*/ 3185389 w 9089539"/>
                <a:gd name="connsiteY0" fmla="*/ 0 h 7001218"/>
                <a:gd name="connsiteX1" fmla="*/ 8948852 w 9089539"/>
                <a:gd name="connsiteY1" fmla="*/ 26881 h 7001218"/>
                <a:gd name="connsiteX2" fmla="*/ 9089539 w 9089539"/>
                <a:gd name="connsiteY2" fmla="*/ 7001218 h 7001218"/>
                <a:gd name="connsiteX3" fmla="*/ 0 w 9089539"/>
                <a:gd name="connsiteY3" fmla="*/ 6995992 h 7001218"/>
                <a:gd name="connsiteX4" fmla="*/ 3185389 w 9089539"/>
                <a:gd name="connsiteY4" fmla="*/ 0 h 7001218"/>
                <a:gd name="connsiteX0" fmla="*/ 3306532 w 9210682"/>
                <a:gd name="connsiteY0" fmla="*/ 192503 h 7193721"/>
                <a:gd name="connsiteX1" fmla="*/ 9069995 w 9210682"/>
                <a:gd name="connsiteY1" fmla="*/ 219384 h 7193721"/>
                <a:gd name="connsiteX2" fmla="*/ 9210682 w 9210682"/>
                <a:gd name="connsiteY2" fmla="*/ 7193721 h 7193721"/>
                <a:gd name="connsiteX3" fmla="*/ 121143 w 9210682"/>
                <a:gd name="connsiteY3" fmla="*/ 7188495 h 7193721"/>
                <a:gd name="connsiteX4" fmla="*/ 3306532 w 9210682"/>
                <a:gd name="connsiteY4" fmla="*/ 192503 h 7193721"/>
                <a:gd name="connsiteX0" fmla="*/ 3185389 w 9089539"/>
                <a:gd name="connsiteY0" fmla="*/ 0 h 7001218"/>
                <a:gd name="connsiteX1" fmla="*/ 8948852 w 9089539"/>
                <a:gd name="connsiteY1" fmla="*/ 26881 h 7001218"/>
                <a:gd name="connsiteX2" fmla="*/ 9089539 w 9089539"/>
                <a:gd name="connsiteY2" fmla="*/ 7001218 h 7001218"/>
                <a:gd name="connsiteX3" fmla="*/ 0 w 9089539"/>
                <a:gd name="connsiteY3" fmla="*/ 6995992 h 7001218"/>
                <a:gd name="connsiteX4" fmla="*/ 3185389 w 9089539"/>
                <a:gd name="connsiteY4" fmla="*/ 0 h 7001218"/>
                <a:gd name="connsiteX0" fmla="*/ 3207711 w 9089539"/>
                <a:gd name="connsiteY0" fmla="*/ 11623 h 6974583"/>
                <a:gd name="connsiteX1" fmla="*/ 8948852 w 9089539"/>
                <a:gd name="connsiteY1" fmla="*/ 246 h 6974583"/>
                <a:gd name="connsiteX2" fmla="*/ 9089539 w 9089539"/>
                <a:gd name="connsiteY2" fmla="*/ 6974583 h 6974583"/>
                <a:gd name="connsiteX3" fmla="*/ 0 w 9089539"/>
                <a:gd name="connsiteY3" fmla="*/ 6969357 h 6974583"/>
                <a:gd name="connsiteX4" fmla="*/ 3207711 w 9089539"/>
                <a:gd name="connsiteY4" fmla="*/ 11623 h 6974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9539" h="6974583">
                  <a:moveTo>
                    <a:pt x="3207711" y="11623"/>
                  </a:moveTo>
                  <a:cubicBezTo>
                    <a:pt x="3201001" y="19785"/>
                    <a:pt x="7748620" y="-2558"/>
                    <a:pt x="8948852" y="246"/>
                  </a:cubicBezTo>
                  <a:lnTo>
                    <a:pt x="9089539" y="6974583"/>
                  </a:lnTo>
                  <a:lnTo>
                    <a:pt x="0" y="6969357"/>
                  </a:lnTo>
                  <a:lnTo>
                    <a:pt x="3207711" y="11623"/>
                  </a:lnTo>
                  <a:close/>
                </a:path>
              </a:pathLst>
            </a:custGeom>
            <a:gradFill flip="none" rotWithShape="1">
              <a:gsLst>
                <a:gs pos="93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4" name="Rectangle 5">
              <a:extLst>
                <a:ext uri="{FF2B5EF4-FFF2-40B4-BE49-F238E27FC236}">
                  <a16:creationId xmlns:a16="http://schemas.microsoft.com/office/drawing/2014/main" id="{006BCDB6-B036-4FBC-851E-205836205415}"/>
                </a:ext>
              </a:extLst>
            </p:cNvPr>
            <p:cNvSpPr/>
            <p:nvPr/>
          </p:nvSpPr>
          <p:spPr>
            <a:xfrm>
              <a:off x="5442541" y="21531"/>
              <a:ext cx="5458222" cy="698793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12944 h 6923273"/>
                <a:gd name="connsiteX1" fmla="*/ 7616326 w 7779816"/>
                <a:gd name="connsiteY1" fmla="*/ 0 h 6923273"/>
                <a:gd name="connsiteX2" fmla="*/ 7779816 w 7779816"/>
                <a:gd name="connsiteY2" fmla="*/ 613374 h 6923273"/>
                <a:gd name="connsiteX3" fmla="*/ 3697394 w 7779816"/>
                <a:gd name="connsiteY3" fmla="*/ 6919974 h 6923273"/>
                <a:gd name="connsiteX4" fmla="*/ 915 w 7779816"/>
                <a:gd name="connsiteY4" fmla="*/ 6923273 h 6923273"/>
                <a:gd name="connsiteX5" fmla="*/ 5328 w 7779816"/>
                <a:gd name="connsiteY5" fmla="*/ 12944 h 6923273"/>
                <a:gd name="connsiteX0" fmla="*/ 1092729 w 7778915"/>
                <a:gd name="connsiteY0" fmla="*/ 192 h 6923273"/>
                <a:gd name="connsiteX1" fmla="*/ 7615425 w 7778915"/>
                <a:gd name="connsiteY1" fmla="*/ 0 h 6923273"/>
                <a:gd name="connsiteX2" fmla="*/ 7778915 w 7778915"/>
                <a:gd name="connsiteY2" fmla="*/ 613374 h 6923273"/>
                <a:gd name="connsiteX3" fmla="*/ 3696493 w 7778915"/>
                <a:gd name="connsiteY3" fmla="*/ 6919974 h 6923273"/>
                <a:gd name="connsiteX4" fmla="*/ 14 w 7778915"/>
                <a:gd name="connsiteY4" fmla="*/ 6923273 h 6923273"/>
                <a:gd name="connsiteX5" fmla="*/ 1092729 w 7778915"/>
                <a:gd name="connsiteY5" fmla="*/ 192 h 6923273"/>
                <a:gd name="connsiteX0" fmla="*/ 2425336 w 7778908"/>
                <a:gd name="connsiteY0" fmla="*/ 192 h 6923273"/>
                <a:gd name="connsiteX1" fmla="*/ 7615418 w 7778908"/>
                <a:gd name="connsiteY1" fmla="*/ 0 h 6923273"/>
                <a:gd name="connsiteX2" fmla="*/ 7778908 w 7778908"/>
                <a:gd name="connsiteY2" fmla="*/ 613374 h 6923273"/>
                <a:gd name="connsiteX3" fmla="*/ 3696486 w 7778908"/>
                <a:gd name="connsiteY3" fmla="*/ 6919974 h 6923273"/>
                <a:gd name="connsiteX4" fmla="*/ 7 w 7778908"/>
                <a:gd name="connsiteY4" fmla="*/ 6923273 h 6923273"/>
                <a:gd name="connsiteX5" fmla="*/ 2425336 w 7778908"/>
                <a:gd name="connsiteY5" fmla="*/ 192 h 6923273"/>
                <a:gd name="connsiteX0" fmla="*/ 2425329 w 7778901"/>
                <a:gd name="connsiteY0" fmla="*/ 192 h 6923273"/>
                <a:gd name="connsiteX1" fmla="*/ 7615411 w 7778901"/>
                <a:gd name="connsiteY1" fmla="*/ 0 h 6923273"/>
                <a:gd name="connsiteX2" fmla="*/ 7778901 w 7778901"/>
                <a:gd name="connsiteY2" fmla="*/ 613374 h 6923273"/>
                <a:gd name="connsiteX3" fmla="*/ 3696479 w 7778901"/>
                <a:gd name="connsiteY3" fmla="*/ 6919974 h 6923273"/>
                <a:gd name="connsiteX4" fmla="*/ 0 w 7778901"/>
                <a:gd name="connsiteY4" fmla="*/ 6923273 h 6923273"/>
                <a:gd name="connsiteX5" fmla="*/ 2425329 w 7778901"/>
                <a:gd name="connsiteY5" fmla="*/ 192 h 6923273"/>
                <a:gd name="connsiteX0" fmla="*/ 2891744 w 7778901"/>
                <a:gd name="connsiteY0" fmla="*/ 0 h 6961339"/>
                <a:gd name="connsiteX1" fmla="*/ 7615411 w 7778901"/>
                <a:gd name="connsiteY1" fmla="*/ 38066 h 6961339"/>
                <a:gd name="connsiteX2" fmla="*/ 7778901 w 7778901"/>
                <a:gd name="connsiteY2" fmla="*/ 651440 h 6961339"/>
                <a:gd name="connsiteX3" fmla="*/ 3696479 w 7778901"/>
                <a:gd name="connsiteY3" fmla="*/ 6958040 h 6961339"/>
                <a:gd name="connsiteX4" fmla="*/ 0 w 7778901"/>
                <a:gd name="connsiteY4" fmla="*/ 6961339 h 6961339"/>
                <a:gd name="connsiteX5" fmla="*/ 2891744 w 7778901"/>
                <a:gd name="connsiteY5" fmla="*/ 0 h 6961339"/>
                <a:gd name="connsiteX0" fmla="*/ 3735732 w 7778901"/>
                <a:gd name="connsiteY0" fmla="*/ 0 h 6961339"/>
                <a:gd name="connsiteX1" fmla="*/ 7615411 w 7778901"/>
                <a:gd name="connsiteY1" fmla="*/ 38066 h 6961339"/>
                <a:gd name="connsiteX2" fmla="*/ 7778901 w 7778901"/>
                <a:gd name="connsiteY2" fmla="*/ 651440 h 6961339"/>
                <a:gd name="connsiteX3" fmla="*/ 3696479 w 7778901"/>
                <a:gd name="connsiteY3" fmla="*/ 6958040 h 6961339"/>
                <a:gd name="connsiteX4" fmla="*/ 0 w 7778901"/>
                <a:gd name="connsiteY4" fmla="*/ 6961339 h 6961339"/>
                <a:gd name="connsiteX5" fmla="*/ 3735732 w 7778901"/>
                <a:gd name="connsiteY5" fmla="*/ 0 h 6961339"/>
                <a:gd name="connsiteX0" fmla="*/ 2913954 w 7778901"/>
                <a:gd name="connsiteY0" fmla="*/ 0 h 6974092"/>
                <a:gd name="connsiteX1" fmla="*/ 7615411 w 7778901"/>
                <a:gd name="connsiteY1" fmla="*/ 50819 h 6974092"/>
                <a:gd name="connsiteX2" fmla="*/ 7778901 w 7778901"/>
                <a:gd name="connsiteY2" fmla="*/ 664193 h 6974092"/>
                <a:gd name="connsiteX3" fmla="*/ 3696479 w 7778901"/>
                <a:gd name="connsiteY3" fmla="*/ 6970793 h 6974092"/>
                <a:gd name="connsiteX4" fmla="*/ 0 w 7778901"/>
                <a:gd name="connsiteY4" fmla="*/ 6974092 h 6974092"/>
                <a:gd name="connsiteX5" fmla="*/ 2913954 w 7778901"/>
                <a:gd name="connsiteY5" fmla="*/ 0 h 6974092"/>
                <a:gd name="connsiteX0" fmla="*/ 2913954 w 8173885"/>
                <a:gd name="connsiteY0" fmla="*/ 191 h 6974283"/>
                <a:gd name="connsiteX1" fmla="*/ 8170667 w 8173885"/>
                <a:gd name="connsiteY1" fmla="*/ 0 h 6974283"/>
                <a:gd name="connsiteX2" fmla="*/ 7778901 w 8173885"/>
                <a:gd name="connsiteY2" fmla="*/ 664384 h 6974283"/>
                <a:gd name="connsiteX3" fmla="*/ 3696479 w 8173885"/>
                <a:gd name="connsiteY3" fmla="*/ 6970984 h 6974283"/>
                <a:gd name="connsiteX4" fmla="*/ 0 w 8173885"/>
                <a:gd name="connsiteY4" fmla="*/ 6974283 h 6974283"/>
                <a:gd name="connsiteX5" fmla="*/ 2913954 w 8173885"/>
                <a:gd name="connsiteY5" fmla="*/ 191 h 6974283"/>
                <a:gd name="connsiteX0" fmla="*/ 2913954 w 8174487"/>
                <a:gd name="connsiteY0" fmla="*/ 191 h 6974283"/>
                <a:gd name="connsiteX1" fmla="*/ 8170667 w 8174487"/>
                <a:gd name="connsiteY1" fmla="*/ 0 h 6974283"/>
                <a:gd name="connsiteX2" fmla="*/ 3696479 w 8174487"/>
                <a:gd name="connsiteY2" fmla="*/ 6970984 h 6974283"/>
                <a:gd name="connsiteX3" fmla="*/ 0 w 8174487"/>
                <a:gd name="connsiteY3" fmla="*/ 6974283 h 6974283"/>
                <a:gd name="connsiteX4" fmla="*/ 2913954 w 8174487"/>
                <a:gd name="connsiteY4" fmla="*/ 191 h 6974283"/>
                <a:gd name="connsiteX0" fmla="*/ 2913954 w 8170668"/>
                <a:gd name="connsiteY0" fmla="*/ 191 h 6974283"/>
                <a:gd name="connsiteX1" fmla="*/ 8170667 w 8170668"/>
                <a:gd name="connsiteY1" fmla="*/ 0 h 6974283"/>
                <a:gd name="connsiteX2" fmla="*/ 3696479 w 8170668"/>
                <a:gd name="connsiteY2" fmla="*/ 6970984 h 6974283"/>
                <a:gd name="connsiteX3" fmla="*/ 0 w 8170668"/>
                <a:gd name="connsiteY3" fmla="*/ 6974283 h 6974283"/>
                <a:gd name="connsiteX4" fmla="*/ 2913954 w 8170668"/>
                <a:gd name="connsiteY4" fmla="*/ 191 h 6974283"/>
                <a:gd name="connsiteX0" fmla="*/ 2913954 w 7926355"/>
                <a:gd name="connsiteY0" fmla="*/ 191 h 6974283"/>
                <a:gd name="connsiteX1" fmla="*/ 7926355 w 7926355"/>
                <a:gd name="connsiteY1" fmla="*/ 0 h 6974283"/>
                <a:gd name="connsiteX2" fmla="*/ 3696479 w 7926355"/>
                <a:gd name="connsiteY2" fmla="*/ 6970984 h 6974283"/>
                <a:gd name="connsiteX3" fmla="*/ 0 w 7926355"/>
                <a:gd name="connsiteY3" fmla="*/ 6974283 h 6974283"/>
                <a:gd name="connsiteX4" fmla="*/ 2913954 w 7926355"/>
                <a:gd name="connsiteY4" fmla="*/ 191 h 6974283"/>
                <a:gd name="connsiteX0" fmla="*/ 2913954 w 7615412"/>
                <a:gd name="connsiteY0" fmla="*/ 12944 h 6987036"/>
                <a:gd name="connsiteX1" fmla="*/ 7615412 w 7615412"/>
                <a:gd name="connsiteY1" fmla="*/ 0 h 6987036"/>
                <a:gd name="connsiteX2" fmla="*/ 3696479 w 7615412"/>
                <a:gd name="connsiteY2" fmla="*/ 6983737 h 6987036"/>
                <a:gd name="connsiteX3" fmla="*/ 0 w 7615412"/>
                <a:gd name="connsiteY3" fmla="*/ 6987036 h 6987036"/>
                <a:gd name="connsiteX4" fmla="*/ 2913954 w 7615412"/>
                <a:gd name="connsiteY4" fmla="*/ 12944 h 6987036"/>
                <a:gd name="connsiteX0" fmla="*/ 2913954 w 7682043"/>
                <a:gd name="connsiteY0" fmla="*/ 25697 h 6999789"/>
                <a:gd name="connsiteX1" fmla="*/ 7682043 w 7682043"/>
                <a:gd name="connsiteY1" fmla="*/ 0 h 6999789"/>
                <a:gd name="connsiteX2" fmla="*/ 3696479 w 7682043"/>
                <a:gd name="connsiteY2" fmla="*/ 6996490 h 6999789"/>
                <a:gd name="connsiteX3" fmla="*/ 0 w 7682043"/>
                <a:gd name="connsiteY3" fmla="*/ 6999789 h 6999789"/>
                <a:gd name="connsiteX4" fmla="*/ 2913954 w 7682043"/>
                <a:gd name="connsiteY4" fmla="*/ 25697 h 6999789"/>
                <a:gd name="connsiteX0" fmla="*/ 2913954 w 7682043"/>
                <a:gd name="connsiteY0" fmla="*/ 12944 h 6999789"/>
                <a:gd name="connsiteX1" fmla="*/ 7682043 w 7682043"/>
                <a:gd name="connsiteY1" fmla="*/ 0 h 6999789"/>
                <a:gd name="connsiteX2" fmla="*/ 3696479 w 7682043"/>
                <a:gd name="connsiteY2" fmla="*/ 6996490 h 6999789"/>
                <a:gd name="connsiteX3" fmla="*/ 0 w 7682043"/>
                <a:gd name="connsiteY3" fmla="*/ 6999789 h 6999789"/>
                <a:gd name="connsiteX4" fmla="*/ 2913954 w 7682043"/>
                <a:gd name="connsiteY4" fmla="*/ 12944 h 6999789"/>
                <a:gd name="connsiteX0" fmla="*/ 2913954 w 7593202"/>
                <a:gd name="connsiteY0" fmla="*/ 0 h 6986845"/>
                <a:gd name="connsiteX1" fmla="*/ 7593202 w 7593202"/>
                <a:gd name="connsiteY1" fmla="*/ 12561 h 6986845"/>
                <a:gd name="connsiteX2" fmla="*/ 3696479 w 7593202"/>
                <a:gd name="connsiteY2" fmla="*/ 6983546 h 6986845"/>
                <a:gd name="connsiteX3" fmla="*/ 0 w 7593202"/>
                <a:gd name="connsiteY3" fmla="*/ 6986845 h 6986845"/>
                <a:gd name="connsiteX4" fmla="*/ 2913954 w 7593202"/>
                <a:gd name="connsiteY4" fmla="*/ 0 h 6986845"/>
                <a:gd name="connsiteX0" fmla="*/ 2913954 w 7593202"/>
                <a:gd name="connsiteY0" fmla="*/ 192 h 6987037"/>
                <a:gd name="connsiteX1" fmla="*/ 7593202 w 7593202"/>
                <a:gd name="connsiteY1" fmla="*/ 0 h 6987037"/>
                <a:gd name="connsiteX2" fmla="*/ 3696479 w 7593202"/>
                <a:gd name="connsiteY2" fmla="*/ 6983738 h 6987037"/>
                <a:gd name="connsiteX3" fmla="*/ 0 w 7593202"/>
                <a:gd name="connsiteY3" fmla="*/ 6987037 h 6987037"/>
                <a:gd name="connsiteX4" fmla="*/ 2913954 w 7593202"/>
                <a:gd name="connsiteY4" fmla="*/ 192 h 6987037"/>
                <a:gd name="connsiteX0" fmla="*/ 3137166 w 7593202"/>
                <a:gd name="connsiteY0" fmla="*/ 0 h 6999675"/>
                <a:gd name="connsiteX1" fmla="*/ 7593202 w 7593202"/>
                <a:gd name="connsiteY1" fmla="*/ 12638 h 6999675"/>
                <a:gd name="connsiteX2" fmla="*/ 3696479 w 7593202"/>
                <a:gd name="connsiteY2" fmla="*/ 6996376 h 6999675"/>
                <a:gd name="connsiteX3" fmla="*/ 0 w 7593202"/>
                <a:gd name="connsiteY3" fmla="*/ 6999675 h 6999675"/>
                <a:gd name="connsiteX4" fmla="*/ 3137166 w 7593202"/>
                <a:gd name="connsiteY4" fmla="*/ 0 h 6999675"/>
                <a:gd name="connsiteX0" fmla="*/ 3137166 w 7593202"/>
                <a:gd name="connsiteY0" fmla="*/ 192 h 6999867"/>
                <a:gd name="connsiteX1" fmla="*/ 7593202 w 7593202"/>
                <a:gd name="connsiteY1" fmla="*/ 0 h 6999867"/>
                <a:gd name="connsiteX2" fmla="*/ 3696479 w 7593202"/>
                <a:gd name="connsiteY2" fmla="*/ 6996568 h 6999867"/>
                <a:gd name="connsiteX3" fmla="*/ 0 w 7593202"/>
                <a:gd name="connsiteY3" fmla="*/ 6999867 h 6999867"/>
                <a:gd name="connsiteX4" fmla="*/ 3137166 w 7593202"/>
                <a:gd name="connsiteY4" fmla="*/ 192 h 699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3202" h="6999867">
                  <a:moveTo>
                    <a:pt x="3137166" y="192"/>
                  </a:moveTo>
                  <a:lnTo>
                    <a:pt x="7593202" y="0"/>
                  </a:lnTo>
                  <a:lnTo>
                    <a:pt x="3696479" y="6996568"/>
                  </a:lnTo>
                  <a:lnTo>
                    <a:pt x="0" y="6999867"/>
                  </a:lnTo>
                  <a:lnTo>
                    <a:pt x="3137166" y="192"/>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5" name="Rectangle 5">
              <a:extLst>
                <a:ext uri="{FF2B5EF4-FFF2-40B4-BE49-F238E27FC236}">
                  <a16:creationId xmlns:a16="http://schemas.microsoft.com/office/drawing/2014/main" id="{194E4B3A-0C05-490D-8199-E1B32D5CDCB4}"/>
                </a:ext>
              </a:extLst>
            </p:cNvPr>
            <p:cNvSpPr/>
            <p:nvPr/>
          </p:nvSpPr>
          <p:spPr>
            <a:xfrm>
              <a:off x="10618264" y="3886922"/>
              <a:ext cx="1343652" cy="3122683"/>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 name="connsiteX0" fmla="*/ 0 w 2121683"/>
                <a:gd name="connsiteY0" fmla="*/ 3406640 h 3432930"/>
                <a:gd name="connsiteX1" fmla="*/ 1902106 w 2121683"/>
                <a:gd name="connsiteY1" fmla="*/ 0 h 3432930"/>
                <a:gd name="connsiteX2" fmla="*/ 2121683 w 2121683"/>
                <a:gd name="connsiteY2" fmla="*/ 3432930 h 3432930"/>
                <a:gd name="connsiteX3" fmla="*/ 0 w 2121683"/>
                <a:gd name="connsiteY3" fmla="*/ 3406640 h 3432930"/>
                <a:gd name="connsiteX0" fmla="*/ 0 w 2151499"/>
                <a:gd name="connsiteY0" fmla="*/ 3406640 h 3413553"/>
                <a:gd name="connsiteX1" fmla="*/ 1902106 w 2151499"/>
                <a:gd name="connsiteY1" fmla="*/ 0 h 3413553"/>
                <a:gd name="connsiteX2" fmla="*/ 2151499 w 2151499"/>
                <a:gd name="connsiteY2" fmla="*/ 3413553 h 3413553"/>
                <a:gd name="connsiteX3" fmla="*/ 0 w 2151499"/>
                <a:gd name="connsiteY3" fmla="*/ 3406640 h 3413553"/>
                <a:gd name="connsiteX0" fmla="*/ 0 w 2151499"/>
                <a:gd name="connsiteY0" fmla="*/ 3697293 h 3704206"/>
                <a:gd name="connsiteX1" fmla="*/ 2051185 w 2151499"/>
                <a:gd name="connsiteY1" fmla="*/ 0 h 3704206"/>
                <a:gd name="connsiteX2" fmla="*/ 2151499 w 2151499"/>
                <a:gd name="connsiteY2" fmla="*/ 3704206 h 3704206"/>
                <a:gd name="connsiteX3" fmla="*/ 0 w 2151499"/>
                <a:gd name="connsiteY3" fmla="*/ 3697293 h 3704206"/>
                <a:gd name="connsiteX0" fmla="*/ 0 w 2509286"/>
                <a:gd name="connsiteY0" fmla="*/ 3716670 h 3716670"/>
                <a:gd name="connsiteX1" fmla="*/ 2408972 w 2509286"/>
                <a:gd name="connsiteY1" fmla="*/ 0 h 3716670"/>
                <a:gd name="connsiteX2" fmla="*/ 2509286 w 2509286"/>
                <a:gd name="connsiteY2" fmla="*/ 3704206 h 3716670"/>
                <a:gd name="connsiteX3" fmla="*/ 0 w 2509286"/>
                <a:gd name="connsiteY3" fmla="*/ 3716670 h 3716670"/>
                <a:gd name="connsiteX0" fmla="*/ 0 w 2528234"/>
                <a:gd name="connsiteY0" fmla="*/ 4123585 h 4123585"/>
                <a:gd name="connsiteX1" fmla="*/ 2528234 w 2528234"/>
                <a:gd name="connsiteY1" fmla="*/ 0 h 4123585"/>
                <a:gd name="connsiteX2" fmla="*/ 2509286 w 2528234"/>
                <a:gd name="connsiteY2" fmla="*/ 4111121 h 4123585"/>
                <a:gd name="connsiteX3" fmla="*/ 0 w 2528234"/>
                <a:gd name="connsiteY3" fmla="*/ 4123585 h 4123585"/>
                <a:gd name="connsiteX0" fmla="*/ 0 w 2509286"/>
                <a:gd name="connsiteY0" fmla="*/ 4278600 h 4278600"/>
                <a:gd name="connsiteX1" fmla="*/ 2468603 w 2509286"/>
                <a:gd name="connsiteY1" fmla="*/ 0 h 4278600"/>
                <a:gd name="connsiteX2" fmla="*/ 2509286 w 2509286"/>
                <a:gd name="connsiteY2" fmla="*/ 4266136 h 4278600"/>
                <a:gd name="connsiteX3" fmla="*/ 0 w 2509286"/>
                <a:gd name="connsiteY3" fmla="*/ 4278600 h 4278600"/>
                <a:gd name="connsiteX0" fmla="*/ 0 w 2509286"/>
                <a:gd name="connsiteY0" fmla="*/ 4724269 h 4724269"/>
                <a:gd name="connsiteX1" fmla="*/ 2468603 w 2509286"/>
                <a:gd name="connsiteY1" fmla="*/ 0 h 4724269"/>
                <a:gd name="connsiteX2" fmla="*/ 2509286 w 2509286"/>
                <a:gd name="connsiteY2" fmla="*/ 4711805 h 4724269"/>
                <a:gd name="connsiteX3" fmla="*/ 0 w 2509286"/>
                <a:gd name="connsiteY3" fmla="*/ 4724269 h 4724269"/>
              </a:gdLst>
              <a:ahLst/>
              <a:cxnLst>
                <a:cxn ang="0">
                  <a:pos x="connsiteX0" y="connsiteY0"/>
                </a:cxn>
                <a:cxn ang="0">
                  <a:pos x="connsiteX1" y="connsiteY1"/>
                </a:cxn>
                <a:cxn ang="0">
                  <a:pos x="connsiteX2" y="connsiteY2"/>
                </a:cxn>
                <a:cxn ang="0">
                  <a:pos x="connsiteX3" y="connsiteY3"/>
                </a:cxn>
              </a:cxnLst>
              <a:rect l="l" t="t" r="r" b="b"/>
              <a:pathLst>
                <a:path w="2509286" h="4724269">
                  <a:moveTo>
                    <a:pt x="0" y="4724269"/>
                  </a:moveTo>
                  <a:lnTo>
                    <a:pt x="2468603" y="0"/>
                  </a:lnTo>
                  <a:lnTo>
                    <a:pt x="2509286" y="4711805"/>
                  </a:lnTo>
                  <a:lnTo>
                    <a:pt x="0" y="4724269"/>
                  </a:lnTo>
                  <a:close/>
                </a:path>
              </a:pathLst>
            </a:custGeom>
            <a:gradFill flip="none" rotWithShape="1">
              <a:gsLst>
                <a:gs pos="70000">
                  <a:srgbClr val="063D56"/>
                </a:gs>
                <a:gs pos="0">
                  <a:schemeClr val="tx2"/>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56" name="Title 1">
            <a:extLst>
              <a:ext uri="{FF2B5EF4-FFF2-40B4-BE49-F238E27FC236}">
                <a16:creationId xmlns:a16="http://schemas.microsoft.com/office/drawing/2014/main" id="{F3545B4D-7A76-4D0F-98A9-09361E4CA996}"/>
              </a:ext>
            </a:extLst>
          </p:cNvPr>
          <p:cNvSpPr txBox="1">
            <a:spLocks/>
          </p:cNvSpPr>
          <p:nvPr userDrawn="1"/>
        </p:nvSpPr>
        <p:spPr>
          <a:xfrm>
            <a:off x="889528" y="428582"/>
            <a:ext cx="3078456" cy="2604492"/>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dirty="0">
                <a:solidFill>
                  <a:schemeClr val="bg1"/>
                </a:solidFill>
              </a:rPr>
              <a:t>Ameresco’s Advanced Technology Portfolio</a:t>
            </a:r>
          </a:p>
        </p:txBody>
      </p:sp>
      <p:cxnSp>
        <p:nvCxnSpPr>
          <p:cNvPr id="57" name="Straight Connector 56">
            <a:extLst>
              <a:ext uri="{FF2B5EF4-FFF2-40B4-BE49-F238E27FC236}">
                <a16:creationId xmlns:a16="http://schemas.microsoft.com/office/drawing/2014/main" id="{B6C0D6E2-220B-49D0-861B-32C6A664FA2A}"/>
              </a:ext>
            </a:extLst>
          </p:cNvPr>
          <p:cNvCxnSpPr>
            <a:cxnSpLocks/>
          </p:cNvCxnSpPr>
          <p:nvPr userDrawn="1"/>
        </p:nvCxnSpPr>
        <p:spPr>
          <a:xfrm>
            <a:off x="522147" y="491346"/>
            <a:ext cx="0" cy="231354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pic>
        <p:nvPicPr>
          <p:cNvPr id="58" name="Picture 57">
            <a:extLst>
              <a:ext uri="{FF2B5EF4-FFF2-40B4-BE49-F238E27FC236}">
                <a16:creationId xmlns:a16="http://schemas.microsoft.com/office/drawing/2014/main" id="{066C0779-1608-435B-8EEA-274B847B45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grpSp>
        <p:nvGrpSpPr>
          <p:cNvPr id="81" name="Group 80">
            <a:extLst>
              <a:ext uri="{FF2B5EF4-FFF2-40B4-BE49-F238E27FC236}">
                <a16:creationId xmlns:a16="http://schemas.microsoft.com/office/drawing/2014/main" id="{BD38F6BC-2FC3-421D-9602-41E69838AFC2}"/>
              </a:ext>
            </a:extLst>
          </p:cNvPr>
          <p:cNvGrpSpPr/>
          <p:nvPr userDrawn="1"/>
        </p:nvGrpSpPr>
        <p:grpSpPr>
          <a:xfrm>
            <a:off x="4864355" y="498191"/>
            <a:ext cx="6786539" cy="5885453"/>
            <a:chOff x="4864355" y="498191"/>
            <a:chExt cx="6786539" cy="5885453"/>
          </a:xfrm>
        </p:grpSpPr>
        <p:grpSp>
          <p:nvGrpSpPr>
            <p:cNvPr id="42" name="Group 41">
              <a:extLst>
                <a:ext uri="{FF2B5EF4-FFF2-40B4-BE49-F238E27FC236}">
                  <a16:creationId xmlns:a16="http://schemas.microsoft.com/office/drawing/2014/main" id="{BB826323-28EB-45F8-B9E7-62D37FA717E0}"/>
                </a:ext>
              </a:extLst>
            </p:cNvPr>
            <p:cNvGrpSpPr/>
            <p:nvPr userDrawn="1"/>
          </p:nvGrpSpPr>
          <p:grpSpPr>
            <a:xfrm>
              <a:off x="7434371" y="498191"/>
              <a:ext cx="1390746" cy="2025285"/>
              <a:chOff x="7148054" y="463001"/>
              <a:chExt cx="1390746" cy="2025285"/>
            </a:xfrm>
          </p:grpSpPr>
          <p:sp>
            <p:nvSpPr>
              <p:cNvPr id="43" name="Oval 42">
                <a:extLst>
                  <a:ext uri="{FF2B5EF4-FFF2-40B4-BE49-F238E27FC236}">
                    <a16:creationId xmlns:a16="http://schemas.microsoft.com/office/drawing/2014/main" id="{3FC8E397-92FB-48CE-917C-C286B49518EF}"/>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44" name="Straight Connector 43">
                <a:extLst>
                  <a:ext uri="{FF2B5EF4-FFF2-40B4-BE49-F238E27FC236}">
                    <a16:creationId xmlns:a16="http://schemas.microsoft.com/office/drawing/2014/main" id="{7B7E1758-9504-44F7-AAA8-880D67774A4A}"/>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42A409BC-75A4-484E-8D35-C6AE3103A5DF}"/>
                </a:ext>
              </a:extLst>
            </p:cNvPr>
            <p:cNvGrpSpPr/>
            <p:nvPr userDrawn="1"/>
          </p:nvGrpSpPr>
          <p:grpSpPr>
            <a:xfrm>
              <a:off x="4864355" y="924130"/>
              <a:ext cx="6786539" cy="5459514"/>
              <a:chOff x="4784418" y="985087"/>
              <a:chExt cx="6786539" cy="5459514"/>
            </a:xfrm>
          </p:grpSpPr>
          <p:sp>
            <p:nvSpPr>
              <p:cNvPr id="47" name="TextBox 46">
                <a:extLst>
                  <a:ext uri="{FF2B5EF4-FFF2-40B4-BE49-F238E27FC236}">
                    <a16:creationId xmlns:a16="http://schemas.microsoft.com/office/drawing/2014/main" id="{331ECCFF-F4EE-41D7-86D2-4482117504BB}"/>
                  </a:ext>
                </a:extLst>
              </p:cNvPr>
              <p:cNvSpPr txBox="1"/>
              <p:nvPr/>
            </p:nvSpPr>
            <p:spPr>
              <a:xfrm>
                <a:off x="9179669" y="3548206"/>
                <a:ext cx="2391288" cy="784830"/>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Distributed Energy Generation, Storage &amp; Microgrids</a:t>
                </a:r>
              </a:p>
            </p:txBody>
          </p:sp>
          <p:sp>
            <p:nvSpPr>
              <p:cNvPr id="48" name="TextBox 47">
                <a:extLst>
                  <a:ext uri="{FF2B5EF4-FFF2-40B4-BE49-F238E27FC236}">
                    <a16:creationId xmlns:a16="http://schemas.microsoft.com/office/drawing/2014/main" id="{F4E93E34-3CFF-4C43-8D48-B4B3570FEE33}"/>
                  </a:ext>
                </a:extLst>
              </p:cNvPr>
              <p:cNvSpPr txBox="1"/>
              <p:nvPr/>
            </p:nvSpPr>
            <p:spPr>
              <a:xfrm>
                <a:off x="5110893" y="5890603"/>
                <a:ext cx="2622876" cy="553998"/>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Energy Analytics and </a:t>
                </a:r>
                <a:br>
                  <a:rPr lang="en-US" sz="1500" dirty="0">
                    <a:solidFill>
                      <a:schemeClr val="accent2"/>
                    </a:solidFill>
                    <a:latin typeface="Arial" panose="020B0604020202020204" pitchFamily="34" charset="0"/>
                    <a:cs typeface="Arial" panose="020B0604020202020204" pitchFamily="34" charset="0"/>
                  </a:rPr>
                </a:br>
                <a:r>
                  <a:rPr lang="en-US" sz="1500" dirty="0">
                    <a:solidFill>
                      <a:schemeClr val="accent2"/>
                    </a:solidFill>
                    <a:latin typeface="Arial" panose="020B0604020202020204" pitchFamily="34" charset="0"/>
                    <a:cs typeface="Arial" panose="020B0604020202020204" pitchFamily="34" charset="0"/>
                  </a:rPr>
                  <a:t>Supply Management</a:t>
                </a:r>
              </a:p>
            </p:txBody>
          </p:sp>
          <p:sp>
            <p:nvSpPr>
              <p:cNvPr id="49" name="TextBox 48">
                <a:extLst>
                  <a:ext uri="{FF2B5EF4-FFF2-40B4-BE49-F238E27FC236}">
                    <a16:creationId xmlns:a16="http://schemas.microsoft.com/office/drawing/2014/main" id="{2414EB57-EA99-4488-A90E-A927BCD736F2}"/>
                  </a:ext>
                </a:extLst>
              </p:cNvPr>
              <p:cNvSpPr txBox="1"/>
              <p:nvPr/>
            </p:nvSpPr>
            <p:spPr>
              <a:xfrm>
                <a:off x="8939259" y="6007957"/>
                <a:ext cx="1365581" cy="323165"/>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Infrastructure</a:t>
                </a:r>
              </a:p>
            </p:txBody>
          </p:sp>
          <p:sp>
            <p:nvSpPr>
              <p:cNvPr id="50" name="TextBox 49">
                <a:extLst>
                  <a:ext uri="{FF2B5EF4-FFF2-40B4-BE49-F238E27FC236}">
                    <a16:creationId xmlns:a16="http://schemas.microsoft.com/office/drawing/2014/main" id="{6748CD04-6FEE-4AF0-AA94-757061F43CBF}"/>
                  </a:ext>
                </a:extLst>
              </p:cNvPr>
              <p:cNvSpPr txBox="1"/>
              <p:nvPr/>
            </p:nvSpPr>
            <p:spPr>
              <a:xfrm>
                <a:off x="4784418" y="3548206"/>
                <a:ext cx="1978144" cy="553998"/>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Operations </a:t>
                </a:r>
                <a:br>
                  <a:rPr lang="en-US" sz="1500" dirty="0">
                    <a:solidFill>
                      <a:schemeClr val="accent2"/>
                    </a:solidFill>
                    <a:latin typeface="Arial" panose="020B0604020202020204" pitchFamily="34" charset="0"/>
                    <a:cs typeface="Arial" panose="020B0604020202020204" pitchFamily="34" charset="0"/>
                  </a:rPr>
                </a:br>
                <a:r>
                  <a:rPr lang="en-US" sz="1500" dirty="0">
                    <a:solidFill>
                      <a:schemeClr val="accent2"/>
                    </a:solidFill>
                    <a:latin typeface="Arial" panose="020B0604020202020204" pitchFamily="34" charset="0"/>
                    <a:cs typeface="Arial" panose="020B0604020202020204" pitchFamily="34" charset="0"/>
                  </a:rPr>
                  <a:t>and Maintenance</a:t>
                </a:r>
              </a:p>
            </p:txBody>
          </p:sp>
          <p:sp>
            <p:nvSpPr>
              <p:cNvPr id="51" name="TextBox 50">
                <a:extLst>
                  <a:ext uri="{FF2B5EF4-FFF2-40B4-BE49-F238E27FC236}">
                    <a16:creationId xmlns:a16="http://schemas.microsoft.com/office/drawing/2014/main" id="{5AAE0A3B-5BA1-4E3B-9DCC-5EE0E1AC5C58}"/>
                  </a:ext>
                </a:extLst>
              </p:cNvPr>
              <p:cNvSpPr txBox="1"/>
              <p:nvPr/>
            </p:nvSpPr>
            <p:spPr>
              <a:xfrm>
                <a:off x="8365016" y="985087"/>
                <a:ext cx="1978144" cy="553998"/>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Energy</a:t>
                </a:r>
                <a:br>
                  <a:rPr lang="en-US" sz="1500" dirty="0">
                    <a:solidFill>
                      <a:schemeClr val="accent2"/>
                    </a:solidFill>
                    <a:latin typeface="Arial" panose="020B0604020202020204" pitchFamily="34" charset="0"/>
                    <a:cs typeface="Arial" panose="020B0604020202020204" pitchFamily="34" charset="0"/>
                  </a:rPr>
                </a:br>
                <a:r>
                  <a:rPr lang="en-US" sz="1500" dirty="0">
                    <a:solidFill>
                      <a:schemeClr val="accent2"/>
                    </a:solidFill>
                    <a:latin typeface="Arial" panose="020B0604020202020204" pitchFamily="34" charset="0"/>
                    <a:cs typeface="Arial" panose="020B0604020202020204" pitchFamily="34" charset="0"/>
                  </a:rPr>
                  <a:t>Efficiency</a:t>
                </a:r>
              </a:p>
            </p:txBody>
          </p:sp>
        </p:grpSp>
        <p:grpSp>
          <p:nvGrpSpPr>
            <p:cNvPr id="59" name="Group 58">
              <a:extLst>
                <a:ext uri="{FF2B5EF4-FFF2-40B4-BE49-F238E27FC236}">
                  <a16:creationId xmlns:a16="http://schemas.microsoft.com/office/drawing/2014/main" id="{D7924CFA-BD6E-4054-8923-BB09A238EEAA}"/>
                </a:ext>
              </a:extLst>
            </p:cNvPr>
            <p:cNvGrpSpPr/>
            <p:nvPr userDrawn="1"/>
          </p:nvGrpSpPr>
          <p:grpSpPr>
            <a:xfrm rot="17100000">
              <a:off x="5680688" y="1727426"/>
              <a:ext cx="1390746" cy="2025285"/>
              <a:chOff x="7148054" y="463001"/>
              <a:chExt cx="1390746" cy="2025285"/>
            </a:xfrm>
          </p:grpSpPr>
          <p:sp>
            <p:nvSpPr>
              <p:cNvPr id="60" name="Oval 59">
                <a:extLst>
                  <a:ext uri="{FF2B5EF4-FFF2-40B4-BE49-F238E27FC236}">
                    <a16:creationId xmlns:a16="http://schemas.microsoft.com/office/drawing/2014/main" id="{F580C83C-6174-4721-B084-8A16762B7861}"/>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61" name="Straight Connector 60">
                <a:extLst>
                  <a:ext uri="{FF2B5EF4-FFF2-40B4-BE49-F238E27FC236}">
                    <a16:creationId xmlns:a16="http://schemas.microsoft.com/office/drawing/2014/main" id="{BA996D74-35FA-4060-878E-CFC4E090B883}"/>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62" name="Group 61">
              <a:extLst>
                <a:ext uri="{FF2B5EF4-FFF2-40B4-BE49-F238E27FC236}">
                  <a16:creationId xmlns:a16="http://schemas.microsoft.com/office/drawing/2014/main" id="{65FE3578-6AB0-43EE-955D-ACAC6C3E3F43}"/>
                </a:ext>
              </a:extLst>
            </p:cNvPr>
            <p:cNvGrpSpPr/>
            <p:nvPr userDrawn="1"/>
          </p:nvGrpSpPr>
          <p:grpSpPr>
            <a:xfrm rot="4500000">
              <a:off x="9205574" y="1720473"/>
              <a:ext cx="1390746" cy="2025285"/>
              <a:chOff x="7148054" y="463001"/>
              <a:chExt cx="1390746" cy="2025285"/>
            </a:xfrm>
          </p:grpSpPr>
          <p:sp>
            <p:nvSpPr>
              <p:cNvPr id="63" name="Oval 62">
                <a:extLst>
                  <a:ext uri="{FF2B5EF4-FFF2-40B4-BE49-F238E27FC236}">
                    <a16:creationId xmlns:a16="http://schemas.microsoft.com/office/drawing/2014/main" id="{057361F3-2F7D-4DAC-A7AF-258715652565}"/>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64" name="Straight Connector 63">
                <a:extLst>
                  <a:ext uri="{FF2B5EF4-FFF2-40B4-BE49-F238E27FC236}">
                    <a16:creationId xmlns:a16="http://schemas.microsoft.com/office/drawing/2014/main" id="{58755B76-08DA-427F-A767-C1EAF6C11133}"/>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D915A2EB-A1C6-4269-9F45-AB8C7B32223A}"/>
                </a:ext>
              </a:extLst>
            </p:cNvPr>
            <p:cNvGrpSpPr/>
            <p:nvPr userDrawn="1"/>
          </p:nvGrpSpPr>
          <p:grpSpPr>
            <a:xfrm rot="8100000">
              <a:off x="8738652" y="3819554"/>
              <a:ext cx="1390746" cy="2025285"/>
              <a:chOff x="7148054" y="463001"/>
              <a:chExt cx="1390746" cy="2025285"/>
            </a:xfrm>
          </p:grpSpPr>
          <p:sp>
            <p:nvSpPr>
              <p:cNvPr id="66" name="Oval 65">
                <a:extLst>
                  <a:ext uri="{FF2B5EF4-FFF2-40B4-BE49-F238E27FC236}">
                    <a16:creationId xmlns:a16="http://schemas.microsoft.com/office/drawing/2014/main" id="{1C64B80D-4476-43B8-96F3-0F8A22604B81}"/>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67" name="Straight Connector 66">
                <a:extLst>
                  <a:ext uri="{FF2B5EF4-FFF2-40B4-BE49-F238E27FC236}">
                    <a16:creationId xmlns:a16="http://schemas.microsoft.com/office/drawing/2014/main" id="{2FA2239C-5C03-4938-A60E-5B3B5E6ADEBB}"/>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75C9E872-C8A7-40FA-BDFD-1EAF7B681F2D}"/>
                </a:ext>
              </a:extLst>
            </p:cNvPr>
            <p:cNvGrpSpPr/>
            <p:nvPr userDrawn="1"/>
          </p:nvGrpSpPr>
          <p:grpSpPr>
            <a:xfrm rot="13500000">
              <a:off x="6182208" y="3837763"/>
              <a:ext cx="1390746" cy="2025285"/>
              <a:chOff x="7148054" y="463001"/>
              <a:chExt cx="1390746" cy="2025285"/>
            </a:xfrm>
          </p:grpSpPr>
          <p:sp>
            <p:nvSpPr>
              <p:cNvPr id="69" name="Oval 68">
                <a:extLst>
                  <a:ext uri="{FF2B5EF4-FFF2-40B4-BE49-F238E27FC236}">
                    <a16:creationId xmlns:a16="http://schemas.microsoft.com/office/drawing/2014/main" id="{882FB2BF-748A-4FC2-BD48-79C257337AC5}"/>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70" name="Straight Connector 69">
                <a:extLst>
                  <a:ext uri="{FF2B5EF4-FFF2-40B4-BE49-F238E27FC236}">
                    <a16:creationId xmlns:a16="http://schemas.microsoft.com/office/drawing/2014/main" id="{BE91E158-3E55-44A2-AD92-7976B82D2D82}"/>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85921831-71B8-4423-AE91-20898944F405}"/>
                </a:ext>
              </a:extLst>
            </p:cNvPr>
            <p:cNvGrpSpPr/>
            <p:nvPr userDrawn="1"/>
          </p:nvGrpSpPr>
          <p:grpSpPr>
            <a:xfrm>
              <a:off x="7226838" y="2516306"/>
              <a:ext cx="1822450" cy="1822450"/>
              <a:chOff x="6940521" y="2710801"/>
              <a:chExt cx="1822450" cy="1822450"/>
            </a:xfrm>
          </p:grpSpPr>
          <p:sp>
            <p:nvSpPr>
              <p:cNvPr id="72" name="Oval 71">
                <a:extLst>
                  <a:ext uri="{FF2B5EF4-FFF2-40B4-BE49-F238E27FC236}">
                    <a16:creationId xmlns:a16="http://schemas.microsoft.com/office/drawing/2014/main" id="{DDA95584-E95F-4B26-8663-CEF3C22425BE}"/>
                  </a:ext>
                </a:extLst>
              </p:cNvPr>
              <p:cNvSpPr/>
              <p:nvPr/>
            </p:nvSpPr>
            <p:spPr>
              <a:xfrm>
                <a:off x="6940521" y="2710801"/>
                <a:ext cx="1822450" cy="182245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4503C19E-7D67-4443-A6F5-3D0E3F62F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5872" y="2894952"/>
                <a:ext cx="1385120" cy="1411254"/>
              </a:xfrm>
              <a:prstGeom prst="rect">
                <a:avLst/>
              </a:prstGeom>
            </p:spPr>
          </p:pic>
          <p:sp>
            <p:nvSpPr>
              <p:cNvPr id="74" name="TextBox 73">
                <a:extLst>
                  <a:ext uri="{FF2B5EF4-FFF2-40B4-BE49-F238E27FC236}">
                    <a16:creationId xmlns:a16="http://schemas.microsoft.com/office/drawing/2014/main" id="{E0233AF5-74A1-46C7-8C5A-136E91367141}"/>
                  </a:ext>
                </a:extLst>
              </p:cNvPr>
              <p:cNvSpPr txBox="1"/>
              <p:nvPr/>
            </p:nvSpPr>
            <p:spPr>
              <a:xfrm>
                <a:off x="7150839" y="3242484"/>
                <a:ext cx="1427453" cy="784830"/>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bg1"/>
                    </a:solidFill>
                    <a:latin typeface="Arial" panose="020B0604020202020204" pitchFamily="34" charset="0"/>
                    <a:cs typeface="Arial" panose="020B0604020202020204" pitchFamily="34" charset="0"/>
                  </a:rPr>
                  <a:t>Unique ability to finance any opportunity</a:t>
                </a:r>
              </a:p>
            </p:txBody>
          </p:sp>
        </p:grpSp>
        <p:pic>
          <p:nvPicPr>
            <p:cNvPr id="75" name="Picture 74" descr="A close up of a sign&#10;&#10;Description automatically generated">
              <a:extLst>
                <a:ext uri="{FF2B5EF4-FFF2-40B4-BE49-F238E27FC236}">
                  <a16:creationId xmlns:a16="http://schemas.microsoft.com/office/drawing/2014/main" id="{BD5ACEF6-41A5-4EC9-985A-F1E9B797471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599793" y="1966671"/>
              <a:ext cx="1304063" cy="1305106"/>
            </a:xfrm>
            <a:prstGeom prst="rect">
              <a:avLst/>
            </a:prstGeom>
          </p:spPr>
        </p:pic>
        <p:pic>
          <p:nvPicPr>
            <p:cNvPr id="76" name="Picture 75" descr="A close up of a sign&#10;&#10;Description automatically generated">
              <a:extLst>
                <a:ext uri="{FF2B5EF4-FFF2-40B4-BE49-F238E27FC236}">
                  <a16:creationId xmlns:a16="http://schemas.microsoft.com/office/drawing/2014/main" id="{9AC13FD4-CD12-4585-AA47-74659C480BA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441911" y="2110857"/>
              <a:ext cx="1156408" cy="1156408"/>
            </a:xfrm>
            <a:prstGeom prst="rect">
              <a:avLst/>
            </a:prstGeom>
          </p:spPr>
        </p:pic>
        <p:pic>
          <p:nvPicPr>
            <p:cNvPr id="77" name="Picture 76" descr="A close up of a sign&#10;&#10;Description automatically generated">
              <a:extLst>
                <a:ext uri="{FF2B5EF4-FFF2-40B4-BE49-F238E27FC236}">
                  <a16:creationId xmlns:a16="http://schemas.microsoft.com/office/drawing/2014/main" id="{EF8F11E0-1EAA-4419-87C2-82753F27432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970181" y="4420211"/>
              <a:ext cx="1271922" cy="1270906"/>
            </a:xfrm>
            <a:prstGeom prst="rect">
              <a:avLst/>
            </a:prstGeom>
          </p:spPr>
        </p:pic>
        <p:pic>
          <p:nvPicPr>
            <p:cNvPr id="78" name="Picture 77" descr="A picture containing drawing, black, green, white&#10;&#10;Description automatically generated">
              <a:extLst>
                <a:ext uri="{FF2B5EF4-FFF2-40B4-BE49-F238E27FC236}">
                  <a16:creationId xmlns:a16="http://schemas.microsoft.com/office/drawing/2014/main" id="{35D60F1A-834D-491F-9DD5-CF037901759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049287" y="4355102"/>
              <a:ext cx="1298537" cy="1299575"/>
            </a:xfrm>
            <a:prstGeom prst="rect">
              <a:avLst/>
            </a:prstGeom>
          </p:spPr>
        </p:pic>
        <p:pic>
          <p:nvPicPr>
            <p:cNvPr id="79" name="Picture 78">
              <a:extLst>
                <a:ext uri="{FF2B5EF4-FFF2-40B4-BE49-F238E27FC236}">
                  <a16:creationId xmlns:a16="http://schemas.microsoft.com/office/drawing/2014/main" id="{D12A7E09-DB29-41A7-B9B9-CE6057B4FD57}"/>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7549412" y="599399"/>
              <a:ext cx="1172981" cy="1172981"/>
            </a:xfrm>
            <a:prstGeom prst="rect">
              <a:avLst/>
            </a:prstGeom>
          </p:spPr>
        </p:pic>
      </p:grpSp>
      <p:sp>
        <p:nvSpPr>
          <p:cNvPr id="80" name="Slide Number Placeholder 9">
            <a:extLst>
              <a:ext uri="{FF2B5EF4-FFF2-40B4-BE49-F238E27FC236}">
                <a16:creationId xmlns:a16="http://schemas.microsoft.com/office/drawing/2014/main" id="{E2D21085-D3C1-4D88-B459-2511EB4DF2FD}"/>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97447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MRC-AdvTechPortfolioDetail">
    <p:spTree>
      <p:nvGrpSpPr>
        <p:cNvPr id="1" name=""/>
        <p:cNvGrpSpPr/>
        <p:nvPr/>
      </p:nvGrpSpPr>
      <p:grpSpPr>
        <a:xfrm>
          <a:off x="0" y="0"/>
          <a:ext cx="0" cy="0"/>
          <a:chOff x="0" y="0"/>
          <a:chExt cx="0" cy="0"/>
        </a:xfrm>
      </p:grpSpPr>
      <p:sp>
        <p:nvSpPr>
          <p:cNvPr id="21" name="Triangle 2">
            <a:extLst>
              <a:ext uri="{FF2B5EF4-FFF2-40B4-BE49-F238E27FC236}">
                <a16:creationId xmlns:a16="http://schemas.microsoft.com/office/drawing/2014/main" id="{C2EDB0B5-8390-DA4C-9BBC-BF6115507773}"/>
              </a:ext>
            </a:extLst>
          </p:cNvPr>
          <p:cNvSpPr/>
          <p:nvPr userDrawn="1"/>
        </p:nvSpPr>
        <p:spPr>
          <a:xfrm>
            <a:off x="4980258" y="6194291"/>
            <a:ext cx="1371760" cy="658309"/>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71760 w 7199640"/>
              <a:gd name="connsiteY0" fmla="*/ 658309 h 660124"/>
              <a:gd name="connsiteX1" fmla="*/ 0 w 7199640"/>
              <a:gd name="connsiteY1" fmla="*/ 0 h 660124"/>
              <a:gd name="connsiteX2" fmla="*/ 7199640 w 7199640"/>
              <a:gd name="connsiteY2" fmla="*/ 660124 h 660124"/>
              <a:gd name="connsiteX3" fmla="*/ 1371760 w 7199640"/>
              <a:gd name="connsiteY3" fmla="*/ 658309 h 660124"/>
              <a:gd name="connsiteX0" fmla="*/ 1371760 w 7199640"/>
              <a:gd name="connsiteY0" fmla="*/ 658309 h 667296"/>
              <a:gd name="connsiteX1" fmla="*/ 0 w 7199640"/>
              <a:gd name="connsiteY1" fmla="*/ 0 h 667296"/>
              <a:gd name="connsiteX2" fmla="*/ 7199640 w 7199640"/>
              <a:gd name="connsiteY2" fmla="*/ 667296 h 667296"/>
              <a:gd name="connsiteX3" fmla="*/ 1371760 w 7199640"/>
              <a:gd name="connsiteY3" fmla="*/ 658309 h 667296"/>
              <a:gd name="connsiteX0" fmla="*/ 1371760 w 1371760"/>
              <a:gd name="connsiteY0" fmla="*/ 658309 h 658309"/>
              <a:gd name="connsiteX1" fmla="*/ 0 w 1371760"/>
              <a:gd name="connsiteY1" fmla="*/ 0 h 658309"/>
              <a:gd name="connsiteX2" fmla="*/ 1371760 w 1371760"/>
              <a:gd name="connsiteY2" fmla="*/ 658309 h 658309"/>
            </a:gdLst>
            <a:ahLst/>
            <a:cxnLst>
              <a:cxn ang="0">
                <a:pos x="connsiteX0" y="connsiteY0"/>
              </a:cxn>
              <a:cxn ang="0">
                <a:pos x="connsiteX1" y="connsiteY1"/>
              </a:cxn>
              <a:cxn ang="0">
                <a:pos x="connsiteX2" y="connsiteY2"/>
              </a:cxn>
            </a:cxnLst>
            <a:rect l="l" t="t" r="r" b="b"/>
            <a:pathLst>
              <a:path w="1371760" h="658309">
                <a:moveTo>
                  <a:pt x="1371760" y="658309"/>
                </a:moveTo>
                <a:lnTo>
                  <a:pt x="0" y="0"/>
                </a:lnTo>
                <a:lnTo>
                  <a:pt x="1371760" y="658309"/>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120" name="Group 119">
            <a:extLst>
              <a:ext uri="{FF2B5EF4-FFF2-40B4-BE49-F238E27FC236}">
                <a16:creationId xmlns:a16="http://schemas.microsoft.com/office/drawing/2014/main" id="{BED3D09B-73AA-E542-B4FF-54D629EC6D4D}"/>
              </a:ext>
            </a:extLst>
          </p:cNvPr>
          <p:cNvGrpSpPr/>
          <p:nvPr userDrawn="1"/>
        </p:nvGrpSpPr>
        <p:grpSpPr>
          <a:xfrm>
            <a:off x="-3175" y="5729392"/>
            <a:ext cx="12195175" cy="1138133"/>
            <a:chOff x="-3586" y="5730465"/>
            <a:chExt cx="12195175" cy="1138133"/>
          </a:xfrm>
        </p:grpSpPr>
        <p:sp>
          <p:nvSpPr>
            <p:cNvPr id="121" name="Triangle 2">
              <a:extLst>
                <a:ext uri="{FF2B5EF4-FFF2-40B4-BE49-F238E27FC236}">
                  <a16:creationId xmlns:a16="http://schemas.microsoft.com/office/drawing/2014/main" id="{39231F4B-BDAC-954D-8ADB-CD19D1016167}"/>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2" name="Triangle 2">
              <a:extLst>
                <a:ext uri="{FF2B5EF4-FFF2-40B4-BE49-F238E27FC236}">
                  <a16:creationId xmlns:a16="http://schemas.microsoft.com/office/drawing/2014/main" id="{43661D15-DE39-D04F-9DAB-11E662982B3E}"/>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3" name="Triangle 2">
              <a:extLst>
                <a:ext uri="{FF2B5EF4-FFF2-40B4-BE49-F238E27FC236}">
                  <a16:creationId xmlns:a16="http://schemas.microsoft.com/office/drawing/2014/main" id="{42861EAD-756C-7049-9F97-580A1B80B1BC}"/>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4" name="Triangle 2">
              <a:extLst>
                <a:ext uri="{FF2B5EF4-FFF2-40B4-BE49-F238E27FC236}">
                  <a16:creationId xmlns:a16="http://schemas.microsoft.com/office/drawing/2014/main" id="{4429B1D4-676C-8B40-8263-5784899E1D67}"/>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25" name="Picture 124">
            <a:extLst>
              <a:ext uri="{FF2B5EF4-FFF2-40B4-BE49-F238E27FC236}">
                <a16:creationId xmlns:a16="http://schemas.microsoft.com/office/drawing/2014/main" id="{72FED460-CC43-D541-B691-73F8FD52FE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126" name="Slide Number Placeholder 9">
            <a:extLst>
              <a:ext uri="{FF2B5EF4-FFF2-40B4-BE49-F238E27FC236}">
                <a16:creationId xmlns:a16="http://schemas.microsoft.com/office/drawing/2014/main" id="{F413C514-8D49-5D48-B146-BBAF0E566A9A}"/>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4" name="Slide Number Placeholder 2">
            <a:extLst>
              <a:ext uri="{FF2B5EF4-FFF2-40B4-BE49-F238E27FC236}">
                <a16:creationId xmlns:a16="http://schemas.microsoft.com/office/drawing/2014/main" id="{B732CB5D-5718-40C1-ACC4-8BC43D368CA3}"/>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dirty="0"/>
          </a:p>
        </p:txBody>
      </p:sp>
      <p:sp>
        <p:nvSpPr>
          <p:cNvPr id="93" name="Slide Number Placeholder 2">
            <a:extLst>
              <a:ext uri="{FF2B5EF4-FFF2-40B4-BE49-F238E27FC236}">
                <a16:creationId xmlns:a16="http://schemas.microsoft.com/office/drawing/2014/main" id="{A8D6EF66-F3F1-4286-BEDD-2644795E11DF}"/>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latin typeface="Arial" charset="0"/>
                <a:cs typeface="Arial" charset="0"/>
              </a:rPr>
              <a:pPr/>
              <a:t>‹#›</a:t>
            </a:fld>
            <a:endParaRPr lang="en-US" dirty="0"/>
          </a:p>
        </p:txBody>
      </p:sp>
      <p:sp>
        <p:nvSpPr>
          <p:cNvPr id="94" name="Slide Number Placeholder 1">
            <a:extLst>
              <a:ext uri="{FF2B5EF4-FFF2-40B4-BE49-F238E27FC236}">
                <a16:creationId xmlns:a16="http://schemas.microsoft.com/office/drawing/2014/main" id="{ECFA99D1-9C30-40AD-B493-09A404A6BE09}"/>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cs typeface="Arial" charset="0"/>
              </a:rPr>
              <a:pPr/>
              <a:t>‹#›</a:t>
            </a:fld>
            <a:endParaRPr lang="en-US" dirty="0"/>
          </a:p>
        </p:txBody>
      </p:sp>
      <p:sp>
        <p:nvSpPr>
          <p:cNvPr id="127" name="Title 1">
            <a:extLst>
              <a:ext uri="{FF2B5EF4-FFF2-40B4-BE49-F238E27FC236}">
                <a16:creationId xmlns:a16="http://schemas.microsoft.com/office/drawing/2014/main" id="{627726F1-4C4D-4241-94FF-13E31702F0B8}"/>
              </a:ext>
            </a:extLst>
          </p:cNvPr>
          <p:cNvSpPr txBox="1">
            <a:spLocks/>
          </p:cNvSpPr>
          <p:nvPr userDrawn="1"/>
        </p:nvSpPr>
        <p:spPr>
          <a:xfrm>
            <a:off x="609600" y="274638"/>
            <a:ext cx="10972800" cy="7207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200" dirty="0"/>
              <a:t>Ameresco’s Advanced Technology Portfolio</a:t>
            </a:r>
          </a:p>
        </p:txBody>
      </p:sp>
      <p:grpSp>
        <p:nvGrpSpPr>
          <p:cNvPr id="40" name="Group 39">
            <a:extLst>
              <a:ext uri="{FF2B5EF4-FFF2-40B4-BE49-F238E27FC236}">
                <a16:creationId xmlns:a16="http://schemas.microsoft.com/office/drawing/2014/main" id="{F79517D0-2F1B-4EC7-9C8F-E92D6B07ABF4}"/>
              </a:ext>
            </a:extLst>
          </p:cNvPr>
          <p:cNvGrpSpPr/>
          <p:nvPr userDrawn="1"/>
        </p:nvGrpSpPr>
        <p:grpSpPr>
          <a:xfrm>
            <a:off x="762140" y="1269573"/>
            <a:ext cx="10427217" cy="4490433"/>
            <a:chOff x="762140" y="1269573"/>
            <a:chExt cx="10427217" cy="4490433"/>
          </a:xfrm>
        </p:grpSpPr>
        <p:grpSp>
          <p:nvGrpSpPr>
            <p:cNvPr id="41" name="Group 40">
              <a:extLst>
                <a:ext uri="{FF2B5EF4-FFF2-40B4-BE49-F238E27FC236}">
                  <a16:creationId xmlns:a16="http://schemas.microsoft.com/office/drawing/2014/main" id="{D1906CC3-ECAD-4796-A5EE-A44D40AA365D}"/>
                </a:ext>
              </a:extLst>
            </p:cNvPr>
            <p:cNvGrpSpPr/>
            <p:nvPr userDrawn="1"/>
          </p:nvGrpSpPr>
          <p:grpSpPr>
            <a:xfrm>
              <a:off x="762140" y="1398433"/>
              <a:ext cx="2502795" cy="3183124"/>
              <a:chOff x="8370016" y="1301507"/>
              <a:chExt cx="2502795" cy="3183124"/>
            </a:xfrm>
          </p:grpSpPr>
          <p:sp>
            <p:nvSpPr>
              <p:cNvPr id="63" name="TextBox 62">
                <a:extLst>
                  <a:ext uri="{FF2B5EF4-FFF2-40B4-BE49-F238E27FC236}">
                    <a16:creationId xmlns:a16="http://schemas.microsoft.com/office/drawing/2014/main" id="{4766C348-9F57-4759-8A00-9D1027B26BD5}"/>
                  </a:ext>
                </a:extLst>
              </p:cNvPr>
              <p:cNvSpPr txBox="1"/>
              <p:nvPr/>
            </p:nvSpPr>
            <p:spPr>
              <a:xfrm>
                <a:off x="8819878" y="1791586"/>
                <a:ext cx="2021191" cy="2693045"/>
              </a:xfrm>
              <a:prstGeom prst="rect">
                <a:avLst/>
              </a:prstGeom>
              <a:noFill/>
            </p:spPr>
            <p:txBody>
              <a:bodyPr wrap="square" lIns="0" tIns="0" rIns="0" bIns="0" numCol="1" spcCol="0"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Smart Building </a:t>
                </a:r>
                <a:br>
                  <a:rPr lang="en-US" sz="1000" dirty="0"/>
                </a:br>
                <a:r>
                  <a:rPr lang="en-US" sz="1000" dirty="0"/>
                  <a:t>Automation &amp; Controls</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Interior Lighting and</a:t>
                </a:r>
                <a:br>
                  <a:rPr lang="en-US" sz="1000" dirty="0"/>
                </a:br>
                <a:r>
                  <a:rPr lang="en-US" sz="1000" dirty="0"/>
                  <a:t>Controls</a:t>
                </a:r>
              </a:p>
              <a:p>
                <a:pPr marL="171450" marR="0" lvl="0" indent="-171450" algn="l" defTabSz="914400" rtl="0" eaLnBrk="1" fontAlgn="auto" latinLnBrk="0" hangingPunct="1">
                  <a:lnSpc>
                    <a:spcPct val="100000"/>
                  </a:lnSpc>
                  <a:spcBef>
                    <a:spcPts val="300"/>
                  </a:spcBef>
                  <a:spcAft>
                    <a:spcPts val="300"/>
                  </a:spcAft>
                  <a:buClr>
                    <a:srgbClr val="0076BC"/>
                  </a:buClr>
                  <a:buSzTx/>
                  <a:buFont typeface="Arial" panose="020B0604020202020204" pitchFamily="34" charset="0"/>
                  <a:buChar char="•"/>
                  <a:tabLst/>
                  <a:defRPr/>
                </a:pPr>
                <a:r>
                  <a:rPr lang="en-US" sz="1000" dirty="0"/>
                  <a:t>Water / Wastewater </a:t>
                </a:r>
                <a:br>
                  <a:rPr lang="en-US" sz="1000" dirty="0"/>
                </a:br>
                <a:r>
                  <a:rPr lang="en-US" sz="1000" dirty="0"/>
                  <a:t>Efficiency &amp; Recovery</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HVAC &amp; Ventilation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Boiler &amp; Chiller System</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Industrial Optimization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Building Envelope</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Advanced Metering</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LED Street &amp; Area Lighting</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Smart Cities</a:t>
                </a:r>
              </a:p>
            </p:txBody>
          </p:sp>
          <p:pic>
            <p:nvPicPr>
              <p:cNvPr id="64" name="Picture 63" descr="A picture containing clock&#10;&#10;Description automatically generated">
                <a:extLst>
                  <a:ext uri="{FF2B5EF4-FFF2-40B4-BE49-F238E27FC236}">
                    <a16:creationId xmlns:a16="http://schemas.microsoft.com/office/drawing/2014/main" id="{5A681F0C-8B1C-41DE-AD83-9E93B17529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70016" y="1326030"/>
                <a:ext cx="337166" cy="323296"/>
              </a:xfrm>
              <a:prstGeom prst="rect">
                <a:avLst/>
              </a:prstGeom>
            </p:spPr>
          </p:pic>
          <p:sp>
            <p:nvSpPr>
              <p:cNvPr id="65" name="TextBox 64">
                <a:extLst>
                  <a:ext uri="{FF2B5EF4-FFF2-40B4-BE49-F238E27FC236}">
                    <a16:creationId xmlns:a16="http://schemas.microsoft.com/office/drawing/2014/main" id="{77E1BC2E-565B-4942-B430-376662E1B045}"/>
                  </a:ext>
                </a:extLst>
              </p:cNvPr>
              <p:cNvSpPr txBox="1"/>
              <p:nvPr/>
            </p:nvSpPr>
            <p:spPr>
              <a:xfrm>
                <a:off x="8813108" y="1301507"/>
                <a:ext cx="2059703" cy="369332"/>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Energy Efficiency</a:t>
                </a:r>
              </a:p>
            </p:txBody>
          </p:sp>
        </p:grpSp>
        <p:grpSp>
          <p:nvGrpSpPr>
            <p:cNvPr id="42" name="Group 41">
              <a:extLst>
                <a:ext uri="{FF2B5EF4-FFF2-40B4-BE49-F238E27FC236}">
                  <a16:creationId xmlns:a16="http://schemas.microsoft.com/office/drawing/2014/main" id="{2E93BF82-068F-410B-88E0-A4264C6F2C86}"/>
                </a:ext>
              </a:extLst>
            </p:cNvPr>
            <p:cNvGrpSpPr/>
            <p:nvPr userDrawn="1"/>
          </p:nvGrpSpPr>
          <p:grpSpPr>
            <a:xfrm>
              <a:off x="3908291" y="3520590"/>
              <a:ext cx="3774602" cy="2070883"/>
              <a:chOff x="393146" y="1176318"/>
              <a:chExt cx="3774602" cy="2070883"/>
            </a:xfrm>
          </p:grpSpPr>
          <p:sp>
            <p:nvSpPr>
              <p:cNvPr id="60" name="TextBox 59">
                <a:extLst>
                  <a:ext uri="{FF2B5EF4-FFF2-40B4-BE49-F238E27FC236}">
                    <a16:creationId xmlns:a16="http://schemas.microsoft.com/office/drawing/2014/main" id="{ED038A5E-8CAA-433C-B05A-26A41D4C23B9}"/>
                  </a:ext>
                </a:extLst>
              </p:cNvPr>
              <p:cNvSpPr txBox="1"/>
              <p:nvPr/>
            </p:nvSpPr>
            <p:spPr>
              <a:xfrm>
                <a:off x="1074707" y="1939151"/>
                <a:ext cx="2202526" cy="1308050"/>
              </a:xfrm>
              <a:prstGeom prst="rect">
                <a:avLst/>
              </a:prstGeom>
              <a:noFill/>
            </p:spPr>
            <p:txBody>
              <a:bodyPr wrap="none" lIns="0" tIns="0" rIns="0" bIns="0"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Energy Analytics</a:t>
                </a:r>
              </a:p>
              <a:p>
                <a:pPr marL="628650" lvl="1" indent="-171450">
                  <a:lnSpc>
                    <a:spcPct val="100000"/>
                  </a:lnSpc>
                  <a:spcBef>
                    <a:spcPts val="300"/>
                  </a:spcBef>
                  <a:spcAft>
                    <a:spcPts val="300"/>
                  </a:spcAft>
                  <a:buClr>
                    <a:srgbClr val="F9A14A"/>
                  </a:buClr>
                  <a:buFont typeface="Arial" panose="020B0604020202020204" pitchFamily="34" charset="0"/>
                  <a:buChar char="–"/>
                </a:pPr>
                <a:r>
                  <a:rPr lang="en-US" sz="1000" dirty="0"/>
                  <a:t>AssetPlanner® </a:t>
                </a:r>
              </a:p>
              <a:p>
                <a:pPr marL="628650" lvl="1" indent="-171450">
                  <a:lnSpc>
                    <a:spcPct val="100000"/>
                  </a:lnSpc>
                  <a:spcBef>
                    <a:spcPts val="300"/>
                  </a:spcBef>
                  <a:spcAft>
                    <a:spcPts val="300"/>
                  </a:spcAft>
                  <a:buClr>
                    <a:srgbClr val="F9A14A"/>
                  </a:buClr>
                  <a:buFont typeface="Arial" panose="020B0604020202020204" pitchFamily="34" charset="0"/>
                  <a:buChar char="–"/>
                </a:pPr>
                <a:r>
                  <a:rPr lang="en-US" sz="1000" dirty="0"/>
                  <a:t>Measurement &amp; Verification</a:t>
                </a:r>
              </a:p>
              <a:p>
                <a:pPr marL="628650" lvl="1" indent="-171450">
                  <a:lnSpc>
                    <a:spcPct val="100000"/>
                  </a:lnSpc>
                  <a:spcBef>
                    <a:spcPts val="300"/>
                  </a:spcBef>
                  <a:spcAft>
                    <a:spcPts val="300"/>
                  </a:spcAft>
                  <a:buClr>
                    <a:srgbClr val="F9A14A"/>
                  </a:buClr>
                  <a:buFont typeface="Arial" panose="020B0604020202020204" pitchFamily="34" charset="0"/>
                  <a:buChar char="–"/>
                </a:pPr>
                <a:r>
                  <a:rPr lang="en-US" sz="1000" dirty="0"/>
                  <a:t>Advanced Metering</a:t>
                </a:r>
              </a:p>
              <a:p>
                <a:pPr marL="628650" lvl="1" indent="-171450">
                  <a:lnSpc>
                    <a:spcPct val="100000"/>
                  </a:lnSpc>
                  <a:spcBef>
                    <a:spcPts val="300"/>
                  </a:spcBef>
                  <a:spcAft>
                    <a:spcPts val="300"/>
                  </a:spcAft>
                  <a:buClr>
                    <a:srgbClr val="F9A14A"/>
                  </a:buClr>
                  <a:buFont typeface="Arial" panose="020B0604020202020204" pitchFamily="34" charset="0"/>
                  <a:buChar char="–"/>
                </a:pPr>
                <a:r>
                  <a:rPr lang="en-US" sz="1000" dirty="0"/>
                  <a:t>VisionDSM (AEG)</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Energy Supply Management</a:t>
                </a:r>
              </a:p>
            </p:txBody>
          </p:sp>
          <p:pic>
            <p:nvPicPr>
              <p:cNvPr id="61" name="Picture 60" descr="A picture containing room&#10;&#10;Description automatically generated">
                <a:extLst>
                  <a:ext uri="{FF2B5EF4-FFF2-40B4-BE49-F238E27FC236}">
                    <a16:creationId xmlns:a16="http://schemas.microsoft.com/office/drawing/2014/main" id="{FDD18546-8029-4C10-A906-5206D555F7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3146" y="1176318"/>
                <a:ext cx="675802" cy="675262"/>
              </a:xfrm>
              <a:prstGeom prst="rect">
                <a:avLst/>
              </a:prstGeom>
            </p:spPr>
          </p:pic>
          <p:sp>
            <p:nvSpPr>
              <p:cNvPr id="62" name="TextBox 61">
                <a:extLst>
                  <a:ext uri="{FF2B5EF4-FFF2-40B4-BE49-F238E27FC236}">
                    <a16:creationId xmlns:a16="http://schemas.microsoft.com/office/drawing/2014/main" id="{D3544E37-DF9F-42CB-AFEF-9BAB4C5620CD}"/>
                  </a:ext>
                </a:extLst>
              </p:cNvPr>
              <p:cNvSpPr txBox="1"/>
              <p:nvPr/>
            </p:nvSpPr>
            <p:spPr>
              <a:xfrm>
                <a:off x="1068948" y="1260827"/>
                <a:ext cx="3098800" cy="646331"/>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Energy Analytics and </a:t>
                </a:r>
                <a:br>
                  <a:rPr lang="en-US" dirty="0">
                    <a:solidFill>
                      <a:schemeClr val="accent4"/>
                    </a:solidFill>
                    <a:latin typeface="Arial" panose="020B0604020202020204" pitchFamily="34" charset="0"/>
                    <a:cs typeface="Arial" panose="020B0604020202020204" pitchFamily="34" charset="0"/>
                  </a:rPr>
                </a:br>
                <a:r>
                  <a:rPr lang="en-US" dirty="0">
                    <a:solidFill>
                      <a:schemeClr val="accent4"/>
                    </a:solidFill>
                    <a:latin typeface="Arial" panose="020B0604020202020204" pitchFamily="34" charset="0"/>
                    <a:cs typeface="Arial" panose="020B0604020202020204" pitchFamily="34" charset="0"/>
                  </a:rPr>
                  <a:t>Supply Management</a:t>
                </a:r>
              </a:p>
            </p:txBody>
          </p:sp>
        </p:grpSp>
        <p:grpSp>
          <p:nvGrpSpPr>
            <p:cNvPr id="43" name="Group 42">
              <a:extLst>
                <a:ext uri="{FF2B5EF4-FFF2-40B4-BE49-F238E27FC236}">
                  <a16:creationId xmlns:a16="http://schemas.microsoft.com/office/drawing/2014/main" id="{83A7E4C8-9C61-4A7E-AAA2-75A481987C6F}"/>
                </a:ext>
              </a:extLst>
            </p:cNvPr>
            <p:cNvGrpSpPr/>
            <p:nvPr userDrawn="1"/>
          </p:nvGrpSpPr>
          <p:grpSpPr>
            <a:xfrm>
              <a:off x="8429835" y="3608233"/>
              <a:ext cx="2683322" cy="2151773"/>
              <a:chOff x="4914690" y="1263961"/>
              <a:chExt cx="2683322" cy="2151773"/>
            </a:xfrm>
          </p:grpSpPr>
          <p:sp>
            <p:nvSpPr>
              <p:cNvPr id="57" name="TextBox 56">
                <a:extLst>
                  <a:ext uri="{FF2B5EF4-FFF2-40B4-BE49-F238E27FC236}">
                    <a16:creationId xmlns:a16="http://schemas.microsoft.com/office/drawing/2014/main" id="{778839C6-F92F-48FA-9B99-A8220564A8AE}"/>
                  </a:ext>
                </a:extLst>
              </p:cNvPr>
              <p:cNvSpPr txBox="1"/>
              <p:nvPr/>
            </p:nvSpPr>
            <p:spPr>
              <a:xfrm>
                <a:off x="5486906" y="1861462"/>
                <a:ext cx="2111106" cy="1554272"/>
              </a:xfrm>
              <a:prstGeom prst="rect">
                <a:avLst/>
              </a:prstGeom>
              <a:noFill/>
            </p:spPr>
            <p:txBody>
              <a:bodyPr wrap="square"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Plant O&amp;M</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Solar O&amp;M</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Facility Management Services</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System Repair &amp; Restoration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Lighting System Maintenance</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Control System Predictive Maintenance</a:t>
                </a:r>
              </a:p>
            </p:txBody>
          </p:sp>
          <p:pic>
            <p:nvPicPr>
              <p:cNvPr id="58" name="Picture 57" descr="A close up of a logo&#10;&#10;Description automatically generated">
                <a:extLst>
                  <a:ext uri="{FF2B5EF4-FFF2-40B4-BE49-F238E27FC236}">
                    <a16:creationId xmlns:a16="http://schemas.microsoft.com/office/drawing/2014/main" id="{10A62C55-E714-4151-91E9-4ED239CB0E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14690" y="1295429"/>
                <a:ext cx="562554" cy="562554"/>
              </a:xfrm>
              <a:prstGeom prst="rect">
                <a:avLst/>
              </a:prstGeom>
            </p:spPr>
          </p:pic>
          <p:sp>
            <p:nvSpPr>
              <p:cNvPr id="59" name="TextBox 58">
                <a:extLst>
                  <a:ext uri="{FF2B5EF4-FFF2-40B4-BE49-F238E27FC236}">
                    <a16:creationId xmlns:a16="http://schemas.microsoft.com/office/drawing/2014/main" id="{01047BF4-24AD-4DA0-9EFD-823BB7E0F5DC}"/>
                  </a:ext>
                </a:extLst>
              </p:cNvPr>
              <p:cNvSpPr txBox="1"/>
              <p:nvPr/>
            </p:nvSpPr>
            <p:spPr>
              <a:xfrm>
                <a:off x="5486906" y="1263961"/>
                <a:ext cx="2111106" cy="646331"/>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Operations </a:t>
                </a:r>
                <a:br>
                  <a:rPr lang="en-US" dirty="0">
                    <a:solidFill>
                      <a:schemeClr val="accent4"/>
                    </a:solidFill>
                    <a:latin typeface="Arial" panose="020B0604020202020204" pitchFamily="34" charset="0"/>
                    <a:cs typeface="Arial" panose="020B0604020202020204" pitchFamily="34" charset="0"/>
                  </a:rPr>
                </a:br>
                <a:r>
                  <a:rPr lang="en-US" dirty="0">
                    <a:solidFill>
                      <a:schemeClr val="accent4"/>
                    </a:solidFill>
                    <a:latin typeface="Arial" panose="020B0604020202020204" pitchFamily="34" charset="0"/>
                    <a:cs typeface="Arial" panose="020B0604020202020204" pitchFamily="34" charset="0"/>
                  </a:rPr>
                  <a:t>and Maintenance</a:t>
                </a:r>
              </a:p>
            </p:txBody>
          </p:sp>
        </p:grpSp>
        <p:cxnSp>
          <p:nvCxnSpPr>
            <p:cNvPr id="44" name="Straight Connector 43">
              <a:extLst>
                <a:ext uri="{FF2B5EF4-FFF2-40B4-BE49-F238E27FC236}">
                  <a16:creationId xmlns:a16="http://schemas.microsoft.com/office/drawing/2014/main" id="{85CE1A45-49D1-4093-BB3A-340D7C86FCA3}"/>
                </a:ext>
              </a:extLst>
            </p:cNvPr>
            <p:cNvCxnSpPr>
              <a:cxnSpLocks/>
            </p:cNvCxnSpPr>
            <p:nvPr userDrawn="1"/>
          </p:nvCxnSpPr>
          <p:spPr>
            <a:xfrm>
              <a:off x="918187" y="1930798"/>
              <a:ext cx="0" cy="2797295"/>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541400DB-00BF-4BD9-890C-E3D2BB0A64D1}"/>
                </a:ext>
              </a:extLst>
            </p:cNvPr>
            <p:cNvCxnSpPr>
              <a:cxnSpLocks/>
            </p:cNvCxnSpPr>
            <p:nvPr userDrawn="1"/>
          </p:nvCxnSpPr>
          <p:spPr>
            <a:xfrm>
              <a:off x="4287066" y="4125643"/>
              <a:ext cx="0" cy="15544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E1B75275-16B4-4C2F-8416-6B10C5358083}"/>
                </a:ext>
              </a:extLst>
            </p:cNvPr>
            <p:cNvCxnSpPr>
              <a:cxnSpLocks/>
            </p:cNvCxnSpPr>
            <p:nvPr userDrawn="1"/>
          </p:nvCxnSpPr>
          <p:spPr>
            <a:xfrm>
              <a:off x="8763816" y="4195852"/>
              <a:ext cx="0" cy="15544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47" name="Group 46">
              <a:extLst>
                <a:ext uri="{FF2B5EF4-FFF2-40B4-BE49-F238E27FC236}">
                  <a16:creationId xmlns:a16="http://schemas.microsoft.com/office/drawing/2014/main" id="{429203CB-62FB-4647-86A7-F75F04AC1A3C}"/>
                </a:ext>
              </a:extLst>
            </p:cNvPr>
            <p:cNvGrpSpPr/>
            <p:nvPr userDrawn="1"/>
          </p:nvGrpSpPr>
          <p:grpSpPr>
            <a:xfrm>
              <a:off x="3968435" y="1269573"/>
              <a:ext cx="4609726" cy="2365745"/>
              <a:chOff x="453290" y="3592551"/>
              <a:chExt cx="4609726" cy="2365745"/>
            </a:xfrm>
          </p:grpSpPr>
          <p:sp>
            <p:nvSpPr>
              <p:cNvPr id="54" name="TextBox 53">
                <a:extLst>
                  <a:ext uri="{FF2B5EF4-FFF2-40B4-BE49-F238E27FC236}">
                    <a16:creationId xmlns:a16="http://schemas.microsoft.com/office/drawing/2014/main" id="{97809D30-2CE6-4C9D-BE57-581C36733A21}"/>
                  </a:ext>
                </a:extLst>
              </p:cNvPr>
              <p:cNvSpPr txBox="1"/>
              <p:nvPr/>
            </p:nvSpPr>
            <p:spPr>
              <a:xfrm>
                <a:off x="1074707" y="4406589"/>
                <a:ext cx="3988309" cy="1551707"/>
              </a:xfrm>
              <a:prstGeom prst="rect">
                <a:avLst/>
              </a:prstGeom>
              <a:noFill/>
            </p:spPr>
            <p:txBody>
              <a:bodyPr wrap="square" lIns="0" tIns="0" rIns="0" bIns="0" numCol="2"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Cogeneration Plants</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Solar (On-Grid &amp; Off-Grid)</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Batteries and Energy Storage</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Biomass, Biogas, Landfill </a:t>
                </a:r>
                <a:br>
                  <a:rPr lang="en-US" sz="1000" dirty="0"/>
                </a:br>
                <a:r>
                  <a:rPr lang="en-US" sz="1000" dirty="0"/>
                  <a:t>Gas to Energy, RNG</a:t>
                </a:r>
              </a:p>
              <a:p>
                <a:pPr marL="171450" indent="-171450">
                  <a:lnSpc>
                    <a:spcPct val="100000"/>
                  </a:lnSpc>
                  <a:spcBef>
                    <a:spcPts val="300"/>
                  </a:spcBef>
                  <a:spcAft>
                    <a:spcPts val="300"/>
                  </a:spcAft>
                  <a:buClr>
                    <a:srgbClr val="0076BC"/>
                  </a:buClr>
                  <a:buFont typeface="Arial" panose="020B0604020202020204" pitchFamily="34" charset="0"/>
                  <a:buChar char="•"/>
                </a:pPr>
                <a:endParaRPr lang="en-US" sz="1000" dirty="0"/>
              </a:p>
              <a:p>
                <a:pPr marL="171450" indent="-171450">
                  <a:lnSpc>
                    <a:spcPct val="100000"/>
                  </a:lnSpc>
                  <a:spcBef>
                    <a:spcPts val="300"/>
                  </a:spcBef>
                  <a:spcAft>
                    <a:spcPts val="300"/>
                  </a:spcAft>
                  <a:buClr>
                    <a:srgbClr val="0076BC"/>
                  </a:buClr>
                  <a:buFont typeface="Arial" panose="020B0604020202020204" pitchFamily="34" charset="0"/>
                  <a:buChar char="•"/>
                </a:pPr>
                <a:endParaRPr lang="en-US" sz="1000" dirty="0"/>
              </a:p>
              <a:p>
                <a:pPr marL="171450" marR="0" lvl="0" indent="-171450" algn="l" defTabSz="914400" rtl="0" eaLnBrk="1" fontAlgn="auto" latinLnBrk="0" hangingPunct="1">
                  <a:lnSpc>
                    <a:spcPct val="100000"/>
                  </a:lnSpc>
                  <a:spcBef>
                    <a:spcPts val="300"/>
                  </a:spcBef>
                  <a:spcAft>
                    <a:spcPts val="300"/>
                  </a:spcAft>
                  <a:buClr>
                    <a:srgbClr val="0076BC"/>
                  </a:buClr>
                  <a:buSzTx/>
                  <a:buFont typeface="Arial" panose="020B0604020202020204" pitchFamily="34" charset="0"/>
                  <a:buChar char="•"/>
                  <a:tabLst/>
                  <a:defRPr/>
                </a:pPr>
                <a:r>
                  <a:rPr lang="en-US" sz="1000" dirty="0"/>
                  <a:t>Microgrid</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Geothermal</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Wind</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EV Charging</a:t>
                </a:r>
              </a:p>
            </p:txBody>
          </p:sp>
          <p:pic>
            <p:nvPicPr>
              <p:cNvPr id="55" name="Picture 54" descr="A picture containing airplane, clock&#10;&#10;Description automatically generated">
                <a:extLst>
                  <a:ext uri="{FF2B5EF4-FFF2-40B4-BE49-F238E27FC236}">
                    <a16:creationId xmlns:a16="http://schemas.microsoft.com/office/drawing/2014/main" id="{D0180D4E-E752-4314-98CA-56EA6E2C9C0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3290" y="3592551"/>
                <a:ext cx="600794" cy="601274"/>
              </a:xfrm>
              <a:prstGeom prst="rect">
                <a:avLst/>
              </a:prstGeom>
            </p:spPr>
          </p:pic>
          <p:sp>
            <p:nvSpPr>
              <p:cNvPr id="56" name="TextBox 55">
                <a:extLst>
                  <a:ext uri="{FF2B5EF4-FFF2-40B4-BE49-F238E27FC236}">
                    <a16:creationId xmlns:a16="http://schemas.microsoft.com/office/drawing/2014/main" id="{A85BDCDD-F600-4B1B-8252-14C5683D4A57}"/>
                  </a:ext>
                </a:extLst>
              </p:cNvPr>
              <p:cNvSpPr txBox="1"/>
              <p:nvPr/>
            </p:nvSpPr>
            <p:spPr>
              <a:xfrm>
                <a:off x="1037206" y="3736165"/>
                <a:ext cx="3568352" cy="646331"/>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Distributed Energy Generation, Storage &amp; Microgrids</a:t>
                </a:r>
              </a:p>
            </p:txBody>
          </p:sp>
        </p:grpSp>
        <p:grpSp>
          <p:nvGrpSpPr>
            <p:cNvPr id="48" name="Group 47">
              <a:extLst>
                <a:ext uri="{FF2B5EF4-FFF2-40B4-BE49-F238E27FC236}">
                  <a16:creationId xmlns:a16="http://schemas.microsoft.com/office/drawing/2014/main" id="{F7FA812E-B983-4B7D-9B00-420917D4B1EB}"/>
                </a:ext>
              </a:extLst>
            </p:cNvPr>
            <p:cNvGrpSpPr/>
            <p:nvPr userDrawn="1"/>
          </p:nvGrpSpPr>
          <p:grpSpPr>
            <a:xfrm>
              <a:off x="8469842" y="1288751"/>
              <a:ext cx="2719515" cy="1790343"/>
              <a:chOff x="4878497" y="3611729"/>
              <a:chExt cx="2719515" cy="1790343"/>
            </a:xfrm>
          </p:grpSpPr>
          <p:sp>
            <p:nvSpPr>
              <p:cNvPr id="51" name="TextBox 50">
                <a:extLst>
                  <a:ext uri="{FF2B5EF4-FFF2-40B4-BE49-F238E27FC236}">
                    <a16:creationId xmlns:a16="http://schemas.microsoft.com/office/drawing/2014/main" id="{09C9AD1B-82CF-4AC2-B0BA-13D4A95DA94E}"/>
                  </a:ext>
                </a:extLst>
              </p:cNvPr>
              <p:cNvSpPr txBox="1"/>
              <p:nvPr/>
            </p:nvSpPr>
            <p:spPr>
              <a:xfrm>
                <a:off x="5422145" y="4078633"/>
                <a:ext cx="2175867" cy="1323439"/>
              </a:xfrm>
              <a:prstGeom prst="rect">
                <a:avLst/>
              </a:prstGeom>
              <a:noFill/>
            </p:spPr>
            <p:txBody>
              <a:bodyPr wrap="square"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Utility Distribution System</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Retrofits/Expansion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Modernization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New Construction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Monetization / </a:t>
                </a:r>
                <a:br>
                  <a:rPr lang="en-US" sz="1000" dirty="0"/>
                </a:br>
                <a:r>
                  <a:rPr lang="en-US" sz="1000" dirty="0"/>
                  <a:t>Ownership &amp; Operation</a:t>
                </a:r>
              </a:p>
            </p:txBody>
          </p:sp>
          <p:pic>
            <p:nvPicPr>
              <p:cNvPr id="52" name="Picture 51" descr="A picture containing drawing&#10;&#10;Description automatically generated">
                <a:extLst>
                  <a:ext uri="{FF2B5EF4-FFF2-40B4-BE49-F238E27FC236}">
                    <a16:creationId xmlns:a16="http://schemas.microsoft.com/office/drawing/2014/main" id="{F2727C73-5713-4A8A-AF72-5D1776DBCD0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78497" y="3611729"/>
                <a:ext cx="547012" cy="547450"/>
              </a:xfrm>
              <a:prstGeom prst="rect">
                <a:avLst/>
              </a:prstGeom>
            </p:spPr>
          </p:pic>
          <p:sp>
            <p:nvSpPr>
              <p:cNvPr id="53" name="TextBox 52">
                <a:extLst>
                  <a:ext uri="{FF2B5EF4-FFF2-40B4-BE49-F238E27FC236}">
                    <a16:creationId xmlns:a16="http://schemas.microsoft.com/office/drawing/2014/main" id="{5AAF550E-9D25-4895-B9F3-E3D4EA357E89}"/>
                  </a:ext>
                </a:extLst>
              </p:cNvPr>
              <p:cNvSpPr txBox="1"/>
              <p:nvPr/>
            </p:nvSpPr>
            <p:spPr>
              <a:xfrm>
                <a:off x="5422145" y="3736165"/>
                <a:ext cx="1544181" cy="369332"/>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Infrastructure</a:t>
                </a:r>
              </a:p>
            </p:txBody>
          </p:sp>
        </p:grpSp>
        <p:cxnSp>
          <p:nvCxnSpPr>
            <p:cNvPr id="49" name="Straight Connector 48">
              <a:extLst>
                <a:ext uri="{FF2B5EF4-FFF2-40B4-BE49-F238E27FC236}">
                  <a16:creationId xmlns:a16="http://schemas.microsoft.com/office/drawing/2014/main" id="{04730A3B-8F42-4AB3-9C2E-0FE9FDA46DD0}"/>
                </a:ext>
              </a:extLst>
            </p:cNvPr>
            <p:cNvCxnSpPr>
              <a:cxnSpLocks/>
            </p:cNvCxnSpPr>
            <p:nvPr userDrawn="1"/>
          </p:nvCxnSpPr>
          <p:spPr>
            <a:xfrm>
              <a:off x="4268016" y="1859234"/>
              <a:ext cx="0" cy="1413164"/>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02B68BAA-A079-4DB0-AFBE-F38B23030C43}"/>
                </a:ext>
              </a:extLst>
            </p:cNvPr>
            <p:cNvCxnSpPr>
              <a:cxnSpLocks/>
            </p:cNvCxnSpPr>
            <p:nvPr userDrawn="1"/>
          </p:nvCxnSpPr>
          <p:spPr>
            <a:xfrm>
              <a:off x="8745685" y="1859234"/>
              <a:ext cx="0" cy="1413164"/>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0917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MRC-Financin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17AEB4-F277-4F41-BC1C-820CAE00D8F9}"/>
              </a:ext>
            </a:extLst>
          </p:cNvPr>
          <p:cNvGrpSpPr/>
          <p:nvPr userDrawn="1"/>
        </p:nvGrpSpPr>
        <p:grpSpPr>
          <a:xfrm>
            <a:off x="-3175" y="5729392"/>
            <a:ext cx="12195175" cy="1138133"/>
            <a:chOff x="-3175" y="5719867"/>
            <a:chExt cx="12195175" cy="1138133"/>
          </a:xfrm>
        </p:grpSpPr>
        <p:sp>
          <p:nvSpPr>
            <p:cNvPr id="20" name="Triangle 2">
              <a:extLst>
                <a:ext uri="{FF2B5EF4-FFF2-40B4-BE49-F238E27FC236}">
                  <a16:creationId xmlns:a16="http://schemas.microsoft.com/office/drawing/2014/main" id="{14A98557-147A-B545-AAB4-CE39946EFE57}"/>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Triangle 2">
              <a:extLst>
                <a:ext uri="{FF2B5EF4-FFF2-40B4-BE49-F238E27FC236}">
                  <a16:creationId xmlns:a16="http://schemas.microsoft.com/office/drawing/2014/main" id="{197ACFF4-5061-DC42-AF2A-603FA39D77B1}"/>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Triangle 2">
              <a:extLst>
                <a:ext uri="{FF2B5EF4-FFF2-40B4-BE49-F238E27FC236}">
                  <a16:creationId xmlns:a16="http://schemas.microsoft.com/office/drawing/2014/main" id="{5041B1B6-8760-9E45-A458-D7719CD7B202}"/>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1D79FE01-E504-EE4C-9059-0B5C5D534331}"/>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9">
            <a:extLst>
              <a:ext uri="{FF2B5EF4-FFF2-40B4-BE49-F238E27FC236}">
                <a16:creationId xmlns:a16="http://schemas.microsoft.com/office/drawing/2014/main" id="{5C4AE2ED-C892-0C44-94B1-8EA8773FCDF7}"/>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24" name="Picture 23">
            <a:extLst>
              <a:ext uri="{FF2B5EF4-FFF2-40B4-BE49-F238E27FC236}">
                <a16:creationId xmlns:a16="http://schemas.microsoft.com/office/drawing/2014/main" id="{E6E4E664-4B22-9C48-B57A-0EA76F47B4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66" name="Slide Number Placeholder 3">
            <a:extLst>
              <a:ext uri="{FF2B5EF4-FFF2-40B4-BE49-F238E27FC236}">
                <a16:creationId xmlns:a16="http://schemas.microsoft.com/office/drawing/2014/main" id="{EF62CE65-A726-4077-8844-573689FD9568}"/>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dirty="0"/>
          </a:p>
        </p:txBody>
      </p:sp>
      <p:sp>
        <p:nvSpPr>
          <p:cNvPr id="111" name="Title 1">
            <a:extLst>
              <a:ext uri="{FF2B5EF4-FFF2-40B4-BE49-F238E27FC236}">
                <a16:creationId xmlns:a16="http://schemas.microsoft.com/office/drawing/2014/main" id="{57EB090B-F351-4590-97DD-35969CDD878F}"/>
              </a:ext>
            </a:extLst>
          </p:cNvPr>
          <p:cNvSpPr txBox="1">
            <a:spLocks/>
          </p:cNvSpPr>
          <p:nvPr userDrawn="1"/>
        </p:nvSpPr>
        <p:spPr>
          <a:xfrm>
            <a:off x="609600" y="274638"/>
            <a:ext cx="10972800" cy="7207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200" dirty="0"/>
              <a:t>Unique Ability to Finance Any Opportunity</a:t>
            </a:r>
          </a:p>
        </p:txBody>
      </p:sp>
      <p:sp>
        <p:nvSpPr>
          <p:cNvPr id="57" name="TextBox 56">
            <a:extLst>
              <a:ext uri="{FF2B5EF4-FFF2-40B4-BE49-F238E27FC236}">
                <a16:creationId xmlns:a16="http://schemas.microsoft.com/office/drawing/2014/main" id="{511EAAF7-001B-4AFD-A899-6DEB7D9A50E2}"/>
              </a:ext>
            </a:extLst>
          </p:cNvPr>
          <p:cNvSpPr txBox="1"/>
          <p:nvPr userDrawn="1"/>
        </p:nvSpPr>
        <p:spPr>
          <a:xfrm>
            <a:off x="243514" y="3434095"/>
            <a:ext cx="11677141" cy="1831784"/>
          </a:xfrm>
          <a:prstGeom prst="rect">
            <a:avLst/>
          </a:prstGeom>
          <a:noFill/>
        </p:spPr>
        <p:txBody>
          <a:bodyPr wrap="square" rtlCol="0">
            <a:spAutoFit/>
          </a:bodyPr>
          <a:lstStyle/>
          <a:p>
            <a:pPr algn="ctr">
              <a:lnSpc>
                <a:spcPct val="250000"/>
              </a:lnSpc>
            </a:pPr>
            <a:r>
              <a:rPr lang="en-US" sz="1600" b="1" dirty="0">
                <a:solidFill>
                  <a:schemeClr val="tx2"/>
                </a:solidFill>
              </a:rPr>
              <a:t>Performance Contracting (ESPC, USPC)      Design, Build, Own, Operate, Maintain (DBOOM)</a:t>
            </a:r>
          </a:p>
          <a:p>
            <a:pPr algn="ctr">
              <a:lnSpc>
                <a:spcPct val="250000"/>
              </a:lnSpc>
            </a:pPr>
            <a:r>
              <a:rPr lang="en-US" sz="1600" b="1" dirty="0">
                <a:solidFill>
                  <a:schemeClr val="tx2"/>
                </a:solidFill>
              </a:rPr>
              <a:t>Power Purchase Agreements (PPA)      Design-Build      Engineer-Procure-Construct (EPC)</a:t>
            </a:r>
          </a:p>
          <a:p>
            <a:pPr algn="ctr">
              <a:lnSpc>
                <a:spcPct val="250000"/>
              </a:lnSpc>
            </a:pPr>
            <a:r>
              <a:rPr lang="en-US" sz="1600" b="1" dirty="0">
                <a:solidFill>
                  <a:schemeClr val="tx2"/>
                </a:solidFill>
              </a:rPr>
              <a:t>Energy Service Agreements (ESA)      Public-Private Partnership (P3)      Energy-as-a-Service (EaaS)</a:t>
            </a:r>
          </a:p>
        </p:txBody>
      </p:sp>
      <p:cxnSp>
        <p:nvCxnSpPr>
          <p:cNvPr id="58" name="Straight Connector 57">
            <a:extLst>
              <a:ext uri="{FF2B5EF4-FFF2-40B4-BE49-F238E27FC236}">
                <a16:creationId xmlns:a16="http://schemas.microsoft.com/office/drawing/2014/main" id="{69806F0C-3583-4BE0-9368-F819134DFE92}"/>
              </a:ext>
            </a:extLst>
          </p:cNvPr>
          <p:cNvCxnSpPr>
            <a:cxnSpLocks/>
          </p:cNvCxnSpPr>
          <p:nvPr userDrawn="1"/>
        </p:nvCxnSpPr>
        <p:spPr>
          <a:xfrm>
            <a:off x="5691321" y="3634819"/>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2E782BF9-06F5-4590-900A-7D3162EB1038}"/>
              </a:ext>
            </a:extLst>
          </p:cNvPr>
          <p:cNvCxnSpPr>
            <a:cxnSpLocks/>
          </p:cNvCxnSpPr>
          <p:nvPr userDrawn="1"/>
        </p:nvCxnSpPr>
        <p:spPr>
          <a:xfrm>
            <a:off x="5317941" y="4216990"/>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AF9EFC9C-2725-481F-9593-E6EDA7E1450D}"/>
              </a:ext>
            </a:extLst>
          </p:cNvPr>
          <p:cNvCxnSpPr>
            <a:cxnSpLocks/>
          </p:cNvCxnSpPr>
          <p:nvPr userDrawn="1"/>
        </p:nvCxnSpPr>
        <p:spPr>
          <a:xfrm>
            <a:off x="6934418" y="4216990"/>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AF849916-1E91-43A9-B261-06E9FE455C3D}"/>
              </a:ext>
            </a:extLst>
          </p:cNvPr>
          <p:cNvCxnSpPr>
            <a:cxnSpLocks/>
          </p:cNvCxnSpPr>
          <p:nvPr userDrawn="1"/>
        </p:nvCxnSpPr>
        <p:spPr>
          <a:xfrm>
            <a:off x="4720793" y="4864288"/>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032DCA8-F485-42B8-BFC7-8333048F1DB5}"/>
              </a:ext>
            </a:extLst>
          </p:cNvPr>
          <p:cNvCxnSpPr>
            <a:cxnSpLocks/>
          </p:cNvCxnSpPr>
          <p:nvPr userDrawn="1"/>
        </p:nvCxnSpPr>
        <p:spPr>
          <a:xfrm>
            <a:off x="8043113" y="4864288"/>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A3D982EC-C571-4CCD-98E2-85F0E85EA254}"/>
              </a:ext>
            </a:extLst>
          </p:cNvPr>
          <p:cNvSpPr txBox="1"/>
          <p:nvPr userDrawn="1"/>
        </p:nvSpPr>
        <p:spPr>
          <a:xfrm>
            <a:off x="609600" y="1368209"/>
            <a:ext cx="11077575" cy="2077492"/>
          </a:xfrm>
          <a:prstGeom prst="rect">
            <a:avLst/>
          </a:prstGeom>
          <a:noFill/>
        </p:spPr>
        <p:txBody>
          <a:bodyPr wrap="square" rtlCol="0">
            <a:spAutoFit/>
          </a:bodyPr>
          <a:lstStyle/>
          <a:p>
            <a:pPr marL="293687" marR="0" lvl="0" indent="-285750" algn="l" defTabSz="457200" rtl="0" eaLnBrk="1" fontAlgn="auto" latinLnBrk="0" hangingPunct="1">
              <a:lnSpc>
                <a:spcPct val="120000"/>
              </a:lnSpc>
              <a:spcBef>
                <a:spcPts val="600"/>
              </a:spcBef>
              <a:spcAft>
                <a:spcPts val="0"/>
              </a:spcAft>
              <a:buClr>
                <a:srgbClr val="0065A3"/>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Track record of $6+ Billion in energy projects across financing models, markets &amp; technologies</a:t>
            </a:r>
          </a:p>
          <a:p>
            <a:pPr marL="293687" marR="0" lvl="0" indent="-285750" algn="l" defTabSz="457200" rtl="0" eaLnBrk="1" fontAlgn="auto" latinLnBrk="0" hangingPunct="1">
              <a:lnSpc>
                <a:spcPct val="120000"/>
              </a:lnSpc>
              <a:spcBef>
                <a:spcPts val="600"/>
              </a:spcBef>
              <a:spcAft>
                <a:spcPts val="0"/>
              </a:spcAft>
              <a:buClr>
                <a:srgbClr val="0065A3"/>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Budget-neutral infrastructure upgrades use energy savings to pay for projects over time</a:t>
            </a:r>
          </a:p>
          <a:p>
            <a:pPr marL="293687" marR="0" lvl="0" indent="-285750" algn="l" defTabSz="457200" rtl="0" eaLnBrk="1" fontAlgn="auto" latinLnBrk="0" hangingPunct="1">
              <a:lnSpc>
                <a:spcPct val="120000"/>
              </a:lnSpc>
              <a:spcBef>
                <a:spcPts val="600"/>
              </a:spcBef>
              <a:spcAft>
                <a:spcPts val="0"/>
              </a:spcAft>
              <a:buClr>
                <a:srgbClr val="0065A3"/>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Options for customers to implement infrastructure upgrades on- or off-balance sheet </a:t>
            </a:r>
          </a:p>
          <a:p>
            <a:pPr marL="293687" marR="0" lvl="0" indent="-285750" algn="l" defTabSz="457200" rtl="0" eaLnBrk="1" fontAlgn="auto" latinLnBrk="0" hangingPunct="1">
              <a:lnSpc>
                <a:spcPct val="120000"/>
              </a:lnSpc>
              <a:spcBef>
                <a:spcPts val="600"/>
              </a:spcBef>
              <a:spcAft>
                <a:spcPts val="0"/>
              </a:spcAft>
              <a:buClr>
                <a:srgbClr val="0065A3"/>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Innovative funding with renewable energy certificates, grants, utility rebates &amp; tax credits</a:t>
            </a:r>
          </a:p>
          <a:p>
            <a:pPr>
              <a:spcAft>
                <a:spcPts val="0"/>
              </a:spcAft>
            </a:pPr>
            <a:endParaRPr lang="en-US" dirty="0"/>
          </a:p>
        </p:txBody>
      </p:sp>
    </p:spTree>
    <p:extLst>
      <p:ext uri="{BB962C8B-B14F-4D97-AF65-F5344CB8AC3E}">
        <p14:creationId xmlns:p14="http://schemas.microsoft.com/office/powerpoint/2010/main" val="275468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MRC-WhyAmeresco">
    <p:spTree>
      <p:nvGrpSpPr>
        <p:cNvPr id="1" name=""/>
        <p:cNvGrpSpPr/>
        <p:nvPr/>
      </p:nvGrpSpPr>
      <p:grpSpPr>
        <a:xfrm>
          <a:off x="0" y="0"/>
          <a:ext cx="0" cy="0"/>
          <a:chOff x="0" y="0"/>
          <a:chExt cx="0" cy="0"/>
        </a:xfrm>
      </p:grpSpPr>
      <p:pic>
        <p:nvPicPr>
          <p:cNvPr id="53" name="Picture Placeholder 4" descr="A large building&#10;&#10;Description automatically generated">
            <a:extLst>
              <a:ext uri="{FF2B5EF4-FFF2-40B4-BE49-F238E27FC236}">
                <a16:creationId xmlns:a16="http://schemas.microsoft.com/office/drawing/2014/main" id="{1A2ECCA4-52DF-4335-B24D-26C43437DE3D}"/>
              </a:ext>
            </a:extLst>
          </p:cNvPr>
          <p:cNvPicPr>
            <a:picLocks noChangeAspect="1"/>
          </p:cNvPicPr>
          <p:nvPr userDrawn="1"/>
        </p:nvPicPr>
        <p:blipFill>
          <a:blip r:embed="rId2" cstate="email">
            <a:grayscl/>
            <a:extLst>
              <a:ext uri="{28A0092B-C50C-407E-A947-70E740481C1C}">
                <a14:useLocalDpi xmlns:a14="http://schemas.microsoft.com/office/drawing/2010/main"/>
              </a:ext>
            </a:extLst>
          </a:blip>
          <a:srcRect/>
          <a:stretch>
            <a:fillRect/>
          </a:stretch>
        </p:blipFill>
        <p:spPr>
          <a:xfrm>
            <a:off x="7593838" y="-22191"/>
            <a:ext cx="4601337" cy="6919395"/>
          </a:xfrm>
          <a:prstGeom prst="rect">
            <a:avLst/>
          </a:prstGeom>
        </p:spPr>
      </p:pic>
      <p:grpSp>
        <p:nvGrpSpPr>
          <p:cNvPr id="25" name="Group 24">
            <a:extLst>
              <a:ext uri="{FF2B5EF4-FFF2-40B4-BE49-F238E27FC236}">
                <a16:creationId xmlns:a16="http://schemas.microsoft.com/office/drawing/2014/main" id="{8010CE0D-7928-4826-81F6-0E1F958123C1}"/>
              </a:ext>
            </a:extLst>
          </p:cNvPr>
          <p:cNvGrpSpPr/>
          <p:nvPr userDrawn="1"/>
        </p:nvGrpSpPr>
        <p:grpSpPr>
          <a:xfrm>
            <a:off x="0" y="-94586"/>
            <a:ext cx="9504111" cy="6943391"/>
            <a:chOff x="1331797" y="1"/>
            <a:chExt cx="9511533" cy="6913382"/>
          </a:xfrm>
        </p:grpSpPr>
        <p:sp>
          <p:nvSpPr>
            <p:cNvPr id="26" name="Rectangle 5">
              <a:extLst>
                <a:ext uri="{FF2B5EF4-FFF2-40B4-BE49-F238E27FC236}">
                  <a16:creationId xmlns:a16="http://schemas.microsoft.com/office/drawing/2014/main" id="{D019CF9D-43D9-44E3-ACCE-1E0C85E0F208}"/>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93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7" name="Rectangle 5">
              <a:extLst>
                <a:ext uri="{FF2B5EF4-FFF2-40B4-BE49-F238E27FC236}">
                  <a16:creationId xmlns:a16="http://schemas.microsoft.com/office/drawing/2014/main" id="{FFA2CF4E-2991-4B91-87D1-9F87F946E6D1}"/>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8" name="Rectangle 5">
              <a:extLst>
                <a:ext uri="{FF2B5EF4-FFF2-40B4-BE49-F238E27FC236}">
                  <a16:creationId xmlns:a16="http://schemas.microsoft.com/office/drawing/2014/main" id="{7ECDB8E9-DA9A-4FB2-AFFC-D025411169F9}"/>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70000">
                  <a:srgbClr val="063D56"/>
                </a:gs>
                <a:gs pos="0">
                  <a:schemeClr val="tx2"/>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9" name="Slide Number Placeholder 9">
            <a:extLst>
              <a:ext uri="{FF2B5EF4-FFF2-40B4-BE49-F238E27FC236}">
                <a16:creationId xmlns:a16="http://schemas.microsoft.com/office/drawing/2014/main" id="{27739E01-35F0-4514-B9C3-B88B25B46299}"/>
              </a:ext>
            </a:extLst>
          </p:cNvPr>
          <p:cNvSpPr>
            <a:spLocks noGrp="1"/>
          </p:cNvSpPr>
          <p:nvPr>
            <p:ph type="sldNum" sz="quarter" idx="10"/>
          </p:nvPr>
        </p:nvSpPr>
        <p:spPr>
          <a:xfrm>
            <a:off x="11444354" y="6229293"/>
            <a:ext cx="462023" cy="365125"/>
          </a:xfrm>
        </p:spPr>
        <p:txBody>
          <a:bodyPr/>
          <a:lstStyle/>
          <a:p>
            <a:fld id="{48F63A3B-78C7-47BE-AE5E-E10140E04643}" type="slidenum">
              <a:rPr lang="en-US" smtClean="0">
                <a:latin typeface="Arial" charset="0"/>
                <a:cs typeface="Arial" charset="0"/>
              </a:rPr>
              <a:pPr/>
              <a:t>‹#›</a:t>
            </a:fld>
            <a:endParaRPr lang="en-US" dirty="0"/>
          </a:p>
        </p:txBody>
      </p:sp>
      <p:grpSp>
        <p:nvGrpSpPr>
          <p:cNvPr id="40" name="Group 39">
            <a:extLst>
              <a:ext uri="{FF2B5EF4-FFF2-40B4-BE49-F238E27FC236}">
                <a16:creationId xmlns:a16="http://schemas.microsoft.com/office/drawing/2014/main" id="{8665DC32-7F29-43D7-AE2E-BBCC69DD6860}"/>
              </a:ext>
            </a:extLst>
          </p:cNvPr>
          <p:cNvGrpSpPr/>
          <p:nvPr userDrawn="1"/>
        </p:nvGrpSpPr>
        <p:grpSpPr>
          <a:xfrm>
            <a:off x="896472" y="420591"/>
            <a:ext cx="6514573" cy="5658098"/>
            <a:chOff x="1051452" y="529078"/>
            <a:chExt cx="6514573" cy="5658098"/>
          </a:xfrm>
        </p:grpSpPr>
        <p:pic>
          <p:nvPicPr>
            <p:cNvPr id="41" name="Graphic 40">
              <a:extLst>
                <a:ext uri="{FF2B5EF4-FFF2-40B4-BE49-F238E27FC236}">
                  <a16:creationId xmlns:a16="http://schemas.microsoft.com/office/drawing/2014/main" id="{414A1134-22DC-47B2-B373-9A75C76BEB5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452" y="1553354"/>
              <a:ext cx="683974" cy="696879"/>
            </a:xfrm>
            <a:prstGeom prst="rect">
              <a:avLst/>
            </a:prstGeom>
          </p:spPr>
        </p:pic>
        <p:sp>
          <p:nvSpPr>
            <p:cNvPr id="42" name="TextBox 41">
              <a:extLst>
                <a:ext uri="{FF2B5EF4-FFF2-40B4-BE49-F238E27FC236}">
                  <a16:creationId xmlns:a16="http://schemas.microsoft.com/office/drawing/2014/main" id="{82B6CF1C-53F3-470A-B79D-7F570275CD84}"/>
                </a:ext>
              </a:extLst>
            </p:cNvPr>
            <p:cNvSpPr txBox="1"/>
            <p:nvPr userDrawn="1"/>
          </p:nvSpPr>
          <p:spPr>
            <a:xfrm>
              <a:off x="1875658" y="1513887"/>
              <a:ext cx="3098800" cy="492443"/>
            </a:xfrm>
            <a:prstGeom prst="rect">
              <a:avLst/>
            </a:prstGeom>
            <a:noFill/>
          </p:spPr>
          <p:txBody>
            <a:bodyPr wrap="square" rtlCol="0">
              <a:spAutoFit/>
            </a:bodyPr>
            <a:lstStyle/>
            <a:p>
              <a:pPr marL="7937" defTabSz="457200">
                <a:spcBef>
                  <a:spcPts val="600"/>
                </a:spcBef>
                <a:buClr>
                  <a:schemeClr val="tx2"/>
                </a:buClr>
                <a:buSzPct val="110000"/>
              </a:pPr>
              <a:r>
                <a:rPr lang="en-US" sz="2600" spc="30" dirty="0">
                  <a:solidFill>
                    <a:schemeClr val="accent5"/>
                  </a:solidFill>
                  <a:latin typeface="Arial" panose="020B0604020202020204" pitchFamily="34" charset="0"/>
                  <a:cs typeface="Arial" panose="020B0604020202020204" pitchFamily="34" charset="0"/>
                </a:rPr>
                <a:t>Innovative</a:t>
              </a:r>
            </a:p>
          </p:txBody>
        </p:sp>
        <p:sp>
          <p:nvSpPr>
            <p:cNvPr id="43" name="TextBox 42">
              <a:extLst>
                <a:ext uri="{FF2B5EF4-FFF2-40B4-BE49-F238E27FC236}">
                  <a16:creationId xmlns:a16="http://schemas.microsoft.com/office/drawing/2014/main" id="{C9BDC0A8-5AF5-4FB1-9A37-7400B01FB4BA}"/>
                </a:ext>
              </a:extLst>
            </p:cNvPr>
            <p:cNvSpPr txBox="1"/>
            <p:nvPr userDrawn="1"/>
          </p:nvSpPr>
          <p:spPr>
            <a:xfrm>
              <a:off x="1875658" y="1984399"/>
              <a:ext cx="5042667" cy="784830"/>
            </a:xfrm>
            <a:prstGeom prst="rect">
              <a:avLst/>
            </a:prstGeom>
            <a:noFill/>
          </p:spPr>
          <p:txBody>
            <a:bodyPr wrap="square" rtlCol="0">
              <a:spAutoFit/>
            </a:bodyPr>
            <a:lstStyle/>
            <a:p>
              <a:pPr marL="7937" defTabSz="457200">
                <a:spcBef>
                  <a:spcPts val="600"/>
                </a:spcBef>
                <a:buClr>
                  <a:schemeClr val="tx2"/>
                </a:buClr>
                <a:buSzPct val="110000"/>
              </a:pPr>
              <a:r>
                <a:rPr lang="en-US" sz="1500" dirty="0">
                  <a:solidFill>
                    <a:schemeClr val="bg1"/>
                  </a:solidFill>
                  <a:latin typeface="Arial" panose="020B0604020202020204" pitchFamily="34" charset="0"/>
                  <a:cs typeface="Arial" panose="020B0604020202020204" pitchFamily="34" charset="0"/>
                </a:rPr>
                <a:t>Ameresco (NYSE:AMRC) is an innovative technology integrator with a comprehensive portfolio of energy efficiency and renewable energy solutions.</a:t>
              </a:r>
            </a:p>
          </p:txBody>
        </p:sp>
        <p:sp>
          <p:nvSpPr>
            <p:cNvPr id="44" name="Title 1">
              <a:extLst>
                <a:ext uri="{FF2B5EF4-FFF2-40B4-BE49-F238E27FC236}">
                  <a16:creationId xmlns:a16="http://schemas.microsoft.com/office/drawing/2014/main" id="{DB2BA5CD-965C-450E-8A28-A4406AC4C589}"/>
                </a:ext>
              </a:extLst>
            </p:cNvPr>
            <p:cNvSpPr txBox="1">
              <a:spLocks/>
            </p:cNvSpPr>
            <p:nvPr userDrawn="1"/>
          </p:nvSpPr>
          <p:spPr>
            <a:xfrm>
              <a:off x="1051452" y="529078"/>
              <a:ext cx="6455715" cy="72078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dirty="0">
                  <a:solidFill>
                    <a:schemeClr val="bg1"/>
                  </a:solidFill>
                </a:rPr>
                <a:t>Why Ameresco?</a:t>
              </a:r>
            </a:p>
          </p:txBody>
        </p:sp>
        <p:sp>
          <p:nvSpPr>
            <p:cNvPr id="45" name="TextBox 44">
              <a:extLst>
                <a:ext uri="{FF2B5EF4-FFF2-40B4-BE49-F238E27FC236}">
                  <a16:creationId xmlns:a16="http://schemas.microsoft.com/office/drawing/2014/main" id="{2A9210F1-C42A-40B6-BE58-D8388F1582FD}"/>
                </a:ext>
              </a:extLst>
            </p:cNvPr>
            <p:cNvSpPr txBox="1"/>
            <p:nvPr userDrawn="1"/>
          </p:nvSpPr>
          <p:spPr>
            <a:xfrm>
              <a:off x="1875658" y="3194043"/>
              <a:ext cx="3098800" cy="492443"/>
            </a:xfrm>
            <a:prstGeom prst="rect">
              <a:avLst/>
            </a:prstGeom>
            <a:noFill/>
          </p:spPr>
          <p:txBody>
            <a:bodyPr wrap="square" rtlCol="0">
              <a:spAutoFit/>
            </a:bodyPr>
            <a:lstStyle/>
            <a:p>
              <a:pPr marL="7937" defTabSz="457200">
                <a:spcBef>
                  <a:spcPts val="600"/>
                </a:spcBef>
                <a:buClr>
                  <a:schemeClr val="tx2"/>
                </a:buClr>
                <a:buSzPct val="110000"/>
              </a:pPr>
              <a:r>
                <a:rPr lang="en-US" sz="2600" spc="30" dirty="0">
                  <a:solidFill>
                    <a:schemeClr val="accent5"/>
                  </a:solidFill>
                  <a:latin typeface="Arial" panose="020B0604020202020204" pitchFamily="34" charset="0"/>
                  <a:cs typeface="Arial" panose="020B0604020202020204" pitchFamily="34" charset="0"/>
                </a:rPr>
                <a:t>Experts</a:t>
              </a:r>
            </a:p>
          </p:txBody>
        </p:sp>
        <p:sp>
          <p:nvSpPr>
            <p:cNvPr id="46" name="TextBox 45">
              <a:extLst>
                <a:ext uri="{FF2B5EF4-FFF2-40B4-BE49-F238E27FC236}">
                  <a16:creationId xmlns:a16="http://schemas.microsoft.com/office/drawing/2014/main" id="{A7103C05-2967-447F-A8E2-BB94BB2AFD7E}"/>
                </a:ext>
              </a:extLst>
            </p:cNvPr>
            <p:cNvSpPr txBox="1"/>
            <p:nvPr userDrawn="1"/>
          </p:nvSpPr>
          <p:spPr>
            <a:xfrm>
              <a:off x="1875658" y="3664555"/>
              <a:ext cx="5690367" cy="784830"/>
            </a:xfrm>
            <a:prstGeom prst="rect">
              <a:avLst/>
            </a:prstGeom>
            <a:noFill/>
          </p:spPr>
          <p:txBody>
            <a:bodyPr wrap="square" rtlCol="0">
              <a:spAutoFit/>
            </a:bodyPr>
            <a:lstStyle/>
            <a:p>
              <a:pPr marL="7937" defTabSz="457200">
                <a:spcBef>
                  <a:spcPts val="600"/>
                </a:spcBef>
                <a:buClr>
                  <a:schemeClr val="tx2"/>
                </a:buClr>
                <a:buSzPct val="110000"/>
              </a:pPr>
              <a:r>
                <a:rPr lang="en-US" sz="1500" dirty="0">
                  <a:solidFill>
                    <a:schemeClr val="bg1"/>
                  </a:solidFill>
                  <a:latin typeface="Arial" panose="020B0604020202020204" pitchFamily="34" charset="0"/>
                  <a:cs typeface="Arial" panose="020B0604020202020204" pitchFamily="34" charset="0"/>
                </a:rPr>
                <a:t>We deliver a broad and deep solution portfolio within a single energy partner. From design and development to financing and construction, our in-house technical expertise sets us apart.</a:t>
              </a:r>
            </a:p>
          </p:txBody>
        </p:sp>
        <p:sp>
          <p:nvSpPr>
            <p:cNvPr id="47" name="TextBox 46">
              <a:extLst>
                <a:ext uri="{FF2B5EF4-FFF2-40B4-BE49-F238E27FC236}">
                  <a16:creationId xmlns:a16="http://schemas.microsoft.com/office/drawing/2014/main" id="{532D0A1E-4263-422C-81B6-87F28FBCECA5}"/>
                </a:ext>
              </a:extLst>
            </p:cNvPr>
            <p:cNvSpPr txBox="1"/>
            <p:nvPr userDrawn="1"/>
          </p:nvSpPr>
          <p:spPr>
            <a:xfrm>
              <a:off x="1875658" y="4931834"/>
              <a:ext cx="3098800" cy="492443"/>
            </a:xfrm>
            <a:prstGeom prst="rect">
              <a:avLst/>
            </a:prstGeom>
            <a:noFill/>
          </p:spPr>
          <p:txBody>
            <a:bodyPr wrap="square" rtlCol="0">
              <a:spAutoFit/>
            </a:bodyPr>
            <a:lstStyle/>
            <a:p>
              <a:pPr marL="7937" defTabSz="457200">
                <a:spcBef>
                  <a:spcPts val="600"/>
                </a:spcBef>
                <a:buClr>
                  <a:schemeClr val="tx2"/>
                </a:buClr>
                <a:buSzPct val="110000"/>
              </a:pPr>
              <a:r>
                <a:rPr lang="en-US" sz="2600" spc="30" dirty="0">
                  <a:solidFill>
                    <a:schemeClr val="accent5"/>
                  </a:solidFill>
                  <a:latin typeface="Arial" panose="020B0604020202020204" pitchFamily="34" charset="0"/>
                  <a:cs typeface="Arial" panose="020B0604020202020204" pitchFamily="34" charset="0"/>
                </a:rPr>
                <a:t>Independent</a:t>
              </a:r>
            </a:p>
          </p:txBody>
        </p:sp>
        <p:sp>
          <p:nvSpPr>
            <p:cNvPr id="48" name="TextBox 47">
              <a:extLst>
                <a:ext uri="{FF2B5EF4-FFF2-40B4-BE49-F238E27FC236}">
                  <a16:creationId xmlns:a16="http://schemas.microsoft.com/office/drawing/2014/main" id="{598CB659-12A1-4FAF-8888-F42CA0AA8959}"/>
                </a:ext>
              </a:extLst>
            </p:cNvPr>
            <p:cNvSpPr txBox="1"/>
            <p:nvPr userDrawn="1"/>
          </p:nvSpPr>
          <p:spPr>
            <a:xfrm>
              <a:off x="1875658" y="5402346"/>
              <a:ext cx="4382267" cy="784830"/>
            </a:xfrm>
            <a:prstGeom prst="rect">
              <a:avLst/>
            </a:prstGeom>
            <a:noFill/>
          </p:spPr>
          <p:txBody>
            <a:bodyPr wrap="square" rtlCol="0">
              <a:spAutoFit/>
            </a:bodyPr>
            <a:lstStyle/>
            <a:p>
              <a:pPr marL="7937" defTabSz="457200">
                <a:spcBef>
                  <a:spcPts val="600"/>
                </a:spcBef>
                <a:buClr>
                  <a:schemeClr val="tx2"/>
                </a:buClr>
                <a:buSzPct val="110000"/>
              </a:pPr>
              <a:r>
                <a:rPr lang="en-US" sz="1500" dirty="0">
                  <a:solidFill>
                    <a:schemeClr val="bg1"/>
                  </a:solidFill>
                  <a:latin typeface="Arial" panose="020B0604020202020204" pitchFamily="34" charset="0"/>
                  <a:cs typeface="Arial" panose="020B0604020202020204" pitchFamily="34" charset="0"/>
                </a:rPr>
                <a:t>Our objective approach enables us to implement the most advanced technologies to meet the unique needs of each customer.</a:t>
              </a:r>
            </a:p>
          </p:txBody>
        </p:sp>
        <p:pic>
          <p:nvPicPr>
            <p:cNvPr id="49" name="Graphic 48">
              <a:extLst>
                <a:ext uri="{FF2B5EF4-FFF2-40B4-BE49-F238E27FC236}">
                  <a16:creationId xmlns:a16="http://schemas.microsoft.com/office/drawing/2014/main" id="{65708BDB-1754-41C6-A899-6D000D8B72C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452" y="3225943"/>
              <a:ext cx="683974" cy="696879"/>
            </a:xfrm>
            <a:prstGeom prst="rect">
              <a:avLst/>
            </a:prstGeom>
          </p:spPr>
        </p:pic>
        <p:pic>
          <p:nvPicPr>
            <p:cNvPr id="50" name="Graphic 49">
              <a:extLst>
                <a:ext uri="{FF2B5EF4-FFF2-40B4-BE49-F238E27FC236}">
                  <a16:creationId xmlns:a16="http://schemas.microsoft.com/office/drawing/2014/main" id="{91EE09B2-F887-4E39-9F72-AE46544FA9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452" y="4953143"/>
              <a:ext cx="683974" cy="696879"/>
            </a:xfrm>
            <a:prstGeom prst="rect">
              <a:avLst/>
            </a:prstGeom>
          </p:spPr>
        </p:pic>
      </p:grpSp>
    </p:spTree>
    <p:extLst>
      <p:ext uri="{BB962C8B-B14F-4D97-AF65-F5344CB8AC3E}">
        <p14:creationId xmlns:p14="http://schemas.microsoft.com/office/powerpoint/2010/main" val="185722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MRC-Cover1">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0472FAB6-F0C2-CB40-A177-425D5AC4CF50}"/>
              </a:ext>
            </a:extLst>
          </p:cNvPr>
          <p:cNvSpPr>
            <a:spLocks noGrp="1"/>
          </p:cNvSpPr>
          <p:nvPr>
            <p:ph type="body" sz="quarter" idx="10" hasCustomPrompt="1"/>
          </p:nvPr>
        </p:nvSpPr>
        <p:spPr>
          <a:xfrm>
            <a:off x="2156060" y="1063666"/>
            <a:ext cx="6258735" cy="1739938"/>
          </a:xfrm>
          <a:prstGeom prst="rect">
            <a:avLst/>
          </a:prstGeom>
        </p:spPr>
        <p:txBody>
          <a:bodyPr anchor="b" anchorCtr="0"/>
          <a:lstStyle>
            <a:lvl1pPr marL="7937" indent="0">
              <a:lnSpc>
                <a:spcPts val="4500"/>
              </a:lnSpc>
              <a:spcBef>
                <a:spcPts val="0"/>
              </a:spcBef>
              <a:buFontTx/>
              <a:buNone/>
              <a:defRPr sz="4200" b="0" i="0" cap="none" spc="100" baseline="0">
                <a:solidFill>
                  <a:schemeClr val="tx1"/>
                </a:solidFill>
              </a:defRPr>
            </a:lvl1pPr>
          </a:lstStyle>
          <a:p>
            <a:pPr lvl="0"/>
            <a:r>
              <a:rPr lang="en-US" dirty="0"/>
              <a:t>Click to Add </a:t>
            </a:r>
            <a:br>
              <a:rPr lang="en-US" dirty="0"/>
            </a:br>
            <a:r>
              <a:rPr lang="en-US" dirty="0"/>
              <a:t>Presentation Title</a:t>
            </a:r>
          </a:p>
        </p:txBody>
      </p:sp>
      <p:sp>
        <p:nvSpPr>
          <p:cNvPr id="4" name="Text Placeholder 16">
            <a:extLst>
              <a:ext uri="{FF2B5EF4-FFF2-40B4-BE49-F238E27FC236}">
                <a16:creationId xmlns:a16="http://schemas.microsoft.com/office/drawing/2014/main" id="{0CA2012E-F99C-9B48-B165-B4B0E9677F6B}"/>
              </a:ext>
            </a:extLst>
          </p:cNvPr>
          <p:cNvSpPr>
            <a:spLocks noGrp="1"/>
          </p:cNvSpPr>
          <p:nvPr>
            <p:ph type="body" sz="quarter" idx="11" hasCustomPrompt="1"/>
          </p:nvPr>
        </p:nvSpPr>
        <p:spPr>
          <a:xfrm>
            <a:off x="2156060" y="2764739"/>
            <a:ext cx="4737957" cy="471488"/>
          </a:xfrm>
          <a:prstGeom prst="rect">
            <a:avLst/>
          </a:prstGeom>
        </p:spPr>
        <p:txBody>
          <a:bodyPr/>
          <a:lstStyle>
            <a:lvl1pPr marL="7937" indent="0">
              <a:buFontTx/>
              <a:buNone/>
              <a:defRPr sz="2400" cap="none" spc="100" baseline="0">
                <a:solidFill>
                  <a:schemeClr val="accent4"/>
                </a:solidFill>
              </a:defRPr>
            </a:lvl1pPr>
          </a:lstStyle>
          <a:p>
            <a:pPr lvl="0"/>
            <a:r>
              <a:rPr lang="en-US" dirty="0"/>
              <a:t>Click to add subtitle</a:t>
            </a:r>
          </a:p>
        </p:txBody>
      </p:sp>
      <p:sp>
        <p:nvSpPr>
          <p:cNvPr id="14" name="Text Placeholder 13">
            <a:extLst>
              <a:ext uri="{FF2B5EF4-FFF2-40B4-BE49-F238E27FC236}">
                <a16:creationId xmlns:a16="http://schemas.microsoft.com/office/drawing/2014/main" id="{8D35544C-965C-8F42-AFC6-27CB259FD75F}"/>
              </a:ext>
            </a:extLst>
          </p:cNvPr>
          <p:cNvSpPr>
            <a:spLocks noGrp="1"/>
          </p:cNvSpPr>
          <p:nvPr>
            <p:ph type="body" sz="quarter" idx="12" hasCustomPrompt="1"/>
          </p:nvPr>
        </p:nvSpPr>
        <p:spPr>
          <a:xfrm>
            <a:off x="2156288" y="3250407"/>
            <a:ext cx="4348162" cy="498475"/>
          </a:xfrm>
          <a:prstGeom prst="rect">
            <a:avLst/>
          </a:prstGeom>
        </p:spPr>
        <p:txBody>
          <a:bodyPr/>
          <a:lstStyle>
            <a:lvl1pPr marL="7937" indent="0">
              <a:buFont typeface="Arial" panose="020B0604020202020204" pitchFamily="34" charset="0"/>
              <a:buNone/>
              <a:defRPr sz="1500" b="1">
                <a:solidFill>
                  <a:schemeClr val="accent1"/>
                </a:solidFill>
              </a:defRPr>
            </a:lvl1pPr>
            <a:lvl2pPr marL="576262" indent="-285750">
              <a:buFont typeface="Arial" panose="020B0604020202020204" pitchFamily="34" charset="0"/>
              <a:buChar char="•"/>
              <a:defRPr/>
            </a:lvl2pPr>
            <a:lvl3pPr marL="923925" indent="-285750">
              <a:buFont typeface="Arial" panose="020B0604020202020204" pitchFamily="34" charset="0"/>
              <a:buChar char="•"/>
              <a:defRPr/>
            </a:lvl3pPr>
            <a:lvl4pPr marL="1206500" indent="-285750">
              <a:buFont typeface="Arial" panose="020B0604020202020204" pitchFamily="34" charset="0"/>
              <a:buChar char="•"/>
              <a:defRPr/>
            </a:lvl4pPr>
            <a:lvl5pPr marL="1489075" indent="-285750">
              <a:buFont typeface="Arial" panose="020B0604020202020204" pitchFamily="34" charset="0"/>
              <a:buChar char="•"/>
              <a:defRPr/>
            </a:lvl5pPr>
          </a:lstStyle>
          <a:p>
            <a:pPr lvl="0"/>
            <a:r>
              <a:rPr lang="en-US" dirty="0"/>
              <a:t>Month Year</a:t>
            </a:r>
          </a:p>
        </p:txBody>
      </p:sp>
      <p:pic>
        <p:nvPicPr>
          <p:cNvPr id="5" name="Picture 4">
            <a:extLst>
              <a:ext uri="{FF2B5EF4-FFF2-40B4-BE49-F238E27FC236}">
                <a16:creationId xmlns:a16="http://schemas.microsoft.com/office/drawing/2014/main" id="{09FDF051-3894-8C41-8203-6AED533842B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30553" y="382089"/>
            <a:ext cx="2485658" cy="526011"/>
          </a:xfrm>
          <a:prstGeom prst="rect">
            <a:avLst/>
          </a:prstGeom>
        </p:spPr>
      </p:pic>
      <p:sp>
        <p:nvSpPr>
          <p:cNvPr id="10" name="Rectangle 9">
            <a:extLst>
              <a:ext uri="{FF2B5EF4-FFF2-40B4-BE49-F238E27FC236}">
                <a16:creationId xmlns:a16="http://schemas.microsoft.com/office/drawing/2014/main" id="{2212964C-3E52-B540-9D51-019F122ABB3E}"/>
              </a:ext>
            </a:extLst>
          </p:cNvPr>
          <p:cNvSpPr/>
          <p:nvPr userDrawn="1"/>
        </p:nvSpPr>
        <p:spPr>
          <a:xfrm>
            <a:off x="9487533" y="6463231"/>
            <a:ext cx="2576346" cy="246221"/>
          </a:xfrm>
          <a:prstGeom prst="rect">
            <a:avLst/>
          </a:prstGeom>
        </p:spPr>
        <p:txBody>
          <a:bodyPr wrap="none">
            <a:spAutoFit/>
          </a:bodyPr>
          <a:lstStyle/>
          <a:p>
            <a:pPr algn="r"/>
            <a:r>
              <a:rPr lang="en-US" sz="1000" b="0" i="0" kern="1200" dirty="0">
                <a:solidFill>
                  <a:schemeClr val="bg1"/>
                </a:solidFill>
                <a:effectLst/>
                <a:latin typeface="Arial" charset="0"/>
                <a:ea typeface="Arial" charset="0"/>
                <a:cs typeface="Arial" charset="0"/>
              </a:rPr>
              <a:t>©2020 Ameresco, Inc. All rights reserved.</a:t>
            </a:r>
            <a:r>
              <a:rPr lang="en-US" sz="1000" b="0" i="0" dirty="0">
                <a:solidFill>
                  <a:schemeClr val="bg1"/>
                </a:solidFill>
                <a:effectLst/>
                <a:latin typeface="Arial" charset="0"/>
                <a:ea typeface="Arial" charset="0"/>
                <a:cs typeface="Arial" charset="0"/>
              </a:rPr>
              <a:t> </a:t>
            </a:r>
            <a:endParaRPr lang="en-US" sz="1000" b="0" i="0" dirty="0">
              <a:solidFill>
                <a:schemeClr val="bg1"/>
              </a:solidFill>
              <a:latin typeface="Arial" charset="0"/>
              <a:ea typeface="Arial" charset="0"/>
              <a:cs typeface="Arial" charset="0"/>
            </a:endParaRPr>
          </a:p>
        </p:txBody>
      </p:sp>
      <p:sp>
        <p:nvSpPr>
          <p:cNvPr id="11" name="TextBox 10">
            <a:extLst>
              <a:ext uri="{FF2B5EF4-FFF2-40B4-BE49-F238E27FC236}">
                <a16:creationId xmlns:a16="http://schemas.microsoft.com/office/drawing/2014/main" id="{B65BC80B-6118-7D4D-BC76-BC829DBDD5EE}"/>
              </a:ext>
            </a:extLst>
          </p:cNvPr>
          <p:cNvSpPr txBox="1"/>
          <p:nvPr userDrawn="1"/>
        </p:nvSpPr>
        <p:spPr>
          <a:xfrm>
            <a:off x="9042666" y="1012318"/>
            <a:ext cx="2882820" cy="276999"/>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sz="1200" b="1" i="0" kern="1200" spc="20" baseline="0" noProof="0" dirty="0">
                <a:solidFill>
                  <a:schemeClr val="accent1"/>
                </a:solidFill>
                <a:latin typeface="Arial" charset="0"/>
                <a:cs typeface="Arial" charset="0"/>
              </a:rPr>
              <a:t>ameresco.com</a:t>
            </a:r>
          </a:p>
        </p:txBody>
      </p:sp>
      <p:grpSp>
        <p:nvGrpSpPr>
          <p:cNvPr id="7" name="Group 6">
            <a:extLst>
              <a:ext uri="{FF2B5EF4-FFF2-40B4-BE49-F238E27FC236}">
                <a16:creationId xmlns:a16="http://schemas.microsoft.com/office/drawing/2014/main" id="{8858FF6D-117C-1344-A459-641232C76C4C}"/>
              </a:ext>
            </a:extLst>
          </p:cNvPr>
          <p:cNvGrpSpPr/>
          <p:nvPr userDrawn="1"/>
        </p:nvGrpSpPr>
        <p:grpSpPr>
          <a:xfrm>
            <a:off x="-5910" y="3227359"/>
            <a:ext cx="12221207" cy="3657012"/>
            <a:chOff x="-5910" y="3227359"/>
            <a:chExt cx="12221207" cy="3657012"/>
          </a:xfrm>
        </p:grpSpPr>
        <p:sp>
          <p:nvSpPr>
            <p:cNvPr id="21" name="Rectangle 5">
              <a:extLst>
                <a:ext uri="{FF2B5EF4-FFF2-40B4-BE49-F238E27FC236}">
                  <a16:creationId xmlns:a16="http://schemas.microsoft.com/office/drawing/2014/main" id="{A51F971C-A6E3-5746-85AD-4B56C45E4030}"/>
                </a:ext>
              </a:extLst>
            </p:cNvPr>
            <p:cNvSpPr/>
            <p:nvPr userDrawn="1"/>
          </p:nvSpPr>
          <p:spPr>
            <a:xfrm>
              <a:off x="-5910" y="3494341"/>
              <a:ext cx="4438990" cy="321194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42455 w 4442455"/>
                <a:gd name="connsiteY0" fmla="*/ 1943798 h 3198065"/>
                <a:gd name="connsiteX1" fmla="*/ 177 w 4442455"/>
                <a:gd name="connsiteY1" fmla="*/ 0 h 3198065"/>
                <a:gd name="connsiteX2" fmla="*/ 5472 w 4442455"/>
                <a:gd name="connsiteY2" fmla="*/ 3198065 h 3198065"/>
                <a:gd name="connsiteX3" fmla="*/ 4442455 w 4442455"/>
                <a:gd name="connsiteY3" fmla="*/ 1943798 h 3198065"/>
              </a:gdLst>
              <a:ahLst/>
              <a:cxnLst>
                <a:cxn ang="0">
                  <a:pos x="connsiteX0" y="connsiteY0"/>
                </a:cxn>
                <a:cxn ang="0">
                  <a:pos x="connsiteX1" y="connsiteY1"/>
                </a:cxn>
                <a:cxn ang="0">
                  <a:pos x="connsiteX2" y="connsiteY2"/>
                </a:cxn>
                <a:cxn ang="0">
                  <a:pos x="connsiteX3" y="connsiteY3"/>
                </a:cxn>
              </a:cxnLst>
              <a:rect l="l" t="t" r="r" b="b"/>
              <a:pathLst>
                <a:path w="4442455" h="3198065">
                  <a:moveTo>
                    <a:pt x="4442455" y="1943798"/>
                  </a:moveTo>
                  <a:lnTo>
                    <a:pt x="177" y="0"/>
                  </a:lnTo>
                  <a:cubicBezTo>
                    <a:pt x="-1300" y="1030773"/>
                    <a:pt x="6949" y="2167292"/>
                    <a:pt x="5472" y="3198065"/>
                  </a:cubicBezTo>
                  <a:lnTo>
                    <a:pt x="4442455" y="1943798"/>
                  </a:lnTo>
                  <a:close/>
                </a:path>
              </a:pathLst>
            </a:custGeom>
            <a:gradFill flip="none" rotWithShape="1">
              <a:gsLst>
                <a:gs pos="45000">
                  <a:srgbClr val="168F46"/>
                </a:gs>
                <a:gs pos="59000">
                  <a:schemeClr val="accent4"/>
                </a:gs>
                <a:gs pos="1000">
                  <a:schemeClr val="accent3"/>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2" name="Group 1">
              <a:extLst>
                <a:ext uri="{FF2B5EF4-FFF2-40B4-BE49-F238E27FC236}">
                  <a16:creationId xmlns:a16="http://schemas.microsoft.com/office/drawing/2014/main" id="{AED4649D-9197-8945-AA90-43D7A4708390}"/>
                </a:ext>
              </a:extLst>
            </p:cNvPr>
            <p:cNvGrpSpPr/>
            <p:nvPr userDrawn="1"/>
          </p:nvGrpSpPr>
          <p:grpSpPr>
            <a:xfrm>
              <a:off x="-5506" y="3227359"/>
              <a:ext cx="12220803" cy="3657012"/>
              <a:chOff x="-5506" y="3227359"/>
              <a:chExt cx="12220803" cy="3657012"/>
            </a:xfrm>
          </p:grpSpPr>
          <p:sp>
            <p:nvSpPr>
              <p:cNvPr id="13" name="Rectangle 5">
                <a:extLst>
                  <a:ext uri="{FF2B5EF4-FFF2-40B4-BE49-F238E27FC236}">
                    <a16:creationId xmlns:a16="http://schemas.microsoft.com/office/drawing/2014/main" id="{B789ACE6-2DC3-5B44-86C0-33025D27F28A}"/>
                  </a:ext>
                </a:extLst>
              </p:cNvPr>
              <p:cNvSpPr/>
              <p:nvPr userDrawn="1"/>
            </p:nvSpPr>
            <p:spPr>
              <a:xfrm>
                <a:off x="-5506" y="3227359"/>
                <a:ext cx="12215296"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4835" h="3638484">
                    <a:moveTo>
                      <a:pt x="1945" y="3443512"/>
                    </a:moveTo>
                    <a:lnTo>
                      <a:pt x="12211485" y="0"/>
                    </a:lnTo>
                    <a:lnTo>
                      <a:pt x="12224835" y="3638484"/>
                    </a:lnTo>
                    <a:lnTo>
                      <a:pt x="0" y="3638173"/>
                    </a:lnTo>
                    <a:cubicBezTo>
                      <a:pt x="648" y="3573286"/>
                      <a:pt x="1297" y="3508399"/>
                      <a:pt x="1945" y="3443512"/>
                    </a:cubicBezTo>
                    <a:close/>
                  </a:path>
                </a:pathLst>
              </a:custGeom>
              <a:gradFill flip="none" rotWithShape="1">
                <a:gsLst>
                  <a:gs pos="69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5" name="Rectangle 5">
                <a:extLst>
                  <a:ext uri="{FF2B5EF4-FFF2-40B4-BE49-F238E27FC236}">
                    <a16:creationId xmlns:a16="http://schemas.microsoft.com/office/drawing/2014/main" id="{FF2AD799-3CD1-7542-80C3-7BA54C6750A8}"/>
                  </a:ext>
                </a:extLst>
              </p:cNvPr>
              <p:cNvSpPr/>
              <p:nvPr userDrawn="1"/>
            </p:nvSpPr>
            <p:spPr>
              <a:xfrm>
                <a:off x="4405693" y="3227359"/>
                <a:ext cx="7809604"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0 w 8383776"/>
                  <a:gd name="connsiteY0" fmla="*/ 2225372 h 3661275"/>
                  <a:gd name="connsiteX1" fmla="*/ 7802352 w 8383776"/>
                  <a:gd name="connsiteY1" fmla="*/ 22791 h 3661275"/>
                  <a:gd name="connsiteX2" fmla="*/ 7815702 w 8383776"/>
                  <a:gd name="connsiteY2" fmla="*/ 3661275 h 3661275"/>
                  <a:gd name="connsiteX3" fmla="*/ 3003291 w 8383776"/>
                  <a:gd name="connsiteY3" fmla="*/ 3660964 h 3661275"/>
                  <a:gd name="connsiteX4" fmla="*/ 0 w 8383776"/>
                  <a:gd name="connsiteY4" fmla="*/ 2225372 h 3661275"/>
                  <a:gd name="connsiteX0" fmla="*/ 0 w 8383776"/>
                  <a:gd name="connsiteY0" fmla="*/ 2202581 h 3638484"/>
                  <a:gd name="connsiteX1" fmla="*/ 7802352 w 8383776"/>
                  <a:gd name="connsiteY1" fmla="*/ 0 h 3638484"/>
                  <a:gd name="connsiteX2" fmla="*/ 7815702 w 8383776"/>
                  <a:gd name="connsiteY2" fmla="*/ 3638484 h 3638484"/>
                  <a:gd name="connsiteX3" fmla="*/ 3003291 w 8383776"/>
                  <a:gd name="connsiteY3" fmla="*/ 3638173 h 3638484"/>
                  <a:gd name="connsiteX4" fmla="*/ 0 w 8383776"/>
                  <a:gd name="connsiteY4" fmla="*/ 2202581 h 3638484"/>
                  <a:gd name="connsiteX0" fmla="*/ 0 w 7815702"/>
                  <a:gd name="connsiteY0" fmla="*/ 2202581 h 3638484"/>
                  <a:gd name="connsiteX1" fmla="*/ 7802352 w 7815702"/>
                  <a:gd name="connsiteY1" fmla="*/ 0 h 3638484"/>
                  <a:gd name="connsiteX2" fmla="*/ 7815702 w 7815702"/>
                  <a:gd name="connsiteY2" fmla="*/ 3638484 h 3638484"/>
                  <a:gd name="connsiteX3" fmla="*/ 3003291 w 7815702"/>
                  <a:gd name="connsiteY3" fmla="*/ 3638173 h 3638484"/>
                  <a:gd name="connsiteX4" fmla="*/ 0 w 7815702"/>
                  <a:gd name="connsiteY4" fmla="*/ 2202581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5702" h="3638484">
                    <a:moveTo>
                      <a:pt x="0" y="2202581"/>
                    </a:moveTo>
                    <a:lnTo>
                      <a:pt x="7802352" y="0"/>
                    </a:lnTo>
                    <a:lnTo>
                      <a:pt x="7815702" y="3638484"/>
                    </a:lnTo>
                    <a:lnTo>
                      <a:pt x="3003291" y="3638173"/>
                    </a:lnTo>
                    <a:lnTo>
                      <a:pt x="0" y="2202581"/>
                    </a:lnTo>
                    <a:close/>
                  </a:path>
                </a:pathLst>
              </a:custGeom>
              <a:gradFill flip="none" rotWithShape="1">
                <a:gsLst>
                  <a:gs pos="21000">
                    <a:srgbClr val="03507A"/>
                  </a:gs>
                  <a:gs pos="69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6" name="Rectangle 5">
                <a:extLst>
                  <a:ext uri="{FF2B5EF4-FFF2-40B4-BE49-F238E27FC236}">
                    <a16:creationId xmlns:a16="http://schemas.microsoft.com/office/drawing/2014/main" id="{AB6ACD3B-1CDE-ED4C-8FEB-F98C25AE308E}"/>
                  </a:ext>
                </a:extLst>
              </p:cNvPr>
              <p:cNvSpPr/>
              <p:nvPr userDrawn="1"/>
            </p:nvSpPr>
            <p:spPr>
              <a:xfrm>
                <a:off x="7395455" y="3541276"/>
                <a:ext cx="4808657" cy="333489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4826514"/>
                  <a:gd name="connsiteY0" fmla="*/ 3029898 h 3030209"/>
                  <a:gd name="connsiteX1" fmla="*/ 4826514 w 4826514"/>
                  <a:gd name="connsiteY1" fmla="*/ 0 h 3030209"/>
                  <a:gd name="connsiteX2" fmla="*/ 4812411 w 4826514"/>
                  <a:gd name="connsiteY2" fmla="*/ 3030209 h 3030209"/>
                  <a:gd name="connsiteX3" fmla="*/ 0 w 4826514"/>
                  <a:gd name="connsiteY3" fmla="*/ 3029898 h 3030209"/>
                  <a:gd name="connsiteX0" fmla="*/ 0 w 4826514"/>
                  <a:gd name="connsiteY0" fmla="*/ 3305791 h 3306102"/>
                  <a:gd name="connsiteX1" fmla="*/ 4826514 w 4826514"/>
                  <a:gd name="connsiteY1" fmla="*/ 0 h 3306102"/>
                  <a:gd name="connsiteX2" fmla="*/ 4812411 w 4826514"/>
                  <a:gd name="connsiteY2" fmla="*/ 3306102 h 3306102"/>
                  <a:gd name="connsiteX3" fmla="*/ 0 w 4826514"/>
                  <a:gd name="connsiteY3" fmla="*/ 3305791 h 3306102"/>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Lst>
                <a:ahLst/>
                <a:cxnLst>
                  <a:cxn ang="0">
                    <a:pos x="connsiteX0" y="connsiteY0"/>
                  </a:cxn>
                  <a:cxn ang="0">
                    <a:pos x="connsiteX1" y="connsiteY1"/>
                  </a:cxn>
                  <a:cxn ang="0">
                    <a:pos x="connsiteX2" y="connsiteY2"/>
                  </a:cxn>
                  <a:cxn ang="0">
                    <a:pos x="connsiteX3" y="connsiteY3"/>
                  </a:cxn>
                </a:cxnLst>
                <a:rect l="l" t="t" r="r" b="b"/>
                <a:pathLst>
                  <a:path w="4812411" h="3320478">
                    <a:moveTo>
                      <a:pt x="0" y="3320167"/>
                    </a:moveTo>
                    <a:lnTo>
                      <a:pt x="4802432" y="0"/>
                    </a:lnTo>
                    <a:cubicBezTo>
                      <a:pt x="4805758" y="1106826"/>
                      <a:pt x="4809085" y="2213652"/>
                      <a:pt x="4812411" y="3320478"/>
                    </a:cubicBezTo>
                    <a:lnTo>
                      <a:pt x="0" y="3320167"/>
                    </a:lnTo>
                    <a:close/>
                  </a:path>
                </a:pathLst>
              </a:custGeom>
              <a:gradFill flip="none" rotWithShape="1">
                <a:gsLst>
                  <a:gs pos="0">
                    <a:srgbClr val="01609A"/>
                  </a:gs>
                  <a:gs pos="60000">
                    <a:srgbClr val="063D56"/>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AE12979F-58B4-0B42-A12D-91C4A16DBBA8}"/>
                  </a:ext>
                </a:extLst>
              </p:cNvPr>
              <p:cNvSpPr/>
              <p:nvPr userDrawn="1"/>
            </p:nvSpPr>
            <p:spPr>
              <a:xfrm>
                <a:off x="8273424" y="3237189"/>
                <a:ext cx="3933989" cy="1777283"/>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4225733"/>
                  <a:gd name="connsiteY0" fmla="*/ 1113777 h 1799090"/>
                  <a:gd name="connsiteX1" fmla="*/ 3934992 w 4225733"/>
                  <a:gd name="connsiteY1" fmla="*/ 10520 h 1799090"/>
                  <a:gd name="connsiteX2" fmla="*/ 3932139 w 4225733"/>
                  <a:gd name="connsiteY2" fmla="*/ 592194 h 1799090"/>
                  <a:gd name="connsiteX3" fmla="*/ 2106726 w 4225733"/>
                  <a:gd name="connsiteY3" fmla="*/ 1799090 h 1799090"/>
                  <a:gd name="connsiteX4" fmla="*/ 0 w 4225733"/>
                  <a:gd name="connsiteY4" fmla="*/ 1113777 h 1799090"/>
                  <a:gd name="connsiteX0" fmla="*/ 36307 w 4262041"/>
                  <a:gd name="connsiteY0" fmla="*/ 1113777 h 1786445"/>
                  <a:gd name="connsiteX1" fmla="*/ 3971299 w 4262041"/>
                  <a:gd name="connsiteY1" fmla="*/ 10520 h 1786445"/>
                  <a:gd name="connsiteX2" fmla="*/ 3968446 w 4262041"/>
                  <a:gd name="connsiteY2" fmla="*/ 592194 h 1786445"/>
                  <a:gd name="connsiteX3" fmla="*/ 2136678 w 4262041"/>
                  <a:gd name="connsiteY3" fmla="*/ 1786445 h 1786445"/>
                  <a:gd name="connsiteX4" fmla="*/ 36307 w 4262041"/>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3934992"/>
                  <a:gd name="connsiteY0" fmla="*/ 1103257 h 1775925"/>
                  <a:gd name="connsiteX1" fmla="*/ 3934992 w 3934992"/>
                  <a:gd name="connsiteY1" fmla="*/ 0 h 1775925"/>
                  <a:gd name="connsiteX2" fmla="*/ 3932139 w 3934992"/>
                  <a:gd name="connsiteY2" fmla="*/ 581674 h 1775925"/>
                  <a:gd name="connsiteX3" fmla="*/ 2100371 w 3934992"/>
                  <a:gd name="connsiteY3" fmla="*/ 1775925 h 1775925"/>
                  <a:gd name="connsiteX4" fmla="*/ 0 w 3934992"/>
                  <a:gd name="connsiteY4" fmla="*/ 1103257 h 1775925"/>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0 w 3932139"/>
                  <a:gd name="connsiteY0" fmla="*/ 1096934 h 1769602"/>
                  <a:gd name="connsiteX1" fmla="*/ 3928637 w 3932139"/>
                  <a:gd name="connsiteY1" fmla="*/ 0 h 1769602"/>
                  <a:gd name="connsiteX2" fmla="*/ 3932139 w 3932139"/>
                  <a:gd name="connsiteY2" fmla="*/ 575351 h 1769602"/>
                  <a:gd name="connsiteX3" fmla="*/ 2100371 w 3932139"/>
                  <a:gd name="connsiteY3" fmla="*/ 1769602 h 1769602"/>
                  <a:gd name="connsiteX4" fmla="*/ 0 w 3932139"/>
                  <a:gd name="connsiteY4" fmla="*/ 1096934 h 1769602"/>
                  <a:gd name="connsiteX0" fmla="*/ 0 w 4222207"/>
                  <a:gd name="connsiteY0" fmla="*/ 1129602 h 1802270"/>
                  <a:gd name="connsiteX1" fmla="*/ 3928637 w 4222207"/>
                  <a:gd name="connsiteY1" fmla="*/ 32668 h 1802270"/>
                  <a:gd name="connsiteX2" fmla="*/ 3937059 w 4222207"/>
                  <a:gd name="connsiteY2" fmla="*/ 368170 h 1802270"/>
                  <a:gd name="connsiteX3" fmla="*/ 2100371 w 4222207"/>
                  <a:gd name="connsiteY3" fmla="*/ 1802270 h 1802270"/>
                  <a:gd name="connsiteX4" fmla="*/ 0 w 4222207"/>
                  <a:gd name="connsiteY4" fmla="*/ 1129602 h 1802270"/>
                  <a:gd name="connsiteX0" fmla="*/ 0 w 3937059"/>
                  <a:gd name="connsiteY0" fmla="*/ 1096934 h 1769602"/>
                  <a:gd name="connsiteX1" fmla="*/ 3928637 w 3937059"/>
                  <a:gd name="connsiteY1" fmla="*/ 0 h 1769602"/>
                  <a:gd name="connsiteX2" fmla="*/ 3937059 w 3937059"/>
                  <a:gd name="connsiteY2" fmla="*/ 335502 h 1769602"/>
                  <a:gd name="connsiteX3" fmla="*/ 2100371 w 3937059"/>
                  <a:gd name="connsiteY3" fmla="*/ 1769602 h 1769602"/>
                  <a:gd name="connsiteX4" fmla="*/ 0 w 3937059"/>
                  <a:gd name="connsiteY4" fmla="*/ 1096934 h 1769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59" h="1769602">
                    <a:moveTo>
                      <a:pt x="0" y="1096934"/>
                    </a:moveTo>
                    <a:cubicBezTo>
                      <a:pt x="1309546" y="731289"/>
                      <a:pt x="3272461" y="126905"/>
                      <a:pt x="3928637" y="0"/>
                    </a:cubicBezTo>
                    <a:lnTo>
                      <a:pt x="3937059" y="335502"/>
                    </a:lnTo>
                    <a:lnTo>
                      <a:pt x="2100371" y="1769602"/>
                    </a:lnTo>
                    <a:lnTo>
                      <a:pt x="0" y="1096934"/>
                    </a:lnTo>
                    <a:close/>
                  </a:path>
                </a:pathLst>
              </a:custGeom>
              <a:gradFill flip="none" rotWithShape="1">
                <a:gsLst>
                  <a:gs pos="65000">
                    <a:srgbClr val="063D56"/>
                  </a:gs>
                  <a:gs pos="0">
                    <a:schemeClr val="tx2"/>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9" name="Rectangle 5">
                <a:extLst>
                  <a:ext uri="{FF2B5EF4-FFF2-40B4-BE49-F238E27FC236}">
                    <a16:creationId xmlns:a16="http://schemas.microsoft.com/office/drawing/2014/main" id="{8D3D666D-FBD0-404D-8283-3B2B17D84F17}"/>
                  </a:ext>
                </a:extLst>
              </p:cNvPr>
              <p:cNvSpPr/>
              <p:nvPr userDrawn="1"/>
            </p:nvSpPr>
            <p:spPr>
              <a:xfrm>
                <a:off x="10164640" y="3481264"/>
                <a:ext cx="2042044" cy="211363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1823072 w 1828310"/>
                  <a:gd name="connsiteY0" fmla="*/ 2423973 h 2423973"/>
                  <a:gd name="connsiteX1" fmla="*/ 1828266 w 1828310"/>
                  <a:gd name="connsiteY1" fmla="*/ 72873 h 2423973"/>
                  <a:gd name="connsiteX2" fmla="*/ 1825413 w 1828310"/>
                  <a:gd name="connsiteY2" fmla="*/ 654547 h 2423973"/>
                  <a:gd name="connsiteX3" fmla="*/ 0 w 1828310"/>
                  <a:gd name="connsiteY3" fmla="*/ 1861443 h 2423973"/>
                  <a:gd name="connsiteX4" fmla="*/ 1823072 w 1828310"/>
                  <a:gd name="connsiteY4" fmla="*/ 2423973 h 2423973"/>
                  <a:gd name="connsiteX0" fmla="*/ 1823072 w 1986663"/>
                  <a:gd name="connsiteY0" fmla="*/ 1803297 h 1810602"/>
                  <a:gd name="connsiteX1" fmla="*/ 1899574 w 1986663"/>
                  <a:gd name="connsiteY1" fmla="*/ 823781 h 1810602"/>
                  <a:gd name="connsiteX2" fmla="*/ 1825413 w 1986663"/>
                  <a:gd name="connsiteY2" fmla="*/ 33871 h 1810602"/>
                  <a:gd name="connsiteX3" fmla="*/ 0 w 1986663"/>
                  <a:gd name="connsiteY3" fmla="*/ 1240767 h 1810602"/>
                  <a:gd name="connsiteX4" fmla="*/ 1823072 w 1986663"/>
                  <a:gd name="connsiteY4" fmla="*/ 1803297 h 1810602"/>
                  <a:gd name="connsiteX0" fmla="*/ 1823072 w 2052275"/>
                  <a:gd name="connsiteY0" fmla="*/ 1769426 h 1811451"/>
                  <a:gd name="connsiteX1" fmla="*/ 1825413 w 2052275"/>
                  <a:gd name="connsiteY1" fmla="*/ 0 h 1811451"/>
                  <a:gd name="connsiteX2" fmla="*/ 0 w 2052275"/>
                  <a:gd name="connsiteY2" fmla="*/ 1206896 h 1811451"/>
                  <a:gd name="connsiteX3" fmla="*/ 1823072 w 2052275"/>
                  <a:gd name="connsiteY3" fmla="*/ 1769426 h 1811451"/>
                  <a:gd name="connsiteX0" fmla="*/ 1823072 w 1825413"/>
                  <a:gd name="connsiteY0" fmla="*/ 1769426 h 1811451"/>
                  <a:gd name="connsiteX1" fmla="*/ 1825413 w 1825413"/>
                  <a:gd name="connsiteY1" fmla="*/ 0 h 1811451"/>
                  <a:gd name="connsiteX2" fmla="*/ 0 w 1825413"/>
                  <a:gd name="connsiteY2" fmla="*/ 1206896 h 1811451"/>
                  <a:gd name="connsiteX3" fmla="*/ 1823072 w 1825413"/>
                  <a:gd name="connsiteY3" fmla="*/ 1769426 h 1811451"/>
                  <a:gd name="connsiteX0" fmla="*/ 1823072 w 1825413"/>
                  <a:gd name="connsiteY0" fmla="*/ 1769426 h 1769426"/>
                  <a:gd name="connsiteX1" fmla="*/ 1825413 w 1825413"/>
                  <a:gd name="connsiteY1" fmla="*/ 0 h 1769426"/>
                  <a:gd name="connsiteX2" fmla="*/ 0 w 1825413"/>
                  <a:gd name="connsiteY2" fmla="*/ 1206896 h 1769426"/>
                  <a:gd name="connsiteX3" fmla="*/ 1823072 w 1825413"/>
                  <a:gd name="connsiteY3" fmla="*/ 1769426 h 1769426"/>
                  <a:gd name="connsiteX0" fmla="*/ 1823072 w 1955347"/>
                  <a:gd name="connsiteY0" fmla="*/ 1764339 h 1806094"/>
                  <a:gd name="connsiteX1" fmla="*/ 1815189 w 1955347"/>
                  <a:gd name="connsiteY1" fmla="*/ 0 h 1806094"/>
                  <a:gd name="connsiteX2" fmla="*/ 0 w 1955347"/>
                  <a:gd name="connsiteY2" fmla="*/ 1201809 h 1806094"/>
                  <a:gd name="connsiteX3" fmla="*/ 1823072 w 1955347"/>
                  <a:gd name="connsiteY3" fmla="*/ 1764339 h 1806094"/>
                  <a:gd name="connsiteX0" fmla="*/ 1823072 w 1823072"/>
                  <a:gd name="connsiteY0" fmla="*/ 1764339 h 1806094"/>
                  <a:gd name="connsiteX1" fmla="*/ 1815189 w 1823072"/>
                  <a:gd name="connsiteY1" fmla="*/ 0 h 1806094"/>
                  <a:gd name="connsiteX2" fmla="*/ 0 w 1823072"/>
                  <a:gd name="connsiteY2" fmla="*/ 1201809 h 1806094"/>
                  <a:gd name="connsiteX3" fmla="*/ 1823072 w 1823072"/>
                  <a:gd name="connsiteY3" fmla="*/ 1764339 h 1806094"/>
                  <a:gd name="connsiteX0" fmla="*/ 1838409 w 1972560"/>
                  <a:gd name="connsiteY0" fmla="*/ 1764339 h 1803913"/>
                  <a:gd name="connsiteX1" fmla="*/ 1830526 w 1972560"/>
                  <a:gd name="connsiteY1" fmla="*/ 0 h 1803913"/>
                  <a:gd name="connsiteX2" fmla="*/ 0 w 1972560"/>
                  <a:gd name="connsiteY2" fmla="*/ 1181463 h 1803913"/>
                  <a:gd name="connsiteX3" fmla="*/ 1838409 w 1972560"/>
                  <a:gd name="connsiteY3" fmla="*/ 1764339 h 1803913"/>
                  <a:gd name="connsiteX0" fmla="*/ 1838409 w 1972560"/>
                  <a:gd name="connsiteY0" fmla="*/ 1764339 h 1764339"/>
                  <a:gd name="connsiteX1" fmla="*/ 1830526 w 1972560"/>
                  <a:gd name="connsiteY1" fmla="*/ 0 h 1764339"/>
                  <a:gd name="connsiteX2" fmla="*/ 0 w 1972560"/>
                  <a:gd name="connsiteY2" fmla="*/ 1181463 h 1764339"/>
                  <a:gd name="connsiteX3" fmla="*/ 1838409 w 1972560"/>
                  <a:gd name="connsiteY3" fmla="*/ 1764339 h 1764339"/>
                  <a:gd name="connsiteX0" fmla="*/ 1838409 w 1977699"/>
                  <a:gd name="connsiteY0" fmla="*/ 1779598 h 1820310"/>
                  <a:gd name="connsiteX1" fmla="*/ 1845864 w 1977699"/>
                  <a:gd name="connsiteY1" fmla="*/ 0 h 1820310"/>
                  <a:gd name="connsiteX2" fmla="*/ 0 w 1977699"/>
                  <a:gd name="connsiteY2" fmla="*/ 1196722 h 1820310"/>
                  <a:gd name="connsiteX3" fmla="*/ 1838409 w 1977699"/>
                  <a:gd name="connsiteY3" fmla="*/ 1779598 h 1820310"/>
                  <a:gd name="connsiteX0" fmla="*/ 1838409 w 1845864"/>
                  <a:gd name="connsiteY0" fmla="*/ 1779598 h 1820310"/>
                  <a:gd name="connsiteX1" fmla="*/ 1845864 w 1845864"/>
                  <a:gd name="connsiteY1" fmla="*/ 0 h 1820310"/>
                  <a:gd name="connsiteX2" fmla="*/ 0 w 1845864"/>
                  <a:gd name="connsiteY2" fmla="*/ 1196722 h 1820310"/>
                  <a:gd name="connsiteX3" fmla="*/ 1838409 w 1845864"/>
                  <a:gd name="connsiteY3" fmla="*/ 1779598 h 1820310"/>
                  <a:gd name="connsiteX0" fmla="*/ 1838409 w 1845864"/>
                  <a:gd name="connsiteY0" fmla="*/ 1779598 h 1779598"/>
                  <a:gd name="connsiteX1" fmla="*/ 1845864 w 1845864"/>
                  <a:gd name="connsiteY1" fmla="*/ 0 h 1779598"/>
                  <a:gd name="connsiteX2" fmla="*/ 0 w 1845864"/>
                  <a:gd name="connsiteY2" fmla="*/ 1196722 h 1779598"/>
                  <a:gd name="connsiteX3" fmla="*/ 1838409 w 1845864"/>
                  <a:gd name="connsiteY3" fmla="*/ 1779598 h 1779598"/>
                  <a:gd name="connsiteX0" fmla="*/ 1838409 w 1973871"/>
                  <a:gd name="connsiteY0" fmla="*/ 1749080 h 1788208"/>
                  <a:gd name="connsiteX1" fmla="*/ 1835639 w 1973871"/>
                  <a:gd name="connsiteY1" fmla="*/ 0 h 1788208"/>
                  <a:gd name="connsiteX2" fmla="*/ 0 w 1973871"/>
                  <a:gd name="connsiteY2" fmla="*/ 1166204 h 1788208"/>
                  <a:gd name="connsiteX3" fmla="*/ 1838409 w 1973871"/>
                  <a:gd name="connsiteY3" fmla="*/ 1749080 h 1788208"/>
                  <a:gd name="connsiteX0" fmla="*/ 1838409 w 1838409"/>
                  <a:gd name="connsiteY0" fmla="*/ 1749080 h 1788207"/>
                  <a:gd name="connsiteX1" fmla="*/ 1835639 w 1838409"/>
                  <a:gd name="connsiteY1" fmla="*/ 0 h 1788207"/>
                  <a:gd name="connsiteX2" fmla="*/ 0 w 1838409"/>
                  <a:gd name="connsiteY2" fmla="*/ 1166204 h 1788207"/>
                  <a:gd name="connsiteX3" fmla="*/ 1838409 w 1838409"/>
                  <a:gd name="connsiteY3" fmla="*/ 1749080 h 1788207"/>
                  <a:gd name="connsiteX0" fmla="*/ 1838409 w 1838409"/>
                  <a:gd name="connsiteY0" fmla="*/ 1749080 h 1749080"/>
                  <a:gd name="connsiteX1" fmla="*/ 1835639 w 1838409"/>
                  <a:gd name="connsiteY1" fmla="*/ 0 h 1749080"/>
                  <a:gd name="connsiteX2" fmla="*/ 0 w 1838409"/>
                  <a:gd name="connsiteY2" fmla="*/ 1166204 h 1749080"/>
                  <a:gd name="connsiteX3" fmla="*/ 1838409 w 1838409"/>
                  <a:gd name="connsiteY3" fmla="*/ 1749080 h 1749080"/>
                  <a:gd name="connsiteX0" fmla="*/ 2046389 w 2197256"/>
                  <a:gd name="connsiteY0" fmla="*/ 1749080 h 1782489"/>
                  <a:gd name="connsiteX1" fmla="*/ 2043619 w 2197256"/>
                  <a:gd name="connsiteY1" fmla="*/ 0 h 1782489"/>
                  <a:gd name="connsiteX2" fmla="*/ 0 w 2197256"/>
                  <a:gd name="connsiteY2" fmla="*/ 1097231 h 1782489"/>
                  <a:gd name="connsiteX3" fmla="*/ 2046389 w 2197256"/>
                  <a:gd name="connsiteY3" fmla="*/ 1749080 h 1782489"/>
                  <a:gd name="connsiteX0" fmla="*/ 2046389 w 2201937"/>
                  <a:gd name="connsiteY0" fmla="*/ 1969795 h 2014264"/>
                  <a:gd name="connsiteX1" fmla="*/ 2057484 w 2201937"/>
                  <a:gd name="connsiteY1" fmla="*/ 0 h 2014264"/>
                  <a:gd name="connsiteX2" fmla="*/ 0 w 2201937"/>
                  <a:gd name="connsiteY2" fmla="*/ 1317946 h 2014264"/>
                  <a:gd name="connsiteX3" fmla="*/ 2046389 w 2201937"/>
                  <a:gd name="connsiteY3" fmla="*/ 1969795 h 2014264"/>
                  <a:gd name="connsiteX0" fmla="*/ 2046389 w 2057484"/>
                  <a:gd name="connsiteY0" fmla="*/ 1969795 h 2014264"/>
                  <a:gd name="connsiteX1" fmla="*/ 2057484 w 2057484"/>
                  <a:gd name="connsiteY1" fmla="*/ 0 h 2014264"/>
                  <a:gd name="connsiteX2" fmla="*/ 0 w 2057484"/>
                  <a:gd name="connsiteY2" fmla="*/ 1317946 h 2014264"/>
                  <a:gd name="connsiteX3" fmla="*/ 2046389 w 2057484"/>
                  <a:gd name="connsiteY3" fmla="*/ 1969795 h 2014264"/>
                  <a:gd name="connsiteX0" fmla="*/ 2046389 w 2057484"/>
                  <a:gd name="connsiteY0" fmla="*/ 1969795 h 1969795"/>
                  <a:gd name="connsiteX1" fmla="*/ 2057484 w 2057484"/>
                  <a:gd name="connsiteY1" fmla="*/ 0 h 1969795"/>
                  <a:gd name="connsiteX2" fmla="*/ 0 w 2057484"/>
                  <a:gd name="connsiteY2" fmla="*/ 1317946 h 1969795"/>
                  <a:gd name="connsiteX3" fmla="*/ 2046389 w 2057484"/>
                  <a:gd name="connsiteY3" fmla="*/ 1969795 h 1969795"/>
                  <a:gd name="connsiteX0" fmla="*/ 2046389 w 2196049"/>
                  <a:gd name="connsiteY0" fmla="*/ 2022505 h 2069730"/>
                  <a:gd name="connsiteX1" fmla="*/ 2043035 w 2196049"/>
                  <a:gd name="connsiteY1" fmla="*/ 0 h 2069730"/>
                  <a:gd name="connsiteX2" fmla="*/ 0 w 2196049"/>
                  <a:gd name="connsiteY2" fmla="*/ 1370656 h 2069730"/>
                  <a:gd name="connsiteX3" fmla="*/ 2046389 w 2196049"/>
                  <a:gd name="connsiteY3" fmla="*/ 2022505 h 2069730"/>
                  <a:gd name="connsiteX0" fmla="*/ 2046389 w 2046389"/>
                  <a:gd name="connsiteY0" fmla="*/ 2022505 h 2069730"/>
                  <a:gd name="connsiteX1" fmla="*/ 2043035 w 2046389"/>
                  <a:gd name="connsiteY1" fmla="*/ 0 h 2069730"/>
                  <a:gd name="connsiteX2" fmla="*/ 0 w 2046389"/>
                  <a:gd name="connsiteY2" fmla="*/ 1370656 h 2069730"/>
                  <a:gd name="connsiteX3" fmla="*/ 2046389 w 2046389"/>
                  <a:gd name="connsiteY3" fmla="*/ 2022505 h 2069730"/>
                  <a:gd name="connsiteX0" fmla="*/ 2046389 w 2046389"/>
                  <a:gd name="connsiteY0" fmla="*/ 2022505 h 2022505"/>
                  <a:gd name="connsiteX1" fmla="*/ 2043035 w 2046389"/>
                  <a:gd name="connsiteY1" fmla="*/ 0 h 2022505"/>
                  <a:gd name="connsiteX2" fmla="*/ 0 w 2046389"/>
                  <a:gd name="connsiteY2" fmla="*/ 1370656 h 2022505"/>
                  <a:gd name="connsiteX3" fmla="*/ 2046389 w 2046389"/>
                  <a:gd name="connsiteY3" fmla="*/ 2022505 h 2022505"/>
                  <a:gd name="connsiteX0" fmla="*/ 2031940 w 2181586"/>
                  <a:gd name="connsiteY0" fmla="*/ 2022505 h 2069730"/>
                  <a:gd name="connsiteX1" fmla="*/ 2028586 w 2181586"/>
                  <a:gd name="connsiteY1" fmla="*/ 0 h 2069730"/>
                  <a:gd name="connsiteX2" fmla="*/ 0 w 2181586"/>
                  <a:gd name="connsiteY2" fmla="*/ 1370656 h 2069730"/>
                  <a:gd name="connsiteX3" fmla="*/ 2031940 w 2181586"/>
                  <a:gd name="connsiteY3" fmla="*/ 2022505 h 2069730"/>
                  <a:gd name="connsiteX0" fmla="*/ 2031940 w 2181587"/>
                  <a:gd name="connsiteY0" fmla="*/ 2022505 h 2022505"/>
                  <a:gd name="connsiteX1" fmla="*/ 2028586 w 2181587"/>
                  <a:gd name="connsiteY1" fmla="*/ 0 h 2022505"/>
                  <a:gd name="connsiteX2" fmla="*/ 0 w 2181587"/>
                  <a:gd name="connsiteY2" fmla="*/ 1370656 h 2022505"/>
                  <a:gd name="connsiteX3" fmla="*/ 2031940 w 2181587"/>
                  <a:gd name="connsiteY3" fmla="*/ 2022505 h 2022505"/>
                  <a:gd name="connsiteX0" fmla="*/ 2031940 w 2184817"/>
                  <a:gd name="connsiteY0" fmla="*/ 2036881 h 2084863"/>
                  <a:gd name="connsiteX1" fmla="*/ 2038219 w 2184817"/>
                  <a:gd name="connsiteY1" fmla="*/ 0 h 2084863"/>
                  <a:gd name="connsiteX2" fmla="*/ 0 w 2184817"/>
                  <a:gd name="connsiteY2" fmla="*/ 1385032 h 2084863"/>
                  <a:gd name="connsiteX3" fmla="*/ 2031940 w 2184817"/>
                  <a:gd name="connsiteY3" fmla="*/ 2036881 h 2084863"/>
                  <a:gd name="connsiteX0" fmla="*/ 2031940 w 2038219"/>
                  <a:gd name="connsiteY0" fmla="*/ 2036881 h 2084864"/>
                  <a:gd name="connsiteX1" fmla="*/ 2038219 w 2038219"/>
                  <a:gd name="connsiteY1" fmla="*/ 0 h 2084864"/>
                  <a:gd name="connsiteX2" fmla="*/ 0 w 2038219"/>
                  <a:gd name="connsiteY2" fmla="*/ 1385032 h 2084864"/>
                  <a:gd name="connsiteX3" fmla="*/ 2031940 w 2038219"/>
                  <a:gd name="connsiteY3" fmla="*/ 2036881 h 2084864"/>
                  <a:gd name="connsiteX0" fmla="*/ 2031940 w 2038219"/>
                  <a:gd name="connsiteY0" fmla="*/ 2036881 h 2036881"/>
                  <a:gd name="connsiteX1" fmla="*/ 2038219 w 2038219"/>
                  <a:gd name="connsiteY1" fmla="*/ 0 h 2036881"/>
                  <a:gd name="connsiteX2" fmla="*/ 0 w 2038219"/>
                  <a:gd name="connsiteY2" fmla="*/ 1385032 h 2036881"/>
                  <a:gd name="connsiteX3" fmla="*/ 2031940 w 2038219"/>
                  <a:gd name="connsiteY3" fmla="*/ 2036881 h 2036881"/>
                  <a:gd name="connsiteX0" fmla="*/ 2042280 w 2195197"/>
                  <a:gd name="connsiteY0" fmla="*/ 2036881 h 2086777"/>
                  <a:gd name="connsiteX1" fmla="*/ 2048559 w 2195197"/>
                  <a:gd name="connsiteY1" fmla="*/ 0 h 2086777"/>
                  <a:gd name="connsiteX2" fmla="*/ 0 w 2195197"/>
                  <a:gd name="connsiteY2" fmla="*/ 1405607 h 2086777"/>
                  <a:gd name="connsiteX3" fmla="*/ 2042280 w 2195197"/>
                  <a:gd name="connsiteY3" fmla="*/ 2036881 h 2086777"/>
                  <a:gd name="connsiteX0" fmla="*/ 2042280 w 2195197"/>
                  <a:gd name="connsiteY0" fmla="*/ 2036881 h 2036881"/>
                  <a:gd name="connsiteX1" fmla="*/ 2048559 w 2195197"/>
                  <a:gd name="connsiteY1" fmla="*/ 0 h 2036881"/>
                  <a:gd name="connsiteX2" fmla="*/ 0 w 2195197"/>
                  <a:gd name="connsiteY2" fmla="*/ 1405607 h 2036881"/>
                  <a:gd name="connsiteX3" fmla="*/ 2042280 w 2195197"/>
                  <a:gd name="connsiteY3" fmla="*/ 2036881 h 2036881"/>
                  <a:gd name="connsiteX0" fmla="*/ 2042280 w 2048559"/>
                  <a:gd name="connsiteY0" fmla="*/ 2036881 h 2036881"/>
                  <a:gd name="connsiteX1" fmla="*/ 2048559 w 2048559"/>
                  <a:gd name="connsiteY1" fmla="*/ 0 h 2036881"/>
                  <a:gd name="connsiteX2" fmla="*/ 0 w 2048559"/>
                  <a:gd name="connsiteY2" fmla="*/ 1405607 h 2036881"/>
                  <a:gd name="connsiteX3" fmla="*/ 2042280 w 2048559"/>
                  <a:gd name="connsiteY3" fmla="*/ 2036881 h 2036881"/>
                  <a:gd name="connsiteX0" fmla="*/ 2042280 w 2195197"/>
                  <a:gd name="connsiteY0" fmla="*/ 2062600 h 2113884"/>
                  <a:gd name="connsiteX1" fmla="*/ 2048559 w 2195197"/>
                  <a:gd name="connsiteY1" fmla="*/ 0 h 2113884"/>
                  <a:gd name="connsiteX2" fmla="*/ 0 w 2195197"/>
                  <a:gd name="connsiteY2" fmla="*/ 1431326 h 2113884"/>
                  <a:gd name="connsiteX3" fmla="*/ 2042280 w 2195197"/>
                  <a:gd name="connsiteY3" fmla="*/ 2062600 h 2113884"/>
                  <a:gd name="connsiteX0" fmla="*/ 2042280 w 2191754"/>
                  <a:gd name="connsiteY0" fmla="*/ 2134612 h 2189824"/>
                  <a:gd name="connsiteX1" fmla="*/ 2038218 w 2191754"/>
                  <a:gd name="connsiteY1" fmla="*/ 0 h 2189824"/>
                  <a:gd name="connsiteX2" fmla="*/ 0 w 2191754"/>
                  <a:gd name="connsiteY2" fmla="*/ 1503338 h 2189824"/>
                  <a:gd name="connsiteX3" fmla="*/ 2042280 w 2191754"/>
                  <a:gd name="connsiteY3" fmla="*/ 2134612 h 2189824"/>
                  <a:gd name="connsiteX0" fmla="*/ 2042280 w 2191754"/>
                  <a:gd name="connsiteY0" fmla="*/ 2114037 h 2168120"/>
                  <a:gd name="connsiteX1" fmla="*/ 2038218 w 2191754"/>
                  <a:gd name="connsiteY1" fmla="*/ 0 h 2168120"/>
                  <a:gd name="connsiteX2" fmla="*/ 0 w 2191754"/>
                  <a:gd name="connsiteY2" fmla="*/ 1482763 h 2168120"/>
                  <a:gd name="connsiteX3" fmla="*/ 2042280 w 2191754"/>
                  <a:gd name="connsiteY3" fmla="*/ 2114037 h 2168120"/>
                  <a:gd name="connsiteX0" fmla="*/ 2042280 w 2042280"/>
                  <a:gd name="connsiteY0" fmla="*/ 2114037 h 2168120"/>
                  <a:gd name="connsiteX1" fmla="*/ 2038218 w 2042280"/>
                  <a:gd name="connsiteY1" fmla="*/ 0 h 2168120"/>
                  <a:gd name="connsiteX2" fmla="*/ 0 w 2042280"/>
                  <a:gd name="connsiteY2" fmla="*/ 1482763 h 2168120"/>
                  <a:gd name="connsiteX3" fmla="*/ 2042280 w 2042280"/>
                  <a:gd name="connsiteY3" fmla="*/ 2114037 h 2168120"/>
                  <a:gd name="connsiteX0" fmla="*/ 2042280 w 2042280"/>
                  <a:gd name="connsiteY0" fmla="*/ 2114037 h 2114037"/>
                  <a:gd name="connsiteX1" fmla="*/ 2038218 w 2042280"/>
                  <a:gd name="connsiteY1" fmla="*/ 0 h 2114037"/>
                  <a:gd name="connsiteX2" fmla="*/ 0 w 2042280"/>
                  <a:gd name="connsiteY2" fmla="*/ 1482763 h 2114037"/>
                  <a:gd name="connsiteX3" fmla="*/ 2042280 w 2042280"/>
                  <a:gd name="connsiteY3" fmla="*/ 2114037 h 2114037"/>
                  <a:gd name="connsiteX0" fmla="*/ 2037110 w 2186957"/>
                  <a:gd name="connsiteY0" fmla="*/ 2114037 h 2166629"/>
                  <a:gd name="connsiteX1" fmla="*/ 2033048 w 2186957"/>
                  <a:gd name="connsiteY1" fmla="*/ 0 h 2166629"/>
                  <a:gd name="connsiteX2" fmla="*/ 0 w 2186957"/>
                  <a:gd name="connsiteY2" fmla="*/ 1467331 h 2166629"/>
                  <a:gd name="connsiteX3" fmla="*/ 2037110 w 2186957"/>
                  <a:gd name="connsiteY3" fmla="*/ 2114037 h 2166629"/>
                  <a:gd name="connsiteX0" fmla="*/ 2037110 w 2186957"/>
                  <a:gd name="connsiteY0" fmla="*/ 2114037 h 2114037"/>
                  <a:gd name="connsiteX1" fmla="*/ 2033048 w 2186957"/>
                  <a:gd name="connsiteY1" fmla="*/ 0 h 2114037"/>
                  <a:gd name="connsiteX2" fmla="*/ 0 w 2186957"/>
                  <a:gd name="connsiteY2" fmla="*/ 1467331 h 2114037"/>
                  <a:gd name="connsiteX3" fmla="*/ 2037110 w 2186957"/>
                  <a:gd name="connsiteY3" fmla="*/ 2114037 h 2114037"/>
                  <a:gd name="connsiteX0" fmla="*/ 2037110 w 2192192"/>
                  <a:gd name="connsiteY0" fmla="*/ 2119181 h 2172051"/>
                  <a:gd name="connsiteX1" fmla="*/ 2048558 w 2192192"/>
                  <a:gd name="connsiteY1" fmla="*/ 0 h 2172051"/>
                  <a:gd name="connsiteX2" fmla="*/ 0 w 2192192"/>
                  <a:gd name="connsiteY2" fmla="*/ 1472475 h 2172051"/>
                  <a:gd name="connsiteX3" fmla="*/ 2037110 w 2192192"/>
                  <a:gd name="connsiteY3" fmla="*/ 2119181 h 2172051"/>
                  <a:gd name="connsiteX0" fmla="*/ 2037110 w 2048558"/>
                  <a:gd name="connsiteY0" fmla="*/ 2119181 h 2172051"/>
                  <a:gd name="connsiteX1" fmla="*/ 2048558 w 2048558"/>
                  <a:gd name="connsiteY1" fmla="*/ 0 h 2172051"/>
                  <a:gd name="connsiteX2" fmla="*/ 0 w 2048558"/>
                  <a:gd name="connsiteY2" fmla="*/ 1472475 h 2172051"/>
                  <a:gd name="connsiteX3" fmla="*/ 2037110 w 2048558"/>
                  <a:gd name="connsiteY3" fmla="*/ 2119181 h 2172051"/>
                  <a:gd name="connsiteX0" fmla="*/ 2037110 w 2048558"/>
                  <a:gd name="connsiteY0" fmla="*/ 2119181 h 2119181"/>
                  <a:gd name="connsiteX1" fmla="*/ 2048558 w 2048558"/>
                  <a:gd name="connsiteY1" fmla="*/ 0 h 2119181"/>
                  <a:gd name="connsiteX2" fmla="*/ 0 w 2048558"/>
                  <a:gd name="connsiteY2" fmla="*/ 1472475 h 2119181"/>
                  <a:gd name="connsiteX3" fmla="*/ 2037110 w 2048558"/>
                  <a:gd name="connsiteY3" fmla="*/ 2119181 h 2119181"/>
                  <a:gd name="connsiteX0" fmla="*/ 2037110 w 2189709"/>
                  <a:gd name="connsiteY0" fmla="*/ 2104497 h 2156573"/>
                  <a:gd name="connsiteX1" fmla="*/ 2043637 w 2189709"/>
                  <a:gd name="connsiteY1" fmla="*/ 0 h 2156573"/>
                  <a:gd name="connsiteX2" fmla="*/ 0 w 2189709"/>
                  <a:gd name="connsiteY2" fmla="*/ 1457791 h 2156573"/>
                  <a:gd name="connsiteX3" fmla="*/ 2037110 w 2189709"/>
                  <a:gd name="connsiteY3" fmla="*/ 2104497 h 2156573"/>
                  <a:gd name="connsiteX0" fmla="*/ 2037110 w 2043637"/>
                  <a:gd name="connsiteY0" fmla="*/ 2104497 h 2156573"/>
                  <a:gd name="connsiteX1" fmla="*/ 2043637 w 2043637"/>
                  <a:gd name="connsiteY1" fmla="*/ 0 h 2156573"/>
                  <a:gd name="connsiteX2" fmla="*/ 0 w 2043637"/>
                  <a:gd name="connsiteY2" fmla="*/ 1457791 h 2156573"/>
                  <a:gd name="connsiteX3" fmla="*/ 2037110 w 2043637"/>
                  <a:gd name="connsiteY3" fmla="*/ 2104497 h 2156573"/>
                  <a:gd name="connsiteX0" fmla="*/ 2037110 w 2043637"/>
                  <a:gd name="connsiteY0" fmla="*/ 2104497 h 2104497"/>
                  <a:gd name="connsiteX1" fmla="*/ 2043637 w 2043637"/>
                  <a:gd name="connsiteY1" fmla="*/ 0 h 2104497"/>
                  <a:gd name="connsiteX2" fmla="*/ 0 w 2043637"/>
                  <a:gd name="connsiteY2" fmla="*/ 1457791 h 2104497"/>
                  <a:gd name="connsiteX3" fmla="*/ 2037110 w 2043637"/>
                  <a:gd name="connsiteY3" fmla="*/ 2104497 h 2104497"/>
                </a:gdLst>
                <a:ahLst/>
                <a:cxnLst>
                  <a:cxn ang="0">
                    <a:pos x="connsiteX0" y="connsiteY0"/>
                  </a:cxn>
                  <a:cxn ang="0">
                    <a:pos x="connsiteX1" y="connsiteY1"/>
                  </a:cxn>
                  <a:cxn ang="0">
                    <a:pos x="connsiteX2" y="connsiteY2"/>
                  </a:cxn>
                  <a:cxn ang="0">
                    <a:pos x="connsiteX3" y="connsiteY3"/>
                  </a:cxn>
                </a:cxnLst>
                <a:rect l="l" t="t" r="r" b="b"/>
                <a:pathLst>
                  <a:path w="2043637" h="2104497">
                    <a:moveTo>
                      <a:pt x="2037110" y="2104497"/>
                    </a:moveTo>
                    <a:cubicBezTo>
                      <a:pt x="2039286" y="1402998"/>
                      <a:pt x="2041461" y="701499"/>
                      <a:pt x="2043637" y="0"/>
                    </a:cubicBezTo>
                    <a:lnTo>
                      <a:pt x="0" y="1457791"/>
                    </a:lnTo>
                    <a:lnTo>
                      <a:pt x="2037110" y="2104497"/>
                    </a:lnTo>
                    <a:close/>
                  </a:path>
                </a:pathLst>
              </a:custGeom>
              <a:gradFill flip="none" rotWithShape="1">
                <a:gsLst>
                  <a:gs pos="55000">
                    <a:srgbClr val="054463"/>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0" name="Rectangle 5">
                <a:extLst>
                  <a:ext uri="{FF2B5EF4-FFF2-40B4-BE49-F238E27FC236}">
                    <a16:creationId xmlns:a16="http://schemas.microsoft.com/office/drawing/2014/main" id="{C0953D25-B8D5-374B-9B30-51627062CC4A}"/>
                  </a:ext>
                </a:extLst>
              </p:cNvPr>
              <p:cNvSpPr/>
              <p:nvPr userDrawn="1"/>
            </p:nvSpPr>
            <p:spPr>
              <a:xfrm>
                <a:off x="11305327" y="5603133"/>
                <a:ext cx="905436" cy="128123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2000309"/>
                  <a:gd name="connsiteY0" fmla="*/ 3005241 h 3005241"/>
                  <a:gd name="connsiteX1" fmla="*/ 1861926 w 2000309"/>
                  <a:gd name="connsiteY1" fmla="*/ 1 h 3005241"/>
                  <a:gd name="connsiteX2" fmla="*/ 1863711 w 2000309"/>
                  <a:gd name="connsiteY2" fmla="*/ 2995436 h 3005241"/>
                  <a:gd name="connsiteX3" fmla="*/ 0 w 2000309"/>
                  <a:gd name="connsiteY3" fmla="*/ 3005241 h 3005241"/>
                  <a:gd name="connsiteX0" fmla="*/ 0 w 1017410"/>
                  <a:gd name="connsiteY0" fmla="*/ 2985009 h 2995436"/>
                  <a:gd name="connsiteX1" fmla="*/ 946812 w 1017410"/>
                  <a:gd name="connsiteY1" fmla="*/ 1 h 2995436"/>
                  <a:gd name="connsiteX2" fmla="*/ 948597 w 1017410"/>
                  <a:gd name="connsiteY2" fmla="*/ 2995436 h 2995436"/>
                  <a:gd name="connsiteX3" fmla="*/ 0 w 1017410"/>
                  <a:gd name="connsiteY3" fmla="*/ 2985009 h 2995436"/>
                  <a:gd name="connsiteX0" fmla="*/ 0 w 1065356"/>
                  <a:gd name="connsiteY0" fmla="*/ 1275398 h 1285825"/>
                  <a:gd name="connsiteX1" fmla="*/ 1007820 w 1065356"/>
                  <a:gd name="connsiteY1" fmla="*/ 9 h 1285825"/>
                  <a:gd name="connsiteX2" fmla="*/ 948597 w 1065356"/>
                  <a:gd name="connsiteY2" fmla="*/ 1285825 h 1285825"/>
                  <a:gd name="connsiteX3" fmla="*/ 0 w 1065356"/>
                  <a:gd name="connsiteY3" fmla="*/ 1275398 h 1285825"/>
                  <a:gd name="connsiteX0" fmla="*/ 0 w 982871"/>
                  <a:gd name="connsiteY0" fmla="*/ 1275398 h 1285825"/>
                  <a:gd name="connsiteX1" fmla="*/ 895973 w 982871"/>
                  <a:gd name="connsiteY1" fmla="*/ 9 h 1285825"/>
                  <a:gd name="connsiteX2" fmla="*/ 948597 w 982871"/>
                  <a:gd name="connsiteY2" fmla="*/ 1285825 h 1285825"/>
                  <a:gd name="connsiteX3" fmla="*/ 0 w 982871"/>
                  <a:gd name="connsiteY3" fmla="*/ 1275398 h 1285825"/>
                  <a:gd name="connsiteX0" fmla="*/ 0 w 982871"/>
                  <a:gd name="connsiteY0" fmla="*/ 1275389 h 1285816"/>
                  <a:gd name="connsiteX1" fmla="*/ 895973 w 982871"/>
                  <a:gd name="connsiteY1" fmla="*/ 0 h 1285816"/>
                  <a:gd name="connsiteX2" fmla="*/ 948597 w 982871"/>
                  <a:gd name="connsiteY2" fmla="*/ 1285816 h 1285816"/>
                  <a:gd name="connsiteX3" fmla="*/ 0 w 982871"/>
                  <a:gd name="connsiteY3" fmla="*/ 1275389 h 1285816"/>
                  <a:gd name="connsiteX0" fmla="*/ 0 w 948597"/>
                  <a:gd name="connsiteY0" fmla="*/ 1275389 h 1285816"/>
                  <a:gd name="connsiteX1" fmla="*/ 895973 w 948597"/>
                  <a:gd name="connsiteY1" fmla="*/ 0 h 1285816"/>
                  <a:gd name="connsiteX2" fmla="*/ 948597 w 948597"/>
                  <a:gd name="connsiteY2" fmla="*/ 1285816 h 1285816"/>
                  <a:gd name="connsiteX3" fmla="*/ 0 w 948597"/>
                  <a:gd name="connsiteY3" fmla="*/ 1275389 h 1285816"/>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807317"/>
                  <a:gd name="connsiteY0" fmla="*/ 1255167 h 1275710"/>
                  <a:gd name="connsiteX1" fmla="*/ 753622 w 807317"/>
                  <a:gd name="connsiteY1" fmla="*/ 10 h 1275710"/>
                  <a:gd name="connsiteX2" fmla="*/ 745238 w 807317"/>
                  <a:gd name="connsiteY2" fmla="*/ 1275710 h 1275710"/>
                  <a:gd name="connsiteX3" fmla="*/ 0 w 807317"/>
                  <a:gd name="connsiteY3" fmla="*/ 1255167 h 1275710"/>
                  <a:gd name="connsiteX0" fmla="*/ 0 w 753622"/>
                  <a:gd name="connsiteY0" fmla="*/ 1255167 h 1275710"/>
                  <a:gd name="connsiteX1" fmla="*/ 753622 w 753622"/>
                  <a:gd name="connsiteY1" fmla="*/ 10 h 1275710"/>
                  <a:gd name="connsiteX2" fmla="*/ 745238 w 753622"/>
                  <a:gd name="connsiteY2" fmla="*/ 1275710 h 1275710"/>
                  <a:gd name="connsiteX3" fmla="*/ 0 w 753622"/>
                  <a:gd name="connsiteY3" fmla="*/ 1255167 h 1275710"/>
                  <a:gd name="connsiteX0" fmla="*/ 0 w 753622"/>
                  <a:gd name="connsiteY0" fmla="*/ 1255157 h 1275700"/>
                  <a:gd name="connsiteX1" fmla="*/ 753622 w 753622"/>
                  <a:gd name="connsiteY1" fmla="*/ 0 h 1275700"/>
                  <a:gd name="connsiteX2" fmla="*/ 745238 w 753622"/>
                  <a:gd name="connsiteY2" fmla="*/ 1275700 h 1275700"/>
                  <a:gd name="connsiteX3" fmla="*/ 0 w 753622"/>
                  <a:gd name="connsiteY3" fmla="*/ 1255157 h 1275700"/>
                  <a:gd name="connsiteX0" fmla="*/ 0 w 807317"/>
                  <a:gd name="connsiteY0" fmla="*/ 1265275 h 1275702"/>
                  <a:gd name="connsiteX1" fmla="*/ 753622 w 807317"/>
                  <a:gd name="connsiteY1" fmla="*/ 2 h 1275702"/>
                  <a:gd name="connsiteX2" fmla="*/ 745238 w 807317"/>
                  <a:gd name="connsiteY2" fmla="*/ 1275702 h 1275702"/>
                  <a:gd name="connsiteX3" fmla="*/ 0 w 807317"/>
                  <a:gd name="connsiteY3" fmla="*/ 1265275 h 1275702"/>
                  <a:gd name="connsiteX0" fmla="*/ 0 w 753622"/>
                  <a:gd name="connsiteY0" fmla="*/ 1265275 h 1275702"/>
                  <a:gd name="connsiteX1" fmla="*/ 753622 w 753622"/>
                  <a:gd name="connsiteY1" fmla="*/ 2 h 1275702"/>
                  <a:gd name="connsiteX2" fmla="*/ 745238 w 753622"/>
                  <a:gd name="connsiteY2" fmla="*/ 1275702 h 1275702"/>
                  <a:gd name="connsiteX3" fmla="*/ 0 w 753622"/>
                  <a:gd name="connsiteY3" fmla="*/ 1265275 h 1275702"/>
                  <a:gd name="connsiteX0" fmla="*/ 0 w 753622"/>
                  <a:gd name="connsiteY0" fmla="*/ 1265273 h 1275700"/>
                  <a:gd name="connsiteX1" fmla="*/ 753622 w 753622"/>
                  <a:gd name="connsiteY1" fmla="*/ 0 h 1275700"/>
                  <a:gd name="connsiteX2" fmla="*/ 745238 w 753622"/>
                  <a:gd name="connsiteY2" fmla="*/ 1275700 h 1275700"/>
                  <a:gd name="connsiteX3" fmla="*/ 0 w 753622"/>
                  <a:gd name="connsiteY3" fmla="*/ 1265273 h 1275700"/>
                  <a:gd name="connsiteX0" fmla="*/ 0 w 971126"/>
                  <a:gd name="connsiteY0" fmla="*/ 1265275 h 1275702"/>
                  <a:gd name="connsiteX1" fmla="*/ 906141 w 971126"/>
                  <a:gd name="connsiteY1" fmla="*/ 2 h 1275702"/>
                  <a:gd name="connsiteX2" fmla="*/ 897757 w 971126"/>
                  <a:gd name="connsiteY2" fmla="*/ 1275702 h 1275702"/>
                  <a:gd name="connsiteX3" fmla="*/ 0 w 971126"/>
                  <a:gd name="connsiteY3" fmla="*/ 1265275 h 1275702"/>
                  <a:gd name="connsiteX0" fmla="*/ 0 w 906141"/>
                  <a:gd name="connsiteY0" fmla="*/ 1265275 h 1275702"/>
                  <a:gd name="connsiteX1" fmla="*/ 906141 w 906141"/>
                  <a:gd name="connsiteY1" fmla="*/ 2 h 1275702"/>
                  <a:gd name="connsiteX2" fmla="*/ 897757 w 906141"/>
                  <a:gd name="connsiteY2" fmla="*/ 1275702 h 1275702"/>
                  <a:gd name="connsiteX3" fmla="*/ 0 w 906141"/>
                  <a:gd name="connsiteY3" fmla="*/ 1265275 h 1275702"/>
                  <a:gd name="connsiteX0" fmla="*/ 0 w 906141"/>
                  <a:gd name="connsiteY0" fmla="*/ 1265273 h 1275700"/>
                  <a:gd name="connsiteX1" fmla="*/ 906141 w 906141"/>
                  <a:gd name="connsiteY1" fmla="*/ 0 h 1275700"/>
                  <a:gd name="connsiteX2" fmla="*/ 897757 w 906141"/>
                  <a:gd name="connsiteY2" fmla="*/ 1275700 h 1275700"/>
                  <a:gd name="connsiteX3" fmla="*/ 0 w 906141"/>
                  <a:gd name="connsiteY3" fmla="*/ 1265273 h 1275700"/>
                </a:gdLst>
                <a:ahLst/>
                <a:cxnLst>
                  <a:cxn ang="0">
                    <a:pos x="connsiteX0" y="connsiteY0"/>
                  </a:cxn>
                  <a:cxn ang="0">
                    <a:pos x="connsiteX1" y="connsiteY1"/>
                  </a:cxn>
                  <a:cxn ang="0">
                    <a:pos x="connsiteX2" y="connsiteY2"/>
                  </a:cxn>
                  <a:cxn ang="0">
                    <a:pos x="connsiteX3" y="connsiteY3"/>
                  </a:cxn>
                </a:cxnLst>
                <a:rect l="l" t="t" r="r" b="b"/>
                <a:pathLst>
                  <a:path w="906141" h="1275700">
                    <a:moveTo>
                      <a:pt x="0" y="1265273"/>
                    </a:moveTo>
                    <a:lnTo>
                      <a:pt x="906141" y="0"/>
                    </a:lnTo>
                    <a:cubicBezTo>
                      <a:pt x="903346" y="425233"/>
                      <a:pt x="900552" y="850467"/>
                      <a:pt x="897757" y="1275700"/>
                    </a:cubicBezTo>
                    <a:lnTo>
                      <a:pt x="0" y="1265273"/>
                    </a:lnTo>
                    <a:close/>
                  </a:path>
                </a:pathLst>
              </a:custGeom>
              <a:gradFill flip="none" rotWithShape="1">
                <a:gsLst>
                  <a:gs pos="63000">
                    <a:srgbClr val="04476A"/>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2" name="Rectangle 5">
              <a:extLst>
                <a:ext uri="{FF2B5EF4-FFF2-40B4-BE49-F238E27FC236}">
                  <a16:creationId xmlns:a16="http://schemas.microsoft.com/office/drawing/2014/main" id="{F0E0321E-4EFA-9E4E-B4C8-F04016E9E1AD}"/>
                </a:ext>
              </a:extLst>
            </p:cNvPr>
            <p:cNvSpPr/>
            <p:nvPr userDrawn="1"/>
          </p:nvSpPr>
          <p:spPr>
            <a:xfrm>
              <a:off x="-3464" y="3480160"/>
              <a:ext cx="2180493" cy="154016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2004192"/>
                <a:gd name="connsiteX1" fmla="*/ 177 w 4415408"/>
                <a:gd name="connsiteY1" fmla="*/ 0 h 2004192"/>
                <a:gd name="connsiteX2" fmla="*/ 5472 w 4415408"/>
                <a:gd name="connsiteY2" fmla="*/ 1533508 h 2004192"/>
                <a:gd name="connsiteX3" fmla="*/ 4415408 w 4415408"/>
                <a:gd name="connsiteY3" fmla="*/ 1934828 h 2004192"/>
                <a:gd name="connsiteX0" fmla="*/ 1790233 w 1790234"/>
                <a:gd name="connsiteY0" fmla="*/ 743889 h 1551033"/>
                <a:gd name="connsiteX1" fmla="*/ 177 w 1790234"/>
                <a:gd name="connsiteY1" fmla="*/ 0 h 1551033"/>
                <a:gd name="connsiteX2" fmla="*/ 5472 w 1790234"/>
                <a:gd name="connsiteY2" fmla="*/ 1533508 h 1551033"/>
                <a:gd name="connsiteX3" fmla="*/ 1790233 w 1790234"/>
                <a:gd name="connsiteY3" fmla="*/ 743889 h 1551033"/>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2"/>
                <a:gd name="connsiteY0" fmla="*/ 826657 h 1533508"/>
                <a:gd name="connsiteX1" fmla="*/ 177 w 1813342"/>
                <a:gd name="connsiteY1" fmla="*/ 0 h 1533508"/>
                <a:gd name="connsiteX2" fmla="*/ 5472 w 1813342"/>
                <a:gd name="connsiteY2" fmla="*/ 1533508 h 1533508"/>
                <a:gd name="connsiteX3" fmla="*/ 1813342 w 1813342"/>
                <a:gd name="connsiteY3" fmla="*/ 826657 h 1533508"/>
                <a:gd name="connsiteX0" fmla="*/ 2127623 w 2127623"/>
                <a:gd name="connsiteY0" fmla="*/ 946210 h 1533508"/>
                <a:gd name="connsiteX1" fmla="*/ 177 w 2127623"/>
                <a:gd name="connsiteY1" fmla="*/ 0 h 1533508"/>
                <a:gd name="connsiteX2" fmla="*/ 5472 w 2127623"/>
                <a:gd name="connsiteY2" fmla="*/ 1533508 h 1533508"/>
                <a:gd name="connsiteX3" fmla="*/ 2127623 w 2127623"/>
                <a:gd name="connsiteY3" fmla="*/ 946210 h 1533508"/>
                <a:gd name="connsiteX0" fmla="*/ 2182195 w 2182195"/>
                <a:gd name="connsiteY0" fmla="*/ 975445 h 1533508"/>
                <a:gd name="connsiteX1" fmla="*/ 177 w 2182195"/>
                <a:gd name="connsiteY1" fmla="*/ 0 h 1533508"/>
                <a:gd name="connsiteX2" fmla="*/ 5472 w 2182195"/>
                <a:gd name="connsiteY2" fmla="*/ 1533508 h 1533508"/>
                <a:gd name="connsiteX3" fmla="*/ 2182195 w 2182195"/>
                <a:gd name="connsiteY3" fmla="*/ 975445 h 1533508"/>
              </a:gdLst>
              <a:ahLst/>
              <a:cxnLst>
                <a:cxn ang="0">
                  <a:pos x="connsiteX0" y="connsiteY0"/>
                </a:cxn>
                <a:cxn ang="0">
                  <a:pos x="connsiteX1" y="connsiteY1"/>
                </a:cxn>
                <a:cxn ang="0">
                  <a:pos x="connsiteX2" y="connsiteY2"/>
                </a:cxn>
                <a:cxn ang="0">
                  <a:pos x="connsiteX3" y="connsiteY3"/>
                </a:cxn>
              </a:cxnLst>
              <a:rect l="l" t="t" r="r" b="b"/>
              <a:pathLst>
                <a:path w="2182195" h="1533508">
                  <a:moveTo>
                    <a:pt x="2182195" y="975445"/>
                  </a:moveTo>
                  <a:lnTo>
                    <a:pt x="177" y="0"/>
                  </a:lnTo>
                  <a:cubicBezTo>
                    <a:pt x="-1300" y="1030773"/>
                    <a:pt x="6949" y="502735"/>
                    <a:pt x="5472" y="1533508"/>
                  </a:cubicBezTo>
                  <a:lnTo>
                    <a:pt x="2182195" y="975445"/>
                  </a:lnTo>
                  <a:close/>
                </a:path>
              </a:pathLst>
            </a:custGeom>
            <a:gradFill flip="none" rotWithShape="1">
              <a:gsLst>
                <a:gs pos="0">
                  <a:srgbClr val="5BAF5B"/>
                </a:gs>
                <a:gs pos="29000">
                  <a:srgbClr val="2A984C"/>
                </a:gs>
                <a:gs pos="69000">
                  <a:schemeClr val="accent4"/>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cxnSp>
        <p:nvCxnSpPr>
          <p:cNvPr id="23" name="Straight Connector 22">
            <a:extLst>
              <a:ext uri="{FF2B5EF4-FFF2-40B4-BE49-F238E27FC236}">
                <a16:creationId xmlns:a16="http://schemas.microsoft.com/office/drawing/2014/main" id="{549EF9F3-F960-4D9B-B8D4-F04027B06614}"/>
              </a:ext>
            </a:extLst>
          </p:cNvPr>
          <p:cNvCxnSpPr>
            <a:cxnSpLocks/>
          </p:cNvCxnSpPr>
          <p:nvPr userDrawn="1"/>
        </p:nvCxnSpPr>
        <p:spPr>
          <a:xfrm>
            <a:off x="1944547" y="1562582"/>
            <a:ext cx="0" cy="2022311"/>
          </a:xfrm>
          <a:prstGeom prst="line">
            <a:avLst/>
          </a:prstGeom>
          <a:ln w="41275">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C5F70BD0-BC18-4C3A-89C0-282DC135A93C}"/>
              </a:ext>
            </a:extLst>
          </p:cNvPr>
          <p:cNvSpPr/>
          <p:nvPr userDrawn="1"/>
        </p:nvSpPr>
        <p:spPr>
          <a:xfrm>
            <a:off x="9816308" y="6576905"/>
            <a:ext cx="2379177" cy="230832"/>
          </a:xfrm>
          <a:prstGeom prst="rect">
            <a:avLst/>
          </a:prstGeom>
        </p:spPr>
        <p:txBody>
          <a:bodyPr wrap="none">
            <a:spAutoFit/>
          </a:bodyPr>
          <a:lstStyle/>
          <a:p>
            <a:pPr algn="l"/>
            <a:r>
              <a:rPr lang="en-US" sz="900" b="0" i="0" kern="1200" dirty="0">
                <a:solidFill>
                  <a:schemeClr val="bg1"/>
                </a:solidFill>
                <a:effectLst/>
                <a:latin typeface="Arial" charset="0"/>
                <a:ea typeface="Arial" charset="0"/>
                <a:cs typeface="Arial" charset="0"/>
              </a:rPr>
              <a:t>© 2022 Ameresco, Inc. All rights reserved.</a:t>
            </a:r>
            <a:r>
              <a:rPr lang="en-US" sz="900" b="0" i="0" dirty="0">
                <a:solidFill>
                  <a:schemeClr val="bg1"/>
                </a:solidFill>
                <a:effectLst/>
                <a:latin typeface="Arial" charset="0"/>
                <a:ea typeface="Arial" charset="0"/>
                <a:cs typeface="Arial" charset="0"/>
              </a:rPr>
              <a:t> </a:t>
            </a:r>
            <a:endParaRPr lang="en-US" sz="900" b="0" i="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18467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MRC-Cover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994D9A-7932-460C-A3A6-0F510B3D21E8}"/>
              </a:ext>
            </a:extLst>
          </p:cNvPr>
          <p:cNvGrpSpPr/>
          <p:nvPr userDrawn="1"/>
        </p:nvGrpSpPr>
        <p:grpSpPr>
          <a:xfrm>
            <a:off x="334572" y="5699176"/>
            <a:ext cx="2882820" cy="907228"/>
            <a:chOff x="334572" y="5190624"/>
            <a:chExt cx="2882820" cy="907228"/>
          </a:xfrm>
        </p:grpSpPr>
        <p:pic>
          <p:nvPicPr>
            <p:cNvPr id="16" name="Picture 15">
              <a:extLst>
                <a:ext uri="{FF2B5EF4-FFF2-40B4-BE49-F238E27FC236}">
                  <a16:creationId xmlns:a16="http://schemas.microsoft.com/office/drawing/2014/main" id="{5AE598B6-431A-4A6C-A8CA-9788C00E0A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2459" y="5190624"/>
              <a:ext cx="2485658" cy="526011"/>
            </a:xfrm>
            <a:prstGeom prst="rect">
              <a:avLst/>
            </a:prstGeom>
          </p:spPr>
        </p:pic>
        <p:sp>
          <p:nvSpPr>
            <p:cNvPr id="17" name="TextBox 16">
              <a:extLst>
                <a:ext uri="{FF2B5EF4-FFF2-40B4-BE49-F238E27FC236}">
                  <a16:creationId xmlns:a16="http://schemas.microsoft.com/office/drawing/2014/main" id="{F3B15A6C-BD97-4DF2-99E1-AC7BD7909E7B}"/>
                </a:ext>
              </a:extLst>
            </p:cNvPr>
            <p:cNvSpPr txBox="1"/>
            <p:nvPr userDrawn="1"/>
          </p:nvSpPr>
          <p:spPr>
            <a:xfrm>
              <a:off x="334572" y="5820853"/>
              <a:ext cx="2882820" cy="276999"/>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sz="1200" b="1" i="0" kern="1200" spc="20" baseline="0" noProof="0" dirty="0">
                  <a:solidFill>
                    <a:schemeClr val="accent1"/>
                  </a:solidFill>
                  <a:latin typeface="Arial" charset="0"/>
                  <a:cs typeface="Arial" charset="0"/>
                </a:rPr>
                <a:t>ameresco.com</a:t>
              </a:r>
            </a:p>
          </p:txBody>
        </p:sp>
      </p:grpSp>
      <p:grpSp>
        <p:nvGrpSpPr>
          <p:cNvPr id="6" name="Group 5">
            <a:extLst>
              <a:ext uri="{FF2B5EF4-FFF2-40B4-BE49-F238E27FC236}">
                <a16:creationId xmlns:a16="http://schemas.microsoft.com/office/drawing/2014/main" id="{63C3AE3B-9E35-BE44-9C13-68FFE7526EA3}"/>
              </a:ext>
            </a:extLst>
          </p:cNvPr>
          <p:cNvGrpSpPr/>
          <p:nvPr userDrawn="1"/>
        </p:nvGrpSpPr>
        <p:grpSpPr>
          <a:xfrm>
            <a:off x="0" y="1270943"/>
            <a:ext cx="8814706" cy="2032436"/>
            <a:chOff x="-6" y="1270943"/>
            <a:chExt cx="8814706" cy="2032436"/>
          </a:xfrm>
        </p:grpSpPr>
        <p:sp>
          <p:nvSpPr>
            <p:cNvPr id="12" name="Rectangle 4">
              <a:extLst>
                <a:ext uri="{FF2B5EF4-FFF2-40B4-BE49-F238E27FC236}">
                  <a16:creationId xmlns:a16="http://schemas.microsoft.com/office/drawing/2014/main" id="{03C97A20-62F7-CD49-9178-838AD185CF21}"/>
                </a:ext>
              </a:extLst>
            </p:cNvPr>
            <p:cNvSpPr/>
            <p:nvPr userDrawn="1"/>
          </p:nvSpPr>
          <p:spPr>
            <a:xfrm>
              <a:off x="-6" y="1270943"/>
              <a:ext cx="8807674" cy="2011910"/>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4374 h 2040435"/>
                <a:gd name="connsiteX1" fmla="*/ 8445261 w 8807121"/>
                <a:gd name="connsiteY1" fmla="*/ 0 h 2040435"/>
                <a:gd name="connsiteX2" fmla="*/ 8807121 w 8807121"/>
                <a:gd name="connsiteY2" fmla="*/ 2040435 h 2040435"/>
                <a:gd name="connsiteX3" fmla="*/ 0 w 8807121"/>
                <a:gd name="connsiteY3" fmla="*/ 2033198 h 2040435"/>
                <a:gd name="connsiteX4" fmla="*/ 0 w 8807121"/>
                <a:gd name="connsiteY4" fmla="*/ 4374 h 204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121" h="2040435">
                  <a:moveTo>
                    <a:pt x="0" y="4374"/>
                  </a:moveTo>
                  <a:lnTo>
                    <a:pt x="8445261" y="0"/>
                  </a:lnTo>
                  <a:lnTo>
                    <a:pt x="8807121" y="2040435"/>
                  </a:lnTo>
                  <a:lnTo>
                    <a:pt x="0" y="2033198"/>
                  </a:lnTo>
                  <a:lnTo>
                    <a:pt x="0" y="4374"/>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3" name="Rectangle 4">
              <a:extLst>
                <a:ext uri="{FF2B5EF4-FFF2-40B4-BE49-F238E27FC236}">
                  <a16:creationId xmlns:a16="http://schemas.microsoft.com/office/drawing/2014/main" id="{1FC2008F-7980-024A-AE39-CB88612CAF1F}"/>
                </a:ext>
              </a:extLst>
            </p:cNvPr>
            <p:cNvSpPr/>
            <p:nvPr userDrawn="1"/>
          </p:nvSpPr>
          <p:spPr>
            <a:xfrm>
              <a:off x="1" y="1275255"/>
              <a:ext cx="3951024" cy="2000461"/>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3679331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4906878"/>
                <a:gd name="connsiteY0" fmla="*/ 0 h 2036061"/>
                <a:gd name="connsiteX1" fmla="*/ 3679331 w 4906878"/>
                <a:gd name="connsiteY1" fmla="*/ 0 h 2036061"/>
                <a:gd name="connsiteX2" fmla="*/ 4906878 w 4906878"/>
                <a:gd name="connsiteY2" fmla="*/ 2036061 h 2036061"/>
                <a:gd name="connsiteX3" fmla="*/ 0 w 4906878"/>
                <a:gd name="connsiteY3" fmla="*/ 2028824 h 2036061"/>
                <a:gd name="connsiteX4" fmla="*/ 0 w 4906878"/>
                <a:gd name="connsiteY4" fmla="*/ 0 h 2036061"/>
                <a:gd name="connsiteX0" fmla="*/ 0 w 3679331"/>
                <a:gd name="connsiteY0" fmla="*/ 0 h 2028824"/>
                <a:gd name="connsiteX1" fmla="*/ 3679331 w 3679331"/>
                <a:gd name="connsiteY1" fmla="*/ 0 h 2028824"/>
                <a:gd name="connsiteX2" fmla="*/ 2270999 w 3679331"/>
                <a:gd name="connsiteY2" fmla="*/ 2028816 h 2028824"/>
                <a:gd name="connsiteX3" fmla="*/ 0 w 3679331"/>
                <a:gd name="connsiteY3" fmla="*/ 2028824 h 2028824"/>
                <a:gd name="connsiteX4" fmla="*/ 0 w 3679331"/>
                <a:gd name="connsiteY4" fmla="*/ 0 h 2028824"/>
                <a:gd name="connsiteX0" fmla="*/ 0 w 3872200"/>
                <a:gd name="connsiteY0" fmla="*/ 0 h 2028824"/>
                <a:gd name="connsiteX1" fmla="*/ 3872200 w 3872200"/>
                <a:gd name="connsiteY1" fmla="*/ 0 h 2028824"/>
                <a:gd name="connsiteX2" fmla="*/ 2270999 w 3872200"/>
                <a:gd name="connsiteY2" fmla="*/ 2028816 h 2028824"/>
                <a:gd name="connsiteX3" fmla="*/ 0 w 3872200"/>
                <a:gd name="connsiteY3" fmla="*/ 2028824 h 2028824"/>
                <a:gd name="connsiteX4" fmla="*/ 0 w 3872200"/>
                <a:gd name="connsiteY4" fmla="*/ 0 h 2028824"/>
                <a:gd name="connsiteX0" fmla="*/ 0 w 3872200"/>
                <a:gd name="connsiteY0" fmla="*/ 0 h 2028824"/>
                <a:gd name="connsiteX1" fmla="*/ 3872200 w 3872200"/>
                <a:gd name="connsiteY1" fmla="*/ 0 h 2028824"/>
                <a:gd name="connsiteX2" fmla="*/ 1606672 w 3872200"/>
                <a:gd name="connsiteY2" fmla="*/ 2028816 h 2028824"/>
                <a:gd name="connsiteX3" fmla="*/ 0 w 3872200"/>
                <a:gd name="connsiteY3" fmla="*/ 2028824 h 2028824"/>
                <a:gd name="connsiteX4" fmla="*/ 0 w 3872200"/>
                <a:gd name="connsiteY4" fmla="*/ 0 h 2028824"/>
                <a:gd name="connsiteX0" fmla="*/ 0 w 3950776"/>
                <a:gd name="connsiteY0" fmla="*/ 0 h 2028824"/>
                <a:gd name="connsiteX1" fmla="*/ 3950776 w 3950776"/>
                <a:gd name="connsiteY1" fmla="*/ 0 h 2028824"/>
                <a:gd name="connsiteX2" fmla="*/ 1606672 w 3950776"/>
                <a:gd name="connsiteY2" fmla="*/ 2028816 h 2028824"/>
                <a:gd name="connsiteX3" fmla="*/ 0 w 3950776"/>
                <a:gd name="connsiteY3" fmla="*/ 2028824 h 2028824"/>
                <a:gd name="connsiteX4" fmla="*/ 0 w 3950776"/>
                <a:gd name="connsiteY4" fmla="*/ 0 h 2028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776" h="2028824">
                  <a:moveTo>
                    <a:pt x="0" y="0"/>
                  </a:moveTo>
                  <a:lnTo>
                    <a:pt x="3950776" y="0"/>
                  </a:lnTo>
                  <a:lnTo>
                    <a:pt x="1606672" y="2028816"/>
                  </a:lnTo>
                  <a:lnTo>
                    <a:pt x="0" y="2028824"/>
                  </a:lnTo>
                  <a:lnTo>
                    <a:pt x="0" y="0"/>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4" name="Rectangle 4">
              <a:extLst>
                <a:ext uri="{FF2B5EF4-FFF2-40B4-BE49-F238E27FC236}">
                  <a16:creationId xmlns:a16="http://schemas.microsoft.com/office/drawing/2014/main" id="{1FFAE183-0E7E-8540-A73C-676B5E8627D6}"/>
                </a:ext>
              </a:extLst>
            </p:cNvPr>
            <p:cNvSpPr/>
            <p:nvPr userDrawn="1"/>
          </p:nvSpPr>
          <p:spPr>
            <a:xfrm>
              <a:off x="0" y="3204257"/>
              <a:ext cx="8814700" cy="99122"/>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36788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59012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775373"/>
                <a:gd name="connsiteY0" fmla="*/ 0 h 2108212"/>
                <a:gd name="connsiteX1" fmla="*/ 8759012 w 8775373"/>
                <a:gd name="connsiteY1" fmla="*/ 0 h 2108212"/>
                <a:gd name="connsiteX2" fmla="*/ 8775373 w 8775373"/>
                <a:gd name="connsiteY2" fmla="*/ 2108212 h 2108212"/>
                <a:gd name="connsiteX3" fmla="*/ 0 w 8775373"/>
                <a:gd name="connsiteY3" fmla="*/ 2028824 h 2108212"/>
                <a:gd name="connsiteX4" fmla="*/ 0 w 8775373"/>
                <a:gd name="connsiteY4" fmla="*/ 0 h 2108212"/>
                <a:gd name="connsiteX0" fmla="*/ 0 w 8765849"/>
                <a:gd name="connsiteY0" fmla="*/ 0 h 2028835"/>
                <a:gd name="connsiteX1" fmla="*/ 8759012 w 8765849"/>
                <a:gd name="connsiteY1" fmla="*/ 0 h 2028835"/>
                <a:gd name="connsiteX2" fmla="*/ 8765849 w 8765849"/>
                <a:gd name="connsiteY2" fmla="*/ 1963910 h 2028835"/>
                <a:gd name="connsiteX3" fmla="*/ 0 w 8765849"/>
                <a:gd name="connsiteY3" fmla="*/ 2028824 h 2028835"/>
                <a:gd name="connsiteX4" fmla="*/ 0 w 8765849"/>
                <a:gd name="connsiteY4" fmla="*/ 0 h 2028835"/>
                <a:gd name="connsiteX0" fmla="*/ 0 w 8759012"/>
                <a:gd name="connsiteY0" fmla="*/ 0 h 2028835"/>
                <a:gd name="connsiteX1" fmla="*/ 8759012 w 8759012"/>
                <a:gd name="connsiteY1" fmla="*/ 0 h 2028835"/>
                <a:gd name="connsiteX2" fmla="*/ 8680129 w 8759012"/>
                <a:gd name="connsiteY2" fmla="*/ 1891760 h 2028835"/>
                <a:gd name="connsiteX3" fmla="*/ 0 w 8759012"/>
                <a:gd name="connsiteY3" fmla="*/ 2028824 h 2028835"/>
                <a:gd name="connsiteX4" fmla="*/ 0 w 8759012"/>
                <a:gd name="connsiteY4" fmla="*/ 0 h 2028835"/>
                <a:gd name="connsiteX0" fmla="*/ 0 w 8775373"/>
                <a:gd name="connsiteY0" fmla="*/ 0 h 2028835"/>
                <a:gd name="connsiteX1" fmla="*/ 8759012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5373"/>
                <a:gd name="connsiteY0" fmla="*/ 0 h 2028835"/>
                <a:gd name="connsiteX1" fmla="*/ 8762187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2198"/>
                <a:gd name="connsiteY0" fmla="*/ 0 h 2028835"/>
                <a:gd name="connsiteX1" fmla="*/ 8762187 w 8772198"/>
                <a:gd name="connsiteY1" fmla="*/ 0 h 2028835"/>
                <a:gd name="connsiteX2" fmla="*/ 8772198 w 8772198"/>
                <a:gd name="connsiteY2" fmla="*/ 1891760 h 2028835"/>
                <a:gd name="connsiteX3" fmla="*/ 0 w 8772198"/>
                <a:gd name="connsiteY3" fmla="*/ 2028824 h 2028835"/>
                <a:gd name="connsiteX4" fmla="*/ 0 w 8772198"/>
                <a:gd name="connsiteY4" fmla="*/ 0 h 2028835"/>
                <a:gd name="connsiteX0" fmla="*/ 0 w 8778548"/>
                <a:gd name="connsiteY0" fmla="*/ 0 h 2036061"/>
                <a:gd name="connsiteX1" fmla="*/ 8762187 w 8778548"/>
                <a:gd name="connsiteY1" fmla="*/ 0 h 2036061"/>
                <a:gd name="connsiteX2" fmla="*/ 8778548 w 8778548"/>
                <a:gd name="connsiteY2" fmla="*/ 2036061 h 2036061"/>
                <a:gd name="connsiteX3" fmla="*/ 0 w 8778548"/>
                <a:gd name="connsiteY3" fmla="*/ 2028824 h 2036061"/>
                <a:gd name="connsiteX4" fmla="*/ 0 w 8778548"/>
                <a:gd name="connsiteY4" fmla="*/ 0 h 2036061"/>
                <a:gd name="connsiteX0" fmla="*/ 0 w 8775385"/>
                <a:gd name="connsiteY0" fmla="*/ 0 h 2180363"/>
                <a:gd name="connsiteX1" fmla="*/ 8762187 w 8775385"/>
                <a:gd name="connsiteY1" fmla="*/ 0 h 2180363"/>
                <a:gd name="connsiteX2" fmla="*/ 8775385 w 8775385"/>
                <a:gd name="connsiteY2" fmla="*/ 2180363 h 2180363"/>
                <a:gd name="connsiteX3" fmla="*/ 0 w 8775385"/>
                <a:gd name="connsiteY3" fmla="*/ 2028824 h 2180363"/>
                <a:gd name="connsiteX4" fmla="*/ 0 w 8775385"/>
                <a:gd name="connsiteY4" fmla="*/ 0 h 2180363"/>
                <a:gd name="connsiteX0" fmla="*/ 0 w 8781711"/>
                <a:gd name="connsiteY0" fmla="*/ 0 h 2252514"/>
                <a:gd name="connsiteX1" fmla="*/ 8762187 w 8781711"/>
                <a:gd name="connsiteY1" fmla="*/ 0 h 2252514"/>
                <a:gd name="connsiteX2" fmla="*/ 8781711 w 8781711"/>
                <a:gd name="connsiteY2" fmla="*/ 2252514 h 2252514"/>
                <a:gd name="connsiteX3" fmla="*/ 0 w 8781711"/>
                <a:gd name="connsiteY3" fmla="*/ 2028824 h 2252514"/>
                <a:gd name="connsiteX4" fmla="*/ 0 w 8781711"/>
                <a:gd name="connsiteY4" fmla="*/ 0 h 225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711" h="2252514">
                  <a:moveTo>
                    <a:pt x="0" y="0"/>
                  </a:moveTo>
                  <a:lnTo>
                    <a:pt x="8762187" y="0"/>
                  </a:lnTo>
                  <a:cubicBezTo>
                    <a:pt x="8766582" y="606536"/>
                    <a:pt x="8777316" y="1645978"/>
                    <a:pt x="8781711" y="2252514"/>
                  </a:cubicBezTo>
                  <a:lnTo>
                    <a:pt x="0" y="2028824"/>
                  </a:lnTo>
                  <a:lnTo>
                    <a:pt x="0" y="0"/>
                  </a:lnTo>
                  <a:close/>
                </a:path>
              </a:pathLst>
            </a:custGeom>
            <a:gradFill flip="none" rotWithShape="1">
              <a:gsLst>
                <a:gs pos="9000">
                  <a:schemeClr val="accent6"/>
                </a:gs>
                <a:gs pos="62000">
                  <a:schemeClr val="accent5"/>
                </a:gs>
              </a:gsLst>
              <a:lin ang="18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2" name="Picture Placeholder 3">
            <a:extLst>
              <a:ext uri="{FF2B5EF4-FFF2-40B4-BE49-F238E27FC236}">
                <a16:creationId xmlns:a16="http://schemas.microsoft.com/office/drawing/2014/main" id="{A5B2B28D-DCDA-4046-9135-D74CDBB085D7}"/>
              </a:ext>
            </a:extLst>
          </p:cNvPr>
          <p:cNvSpPr>
            <a:spLocks noGrp="1"/>
          </p:cNvSpPr>
          <p:nvPr>
            <p:ph type="pic" sz="quarter" idx="13" hasCustomPrompt="1"/>
          </p:nvPr>
        </p:nvSpPr>
        <p:spPr>
          <a:xfrm>
            <a:off x="5043289" y="-14923"/>
            <a:ext cx="7158582" cy="6907795"/>
          </a:xfrm>
          <a:custGeom>
            <a:avLst/>
            <a:gdLst>
              <a:gd name="connsiteX0" fmla="*/ 0 w 5895975"/>
              <a:gd name="connsiteY0" fmla="*/ 0 h 6858000"/>
              <a:gd name="connsiteX1" fmla="*/ 5895975 w 5895975"/>
              <a:gd name="connsiteY1" fmla="*/ 0 h 6858000"/>
              <a:gd name="connsiteX2" fmla="*/ 5895975 w 5895975"/>
              <a:gd name="connsiteY2" fmla="*/ 6858000 h 6858000"/>
              <a:gd name="connsiteX3" fmla="*/ 0 w 5895975"/>
              <a:gd name="connsiteY3" fmla="*/ 6858000 h 6858000"/>
              <a:gd name="connsiteX4" fmla="*/ 0 w 5895975"/>
              <a:gd name="connsiteY4" fmla="*/ 0 h 6858000"/>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1973179 w 5895975"/>
              <a:gd name="connsiteY4"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242762 w 5165558"/>
              <a:gd name="connsiteY0" fmla="*/ 0 h 6874042"/>
              <a:gd name="connsiteX1" fmla="*/ 5165558 w 5165558"/>
              <a:gd name="connsiteY1" fmla="*/ 16042 h 6874042"/>
              <a:gd name="connsiteX2" fmla="*/ 5165558 w 5165558"/>
              <a:gd name="connsiteY2" fmla="*/ 6874042 h 6874042"/>
              <a:gd name="connsiteX3" fmla="*/ 1242762 w 5165558"/>
              <a:gd name="connsiteY3" fmla="*/ 6874042 h 6874042"/>
              <a:gd name="connsiteX4" fmla="*/ 0 w 5165558"/>
              <a:gd name="connsiteY4" fmla="*/ 2438400 h 6874042"/>
              <a:gd name="connsiteX5" fmla="*/ 1242762 w 5165558"/>
              <a:gd name="connsiteY5" fmla="*/ 0 h 6874042"/>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83103 w 5205899"/>
              <a:gd name="connsiteY0" fmla="*/ 0 h 6874051"/>
              <a:gd name="connsiteX1" fmla="*/ 5205899 w 5205899"/>
              <a:gd name="connsiteY1" fmla="*/ 16042 h 6874051"/>
              <a:gd name="connsiteX2" fmla="*/ 5205899 w 5205899"/>
              <a:gd name="connsiteY2" fmla="*/ 6874042 h 6874051"/>
              <a:gd name="connsiteX3" fmla="*/ 1283103 w 5205899"/>
              <a:gd name="connsiteY3" fmla="*/ 6874042 h 6874051"/>
              <a:gd name="connsiteX4" fmla="*/ 0 w 5205899"/>
              <a:gd name="connsiteY4" fmla="*/ 2485465 h 6874051"/>
              <a:gd name="connsiteX5" fmla="*/ 1283103 w 5205899"/>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310538 w 5233334"/>
              <a:gd name="connsiteY0" fmla="*/ 0 h 6874051"/>
              <a:gd name="connsiteX1" fmla="*/ 5233334 w 5233334"/>
              <a:gd name="connsiteY1" fmla="*/ 16042 h 6874051"/>
              <a:gd name="connsiteX2" fmla="*/ 5233334 w 5233334"/>
              <a:gd name="connsiteY2" fmla="*/ 6874042 h 6874051"/>
              <a:gd name="connsiteX3" fmla="*/ 1310538 w 5233334"/>
              <a:gd name="connsiteY3" fmla="*/ 6874042 h 6874051"/>
              <a:gd name="connsiteX4" fmla="*/ 541 w 5233334"/>
              <a:gd name="connsiteY4" fmla="*/ 2519083 h 6874051"/>
              <a:gd name="connsiteX5" fmla="*/ 1310538 w 5233334"/>
              <a:gd name="connsiteY5" fmla="*/ 0 h 6874051"/>
              <a:gd name="connsiteX0" fmla="*/ 1290380 w 5213176"/>
              <a:gd name="connsiteY0" fmla="*/ 0 h 6874051"/>
              <a:gd name="connsiteX1" fmla="*/ 5213176 w 5213176"/>
              <a:gd name="connsiteY1" fmla="*/ 16042 h 6874051"/>
              <a:gd name="connsiteX2" fmla="*/ 5213176 w 5213176"/>
              <a:gd name="connsiteY2" fmla="*/ 6874042 h 6874051"/>
              <a:gd name="connsiteX3" fmla="*/ 1290380 w 5213176"/>
              <a:gd name="connsiteY3" fmla="*/ 6874042 h 6874051"/>
              <a:gd name="connsiteX4" fmla="*/ 554 w 5213176"/>
              <a:gd name="connsiteY4" fmla="*/ 2545978 h 6874051"/>
              <a:gd name="connsiteX5" fmla="*/ 1290380 w 5213176"/>
              <a:gd name="connsiteY5" fmla="*/ 0 h 6874051"/>
              <a:gd name="connsiteX0" fmla="*/ 1256783 w 5179579"/>
              <a:gd name="connsiteY0" fmla="*/ 0 h 6874051"/>
              <a:gd name="connsiteX1" fmla="*/ 5179579 w 5179579"/>
              <a:gd name="connsiteY1" fmla="*/ 16042 h 6874051"/>
              <a:gd name="connsiteX2" fmla="*/ 5179579 w 5179579"/>
              <a:gd name="connsiteY2" fmla="*/ 6874042 h 6874051"/>
              <a:gd name="connsiteX3" fmla="*/ 1256783 w 5179579"/>
              <a:gd name="connsiteY3" fmla="*/ 6874042 h 6874051"/>
              <a:gd name="connsiteX4" fmla="*/ 575 w 5179579"/>
              <a:gd name="connsiteY4" fmla="*/ 2559425 h 6874051"/>
              <a:gd name="connsiteX5" fmla="*/ 1256783 w 5179579"/>
              <a:gd name="connsiteY5" fmla="*/ 0 h 6874051"/>
              <a:gd name="connsiteX0" fmla="*/ 1270221 w 5193017"/>
              <a:gd name="connsiteY0" fmla="*/ 0 h 6874051"/>
              <a:gd name="connsiteX1" fmla="*/ 5193017 w 5193017"/>
              <a:gd name="connsiteY1" fmla="*/ 16042 h 6874051"/>
              <a:gd name="connsiteX2" fmla="*/ 5193017 w 5193017"/>
              <a:gd name="connsiteY2" fmla="*/ 6874042 h 6874051"/>
              <a:gd name="connsiteX3" fmla="*/ 1270221 w 5193017"/>
              <a:gd name="connsiteY3" fmla="*/ 6874042 h 6874051"/>
              <a:gd name="connsiteX4" fmla="*/ 566 w 5193017"/>
              <a:gd name="connsiteY4" fmla="*/ 2525808 h 6874051"/>
              <a:gd name="connsiteX5" fmla="*/ 1270221 w 5193017"/>
              <a:gd name="connsiteY5" fmla="*/ 0 h 6874051"/>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70040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44222 w 5175256"/>
              <a:gd name="connsiteY0" fmla="*/ 434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434 h 6858009"/>
              <a:gd name="connsiteX0" fmla="*/ 1244222 w 5175256"/>
              <a:gd name="connsiteY0" fmla="*/ 6295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6295 h 6858009"/>
              <a:gd name="connsiteX0" fmla="*/ 1232501 w 5175258"/>
              <a:gd name="connsiteY0" fmla="*/ 12157 h 6858009"/>
              <a:gd name="connsiteX1" fmla="*/ 5175258 w 5175258"/>
              <a:gd name="connsiteY1" fmla="*/ 0 h 6858009"/>
              <a:gd name="connsiteX2" fmla="*/ 5175258 w 5175258"/>
              <a:gd name="connsiteY2" fmla="*/ 6858000 h 6858009"/>
              <a:gd name="connsiteX3" fmla="*/ 1205570 w 5175258"/>
              <a:gd name="connsiteY3" fmla="*/ 6858000 h 6858009"/>
              <a:gd name="connsiteX4" fmla="*/ 392 w 5175258"/>
              <a:gd name="connsiteY4" fmla="*/ 2457012 h 6858009"/>
              <a:gd name="connsiteX5" fmla="*/ 1232501 w 5175258"/>
              <a:gd name="connsiteY5" fmla="*/ 12157 h 6858009"/>
              <a:gd name="connsiteX0" fmla="*/ 1232511 w 5175268"/>
              <a:gd name="connsiteY0" fmla="*/ 12157 h 6858009"/>
              <a:gd name="connsiteX1" fmla="*/ 5175268 w 5175268"/>
              <a:gd name="connsiteY1" fmla="*/ 0 h 6858009"/>
              <a:gd name="connsiteX2" fmla="*/ 5175268 w 5175268"/>
              <a:gd name="connsiteY2" fmla="*/ 6858000 h 6858009"/>
              <a:gd name="connsiteX3" fmla="*/ 1205580 w 5175268"/>
              <a:gd name="connsiteY3" fmla="*/ 6858000 h 6858009"/>
              <a:gd name="connsiteX4" fmla="*/ 402 w 5175268"/>
              <a:gd name="connsiteY4" fmla="*/ 2457012 h 6858009"/>
              <a:gd name="connsiteX5" fmla="*/ 1232511 w 5175268"/>
              <a:gd name="connsiteY5" fmla="*/ 12157 h 6858009"/>
              <a:gd name="connsiteX0" fmla="*/ 1245570 w 5175264"/>
              <a:gd name="connsiteY0" fmla="*/ 0 h 6858915"/>
              <a:gd name="connsiteX1" fmla="*/ 5175264 w 5175264"/>
              <a:gd name="connsiteY1" fmla="*/ 906 h 6858915"/>
              <a:gd name="connsiteX2" fmla="*/ 5175264 w 5175264"/>
              <a:gd name="connsiteY2" fmla="*/ 6858906 h 6858915"/>
              <a:gd name="connsiteX3" fmla="*/ 1205576 w 5175264"/>
              <a:gd name="connsiteY3" fmla="*/ 6858906 h 6858915"/>
              <a:gd name="connsiteX4" fmla="*/ 398 w 5175264"/>
              <a:gd name="connsiteY4" fmla="*/ 2457918 h 6858915"/>
              <a:gd name="connsiteX5" fmla="*/ 1245570 w 5175264"/>
              <a:gd name="connsiteY5" fmla="*/ 0 h 6858915"/>
              <a:gd name="connsiteX0" fmla="*/ 1249924 w 5175263"/>
              <a:gd name="connsiteY0" fmla="*/ 0 h 6871978"/>
              <a:gd name="connsiteX1" fmla="*/ 5175263 w 5175263"/>
              <a:gd name="connsiteY1" fmla="*/ 13969 h 6871978"/>
              <a:gd name="connsiteX2" fmla="*/ 5175263 w 5175263"/>
              <a:gd name="connsiteY2" fmla="*/ 6871969 h 6871978"/>
              <a:gd name="connsiteX3" fmla="*/ 1205575 w 5175263"/>
              <a:gd name="connsiteY3" fmla="*/ 6871969 h 6871978"/>
              <a:gd name="connsiteX4" fmla="*/ 397 w 5175263"/>
              <a:gd name="connsiteY4" fmla="*/ 2470981 h 6871978"/>
              <a:gd name="connsiteX5" fmla="*/ 1249924 w 5175263"/>
              <a:gd name="connsiteY5" fmla="*/ 0 h 6871978"/>
              <a:gd name="connsiteX0" fmla="*/ 1236864 w 5175266"/>
              <a:gd name="connsiteY0" fmla="*/ 0 h 6858915"/>
              <a:gd name="connsiteX1" fmla="*/ 5175266 w 5175266"/>
              <a:gd name="connsiteY1" fmla="*/ 906 h 6858915"/>
              <a:gd name="connsiteX2" fmla="*/ 5175266 w 5175266"/>
              <a:gd name="connsiteY2" fmla="*/ 6858906 h 6858915"/>
              <a:gd name="connsiteX3" fmla="*/ 1205578 w 5175266"/>
              <a:gd name="connsiteY3" fmla="*/ 6858906 h 6858915"/>
              <a:gd name="connsiteX4" fmla="*/ 400 w 5175266"/>
              <a:gd name="connsiteY4" fmla="*/ 2457918 h 6858915"/>
              <a:gd name="connsiteX5" fmla="*/ 1236864 w 5175266"/>
              <a:gd name="connsiteY5" fmla="*/ 0 h 6858915"/>
              <a:gd name="connsiteX0" fmla="*/ 1895634 w 5834036"/>
              <a:gd name="connsiteY0" fmla="*/ 2896 h 6861807"/>
              <a:gd name="connsiteX1" fmla="*/ 5834036 w 5834036"/>
              <a:gd name="connsiteY1" fmla="*/ 3802 h 6861807"/>
              <a:gd name="connsiteX2" fmla="*/ 5834036 w 5834036"/>
              <a:gd name="connsiteY2" fmla="*/ 6861802 h 6861807"/>
              <a:gd name="connsiteX3" fmla="*/ 1864348 w 5834036"/>
              <a:gd name="connsiteY3" fmla="*/ 6861802 h 6861807"/>
              <a:gd name="connsiteX4" fmla="*/ 264 w 5834036"/>
              <a:gd name="connsiteY4" fmla="*/ 2 h 6861807"/>
              <a:gd name="connsiteX5" fmla="*/ 1895634 w 5834036"/>
              <a:gd name="connsiteY5" fmla="*/ 2896 h 6861807"/>
              <a:gd name="connsiteX0" fmla="*/ 9 w 5833781"/>
              <a:gd name="connsiteY0" fmla="*/ 855589 h 7717394"/>
              <a:gd name="connsiteX1" fmla="*/ 5833781 w 5833781"/>
              <a:gd name="connsiteY1" fmla="*/ 859389 h 7717394"/>
              <a:gd name="connsiteX2" fmla="*/ 5833781 w 5833781"/>
              <a:gd name="connsiteY2" fmla="*/ 7717389 h 7717394"/>
              <a:gd name="connsiteX3" fmla="*/ 1864093 w 5833781"/>
              <a:gd name="connsiteY3" fmla="*/ 7717389 h 7717394"/>
              <a:gd name="connsiteX4" fmla="*/ 9 w 5833781"/>
              <a:gd name="connsiteY4" fmla="*/ 855589 h 7717394"/>
              <a:gd name="connsiteX0" fmla="*/ 9 w 5833781"/>
              <a:gd name="connsiteY0" fmla="*/ 3 h 6861808"/>
              <a:gd name="connsiteX1" fmla="*/ 5833781 w 5833781"/>
              <a:gd name="connsiteY1" fmla="*/ 3803 h 6861808"/>
              <a:gd name="connsiteX2" fmla="*/ 5833781 w 5833781"/>
              <a:gd name="connsiteY2" fmla="*/ 6861803 h 6861808"/>
              <a:gd name="connsiteX3" fmla="*/ 1864093 w 5833781"/>
              <a:gd name="connsiteY3" fmla="*/ 6861803 h 6861808"/>
              <a:gd name="connsiteX4" fmla="*/ 9 w 5833781"/>
              <a:gd name="connsiteY4" fmla="*/ 3 h 6861808"/>
              <a:gd name="connsiteX0" fmla="*/ 11 w 5443818"/>
              <a:gd name="connsiteY0" fmla="*/ 36541 h 6858005"/>
              <a:gd name="connsiteX1" fmla="*/ 5443818 w 5443818"/>
              <a:gd name="connsiteY1" fmla="*/ 0 h 6858005"/>
              <a:gd name="connsiteX2" fmla="*/ 5443818 w 5443818"/>
              <a:gd name="connsiteY2" fmla="*/ 6858000 h 6858005"/>
              <a:gd name="connsiteX3" fmla="*/ 1474130 w 5443818"/>
              <a:gd name="connsiteY3" fmla="*/ 6858000 h 6858005"/>
              <a:gd name="connsiteX4" fmla="*/ 11 w 5443818"/>
              <a:gd name="connsiteY4" fmla="*/ 36541 h 6858005"/>
              <a:gd name="connsiteX0" fmla="*/ 12 w 5336243"/>
              <a:gd name="connsiteY0" fmla="*/ 63435 h 6858005"/>
              <a:gd name="connsiteX1" fmla="*/ 5336243 w 5336243"/>
              <a:gd name="connsiteY1" fmla="*/ 0 h 6858005"/>
              <a:gd name="connsiteX2" fmla="*/ 5336243 w 5336243"/>
              <a:gd name="connsiteY2" fmla="*/ 6858000 h 6858005"/>
              <a:gd name="connsiteX3" fmla="*/ 1366555 w 5336243"/>
              <a:gd name="connsiteY3" fmla="*/ 6858000 h 6858005"/>
              <a:gd name="connsiteX4" fmla="*/ 12 w 5336243"/>
              <a:gd name="connsiteY4" fmla="*/ 63435 h 6858005"/>
              <a:gd name="connsiteX0" fmla="*/ 12 w 5336243"/>
              <a:gd name="connsiteY0" fmla="*/ 63435 h 6871452"/>
              <a:gd name="connsiteX1" fmla="*/ 5336243 w 5336243"/>
              <a:gd name="connsiteY1" fmla="*/ 0 h 6871452"/>
              <a:gd name="connsiteX2" fmla="*/ 5336243 w 5336243"/>
              <a:gd name="connsiteY2" fmla="*/ 6858000 h 6871452"/>
              <a:gd name="connsiteX3" fmla="*/ 1258978 w 5336243"/>
              <a:gd name="connsiteY3" fmla="*/ 6871447 h 6871452"/>
              <a:gd name="connsiteX4" fmla="*/ 12 w 5336243"/>
              <a:gd name="connsiteY4" fmla="*/ 63435 h 6871452"/>
              <a:gd name="connsiteX0" fmla="*/ 11 w 5430371"/>
              <a:gd name="connsiteY0" fmla="*/ 2 h 6875254"/>
              <a:gd name="connsiteX1" fmla="*/ 5430371 w 5430371"/>
              <a:gd name="connsiteY1" fmla="*/ 3802 h 6875254"/>
              <a:gd name="connsiteX2" fmla="*/ 5430371 w 5430371"/>
              <a:gd name="connsiteY2" fmla="*/ 6861802 h 6875254"/>
              <a:gd name="connsiteX3" fmla="*/ 1353106 w 5430371"/>
              <a:gd name="connsiteY3" fmla="*/ 6875249 h 6875254"/>
              <a:gd name="connsiteX4" fmla="*/ 11 w 5430371"/>
              <a:gd name="connsiteY4" fmla="*/ 2 h 6875254"/>
              <a:gd name="connsiteX0" fmla="*/ 11 w 6721288"/>
              <a:gd name="connsiteY0" fmla="*/ 2 h 6888696"/>
              <a:gd name="connsiteX1" fmla="*/ 5430371 w 6721288"/>
              <a:gd name="connsiteY1" fmla="*/ 3802 h 6888696"/>
              <a:gd name="connsiteX2" fmla="*/ 6721288 w 6721288"/>
              <a:gd name="connsiteY2" fmla="*/ 6888696 h 6888696"/>
              <a:gd name="connsiteX3" fmla="*/ 1353106 w 6721288"/>
              <a:gd name="connsiteY3" fmla="*/ 6875249 h 6888696"/>
              <a:gd name="connsiteX4" fmla="*/ 11 w 6721288"/>
              <a:gd name="connsiteY4" fmla="*/ 2 h 6888696"/>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1 w 7479230"/>
              <a:gd name="connsiteY0" fmla="*/ 873318 h 7762012"/>
              <a:gd name="connsiteX1" fmla="*/ 6721288 w 7479230"/>
              <a:gd name="connsiteY1" fmla="*/ 850224 h 7762012"/>
              <a:gd name="connsiteX2" fmla="*/ 6721288 w 7479230"/>
              <a:gd name="connsiteY2" fmla="*/ 7762012 h 7762012"/>
              <a:gd name="connsiteX3" fmla="*/ 1353106 w 7479230"/>
              <a:gd name="connsiteY3" fmla="*/ 7748565 h 7762012"/>
              <a:gd name="connsiteX4" fmla="*/ 11 w 7479230"/>
              <a:gd name="connsiteY4" fmla="*/ 873318 h 7762012"/>
              <a:gd name="connsiteX0" fmla="*/ 11 w 6721288"/>
              <a:gd name="connsiteY0" fmla="*/ 873318 h 7762012"/>
              <a:gd name="connsiteX1" fmla="*/ 6721288 w 6721288"/>
              <a:gd name="connsiteY1" fmla="*/ 850224 h 7762012"/>
              <a:gd name="connsiteX2" fmla="*/ 6721288 w 6721288"/>
              <a:gd name="connsiteY2" fmla="*/ 7762012 h 7762012"/>
              <a:gd name="connsiteX3" fmla="*/ 1353106 w 6721288"/>
              <a:gd name="connsiteY3" fmla="*/ 7748565 h 7762012"/>
              <a:gd name="connsiteX4" fmla="*/ 11 w 6721288"/>
              <a:gd name="connsiteY4" fmla="*/ 873318 h 7762012"/>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2 w 7204718"/>
              <a:gd name="connsiteY0" fmla="*/ 519137 h 7421278"/>
              <a:gd name="connsiteX1" fmla="*/ 6707842 w 7204718"/>
              <a:gd name="connsiteY1" fmla="*/ 509490 h 7421278"/>
              <a:gd name="connsiteX2" fmla="*/ 6707842 w 7204718"/>
              <a:gd name="connsiteY2" fmla="*/ 7421278 h 7421278"/>
              <a:gd name="connsiteX3" fmla="*/ 1339660 w 7204718"/>
              <a:gd name="connsiteY3" fmla="*/ 7407831 h 7421278"/>
              <a:gd name="connsiteX4" fmla="*/ 12 w 7204718"/>
              <a:gd name="connsiteY4" fmla="*/ 519137 h 7421278"/>
              <a:gd name="connsiteX0" fmla="*/ 12 w 7204718"/>
              <a:gd name="connsiteY0" fmla="*/ 9647 h 6911788"/>
              <a:gd name="connsiteX1" fmla="*/ 6707842 w 7204718"/>
              <a:gd name="connsiteY1" fmla="*/ 0 h 6911788"/>
              <a:gd name="connsiteX2" fmla="*/ 6707842 w 7204718"/>
              <a:gd name="connsiteY2" fmla="*/ 6911788 h 6911788"/>
              <a:gd name="connsiteX3" fmla="*/ 1339660 w 7204718"/>
              <a:gd name="connsiteY3" fmla="*/ 6898341 h 6911788"/>
              <a:gd name="connsiteX4" fmla="*/ 12 w 7204718"/>
              <a:gd name="connsiteY4" fmla="*/ 9647 h 6911788"/>
              <a:gd name="connsiteX0" fmla="*/ 12 w 6707842"/>
              <a:gd name="connsiteY0" fmla="*/ 9647 h 6911788"/>
              <a:gd name="connsiteX1" fmla="*/ 6707842 w 6707842"/>
              <a:gd name="connsiteY1" fmla="*/ 0 h 6911788"/>
              <a:gd name="connsiteX2" fmla="*/ 6707842 w 6707842"/>
              <a:gd name="connsiteY2" fmla="*/ 6911788 h 6911788"/>
              <a:gd name="connsiteX3" fmla="*/ 1339660 w 6707842"/>
              <a:gd name="connsiteY3" fmla="*/ 6898341 h 6911788"/>
              <a:gd name="connsiteX4" fmla="*/ 12 w 6707842"/>
              <a:gd name="connsiteY4" fmla="*/ 9647 h 6911788"/>
              <a:gd name="connsiteX0" fmla="*/ 471233 w 7179063"/>
              <a:gd name="connsiteY0" fmla="*/ 9647 h 6911788"/>
              <a:gd name="connsiteX1" fmla="*/ 7179063 w 7179063"/>
              <a:gd name="connsiteY1" fmla="*/ 0 h 6911788"/>
              <a:gd name="connsiteX2" fmla="*/ 7179063 w 7179063"/>
              <a:gd name="connsiteY2" fmla="*/ 6911788 h 6911788"/>
              <a:gd name="connsiteX3" fmla="*/ 1810881 w 7179063"/>
              <a:gd name="connsiteY3" fmla="*/ 6898341 h 6911788"/>
              <a:gd name="connsiteX4" fmla="*/ 698369 w 7179063"/>
              <a:gd name="connsiteY4" fmla="*/ 1262578 h 6911788"/>
              <a:gd name="connsiteX5" fmla="*/ 471233 w 7179063"/>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227136 w 6707830"/>
              <a:gd name="connsiteY4" fmla="*/ 1262578 h 6911788"/>
              <a:gd name="connsiteX5" fmla="*/ 0 w 6707830"/>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64207 w 6707830"/>
              <a:gd name="connsiteY5" fmla="*/ 243647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1814980 w 6707830"/>
              <a:gd name="connsiteY5" fmla="*/ 2195513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338118 w 6936430"/>
              <a:gd name="connsiteY7" fmla="*/ 1287568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534679 w 7174555"/>
              <a:gd name="connsiteY7" fmla="*/ 1277177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5526 w 7174555"/>
              <a:gd name="connsiteY6" fmla="*/ 1286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35861 w 7174555"/>
              <a:gd name="connsiteY6" fmla="*/ 1295314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9860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8548"/>
              <a:gd name="connsiteY0" fmla="*/ 17536 h 6911788"/>
              <a:gd name="connsiteX1" fmla="*/ 7178548 w 7178548"/>
              <a:gd name="connsiteY1" fmla="*/ 0 h 6911788"/>
              <a:gd name="connsiteX2" fmla="*/ 7178548 w 7178548"/>
              <a:gd name="connsiteY2" fmla="*/ 6911788 h 6911788"/>
              <a:gd name="connsiteX3" fmla="*/ 1810366 w 7178548"/>
              <a:gd name="connsiteY3" fmla="*/ 6898341 h 6911788"/>
              <a:gd name="connsiteX4" fmla="*/ 858492 w 7178548"/>
              <a:gd name="connsiteY4" fmla="*/ 3313799 h 6911788"/>
              <a:gd name="connsiteX5" fmla="*/ 3787044 w 7178548"/>
              <a:gd name="connsiteY5" fmla="*/ 3313800 h 6911788"/>
              <a:gd name="connsiteX6" fmla="*/ 3423378 w 7178548"/>
              <a:gd name="connsiteY6" fmla="*/ 1298862 h 6911788"/>
              <a:gd name="connsiteX7" fmla="*/ 338646 w 7178548"/>
              <a:gd name="connsiteY7" fmla="*/ 1296993 h 6911788"/>
              <a:gd name="connsiteX8" fmla="*/ 0 w 7178548"/>
              <a:gd name="connsiteY8" fmla="*/ 17536 h 6911788"/>
              <a:gd name="connsiteX0" fmla="*/ 0 w 7158582"/>
              <a:gd name="connsiteY0" fmla="*/ 9550 h 6911788"/>
              <a:gd name="connsiteX1" fmla="*/ 7158582 w 7158582"/>
              <a:gd name="connsiteY1" fmla="*/ 0 h 6911788"/>
              <a:gd name="connsiteX2" fmla="*/ 7158582 w 7158582"/>
              <a:gd name="connsiteY2" fmla="*/ 6911788 h 6911788"/>
              <a:gd name="connsiteX3" fmla="*/ 1790400 w 7158582"/>
              <a:gd name="connsiteY3" fmla="*/ 6898341 h 6911788"/>
              <a:gd name="connsiteX4" fmla="*/ 838526 w 7158582"/>
              <a:gd name="connsiteY4" fmla="*/ 3313799 h 6911788"/>
              <a:gd name="connsiteX5" fmla="*/ 3767078 w 7158582"/>
              <a:gd name="connsiteY5" fmla="*/ 3313800 h 6911788"/>
              <a:gd name="connsiteX6" fmla="*/ 3403412 w 7158582"/>
              <a:gd name="connsiteY6" fmla="*/ 1298862 h 6911788"/>
              <a:gd name="connsiteX7" fmla="*/ 318680 w 7158582"/>
              <a:gd name="connsiteY7" fmla="*/ 1296993 h 6911788"/>
              <a:gd name="connsiteX8" fmla="*/ 0 w 7158582"/>
              <a:gd name="connsiteY8" fmla="*/ 9550 h 6911788"/>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8680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1615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5832 h 6907795"/>
              <a:gd name="connsiteX8" fmla="*/ 0 w 7158582"/>
              <a:gd name="connsiteY8" fmla="*/ 5557 h 690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8582" h="6907795">
                <a:moveTo>
                  <a:pt x="0" y="5557"/>
                </a:moveTo>
                <a:lnTo>
                  <a:pt x="7154589" y="0"/>
                </a:lnTo>
                <a:lnTo>
                  <a:pt x="7158582" y="6907795"/>
                </a:lnTo>
                <a:lnTo>
                  <a:pt x="1790400" y="6894348"/>
                </a:lnTo>
                <a:lnTo>
                  <a:pt x="841701" y="3312981"/>
                </a:lnTo>
                <a:lnTo>
                  <a:pt x="3763903" y="3312982"/>
                </a:lnTo>
                <a:lnTo>
                  <a:pt x="3399419" y="1286883"/>
                </a:lnTo>
                <a:lnTo>
                  <a:pt x="314687" y="1285832"/>
                </a:lnTo>
                <a:lnTo>
                  <a:pt x="0" y="5557"/>
                </a:lnTo>
                <a:close/>
              </a:path>
            </a:pathLst>
          </a:custGeom>
          <a:solidFill>
            <a:schemeClr val="bg2">
              <a:lumMod val="40000"/>
              <a:lumOff val="60000"/>
            </a:schemeClr>
          </a:solidFill>
        </p:spPr>
        <p:txBody>
          <a:bodyPr anchor="ctr">
            <a:normAutofit/>
          </a:bodyPr>
          <a:lstStyle>
            <a:lvl1pPr marL="7937" indent="0" algn="ctr">
              <a:buNone/>
              <a:defRPr sz="1600"/>
            </a:lvl1pPr>
          </a:lstStyle>
          <a:p>
            <a:br>
              <a:rPr lang="en-US" dirty="0"/>
            </a:br>
            <a:br>
              <a:rPr lang="en-US" dirty="0"/>
            </a:br>
            <a:r>
              <a:rPr lang="en-US" dirty="0"/>
              <a:t>Click icon to add picture</a:t>
            </a:r>
          </a:p>
        </p:txBody>
      </p:sp>
      <p:sp>
        <p:nvSpPr>
          <p:cNvPr id="3" name="Text Placeholder 11">
            <a:extLst>
              <a:ext uri="{FF2B5EF4-FFF2-40B4-BE49-F238E27FC236}">
                <a16:creationId xmlns:a16="http://schemas.microsoft.com/office/drawing/2014/main" id="{0472FAB6-F0C2-CB40-A177-425D5AC4CF50}"/>
              </a:ext>
            </a:extLst>
          </p:cNvPr>
          <p:cNvSpPr>
            <a:spLocks noGrp="1"/>
          </p:cNvSpPr>
          <p:nvPr>
            <p:ph type="body" sz="quarter" idx="10" hasCustomPrompt="1"/>
          </p:nvPr>
        </p:nvSpPr>
        <p:spPr>
          <a:xfrm>
            <a:off x="519725" y="1689651"/>
            <a:ext cx="7570176" cy="802101"/>
          </a:xfrm>
          <a:prstGeom prst="rect">
            <a:avLst/>
          </a:prstGeom>
        </p:spPr>
        <p:txBody>
          <a:bodyPr anchor="ctr" anchorCtr="0"/>
          <a:lstStyle>
            <a:lvl1pPr marL="7937" indent="0" algn="r">
              <a:lnSpc>
                <a:spcPts val="4500"/>
              </a:lnSpc>
              <a:spcBef>
                <a:spcPts val="0"/>
              </a:spcBef>
              <a:buFontTx/>
              <a:buNone/>
              <a:defRPr sz="4200" b="0" i="0" cap="none" spc="100" baseline="0">
                <a:solidFill>
                  <a:schemeClr val="bg1"/>
                </a:solidFill>
              </a:defRPr>
            </a:lvl1pPr>
          </a:lstStyle>
          <a:p>
            <a:pPr lvl="0"/>
            <a:r>
              <a:rPr lang="en-US" dirty="0"/>
              <a:t>Presentation Title</a:t>
            </a:r>
          </a:p>
        </p:txBody>
      </p:sp>
      <p:sp>
        <p:nvSpPr>
          <p:cNvPr id="4" name="Text Placeholder 16">
            <a:extLst>
              <a:ext uri="{FF2B5EF4-FFF2-40B4-BE49-F238E27FC236}">
                <a16:creationId xmlns:a16="http://schemas.microsoft.com/office/drawing/2014/main" id="{0CA2012E-F99C-9B48-B165-B4B0E9677F6B}"/>
              </a:ext>
            </a:extLst>
          </p:cNvPr>
          <p:cNvSpPr>
            <a:spLocks noGrp="1"/>
          </p:cNvSpPr>
          <p:nvPr>
            <p:ph type="body" sz="quarter" idx="11" hasCustomPrompt="1"/>
          </p:nvPr>
        </p:nvSpPr>
        <p:spPr>
          <a:xfrm>
            <a:off x="519725" y="2491752"/>
            <a:ext cx="7570176" cy="345630"/>
          </a:xfrm>
          <a:prstGeom prst="rect">
            <a:avLst/>
          </a:prstGeom>
        </p:spPr>
        <p:txBody>
          <a:bodyPr anchor="ctr"/>
          <a:lstStyle>
            <a:lvl1pPr marL="7937" indent="0" algn="r">
              <a:buFontTx/>
              <a:buNone/>
              <a:defRPr sz="2400" cap="none" spc="100" baseline="0">
                <a:solidFill>
                  <a:schemeClr val="accent5"/>
                </a:solidFill>
              </a:defRPr>
            </a:lvl1pPr>
          </a:lstStyle>
          <a:p>
            <a:pPr lvl="0"/>
            <a:r>
              <a:rPr lang="en-US" dirty="0"/>
              <a:t>Month Year</a:t>
            </a:r>
          </a:p>
        </p:txBody>
      </p:sp>
      <p:sp>
        <p:nvSpPr>
          <p:cNvPr id="15" name="Rectangle 14">
            <a:extLst>
              <a:ext uri="{FF2B5EF4-FFF2-40B4-BE49-F238E27FC236}">
                <a16:creationId xmlns:a16="http://schemas.microsoft.com/office/drawing/2014/main" id="{A49E6FF6-6CEC-418E-9553-375F52547740}"/>
              </a:ext>
            </a:extLst>
          </p:cNvPr>
          <p:cNvSpPr/>
          <p:nvPr userDrawn="1"/>
        </p:nvSpPr>
        <p:spPr>
          <a:xfrm>
            <a:off x="4403837" y="6531397"/>
            <a:ext cx="2379177" cy="230832"/>
          </a:xfrm>
          <a:prstGeom prst="rect">
            <a:avLst/>
          </a:prstGeom>
        </p:spPr>
        <p:txBody>
          <a:bodyPr wrap="none">
            <a:spAutoFit/>
          </a:bodyPr>
          <a:lstStyle/>
          <a:p>
            <a:pPr algn="l"/>
            <a:r>
              <a:rPr lang="en-US" sz="900" b="0" i="0" kern="1200" dirty="0">
                <a:solidFill>
                  <a:schemeClr val="bg2"/>
                </a:solidFill>
                <a:effectLst/>
                <a:latin typeface="Arial" charset="0"/>
                <a:ea typeface="Arial" charset="0"/>
                <a:cs typeface="Arial" charset="0"/>
              </a:rPr>
              <a:t>© 2022 Ameresco, Inc. All rights reserved.</a:t>
            </a:r>
            <a:r>
              <a:rPr lang="en-US" sz="900" b="0" i="0" dirty="0">
                <a:solidFill>
                  <a:schemeClr val="bg2"/>
                </a:solidFill>
                <a:effectLst/>
                <a:latin typeface="Arial" charset="0"/>
                <a:ea typeface="Arial" charset="0"/>
                <a:cs typeface="Arial" charset="0"/>
              </a:rPr>
              <a:t> </a:t>
            </a:r>
            <a:endParaRPr lang="en-US" sz="900" b="0" i="0" dirty="0">
              <a:solidFill>
                <a:schemeClr val="bg2"/>
              </a:solidFill>
              <a:latin typeface="Arial" charset="0"/>
              <a:ea typeface="Arial" charset="0"/>
              <a:cs typeface="Arial" charset="0"/>
            </a:endParaRPr>
          </a:p>
        </p:txBody>
      </p:sp>
    </p:spTree>
    <p:extLst>
      <p:ext uri="{BB962C8B-B14F-4D97-AF65-F5344CB8AC3E}">
        <p14:creationId xmlns:p14="http://schemas.microsoft.com/office/powerpoint/2010/main" val="372139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MRC-DividerB">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B8EEC9-A86E-5A46-8F8C-F7D74D3FB39C}"/>
              </a:ext>
            </a:extLst>
          </p:cNvPr>
          <p:cNvSpPr>
            <a:spLocks noGrp="1"/>
          </p:cNvSpPr>
          <p:nvPr>
            <p:ph type="pic" sz="quarter" idx="12"/>
          </p:nvPr>
        </p:nvSpPr>
        <p:spPr>
          <a:xfrm>
            <a:off x="7593838" y="-22191"/>
            <a:ext cx="4601337" cy="6919395"/>
          </a:xfrm>
          <a:custGeom>
            <a:avLst/>
            <a:gdLst>
              <a:gd name="connsiteX0" fmla="*/ 0 w 4581525"/>
              <a:gd name="connsiteY0" fmla="*/ 0 h 6858000"/>
              <a:gd name="connsiteX1" fmla="*/ 4581525 w 4581525"/>
              <a:gd name="connsiteY1" fmla="*/ 0 h 6858000"/>
              <a:gd name="connsiteX2" fmla="*/ 4581525 w 4581525"/>
              <a:gd name="connsiteY2" fmla="*/ 6858000 h 6858000"/>
              <a:gd name="connsiteX3" fmla="*/ 0 w 4581525"/>
              <a:gd name="connsiteY3" fmla="*/ 6858000 h 6858000"/>
              <a:gd name="connsiteX4" fmla="*/ 0 w 4581525"/>
              <a:gd name="connsiteY4" fmla="*/ 0 h 6858000"/>
              <a:gd name="connsiteX0" fmla="*/ 0 w 4581525"/>
              <a:gd name="connsiteY0" fmla="*/ 0 h 6858000"/>
              <a:gd name="connsiteX1" fmla="*/ 4581525 w 4581525"/>
              <a:gd name="connsiteY1" fmla="*/ 0 h 6858000"/>
              <a:gd name="connsiteX2" fmla="*/ 4581525 w 4581525"/>
              <a:gd name="connsiteY2" fmla="*/ 6858000 h 6858000"/>
              <a:gd name="connsiteX3" fmla="*/ 1896035 w 4581525"/>
              <a:gd name="connsiteY3" fmla="*/ 6858000 h 6858000"/>
              <a:gd name="connsiteX4" fmla="*/ 0 w 4581525"/>
              <a:gd name="connsiteY4" fmla="*/ 0 h 6858000"/>
              <a:gd name="connsiteX0" fmla="*/ 0 w 4563237"/>
              <a:gd name="connsiteY0" fmla="*/ 4572 h 6858000"/>
              <a:gd name="connsiteX1" fmla="*/ 4563237 w 4563237"/>
              <a:gd name="connsiteY1" fmla="*/ 0 h 6858000"/>
              <a:gd name="connsiteX2" fmla="*/ 4563237 w 4563237"/>
              <a:gd name="connsiteY2" fmla="*/ 6858000 h 6858000"/>
              <a:gd name="connsiteX3" fmla="*/ 1877747 w 4563237"/>
              <a:gd name="connsiteY3" fmla="*/ 6858000 h 6858000"/>
              <a:gd name="connsiteX4" fmla="*/ 0 w 4563237"/>
              <a:gd name="connsiteY4" fmla="*/ 4572 h 6858000"/>
              <a:gd name="connsiteX0" fmla="*/ 0 w 4563237"/>
              <a:gd name="connsiteY0" fmla="*/ 4572 h 6858000"/>
              <a:gd name="connsiteX1" fmla="*/ 4563237 w 4563237"/>
              <a:gd name="connsiteY1" fmla="*/ 0 h 6858000"/>
              <a:gd name="connsiteX2" fmla="*/ 4563237 w 4563237"/>
              <a:gd name="connsiteY2" fmla="*/ 6858000 h 6858000"/>
              <a:gd name="connsiteX3" fmla="*/ 1869932 w 4563237"/>
              <a:gd name="connsiteY3" fmla="*/ 6858000 h 6858000"/>
              <a:gd name="connsiteX4" fmla="*/ 0 w 4563237"/>
              <a:gd name="connsiteY4" fmla="*/ 4572 h 6858000"/>
              <a:gd name="connsiteX0" fmla="*/ 0 w 4601337"/>
              <a:gd name="connsiteY0" fmla="*/ 0 h 6853428"/>
              <a:gd name="connsiteX1" fmla="*/ 4601337 w 4601337"/>
              <a:gd name="connsiteY1" fmla="*/ 8128 h 6853428"/>
              <a:gd name="connsiteX2" fmla="*/ 4563237 w 4601337"/>
              <a:gd name="connsiteY2" fmla="*/ 6853428 h 6853428"/>
              <a:gd name="connsiteX3" fmla="*/ 1869932 w 4601337"/>
              <a:gd name="connsiteY3" fmla="*/ 6853428 h 6853428"/>
              <a:gd name="connsiteX4" fmla="*/ 0 w 4601337"/>
              <a:gd name="connsiteY4" fmla="*/ 0 h 6853428"/>
              <a:gd name="connsiteX0" fmla="*/ 0 w 4601337"/>
              <a:gd name="connsiteY0" fmla="*/ 0 h 6866128"/>
              <a:gd name="connsiteX1" fmla="*/ 4601337 w 4601337"/>
              <a:gd name="connsiteY1" fmla="*/ 8128 h 6866128"/>
              <a:gd name="connsiteX2" fmla="*/ 4601337 w 4601337"/>
              <a:gd name="connsiteY2" fmla="*/ 6866128 h 6866128"/>
              <a:gd name="connsiteX3" fmla="*/ 1869932 w 4601337"/>
              <a:gd name="connsiteY3" fmla="*/ 6853428 h 6866128"/>
              <a:gd name="connsiteX4" fmla="*/ 0 w 4601337"/>
              <a:gd name="connsiteY4" fmla="*/ 0 h 686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337" h="6866128">
                <a:moveTo>
                  <a:pt x="0" y="0"/>
                </a:moveTo>
                <a:lnTo>
                  <a:pt x="4601337" y="8128"/>
                </a:lnTo>
                <a:lnTo>
                  <a:pt x="4601337" y="6866128"/>
                </a:lnTo>
                <a:lnTo>
                  <a:pt x="1869932" y="6853428"/>
                </a:lnTo>
                <a:lnTo>
                  <a:pt x="0" y="0"/>
                </a:lnTo>
                <a:close/>
              </a:path>
            </a:pathLst>
          </a:custGeom>
          <a:solidFill>
            <a:schemeClr val="bg2">
              <a:lumMod val="40000"/>
              <a:lumOff val="60000"/>
            </a:schemeClr>
          </a:solidFill>
        </p:spPr>
        <p:txBody>
          <a:bodyPr anchor="ctr">
            <a:normAutofit/>
          </a:bodyPr>
          <a:lstStyle>
            <a:lvl1pPr marL="7937" marR="0" indent="0" algn="ctr"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2400"/>
            </a:lvl1pPr>
          </a:lstStyle>
          <a:p>
            <a:pPr marL="7937" marR="0" lvl="0" indent="0" algn="ctr"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a:pPr>
            <a:r>
              <a:rPr lang="en-US" dirty="0"/>
              <a:t>Click icon to add picture</a:t>
            </a:r>
          </a:p>
        </p:txBody>
      </p:sp>
      <p:grpSp>
        <p:nvGrpSpPr>
          <p:cNvPr id="2" name="Group 1">
            <a:extLst>
              <a:ext uri="{FF2B5EF4-FFF2-40B4-BE49-F238E27FC236}">
                <a16:creationId xmlns:a16="http://schemas.microsoft.com/office/drawing/2014/main" id="{9DA57495-224A-8442-8D03-25890D6A5971}"/>
              </a:ext>
            </a:extLst>
          </p:cNvPr>
          <p:cNvGrpSpPr/>
          <p:nvPr userDrawn="1"/>
        </p:nvGrpSpPr>
        <p:grpSpPr>
          <a:xfrm>
            <a:off x="-9525" y="-55382"/>
            <a:ext cx="9504111" cy="6943391"/>
            <a:chOff x="1331797" y="1"/>
            <a:chExt cx="9511533" cy="6913382"/>
          </a:xfrm>
        </p:grpSpPr>
        <p:sp>
          <p:nvSpPr>
            <p:cNvPr id="17" name="Rectangle 5">
              <a:extLst>
                <a:ext uri="{FF2B5EF4-FFF2-40B4-BE49-F238E27FC236}">
                  <a16:creationId xmlns:a16="http://schemas.microsoft.com/office/drawing/2014/main" id="{0C4EAFB3-0B0A-8F4D-BD20-9EB084860E6E}"/>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93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6" name="Rectangle 5">
              <a:extLst>
                <a:ext uri="{FF2B5EF4-FFF2-40B4-BE49-F238E27FC236}">
                  <a16:creationId xmlns:a16="http://schemas.microsoft.com/office/drawing/2014/main" id="{F23D85AD-7E3D-5B4B-928D-CC51CA8C8CEC}"/>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150BDDA3-4F9C-C749-9A3B-1795B40ABF27}"/>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70000">
                  <a:srgbClr val="063D56"/>
                </a:gs>
                <a:gs pos="0">
                  <a:schemeClr val="tx2"/>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9" name="Text Placeholder 11">
            <a:extLst>
              <a:ext uri="{FF2B5EF4-FFF2-40B4-BE49-F238E27FC236}">
                <a16:creationId xmlns:a16="http://schemas.microsoft.com/office/drawing/2014/main" id="{767075B5-1AE1-A24C-AAF6-B7D2AB559AB6}"/>
              </a:ext>
            </a:extLst>
          </p:cNvPr>
          <p:cNvSpPr>
            <a:spLocks noGrp="1"/>
          </p:cNvSpPr>
          <p:nvPr>
            <p:ph type="body" sz="quarter" idx="11" hasCustomPrompt="1"/>
          </p:nvPr>
        </p:nvSpPr>
        <p:spPr>
          <a:xfrm>
            <a:off x="1450005" y="1458411"/>
            <a:ext cx="4210016" cy="2222156"/>
          </a:xfrm>
          <a:prstGeom prst="rect">
            <a:avLst/>
          </a:prstGeom>
        </p:spPr>
        <p:txBody>
          <a:bodyPr anchor="ctr" anchorCtr="0">
            <a:normAutofit/>
          </a:bodyPr>
          <a:lstStyle>
            <a:lvl1pPr marL="7937" indent="0">
              <a:lnSpc>
                <a:spcPts val="6400"/>
              </a:lnSpc>
              <a:spcBef>
                <a:spcPts val="0"/>
              </a:spcBef>
              <a:buFontTx/>
              <a:buNone/>
              <a:defRPr sz="6000" b="0" i="0" cap="none" spc="100" baseline="0">
                <a:solidFill>
                  <a:schemeClr val="bg1"/>
                </a:solidFill>
              </a:defRPr>
            </a:lvl1pPr>
          </a:lstStyle>
          <a:p>
            <a:pPr lvl="0"/>
            <a:r>
              <a:rPr lang="en-US" dirty="0"/>
              <a:t>Divider Title</a:t>
            </a:r>
          </a:p>
        </p:txBody>
      </p:sp>
      <p:cxnSp>
        <p:nvCxnSpPr>
          <p:cNvPr id="5" name="Straight Connector 4">
            <a:extLst>
              <a:ext uri="{FF2B5EF4-FFF2-40B4-BE49-F238E27FC236}">
                <a16:creationId xmlns:a16="http://schemas.microsoft.com/office/drawing/2014/main" id="{019EE3EC-02FC-4B42-A311-93C47DF25E75}"/>
              </a:ext>
            </a:extLst>
          </p:cNvPr>
          <p:cNvCxnSpPr>
            <a:cxnSpLocks/>
          </p:cNvCxnSpPr>
          <p:nvPr userDrawn="1"/>
        </p:nvCxnSpPr>
        <p:spPr>
          <a:xfrm>
            <a:off x="1088021" y="1458411"/>
            <a:ext cx="0" cy="2048536"/>
          </a:xfrm>
          <a:prstGeom prst="line">
            <a:avLst/>
          </a:prstGeom>
          <a:ln w="53975">
            <a:gradFill>
              <a:gsLst>
                <a:gs pos="75000">
                  <a:srgbClr val="F8B456"/>
                </a:gs>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036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MRC-Divider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69463FB-A3C4-C54E-9270-F42EA22723AF}"/>
              </a:ext>
            </a:extLst>
          </p:cNvPr>
          <p:cNvGrpSpPr/>
          <p:nvPr userDrawn="1"/>
        </p:nvGrpSpPr>
        <p:grpSpPr>
          <a:xfrm>
            <a:off x="-9525" y="-55382"/>
            <a:ext cx="9504111" cy="6943391"/>
            <a:chOff x="1331797" y="1"/>
            <a:chExt cx="9511533" cy="6913382"/>
          </a:xfrm>
        </p:grpSpPr>
        <p:sp>
          <p:nvSpPr>
            <p:cNvPr id="17" name="Rectangle 5">
              <a:extLst>
                <a:ext uri="{FF2B5EF4-FFF2-40B4-BE49-F238E27FC236}">
                  <a16:creationId xmlns:a16="http://schemas.microsoft.com/office/drawing/2014/main" id="{836C9040-E624-4345-9EA8-61BECE66840B}"/>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70000">
                  <a:schemeClr val="accent4"/>
                </a:gs>
                <a:gs pos="0">
                  <a:schemeClr val="accent3"/>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E1DD2684-6AFC-FC48-94F6-E5F12EE74CBD}"/>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26000">
                  <a:srgbClr val="359E50"/>
                </a:gs>
                <a:gs pos="74000">
                  <a:schemeClr val="accent4"/>
                </a:gs>
                <a:gs pos="0">
                  <a:schemeClr val="accent3"/>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9" name="Rectangle 5">
              <a:extLst>
                <a:ext uri="{FF2B5EF4-FFF2-40B4-BE49-F238E27FC236}">
                  <a16:creationId xmlns:a16="http://schemas.microsoft.com/office/drawing/2014/main" id="{C5118FA8-40F9-FE43-85BC-7B957FD18FD6}"/>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12000">
                  <a:srgbClr val="4CA857"/>
                </a:gs>
                <a:gs pos="70000">
                  <a:schemeClr val="accent4"/>
                </a:gs>
                <a:gs pos="0">
                  <a:schemeClr val="accent3"/>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9" name="Text Placeholder 11">
            <a:extLst>
              <a:ext uri="{FF2B5EF4-FFF2-40B4-BE49-F238E27FC236}">
                <a16:creationId xmlns:a16="http://schemas.microsoft.com/office/drawing/2014/main" id="{767075B5-1AE1-A24C-AAF6-B7D2AB559AB6}"/>
              </a:ext>
            </a:extLst>
          </p:cNvPr>
          <p:cNvSpPr>
            <a:spLocks noGrp="1"/>
          </p:cNvSpPr>
          <p:nvPr>
            <p:ph type="body" sz="quarter" idx="11" hasCustomPrompt="1"/>
          </p:nvPr>
        </p:nvSpPr>
        <p:spPr>
          <a:xfrm>
            <a:off x="1450005" y="1458411"/>
            <a:ext cx="4210016" cy="2222156"/>
          </a:xfrm>
          <a:prstGeom prst="rect">
            <a:avLst/>
          </a:prstGeom>
        </p:spPr>
        <p:txBody>
          <a:bodyPr anchor="ctr" anchorCtr="0">
            <a:normAutofit/>
          </a:bodyPr>
          <a:lstStyle>
            <a:lvl1pPr marL="7937" indent="0">
              <a:lnSpc>
                <a:spcPts val="6400"/>
              </a:lnSpc>
              <a:spcBef>
                <a:spcPts val="0"/>
              </a:spcBef>
              <a:buFontTx/>
              <a:buNone/>
              <a:defRPr sz="6000" b="0" i="0" cap="none" spc="100" baseline="0">
                <a:solidFill>
                  <a:schemeClr val="bg1"/>
                </a:solidFill>
              </a:defRPr>
            </a:lvl1pPr>
          </a:lstStyle>
          <a:p>
            <a:pPr lvl="0"/>
            <a:r>
              <a:rPr lang="en-US" dirty="0"/>
              <a:t>Divider Title</a:t>
            </a:r>
          </a:p>
        </p:txBody>
      </p:sp>
      <p:cxnSp>
        <p:nvCxnSpPr>
          <p:cNvPr id="8" name="Straight Connector 7">
            <a:extLst>
              <a:ext uri="{FF2B5EF4-FFF2-40B4-BE49-F238E27FC236}">
                <a16:creationId xmlns:a16="http://schemas.microsoft.com/office/drawing/2014/main" id="{5AE2F597-A881-A84F-AC28-0EFC19A47B27}"/>
              </a:ext>
            </a:extLst>
          </p:cNvPr>
          <p:cNvCxnSpPr>
            <a:cxnSpLocks/>
          </p:cNvCxnSpPr>
          <p:nvPr userDrawn="1"/>
        </p:nvCxnSpPr>
        <p:spPr>
          <a:xfrm>
            <a:off x="1088021" y="1458411"/>
            <a:ext cx="0" cy="2048536"/>
          </a:xfrm>
          <a:prstGeom prst="line">
            <a:avLst/>
          </a:prstGeom>
          <a:ln w="53975">
            <a:gradFill>
              <a:gsLst>
                <a:gs pos="0">
                  <a:schemeClr val="tx2"/>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1" name="Picture Placeholder 7">
            <a:extLst>
              <a:ext uri="{FF2B5EF4-FFF2-40B4-BE49-F238E27FC236}">
                <a16:creationId xmlns:a16="http://schemas.microsoft.com/office/drawing/2014/main" id="{43DD81C3-32D8-4B2B-ACD3-960123A2F0A7}"/>
              </a:ext>
            </a:extLst>
          </p:cNvPr>
          <p:cNvSpPr>
            <a:spLocks noGrp="1"/>
          </p:cNvSpPr>
          <p:nvPr>
            <p:ph type="pic" sz="quarter" idx="12"/>
          </p:nvPr>
        </p:nvSpPr>
        <p:spPr>
          <a:xfrm>
            <a:off x="7593838" y="-22191"/>
            <a:ext cx="4601337" cy="6919395"/>
          </a:xfrm>
          <a:custGeom>
            <a:avLst/>
            <a:gdLst>
              <a:gd name="connsiteX0" fmla="*/ 0 w 4581525"/>
              <a:gd name="connsiteY0" fmla="*/ 0 h 6858000"/>
              <a:gd name="connsiteX1" fmla="*/ 4581525 w 4581525"/>
              <a:gd name="connsiteY1" fmla="*/ 0 h 6858000"/>
              <a:gd name="connsiteX2" fmla="*/ 4581525 w 4581525"/>
              <a:gd name="connsiteY2" fmla="*/ 6858000 h 6858000"/>
              <a:gd name="connsiteX3" fmla="*/ 0 w 4581525"/>
              <a:gd name="connsiteY3" fmla="*/ 6858000 h 6858000"/>
              <a:gd name="connsiteX4" fmla="*/ 0 w 4581525"/>
              <a:gd name="connsiteY4" fmla="*/ 0 h 6858000"/>
              <a:gd name="connsiteX0" fmla="*/ 0 w 4581525"/>
              <a:gd name="connsiteY0" fmla="*/ 0 h 6858000"/>
              <a:gd name="connsiteX1" fmla="*/ 4581525 w 4581525"/>
              <a:gd name="connsiteY1" fmla="*/ 0 h 6858000"/>
              <a:gd name="connsiteX2" fmla="*/ 4581525 w 4581525"/>
              <a:gd name="connsiteY2" fmla="*/ 6858000 h 6858000"/>
              <a:gd name="connsiteX3" fmla="*/ 1896035 w 4581525"/>
              <a:gd name="connsiteY3" fmla="*/ 6858000 h 6858000"/>
              <a:gd name="connsiteX4" fmla="*/ 0 w 4581525"/>
              <a:gd name="connsiteY4" fmla="*/ 0 h 6858000"/>
              <a:gd name="connsiteX0" fmla="*/ 0 w 4563237"/>
              <a:gd name="connsiteY0" fmla="*/ 4572 h 6858000"/>
              <a:gd name="connsiteX1" fmla="*/ 4563237 w 4563237"/>
              <a:gd name="connsiteY1" fmla="*/ 0 h 6858000"/>
              <a:gd name="connsiteX2" fmla="*/ 4563237 w 4563237"/>
              <a:gd name="connsiteY2" fmla="*/ 6858000 h 6858000"/>
              <a:gd name="connsiteX3" fmla="*/ 1877747 w 4563237"/>
              <a:gd name="connsiteY3" fmla="*/ 6858000 h 6858000"/>
              <a:gd name="connsiteX4" fmla="*/ 0 w 4563237"/>
              <a:gd name="connsiteY4" fmla="*/ 4572 h 6858000"/>
              <a:gd name="connsiteX0" fmla="*/ 0 w 4563237"/>
              <a:gd name="connsiteY0" fmla="*/ 4572 h 6858000"/>
              <a:gd name="connsiteX1" fmla="*/ 4563237 w 4563237"/>
              <a:gd name="connsiteY1" fmla="*/ 0 h 6858000"/>
              <a:gd name="connsiteX2" fmla="*/ 4563237 w 4563237"/>
              <a:gd name="connsiteY2" fmla="*/ 6858000 h 6858000"/>
              <a:gd name="connsiteX3" fmla="*/ 1869932 w 4563237"/>
              <a:gd name="connsiteY3" fmla="*/ 6858000 h 6858000"/>
              <a:gd name="connsiteX4" fmla="*/ 0 w 4563237"/>
              <a:gd name="connsiteY4" fmla="*/ 4572 h 6858000"/>
              <a:gd name="connsiteX0" fmla="*/ 0 w 4601337"/>
              <a:gd name="connsiteY0" fmla="*/ 0 h 6853428"/>
              <a:gd name="connsiteX1" fmla="*/ 4601337 w 4601337"/>
              <a:gd name="connsiteY1" fmla="*/ 8128 h 6853428"/>
              <a:gd name="connsiteX2" fmla="*/ 4563237 w 4601337"/>
              <a:gd name="connsiteY2" fmla="*/ 6853428 h 6853428"/>
              <a:gd name="connsiteX3" fmla="*/ 1869932 w 4601337"/>
              <a:gd name="connsiteY3" fmla="*/ 6853428 h 6853428"/>
              <a:gd name="connsiteX4" fmla="*/ 0 w 4601337"/>
              <a:gd name="connsiteY4" fmla="*/ 0 h 6853428"/>
              <a:gd name="connsiteX0" fmla="*/ 0 w 4601337"/>
              <a:gd name="connsiteY0" fmla="*/ 0 h 6866128"/>
              <a:gd name="connsiteX1" fmla="*/ 4601337 w 4601337"/>
              <a:gd name="connsiteY1" fmla="*/ 8128 h 6866128"/>
              <a:gd name="connsiteX2" fmla="*/ 4601337 w 4601337"/>
              <a:gd name="connsiteY2" fmla="*/ 6866128 h 6866128"/>
              <a:gd name="connsiteX3" fmla="*/ 1869932 w 4601337"/>
              <a:gd name="connsiteY3" fmla="*/ 6853428 h 6866128"/>
              <a:gd name="connsiteX4" fmla="*/ 0 w 4601337"/>
              <a:gd name="connsiteY4" fmla="*/ 0 h 686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337" h="6866128">
                <a:moveTo>
                  <a:pt x="0" y="0"/>
                </a:moveTo>
                <a:lnTo>
                  <a:pt x="4601337" y="8128"/>
                </a:lnTo>
                <a:lnTo>
                  <a:pt x="4601337" y="6866128"/>
                </a:lnTo>
                <a:lnTo>
                  <a:pt x="1869932" y="6853428"/>
                </a:lnTo>
                <a:lnTo>
                  <a:pt x="0" y="0"/>
                </a:lnTo>
                <a:close/>
              </a:path>
            </a:pathLst>
          </a:custGeom>
          <a:solidFill>
            <a:schemeClr val="bg2">
              <a:lumMod val="40000"/>
              <a:lumOff val="60000"/>
            </a:schemeClr>
          </a:solidFill>
        </p:spPr>
        <p:txBody>
          <a:bodyPr anchor="ctr">
            <a:normAutofit/>
          </a:bodyPr>
          <a:lstStyle>
            <a:lvl1pPr marL="7937" marR="0" indent="0" algn="ctr" defTabSz="457200" rtl="0" eaLnBrk="1" fontAlgn="auto" latinLnBrk="0" hangingPunct="1">
              <a:lnSpc>
                <a:spcPct val="100000"/>
              </a:lnSpc>
              <a:spcBef>
                <a:spcPts val="600"/>
              </a:spcBef>
              <a:spcAft>
                <a:spcPts val="0"/>
              </a:spcAft>
              <a:buClr>
                <a:srgbClr val="0065A3"/>
              </a:buClr>
              <a:buSzPct val="110000"/>
              <a:buFont typeface="Arial" panose="020B0604020202020204" pitchFamily="34" charset="0"/>
              <a:buNone/>
              <a:tabLst/>
              <a:defRPr sz="2000"/>
            </a:lvl1pPr>
          </a:lstStyle>
          <a:p>
            <a:pPr marL="7937" marR="0" lvl="0" indent="0" algn="ctr" defTabSz="457200" rtl="0" eaLnBrk="1" fontAlgn="auto" latinLnBrk="0" hangingPunct="1">
              <a:lnSpc>
                <a:spcPct val="100000"/>
              </a:lnSpc>
              <a:spcBef>
                <a:spcPts val="600"/>
              </a:spcBef>
              <a:spcAft>
                <a:spcPts val="0"/>
              </a:spcAft>
              <a:buClr>
                <a:srgbClr val="0065A3"/>
              </a:buClr>
              <a:buSzPct val="110000"/>
              <a:buFont typeface="Arial" panose="020B0604020202020204" pitchFamily="34" charset="0"/>
              <a:buNone/>
              <a:tabLst/>
              <a:defRPr/>
            </a:pPr>
            <a:r>
              <a:rPr kumimoji="0" lang="en-US" sz="24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Click icon to add picture</a:t>
            </a:r>
          </a:p>
        </p:txBody>
      </p:sp>
    </p:spTree>
    <p:extLst>
      <p:ext uri="{BB962C8B-B14F-4D97-AF65-F5344CB8AC3E}">
        <p14:creationId xmlns:p14="http://schemas.microsoft.com/office/powerpoint/2010/main" val="279167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MRC-DividerO">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847741E-0665-0C4B-806B-CDF191E66AE9}"/>
              </a:ext>
            </a:extLst>
          </p:cNvPr>
          <p:cNvGrpSpPr/>
          <p:nvPr userDrawn="1"/>
        </p:nvGrpSpPr>
        <p:grpSpPr>
          <a:xfrm>
            <a:off x="-9525" y="-55382"/>
            <a:ext cx="9504111" cy="6943391"/>
            <a:chOff x="1331797" y="1"/>
            <a:chExt cx="9511533" cy="6913382"/>
          </a:xfrm>
        </p:grpSpPr>
        <p:sp>
          <p:nvSpPr>
            <p:cNvPr id="12" name="Rectangle 5">
              <a:extLst>
                <a:ext uri="{FF2B5EF4-FFF2-40B4-BE49-F238E27FC236}">
                  <a16:creationId xmlns:a16="http://schemas.microsoft.com/office/drawing/2014/main" id="{E1A70362-9BC4-384F-A0E8-4B4CCC41255D}"/>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55000">
                  <a:srgbClr val="F8AF54"/>
                </a:gs>
                <a:gs pos="88000">
                  <a:schemeClr val="accent6"/>
                </a:gs>
                <a:gs pos="0">
                  <a:schemeClr val="accent5"/>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3" name="Rectangle 5">
              <a:extLst>
                <a:ext uri="{FF2B5EF4-FFF2-40B4-BE49-F238E27FC236}">
                  <a16:creationId xmlns:a16="http://schemas.microsoft.com/office/drawing/2014/main" id="{C2DE100E-FB7E-B54C-87E3-64F072DAB46C}"/>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74000">
                  <a:schemeClr val="accent6"/>
                </a:gs>
                <a:gs pos="0">
                  <a:schemeClr val="accent5"/>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4" name="Rectangle 5">
              <a:extLst>
                <a:ext uri="{FF2B5EF4-FFF2-40B4-BE49-F238E27FC236}">
                  <a16:creationId xmlns:a16="http://schemas.microsoft.com/office/drawing/2014/main" id="{90103FAC-AE63-C744-BC63-187B337ED9CF}"/>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12000">
                  <a:schemeClr val="accent5"/>
                </a:gs>
                <a:gs pos="70000">
                  <a:schemeClr val="accent6"/>
                </a:gs>
                <a:gs pos="0">
                  <a:schemeClr val="accent5"/>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9" name="Text Placeholder 11">
            <a:extLst>
              <a:ext uri="{FF2B5EF4-FFF2-40B4-BE49-F238E27FC236}">
                <a16:creationId xmlns:a16="http://schemas.microsoft.com/office/drawing/2014/main" id="{767075B5-1AE1-A24C-AAF6-B7D2AB559AB6}"/>
              </a:ext>
            </a:extLst>
          </p:cNvPr>
          <p:cNvSpPr>
            <a:spLocks noGrp="1"/>
          </p:cNvSpPr>
          <p:nvPr>
            <p:ph type="body" sz="quarter" idx="11" hasCustomPrompt="1"/>
          </p:nvPr>
        </p:nvSpPr>
        <p:spPr>
          <a:xfrm>
            <a:off x="1450005" y="1458411"/>
            <a:ext cx="4210016" cy="2222156"/>
          </a:xfrm>
          <a:prstGeom prst="rect">
            <a:avLst/>
          </a:prstGeom>
        </p:spPr>
        <p:txBody>
          <a:bodyPr anchor="ctr" anchorCtr="0">
            <a:normAutofit/>
          </a:bodyPr>
          <a:lstStyle>
            <a:lvl1pPr marL="7937" indent="0">
              <a:lnSpc>
                <a:spcPts val="6400"/>
              </a:lnSpc>
              <a:spcBef>
                <a:spcPts val="0"/>
              </a:spcBef>
              <a:buFontTx/>
              <a:buNone/>
              <a:defRPr sz="6000" b="0" i="0" cap="none" spc="100" baseline="0">
                <a:solidFill>
                  <a:schemeClr val="bg1"/>
                </a:solidFill>
              </a:defRPr>
            </a:lvl1pPr>
          </a:lstStyle>
          <a:p>
            <a:pPr lvl="0"/>
            <a:r>
              <a:rPr lang="en-US" dirty="0"/>
              <a:t>Divider Title</a:t>
            </a:r>
          </a:p>
        </p:txBody>
      </p:sp>
      <p:cxnSp>
        <p:nvCxnSpPr>
          <p:cNvPr id="10" name="Straight Connector 9">
            <a:extLst>
              <a:ext uri="{FF2B5EF4-FFF2-40B4-BE49-F238E27FC236}">
                <a16:creationId xmlns:a16="http://schemas.microsoft.com/office/drawing/2014/main" id="{12960833-EA82-7140-84B3-B289EDEB488A}"/>
              </a:ext>
            </a:extLst>
          </p:cNvPr>
          <p:cNvCxnSpPr>
            <a:cxnSpLocks/>
          </p:cNvCxnSpPr>
          <p:nvPr userDrawn="1"/>
        </p:nvCxnSpPr>
        <p:spPr>
          <a:xfrm>
            <a:off x="1088021" y="1458411"/>
            <a:ext cx="0" cy="2048536"/>
          </a:xfrm>
          <a:prstGeom prst="line">
            <a:avLst/>
          </a:prstGeom>
          <a:ln w="53975">
            <a:gradFill>
              <a:gsLst>
                <a:gs pos="0">
                  <a:schemeClr val="tx2"/>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5" name="Picture Placeholder 7">
            <a:extLst>
              <a:ext uri="{FF2B5EF4-FFF2-40B4-BE49-F238E27FC236}">
                <a16:creationId xmlns:a16="http://schemas.microsoft.com/office/drawing/2014/main" id="{68C13E63-4373-411F-9EE1-AA554BF75549}"/>
              </a:ext>
            </a:extLst>
          </p:cNvPr>
          <p:cNvSpPr>
            <a:spLocks noGrp="1"/>
          </p:cNvSpPr>
          <p:nvPr>
            <p:ph type="pic" sz="quarter" idx="12"/>
          </p:nvPr>
        </p:nvSpPr>
        <p:spPr>
          <a:xfrm>
            <a:off x="7593838" y="-22191"/>
            <a:ext cx="4601337" cy="6919395"/>
          </a:xfrm>
          <a:custGeom>
            <a:avLst/>
            <a:gdLst>
              <a:gd name="connsiteX0" fmla="*/ 0 w 4581525"/>
              <a:gd name="connsiteY0" fmla="*/ 0 h 6858000"/>
              <a:gd name="connsiteX1" fmla="*/ 4581525 w 4581525"/>
              <a:gd name="connsiteY1" fmla="*/ 0 h 6858000"/>
              <a:gd name="connsiteX2" fmla="*/ 4581525 w 4581525"/>
              <a:gd name="connsiteY2" fmla="*/ 6858000 h 6858000"/>
              <a:gd name="connsiteX3" fmla="*/ 0 w 4581525"/>
              <a:gd name="connsiteY3" fmla="*/ 6858000 h 6858000"/>
              <a:gd name="connsiteX4" fmla="*/ 0 w 4581525"/>
              <a:gd name="connsiteY4" fmla="*/ 0 h 6858000"/>
              <a:gd name="connsiteX0" fmla="*/ 0 w 4581525"/>
              <a:gd name="connsiteY0" fmla="*/ 0 h 6858000"/>
              <a:gd name="connsiteX1" fmla="*/ 4581525 w 4581525"/>
              <a:gd name="connsiteY1" fmla="*/ 0 h 6858000"/>
              <a:gd name="connsiteX2" fmla="*/ 4581525 w 4581525"/>
              <a:gd name="connsiteY2" fmla="*/ 6858000 h 6858000"/>
              <a:gd name="connsiteX3" fmla="*/ 1896035 w 4581525"/>
              <a:gd name="connsiteY3" fmla="*/ 6858000 h 6858000"/>
              <a:gd name="connsiteX4" fmla="*/ 0 w 4581525"/>
              <a:gd name="connsiteY4" fmla="*/ 0 h 6858000"/>
              <a:gd name="connsiteX0" fmla="*/ 0 w 4563237"/>
              <a:gd name="connsiteY0" fmla="*/ 4572 h 6858000"/>
              <a:gd name="connsiteX1" fmla="*/ 4563237 w 4563237"/>
              <a:gd name="connsiteY1" fmla="*/ 0 h 6858000"/>
              <a:gd name="connsiteX2" fmla="*/ 4563237 w 4563237"/>
              <a:gd name="connsiteY2" fmla="*/ 6858000 h 6858000"/>
              <a:gd name="connsiteX3" fmla="*/ 1877747 w 4563237"/>
              <a:gd name="connsiteY3" fmla="*/ 6858000 h 6858000"/>
              <a:gd name="connsiteX4" fmla="*/ 0 w 4563237"/>
              <a:gd name="connsiteY4" fmla="*/ 4572 h 6858000"/>
              <a:gd name="connsiteX0" fmla="*/ 0 w 4563237"/>
              <a:gd name="connsiteY0" fmla="*/ 4572 h 6858000"/>
              <a:gd name="connsiteX1" fmla="*/ 4563237 w 4563237"/>
              <a:gd name="connsiteY1" fmla="*/ 0 h 6858000"/>
              <a:gd name="connsiteX2" fmla="*/ 4563237 w 4563237"/>
              <a:gd name="connsiteY2" fmla="*/ 6858000 h 6858000"/>
              <a:gd name="connsiteX3" fmla="*/ 1869932 w 4563237"/>
              <a:gd name="connsiteY3" fmla="*/ 6858000 h 6858000"/>
              <a:gd name="connsiteX4" fmla="*/ 0 w 4563237"/>
              <a:gd name="connsiteY4" fmla="*/ 4572 h 6858000"/>
              <a:gd name="connsiteX0" fmla="*/ 0 w 4601337"/>
              <a:gd name="connsiteY0" fmla="*/ 0 h 6853428"/>
              <a:gd name="connsiteX1" fmla="*/ 4601337 w 4601337"/>
              <a:gd name="connsiteY1" fmla="*/ 8128 h 6853428"/>
              <a:gd name="connsiteX2" fmla="*/ 4563237 w 4601337"/>
              <a:gd name="connsiteY2" fmla="*/ 6853428 h 6853428"/>
              <a:gd name="connsiteX3" fmla="*/ 1869932 w 4601337"/>
              <a:gd name="connsiteY3" fmla="*/ 6853428 h 6853428"/>
              <a:gd name="connsiteX4" fmla="*/ 0 w 4601337"/>
              <a:gd name="connsiteY4" fmla="*/ 0 h 6853428"/>
              <a:gd name="connsiteX0" fmla="*/ 0 w 4601337"/>
              <a:gd name="connsiteY0" fmla="*/ 0 h 6866128"/>
              <a:gd name="connsiteX1" fmla="*/ 4601337 w 4601337"/>
              <a:gd name="connsiteY1" fmla="*/ 8128 h 6866128"/>
              <a:gd name="connsiteX2" fmla="*/ 4601337 w 4601337"/>
              <a:gd name="connsiteY2" fmla="*/ 6866128 h 6866128"/>
              <a:gd name="connsiteX3" fmla="*/ 1869932 w 4601337"/>
              <a:gd name="connsiteY3" fmla="*/ 6853428 h 6866128"/>
              <a:gd name="connsiteX4" fmla="*/ 0 w 4601337"/>
              <a:gd name="connsiteY4" fmla="*/ 0 h 686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337" h="6866128">
                <a:moveTo>
                  <a:pt x="0" y="0"/>
                </a:moveTo>
                <a:lnTo>
                  <a:pt x="4601337" y="8128"/>
                </a:lnTo>
                <a:lnTo>
                  <a:pt x="4601337" y="6866128"/>
                </a:lnTo>
                <a:lnTo>
                  <a:pt x="1869932" y="6853428"/>
                </a:lnTo>
                <a:lnTo>
                  <a:pt x="0" y="0"/>
                </a:lnTo>
                <a:close/>
              </a:path>
            </a:pathLst>
          </a:custGeom>
          <a:solidFill>
            <a:schemeClr val="bg2">
              <a:lumMod val="40000"/>
              <a:lumOff val="60000"/>
            </a:schemeClr>
          </a:solidFill>
        </p:spPr>
        <p:txBody>
          <a:bodyPr anchor="ctr"/>
          <a:lstStyle>
            <a:lvl1pPr marL="7937" indent="0" algn="ctr">
              <a:buNone/>
              <a:defRPr/>
            </a:lvl1pPr>
          </a:lstStyle>
          <a:p>
            <a:r>
              <a:rPr lang="en-US" dirty="0"/>
              <a:t>Click icon to add picture</a:t>
            </a:r>
          </a:p>
        </p:txBody>
      </p:sp>
    </p:spTree>
    <p:extLst>
      <p:ext uri="{BB962C8B-B14F-4D97-AF65-F5344CB8AC3E}">
        <p14:creationId xmlns:p14="http://schemas.microsoft.com/office/powerpoint/2010/main" val="300390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MRC-Divider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69463FB-A3C4-C54E-9270-F42EA22723AF}"/>
              </a:ext>
            </a:extLst>
          </p:cNvPr>
          <p:cNvGrpSpPr/>
          <p:nvPr userDrawn="1"/>
        </p:nvGrpSpPr>
        <p:grpSpPr>
          <a:xfrm>
            <a:off x="-9525" y="-55382"/>
            <a:ext cx="9504111" cy="6943391"/>
            <a:chOff x="1331797" y="1"/>
            <a:chExt cx="9511533" cy="6913382"/>
          </a:xfrm>
        </p:grpSpPr>
        <p:sp>
          <p:nvSpPr>
            <p:cNvPr id="17" name="Rectangle 5">
              <a:extLst>
                <a:ext uri="{FF2B5EF4-FFF2-40B4-BE49-F238E27FC236}">
                  <a16:creationId xmlns:a16="http://schemas.microsoft.com/office/drawing/2014/main" id="{836C9040-E624-4345-9EA8-61BECE66840B}"/>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70000">
                  <a:schemeClr val="accent4"/>
                </a:gs>
                <a:gs pos="0">
                  <a:schemeClr val="accent3"/>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E1DD2684-6AFC-FC48-94F6-E5F12EE74CBD}"/>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26000">
                  <a:srgbClr val="359E50"/>
                </a:gs>
                <a:gs pos="74000">
                  <a:schemeClr val="accent4"/>
                </a:gs>
                <a:gs pos="0">
                  <a:schemeClr val="accent3"/>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9" name="Rectangle 5">
              <a:extLst>
                <a:ext uri="{FF2B5EF4-FFF2-40B4-BE49-F238E27FC236}">
                  <a16:creationId xmlns:a16="http://schemas.microsoft.com/office/drawing/2014/main" id="{C5118FA8-40F9-FE43-85BC-7B957FD18FD6}"/>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12000">
                  <a:srgbClr val="4CA857"/>
                </a:gs>
                <a:gs pos="70000">
                  <a:schemeClr val="accent4"/>
                </a:gs>
                <a:gs pos="0">
                  <a:schemeClr val="accent3"/>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9" name="Text Placeholder 11">
            <a:extLst>
              <a:ext uri="{FF2B5EF4-FFF2-40B4-BE49-F238E27FC236}">
                <a16:creationId xmlns:a16="http://schemas.microsoft.com/office/drawing/2014/main" id="{767075B5-1AE1-A24C-AAF6-B7D2AB559AB6}"/>
              </a:ext>
            </a:extLst>
          </p:cNvPr>
          <p:cNvSpPr>
            <a:spLocks noGrp="1"/>
          </p:cNvSpPr>
          <p:nvPr>
            <p:ph type="body" sz="quarter" idx="11" hasCustomPrompt="1"/>
          </p:nvPr>
        </p:nvSpPr>
        <p:spPr>
          <a:xfrm>
            <a:off x="1450005" y="1458411"/>
            <a:ext cx="4210016" cy="2222156"/>
          </a:xfrm>
          <a:prstGeom prst="rect">
            <a:avLst/>
          </a:prstGeom>
        </p:spPr>
        <p:txBody>
          <a:bodyPr anchor="ctr" anchorCtr="0">
            <a:normAutofit/>
          </a:bodyPr>
          <a:lstStyle>
            <a:lvl1pPr marL="7937" indent="0">
              <a:lnSpc>
                <a:spcPts val="6400"/>
              </a:lnSpc>
              <a:spcBef>
                <a:spcPts val="0"/>
              </a:spcBef>
              <a:buFontTx/>
              <a:buNone/>
              <a:defRPr sz="6000" b="0" i="0" cap="none" spc="100" baseline="0">
                <a:solidFill>
                  <a:schemeClr val="bg1"/>
                </a:solidFill>
              </a:defRPr>
            </a:lvl1pPr>
          </a:lstStyle>
          <a:p>
            <a:pPr lvl="0"/>
            <a:r>
              <a:rPr lang="en-US" dirty="0"/>
              <a:t>Divider Title</a:t>
            </a:r>
          </a:p>
        </p:txBody>
      </p:sp>
      <p:cxnSp>
        <p:nvCxnSpPr>
          <p:cNvPr id="8" name="Straight Connector 7">
            <a:extLst>
              <a:ext uri="{FF2B5EF4-FFF2-40B4-BE49-F238E27FC236}">
                <a16:creationId xmlns:a16="http://schemas.microsoft.com/office/drawing/2014/main" id="{5AE2F597-A881-A84F-AC28-0EFC19A47B27}"/>
              </a:ext>
            </a:extLst>
          </p:cNvPr>
          <p:cNvCxnSpPr>
            <a:cxnSpLocks/>
          </p:cNvCxnSpPr>
          <p:nvPr userDrawn="1"/>
        </p:nvCxnSpPr>
        <p:spPr>
          <a:xfrm>
            <a:off x="1088021" y="1458411"/>
            <a:ext cx="0" cy="2048536"/>
          </a:xfrm>
          <a:prstGeom prst="line">
            <a:avLst/>
          </a:prstGeom>
          <a:ln w="53975">
            <a:gradFill>
              <a:gsLst>
                <a:gs pos="0">
                  <a:schemeClr val="tx2"/>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1" name="Picture Placeholder 7">
            <a:extLst>
              <a:ext uri="{FF2B5EF4-FFF2-40B4-BE49-F238E27FC236}">
                <a16:creationId xmlns:a16="http://schemas.microsoft.com/office/drawing/2014/main" id="{43DD81C3-32D8-4B2B-ACD3-960123A2F0A7}"/>
              </a:ext>
            </a:extLst>
          </p:cNvPr>
          <p:cNvSpPr>
            <a:spLocks noGrp="1"/>
          </p:cNvSpPr>
          <p:nvPr>
            <p:ph type="pic" sz="quarter" idx="12"/>
          </p:nvPr>
        </p:nvSpPr>
        <p:spPr>
          <a:xfrm>
            <a:off x="7593838" y="-22191"/>
            <a:ext cx="4601337" cy="6919395"/>
          </a:xfrm>
          <a:custGeom>
            <a:avLst/>
            <a:gdLst>
              <a:gd name="connsiteX0" fmla="*/ 0 w 4581525"/>
              <a:gd name="connsiteY0" fmla="*/ 0 h 6858000"/>
              <a:gd name="connsiteX1" fmla="*/ 4581525 w 4581525"/>
              <a:gd name="connsiteY1" fmla="*/ 0 h 6858000"/>
              <a:gd name="connsiteX2" fmla="*/ 4581525 w 4581525"/>
              <a:gd name="connsiteY2" fmla="*/ 6858000 h 6858000"/>
              <a:gd name="connsiteX3" fmla="*/ 0 w 4581525"/>
              <a:gd name="connsiteY3" fmla="*/ 6858000 h 6858000"/>
              <a:gd name="connsiteX4" fmla="*/ 0 w 4581525"/>
              <a:gd name="connsiteY4" fmla="*/ 0 h 6858000"/>
              <a:gd name="connsiteX0" fmla="*/ 0 w 4581525"/>
              <a:gd name="connsiteY0" fmla="*/ 0 h 6858000"/>
              <a:gd name="connsiteX1" fmla="*/ 4581525 w 4581525"/>
              <a:gd name="connsiteY1" fmla="*/ 0 h 6858000"/>
              <a:gd name="connsiteX2" fmla="*/ 4581525 w 4581525"/>
              <a:gd name="connsiteY2" fmla="*/ 6858000 h 6858000"/>
              <a:gd name="connsiteX3" fmla="*/ 1896035 w 4581525"/>
              <a:gd name="connsiteY3" fmla="*/ 6858000 h 6858000"/>
              <a:gd name="connsiteX4" fmla="*/ 0 w 4581525"/>
              <a:gd name="connsiteY4" fmla="*/ 0 h 6858000"/>
              <a:gd name="connsiteX0" fmla="*/ 0 w 4563237"/>
              <a:gd name="connsiteY0" fmla="*/ 4572 h 6858000"/>
              <a:gd name="connsiteX1" fmla="*/ 4563237 w 4563237"/>
              <a:gd name="connsiteY1" fmla="*/ 0 h 6858000"/>
              <a:gd name="connsiteX2" fmla="*/ 4563237 w 4563237"/>
              <a:gd name="connsiteY2" fmla="*/ 6858000 h 6858000"/>
              <a:gd name="connsiteX3" fmla="*/ 1877747 w 4563237"/>
              <a:gd name="connsiteY3" fmla="*/ 6858000 h 6858000"/>
              <a:gd name="connsiteX4" fmla="*/ 0 w 4563237"/>
              <a:gd name="connsiteY4" fmla="*/ 4572 h 6858000"/>
              <a:gd name="connsiteX0" fmla="*/ 0 w 4563237"/>
              <a:gd name="connsiteY0" fmla="*/ 4572 h 6858000"/>
              <a:gd name="connsiteX1" fmla="*/ 4563237 w 4563237"/>
              <a:gd name="connsiteY1" fmla="*/ 0 h 6858000"/>
              <a:gd name="connsiteX2" fmla="*/ 4563237 w 4563237"/>
              <a:gd name="connsiteY2" fmla="*/ 6858000 h 6858000"/>
              <a:gd name="connsiteX3" fmla="*/ 1869932 w 4563237"/>
              <a:gd name="connsiteY3" fmla="*/ 6858000 h 6858000"/>
              <a:gd name="connsiteX4" fmla="*/ 0 w 4563237"/>
              <a:gd name="connsiteY4" fmla="*/ 4572 h 6858000"/>
              <a:gd name="connsiteX0" fmla="*/ 0 w 4601337"/>
              <a:gd name="connsiteY0" fmla="*/ 0 h 6853428"/>
              <a:gd name="connsiteX1" fmla="*/ 4601337 w 4601337"/>
              <a:gd name="connsiteY1" fmla="*/ 8128 h 6853428"/>
              <a:gd name="connsiteX2" fmla="*/ 4563237 w 4601337"/>
              <a:gd name="connsiteY2" fmla="*/ 6853428 h 6853428"/>
              <a:gd name="connsiteX3" fmla="*/ 1869932 w 4601337"/>
              <a:gd name="connsiteY3" fmla="*/ 6853428 h 6853428"/>
              <a:gd name="connsiteX4" fmla="*/ 0 w 4601337"/>
              <a:gd name="connsiteY4" fmla="*/ 0 h 6853428"/>
              <a:gd name="connsiteX0" fmla="*/ 0 w 4601337"/>
              <a:gd name="connsiteY0" fmla="*/ 0 h 6866128"/>
              <a:gd name="connsiteX1" fmla="*/ 4601337 w 4601337"/>
              <a:gd name="connsiteY1" fmla="*/ 8128 h 6866128"/>
              <a:gd name="connsiteX2" fmla="*/ 4601337 w 4601337"/>
              <a:gd name="connsiteY2" fmla="*/ 6866128 h 6866128"/>
              <a:gd name="connsiteX3" fmla="*/ 1869932 w 4601337"/>
              <a:gd name="connsiteY3" fmla="*/ 6853428 h 6866128"/>
              <a:gd name="connsiteX4" fmla="*/ 0 w 4601337"/>
              <a:gd name="connsiteY4" fmla="*/ 0 h 686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337" h="6866128">
                <a:moveTo>
                  <a:pt x="0" y="0"/>
                </a:moveTo>
                <a:lnTo>
                  <a:pt x="4601337" y="8128"/>
                </a:lnTo>
                <a:lnTo>
                  <a:pt x="4601337" y="6866128"/>
                </a:lnTo>
                <a:lnTo>
                  <a:pt x="1869932" y="6853428"/>
                </a:lnTo>
                <a:lnTo>
                  <a:pt x="0" y="0"/>
                </a:lnTo>
                <a:close/>
              </a:path>
            </a:pathLst>
          </a:custGeom>
          <a:solidFill>
            <a:schemeClr val="bg2">
              <a:lumMod val="40000"/>
              <a:lumOff val="60000"/>
            </a:schemeClr>
          </a:solidFill>
        </p:spPr>
        <p:txBody>
          <a:bodyPr anchor="ctr">
            <a:normAutofit/>
          </a:bodyPr>
          <a:lstStyle>
            <a:lvl1pPr marL="7937" marR="0" indent="0" algn="ctr" defTabSz="457200" rtl="0" eaLnBrk="1" fontAlgn="auto" latinLnBrk="0" hangingPunct="1">
              <a:lnSpc>
                <a:spcPct val="100000"/>
              </a:lnSpc>
              <a:spcBef>
                <a:spcPts val="600"/>
              </a:spcBef>
              <a:spcAft>
                <a:spcPts val="0"/>
              </a:spcAft>
              <a:buClr>
                <a:srgbClr val="0065A3"/>
              </a:buClr>
              <a:buSzPct val="110000"/>
              <a:buFont typeface="Arial" panose="020B0604020202020204" pitchFamily="34" charset="0"/>
              <a:buNone/>
              <a:tabLst/>
              <a:defRPr sz="2000"/>
            </a:lvl1pPr>
          </a:lstStyle>
          <a:p>
            <a:pPr marL="7937" marR="0" lvl="0" indent="0" algn="ctr" defTabSz="457200" rtl="0" eaLnBrk="1" fontAlgn="auto" latinLnBrk="0" hangingPunct="1">
              <a:lnSpc>
                <a:spcPct val="100000"/>
              </a:lnSpc>
              <a:spcBef>
                <a:spcPts val="600"/>
              </a:spcBef>
              <a:spcAft>
                <a:spcPts val="0"/>
              </a:spcAft>
              <a:buClr>
                <a:srgbClr val="0065A3"/>
              </a:buClr>
              <a:buSzPct val="110000"/>
              <a:buFont typeface="Arial" panose="020B0604020202020204" pitchFamily="34" charset="0"/>
              <a:buNone/>
              <a:tabLst/>
              <a:defRPr/>
            </a:pPr>
            <a:r>
              <a:rPr kumimoji="0" lang="en-US" sz="24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Click icon to add picture</a:t>
            </a:r>
          </a:p>
        </p:txBody>
      </p:sp>
    </p:spTree>
    <p:extLst>
      <p:ext uri="{BB962C8B-B14F-4D97-AF65-F5344CB8AC3E}">
        <p14:creationId xmlns:p14="http://schemas.microsoft.com/office/powerpoint/2010/main" val="97368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MRC-Bas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dirty="0"/>
              <a:t>Click to edit slide header</a:t>
            </a:r>
          </a:p>
        </p:txBody>
      </p:sp>
      <p:grpSp>
        <p:nvGrpSpPr>
          <p:cNvPr id="16" name="Group 15">
            <a:extLst>
              <a:ext uri="{FF2B5EF4-FFF2-40B4-BE49-F238E27FC236}">
                <a16:creationId xmlns:a16="http://schemas.microsoft.com/office/drawing/2014/main" id="{587415E1-8208-F242-B7FD-B4E97ECDD185}"/>
              </a:ext>
            </a:extLst>
          </p:cNvPr>
          <p:cNvGrpSpPr/>
          <p:nvPr userDrawn="1"/>
        </p:nvGrpSpPr>
        <p:grpSpPr>
          <a:xfrm>
            <a:off x="8387920" y="5630530"/>
            <a:ext cx="3804079" cy="1233408"/>
            <a:chOff x="8387920" y="5630530"/>
            <a:chExt cx="3804079" cy="1233408"/>
          </a:xfrm>
        </p:grpSpPr>
        <p:grpSp>
          <p:nvGrpSpPr>
            <p:cNvPr id="15" name="Group 14">
              <a:extLst>
                <a:ext uri="{FF2B5EF4-FFF2-40B4-BE49-F238E27FC236}">
                  <a16:creationId xmlns:a16="http://schemas.microsoft.com/office/drawing/2014/main" id="{205A80EE-B6A7-0949-A401-81F8635A83E3}"/>
                </a:ext>
              </a:extLst>
            </p:cNvPr>
            <p:cNvGrpSpPr/>
            <p:nvPr userDrawn="1"/>
          </p:nvGrpSpPr>
          <p:grpSpPr>
            <a:xfrm>
              <a:off x="8387920" y="5630530"/>
              <a:ext cx="3804079" cy="1233408"/>
              <a:chOff x="8387920" y="5630530"/>
              <a:chExt cx="3804079" cy="1233408"/>
            </a:xfrm>
          </p:grpSpPr>
          <p:sp>
            <p:nvSpPr>
              <p:cNvPr id="9" name="Rectangle 5">
                <a:extLst>
                  <a:ext uri="{FF2B5EF4-FFF2-40B4-BE49-F238E27FC236}">
                    <a16:creationId xmlns:a16="http://schemas.microsoft.com/office/drawing/2014/main" id="{21F9A51D-A3F8-A940-8780-FCBA93CDAA2A}"/>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1" name="Rectangle 5">
                <a:extLst>
                  <a:ext uri="{FF2B5EF4-FFF2-40B4-BE49-F238E27FC236}">
                    <a16:creationId xmlns:a16="http://schemas.microsoft.com/office/drawing/2014/main" id="{9DBC9354-6076-EB43-BADE-115215ED34AC}"/>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4" name="Graphic 13">
              <a:extLst>
                <a:ext uri="{FF2B5EF4-FFF2-40B4-BE49-F238E27FC236}">
                  <a16:creationId xmlns:a16="http://schemas.microsoft.com/office/drawing/2014/main" id="{FEB9FAE0-C8E9-054F-9FE6-08E12373FF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9">
            <a:extLst>
              <a:ext uri="{FF2B5EF4-FFF2-40B4-BE49-F238E27FC236}">
                <a16:creationId xmlns:a16="http://schemas.microsoft.com/office/drawing/2014/main" id="{508C8E16-2C41-5F4E-A5E4-2AC40B86A313}"/>
              </a:ext>
            </a:extLst>
          </p:cNvPr>
          <p:cNvSpPr>
            <a:spLocks noGrp="1"/>
          </p:cNvSpPr>
          <p:nvPr>
            <p:ph type="sldNum" sz="quarter" idx="10"/>
          </p:nvPr>
        </p:nvSpPr>
        <p:spPr>
          <a:xfrm>
            <a:off x="11467576" y="6276975"/>
            <a:ext cx="462023" cy="295271"/>
          </a:xfrm>
        </p:spPr>
        <p:txBody>
          <a:bodyPr/>
          <a:lstStyle/>
          <a:p>
            <a:fld id="{48F63A3B-78C7-47BE-AE5E-E10140E04643}" type="slidenum">
              <a:rPr lang="en-US" smtClean="0">
                <a:latin typeface="Arial" charset="0"/>
                <a:cs typeface="Arial" charset="0"/>
              </a:rPr>
              <a:pPr/>
              <a:t>‹#›</a:t>
            </a:fld>
            <a:endParaRPr lang="en-US" dirty="0"/>
          </a:p>
        </p:txBody>
      </p:sp>
      <p:sp>
        <p:nvSpPr>
          <p:cNvPr id="5" name="Text Placeholder 4">
            <a:extLst>
              <a:ext uri="{FF2B5EF4-FFF2-40B4-BE49-F238E27FC236}">
                <a16:creationId xmlns:a16="http://schemas.microsoft.com/office/drawing/2014/main" id="{18B19582-50DD-754C-99D1-0FA38ECDE01D}"/>
              </a:ext>
            </a:extLst>
          </p:cNvPr>
          <p:cNvSpPr>
            <a:spLocks noGrp="1"/>
          </p:cNvSpPr>
          <p:nvPr>
            <p:ph type="body" sz="quarter" idx="11"/>
          </p:nvPr>
        </p:nvSpPr>
        <p:spPr>
          <a:xfrm>
            <a:off x="609600" y="1313099"/>
            <a:ext cx="10972800" cy="4524367"/>
          </a:xfrm>
        </p:spPr>
        <p:txBody>
          <a:bodyPr>
            <a:normAutofit/>
          </a:bodyPr>
          <a:lstStyle>
            <a:lvl1pPr>
              <a:defRPr sz="2400"/>
            </a:lvl1pPr>
            <a:lvl2pPr>
              <a:defRPr sz="2000"/>
            </a:lvl2pPr>
            <a:lvl3pPr>
              <a:defRPr sz="1800"/>
            </a:lvl3pPr>
            <a:lvl4pPr>
              <a:defRPr sz="1600"/>
            </a:lvl4pPr>
            <a:lvl5pPr>
              <a:defRPr sz="1400"/>
            </a:lvl5pPr>
          </a:lstStyle>
          <a:p>
            <a:pPr lvl="0"/>
            <a:r>
              <a:rPr lang="en-US"/>
              <a:t>Click to edit Master text styles</a:t>
            </a:r>
          </a:p>
        </p:txBody>
      </p:sp>
    </p:spTree>
    <p:extLst>
      <p:ext uri="{BB962C8B-B14F-4D97-AF65-F5344CB8AC3E}">
        <p14:creationId xmlns:p14="http://schemas.microsoft.com/office/powerpoint/2010/main" val="31622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MRC-Basic Half w/ Header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8BBBEE2C-AF61-FB42-8AA4-7BEC16422FE9}"/>
              </a:ext>
            </a:extLst>
          </p:cNvPr>
          <p:cNvSpPr>
            <a:spLocks noGrp="1"/>
          </p:cNvSpPr>
          <p:nvPr>
            <p:ph sz="quarter" idx="11" hasCustomPrompt="1"/>
          </p:nvPr>
        </p:nvSpPr>
        <p:spPr>
          <a:xfrm>
            <a:off x="609601" y="1797803"/>
            <a:ext cx="5320978" cy="4289731"/>
          </a:xfrm>
          <a:prstGeom prst="rect">
            <a:avLst/>
          </a:prstGeom>
          <a:noFill/>
        </p:spPr>
        <p:txBody>
          <a:bodyPr>
            <a:normAutofit/>
          </a:bodyPr>
          <a:lstStyle>
            <a:lvl1pPr marL="7937" indent="0">
              <a:buNone/>
              <a:defRPr sz="2000"/>
            </a:lvl1pPr>
          </a:lstStyle>
          <a:p>
            <a:pPr lvl="0"/>
            <a:r>
              <a:rPr lang="en-US" dirty="0"/>
              <a:t>Click desired content icon to add </a:t>
            </a:r>
          </a:p>
        </p:txBody>
      </p:sp>
      <p:sp>
        <p:nvSpPr>
          <p:cNvPr id="12" name="Content Placeholder 4">
            <a:extLst>
              <a:ext uri="{FF2B5EF4-FFF2-40B4-BE49-F238E27FC236}">
                <a16:creationId xmlns:a16="http://schemas.microsoft.com/office/drawing/2014/main" id="{816A6EF3-0001-D04F-8930-F1A3A455E760}"/>
              </a:ext>
            </a:extLst>
          </p:cNvPr>
          <p:cNvSpPr>
            <a:spLocks noGrp="1"/>
          </p:cNvSpPr>
          <p:nvPr>
            <p:ph sz="quarter" idx="12" hasCustomPrompt="1"/>
          </p:nvPr>
        </p:nvSpPr>
        <p:spPr>
          <a:xfrm>
            <a:off x="6261423" y="1797803"/>
            <a:ext cx="5320978" cy="4289731"/>
          </a:xfrm>
          <a:prstGeom prst="rect">
            <a:avLst/>
          </a:prstGeom>
          <a:noFill/>
        </p:spPr>
        <p:txBody>
          <a:bodyPr>
            <a:normAutofit/>
          </a:bodyPr>
          <a:lstStyle>
            <a:lvl1pPr marL="7937" indent="0">
              <a:buNone/>
              <a:defRPr sz="2000"/>
            </a:lvl1pPr>
          </a:lstStyle>
          <a:p>
            <a:pPr lvl="0"/>
            <a:r>
              <a:rPr lang="en-US" dirty="0"/>
              <a:t>Click desired content icon to add </a:t>
            </a:r>
          </a:p>
        </p:txBody>
      </p:sp>
      <p:sp>
        <p:nvSpPr>
          <p:cNvPr id="3" name="Text Placeholder 2">
            <a:extLst>
              <a:ext uri="{FF2B5EF4-FFF2-40B4-BE49-F238E27FC236}">
                <a16:creationId xmlns:a16="http://schemas.microsoft.com/office/drawing/2014/main" id="{A61FB669-C9C9-5243-9955-79878553142A}"/>
              </a:ext>
            </a:extLst>
          </p:cNvPr>
          <p:cNvSpPr>
            <a:spLocks noGrp="1"/>
          </p:cNvSpPr>
          <p:nvPr>
            <p:ph type="body" sz="quarter" idx="13" hasCustomPrompt="1"/>
          </p:nvPr>
        </p:nvSpPr>
        <p:spPr>
          <a:xfrm>
            <a:off x="609600" y="1241975"/>
            <a:ext cx="5341938" cy="521102"/>
          </a:xfrm>
          <a:prstGeom prst="rect">
            <a:avLst/>
          </a:prstGeom>
        </p:spPr>
        <p:txBody>
          <a:bodyPr anchor="ctr">
            <a:noAutofit/>
          </a:bodyPr>
          <a:lstStyle>
            <a:lvl1pPr marL="7937" marR="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sz="2400">
                <a:solidFill>
                  <a:schemeClr val="accent4"/>
                </a:solidFill>
              </a:defRPr>
            </a:lvl1p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dirty="0"/>
              <a:t>Content Header 1</a:t>
            </a:r>
          </a:p>
        </p:txBody>
      </p:sp>
      <p:sp>
        <p:nvSpPr>
          <p:cNvPr id="11" name="Text Placeholder 2">
            <a:extLst>
              <a:ext uri="{FF2B5EF4-FFF2-40B4-BE49-F238E27FC236}">
                <a16:creationId xmlns:a16="http://schemas.microsoft.com/office/drawing/2014/main" id="{3651AB54-0396-6D46-8864-5388AC16ECC9}"/>
              </a:ext>
            </a:extLst>
          </p:cNvPr>
          <p:cNvSpPr>
            <a:spLocks noGrp="1"/>
          </p:cNvSpPr>
          <p:nvPr>
            <p:ph type="body" sz="quarter" idx="14" hasCustomPrompt="1"/>
          </p:nvPr>
        </p:nvSpPr>
        <p:spPr>
          <a:xfrm>
            <a:off x="6250983" y="1241975"/>
            <a:ext cx="5341938" cy="521102"/>
          </a:xfrm>
          <a:prstGeom prst="rect">
            <a:avLst/>
          </a:prstGeom>
        </p:spPr>
        <p:txBody>
          <a:bodyPr anchor="ctr">
            <a:noAutofit/>
          </a:bodyPr>
          <a:lstStyle>
            <a:lvl1pPr marL="7937" marR="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sz="2400">
                <a:solidFill>
                  <a:schemeClr val="accent4"/>
                </a:solidFill>
              </a:defRPr>
            </a:lvl1p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dirty="0"/>
              <a:t>Content Header 2</a:t>
            </a:r>
          </a:p>
        </p:txBody>
      </p:sp>
      <p:grpSp>
        <p:nvGrpSpPr>
          <p:cNvPr id="13" name="Group 12">
            <a:extLst>
              <a:ext uri="{FF2B5EF4-FFF2-40B4-BE49-F238E27FC236}">
                <a16:creationId xmlns:a16="http://schemas.microsoft.com/office/drawing/2014/main" id="{DBFB06D8-7D35-194D-8F88-B477E4630ECE}"/>
              </a:ext>
            </a:extLst>
          </p:cNvPr>
          <p:cNvGrpSpPr/>
          <p:nvPr userDrawn="1"/>
        </p:nvGrpSpPr>
        <p:grpSpPr>
          <a:xfrm>
            <a:off x="8387920" y="5630530"/>
            <a:ext cx="3804079" cy="1233408"/>
            <a:chOff x="8387920" y="5630530"/>
            <a:chExt cx="3804079" cy="1233408"/>
          </a:xfrm>
        </p:grpSpPr>
        <p:grpSp>
          <p:nvGrpSpPr>
            <p:cNvPr id="14" name="Group 13">
              <a:extLst>
                <a:ext uri="{FF2B5EF4-FFF2-40B4-BE49-F238E27FC236}">
                  <a16:creationId xmlns:a16="http://schemas.microsoft.com/office/drawing/2014/main" id="{C3BA6D4C-3DD4-464A-B676-E84049D220E2}"/>
                </a:ext>
              </a:extLst>
            </p:cNvPr>
            <p:cNvGrpSpPr/>
            <p:nvPr userDrawn="1"/>
          </p:nvGrpSpPr>
          <p:grpSpPr>
            <a:xfrm>
              <a:off x="8387920" y="5630530"/>
              <a:ext cx="3804079" cy="1233408"/>
              <a:chOff x="8387920" y="5630530"/>
              <a:chExt cx="3804079" cy="1233408"/>
            </a:xfrm>
          </p:grpSpPr>
          <p:sp>
            <p:nvSpPr>
              <p:cNvPr id="17" name="Rectangle 5">
                <a:extLst>
                  <a:ext uri="{FF2B5EF4-FFF2-40B4-BE49-F238E27FC236}">
                    <a16:creationId xmlns:a16="http://schemas.microsoft.com/office/drawing/2014/main" id="{82183EB8-8174-7A49-B9E3-E7DD38DA02E6}"/>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04BA4E20-C6A0-CE4D-83CE-F7E388377634}"/>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6" name="Graphic 15">
              <a:extLst>
                <a:ext uri="{FF2B5EF4-FFF2-40B4-BE49-F238E27FC236}">
                  <a16:creationId xmlns:a16="http://schemas.microsoft.com/office/drawing/2014/main" id="{F74F5EAF-224E-6A4F-958E-2FA525B64B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sp>
        <p:nvSpPr>
          <p:cNvPr id="19" name="Slide Number Placeholder 9">
            <a:extLst>
              <a:ext uri="{FF2B5EF4-FFF2-40B4-BE49-F238E27FC236}">
                <a16:creationId xmlns:a16="http://schemas.microsoft.com/office/drawing/2014/main" id="{E3993AF5-C6D2-5F40-8C59-D1554FC99D98}"/>
              </a:ext>
            </a:extLst>
          </p:cNvPr>
          <p:cNvSpPr>
            <a:spLocks noGrp="1"/>
          </p:cNvSpPr>
          <p:nvPr>
            <p:ph type="sldNum" sz="quarter" idx="10"/>
          </p:nvPr>
        </p:nvSpPr>
        <p:spPr>
          <a:xfrm>
            <a:off x="11467576" y="6276975"/>
            <a:ext cx="462023" cy="295271"/>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419197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MRC-BasicHalfA">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2" name="Content Placeholder 4">
            <a:extLst>
              <a:ext uri="{FF2B5EF4-FFF2-40B4-BE49-F238E27FC236}">
                <a16:creationId xmlns:a16="http://schemas.microsoft.com/office/drawing/2014/main" id="{816A6EF3-0001-D04F-8930-F1A3A455E760}"/>
              </a:ext>
            </a:extLst>
          </p:cNvPr>
          <p:cNvSpPr>
            <a:spLocks noGrp="1"/>
          </p:cNvSpPr>
          <p:nvPr>
            <p:ph sz="quarter" idx="12" hasCustomPrompt="1"/>
          </p:nvPr>
        </p:nvSpPr>
        <p:spPr>
          <a:xfrm>
            <a:off x="6261423" y="1328209"/>
            <a:ext cx="5320978" cy="4759325"/>
          </a:xfrm>
          <a:prstGeom prst="rect">
            <a:avLst/>
          </a:prstGeom>
          <a:noFill/>
        </p:spPr>
        <p:txBody>
          <a:bodyPr>
            <a:normAutofit/>
          </a:bodyPr>
          <a:lstStyle>
            <a:lvl1pPr marL="7937" indent="0">
              <a:buNone/>
              <a:defRPr sz="2000"/>
            </a:lvl1pPr>
          </a:lstStyle>
          <a:p>
            <a:pPr lvl="0"/>
            <a:r>
              <a:rPr lang="en-US" dirty="0"/>
              <a:t>Click desired content icon to add </a:t>
            </a:r>
          </a:p>
        </p:txBody>
      </p:sp>
      <p:sp>
        <p:nvSpPr>
          <p:cNvPr id="10" name="Text Placeholder 2">
            <a:extLst>
              <a:ext uri="{FF2B5EF4-FFF2-40B4-BE49-F238E27FC236}">
                <a16:creationId xmlns:a16="http://schemas.microsoft.com/office/drawing/2014/main" id="{C17DA3EA-0465-7143-A02A-6653940DE211}"/>
              </a:ext>
            </a:extLst>
          </p:cNvPr>
          <p:cNvSpPr>
            <a:spLocks noGrp="1"/>
          </p:cNvSpPr>
          <p:nvPr>
            <p:ph type="body" sz="quarter" idx="13"/>
          </p:nvPr>
        </p:nvSpPr>
        <p:spPr>
          <a:xfrm>
            <a:off x="609601" y="1328210"/>
            <a:ext cx="5518150" cy="4759324"/>
          </a:xfrm>
          <a:prstGeom prst="rect">
            <a:avLst/>
          </a:prstGeom>
        </p:spPr>
        <p:txBody>
          <a:bodyPr/>
          <a:lstStyle>
            <a:lvl1pPr marL="293687" marR="0" indent="-28575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Char char="•"/>
              <a:tabLst/>
              <a:defRPr lang="en-US" sz="240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lang="en-US" sz="200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lang="en-US" sz="180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lang="en-US" sz="160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lang="en-US" sz="1400" b="0" i="0" kern="1200" dirty="0">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p:txBody>
      </p:sp>
      <p:grpSp>
        <p:nvGrpSpPr>
          <p:cNvPr id="9" name="Group 8">
            <a:extLst>
              <a:ext uri="{FF2B5EF4-FFF2-40B4-BE49-F238E27FC236}">
                <a16:creationId xmlns:a16="http://schemas.microsoft.com/office/drawing/2014/main" id="{A3F69F11-D983-5249-B3F8-0320FAABFA49}"/>
              </a:ext>
            </a:extLst>
          </p:cNvPr>
          <p:cNvGrpSpPr/>
          <p:nvPr userDrawn="1"/>
        </p:nvGrpSpPr>
        <p:grpSpPr>
          <a:xfrm>
            <a:off x="8387920" y="5630530"/>
            <a:ext cx="3804079" cy="1233408"/>
            <a:chOff x="8387920" y="5630530"/>
            <a:chExt cx="3804079" cy="1233408"/>
          </a:xfrm>
        </p:grpSpPr>
        <p:grpSp>
          <p:nvGrpSpPr>
            <p:cNvPr id="11" name="Group 10">
              <a:extLst>
                <a:ext uri="{FF2B5EF4-FFF2-40B4-BE49-F238E27FC236}">
                  <a16:creationId xmlns:a16="http://schemas.microsoft.com/office/drawing/2014/main" id="{5B08317E-AFB6-1049-8637-BC4419F674CD}"/>
                </a:ext>
              </a:extLst>
            </p:cNvPr>
            <p:cNvGrpSpPr/>
            <p:nvPr userDrawn="1"/>
          </p:nvGrpSpPr>
          <p:grpSpPr>
            <a:xfrm>
              <a:off x="8387920" y="5630530"/>
              <a:ext cx="3804079" cy="1233408"/>
              <a:chOff x="8387920" y="5630530"/>
              <a:chExt cx="3804079" cy="1233408"/>
            </a:xfrm>
          </p:grpSpPr>
          <p:sp>
            <p:nvSpPr>
              <p:cNvPr id="16" name="Rectangle 5">
                <a:extLst>
                  <a:ext uri="{FF2B5EF4-FFF2-40B4-BE49-F238E27FC236}">
                    <a16:creationId xmlns:a16="http://schemas.microsoft.com/office/drawing/2014/main" id="{5F4D6088-3879-8845-BB1B-83D73B485B1B}"/>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7" name="Rectangle 5">
                <a:extLst>
                  <a:ext uri="{FF2B5EF4-FFF2-40B4-BE49-F238E27FC236}">
                    <a16:creationId xmlns:a16="http://schemas.microsoft.com/office/drawing/2014/main" id="{8E4F979D-E614-8544-B99C-529627C5F42F}"/>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5" name="Graphic 14">
              <a:extLst>
                <a:ext uri="{FF2B5EF4-FFF2-40B4-BE49-F238E27FC236}">
                  <a16:creationId xmlns:a16="http://schemas.microsoft.com/office/drawing/2014/main" id="{57B37EFB-2CAE-C948-878C-486B471A35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sp>
        <p:nvSpPr>
          <p:cNvPr id="18" name="Slide Number Placeholder 9">
            <a:extLst>
              <a:ext uri="{FF2B5EF4-FFF2-40B4-BE49-F238E27FC236}">
                <a16:creationId xmlns:a16="http://schemas.microsoft.com/office/drawing/2014/main" id="{D752F2A8-B77F-7B4B-85C2-2EAD7D39D638}"/>
              </a:ext>
            </a:extLst>
          </p:cNvPr>
          <p:cNvSpPr>
            <a:spLocks noGrp="1"/>
          </p:cNvSpPr>
          <p:nvPr>
            <p:ph type="sldNum" sz="quarter" idx="10"/>
          </p:nvPr>
        </p:nvSpPr>
        <p:spPr>
          <a:xfrm>
            <a:off x="11467576" y="6276975"/>
            <a:ext cx="462023" cy="295271"/>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167713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MRC-BasicHalfB">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8BBBEE2C-AF61-FB42-8AA4-7BEC16422FE9}"/>
              </a:ext>
            </a:extLst>
          </p:cNvPr>
          <p:cNvSpPr>
            <a:spLocks noGrp="1"/>
          </p:cNvSpPr>
          <p:nvPr>
            <p:ph sz="quarter" idx="11" hasCustomPrompt="1"/>
          </p:nvPr>
        </p:nvSpPr>
        <p:spPr>
          <a:xfrm>
            <a:off x="609601" y="1328209"/>
            <a:ext cx="5320978" cy="4759325"/>
          </a:xfrm>
          <a:prstGeom prst="rect">
            <a:avLst/>
          </a:prstGeom>
          <a:noFill/>
        </p:spPr>
        <p:txBody>
          <a:bodyPr>
            <a:normAutofit/>
          </a:bodyPr>
          <a:lstStyle>
            <a:lvl1pPr marL="7937" indent="0">
              <a:buNone/>
              <a:defRPr sz="2000"/>
            </a:lvl1pPr>
          </a:lstStyle>
          <a:p>
            <a:pPr lvl="0"/>
            <a:r>
              <a:rPr lang="en-US" dirty="0"/>
              <a:t>Click desired content icon to add </a:t>
            </a:r>
          </a:p>
        </p:txBody>
      </p:sp>
      <p:sp>
        <p:nvSpPr>
          <p:cNvPr id="12" name="Content Placeholder 4">
            <a:extLst>
              <a:ext uri="{FF2B5EF4-FFF2-40B4-BE49-F238E27FC236}">
                <a16:creationId xmlns:a16="http://schemas.microsoft.com/office/drawing/2014/main" id="{816A6EF3-0001-D04F-8930-F1A3A455E760}"/>
              </a:ext>
            </a:extLst>
          </p:cNvPr>
          <p:cNvSpPr>
            <a:spLocks noGrp="1"/>
          </p:cNvSpPr>
          <p:nvPr>
            <p:ph sz="quarter" idx="12" hasCustomPrompt="1"/>
          </p:nvPr>
        </p:nvSpPr>
        <p:spPr>
          <a:xfrm>
            <a:off x="6261423" y="1328209"/>
            <a:ext cx="5320978" cy="4759325"/>
          </a:xfrm>
          <a:prstGeom prst="rect">
            <a:avLst/>
          </a:prstGeom>
          <a:noFill/>
        </p:spPr>
        <p:txBody>
          <a:bodyPr>
            <a:normAutofit/>
          </a:bodyPr>
          <a:lstStyle>
            <a:lvl1pPr marL="7937" indent="0">
              <a:buNone/>
              <a:defRPr sz="2000"/>
            </a:lvl1pPr>
          </a:lstStyle>
          <a:p>
            <a:pPr lvl="0"/>
            <a:r>
              <a:rPr lang="en-US" dirty="0"/>
              <a:t>Click desired content icon to add </a:t>
            </a:r>
          </a:p>
        </p:txBody>
      </p:sp>
      <p:grpSp>
        <p:nvGrpSpPr>
          <p:cNvPr id="9" name="Group 8">
            <a:extLst>
              <a:ext uri="{FF2B5EF4-FFF2-40B4-BE49-F238E27FC236}">
                <a16:creationId xmlns:a16="http://schemas.microsoft.com/office/drawing/2014/main" id="{555FA26D-17CB-3F4F-960F-A2AA8549650D}"/>
              </a:ext>
            </a:extLst>
          </p:cNvPr>
          <p:cNvGrpSpPr/>
          <p:nvPr userDrawn="1"/>
        </p:nvGrpSpPr>
        <p:grpSpPr>
          <a:xfrm>
            <a:off x="8387920" y="5630530"/>
            <a:ext cx="3804079" cy="1233408"/>
            <a:chOff x="8387920" y="5630530"/>
            <a:chExt cx="3804079" cy="1233408"/>
          </a:xfrm>
        </p:grpSpPr>
        <p:grpSp>
          <p:nvGrpSpPr>
            <p:cNvPr id="11" name="Group 10">
              <a:extLst>
                <a:ext uri="{FF2B5EF4-FFF2-40B4-BE49-F238E27FC236}">
                  <a16:creationId xmlns:a16="http://schemas.microsoft.com/office/drawing/2014/main" id="{3E1AE798-9528-7240-AB06-3A765E7031A1}"/>
                </a:ext>
              </a:extLst>
            </p:cNvPr>
            <p:cNvGrpSpPr/>
            <p:nvPr userDrawn="1"/>
          </p:nvGrpSpPr>
          <p:grpSpPr>
            <a:xfrm>
              <a:off x="8387920" y="5630530"/>
              <a:ext cx="3804079" cy="1233408"/>
              <a:chOff x="8387920" y="5630530"/>
              <a:chExt cx="3804079" cy="1233408"/>
            </a:xfrm>
          </p:grpSpPr>
          <p:sp>
            <p:nvSpPr>
              <p:cNvPr id="15" name="Rectangle 5">
                <a:extLst>
                  <a:ext uri="{FF2B5EF4-FFF2-40B4-BE49-F238E27FC236}">
                    <a16:creationId xmlns:a16="http://schemas.microsoft.com/office/drawing/2014/main" id="{B19DD66C-6F87-3245-828A-FA1CF057F295}"/>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6" name="Rectangle 5">
                <a:extLst>
                  <a:ext uri="{FF2B5EF4-FFF2-40B4-BE49-F238E27FC236}">
                    <a16:creationId xmlns:a16="http://schemas.microsoft.com/office/drawing/2014/main" id="{7F085F05-BCC4-204D-93E0-2DFA2D3427F1}"/>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4" name="Graphic 13">
              <a:extLst>
                <a:ext uri="{FF2B5EF4-FFF2-40B4-BE49-F238E27FC236}">
                  <a16:creationId xmlns:a16="http://schemas.microsoft.com/office/drawing/2014/main" id="{AEE51AB1-95D1-6540-B802-9F6AB4FE9F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sp>
        <p:nvSpPr>
          <p:cNvPr id="17" name="Slide Number Placeholder 9">
            <a:extLst>
              <a:ext uri="{FF2B5EF4-FFF2-40B4-BE49-F238E27FC236}">
                <a16:creationId xmlns:a16="http://schemas.microsoft.com/office/drawing/2014/main" id="{FA741B29-4BF9-B449-BC09-4EBB9B4CDE03}"/>
              </a:ext>
            </a:extLst>
          </p:cNvPr>
          <p:cNvSpPr>
            <a:spLocks noGrp="1"/>
          </p:cNvSpPr>
          <p:nvPr>
            <p:ph type="sldNum" sz="quarter" idx="10"/>
          </p:nvPr>
        </p:nvSpPr>
        <p:spPr>
          <a:xfrm>
            <a:off x="11467576" y="6276975"/>
            <a:ext cx="462023" cy="295271"/>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19253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MRC-AccentO">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084C45-9337-4948-A2F4-6EF7B014D7EE}"/>
              </a:ext>
            </a:extLst>
          </p:cNvPr>
          <p:cNvGrpSpPr/>
          <p:nvPr userDrawn="1"/>
        </p:nvGrpSpPr>
        <p:grpSpPr>
          <a:xfrm>
            <a:off x="-3175" y="5729392"/>
            <a:ext cx="12195175" cy="1138133"/>
            <a:chOff x="-3586" y="5730465"/>
            <a:chExt cx="12195175" cy="1138133"/>
          </a:xfrm>
        </p:grpSpPr>
        <p:sp>
          <p:nvSpPr>
            <p:cNvPr id="15" name="Triangle 2">
              <a:extLst>
                <a:ext uri="{FF2B5EF4-FFF2-40B4-BE49-F238E27FC236}">
                  <a16:creationId xmlns:a16="http://schemas.microsoft.com/office/drawing/2014/main" id="{F23916B6-25FD-7741-AEFC-4C43BC408490}"/>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6" name="Triangle 2">
              <a:extLst>
                <a:ext uri="{FF2B5EF4-FFF2-40B4-BE49-F238E27FC236}">
                  <a16:creationId xmlns:a16="http://schemas.microsoft.com/office/drawing/2014/main" id="{AFE3913D-D51F-BE49-A081-4EEB640941F7}"/>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Triangle 2">
              <a:extLst>
                <a:ext uri="{FF2B5EF4-FFF2-40B4-BE49-F238E27FC236}">
                  <a16:creationId xmlns:a16="http://schemas.microsoft.com/office/drawing/2014/main" id="{595D6E3B-EE22-5B4C-9F7F-31607B8FC640}"/>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B13F99AE-A282-4843-98A2-15E2F176AEDE}"/>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24" name="Picture 23">
            <a:extLst>
              <a:ext uri="{FF2B5EF4-FFF2-40B4-BE49-F238E27FC236}">
                <a16:creationId xmlns:a16="http://schemas.microsoft.com/office/drawing/2014/main" id="{8003D39A-515F-B748-9066-4D0D4232E3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21" name="Triangle 2">
            <a:extLst>
              <a:ext uri="{FF2B5EF4-FFF2-40B4-BE49-F238E27FC236}">
                <a16:creationId xmlns:a16="http://schemas.microsoft.com/office/drawing/2014/main" id="{C2EDB0B5-8390-DA4C-9BBC-BF6115507773}"/>
              </a:ext>
            </a:extLst>
          </p:cNvPr>
          <p:cNvSpPr/>
          <p:nvPr userDrawn="1"/>
        </p:nvSpPr>
        <p:spPr>
          <a:xfrm>
            <a:off x="4980258" y="6194291"/>
            <a:ext cx="1371760" cy="658309"/>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71760 w 7199640"/>
              <a:gd name="connsiteY0" fmla="*/ 658309 h 660124"/>
              <a:gd name="connsiteX1" fmla="*/ 0 w 7199640"/>
              <a:gd name="connsiteY1" fmla="*/ 0 h 660124"/>
              <a:gd name="connsiteX2" fmla="*/ 7199640 w 7199640"/>
              <a:gd name="connsiteY2" fmla="*/ 660124 h 660124"/>
              <a:gd name="connsiteX3" fmla="*/ 1371760 w 7199640"/>
              <a:gd name="connsiteY3" fmla="*/ 658309 h 660124"/>
              <a:gd name="connsiteX0" fmla="*/ 1371760 w 7199640"/>
              <a:gd name="connsiteY0" fmla="*/ 658309 h 667296"/>
              <a:gd name="connsiteX1" fmla="*/ 0 w 7199640"/>
              <a:gd name="connsiteY1" fmla="*/ 0 h 667296"/>
              <a:gd name="connsiteX2" fmla="*/ 7199640 w 7199640"/>
              <a:gd name="connsiteY2" fmla="*/ 667296 h 667296"/>
              <a:gd name="connsiteX3" fmla="*/ 1371760 w 7199640"/>
              <a:gd name="connsiteY3" fmla="*/ 658309 h 667296"/>
              <a:gd name="connsiteX0" fmla="*/ 1371760 w 1371760"/>
              <a:gd name="connsiteY0" fmla="*/ 658309 h 658309"/>
              <a:gd name="connsiteX1" fmla="*/ 0 w 1371760"/>
              <a:gd name="connsiteY1" fmla="*/ 0 h 658309"/>
              <a:gd name="connsiteX2" fmla="*/ 1371760 w 1371760"/>
              <a:gd name="connsiteY2" fmla="*/ 658309 h 658309"/>
            </a:gdLst>
            <a:ahLst/>
            <a:cxnLst>
              <a:cxn ang="0">
                <a:pos x="connsiteX0" y="connsiteY0"/>
              </a:cxn>
              <a:cxn ang="0">
                <a:pos x="connsiteX1" y="connsiteY1"/>
              </a:cxn>
              <a:cxn ang="0">
                <a:pos x="connsiteX2" y="connsiteY2"/>
              </a:cxn>
            </a:cxnLst>
            <a:rect l="l" t="t" r="r" b="b"/>
            <a:pathLst>
              <a:path w="1371760" h="658309">
                <a:moveTo>
                  <a:pt x="1371760" y="658309"/>
                </a:moveTo>
                <a:lnTo>
                  <a:pt x="0" y="0"/>
                </a:lnTo>
                <a:lnTo>
                  <a:pt x="1371760" y="658309"/>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7" name="Title 6">
            <a:extLst>
              <a:ext uri="{FF2B5EF4-FFF2-40B4-BE49-F238E27FC236}">
                <a16:creationId xmlns:a16="http://schemas.microsoft.com/office/drawing/2014/main" id="{8A672F53-8CD8-8049-8C47-3D5691D5CEAC}"/>
              </a:ext>
            </a:extLst>
          </p:cNvPr>
          <p:cNvSpPr>
            <a:spLocks noGrp="1"/>
          </p:cNvSpPr>
          <p:nvPr userDrawn="1">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9">
            <a:extLst>
              <a:ext uri="{FF2B5EF4-FFF2-40B4-BE49-F238E27FC236}">
                <a16:creationId xmlns:a16="http://schemas.microsoft.com/office/drawing/2014/main" id="{24D86461-611E-6A4D-9C65-BB6243AE9AFB}"/>
              </a:ext>
            </a:extLst>
          </p:cNvPr>
          <p:cNvSpPr>
            <a:spLocks noGrp="1"/>
          </p:cNvSpPr>
          <p:nvPr userDrawn="1">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3" name="Text Placeholder 4">
            <a:extLst>
              <a:ext uri="{FF2B5EF4-FFF2-40B4-BE49-F238E27FC236}">
                <a16:creationId xmlns:a16="http://schemas.microsoft.com/office/drawing/2014/main" id="{FC51B643-615E-CB46-B2BC-C7948026B4D5}"/>
              </a:ext>
            </a:extLst>
          </p:cNvPr>
          <p:cNvSpPr>
            <a:spLocks noGrp="1"/>
          </p:cNvSpPr>
          <p:nvPr userDrawn="1">
            <p:ph type="body" sz="quarter" idx="11"/>
          </p:nvPr>
        </p:nvSpPr>
        <p:spPr>
          <a:xfrm>
            <a:off x="609600" y="1313099"/>
            <a:ext cx="10972800" cy="4524367"/>
          </a:xfrm>
        </p:spPr>
        <p:txBody>
          <a:bodyPr>
            <a:normAutofit/>
          </a:bodyPr>
          <a:lstStyle>
            <a:lvl1pPr>
              <a:defRPr sz="2400"/>
            </a:lvl1pPr>
            <a:lvl2pPr>
              <a:defRPr sz="2000"/>
            </a:lvl2pPr>
            <a:lvl3pPr>
              <a:defRPr sz="1800"/>
            </a:lvl3pPr>
            <a:lvl4pPr>
              <a:defRPr sz="1600"/>
            </a:lvl4pPr>
            <a:lvl5pPr>
              <a:defRPr sz="1400"/>
            </a:lvl5pPr>
          </a:lstStyle>
          <a:p>
            <a:pPr lvl="0"/>
            <a:r>
              <a:rPr lang="en-US"/>
              <a:t>Click to edit Master text styles</a:t>
            </a:r>
          </a:p>
        </p:txBody>
      </p:sp>
    </p:spTree>
    <p:extLst>
      <p:ext uri="{BB962C8B-B14F-4D97-AF65-F5344CB8AC3E}">
        <p14:creationId xmlns:p14="http://schemas.microsoft.com/office/powerpoint/2010/main" val="36646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MRC-Accent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17AEB4-F277-4F41-BC1C-820CAE00D8F9}"/>
              </a:ext>
            </a:extLst>
          </p:cNvPr>
          <p:cNvGrpSpPr/>
          <p:nvPr userDrawn="1"/>
        </p:nvGrpSpPr>
        <p:grpSpPr>
          <a:xfrm>
            <a:off x="-3175" y="5729392"/>
            <a:ext cx="12195175" cy="1138133"/>
            <a:chOff x="-3175" y="5719867"/>
            <a:chExt cx="12195175" cy="1138133"/>
          </a:xfrm>
        </p:grpSpPr>
        <p:sp>
          <p:nvSpPr>
            <p:cNvPr id="20" name="Triangle 2">
              <a:extLst>
                <a:ext uri="{FF2B5EF4-FFF2-40B4-BE49-F238E27FC236}">
                  <a16:creationId xmlns:a16="http://schemas.microsoft.com/office/drawing/2014/main" id="{14A98557-147A-B545-AAB4-CE39946EFE57}"/>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Triangle 2">
              <a:extLst>
                <a:ext uri="{FF2B5EF4-FFF2-40B4-BE49-F238E27FC236}">
                  <a16:creationId xmlns:a16="http://schemas.microsoft.com/office/drawing/2014/main" id="{197ACFF4-5061-DC42-AF2A-603FA39D77B1}"/>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Triangle 2">
              <a:extLst>
                <a:ext uri="{FF2B5EF4-FFF2-40B4-BE49-F238E27FC236}">
                  <a16:creationId xmlns:a16="http://schemas.microsoft.com/office/drawing/2014/main" id="{5041B1B6-8760-9E45-A458-D7719CD7B202}"/>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1D79FE01-E504-EE4C-9059-0B5C5D534331}"/>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7" name="Title 6">
            <a:extLst>
              <a:ext uri="{FF2B5EF4-FFF2-40B4-BE49-F238E27FC236}">
                <a16:creationId xmlns:a16="http://schemas.microsoft.com/office/drawing/2014/main" id="{8A672F53-8CD8-8049-8C47-3D5691D5CEAC}"/>
              </a:ext>
            </a:extLst>
          </p:cNvPr>
          <p:cNvSpPr>
            <a:spLocks noGrp="1"/>
          </p:cNvSpPr>
          <p:nvPr userDrawn="1">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9">
            <a:extLst>
              <a:ext uri="{FF2B5EF4-FFF2-40B4-BE49-F238E27FC236}">
                <a16:creationId xmlns:a16="http://schemas.microsoft.com/office/drawing/2014/main" id="{5C4AE2ED-C892-0C44-94B1-8EA8773FCDF7}"/>
              </a:ext>
            </a:extLst>
          </p:cNvPr>
          <p:cNvSpPr>
            <a:spLocks noGrp="1"/>
          </p:cNvSpPr>
          <p:nvPr userDrawn="1">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2" name="Text Placeholder 4">
            <a:extLst>
              <a:ext uri="{FF2B5EF4-FFF2-40B4-BE49-F238E27FC236}">
                <a16:creationId xmlns:a16="http://schemas.microsoft.com/office/drawing/2014/main" id="{FDC25CE6-E01F-8043-BB6D-93E510688B66}"/>
              </a:ext>
            </a:extLst>
          </p:cNvPr>
          <p:cNvSpPr>
            <a:spLocks noGrp="1"/>
          </p:cNvSpPr>
          <p:nvPr userDrawn="1">
            <p:ph type="body" sz="quarter" idx="11"/>
          </p:nvPr>
        </p:nvSpPr>
        <p:spPr>
          <a:xfrm>
            <a:off x="609600" y="1313099"/>
            <a:ext cx="10972800" cy="4524367"/>
          </a:xfrm>
        </p:spPr>
        <p:txBody>
          <a:bodyPr>
            <a:normAutofit/>
          </a:bodyPr>
          <a:lstStyle>
            <a:lvl1pPr>
              <a:defRPr sz="2400"/>
            </a:lvl1pPr>
            <a:lvl2pPr>
              <a:defRPr sz="2000"/>
            </a:lvl2pPr>
            <a:lvl3pPr>
              <a:defRPr sz="1800"/>
            </a:lvl3pPr>
            <a:lvl4pPr>
              <a:defRPr sz="1600"/>
            </a:lvl4pPr>
            <a:lvl5pPr>
              <a:defRPr sz="1400"/>
            </a:lvl5pPr>
          </a:lstStyle>
          <a:p>
            <a:pPr lvl="0"/>
            <a:r>
              <a:rPr lang="en-US"/>
              <a:t>Click to edit Master text styles</a:t>
            </a:r>
          </a:p>
        </p:txBody>
      </p:sp>
      <p:pic>
        <p:nvPicPr>
          <p:cNvPr id="24" name="Picture 23">
            <a:extLst>
              <a:ext uri="{FF2B5EF4-FFF2-40B4-BE49-F238E27FC236}">
                <a16:creationId xmlns:a16="http://schemas.microsoft.com/office/drawing/2014/main" id="{E6E4E664-4B22-9C48-B57A-0EA76F47B4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Tree>
    <p:extLst>
      <p:ext uri="{BB962C8B-B14F-4D97-AF65-F5344CB8AC3E}">
        <p14:creationId xmlns:p14="http://schemas.microsoft.com/office/powerpoint/2010/main" val="308040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MRC-VertAccentY">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E153054-C8FF-4104-8462-46034C4F0B2C}"/>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5" name="Triangle 2">
            <a:extLst>
              <a:ext uri="{FF2B5EF4-FFF2-40B4-BE49-F238E27FC236}">
                <a16:creationId xmlns:a16="http://schemas.microsoft.com/office/drawing/2014/main" id="{F3263E29-9E1C-493A-A2D2-E7BE5D577315}"/>
              </a:ext>
            </a:extLst>
          </p:cNvPr>
          <p:cNvSpPr/>
          <p:nvPr userDrawn="1"/>
        </p:nvSpPr>
        <p:spPr>
          <a:xfrm rot="16200000">
            <a:off x="9973973" y="4656857"/>
            <a:ext cx="3284473" cy="1126796"/>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6" name="Group 5">
            <a:extLst>
              <a:ext uri="{FF2B5EF4-FFF2-40B4-BE49-F238E27FC236}">
                <a16:creationId xmlns:a16="http://schemas.microsoft.com/office/drawing/2014/main" id="{07E23992-20C7-432B-8B30-119875893CBE}"/>
              </a:ext>
            </a:extLst>
          </p:cNvPr>
          <p:cNvGrpSpPr/>
          <p:nvPr userDrawn="1"/>
        </p:nvGrpSpPr>
        <p:grpSpPr>
          <a:xfrm>
            <a:off x="10172700" y="1"/>
            <a:ext cx="2019301" cy="6858000"/>
            <a:chOff x="11053867" y="0"/>
            <a:chExt cx="1138133" cy="12152555"/>
          </a:xfrm>
        </p:grpSpPr>
        <p:sp>
          <p:nvSpPr>
            <p:cNvPr id="7" name="Triangle 2">
              <a:extLst>
                <a:ext uri="{FF2B5EF4-FFF2-40B4-BE49-F238E27FC236}">
                  <a16:creationId xmlns:a16="http://schemas.microsoft.com/office/drawing/2014/main" id="{C4E637EA-C8F1-4142-9840-8F2C836C820B}"/>
                </a:ext>
              </a:extLst>
            </p:cNvPr>
            <p:cNvSpPr/>
            <p:nvPr userDrawn="1"/>
          </p:nvSpPr>
          <p:spPr>
            <a:xfrm rot="16200000" flipH="1">
              <a:off x="5546120" y="550774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8" name="Triangle 2">
              <a:extLst>
                <a:ext uri="{FF2B5EF4-FFF2-40B4-BE49-F238E27FC236}">
                  <a16:creationId xmlns:a16="http://schemas.microsoft.com/office/drawing/2014/main" id="{654A479C-A764-4306-9C9C-C47444714B67}"/>
                </a:ext>
              </a:extLst>
            </p:cNvPr>
            <p:cNvSpPr/>
            <p:nvPr userDrawn="1"/>
          </p:nvSpPr>
          <p:spPr>
            <a:xfrm rot="16200000" flipH="1">
              <a:off x="9794719" y="4016753"/>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9" name="Triangle 2">
              <a:extLst>
                <a:ext uri="{FF2B5EF4-FFF2-40B4-BE49-F238E27FC236}">
                  <a16:creationId xmlns:a16="http://schemas.microsoft.com/office/drawing/2014/main" id="{E88E60D8-5FC0-4891-AD2A-2F3490729F82}"/>
                </a:ext>
              </a:extLst>
            </p:cNvPr>
            <p:cNvSpPr/>
            <p:nvPr userDrawn="1"/>
          </p:nvSpPr>
          <p:spPr>
            <a:xfrm rot="16200000" flipH="1">
              <a:off x="8326122" y="8285260"/>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 name="Title 1">
            <a:extLst>
              <a:ext uri="{FF2B5EF4-FFF2-40B4-BE49-F238E27FC236}">
                <a16:creationId xmlns:a16="http://schemas.microsoft.com/office/drawing/2014/main" id="{BD4BE884-C73C-4F54-BB25-E5A6E320D649}"/>
              </a:ext>
            </a:extLst>
          </p:cNvPr>
          <p:cNvSpPr>
            <a:spLocks noGrp="1"/>
          </p:cNvSpPr>
          <p:nvPr>
            <p:ph type="title" hasCustomPrompt="1"/>
          </p:nvPr>
        </p:nvSpPr>
        <p:spPr/>
        <p:txBody>
          <a:bodyPr/>
          <a:lstStyle>
            <a:lvl1pPr>
              <a:defRPr/>
            </a:lvl1pPr>
          </a:lstStyle>
          <a:p>
            <a:r>
              <a:rPr lang="en-US" dirty="0"/>
              <a:t>Click to edit slide header</a:t>
            </a:r>
          </a:p>
        </p:txBody>
      </p:sp>
      <p:sp>
        <p:nvSpPr>
          <p:cNvPr id="3" name="Slide Number Placeholder 2">
            <a:extLst>
              <a:ext uri="{FF2B5EF4-FFF2-40B4-BE49-F238E27FC236}">
                <a16:creationId xmlns:a16="http://schemas.microsoft.com/office/drawing/2014/main" id="{837CDBDE-3D05-46F3-AB6E-4C1756CD0CC7}"/>
              </a:ext>
            </a:extLst>
          </p:cNvPr>
          <p:cNvSpPr>
            <a:spLocks noGrp="1"/>
          </p:cNvSpPr>
          <p:nvPr>
            <p:ph type="sldNum" sz="quarter" idx="10"/>
          </p:nvPr>
        </p:nvSpPr>
        <p:spPr>
          <a:xfrm>
            <a:off x="11423678" y="6309942"/>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2" name="Text Placeholder 4">
            <a:extLst>
              <a:ext uri="{FF2B5EF4-FFF2-40B4-BE49-F238E27FC236}">
                <a16:creationId xmlns:a16="http://schemas.microsoft.com/office/drawing/2014/main" id="{8A8B5695-C875-4041-9121-2528CF8DE306}"/>
              </a:ext>
            </a:extLst>
          </p:cNvPr>
          <p:cNvSpPr>
            <a:spLocks noGrp="1"/>
          </p:cNvSpPr>
          <p:nvPr>
            <p:ph type="body" sz="quarter" idx="11"/>
          </p:nvPr>
        </p:nvSpPr>
        <p:spPr>
          <a:xfrm>
            <a:off x="609600" y="1313099"/>
            <a:ext cx="9763125" cy="5160170"/>
          </a:xfrm>
        </p:spPr>
        <p:txBody>
          <a:bodyPr>
            <a:normAutofit/>
          </a:bodyPr>
          <a:lstStyle>
            <a:lvl1pPr>
              <a:defRPr sz="2400"/>
            </a:lvl1pPr>
            <a:lvl2pPr>
              <a:defRPr sz="2000"/>
            </a:lvl2pPr>
            <a:lvl3pPr>
              <a:defRPr sz="1800"/>
            </a:lvl3pPr>
            <a:lvl4pPr>
              <a:defRPr sz="1600"/>
            </a:lvl4pPr>
            <a:lvl5pPr>
              <a:defRPr sz="1400"/>
            </a:lvl5pPr>
          </a:lstStyle>
          <a:p>
            <a:pPr lvl="0"/>
            <a:r>
              <a:rPr lang="en-US"/>
              <a:t>Click to edit Master text styles</a:t>
            </a:r>
          </a:p>
        </p:txBody>
      </p:sp>
      <p:pic>
        <p:nvPicPr>
          <p:cNvPr id="15" name="Graphic 14">
            <a:extLst>
              <a:ext uri="{FF2B5EF4-FFF2-40B4-BE49-F238E27FC236}">
                <a16:creationId xmlns:a16="http://schemas.microsoft.com/office/drawing/2014/main" id="{7561CCC5-8589-428D-AC6A-6B89E6B5F3A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41802" y="6270131"/>
            <a:ext cx="462024" cy="470742"/>
          </a:xfrm>
          <a:prstGeom prst="rect">
            <a:avLst/>
          </a:prstGeom>
        </p:spPr>
      </p:pic>
    </p:spTree>
    <p:extLst>
      <p:ext uri="{BB962C8B-B14F-4D97-AF65-F5344CB8AC3E}">
        <p14:creationId xmlns:p14="http://schemas.microsoft.com/office/powerpoint/2010/main" val="10377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MRC-VertAccentG">
    <p:spTree>
      <p:nvGrpSpPr>
        <p:cNvPr id="1" name=""/>
        <p:cNvGrpSpPr/>
        <p:nvPr/>
      </p:nvGrpSpPr>
      <p:grpSpPr>
        <a:xfrm>
          <a:off x="0" y="0"/>
          <a:ext cx="0" cy="0"/>
          <a:chOff x="0" y="0"/>
          <a:chExt cx="0" cy="0"/>
        </a:xfrm>
      </p:grpSpPr>
      <p:sp>
        <p:nvSpPr>
          <p:cNvPr id="13" name="Triangle 2">
            <a:extLst>
              <a:ext uri="{FF2B5EF4-FFF2-40B4-BE49-F238E27FC236}">
                <a16:creationId xmlns:a16="http://schemas.microsoft.com/office/drawing/2014/main" id="{FF591886-AF03-42AF-8A26-2D3B8380285C}"/>
              </a:ext>
            </a:extLst>
          </p:cNvPr>
          <p:cNvSpPr/>
          <p:nvPr userDrawn="1"/>
        </p:nvSpPr>
        <p:spPr>
          <a:xfrm rot="16200000">
            <a:off x="9996801" y="4674396"/>
            <a:ext cx="3239458" cy="1126156"/>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cxnSp>
        <p:nvCxnSpPr>
          <p:cNvPr id="4" name="Straight Connector 3">
            <a:extLst>
              <a:ext uri="{FF2B5EF4-FFF2-40B4-BE49-F238E27FC236}">
                <a16:creationId xmlns:a16="http://schemas.microsoft.com/office/drawing/2014/main" id="{CE153054-C8FF-4104-8462-46034C4F0B2C}"/>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07E23992-20C7-432B-8B30-119875893CBE}"/>
              </a:ext>
            </a:extLst>
          </p:cNvPr>
          <p:cNvGrpSpPr/>
          <p:nvPr userDrawn="1"/>
        </p:nvGrpSpPr>
        <p:grpSpPr>
          <a:xfrm>
            <a:off x="10172700" y="1"/>
            <a:ext cx="2019301" cy="6858000"/>
            <a:chOff x="11053867" y="0"/>
            <a:chExt cx="1138133" cy="12152555"/>
          </a:xfrm>
        </p:grpSpPr>
        <p:sp>
          <p:nvSpPr>
            <p:cNvPr id="7" name="Triangle 2">
              <a:extLst>
                <a:ext uri="{FF2B5EF4-FFF2-40B4-BE49-F238E27FC236}">
                  <a16:creationId xmlns:a16="http://schemas.microsoft.com/office/drawing/2014/main" id="{C4E637EA-C8F1-4142-9840-8F2C836C820B}"/>
                </a:ext>
              </a:extLst>
            </p:cNvPr>
            <p:cNvSpPr/>
            <p:nvPr userDrawn="1"/>
          </p:nvSpPr>
          <p:spPr>
            <a:xfrm rot="16200000" flipH="1">
              <a:off x="5546120" y="550774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8" name="Triangle 2">
              <a:extLst>
                <a:ext uri="{FF2B5EF4-FFF2-40B4-BE49-F238E27FC236}">
                  <a16:creationId xmlns:a16="http://schemas.microsoft.com/office/drawing/2014/main" id="{654A479C-A764-4306-9C9C-C47444714B67}"/>
                </a:ext>
              </a:extLst>
            </p:cNvPr>
            <p:cNvSpPr/>
            <p:nvPr userDrawn="1"/>
          </p:nvSpPr>
          <p:spPr>
            <a:xfrm rot="16200000" flipH="1">
              <a:off x="9794719" y="4016753"/>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9" name="Triangle 2">
              <a:extLst>
                <a:ext uri="{FF2B5EF4-FFF2-40B4-BE49-F238E27FC236}">
                  <a16:creationId xmlns:a16="http://schemas.microsoft.com/office/drawing/2014/main" id="{E88E60D8-5FC0-4891-AD2A-2F3490729F82}"/>
                </a:ext>
              </a:extLst>
            </p:cNvPr>
            <p:cNvSpPr/>
            <p:nvPr userDrawn="1"/>
          </p:nvSpPr>
          <p:spPr>
            <a:xfrm rot="16200000" flipH="1">
              <a:off x="8326122" y="8285260"/>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 name="Title 1">
            <a:extLst>
              <a:ext uri="{FF2B5EF4-FFF2-40B4-BE49-F238E27FC236}">
                <a16:creationId xmlns:a16="http://schemas.microsoft.com/office/drawing/2014/main" id="{BD4BE884-C73C-4F54-BB25-E5A6E320D649}"/>
              </a:ext>
            </a:extLst>
          </p:cNvPr>
          <p:cNvSpPr>
            <a:spLocks noGrp="1"/>
          </p:cNvSpPr>
          <p:nvPr>
            <p:ph type="title" hasCustomPrompt="1"/>
          </p:nvPr>
        </p:nvSpPr>
        <p:spPr/>
        <p:txBody>
          <a:bodyPr/>
          <a:lstStyle>
            <a:lvl1pPr>
              <a:defRPr/>
            </a:lvl1pPr>
          </a:lstStyle>
          <a:p>
            <a:r>
              <a:rPr lang="en-US" dirty="0"/>
              <a:t>Click to edit slide header</a:t>
            </a:r>
          </a:p>
        </p:txBody>
      </p:sp>
      <p:sp>
        <p:nvSpPr>
          <p:cNvPr id="3" name="Slide Number Placeholder 2">
            <a:extLst>
              <a:ext uri="{FF2B5EF4-FFF2-40B4-BE49-F238E27FC236}">
                <a16:creationId xmlns:a16="http://schemas.microsoft.com/office/drawing/2014/main" id="{837CDBDE-3D05-46F3-AB6E-4C1756CD0CC7}"/>
              </a:ext>
            </a:extLst>
          </p:cNvPr>
          <p:cNvSpPr>
            <a:spLocks noGrp="1"/>
          </p:cNvSpPr>
          <p:nvPr>
            <p:ph type="sldNum" sz="quarter" idx="10"/>
          </p:nvPr>
        </p:nvSpPr>
        <p:spPr>
          <a:xfrm>
            <a:off x="11423678" y="6309942"/>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2" name="Text Placeholder 4">
            <a:extLst>
              <a:ext uri="{FF2B5EF4-FFF2-40B4-BE49-F238E27FC236}">
                <a16:creationId xmlns:a16="http://schemas.microsoft.com/office/drawing/2014/main" id="{8A8B5695-C875-4041-9121-2528CF8DE306}"/>
              </a:ext>
            </a:extLst>
          </p:cNvPr>
          <p:cNvSpPr>
            <a:spLocks noGrp="1"/>
          </p:cNvSpPr>
          <p:nvPr>
            <p:ph type="body" sz="quarter" idx="11"/>
          </p:nvPr>
        </p:nvSpPr>
        <p:spPr>
          <a:xfrm>
            <a:off x="609600" y="1313099"/>
            <a:ext cx="9763125" cy="5160170"/>
          </a:xfrm>
        </p:spPr>
        <p:txBody>
          <a:bodyPr>
            <a:normAutofit/>
          </a:bodyPr>
          <a:lstStyle>
            <a:lvl1pPr>
              <a:defRPr sz="2400"/>
            </a:lvl1pPr>
            <a:lvl2pPr>
              <a:defRPr sz="2000"/>
            </a:lvl2pPr>
            <a:lvl3pPr>
              <a:defRPr sz="1800"/>
            </a:lvl3pPr>
            <a:lvl4pPr>
              <a:defRPr sz="1600"/>
            </a:lvl4pPr>
            <a:lvl5pPr>
              <a:defRPr sz="1400"/>
            </a:lvl5pPr>
          </a:lstStyle>
          <a:p>
            <a:pPr lvl="0"/>
            <a:r>
              <a:rPr lang="en-US"/>
              <a:t>Click to edit Master text styles</a:t>
            </a:r>
          </a:p>
        </p:txBody>
      </p:sp>
      <p:pic>
        <p:nvPicPr>
          <p:cNvPr id="15" name="Graphic 14">
            <a:extLst>
              <a:ext uri="{FF2B5EF4-FFF2-40B4-BE49-F238E27FC236}">
                <a16:creationId xmlns:a16="http://schemas.microsoft.com/office/drawing/2014/main" id="{7561CCC5-8589-428D-AC6A-6B89E6B5F3A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41802" y="6270131"/>
            <a:ext cx="462024" cy="470742"/>
          </a:xfrm>
          <a:prstGeom prst="rect">
            <a:avLst/>
          </a:prstGeom>
        </p:spPr>
      </p:pic>
    </p:spTree>
    <p:extLst>
      <p:ext uri="{BB962C8B-B14F-4D97-AF65-F5344CB8AC3E}">
        <p14:creationId xmlns:p14="http://schemas.microsoft.com/office/powerpoint/2010/main" val="405592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MRC-Standou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10FAE9E-607B-9A44-8FA4-924621F838D9}"/>
              </a:ext>
            </a:extLst>
          </p:cNvPr>
          <p:cNvSpPr/>
          <p:nvPr userDrawn="1"/>
        </p:nvSpPr>
        <p:spPr>
          <a:xfrm flipH="1">
            <a:off x="433646" y="473637"/>
            <a:ext cx="11358882" cy="5979425"/>
          </a:xfrm>
          <a:prstGeom prst="rect">
            <a:avLst/>
          </a:prstGeom>
          <a:solidFill>
            <a:schemeClr val="bg1"/>
          </a:solidFill>
          <a:ln>
            <a:noFill/>
          </a:ln>
          <a:effectLst>
            <a:outerShdw blurRad="165100" sx="101000" sy="101000" algn="ctr"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pic>
        <p:nvPicPr>
          <p:cNvPr id="9" name="Picture 8">
            <a:extLst>
              <a:ext uri="{FF2B5EF4-FFF2-40B4-BE49-F238E27FC236}">
                <a16:creationId xmlns:a16="http://schemas.microsoft.com/office/drawing/2014/main" id="{20306381-28A9-3D4E-A598-F66168615F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0368" y="4727435"/>
            <a:ext cx="1939637" cy="328487"/>
          </a:xfrm>
          <a:prstGeom prst="rect">
            <a:avLst/>
          </a:prstGeom>
        </p:spPr>
      </p:pic>
      <p:sp>
        <p:nvSpPr>
          <p:cNvPr id="11" name="Rectangle 10">
            <a:extLst>
              <a:ext uri="{FF2B5EF4-FFF2-40B4-BE49-F238E27FC236}">
                <a16:creationId xmlns:a16="http://schemas.microsoft.com/office/drawing/2014/main" id="{8E4DA0D0-0800-484A-9D5B-88573BABA0C1}"/>
              </a:ext>
            </a:extLst>
          </p:cNvPr>
          <p:cNvSpPr/>
          <p:nvPr userDrawn="1"/>
        </p:nvSpPr>
        <p:spPr>
          <a:xfrm flipH="1">
            <a:off x="433647" y="6138331"/>
            <a:ext cx="11358880" cy="316583"/>
          </a:xfrm>
          <a:prstGeom prst="rect">
            <a:avLst/>
          </a:prstGeom>
          <a:gradFill flip="none" rotWithShape="1">
            <a:gsLst>
              <a:gs pos="0">
                <a:schemeClr val="accent6"/>
              </a:gs>
              <a:gs pos="100000">
                <a:schemeClr val="accent5"/>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7" name="Content Placeholder 4">
            <a:extLst>
              <a:ext uri="{FF2B5EF4-FFF2-40B4-BE49-F238E27FC236}">
                <a16:creationId xmlns:a16="http://schemas.microsoft.com/office/drawing/2014/main" id="{0A5EA744-DC87-4547-9022-7EA504BC1124}"/>
              </a:ext>
            </a:extLst>
          </p:cNvPr>
          <p:cNvSpPr>
            <a:spLocks noGrp="1"/>
          </p:cNvSpPr>
          <p:nvPr>
            <p:ph sz="quarter" idx="12" hasCustomPrompt="1"/>
          </p:nvPr>
        </p:nvSpPr>
        <p:spPr>
          <a:xfrm>
            <a:off x="6261423" y="1682210"/>
            <a:ext cx="5138097" cy="4067426"/>
          </a:xfrm>
          <a:prstGeom prst="rect">
            <a:avLst/>
          </a:prstGeom>
          <a:noFill/>
        </p:spPr>
        <p:txBody>
          <a:bodyPr/>
          <a:lstStyle>
            <a:lvl1pPr marL="7937" indent="0">
              <a:buNone/>
              <a:defRPr/>
            </a:lvl1pPr>
          </a:lstStyle>
          <a:p>
            <a:pPr lvl="0"/>
            <a:r>
              <a:rPr lang="en-US" dirty="0"/>
              <a:t>Click desired content icon to add </a:t>
            </a:r>
          </a:p>
        </p:txBody>
      </p:sp>
      <p:sp>
        <p:nvSpPr>
          <p:cNvPr id="10" name="Slide Number Placeholder 9">
            <a:extLst>
              <a:ext uri="{FF2B5EF4-FFF2-40B4-BE49-F238E27FC236}">
                <a16:creationId xmlns:a16="http://schemas.microsoft.com/office/drawing/2014/main" id="{FC3AE597-52E1-FD47-A00F-A8F9CCB04FF1}"/>
              </a:ext>
            </a:extLst>
          </p:cNvPr>
          <p:cNvSpPr>
            <a:spLocks noGrp="1"/>
          </p:cNvSpPr>
          <p:nvPr>
            <p:ph type="sldNum" sz="quarter" idx="10"/>
          </p:nvPr>
        </p:nvSpPr>
        <p:spPr>
          <a:xfrm>
            <a:off x="11330504" y="6138329"/>
            <a:ext cx="462023" cy="314733"/>
          </a:xfrm>
        </p:spPr>
        <p:txBody>
          <a:bodyPr/>
          <a:lstStyle/>
          <a:p>
            <a:fld id="{48F63A3B-78C7-47BE-AE5E-E10140E04643}" type="slidenum">
              <a:rPr lang="en-US" smtClean="0">
                <a:latin typeface="Arial" charset="0"/>
                <a:cs typeface="Arial" charset="0"/>
              </a:rPr>
              <a:pPr/>
              <a:t>‹#›</a:t>
            </a:fld>
            <a:endParaRPr lang="en-US" dirty="0"/>
          </a:p>
        </p:txBody>
      </p:sp>
      <p:sp>
        <p:nvSpPr>
          <p:cNvPr id="3" name="Text Placeholder 2">
            <a:extLst>
              <a:ext uri="{FF2B5EF4-FFF2-40B4-BE49-F238E27FC236}">
                <a16:creationId xmlns:a16="http://schemas.microsoft.com/office/drawing/2014/main" id="{4471F453-F7A6-1D41-B8E6-BB3A83ADCB05}"/>
              </a:ext>
            </a:extLst>
          </p:cNvPr>
          <p:cNvSpPr>
            <a:spLocks noGrp="1"/>
          </p:cNvSpPr>
          <p:nvPr>
            <p:ph type="body" sz="quarter" idx="13"/>
          </p:nvPr>
        </p:nvSpPr>
        <p:spPr>
          <a:xfrm>
            <a:off x="880025" y="1682750"/>
            <a:ext cx="5247725" cy="4067175"/>
          </a:xfrm>
          <a:prstGeom prst="rect">
            <a:avLst/>
          </a:prstGeom>
        </p:spPr>
        <p:txBody>
          <a:bodyPr/>
          <a:lstStyle/>
          <a:p>
            <a:pPr lvl="0"/>
            <a:r>
              <a:rPr lang="en-US"/>
              <a:t>Click to edit Master text styles</a:t>
            </a:r>
          </a:p>
        </p:txBody>
      </p:sp>
      <p:sp>
        <p:nvSpPr>
          <p:cNvPr id="14" name="Title 6">
            <a:extLst>
              <a:ext uri="{FF2B5EF4-FFF2-40B4-BE49-F238E27FC236}">
                <a16:creationId xmlns:a16="http://schemas.microsoft.com/office/drawing/2014/main" id="{72399AF3-A97C-4F7F-8F9D-025BB5FE06CF}"/>
              </a:ext>
            </a:extLst>
          </p:cNvPr>
          <p:cNvSpPr>
            <a:spLocks noGrp="1"/>
          </p:cNvSpPr>
          <p:nvPr>
            <p:ph type="title" hasCustomPrompt="1"/>
          </p:nvPr>
        </p:nvSpPr>
        <p:spPr>
          <a:xfrm>
            <a:off x="880025" y="721816"/>
            <a:ext cx="10662033" cy="720785"/>
          </a:xfrm>
        </p:spPr>
        <p:txBody>
          <a:bodyPr>
            <a:normAutofit/>
          </a:bodyPr>
          <a:lstStyle>
            <a:lvl1pPr>
              <a:defRPr sz="3200"/>
            </a:lvl1pPr>
          </a:lstStyle>
          <a:p>
            <a:r>
              <a:rPr lang="en-US" dirty="0"/>
              <a:t>Click to edit slide header</a:t>
            </a:r>
          </a:p>
        </p:txBody>
      </p:sp>
      <p:cxnSp>
        <p:nvCxnSpPr>
          <p:cNvPr id="15" name="Straight Connector 14">
            <a:extLst>
              <a:ext uri="{FF2B5EF4-FFF2-40B4-BE49-F238E27FC236}">
                <a16:creationId xmlns:a16="http://schemas.microsoft.com/office/drawing/2014/main" id="{F2F4FBB9-ACA7-4248-B79C-D271A0E9266E}"/>
              </a:ext>
            </a:extLst>
          </p:cNvPr>
          <p:cNvCxnSpPr>
            <a:cxnSpLocks/>
          </p:cNvCxnSpPr>
          <p:nvPr userDrawn="1"/>
        </p:nvCxnSpPr>
        <p:spPr>
          <a:xfrm>
            <a:off x="920368" y="1442601"/>
            <a:ext cx="1087215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550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MRC-StandoutB">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10FAE9E-607B-9A44-8FA4-924621F838D9}"/>
              </a:ext>
            </a:extLst>
          </p:cNvPr>
          <p:cNvSpPr/>
          <p:nvPr userDrawn="1"/>
        </p:nvSpPr>
        <p:spPr>
          <a:xfrm flipH="1">
            <a:off x="433646" y="473637"/>
            <a:ext cx="11358882" cy="5979425"/>
          </a:xfrm>
          <a:prstGeom prst="rect">
            <a:avLst/>
          </a:prstGeom>
          <a:solidFill>
            <a:schemeClr val="bg1"/>
          </a:solidFill>
          <a:ln>
            <a:noFill/>
          </a:ln>
          <a:effectLst>
            <a:outerShdw blurRad="165100" sx="101000" sy="101000" algn="ctr"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pic>
        <p:nvPicPr>
          <p:cNvPr id="9" name="Picture 8">
            <a:extLst>
              <a:ext uri="{FF2B5EF4-FFF2-40B4-BE49-F238E27FC236}">
                <a16:creationId xmlns:a16="http://schemas.microsoft.com/office/drawing/2014/main" id="{20306381-28A9-3D4E-A598-F66168615F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0368" y="4727435"/>
            <a:ext cx="1939637" cy="328487"/>
          </a:xfrm>
          <a:prstGeom prst="rect">
            <a:avLst/>
          </a:prstGeom>
        </p:spPr>
      </p:pic>
      <p:sp>
        <p:nvSpPr>
          <p:cNvPr id="11" name="Rectangle 10">
            <a:extLst>
              <a:ext uri="{FF2B5EF4-FFF2-40B4-BE49-F238E27FC236}">
                <a16:creationId xmlns:a16="http://schemas.microsoft.com/office/drawing/2014/main" id="{8E4DA0D0-0800-484A-9D5B-88573BABA0C1}"/>
              </a:ext>
            </a:extLst>
          </p:cNvPr>
          <p:cNvSpPr/>
          <p:nvPr userDrawn="1"/>
        </p:nvSpPr>
        <p:spPr>
          <a:xfrm flipH="1">
            <a:off x="433647" y="6138331"/>
            <a:ext cx="11358880" cy="316583"/>
          </a:xfrm>
          <a:prstGeom prst="rect">
            <a:avLst/>
          </a:prstGeom>
          <a:gradFill flip="none" rotWithShape="1">
            <a:gsLst>
              <a:gs pos="0">
                <a:schemeClr val="accent1"/>
              </a:gs>
              <a:gs pos="100000">
                <a:schemeClr val="tx1"/>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7" name="Content Placeholder 4">
            <a:extLst>
              <a:ext uri="{FF2B5EF4-FFF2-40B4-BE49-F238E27FC236}">
                <a16:creationId xmlns:a16="http://schemas.microsoft.com/office/drawing/2014/main" id="{0A5EA744-DC87-4547-9022-7EA504BC1124}"/>
              </a:ext>
            </a:extLst>
          </p:cNvPr>
          <p:cNvSpPr>
            <a:spLocks noGrp="1"/>
          </p:cNvSpPr>
          <p:nvPr>
            <p:ph sz="quarter" idx="12" hasCustomPrompt="1"/>
          </p:nvPr>
        </p:nvSpPr>
        <p:spPr>
          <a:xfrm>
            <a:off x="6261423" y="1682210"/>
            <a:ext cx="5138097" cy="4067426"/>
          </a:xfrm>
          <a:prstGeom prst="rect">
            <a:avLst/>
          </a:prstGeom>
          <a:noFill/>
        </p:spPr>
        <p:txBody>
          <a:bodyPr/>
          <a:lstStyle>
            <a:lvl1pPr marL="7937" indent="0">
              <a:buNone/>
              <a:defRPr/>
            </a:lvl1pPr>
          </a:lstStyle>
          <a:p>
            <a:pPr lvl="0"/>
            <a:r>
              <a:rPr lang="en-US" dirty="0"/>
              <a:t>Click desired content icon to add </a:t>
            </a:r>
          </a:p>
        </p:txBody>
      </p:sp>
      <p:sp>
        <p:nvSpPr>
          <p:cNvPr id="10" name="Slide Number Placeholder 9">
            <a:extLst>
              <a:ext uri="{FF2B5EF4-FFF2-40B4-BE49-F238E27FC236}">
                <a16:creationId xmlns:a16="http://schemas.microsoft.com/office/drawing/2014/main" id="{23D8F1CC-18D5-7340-8204-57DEA4C0BABE}"/>
              </a:ext>
            </a:extLst>
          </p:cNvPr>
          <p:cNvSpPr>
            <a:spLocks noGrp="1"/>
          </p:cNvSpPr>
          <p:nvPr>
            <p:ph type="sldNum" sz="quarter" idx="10"/>
          </p:nvPr>
        </p:nvSpPr>
        <p:spPr>
          <a:xfrm>
            <a:off x="11330504" y="6138329"/>
            <a:ext cx="462023" cy="314733"/>
          </a:xfrm>
        </p:spPr>
        <p:txBody>
          <a:bodyPr/>
          <a:lstStyle/>
          <a:p>
            <a:fld id="{48F63A3B-78C7-47BE-AE5E-E10140E04643}" type="slidenum">
              <a:rPr lang="en-US" smtClean="0">
                <a:latin typeface="Arial" charset="0"/>
                <a:cs typeface="Arial" charset="0"/>
              </a:rPr>
              <a:pPr/>
              <a:t>‹#›</a:t>
            </a:fld>
            <a:endParaRPr lang="en-US" dirty="0"/>
          </a:p>
        </p:txBody>
      </p:sp>
      <p:sp>
        <p:nvSpPr>
          <p:cNvPr id="12" name="Title 6">
            <a:extLst>
              <a:ext uri="{FF2B5EF4-FFF2-40B4-BE49-F238E27FC236}">
                <a16:creationId xmlns:a16="http://schemas.microsoft.com/office/drawing/2014/main" id="{232755C8-337A-5E48-8DFC-AD00ADE306CA}"/>
              </a:ext>
            </a:extLst>
          </p:cNvPr>
          <p:cNvSpPr>
            <a:spLocks noGrp="1"/>
          </p:cNvSpPr>
          <p:nvPr>
            <p:ph type="title" hasCustomPrompt="1"/>
          </p:nvPr>
        </p:nvSpPr>
        <p:spPr>
          <a:xfrm>
            <a:off x="880025" y="721816"/>
            <a:ext cx="10662033" cy="720785"/>
          </a:xfrm>
        </p:spPr>
        <p:txBody>
          <a:bodyPr>
            <a:normAutofit/>
          </a:bodyPr>
          <a:lstStyle>
            <a:lvl1pPr>
              <a:defRPr sz="3200"/>
            </a:lvl1pPr>
          </a:lstStyle>
          <a:p>
            <a:r>
              <a:rPr lang="en-US" dirty="0"/>
              <a:t>Click to edit slide header</a:t>
            </a:r>
          </a:p>
        </p:txBody>
      </p:sp>
      <p:cxnSp>
        <p:nvCxnSpPr>
          <p:cNvPr id="13" name="Straight Connector 12">
            <a:extLst>
              <a:ext uri="{FF2B5EF4-FFF2-40B4-BE49-F238E27FC236}">
                <a16:creationId xmlns:a16="http://schemas.microsoft.com/office/drawing/2014/main" id="{42B0C67F-4491-8F42-998B-6030306C9C30}"/>
              </a:ext>
            </a:extLst>
          </p:cNvPr>
          <p:cNvCxnSpPr>
            <a:cxnSpLocks/>
          </p:cNvCxnSpPr>
          <p:nvPr userDrawn="1"/>
        </p:nvCxnSpPr>
        <p:spPr>
          <a:xfrm>
            <a:off x="920368" y="1442601"/>
            <a:ext cx="1087215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2">
            <a:extLst>
              <a:ext uri="{FF2B5EF4-FFF2-40B4-BE49-F238E27FC236}">
                <a16:creationId xmlns:a16="http://schemas.microsoft.com/office/drawing/2014/main" id="{B216B15B-8709-CE49-A6C5-0B5294E3A05A}"/>
              </a:ext>
            </a:extLst>
          </p:cNvPr>
          <p:cNvSpPr>
            <a:spLocks noGrp="1"/>
          </p:cNvSpPr>
          <p:nvPr>
            <p:ph type="body" sz="quarter" idx="13"/>
          </p:nvPr>
        </p:nvSpPr>
        <p:spPr>
          <a:xfrm>
            <a:off x="880025" y="1682750"/>
            <a:ext cx="5247725" cy="4067175"/>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284965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MRC-DividerO">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847741E-0665-0C4B-806B-CDF191E66AE9}"/>
              </a:ext>
            </a:extLst>
          </p:cNvPr>
          <p:cNvGrpSpPr/>
          <p:nvPr userDrawn="1"/>
        </p:nvGrpSpPr>
        <p:grpSpPr>
          <a:xfrm>
            <a:off x="-9525" y="-55382"/>
            <a:ext cx="9504111" cy="6943391"/>
            <a:chOff x="1331797" y="1"/>
            <a:chExt cx="9511533" cy="6913382"/>
          </a:xfrm>
        </p:grpSpPr>
        <p:sp>
          <p:nvSpPr>
            <p:cNvPr id="12" name="Rectangle 5">
              <a:extLst>
                <a:ext uri="{FF2B5EF4-FFF2-40B4-BE49-F238E27FC236}">
                  <a16:creationId xmlns:a16="http://schemas.microsoft.com/office/drawing/2014/main" id="{E1A70362-9BC4-384F-A0E8-4B4CCC41255D}"/>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55000">
                  <a:srgbClr val="F8AF54"/>
                </a:gs>
                <a:gs pos="88000">
                  <a:schemeClr val="accent6"/>
                </a:gs>
                <a:gs pos="0">
                  <a:schemeClr val="accent5"/>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3" name="Rectangle 5">
              <a:extLst>
                <a:ext uri="{FF2B5EF4-FFF2-40B4-BE49-F238E27FC236}">
                  <a16:creationId xmlns:a16="http://schemas.microsoft.com/office/drawing/2014/main" id="{C2DE100E-FB7E-B54C-87E3-64F072DAB46C}"/>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74000">
                  <a:schemeClr val="accent6"/>
                </a:gs>
                <a:gs pos="0">
                  <a:schemeClr val="accent5"/>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4" name="Rectangle 5">
              <a:extLst>
                <a:ext uri="{FF2B5EF4-FFF2-40B4-BE49-F238E27FC236}">
                  <a16:creationId xmlns:a16="http://schemas.microsoft.com/office/drawing/2014/main" id="{90103FAC-AE63-C744-BC63-187B337ED9CF}"/>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12000">
                  <a:schemeClr val="accent5"/>
                </a:gs>
                <a:gs pos="70000">
                  <a:schemeClr val="accent6"/>
                </a:gs>
                <a:gs pos="0">
                  <a:schemeClr val="accent5"/>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9" name="Text Placeholder 11">
            <a:extLst>
              <a:ext uri="{FF2B5EF4-FFF2-40B4-BE49-F238E27FC236}">
                <a16:creationId xmlns:a16="http://schemas.microsoft.com/office/drawing/2014/main" id="{767075B5-1AE1-A24C-AAF6-B7D2AB559AB6}"/>
              </a:ext>
            </a:extLst>
          </p:cNvPr>
          <p:cNvSpPr>
            <a:spLocks noGrp="1"/>
          </p:cNvSpPr>
          <p:nvPr>
            <p:ph type="body" sz="quarter" idx="11" hasCustomPrompt="1"/>
          </p:nvPr>
        </p:nvSpPr>
        <p:spPr>
          <a:xfrm>
            <a:off x="1450005" y="1458411"/>
            <a:ext cx="4210016" cy="2222156"/>
          </a:xfrm>
          <a:prstGeom prst="rect">
            <a:avLst/>
          </a:prstGeom>
        </p:spPr>
        <p:txBody>
          <a:bodyPr anchor="ctr" anchorCtr="0">
            <a:normAutofit/>
          </a:bodyPr>
          <a:lstStyle>
            <a:lvl1pPr marL="7937" indent="0">
              <a:lnSpc>
                <a:spcPts val="6400"/>
              </a:lnSpc>
              <a:spcBef>
                <a:spcPts val="0"/>
              </a:spcBef>
              <a:buFontTx/>
              <a:buNone/>
              <a:defRPr sz="6000" b="0" i="0" cap="none" spc="100" baseline="0">
                <a:solidFill>
                  <a:schemeClr val="bg1"/>
                </a:solidFill>
              </a:defRPr>
            </a:lvl1pPr>
          </a:lstStyle>
          <a:p>
            <a:pPr lvl="0"/>
            <a:r>
              <a:rPr lang="en-US" dirty="0"/>
              <a:t>Divider Title</a:t>
            </a:r>
          </a:p>
        </p:txBody>
      </p:sp>
      <p:cxnSp>
        <p:nvCxnSpPr>
          <p:cNvPr id="10" name="Straight Connector 9">
            <a:extLst>
              <a:ext uri="{FF2B5EF4-FFF2-40B4-BE49-F238E27FC236}">
                <a16:creationId xmlns:a16="http://schemas.microsoft.com/office/drawing/2014/main" id="{12960833-EA82-7140-84B3-B289EDEB488A}"/>
              </a:ext>
            </a:extLst>
          </p:cNvPr>
          <p:cNvCxnSpPr>
            <a:cxnSpLocks/>
          </p:cNvCxnSpPr>
          <p:nvPr userDrawn="1"/>
        </p:nvCxnSpPr>
        <p:spPr>
          <a:xfrm>
            <a:off x="1088021" y="1458411"/>
            <a:ext cx="0" cy="2048536"/>
          </a:xfrm>
          <a:prstGeom prst="line">
            <a:avLst/>
          </a:prstGeom>
          <a:ln w="53975">
            <a:gradFill>
              <a:gsLst>
                <a:gs pos="0">
                  <a:schemeClr val="tx2"/>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5" name="Picture Placeholder 7">
            <a:extLst>
              <a:ext uri="{FF2B5EF4-FFF2-40B4-BE49-F238E27FC236}">
                <a16:creationId xmlns:a16="http://schemas.microsoft.com/office/drawing/2014/main" id="{68C13E63-4373-411F-9EE1-AA554BF75549}"/>
              </a:ext>
            </a:extLst>
          </p:cNvPr>
          <p:cNvSpPr>
            <a:spLocks noGrp="1"/>
          </p:cNvSpPr>
          <p:nvPr>
            <p:ph type="pic" sz="quarter" idx="12"/>
          </p:nvPr>
        </p:nvSpPr>
        <p:spPr>
          <a:xfrm>
            <a:off x="7593838" y="-22191"/>
            <a:ext cx="4601337" cy="6919395"/>
          </a:xfrm>
          <a:custGeom>
            <a:avLst/>
            <a:gdLst>
              <a:gd name="connsiteX0" fmla="*/ 0 w 4581525"/>
              <a:gd name="connsiteY0" fmla="*/ 0 h 6858000"/>
              <a:gd name="connsiteX1" fmla="*/ 4581525 w 4581525"/>
              <a:gd name="connsiteY1" fmla="*/ 0 h 6858000"/>
              <a:gd name="connsiteX2" fmla="*/ 4581525 w 4581525"/>
              <a:gd name="connsiteY2" fmla="*/ 6858000 h 6858000"/>
              <a:gd name="connsiteX3" fmla="*/ 0 w 4581525"/>
              <a:gd name="connsiteY3" fmla="*/ 6858000 h 6858000"/>
              <a:gd name="connsiteX4" fmla="*/ 0 w 4581525"/>
              <a:gd name="connsiteY4" fmla="*/ 0 h 6858000"/>
              <a:gd name="connsiteX0" fmla="*/ 0 w 4581525"/>
              <a:gd name="connsiteY0" fmla="*/ 0 h 6858000"/>
              <a:gd name="connsiteX1" fmla="*/ 4581525 w 4581525"/>
              <a:gd name="connsiteY1" fmla="*/ 0 h 6858000"/>
              <a:gd name="connsiteX2" fmla="*/ 4581525 w 4581525"/>
              <a:gd name="connsiteY2" fmla="*/ 6858000 h 6858000"/>
              <a:gd name="connsiteX3" fmla="*/ 1896035 w 4581525"/>
              <a:gd name="connsiteY3" fmla="*/ 6858000 h 6858000"/>
              <a:gd name="connsiteX4" fmla="*/ 0 w 4581525"/>
              <a:gd name="connsiteY4" fmla="*/ 0 h 6858000"/>
              <a:gd name="connsiteX0" fmla="*/ 0 w 4563237"/>
              <a:gd name="connsiteY0" fmla="*/ 4572 h 6858000"/>
              <a:gd name="connsiteX1" fmla="*/ 4563237 w 4563237"/>
              <a:gd name="connsiteY1" fmla="*/ 0 h 6858000"/>
              <a:gd name="connsiteX2" fmla="*/ 4563237 w 4563237"/>
              <a:gd name="connsiteY2" fmla="*/ 6858000 h 6858000"/>
              <a:gd name="connsiteX3" fmla="*/ 1877747 w 4563237"/>
              <a:gd name="connsiteY3" fmla="*/ 6858000 h 6858000"/>
              <a:gd name="connsiteX4" fmla="*/ 0 w 4563237"/>
              <a:gd name="connsiteY4" fmla="*/ 4572 h 6858000"/>
              <a:gd name="connsiteX0" fmla="*/ 0 w 4563237"/>
              <a:gd name="connsiteY0" fmla="*/ 4572 h 6858000"/>
              <a:gd name="connsiteX1" fmla="*/ 4563237 w 4563237"/>
              <a:gd name="connsiteY1" fmla="*/ 0 h 6858000"/>
              <a:gd name="connsiteX2" fmla="*/ 4563237 w 4563237"/>
              <a:gd name="connsiteY2" fmla="*/ 6858000 h 6858000"/>
              <a:gd name="connsiteX3" fmla="*/ 1869932 w 4563237"/>
              <a:gd name="connsiteY3" fmla="*/ 6858000 h 6858000"/>
              <a:gd name="connsiteX4" fmla="*/ 0 w 4563237"/>
              <a:gd name="connsiteY4" fmla="*/ 4572 h 6858000"/>
              <a:gd name="connsiteX0" fmla="*/ 0 w 4601337"/>
              <a:gd name="connsiteY0" fmla="*/ 0 h 6853428"/>
              <a:gd name="connsiteX1" fmla="*/ 4601337 w 4601337"/>
              <a:gd name="connsiteY1" fmla="*/ 8128 h 6853428"/>
              <a:gd name="connsiteX2" fmla="*/ 4563237 w 4601337"/>
              <a:gd name="connsiteY2" fmla="*/ 6853428 h 6853428"/>
              <a:gd name="connsiteX3" fmla="*/ 1869932 w 4601337"/>
              <a:gd name="connsiteY3" fmla="*/ 6853428 h 6853428"/>
              <a:gd name="connsiteX4" fmla="*/ 0 w 4601337"/>
              <a:gd name="connsiteY4" fmla="*/ 0 h 6853428"/>
              <a:gd name="connsiteX0" fmla="*/ 0 w 4601337"/>
              <a:gd name="connsiteY0" fmla="*/ 0 h 6866128"/>
              <a:gd name="connsiteX1" fmla="*/ 4601337 w 4601337"/>
              <a:gd name="connsiteY1" fmla="*/ 8128 h 6866128"/>
              <a:gd name="connsiteX2" fmla="*/ 4601337 w 4601337"/>
              <a:gd name="connsiteY2" fmla="*/ 6866128 h 6866128"/>
              <a:gd name="connsiteX3" fmla="*/ 1869932 w 4601337"/>
              <a:gd name="connsiteY3" fmla="*/ 6853428 h 6866128"/>
              <a:gd name="connsiteX4" fmla="*/ 0 w 4601337"/>
              <a:gd name="connsiteY4" fmla="*/ 0 h 686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337" h="6866128">
                <a:moveTo>
                  <a:pt x="0" y="0"/>
                </a:moveTo>
                <a:lnTo>
                  <a:pt x="4601337" y="8128"/>
                </a:lnTo>
                <a:lnTo>
                  <a:pt x="4601337" y="6866128"/>
                </a:lnTo>
                <a:lnTo>
                  <a:pt x="1869932" y="6853428"/>
                </a:lnTo>
                <a:lnTo>
                  <a:pt x="0" y="0"/>
                </a:lnTo>
                <a:close/>
              </a:path>
            </a:pathLst>
          </a:custGeom>
          <a:solidFill>
            <a:schemeClr val="bg2">
              <a:lumMod val="40000"/>
              <a:lumOff val="60000"/>
            </a:schemeClr>
          </a:solidFill>
        </p:spPr>
        <p:txBody>
          <a:bodyPr anchor="ctr"/>
          <a:lstStyle>
            <a:lvl1pPr marL="7937" indent="0" algn="ctr">
              <a:buNone/>
              <a:defRPr/>
            </a:lvl1pPr>
          </a:lstStyle>
          <a:p>
            <a:r>
              <a:rPr lang="en-US" dirty="0"/>
              <a:t>Click icon to add picture</a:t>
            </a:r>
          </a:p>
        </p:txBody>
      </p:sp>
    </p:spTree>
    <p:extLst>
      <p:ext uri="{BB962C8B-B14F-4D97-AF65-F5344CB8AC3E}">
        <p14:creationId xmlns:p14="http://schemas.microsoft.com/office/powerpoint/2010/main" val="24136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MRC-VisualHeader">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EB7AF4-A4EE-406F-BC04-DD07D881381C}"/>
              </a:ext>
            </a:extLst>
          </p:cNvPr>
          <p:cNvGrpSpPr/>
          <p:nvPr userDrawn="1"/>
        </p:nvGrpSpPr>
        <p:grpSpPr>
          <a:xfrm>
            <a:off x="0" y="-7075"/>
            <a:ext cx="12192000" cy="1726718"/>
            <a:chOff x="0" y="-7075"/>
            <a:chExt cx="12192000" cy="1726718"/>
          </a:xfrm>
        </p:grpSpPr>
        <p:grpSp>
          <p:nvGrpSpPr>
            <p:cNvPr id="8" name="Group 7">
              <a:extLst>
                <a:ext uri="{FF2B5EF4-FFF2-40B4-BE49-F238E27FC236}">
                  <a16:creationId xmlns:a16="http://schemas.microsoft.com/office/drawing/2014/main" id="{5F9C358B-302D-E249-B1AA-115071C189BF}"/>
                </a:ext>
              </a:extLst>
            </p:cNvPr>
            <p:cNvGrpSpPr/>
            <p:nvPr userDrawn="1"/>
          </p:nvGrpSpPr>
          <p:grpSpPr>
            <a:xfrm>
              <a:off x="0" y="-7075"/>
              <a:ext cx="12192000" cy="1726718"/>
              <a:chOff x="0" y="-7075"/>
              <a:chExt cx="12192000" cy="1726718"/>
            </a:xfrm>
          </p:grpSpPr>
          <p:sp>
            <p:nvSpPr>
              <p:cNvPr id="15" name="Triangle 2">
                <a:extLst>
                  <a:ext uri="{FF2B5EF4-FFF2-40B4-BE49-F238E27FC236}">
                    <a16:creationId xmlns:a16="http://schemas.microsoft.com/office/drawing/2014/main" id="{DFE8021B-2BBB-8545-9361-2234878EABCB}"/>
                  </a:ext>
                </a:extLst>
              </p:cNvPr>
              <p:cNvSpPr/>
              <p:nvPr userDrawn="1"/>
            </p:nvSpPr>
            <p:spPr>
              <a:xfrm flipH="1" flipV="1">
                <a:off x="22302" y="453074"/>
                <a:ext cx="12169697" cy="110891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Lst>
                <a:ahLst/>
                <a:cxnLst>
                  <a:cxn ang="0">
                    <a:pos x="connsiteX0" y="connsiteY0"/>
                  </a:cxn>
                  <a:cxn ang="0">
                    <a:pos x="connsiteX1" y="connsiteY1"/>
                  </a:cxn>
                  <a:cxn ang="0">
                    <a:pos x="connsiteX2" y="connsiteY2"/>
                  </a:cxn>
                  <a:cxn ang="0">
                    <a:pos x="connsiteX3" y="connsiteY3"/>
                  </a:cxn>
                </a:cxnLst>
                <a:rect l="l" t="t" r="r" b="b"/>
                <a:pathLst>
                  <a:path w="15833641" h="769257">
                    <a:moveTo>
                      <a:pt x="0" y="769257"/>
                    </a:moveTo>
                    <a:lnTo>
                      <a:pt x="0" y="0"/>
                    </a:lnTo>
                    <a:cubicBezTo>
                      <a:pt x="58555" y="6406"/>
                      <a:pt x="10555761" y="476383"/>
                      <a:pt x="15833641" y="769257"/>
                    </a:cubicBezTo>
                    <a:lnTo>
                      <a:pt x="0" y="769257"/>
                    </a:lnTo>
                    <a:close/>
                  </a:path>
                </a:pathLst>
              </a:custGeom>
              <a:gradFill flip="none" rotWithShape="1">
                <a:gsLst>
                  <a:gs pos="15000">
                    <a:schemeClr val="accent5"/>
                  </a:gs>
                  <a:gs pos="100000">
                    <a:schemeClr val="accent6"/>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6" name="Rectangle 5">
                <a:extLst>
                  <a:ext uri="{FF2B5EF4-FFF2-40B4-BE49-F238E27FC236}">
                    <a16:creationId xmlns:a16="http://schemas.microsoft.com/office/drawing/2014/main" id="{CB6A0315-98F3-AE4A-BB8D-AA113977724A}"/>
                  </a:ext>
                </a:extLst>
              </p:cNvPr>
              <p:cNvSpPr/>
              <p:nvPr userDrawn="1"/>
            </p:nvSpPr>
            <p:spPr>
              <a:xfrm>
                <a:off x="0" y="-6659"/>
                <a:ext cx="12191999" cy="172630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726302">
                    <a:moveTo>
                      <a:pt x="0" y="0"/>
                    </a:moveTo>
                    <a:lnTo>
                      <a:pt x="12191999" y="0"/>
                    </a:lnTo>
                    <a:cubicBezTo>
                      <a:pt x="12189622" y="287986"/>
                      <a:pt x="12187246" y="575972"/>
                      <a:pt x="12184869" y="863958"/>
                    </a:cubicBezTo>
                    <a:lnTo>
                      <a:pt x="0" y="1726302"/>
                    </a:lnTo>
                    <a:lnTo>
                      <a:pt x="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9" name="Rectangle 5">
                <a:extLst>
                  <a:ext uri="{FF2B5EF4-FFF2-40B4-BE49-F238E27FC236}">
                    <a16:creationId xmlns:a16="http://schemas.microsoft.com/office/drawing/2014/main" id="{F0D09261-B8FB-8B4C-8BA4-04CD3EC347C3}"/>
                  </a:ext>
                </a:extLst>
              </p:cNvPr>
              <p:cNvSpPr/>
              <p:nvPr userDrawn="1"/>
            </p:nvSpPr>
            <p:spPr>
              <a:xfrm>
                <a:off x="5902532" y="-7075"/>
                <a:ext cx="6289468" cy="130365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9468" h="1303658">
                    <a:moveTo>
                      <a:pt x="2762959" y="2087"/>
                    </a:moveTo>
                    <a:cubicBezTo>
                      <a:pt x="2756249" y="10249"/>
                      <a:pt x="5089236" y="-2389"/>
                      <a:pt x="6289468" y="415"/>
                    </a:cubicBezTo>
                    <a:lnTo>
                      <a:pt x="6285700" y="861012"/>
                    </a:lnTo>
                    <a:lnTo>
                      <a:pt x="0" y="1303658"/>
                    </a:lnTo>
                    <a:lnTo>
                      <a:pt x="2762959" y="2087"/>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4" name="Graphic 13">
              <a:extLst>
                <a:ext uri="{FF2B5EF4-FFF2-40B4-BE49-F238E27FC236}">
                  <a16:creationId xmlns:a16="http://schemas.microsoft.com/office/drawing/2014/main" id="{030CDA22-CB53-40B2-AA1B-7ABD1639D37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34829" y="191318"/>
              <a:ext cx="513817" cy="523512"/>
            </a:xfrm>
            <a:prstGeom prst="rect">
              <a:avLst/>
            </a:prstGeom>
          </p:spPr>
        </p:pic>
      </p:grpSp>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54180" y="364020"/>
            <a:ext cx="5772546" cy="508407"/>
          </a:xfrm>
        </p:spPr>
        <p:txBody>
          <a:bodyPr anchor="t">
            <a:noAutofit/>
          </a:bodyPr>
          <a:lstStyle>
            <a:lvl1pPr>
              <a:lnSpc>
                <a:spcPts val="3960"/>
              </a:lnSpc>
              <a:spcBef>
                <a:spcPts val="0"/>
              </a:spcBef>
              <a:defRPr sz="3200">
                <a:solidFill>
                  <a:schemeClr val="bg1"/>
                </a:solidFill>
              </a:defRPr>
            </a:lvl1pPr>
          </a:lstStyle>
          <a:p>
            <a:r>
              <a:rPr lang="en-US" dirty="0"/>
              <a:t>Click to add slide header</a:t>
            </a:r>
          </a:p>
        </p:txBody>
      </p:sp>
      <p:pic>
        <p:nvPicPr>
          <p:cNvPr id="4" name="Picture 3">
            <a:extLst>
              <a:ext uri="{FF2B5EF4-FFF2-40B4-BE49-F238E27FC236}">
                <a16:creationId xmlns:a16="http://schemas.microsoft.com/office/drawing/2014/main" id="{B7BDF3F0-3660-484A-B64E-61D93D6DD1C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6473" y="6212020"/>
            <a:ext cx="1939637" cy="328487"/>
          </a:xfrm>
          <a:prstGeom prst="rect">
            <a:avLst/>
          </a:prstGeom>
        </p:spPr>
      </p:pic>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568638" y="865744"/>
            <a:ext cx="3472070" cy="380178"/>
          </a:xfrm>
          <a:prstGeom prst="rect">
            <a:avLst/>
          </a:prstGeom>
        </p:spPr>
        <p:txBody>
          <a:bodyPr>
            <a:noAutofit/>
          </a:bodyPr>
          <a:lstStyle>
            <a:lvl1pPr marL="7937" indent="0">
              <a:buNone/>
              <a:defRPr sz="1800" b="0">
                <a:solidFill>
                  <a:schemeClr val="accent5"/>
                </a:solidFill>
              </a:defRPr>
            </a:lvl1pPr>
          </a:lstStyle>
          <a:p>
            <a:pPr lvl="0"/>
            <a:r>
              <a:rPr lang="en-US" dirty="0"/>
              <a:t>Click to add sub-header</a:t>
            </a:r>
          </a:p>
        </p:txBody>
      </p:sp>
      <p:sp>
        <p:nvSpPr>
          <p:cNvPr id="13" name="Picture Placeholder 5">
            <a:extLst>
              <a:ext uri="{FF2B5EF4-FFF2-40B4-BE49-F238E27FC236}">
                <a16:creationId xmlns:a16="http://schemas.microsoft.com/office/drawing/2014/main" id="{3C2B3B45-2470-DC4E-A6CC-D074A87A26D0}"/>
              </a:ext>
            </a:extLst>
          </p:cNvPr>
          <p:cNvSpPr>
            <a:spLocks noGrp="1" noChangeAspect="1"/>
          </p:cNvSpPr>
          <p:nvPr>
            <p:ph type="pic" sz="quarter" idx="15"/>
          </p:nvPr>
        </p:nvSpPr>
        <p:spPr>
          <a:xfrm>
            <a:off x="526799" y="2269335"/>
            <a:ext cx="5349566" cy="3295849"/>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0" name="Text Placeholder 3">
            <a:extLst>
              <a:ext uri="{FF2B5EF4-FFF2-40B4-BE49-F238E27FC236}">
                <a16:creationId xmlns:a16="http://schemas.microsoft.com/office/drawing/2014/main" id="{576EC29F-5A4E-1940-AF48-E5A2512202A0}"/>
              </a:ext>
            </a:extLst>
          </p:cNvPr>
          <p:cNvSpPr>
            <a:spLocks noGrp="1"/>
          </p:cNvSpPr>
          <p:nvPr>
            <p:ph type="body" sz="quarter" idx="21" hasCustomPrompt="1"/>
          </p:nvPr>
        </p:nvSpPr>
        <p:spPr>
          <a:xfrm>
            <a:off x="526636" y="5565184"/>
            <a:ext cx="5349729" cy="492996"/>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9" name="Slide Number Placeholder 9">
            <a:extLst>
              <a:ext uri="{FF2B5EF4-FFF2-40B4-BE49-F238E27FC236}">
                <a16:creationId xmlns:a16="http://schemas.microsoft.com/office/drawing/2014/main" id="{34291430-6A28-B44C-98B3-2DF7FFC228E7}"/>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sp>
        <p:nvSpPr>
          <p:cNvPr id="10" name="Text Placeholder 2">
            <a:extLst>
              <a:ext uri="{FF2B5EF4-FFF2-40B4-BE49-F238E27FC236}">
                <a16:creationId xmlns:a16="http://schemas.microsoft.com/office/drawing/2014/main" id="{35B60C32-C078-A94E-B297-A27B284001D5}"/>
              </a:ext>
            </a:extLst>
          </p:cNvPr>
          <p:cNvSpPr>
            <a:spLocks noGrp="1"/>
          </p:cNvSpPr>
          <p:nvPr>
            <p:ph type="body" sz="quarter" idx="13" hasCustomPrompt="1"/>
          </p:nvPr>
        </p:nvSpPr>
        <p:spPr>
          <a:xfrm>
            <a:off x="6096000" y="2276220"/>
            <a:ext cx="5518150" cy="3788845"/>
          </a:xfrm>
          <a:prstGeom prst="rect">
            <a:avLst/>
          </a:prstGeom>
        </p:spPr>
        <p:txBody>
          <a:bodyPr/>
          <a:lstStyle>
            <a:lvl1pPr>
              <a:defRPr/>
            </a:lvl1pPr>
          </a:lstStyle>
          <a:p>
            <a:pPr lvl="0"/>
            <a:r>
              <a:rPr lang="en-US" dirty="0"/>
              <a:t>Click to add text</a:t>
            </a:r>
          </a:p>
        </p:txBody>
      </p:sp>
    </p:spTree>
    <p:extLst>
      <p:ext uri="{BB962C8B-B14F-4D97-AF65-F5344CB8AC3E}">
        <p14:creationId xmlns:p14="http://schemas.microsoft.com/office/powerpoint/2010/main" val="255573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MRC-Stron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F51058-59D3-435F-A086-86D9B8F8F963}"/>
              </a:ext>
            </a:extLst>
          </p:cNvPr>
          <p:cNvGrpSpPr/>
          <p:nvPr userDrawn="1"/>
        </p:nvGrpSpPr>
        <p:grpSpPr>
          <a:xfrm>
            <a:off x="3857624" y="0"/>
            <a:ext cx="8445768" cy="6858000"/>
            <a:chOff x="3857624" y="0"/>
            <a:chExt cx="8445768" cy="6858000"/>
          </a:xfrm>
        </p:grpSpPr>
        <p:sp>
          <p:nvSpPr>
            <p:cNvPr id="2" name="Rectangle 1">
              <a:extLst>
                <a:ext uri="{FF2B5EF4-FFF2-40B4-BE49-F238E27FC236}">
                  <a16:creationId xmlns:a16="http://schemas.microsoft.com/office/drawing/2014/main" id="{1A801A5F-2458-844B-8442-C0023C08E562}"/>
                </a:ext>
              </a:extLst>
            </p:cNvPr>
            <p:cNvSpPr/>
            <p:nvPr userDrawn="1"/>
          </p:nvSpPr>
          <p:spPr>
            <a:xfrm flipH="1">
              <a:off x="3857624" y="0"/>
              <a:ext cx="8436511" cy="6858000"/>
            </a:xfrm>
            <a:prstGeom prst="rect">
              <a:avLst/>
            </a:prstGeom>
            <a:gradFill flip="none" rotWithShape="1">
              <a:gsLst>
                <a:gs pos="0">
                  <a:srgbClr val="02598D"/>
                </a:gs>
                <a:gs pos="64000">
                  <a:srgbClr val="04486C"/>
                </a:gs>
                <a:gs pos="77000">
                  <a:schemeClr val="tx1"/>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9" name="Rectangle 8">
              <a:extLst>
                <a:ext uri="{FF2B5EF4-FFF2-40B4-BE49-F238E27FC236}">
                  <a16:creationId xmlns:a16="http://schemas.microsoft.com/office/drawing/2014/main" id="{4E4827A7-F56A-6141-84C2-E3401291976B}"/>
                </a:ext>
              </a:extLst>
            </p:cNvPr>
            <p:cNvSpPr/>
            <p:nvPr userDrawn="1"/>
          </p:nvSpPr>
          <p:spPr>
            <a:xfrm flipH="1">
              <a:off x="8781781" y="0"/>
              <a:ext cx="3521611" cy="6858000"/>
            </a:xfrm>
            <a:custGeom>
              <a:avLst/>
              <a:gdLst>
                <a:gd name="connsiteX0" fmla="*/ 0 w 8436511"/>
                <a:gd name="connsiteY0" fmla="*/ 0 h 6858000"/>
                <a:gd name="connsiteX1" fmla="*/ 8436511 w 8436511"/>
                <a:gd name="connsiteY1" fmla="*/ 0 h 6858000"/>
                <a:gd name="connsiteX2" fmla="*/ 8436511 w 8436511"/>
                <a:gd name="connsiteY2" fmla="*/ 6858000 h 6858000"/>
                <a:gd name="connsiteX3" fmla="*/ 0 w 8436511"/>
                <a:gd name="connsiteY3" fmla="*/ 6858000 h 6858000"/>
                <a:gd name="connsiteX4" fmla="*/ 0 w 8436511"/>
                <a:gd name="connsiteY4" fmla="*/ 0 h 6858000"/>
                <a:gd name="connsiteX0" fmla="*/ 0 w 8436511"/>
                <a:gd name="connsiteY0" fmla="*/ 0 h 6858000"/>
                <a:gd name="connsiteX1" fmla="*/ 8436511 w 8436511"/>
                <a:gd name="connsiteY1" fmla="*/ 0 h 6858000"/>
                <a:gd name="connsiteX2" fmla="*/ 3521611 w 8436511"/>
                <a:gd name="connsiteY2" fmla="*/ 6858000 h 6858000"/>
                <a:gd name="connsiteX3" fmla="*/ 0 w 8436511"/>
                <a:gd name="connsiteY3" fmla="*/ 6858000 h 6858000"/>
                <a:gd name="connsiteX4" fmla="*/ 0 w 8436511"/>
                <a:gd name="connsiteY4" fmla="*/ 0 h 6858000"/>
                <a:gd name="connsiteX0" fmla="*/ 0 w 6417211"/>
                <a:gd name="connsiteY0" fmla="*/ 0 h 6858000"/>
                <a:gd name="connsiteX1" fmla="*/ 6417211 w 6417211"/>
                <a:gd name="connsiteY1" fmla="*/ 0 h 6858000"/>
                <a:gd name="connsiteX2" fmla="*/ 3521611 w 6417211"/>
                <a:gd name="connsiteY2" fmla="*/ 6858000 h 6858000"/>
                <a:gd name="connsiteX3" fmla="*/ 0 w 6417211"/>
                <a:gd name="connsiteY3" fmla="*/ 6858000 h 6858000"/>
                <a:gd name="connsiteX4" fmla="*/ 0 w 6417211"/>
                <a:gd name="connsiteY4" fmla="*/ 0 h 6858000"/>
                <a:gd name="connsiteX0" fmla="*/ 0 w 3521611"/>
                <a:gd name="connsiteY0" fmla="*/ 0 h 6858000"/>
                <a:gd name="connsiteX1" fmla="*/ 3343811 w 3521611"/>
                <a:gd name="connsiteY1" fmla="*/ 0 h 6858000"/>
                <a:gd name="connsiteX2" fmla="*/ 3521611 w 3521611"/>
                <a:gd name="connsiteY2" fmla="*/ 6858000 h 6858000"/>
                <a:gd name="connsiteX3" fmla="*/ 0 w 3521611"/>
                <a:gd name="connsiteY3" fmla="*/ 6858000 h 6858000"/>
                <a:gd name="connsiteX4" fmla="*/ 0 w 3521611"/>
                <a:gd name="connsiteY4" fmla="*/ 0 h 6858000"/>
                <a:gd name="connsiteX0" fmla="*/ 0 w 3521611"/>
                <a:gd name="connsiteY0" fmla="*/ 25400 h 6883400"/>
                <a:gd name="connsiteX1" fmla="*/ 1502311 w 3521611"/>
                <a:gd name="connsiteY1" fmla="*/ 0 h 6883400"/>
                <a:gd name="connsiteX2" fmla="*/ 3521611 w 3521611"/>
                <a:gd name="connsiteY2" fmla="*/ 6883400 h 6883400"/>
                <a:gd name="connsiteX3" fmla="*/ 0 w 3521611"/>
                <a:gd name="connsiteY3" fmla="*/ 6883400 h 6883400"/>
                <a:gd name="connsiteX4" fmla="*/ 0 w 3521611"/>
                <a:gd name="connsiteY4" fmla="*/ 25400 h 6883400"/>
                <a:gd name="connsiteX0" fmla="*/ 0 w 3521611"/>
                <a:gd name="connsiteY0" fmla="*/ 0 h 6858000"/>
                <a:gd name="connsiteX1" fmla="*/ 1400711 w 3521611"/>
                <a:gd name="connsiteY1" fmla="*/ 12700 h 6858000"/>
                <a:gd name="connsiteX2" fmla="*/ 3521611 w 3521611"/>
                <a:gd name="connsiteY2" fmla="*/ 6858000 h 6858000"/>
                <a:gd name="connsiteX3" fmla="*/ 0 w 3521611"/>
                <a:gd name="connsiteY3" fmla="*/ 6858000 h 6858000"/>
                <a:gd name="connsiteX4" fmla="*/ 0 w 3521611"/>
                <a:gd name="connsiteY4" fmla="*/ 0 h 6858000"/>
                <a:gd name="connsiteX0" fmla="*/ 0 w 3521611"/>
                <a:gd name="connsiteY0" fmla="*/ 0 h 6858000"/>
                <a:gd name="connsiteX1" fmla="*/ 1311811 w 3521611"/>
                <a:gd name="connsiteY1" fmla="*/ 12700 h 6858000"/>
                <a:gd name="connsiteX2" fmla="*/ 3521611 w 3521611"/>
                <a:gd name="connsiteY2" fmla="*/ 6858000 h 6858000"/>
                <a:gd name="connsiteX3" fmla="*/ 0 w 3521611"/>
                <a:gd name="connsiteY3" fmla="*/ 6858000 h 6858000"/>
                <a:gd name="connsiteX4" fmla="*/ 0 w 35216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611" h="6858000">
                  <a:moveTo>
                    <a:pt x="0" y="0"/>
                  </a:moveTo>
                  <a:lnTo>
                    <a:pt x="1311811" y="12700"/>
                  </a:lnTo>
                  <a:lnTo>
                    <a:pt x="3521611" y="6858000"/>
                  </a:lnTo>
                  <a:lnTo>
                    <a:pt x="0" y="6858000"/>
                  </a:lnTo>
                  <a:lnTo>
                    <a:pt x="0" y="0"/>
                  </a:lnTo>
                  <a:close/>
                </a:path>
              </a:pathLst>
            </a:custGeom>
            <a:gradFill flip="none" rotWithShape="1">
              <a:gsLst>
                <a:gs pos="1000">
                  <a:srgbClr val="02598D"/>
                </a:gs>
                <a:gs pos="93000">
                  <a:schemeClr val="tx1"/>
                </a:gs>
              </a:gsLst>
              <a:lin ang="19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4682401" y="1051679"/>
            <a:ext cx="3847237" cy="508407"/>
          </a:xfrm>
        </p:spPr>
        <p:txBody>
          <a:bodyPr anchor="t">
            <a:noAutofit/>
          </a:bodyPr>
          <a:lstStyle>
            <a:lvl1pPr>
              <a:lnSpc>
                <a:spcPts val="3960"/>
              </a:lnSpc>
              <a:spcBef>
                <a:spcPts val="0"/>
              </a:spcBef>
              <a:defRPr sz="4000">
                <a:solidFill>
                  <a:schemeClr val="bg1"/>
                </a:solidFill>
              </a:defRPr>
            </a:lvl1pPr>
          </a:lstStyle>
          <a:p>
            <a:r>
              <a:rPr lang="en-US" dirty="0"/>
              <a:t>Large Header</a:t>
            </a:r>
          </a:p>
        </p:txBody>
      </p:sp>
      <p:pic>
        <p:nvPicPr>
          <p:cNvPr id="4" name="Picture 3">
            <a:extLst>
              <a:ext uri="{FF2B5EF4-FFF2-40B4-BE49-F238E27FC236}">
                <a16:creationId xmlns:a16="http://schemas.microsoft.com/office/drawing/2014/main" id="{B7BDF3F0-3660-484A-B64E-61D93D6DD1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6473" y="6212020"/>
            <a:ext cx="1939637" cy="328487"/>
          </a:xfrm>
          <a:prstGeom prst="rect">
            <a:avLst/>
          </a:prstGeom>
        </p:spPr>
      </p:pic>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8529638" y="1028700"/>
            <a:ext cx="2549236" cy="508407"/>
          </a:xfrm>
          <a:prstGeom prst="rect">
            <a:avLst/>
          </a:prstGeom>
        </p:spPr>
        <p:txBody>
          <a:bodyPr>
            <a:noAutofit/>
          </a:bodyPr>
          <a:lstStyle>
            <a:lvl1pPr marL="7937" indent="0">
              <a:lnSpc>
                <a:spcPts val="1560"/>
              </a:lnSpc>
              <a:spcBef>
                <a:spcPts val="400"/>
              </a:spcBef>
              <a:buNone/>
              <a:defRPr sz="1700" b="0">
                <a:solidFill>
                  <a:schemeClr val="accent5"/>
                </a:solidFill>
              </a:defRPr>
            </a:lvl1pPr>
          </a:lstStyle>
          <a:p>
            <a:pPr lvl="0"/>
            <a:r>
              <a:rPr lang="en-US" dirty="0"/>
              <a:t>Two Lines</a:t>
            </a:r>
          </a:p>
          <a:p>
            <a:pPr lvl="0"/>
            <a:r>
              <a:rPr lang="en-US" dirty="0"/>
              <a:t>Sub-header</a:t>
            </a:r>
          </a:p>
        </p:txBody>
      </p:sp>
      <p:sp>
        <p:nvSpPr>
          <p:cNvPr id="14" name="Picture Placeholder 13">
            <a:extLst>
              <a:ext uri="{FF2B5EF4-FFF2-40B4-BE49-F238E27FC236}">
                <a16:creationId xmlns:a16="http://schemas.microsoft.com/office/drawing/2014/main" id="{34590287-1402-6B4C-A6C6-16721C814436}"/>
              </a:ext>
            </a:extLst>
          </p:cNvPr>
          <p:cNvSpPr>
            <a:spLocks noGrp="1"/>
          </p:cNvSpPr>
          <p:nvPr>
            <p:ph type="pic" sz="quarter" idx="16"/>
          </p:nvPr>
        </p:nvSpPr>
        <p:spPr>
          <a:xfrm>
            <a:off x="0" y="0"/>
            <a:ext cx="3857624" cy="6858000"/>
          </a:xfrm>
          <a:prstGeom prst="rect">
            <a:avLst/>
          </a:prstGeom>
          <a:solidFill>
            <a:schemeClr val="bg2">
              <a:lumMod val="40000"/>
              <a:lumOff val="60000"/>
            </a:schemeClr>
          </a:solidFill>
        </p:spPr>
        <p:txBody>
          <a:bodyPr anchor="ctr"/>
          <a:lstStyle>
            <a:lvl1pPr marL="7937" indent="0" algn="ctr">
              <a:buNone/>
              <a:defRPr/>
            </a:lvl1pPr>
          </a:lstStyle>
          <a:p>
            <a:r>
              <a:rPr lang="en-US" dirty="0"/>
              <a:t>Click icon to add picture</a:t>
            </a:r>
          </a:p>
        </p:txBody>
      </p:sp>
      <p:sp>
        <p:nvSpPr>
          <p:cNvPr id="5" name="Text Placeholder 4">
            <a:extLst>
              <a:ext uri="{FF2B5EF4-FFF2-40B4-BE49-F238E27FC236}">
                <a16:creationId xmlns:a16="http://schemas.microsoft.com/office/drawing/2014/main" id="{86CF5612-09A6-D946-BBE5-7170116C0A45}"/>
              </a:ext>
            </a:extLst>
          </p:cNvPr>
          <p:cNvSpPr>
            <a:spLocks noGrp="1"/>
          </p:cNvSpPr>
          <p:nvPr>
            <p:ph type="body" sz="quarter" idx="17"/>
          </p:nvPr>
        </p:nvSpPr>
        <p:spPr>
          <a:xfrm>
            <a:off x="4683125" y="2169268"/>
            <a:ext cx="6396038" cy="3734645"/>
          </a:xfrm>
          <a:prstGeom prst="rect">
            <a:avLst/>
          </a:prstGeom>
        </p:spPr>
        <p:txBody>
          <a:bodyPr>
            <a:normAutofit/>
          </a:bodyPr>
          <a:lstStyle>
            <a:lvl1pPr>
              <a:buClr>
                <a:schemeClr val="accent5"/>
              </a:buClr>
              <a:defRPr sz="2400">
                <a:solidFill>
                  <a:schemeClr val="bg1"/>
                </a:solidFill>
              </a:defRPr>
            </a:lvl1pPr>
            <a:lvl2pPr>
              <a:buClr>
                <a:schemeClr val="accent5"/>
              </a:buClr>
              <a:defRPr sz="2000">
                <a:solidFill>
                  <a:schemeClr val="bg1"/>
                </a:solidFill>
              </a:defRPr>
            </a:lvl2pPr>
            <a:lvl3pPr>
              <a:buClr>
                <a:schemeClr val="accent5"/>
              </a:buClr>
              <a:defRPr sz="1800">
                <a:solidFill>
                  <a:schemeClr val="bg1"/>
                </a:solidFill>
              </a:defRPr>
            </a:lvl3pPr>
            <a:lvl4pPr>
              <a:buClr>
                <a:schemeClr val="accent5"/>
              </a:buClr>
              <a:defRPr sz="1600">
                <a:solidFill>
                  <a:schemeClr val="bg1"/>
                </a:solidFill>
              </a:defRPr>
            </a:lvl4pPr>
            <a:lvl5pPr>
              <a:buClr>
                <a:schemeClr val="accent5"/>
              </a:buClr>
              <a:defRPr sz="1400">
                <a:solidFill>
                  <a:schemeClr val="bg1"/>
                </a:solidFill>
              </a:defRPr>
            </a:lvl5pPr>
          </a:lstStyle>
          <a:p>
            <a:pPr lvl="0"/>
            <a:r>
              <a:rPr lang="en-US"/>
              <a:t>Click to edit Master text styles</a:t>
            </a:r>
          </a:p>
        </p:txBody>
      </p:sp>
      <p:sp>
        <p:nvSpPr>
          <p:cNvPr id="10" name="Slide Number Placeholder 9">
            <a:extLst>
              <a:ext uri="{FF2B5EF4-FFF2-40B4-BE49-F238E27FC236}">
                <a16:creationId xmlns:a16="http://schemas.microsoft.com/office/drawing/2014/main" id="{FB09F1E9-0548-6446-B11E-60A1CECF895A}"/>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13" name="Graphic 12">
            <a:extLst>
              <a:ext uri="{FF2B5EF4-FFF2-40B4-BE49-F238E27FC236}">
                <a16:creationId xmlns:a16="http://schemas.microsoft.com/office/drawing/2014/main" id="{EDA1B8C3-F52B-4714-8948-D5C28F744F6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7749" y="6165904"/>
            <a:ext cx="513817" cy="523512"/>
          </a:xfrm>
          <a:prstGeom prst="rect">
            <a:avLst/>
          </a:prstGeom>
        </p:spPr>
      </p:pic>
      <p:cxnSp>
        <p:nvCxnSpPr>
          <p:cNvPr id="15" name="Straight Connector 14">
            <a:extLst>
              <a:ext uri="{FF2B5EF4-FFF2-40B4-BE49-F238E27FC236}">
                <a16:creationId xmlns:a16="http://schemas.microsoft.com/office/drawing/2014/main" id="{135CF524-1A18-4433-8E1B-77D9CB5D1008}"/>
              </a:ext>
            </a:extLst>
          </p:cNvPr>
          <p:cNvCxnSpPr>
            <a:cxnSpLocks/>
          </p:cNvCxnSpPr>
          <p:nvPr userDrawn="1"/>
        </p:nvCxnSpPr>
        <p:spPr>
          <a:xfrm>
            <a:off x="722260" y="178077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730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MRC-HighlightO">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97C5577-D42E-4B39-8A80-7AAF9E230FB4}"/>
              </a:ext>
            </a:extLst>
          </p:cNvPr>
          <p:cNvSpPr/>
          <p:nvPr userDrawn="1"/>
        </p:nvSpPr>
        <p:spPr>
          <a:xfrm>
            <a:off x="7772400" y="0"/>
            <a:ext cx="4419600" cy="685800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C2F7D4E3-A719-4F84-A966-F8111C85165A}"/>
              </a:ext>
            </a:extLst>
          </p:cNvPr>
          <p:cNvGrpSpPr/>
          <p:nvPr userDrawn="1"/>
        </p:nvGrpSpPr>
        <p:grpSpPr>
          <a:xfrm>
            <a:off x="-3175" y="5912686"/>
            <a:ext cx="12195175" cy="945314"/>
            <a:chOff x="-3586" y="5730465"/>
            <a:chExt cx="12195175" cy="1138133"/>
          </a:xfrm>
        </p:grpSpPr>
        <p:sp>
          <p:nvSpPr>
            <p:cNvPr id="21" name="Triangle 2">
              <a:extLst>
                <a:ext uri="{FF2B5EF4-FFF2-40B4-BE49-F238E27FC236}">
                  <a16:creationId xmlns:a16="http://schemas.microsoft.com/office/drawing/2014/main" id="{BA37C194-FB44-41D6-9512-AD8644F23258}"/>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1866F58A-21A2-43C9-8745-5374FF86EA73}"/>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9" name="Triangle 2">
              <a:extLst>
                <a:ext uri="{FF2B5EF4-FFF2-40B4-BE49-F238E27FC236}">
                  <a16:creationId xmlns:a16="http://schemas.microsoft.com/office/drawing/2014/main" id="{74200CBB-F602-46E6-AC3B-388FBECD2F01}"/>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0" name="Triangle 2">
              <a:extLst>
                <a:ext uri="{FF2B5EF4-FFF2-40B4-BE49-F238E27FC236}">
                  <a16:creationId xmlns:a16="http://schemas.microsoft.com/office/drawing/2014/main" id="{A86D9AEF-E0CB-4294-B826-146CB6E71D79}"/>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31" name="Title 6">
            <a:extLst>
              <a:ext uri="{FF2B5EF4-FFF2-40B4-BE49-F238E27FC236}">
                <a16:creationId xmlns:a16="http://schemas.microsoft.com/office/drawing/2014/main" id="{709EBF6D-2C81-4C38-B4B8-6A481B0CBA91}"/>
              </a:ext>
            </a:extLst>
          </p:cNvPr>
          <p:cNvSpPr>
            <a:spLocks noGrp="1"/>
          </p:cNvSpPr>
          <p:nvPr>
            <p:ph type="title" hasCustomPrompt="1"/>
          </p:nvPr>
        </p:nvSpPr>
        <p:spPr>
          <a:xfrm>
            <a:off x="627139" y="289800"/>
            <a:ext cx="6470072" cy="953154"/>
          </a:xfrm>
        </p:spPr>
        <p:txBody>
          <a:bodyPr anchor="t">
            <a:noAutofit/>
          </a:bodyPr>
          <a:lstStyle>
            <a:lvl1pPr>
              <a:lnSpc>
                <a:spcPct val="100000"/>
              </a:lnSpc>
              <a:spcBef>
                <a:spcPts val="0"/>
              </a:spcBef>
              <a:defRPr sz="2800"/>
            </a:lvl1pPr>
          </a:lstStyle>
          <a:p>
            <a:r>
              <a:rPr lang="en-US" dirty="0"/>
              <a:t>Case Study</a:t>
            </a:r>
          </a:p>
        </p:txBody>
      </p:sp>
      <p:pic>
        <p:nvPicPr>
          <p:cNvPr id="32" name="Picture 31">
            <a:extLst>
              <a:ext uri="{FF2B5EF4-FFF2-40B4-BE49-F238E27FC236}">
                <a16:creationId xmlns:a16="http://schemas.microsoft.com/office/drawing/2014/main" id="{8E689A84-414D-4470-B338-164A2B20F5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5148" y="6318375"/>
            <a:ext cx="1661818" cy="281437"/>
          </a:xfrm>
          <a:prstGeom prst="rect">
            <a:avLst/>
          </a:prstGeom>
        </p:spPr>
      </p:pic>
      <p:sp>
        <p:nvSpPr>
          <p:cNvPr id="33" name="Text Placeholder 5">
            <a:extLst>
              <a:ext uri="{FF2B5EF4-FFF2-40B4-BE49-F238E27FC236}">
                <a16:creationId xmlns:a16="http://schemas.microsoft.com/office/drawing/2014/main" id="{D35A9ABA-6CE4-4951-A746-4191D7C772EC}"/>
              </a:ext>
            </a:extLst>
          </p:cNvPr>
          <p:cNvSpPr>
            <a:spLocks noGrp="1"/>
          </p:cNvSpPr>
          <p:nvPr>
            <p:ph type="body" sz="quarter" idx="13"/>
          </p:nvPr>
        </p:nvSpPr>
        <p:spPr>
          <a:xfrm>
            <a:off x="609600" y="4463638"/>
            <a:ext cx="6466592" cy="1330399"/>
          </a:xfrm>
          <a:prstGeom prst="rect">
            <a:avLst/>
          </a:prstGeom>
          <a:noFill/>
        </p:spPr>
        <p:txBody>
          <a:bodyPr lIns="91440"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Click to edit Master text styles</a:t>
            </a:r>
          </a:p>
        </p:txBody>
      </p:sp>
      <p:sp>
        <p:nvSpPr>
          <p:cNvPr id="34" name="Text Placeholder 11">
            <a:extLst>
              <a:ext uri="{FF2B5EF4-FFF2-40B4-BE49-F238E27FC236}">
                <a16:creationId xmlns:a16="http://schemas.microsoft.com/office/drawing/2014/main" id="{AD6B8E59-4ACE-45EC-89BF-3390D1446F29}"/>
              </a:ext>
            </a:extLst>
          </p:cNvPr>
          <p:cNvSpPr>
            <a:spLocks noGrp="1"/>
          </p:cNvSpPr>
          <p:nvPr>
            <p:ph type="body" sz="quarter" idx="14" hasCustomPrompt="1"/>
          </p:nvPr>
        </p:nvSpPr>
        <p:spPr>
          <a:xfrm>
            <a:off x="8179725" y="315426"/>
            <a:ext cx="2549236" cy="301336"/>
          </a:xfrm>
          <a:prstGeom prst="rect">
            <a:avLst/>
          </a:prstGeom>
        </p:spPr>
        <p:txBody>
          <a:bodyPr>
            <a:noAutofit/>
          </a:bodyPr>
          <a:lstStyle>
            <a:lvl1pPr marL="7937" indent="0">
              <a:buNone/>
              <a:defRPr sz="1800" b="1">
                <a:solidFill>
                  <a:schemeClr val="tx1"/>
                </a:solidFill>
              </a:defRPr>
            </a:lvl1pPr>
          </a:lstStyle>
          <a:p>
            <a:pPr lvl="0"/>
            <a:r>
              <a:rPr lang="en-US" dirty="0"/>
              <a:t>Project Highlights</a:t>
            </a:r>
          </a:p>
        </p:txBody>
      </p:sp>
      <p:sp>
        <p:nvSpPr>
          <p:cNvPr id="35" name="Picture Placeholder 16">
            <a:extLst>
              <a:ext uri="{FF2B5EF4-FFF2-40B4-BE49-F238E27FC236}">
                <a16:creationId xmlns:a16="http://schemas.microsoft.com/office/drawing/2014/main" id="{C96F806F-46B9-4032-B960-B52EF6B253AD}"/>
              </a:ext>
            </a:extLst>
          </p:cNvPr>
          <p:cNvSpPr>
            <a:spLocks noGrp="1"/>
          </p:cNvSpPr>
          <p:nvPr>
            <p:ph type="pic" sz="quarter" idx="15"/>
          </p:nvPr>
        </p:nvSpPr>
        <p:spPr>
          <a:xfrm>
            <a:off x="604515" y="1407272"/>
            <a:ext cx="6470650" cy="2952540"/>
          </a:xfrm>
          <a:prstGeom prst="rect">
            <a:avLst/>
          </a:prstGeom>
          <a:solidFill>
            <a:schemeClr val="bg2">
              <a:lumMod val="40000"/>
              <a:lumOff val="60000"/>
            </a:schemeClr>
          </a:solidFill>
        </p:spPr>
        <p:txBody>
          <a:bodyPr anchor="ctr"/>
          <a:lstStyle>
            <a:lvl1pPr marL="7937" indent="0" algn="ctr">
              <a:buNone/>
              <a:defRPr/>
            </a:lvl1pPr>
          </a:lstStyle>
          <a:p>
            <a:r>
              <a:rPr lang="en-US" dirty="0"/>
              <a:t>Click icon to add picture</a:t>
            </a:r>
          </a:p>
        </p:txBody>
      </p:sp>
      <p:sp>
        <p:nvSpPr>
          <p:cNvPr id="36" name="Text Placeholder 5">
            <a:extLst>
              <a:ext uri="{FF2B5EF4-FFF2-40B4-BE49-F238E27FC236}">
                <a16:creationId xmlns:a16="http://schemas.microsoft.com/office/drawing/2014/main" id="{6FE458CB-7595-4E17-961C-E33E75DBC761}"/>
              </a:ext>
            </a:extLst>
          </p:cNvPr>
          <p:cNvSpPr>
            <a:spLocks noGrp="1"/>
          </p:cNvSpPr>
          <p:nvPr>
            <p:ph type="body" sz="quarter" idx="16" hasCustomPrompt="1"/>
          </p:nvPr>
        </p:nvSpPr>
        <p:spPr>
          <a:xfrm>
            <a:off x="8179724" y="945314"/>
            <a:ext cx="3584121" cy="4101540"/>
          </a:xfrm>
          <a:prstGeom prst="rect">
            <a:avLst/>
          </a:prstGeom>
          <a:noFill/>
        </p:spPr>
        <p:txBody>
          <a:bodyPr numCol="1" spcCol="365760">
            <a:noAutofit/>
          </a:bodyPr>
          <a:lstStyle>
            <a:lvl1pPr marL="350837" indent="-342900">
              <a:lnSpc>
                <a:spcPct val="100000"/>
              </a:lnSpc>
              <a:spcAft>
                <a:spcPts val="600"/>
              </a:spcAft>
              <a:buClr>
                <a:schemeClr val="tx2"/>
              </a:buClr>
              <a:buFont typeface="Arial" panose="020B0604020202020204" pitchFamily="34" charset="0"/>
              <a:buChar char="•"/>
              <a:defRPr sz="15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37" name="Slide Number Placeholder 9">
            <a:extLst>
              <a:ext uri="{FF2B5EF4-FFF2-40B4-BE49-F238E27FC236}">
                <a16:creationId xmlns:a16="http://schemas.microsoft.com/office/drawing/2014/main" id="{E593590E-ED4B-4933-B21D-3008728FA202}"/>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cxnSp>
        <p:nvCxnSpPr>
          <p:cNvPr id="38" name="Straight Connector 37">
            <a:extLst>
              <a:ext uri="{FF2B5EF4-FFF2-40B4-BE49-F238E27FC236}">
                <a16:creationId xmlns:a16="http://schemas.microsoft.com/office/drawing/2014/main" id="{DBEA6E1C-CD50-4553-BF67-55596D60B618}"/>
              </a:ext>
            </a:extLst>
          </p:cNvPr>
          <p:cNvCxnSpPr>
            <a:cxnSpLocks/>
          </p:cNvCxnSpPr>
          <p:nvPr userDrawn="1"/>
        </p:nvCxnSpPr>
        <p:spPr>
          <a:xfrm>
            <a:off x="8179725" y="731334"/>
            <a:ext cx="2549236"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610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MRC-Highlight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D56044D-92CC-4932-8793-6EBAEA06C141}"/>
              </a:ext>
            </a:extLst>
          </p:cNvPr>
          <p:cNvSpPr/>
          <p:nvPr userDrawn="1"/>
        </p:nvSpPr>
        <p:spPr>
          <a:xfrm>
            <a:off x="7772400" y="0"/>
            <a:ext cx="4419600" cy="685800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1A43B638-2290-46F9-BE79-29046FC7F071}"/>
              </a:ext>
            </a:extLst>
          </p:cNvPr>
          <p:cNvGrpSpPr/>
          <p:nvPr userDrawn="1"/>
        </p:nvGrpSpPr>
        <p:grpSpPr>
          <a:xfrm>
            <a:off x="-3175" y="5912686"/>
            <a:ext cx="12195175" cy="954839"/>
            <a:chOff x="-3175" y="5719867"/>
            <a:chExt cx="12195175" cy="1138133"/>
          </a:xfrm>
        </p:grpSpPr>
        <p:sp>
          <p:nvSpPr>
            <p:cNvPr id="23" name="Triangle 2">
              <a:extLst>
                <a:ext uri="{FF2B5EF4-FFF2-40B4-BE49-F238E27FC236}">
                  <a16:creationId xmlns:a16="http://schemas.microsoft.com/office/drawing/2014/main" id="{DAEA4A6F-5401-4CC2-A3B0-AA63886CC567}"/>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0" name="Triangle 2">
              <a:extLst>
                <a:ext uri="{FF2B5EF4-FFF2-40B4-BE49-F238E27FC236}">
                  <a16:creationId xmlns:a16="http://schemas.microsoft.com/office/drawing/2014/main" id="{459E57D6-1DC7-4872-8DD2-82C3BF2AB8C3}"/>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1" name="Triangle 2">
              <a:extLst>
                <a:ext uri="{FF2B5EF4-FFF2-40B4-BE49-F238E27FC236}">
                  <a16:creationId xmlns:a16="http://schemas.microsoft.com/office/drawing/2014/main" id="{8406DCA3-F6B9-42BA-BAB9-137FB00EFC5D}"/>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2" name="Triangle 2">
              <a:extLst>
                <a:ext uri="{FF2B5EF4-FFF2-40B4-BE49-F238E27FC236}">
                  <a16:creationId xmlns:a16="http://schemas.microsoft.com/office/drawing/2014/main" id="{1852B0E5-3134-4937-8BDC-DC0D38A81EF6}"/>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33" name="Slide Number Placeholder 9">
            <a:extLst>
              <a:ext uri="{FF2B5EF4-FFF2-40B4-BE49-F238E27FC236}">
                <a16:creationId xmlns:a16="http://schemas.microsoft.com/office/drawing/2014/main" id="{A5613D93-6F9F-4851-8CCF-6AFF0D73B22D}"/>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34" name="Picture 33">
            <a:extLst>
              <a:ext uri="{FF2B5EF4-FFF2-40B4-BE49-F238E27FC236}">
                <a16:creationId xmlns:a16="http://schemas.microsoft.com/office/drawing/2014/main" id="{57777C84-D00A-4FFF-949D-8141E32798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5148" y="6318375"/>
            <a:ext cx="1661818" cy="281437"/>
          </a:xfrm>
          <a:prstGeom prst="rect">
            <a:avLst/>
          </a:prstGeom>
        </p:spPr>
      </p:pic>
      <p:sp>
        <p:nvSpPr>
          <p:cNvPr id="35" name="Title 6">
            <a:extLst>
              <a:ext uri="{FF2B5EF4-FFF2-40B4-BE49-F238E27FC236}">
                <a16:creationId xmlns:a16="http://schemas.microsoft.com/office/drawing/2014/main" id="{165D2D2F-7745-4013-A97A-F3EAC453F13E}"/>
              </a:ext>
            </a:extLst>
          </p:cNvPr>
          <p:cNvSpPr>
            <a:spLocks noGrp="1"/>
          </p:cNvSpPr>
          <p:nvPr>
            <p:ph type="title" hasCustomPrompt="1"/>
          </p:nvPr>
        </p:nvSpPr>
        <p:spPr>
          <a:xfrm>
            <a:off x="627139" y="289800"/>
            <a:ext cx="6470072" cy="953154"/>
          </a:xfrm>
        </p:spPr>
        <p:txBody>
          <a:bodyPr anchor="t">
            <a:noAutofit/>
          </a:bodyPr>
          <a:lstStyle>
            <a:lvl1pPr>
              <a:lnSpc>
                <a:spcPct val="100000"/>
              </a:lnSpc>
              <a:spcBef>
                <a:spcPts val="0"/>
              </a:spcBef>
              <a:defRPr sz="2800"/>
            </a:lvl1pPr>
          </a:lstStyle>
          <a:p>
            <a:r>
              <a:rPr lang="en-US" dirty="0"/>
              <a:t>Case Study</a:t>
            </a:r>
          </a:p>
        </p:txBody>
      </p:sp>
      <p:sp>
        <p:nvSpPr>
          <p:cNvPr id="36" name="Text Placeholder 5">
            <a:extLst>
              <a:ext uri="{FF2B5EF4-FFF2-40B4-BE49-F238E27FC236}">
                <a16:creationId xmlns:a16="http://schemas.microsoft.com/office/drawing/2014/main" id="{2D324BD1-7902-4F3E-8B34-8D7E7637CFB5}"/>
              </a:ext>
            </a:extLst>
          </p:cNvPr>
          <p:cNvSpPr>
            <a:spLocks noGrp="1"/>
          </p:cNvSpPr>
          <p:nvPr>
            <p:ph type="body" sz="quarter" idx="13"/>
          </p:nvPr>
        </p:nvSpPr>
        <p:spPr>
          <a:xfrm>
            <a:off x="609600" y="4463638"/>
            <a:ext cx="6466592" cy="1330399"/>
          </a:xfrm>
          <a:prstGeom prst="rect">
            <a:avLst/>
          </a:prstGeom>
          <a:noFill/>
        </p:spPr>
        <p:txBody>
          <a:bodyPr lIns="91440"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Click to edit Master text styles</a:t>
            </a:r>
          </a:p>
        </p:txBody>
      </p:sp>
      <p:sp>
        <p:nvSpPr>
          <p:cNvPr id="37" name="Text Placeholder 11">
            <a:extLst>
              <a:ext uri="{FF2B5EF4-FFF2-40B4-BE49-F238E27FC236}">
                <a16:creationId xmlns:a16="http://schemas.microsoft.com/office/drawing/2014/main" id="{E9D3B5F9-0D0E-4300-B1E4-224390BF19FC}"/>
              </a:ext>
            </a:extLst>
          </p:cNvPr>
          <p:cNvSpPr>
            <a:spLocks noGrp="1"/>
          </p:cNvSpPr>
          <p:nvPr>
            <p:ph type="body" sz="quarter" idx="14" hasCustomPrompt="1"/>
          </p:nvPr>
        </p:nvSpPr>
        <p:spPr>
          <a:xfrm>
            <a:off x="8179725" y="315426"/>
            <a:ext cx="2549236" cy="301336"/>
          </a:xfrm>
          <a:prstGeom prst="rect">
            <a:avLst/>
          </a:prstGeom>
        </p:spPr>
        <p:txBody>
          <a:bodyPr>
            <a:noAutofit/>
          </a:bodyPr>
          <a:lstStyle>
            <a:lvl1pPr marL="7937" indent="0">
              <a:buNone/>
              <a:defRPr sz="1800" b="1">
                <a:solidFill>
                  <a:schemeClr val="tx1"/>
                </a:solidFill>
              </a:defRPr>
            </a:lvl1pPr>
          </a:lstStyle>
          <a:p>
            <a:pPr lvl="0"/>
            <a:r>
              <a:rPr lang="en-US" dirty="0"/>
              <a:t>Project Highlights</a:t>
            </a:r>
          </a:p>
        </p:txBody>
      </p:sp>
      <p:sp>
        <p:nvSpPr>
          <p:cNvPr id="38" name="Picture Placeholder 16">
            <a:extLst>
              <a:ext uri="{FF2B5EF4-FFF2-40B4-BE49-F238E27FC236}">
                <a16:creationId xmlns:a16="http://schemas.microsoft.com/office/drawing/2014/main" id="{5ED2EC65-1323-4504-BB00-E0624EF82438}"/>
              </a:ext>
            </a:extLst>
          </p:cNvPr>
          <p:cNvSpPr>
            <a:spLocks noGrp="1"/>
          </p:cNvSpPr>
          <p:nvPr>
            <p:ph type="pic" sz="quarter" idx="15"/>
          </p:nvPr>
        </p:nvSpPr>
        <p:spPr>
          <a:xfrm>
            <a:off x="604515" y="1407272"/>
            <a:ext cx="6470650" cy="2952540"/>
          </a:xfrm>
          <a:prstGeom prst="rect">
            <a:avLst/>
          </a:prstGeom>
          <a:solidFill>
            <a:schemeClr val="bg2">
              <a:lumMod val="40000"/>
              <a:lumOff val="60000"/>
            </a:schemeClr>
          </a:solidFill>
        </p:spPr>
        <p:txBody>
          <a:bodyPr anchor="ctr"/>
          <a:lstStyle>
            <a:lvl1pPr marL="7937" indent="0" algn="ctr">
              <a:buNone/>
              <a:defRPr/>
            </a:lvl1pPr>
          </a:lstStyle>
          <a:p>
            <a:r>
              <a:rPr lang="en-US" dirty="0"/>
              <a:t>Click icon to add picture</a:t>
            </a:r>
          </a:p>
        </p:txBody>
      </p:sp>
      <p:sp>
        <p:nvSpPr>
          <p:cNvPr id="39" name="Text Placeholder 5">
            <a:extLst>
              <a:ext uri="{FF2B5EF4-FFF2-40B4-BE49-F238E27FC236}">
                <a16:creationId xmlns:a16="http://schemas.microsoft.com/office/drawing/2014/main" id="{F5558205-F9F9-43E3-B985-79C0C41FA921}"/>
              </a:ext>
            </a:extLst>
          </p:cNvPr>
          <p:cNvSpPr>
            <a:spLocks noGrp="1"/>
          </p:cNvSpPr>
          <p:nvPr>
            <p:ph type="body" sz="quarter" idx="16" hasCustomPrompt="1"/>
          </p:nvPr>
        </p:nvSpPr>
        <p:spPr>
          <a:xfrm>
            <a:off x="8179724" y="945314"/>
            <a:ext cx="3584121" cy="4101540"/>
          </a:xfrm>
          <a:prstGeom prst="rect">
            <a:avLst/>
          </a:prstGeom>
          <a:noFill/>
        </p:spPr>
        <p:txBody>
          <a:bodyPr numCol="1" spcCol="365760">
            <a:noAutofit/>
          </a:bodyPr>
          <a:lstStyle>
            <a:lvl1pPr marL="350837" indent="-342900">
              <a:lnSpc>
                <a:spcPct val="100000"/>
              </a:lnSpc>
              <a:spcAft>
                <a:spcPts val="600"/>
              </a:spcAft>
              <a:buClr>
                <a:schemeClr val="tx2"/>
              </a:buClr>
              <a:buFont typeface="Arial" panose="020B0604020202020204" pitchFamily="34" charset="0"/>
              <a:buChar char="•"/>
              <a:defRPr sz="15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cxnSp>
        <p:nvCxnSpPr>
          <p:cNvPr id="40" name="Straight Connector 39">
            <a:extLst>
              <a:ext uri="{FF2B5EF4-FFF2-40B4-BE49-F238E27FC236}">
                <a16:creationId xmlns:a16="http://schemas.microsoft.com/office/drawing/2014/main" id="{0FD1F3FE-049F-4607-92CD-F7343332A500}"/>
              </a:ext>
            </a:extLst>
          </p:cNvPr>
          <p:cNvCxnSpPr>
            <a:cxnSpLocks/>
          </p:cNvCxnSpPr>
          <p:nvPr userDrawn="1"/>
        </p:nvCxnSpPr>
        <p:spPr>
          <a:xfrm>
            <a:off x="8179725" y="731334"/>
            <a:ext cx="2549236"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392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MRC-TwoHighlightsO">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797F9CC-EC79-6044-A048-47D8668AEE56}"/>
              </a:ext>
            </a:extLst>
          </p:cNvPr>
          <p:cNvGrpSpPr/>
          <p:nvPr userDrawn="1"/>
        </p:nvGrpSpPr>
        <p:grpSpPr>
          <a:xfrm>
            <a:off x="-3175" y="5729392"/>
            <a:ext cx="12195175" cy="1138133"/>
            <a:chOff x="-3586" y="5730465"/>
            <a:chExt cx="12195175" cy="1138133"/>
          </a:xfrm>
        </p:grpSpPr>
        <p:sp>
          <p:nvSpPr>
            <p:cNvPr id="35" name="Triangle 2">
              <a:extLst>
                <a:ext uri="{FF2B5EF4-FFF2-40B4-BE49-F238E27FC236}">
                  <a16:creationId xmlns:a16="http://schemas.microsoft.com/office/drawing/2014/main" id="{447983AC-F1E2-A040-9F31-617303060654}"/>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6" name="Triangle 2">
              <a:extLst>
                <a:ext uri="{FF2B5EF4-FFF2-40B4-BE49-F238E27FC236}">
                  <a16:creationId xmlns:a16="http://schemas.microsoft.com/office/drawing/2014/main" id="{F3EE32A0-6A59-D743-AAB7-5A9AA7212460}"/>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7" name="Triangle 2">
              <a:extLst>
                <a:ext uri="{FF2B5EF4-FFF2-40B4-BE49-F238E27FC236}">
                  <a16:creationId xmlns:a16="http://schemas.microsoft.com/office/drawing/2014/main" id="{21A411B8-0295-6741-B55A-EE4EC21DB72C}"/>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8" name="Triangle 2">
              <a:extLst>
                <a:ext uri="{FF2B5EF4-FFF2-40B4-BE49-F238E27FC236}">
                  <a16:creationId xmlns:a16="http://schemas.microsoft.com/office/drawing/2014/main" id="{B7031458-725A-B64F-AB61-8B9919DCFF56}"/>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39" name="Picture 38">
            <a:extLst>
              <a:ext uri="{FF2B5EF4-FFF2-40B4-BE49-F238E27FC236}">
                <a16:creationId xmlns:a16="http://schemas.microsoft.com/office/drawing/2014/main" id="{B6DD73BC-21D3-FC41-85D7-9882EC37DA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609599" y="1144819"/>
            <a:ext cx="10907212" cy="624806"/>
          </a:xfrm>
        </p:spPr>
        <p:txBody>
          <a:bodyPr anchor="t">
            <a:noAutofit/>
          </a:bodyPr>
          <a:lstStyle>
            <a:lvl1pPr>
              <a:lnSpc>
                <a:spcPts val="3960"/>
              </a:lnSpc>
              <a:spcBef>
                <a:spcPts val="0"/>
              </a:spcBef>
              <a:defRPr sz="3200"/>
            </a:lvl1pPr>
          </a:lstStyle>
          <a:p>
            <a:r>
              <a:rPr lang="en-US" dirty="0"/>
              <a:t>Two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4585870" y="2003574"/>
            <a:ext cx="2954346" cy="305521"/>
          </a:xfrm>
          <a:prstGeom prst="rect">
            <a:avLst/>
          </a:prstGeom>
        </p:spPr>
        <p:txBody>
          <a:bodyPr anchor="t">
            <a:normAutofit/>
          </a:bodyPr>
          <a:lstStyle>
            <a:lvl1pPr marL="7937" indent="0">
              <a:buNone/>
              <a:defRPr sz="1400" b="1">
                <a:solidFill>
                  <a:schemeClr val="tx2"/>
                </a:solidFill>
              </a:defRPr>
            </a:lvl1pPr>
          </a:lstStyle>
          <a:p>
            <a:pPr lvl="0"/>
            <a:r>
              <a:rPr lang="en-US" dirty="0"/>
              <a:t>Case Study Header</a:t>
            </a:r>
          </a:p>
        </p:txBody>
      </p:sp>
      <p:sp>
        <p:nvSpPr>
          <p:cNvPr id="11" name="Text Placeholder 5">
            <a:extLst>
              <a:ext uri="{FF2B5EF4-FFF2-40B4-BE49-F238E27FC236}">
                <a16:creationId xmlns:a16="http://schemas.microsoft.com/office/drawing/2014/main" id="{A8950F08-178C-894E-934C-3F4B5E3AF752}"/>
              </a:ext>
            </a:extLst>
          </p:cNvPr>
          <p:cNvSpPr>
            <a:spLocks noGrp="1"/>
          </p:cNvSpPr>
          <p:nvPr>
            <p:ph type="body" sz="quarter" idx="13" hasCustomPrompt="1"/>
          </p:nvPr>
        </p:nvSpPr>
        <p:spPr>
          <a:xfrm>
            <a:off x="4585869" y="2315937"/>
            <a:ext cx="6930942" cy="1340492"/>
          </a:xfrm>
          <a:prstGeom prst="rect">
            <a:avLst/>
          </a:prstGeom>
          <a:noFill/>
        </p:spPr>
        <p:txBody>
          <a:bodyPr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13" name="Picture Placeholder 5">
            <a:extLst>
              <a:ext uri="{FF2B5EF4-FFF2-40B4-BE49-F238E27FC236}">
                <a16:creationId xmlns:a16="http://schemas.microsoft.com/office/drawing/2014/main" id="{3C2B3B45-2470-DC4E-A6CC-D074A87A26D0}"/>
              </a:ext>
            </a:extLst>
          </p:cNvPr>
          <p:cNvSpPr>
            <a:spLocks noGrp="1" noChangeAspect="1"/>
          </p:cNvSpPr>
          <p:nvPr>
            <p:ph type="pic" sz="quarter" idx="15"/>
          </p:nvPr>
        </p:nvSpPr>
        <p:spPr>
          <a:xfrm>
            <a:off x="609600" y="2003574"/>
            <a:ext cx="3657600" cy="1340492"/>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0" name="Text Placeholder 3">
            <a:extLst>
              <a:ext uri="{FF2B5EF4-FFF2-40B4-BE49-F238E27FC236}">
                <a16:creationId xmlns:a16="http://schemas.microsoft.com/office/drawing/2014/main" id="{576EC29F-5A4E-1940-AF48-E5A2512202A0}"/>
              </a:ext>
            </a:extLst>
          </p:cNvPr>
          <p:cNvSpPr>
            <a:spLocks noGrp="1"/>
          </p:cNvSpPr>
          <p:nvPr>
            <p:ph type="body" sz="quarter" idx="21" hasCustomPrompt="1"/>
          </p:nvPr>
        </p:nvSpPr>
        <p:spPr>
          <a:xfrm>
            <a:off x="609274" y="3329122"/>
            <a:ext cx="3657926"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6" name="Text Placeholder 11">
            <a:extLst>
              <a:ext uri="{FF2B5EF4-FFF2-40B4-BE49-F238E27FC236}">
                <a16:creationId xmlns:a16="http://schemas.microsoft.com/office/drawing/2014/main" id="{8D021592-518F-9540-BD20-73B586BE9638}"/>
              </a:ext>
            </a:extLst>
          </p:cNvPr>
          <p:cNvSpPr>
            <a:spLocks noGrp="1"/>
          </p:cNvSpPr>
          <p:nvPr>
            <p:ph type="body" sz="quarter" idx="22" hasCustomPrompt="1"/>
          </p:nvPr>
        </p:nvSpPr>
        <p:spPr>
          <a:xfrm>
            <a:off x="4585869" y="3881235"/>
            <a:ext cx="2954347" cy="305521"/>
          </a:xfrm>
          <a:prstGeom prst="rect">
            <a:avLst/>
          </a:prstGeom>
        </p:spPr>
        <p:txBody>
          <a:bodyPr>
            <a:normAutofit/>
          </a:bodyPr>
          <a:lstStyle>
            <a:lvl1pPr marL="7937" indent="0" algn="r">
              <a:buNone/>
              <a:defRPr sz="1400" b="1">
                <a:solidFill>
                  <a:schemeClr val="tx2"/>
                </a:solidFill>
              </a:defRPr>
            </a:lvl1pPr>
          </a:lstStyle>
          <a:p>
            <a:pPr lvl="0"/>
            <a:r>
              <a:rPr lang="en-US" dirty="0"/>
              <a:t>Case Study Header</a:t>
            </a:r>
          </a:p>
        </p:txBody>
      </p:sp>
      <p:sp>
        <p:nvSpPr>
          <p:cNvPr id="27" name="Text Placeholder 5">
            <a:extLst>
              <a:ext uri="{FF2B5EF4-FFF2-40B4-BE49-F238E27FC236}">
                <a16:creationId xmlns:a16="http://schemas.microsoft.com/office/drawing/2014/main" id="{955C0250-8F96-3F45-8DC8-E8A673E3A948}"/>
              </a:ext>
            </a:extLst>
          </p:cNvPr>
          <p:cNvSpPr>
            <a:spLocks noGrp="1"/>
          </p:cNvSpPr>
          <p:nvPr>
            <p:ph type="body" sz="quarter" idx="23" hasCustomPrompt="1"/>
          </p:nvPr>
        </p:nvSpPr>
        <p:spPr>
          <a:xfrm>
            <a:off x="609274" y="4202741"/>
            <a:ext cx="6930942" cy="1331349"/>
          </a:xfrm>
          <a:prstGeom prst="rect">
            <a:avLst/>
          </a:prstGeom>
          <a:noFill/>
        </p:spPr>
        <p:txBody>
          <a:bodyPr numCol="1" spcCol="365760">
            <a:noAutofit/>
          </a:bodyPr>
          <a:lstStyle>
            <a:lvl1pPr marL="7937" indent="0" algn="r">
              <a:buClr>
                <a:schemeClr val="tx2"/>
              </a:buClr>
              <a:buFont typeface="Arial" panose="020B0604020202020204" pitchFamily="34" charset="0"/>
              <a:buNone/>
              <a:defRPr sz="1400"/>
            </a:lvl1pPr>
            <a:lvl2pPr marL="290512" marR="0" indent="0" algn="r"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a:p>
            <a:pPr lvl="1"/>
            <a:endParaRPr lang="en-US" dirty="0"/>
          </a:p>
        </p:txBody>
      </p:sp>
      <p:sp>
        <p:nvSpPr>
          <p:cNvPr id="28" name="Picture Placeholder 5">
            <a:extLst>
              <a:ext uri="{FF2B5EF4-FFF2-40B4-BE49-F238E27FC236}">
                <a16:creationId xmlns:a16="http://schemas.microsoft.com/office/drawing/2014/main" id="{E4B06621-3C49-354F-9B22-42F0C2E519C4}"/>
              </a:ext>
            </a:extLst>
          </p:cNvPr>
          <p:cNvSpPr>
            <a:spLocks noGrp="1" noChangeAspect="1"/>
          </p:cNvSpPr>
          <p:nvPr>
            <p:ph type="pic" sz="quarter" idx="24"/>
          </p:nvPr>
        </p:nvSpPr>
        <p:spPr>
          <a:xfrm>
            <a:off x="7859211" y="3881235"/>
            <a:ext cx="3657600" cy="1340492"/>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9" name="Text Placeholder 3">
            <a:extLst>
              <a:ext uri="{FF2B5EF4-FFF2-40B4-BE49-F238E27FC236}">
                <a16:creationId xmlns:a16="http://schemas.microsoft.com/office/drawing/2014/main" id="{76E75FE9-61E9-6C4B-B052-F428B2CFAC9F}"/>
              </a:ext>
            </a:extLst>
          </p:cNvPr>
          <p:cNvSpPr>
            <a:spLocks noGrp="1"/>
          </p:cNvSpPr>
          <p:nvPr>
            <p:ph type="body" sz="quarter" idx="25" hasCustomPrompt="1"/>
          </p:nvPr>
        </p:nvSpPr>
        <p:spPr>
          <a:xfrm>
            <a:off x="7858885" y="5206783"/>
            <a:ext cx="3657926"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16" name="Slide Number Placeholder 9">
            <a:extLst>
              <a:ext uri="{FF2B5EF4-FFF2-40B4-BE49-F238E27FC236}">
                <a16:creationId xmlns:a16="http://schemas.microsoft.com/office/drawing/2014/main" id="{AA0B9C4D-02E3-2941-8208-6FDA50FDAD3A}"/>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64798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MRC-TwoHighlights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2913C2A-3A25-C64B-8B15-DA9EA2F57085}"/>
              </a:ext>
            </a:extLst>
          </p:cNvPr>
          <p:cNvGrpSpPr/>
          <p:nvPr userDrawn="1"/>
        </p:nvGrpSpPr>
        <p:grpSpPr>
          <a:xfrm>
            <a:off x="-3175" y="5729392"/>
            <a:ext cx="12195175" cy="1138133"/>
            <a:chOff x="-3175" y="5719867"/>
            <a:chExt cx="12195175" cy="1138133"/>
          </a:xfrm>
        </p:grpSpPr>
        <p:sp>
          <p:nvSpPr>
            <p:cNvPr id="30" name="Triangle 2">
              <a:extLst>
                <a:ext uri="{FF2B5EF4-FFF2-40B4-BE49-F238E27FC236}">
                  <a16:creationId xmlns:a16="http://schemas.microsoft.com/office/drawing/2014/main" id="{7D41312E-117D-4448-BF6D-B6F0D3AF9C7E}"/>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1" name="Triangle 2">
              <a:extLst>
                <a:ext uri="{FF2B5EF4-FFF2-40B4-BE49-F238E27FC236}">
                  <a16:creationId xmlns:a16="http://schemas.microsoft.com/office/drawing/2014/main" id="{3CB8F9BA-AD9D-364D-85E0-46D9FDEE69DE}"/>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2" name="Triangle 2">
              <a:extLst>
                <a:ext uri="{FF2B5EF4-FFF2-40B4-BE49-F238E27FC236}">
                  <a16:creationId xmlns:a16="http://schemas.microsoft.com/office/drawing/2014/main" id="{7F594FFF-598A-814B-8AE8-5F0A7D84DD46}"/>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3" name="Triangle 2">
              <a:extLst>
                <a:ext uri="{FF2B5EF4-FFF2-40B4-BE49-F238E27FC236}">
                  <a16:creationId xmlns:a16="http://schemas.microsoft.com/office/drawing/2014/main" id="{7E607A53-4B5C-DB4A-BE2F-D54A3F22A290}"/>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34" name="Picture 33">
            <a:extLst>
              <a:ext uri="{FF2B5EF4-FFF2-40B4-BE49-F238E27FC236}">
                <a16:creationId xmlns:a16="http://schemas.microsoft.com/office/drawing/2014/main" id="{75135087-0F7E-1D48-92CB-62DD53DBA4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609599" y="1144819"/>
            <a:ext cx="10907212" cy="624806"/>
          </a:xfrm>
        </p:spPr>
        <p:txBody>
          <a:bodyPr anchor="t">
            <a:noAutofit/>
          </a:bodyPr>
          <a:lstStyle>
            <a:lvl1pPr>
              <a:lnSpc>
                <a:spcPts val="3960"/>
              </a:lnSpc>
              <a:spcBef>
                <a:spcPts val="0"/>
              </a:spcBef>
              <a:defRPr sz="3200"/>
            </a:lvl1pPr>
          </a:lstStyle>
          <a:p>
            <a:r>
              <a:rPr lang="en-US" dirty="0"/>
              <a:t>Two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4585870" y="2003574"/>
            <a:ext cx="2954346" cy="305521"/>
          </a:xfrm>
          <a:prstGeom prst="rect">
            <a:avLst/>
          </a:prstGeom>
        </p:spPr>
        <p:txBody>
          <a:bodyPr anchor="t">
            <a:normAutofit/>
          </a:bodyPr>
          <a:lstStyle>
            <a:lvl1pPr marL="7937" indent="0">
              <a:buNone/>
              <a:defRPr sz="1400" b="1">
                <a:solidFill>
                  <a:schemeClr val="tx2"/>
                </a:solidFill>
              </a:defRPr>
            </a:lvl1pPr>
          </a:lstStyle>
          <a:p>
            <a:pPr lvl="0"/>
            <a:r>
              <a:rPr lang="en-US" dirty="0"/>
              <a:t>Case Study Header</a:t>
            </a:r>
          </a:p>
        </p:txBody>
      </p:sp>
      <p:sp>
        <p:nvSpPr>
          <p:cNvPr id="11" name="Text Placeholder 5">
            <a:extLst>
              <a:ext uri="{FF2B5EF4-FFF2-40B4-BE49-F238E27FC236}">
                <a16:creationId xmlns:a16="http://schemas.microsoft.com/office/drawing/2014/main" id="{A8950F08-178C-894E-934C-3F4B5E3AF752}"/>
              </a:ext>
            </a:extLst>
          </p:cNvPr>
          <p:cNvSpPr>
            <a:spLocks noGrp="1"/>
          </p:cNvSpPr>
          <p:nvPr>
            <p:ph type="body" sz="quarter" idx="13" hasCustomPrompt="1"/>
          </p:nvPr>
        </p:nvSpPr>
        <p:spPr>
          <a:xfrm>
            <a:off x="4585869" y="2315937"/>
            <a:ext cx="6930942" cy="1340492"/>
          </a:xfrm>
          <a:prstGeom prst="rect">
            <a:avLst/>
          </a:prstGeom>
          <a:noFill/>
        </p:spPr>
        <p:txBody>
          <a:bodyPr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26" name="Text Placeholder 11">
            <a:extLst>
              <a:ext uri="{FF2B5EF4-FFF2-40B4-BE49-F238E27FC236}">
                <a16:creationId xmlns:a16="http://schemas.microsoft.com/office/drawing/2014/main" id="{8D021592-518F-9540-BD20-73B586BE9638}"/>
              </a:ext>
            </a:extLst>
          </p:cNvPr>
          <p:cNvSpPr>
            <a:spLocks noGrp="1"/>
          </p:cNvSpPr>
          <p:nvPr>
            <p:ph type="body" sz="quarter" idx="22" hasCustomPrompt="1"/>
          </p:nvPr>
        </p:nvSpPr>
        <p:spPr>
          <a:xfrm>
            <a:off x="4585869" y="3881235"/>
            <a:ext cx="2954347" cy="305521"/>
          </a:xfrm>
          <a:prstGeom prst="rect">
            <a:avLst/>
          </a:prstGeom>
        </p:spPr>
        <p:txBody>
          <a:bodyPr>
            <a:normAutofit/>
          </a:bodyPr>
          <a:lstStyle>
            <a:lvl1pPr marL="7937" indent="0" algn="r">
              <a:buNone/>
              <a:defRPr sz="1400" b="1">
                <a:solidFill>
                  <a:schemeClr val="tx2"/>
                </a:solidFill>
              </a:defRPr>
            </a:lvl1pPr>
          </a:lstStyle>
          <a:p>
            <a:pPr lvl="0"/>
            <a:r>
              <a:rPr lang="en-US" dirty="0"/>
              <a:t>Case Study Header</a:t>
            </a:r>
          </a:p>
        </p:txBody>
      </p:sp>
      <p:sp>
        <p:nvSpPr>
          <p:cNvPr id="27" name="Text Placeholder 5">
            <a:extLst>
              <a:ext uri="{FF2B5EF4-FFF2-40B4-BE49-F238E27FC236}">
                <a16:creationId xmlns:a16="http://schemas.microsoft.com/office/drawing/2014/main" id="{955C0250-8F96-3F45-8DC8-E8A673E3A948}"/>
              </a:ext>
            </a:extLst>
          </p:cNvPr>
          <p:cNvSpPr>
            <a:spLocks noGrp="1"/>
          </p:cNvSpPr>
          <p:nvPr>
            <p:ph type="body" sz="quarter" idx="23" hasCustomPrompt="1"/>
          </p:nvPr>
        </p:nvSpPr>
        <p:spPr>
          <a:xfrm>
            <a:off x="609274" y="4202741"/>
            <a:ext cx="6930942" cy="1331349"/>
          </a:xfrm>
          <a:prstGeom prst="rect">
            <a:avLst/>
          </a:prstGeom>
          <a:noFill/>
        </p:spPr>
        <p:txBody>
          <a:bodyPr numCol="1" spcCol="365760">
            <a:noAutofit/>
          </a:bodyPr>
          <a:lstStyle>
            <a:lvl1pPr marL="7937" indent="0" algn="r">
              <a:buClr>
                <a:schemeClr val="tx2"/>
              </a:buClr>
              <a:buFont typeface="Arial" panose="020B0604020202020204" pitchFamily="34" charset="0"/>
              <a:buNone/>
              <a:defRPr sz="1400"/>
            </a:lvl1pPr>
            <a:lvl2pPr marL="290512" marR="0" indent="0" algn="r"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a:p>
            <a:pPr lvl="1"/>
            <a:endParaRPr lang="en-US" dirty="0"/>
          </a:p>
        </p:txBody>
      </p:sp>
      <p:sp>
        <p:nvSpPr>
          <p:cNvPr id="17" name="Slide Number Placeholder 9">
            <a:extLst>
              <a:ext uri="{FF2B5EF4-FFF2-40B4-BE49-F238E27FC236}">
                <a16:creationId xmlns:a16="http://schemas.microsoft.com/office/drawing/2014/main" id="{813D6981-1EB4-1B4B-88D7-89A0D613F800}"/>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21" name="Picture Placeholder 5">
            <a:extLst>
              <a:ext uri="{FF2B5EF4-FFF2-40B4-BE49-F238E27FC236}">
                <a16:creationId xmlns:a16="http://schemas.microsoft.com/office/drawing/2014/main" id="{FE8AEC11-0C47-4B3E-9C33-A415A14DD5DC}"/>
              </a:ext>
            </a:extLst>
          </p:cNvPr>
          <p:cNvSpPr>
            <a:spLocks noGrp="1" noChangeAspect="1"/>
          </p:cNvSpPr>
          <p:nvPr>
            <p:ph type="pic" sz="quarter" idx="15"/>
          </p:nvPr>
        </p:nvSpPr>
        <p:spPr>
          <a:xfrm>
            <a:off x="609600" y="2003574"/>
            <a:ext cx="3657600" cy="1340492"/>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2" name="Text Placeholder 3">
            <a:extLst>
              <a:ext uri="{FF2B5EF4-FFF2-40B4-BE49-F238E27FC236}">
                <a16:creationId xmlns:a16="http://schemas.microsoft.com/office/drawing/2014/main" id="{023FA766-6F94-4DFE-A222-ED3CC954D3BD}"/>
              </a:ext>
            </a:extLst>
          </p:cNvPr>
          <p:cNvSpPr>
            <a:spLocks noGrp="1"/>
          </p:cNvSpPr>
          <p:nvPr>
            <p:ph type="body" sz="quarter" idx="21" hasCustomPrompt="1"/>
          </p:nvPr>
        </p:nvSpPr>
        <p:spPr>
          <a:xfrm>
            <a:off x="609274" y="3329122"/>
            <a:ext cx="3657926"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3" name="Picture Placeholder 5">
            <a:extLst>
              <a:ext uri="{FF2B5EF4-FFF2-40B4-BE49-F238E27FC236}">
                <a16:creationId xmlns:a16="http://schemas.microsoft.com/office/drawing/2014/main" id="{CCDC8323-484F-48E7-9B5D-8D0379281AC2}"/>
              </a:ext>
            </a:extLst>
          </p:cNvPr>
          <p:cNvSpPr>
            <a:spLocks noGrp="1" noChangeAspect="1"/>
          </p:cNvSpPr>
          <p:nvPr>
            <p:ph type="pic" sz="quarter" idx="24"/>
          </p:nvPr>
        </p:nvSpPr>
        <p:spPr>
          <a:xfrm>
            <a:off x="7859211" y="3881235"/>
            <a:ext cx="3657600" cy="1340492"/>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4" name="Text Placeholder 3">
            <a:extLst>
              <a:ext uri="{FF2B5EF4-FFF2-40B4-BE49-F238E27FC236}">
                <a16:creationId xmlns:a16="http://schemas.microsoft.com/office/drawing/2014/main" id="{C55310CA-BADB-4178-AE67-DAA40AE8913B}"/>
              </a:ext>
            </a:extLst>
          </p:cNvPr>
          <p:cNvSpPr>
            <a:spLocks noGrp="1"/>
          </p:cNvSpPr>
          <p:nvPr>
            <p:ph type="body" sz="quarter" idx="25" hasCustomPrompt="1"/>
          </p:nvPr>
        </p:nvSpPr>
        <p:spPr>
          <a:xfrm>
            <a:off x="7858885" y="5206783"/>
            <a:ext cx="3657926"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37421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MRC-3ImageO">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C4DAD061-465B-E54A-9D25-9277A4BAC986}"/>
              </a:ext>
            </a:extLst>
          </p:cNvPr>
          <p:cNvGrpSpPr/>
          <p:nvPr userDrawn="1"/>
        </p:nvGrpSpPr>
        <p:grpSpPr>
          <a:xfrm>
            <a:off x="-3175" y="5729392"/>
            <a:ext cx="12195175" cy="1138133"/>
            <a:chOff x="-3586" y="5730465"/>
            <a:chExt cx="12195175" cy="1138133"/>
          </a:xfrm>
        </p:grpSpPr>
        <p:sp>
          <p:nvSpPr>
            <p:cNvPr id="35" name="Triangle 2">
              <a:extLst>
                <a:ext uri="{FF2B5EF4-FFF2-40B4-BE49-F238E27FC236}">
                  <a16:creationId xmlns:a16="http://schemas.microsoft.com/office/drawing/2014/main" id="{B1396183-65AB-C14A-9739-F72A883F9F90}"/>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6" name="Triangle 2">
              <a:extLst>
                <a:ext uri="{FF2B5EF4-FFF2-40B4-BE49-F238E27FC236}">
                  <a16:creationId xmlns:a16="http://schemas.microsoft.com/office/drawing/2014/main" id="{E7B99A28-B9BB-0A45-B222-B1CC2F7C41A6}"/>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7" name="Triangle 2">
              <a:extLst>
                <a:ext uri="{FF2B5EF4-FFF2-40B4-BE49-F238E27FC236}">
                  <a16:creationId xmlns:a16="http://schemas.microsoft.com/office/drawing/2014/main" id="{065EB427-BA62-994C-A716-B5D6A8090CB3}"/>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8" name="Triangle 2">
              <a:extLst>
                <a:ext uri="{FF2B5EF4-FFF2-40B4-BE49-F238E27FC236}">
                  <a16:creationId xmlns:a16="http://schemas.microsoft.com/office/drawing/2014/main" id="{CC0845D6-093D-5540-9455-1C303F1A1122}"/>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39" name="Picture 38">
            <a:extLst>
              <a:ext uri="{FF2B5EF4-FFF2-40B4-BE49-F238E27FC236}">
                <a16:creationId xmlns:a16="http://schemas.microsoft.com/office/drawing/2014/main" id="{11382297-8380-0A4E-BEA6-817B225B6A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5998" y="1144819"/>
            <a:ext cx="5772546" cy="953154"/>
          </a:xfrm>
        </p:spPr>
        <p:txBody>
          <a:bodyPr anchor="t">
            <a:noAutofit/>
          </a:bodyPr>
          <a:lstStyle>
            <a:lvl1pPr>
              <a:lnSpc>
                <a:spcPts val="3960"/>
              </a:lnSpc>
              <a:spcBef>
                <a:spcPts val="0"/>
              </a:spcBef>
              <a:defRPr sz="3200"/>
            </a:lvl1pPr>
          </a:lstStyle>
          <a:p>
            <a:r>
              <a:rPr lang="en-US" dirty="0"/>
              <a:t>Three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0" y="2481699"/>
            <a:ext cx="2549236" cy="301336"/>
          </a:xfrm>
          <a:prstGeom prst="rect">
            <a:avLst/>
          </a:prstGeom>
        </p:spPr>
        <p:txBody>
          <a:bodyPr>
            <a:normAutofit/>
          </a:bodyPr>
          <a:lstStyle>
            <a:lvl1pPr marL="7937" indent="0">
              <a:buNone/>
              <a:defRPr sz="1400" b="1">
                <a:solidFill>
                  <a:schemeClr val="tx2"/>
                </a:solidFill>
              </a:defRPr>
            </a:lvl1pPr>
          </a:lstStyle>
          <a:p>
            <a:pPr lvl="0"/>
            <a:r>
              <a:rPr lang="en-US" dirty="0"/>
              <a:t>Technology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15" name="Picture Placeholder 5">
            <a:extLst>
              <a:ext uri="{FF2B5EF4-FFF2-40B4-BE49-F238E27FC236}">
                <a16:creationId xmlns:a16="http://schemas.microsoft.com/office/drawing/2014/main" id="{E25575DC-49A4-914D-8B2A-9CD593F8B8EC}"/>
              </a:ext>
            </a:extLst>
          </p:cNvPr>
          <p:cNvSpPr>
            <a:spLocks noGrp="1" noChangeAspect="1"/>
          </p:cNvSpPr>
          <p:nvPr>
            <p:ph type="pic" sz="quarter" idx="16"/>
          </p:nvPr>
        </p:nvSpPr>
        <p:spPr>
          <a:xfrm>
            <a:off x="6692086" y="433976"/>
            <a:ext cx="5162053" cy="3171221"/>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6" name="Picture Placeholder 5">
            <a:extLst>
              <a:ext uri="{FF2B5EF4-FFF2-40B4-BE49-F238E27FC236}">
                <a16:creationId xmlns:a16="http://schemas.microsoft.com/office/drawing/2014/main" id="{89FA4030-CEBC-9146-8F5F-9D8CEF393482}"/>
              </a:ext>
            </a:extLst>
          </p:cNvPr>
          <p:cNvSpPr>
            <a:spLocks noGrp="1" noChangeAspect="1"/>
          </p:cNvSpPr>
          <p:nvPr>
            <p:ph type="pic" sz="quarter" idx="17"/>
          </p:nvPr>
        </p:nvSpPr>
        <p:spPr>
          <a:xfrm>
            <a:off x="6692087" y="411854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9" name="Picture Placeholder 5">
            <a:extLst>
              <a:ext uri="{FF2B5EF4-FFF2-40B4-BE49-F238E27FC236}">
                <a16:creationId xmlns:a16="http://schemas.microsoft.com/office/drawing/2014/main" id="{5B545544-B1C8-DE48-9039-D1E8587BCABD}"/>
              </a:ext>
            </a:extLst>
          </p:cNvPr>
          <p:cNvSpPr>
            <a:spLocks noGrp="1" noChangeAspect="1"/>
          </p:cNvSpPr>
          <p:nvPr>
            <p:ph type="pic" sz="quarter" idx="20"/>
          </p:nvPr>
        </p:nvSpPr>
        <p:spPr>
          <a:xfrm>
            <a:off x="9313538" y="411854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effectLst/>
              </a:defRPr>
            </a:lvl1pPr>
          </a:lstStyle>
          <a:p>
            <a:r>
              <a:rPr lang="en-US" dirty="0"/>
              <a:t>Click icon to add picture</a:t>
            </a:r>
          </a:p>
        </p:txBody>
      </p:sp>
      <p:sp>
        <p:nvSpPr>
          <p:cNvPr id="22" name="Text Placeholder 3">
            <a:extLst>
              <a:ext uri="{FF2B5EF4-FFF2-40B4-BE49-F238E27FC236}">
                <a16:creationId xmlns:a16="http://schemas.microsoft.com/office/drawing/2014/main" id="{3C4B7635-F386-0E4A-BA13-F84F9B6C9F90}"/>
              </a:ext>
            </a:extLst>
          </p:cNvPr>
          <p:cNvSpPr>
            <a:spLocks noGrp="1"/>
          </p:cNvSpPr>
          <p:nvPr>
            <p:ph type="body" sz="quarter" idx="23" hasCustomPrompt="1"/>
          </p:nvPr>
        </p:nvSpPr>
        <p:spPr>
          <a:xfrm>
            <a:off x="6691761" y="3586395"/>
            <a:ext cx="5162378" cy="326651"/>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4" name="Text Placeholder 3">
            <a:extLst>
              <a:ext uri="{FF2B5EF4-FFF2-40B4-BE49-F238E27FC236}">
                <a16:creationId xmlns:a16="http://schemas.microsoft.com/office/drawing/2014/main" id="{C283F374-ABD3-9348-8718-6B3C331E83ED}"/>
              </a:ext>
            </a:extLst>
          </p:cNvPr>
          <p:cNvSpPr>
            <a:spLocks noGrp="1"/>
          </p:cNvSpPr>
          <p:nvPr>
            <p:ph type="body" sz="quarter" idx="25" hasCustomPrompt="1"/>
          </p:nvPr>
        </p:nvSpPr>
        <p:spPr>
          <a:xfrm>
            <a:off x="6691761"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5" name="Text Placeholder 3">
            <a:extLst>
              <a:ext uri="{FF2B5EF4-FFF2-40B4-BE49-F238E27FC236}">
                <a16:creationId xmlns:a16="http://schemas.microsoft.com/office/drawing/2014/main" id="{B2F2DC74-09CD-3641-969E-3F11E694614F}"/>
              </a:ext>
            </a:extLst>
          </p:cNvPr>
          <p:cNvSpPr>
            <a:spLocks noGrp="1"/>
          </p:cNvSpPr>
          <p:nvPr>
            <p:ph type="body" sz="quarter" idx="26" hasCustomPrompt="1"/>
          </p:nvPr>
        </p:nvSpPr>
        <p:spPr>
          <a:xfrm>
            <a:off x="9313646"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17" name="Text Placeholder 5">
            <a:extLst>
              <a:ext uri="{FF2B5EF4-FFF2-40B4-BE49-F238E27FC236}">
                <a16:creationId xmlns:a16="http://schemas.microsoft.com/office/drawing/2014/main" id="{1DA06E09-4B63-C144-B6B7-88C689008AFF}"/>
              </a:ext>
            </a:extLst>
          </p:cNvPr>
          <p:cNvSpPr>
            <a:spLocks noGrp="1"/>
          </p:cNvSpPr>
          <p:nvPr>
            <p:ph type="body" sz="quarter" idx="13" hasCustomPrompt="1"/>
          </p:nvPr>
        </p:nvSpPr>
        <p:spPr>
          <a:xfrm>
            <a:off x="609599" y="2909789"/>
            <a:ext cx="2549237"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18" name="Text Placeholder 5">
            <a:extLst>
              <a:ext uri="{FF2B5EF4-FFF2-40B4-BE49-F238E27FC236}">
                <a16:creationId xmlns:a16="http://schemas.microsoft.com/office/drawing/2014/main" id="{F327AD89-70B8-E44B-83EC-E09F7D8BB215}"/>
              </a:ext>
            </a:extLst>
          </p:cNvPr>
          <p:cNvSpPr>
            <a:spLocks noGrp="1"/>
          </p:cNvSpPr>
          <p:nvPr>
            <p:ph type="body" sz="quarter" idx="27" hasCustomPrompt="1"/>
          </p:nvPr>
        </p:nvSpPr>
        <p:spPr>
          <a:xfrm>
            <a:off x="3572511" y="2909789"/>
            <a:ext cx="2739185"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20" name="Slide Number Placeholder 9">
            <a:extLst>
              <a:ext uri="{FF2B5EF4-FFF2-40B4-BE49-F238E27FC236}">
                <a16:creationId xmlns:a16="http://schemas.microsoft.com/office/drawing/2014/main" id="{A93B4E18-1FCC-744E-BBCA-FF2964908DB9}"/>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248437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MRC-3Image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FB2A8BBA-5962-1D41-8064-AC4AF596DC46}"/>
              </a:ext>
            </a:extLst>
          </p:cNvPr>
          <p:cNvGrpSpPr/>
          <p:nvPr userDrawn="1"/>
        </p:nvGrpSpPr>
        <p:grpSpPr>
          <a:xfrm>
            <a:off x="-3175" y="5729392"/>
            <a:ext cx="12195175" cy="1138133"/>
            <a:chOff x="-3175" y="5719867"/>
            <a:chExt cx="12195175" cy="1138133"/>
          </a:xfrm>
        </p:grpSpPr>
        <p:sp>
          <p:nvSpPr>
            <p:cNvPr id="31" name="Triangle 2">
              <a:extLst>
                <a:ext uri="{FF2B5EF4-FFF2-40B4-BE49-F238E27FC236}">
                  <a16:creationId xmlns:a16="http://schemas.microsoft.com/office/drawing/2014/main" id="{1795FB74-138C-C84B-A436-D088982E3DCA}"/>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2" name="Triangle 2">
              <a:extLst>
                <a:ext uri="{FF2B5EF4-FFF2-40B4-BE49-F238E27FC236}">
                  <a16:creationId xmlns:a16="http://schemas.microsoft.com/office/drawing/2014/main" id="{46451DA2-C699-6646-8BA8-7F3CE009E09A}"/>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3" name="Triangle 2">
              <a:extLst>
                <a:ext uri="{FF2B5EF4-FFF2-40B4-BE49-F238E27FC236}">
                  <a16:creationId xmlns:a16="http://schemas.microsoft.com/office/drawing/2014/main" id="{588F6D22-9F12-CD41-95CB-97142C24C12B}"/>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4" name="Triangle 2">
              <a:extLst>
                <a:ext uri="{FF2B5EF4-FFF2-40B4-BE49-F238E27FC236}">
                  <a16:creationId xmlns:a16="http://schemas.microsoft.com/office/drawing/2014/main" id="{C7E371CE-5071-0E4B-8E51-82D895334B4A}"/>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35" name="Picture 34">
            <a:extLst>
              <a:ext uri="{FF2B5EF4-FFF2-40B4-BE49-F238E27FC236}">
                <a16:creationId xmlns:a16="http://schemas.microsoft.com/office/drawing/2014/main" id="{2BCBB88D-0F91-884E-B213-690896E2F1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8244" y="1144819"/>
            <a:ext cx="5772546" cy="953154"/>
          </a:xfrm>
        </p:spPr>
        <p:txBody>
          <a:bodyPr anchor="t">
            <a:noAutofit/>
          </a:bodyPr>
          <a:lstStyle>
            <a:lvl1pPr>
              <a:lnSpc>
                <a:spcPts val="3960"/>
              </a:lnSpc>
              <a:spcBef>
                <a:spcPts val="0"/>
              </a:spcBef>
              <a:defRPr sz="3200"/>
            </a:lvl1pPr>
          </a:lstStyle>
          <a:p>
            <a:r>
              <a:rPr lang="en-US" dirty="0"/>
              <a:t>Three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0" y="2481699"/>
            <a:ext cx="2549236" cy="301336"/>
          </a:xfrm>
          <a:prstGeom prst="rect">
            <a:avLst/>
          </a:prstGeom>
        </p:spPr>
        <p:txBody>
          <a:bodyPr>
            <a:normAutofit/>
          </a:bodyPr>
          <a:lstStyle>
            <a:lvl1pPr marL="7937" indent="0">
              <a:buNone/>
              <a:defRPr sz="1400" b="1">
                <a:solidFill>
                  <a:schemeClr val="tx2"/>
                </a:solidFill>
              </a:defRPr>
            </a:lvl1pPr>
          </a:lstStyle>
          <a:p>
            <a:pPr lvl="0"/>
            <a:r>
              <a:rPr lang="en-US" dirty="0"/>
              <a:t>Technology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18" name="Text Placeholder 5">
            <a:extLst>
              <a:ext uri="{FF2B5EF4-FFF2-40B4-BE49-F238E27FC236}">
                <a16:creationId xmlns:a16="http://schemas.microsoft.com/office/drawing/2014/main" id="{25F612F9-BAC0-E04E-AAB0-860F1BE7626B}"/>
              </a:ext>
            </a:extLst>
          </p:cNvPr>
          <p:cNvSpPr>
            <a:spLocks noGrp="1"/>
          </p:cNvSpPr>
          <p:nvPr>
            <p:ph type="body" sz="quarter" idx="13" hasCustomPrompt="1"/>
          </p:nvPr>
        </p:nvSpPr>
        <p:spPr>
          <a:xfrm>
            <a:off x="609599" y="2909789"/>
            <a:ext cx="2549237"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20" name="Text Placeholder 5">
            <a:extLst>
              <a:ext uri="{FF2B5EF4-FFF2-40B4-BE49-F238E27FC236}">
                <a16:creationId xmlns:a16="http://schemas.microsoft.com/office/drawing/2014/main" id="{1D1BFF1F-A783-1C4E-AF12-B0FEE4E0DB00}"/>
              </a:ext>
            </a:extLst>
          </p:cNvPr>
          <p:cNvSpPr>
            <a:spLocks noGrp="1"/>
          </p:cNvSpPr>
          <p:nvPr>
            <p:ph type="body" sz="quarter" idx="27" hasCustomPrompt="1"/>
          </p:nvPr>
        </p:nvSpPr>
        <p:spPr>
          <a:xfrm>
            <a:off x="3572511" y="2909789"/>
            <a:ext cx="2739185"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23" name="Slide Number Placeholder 9">
            <a:extLst>
              <a:ext uri="{FF2B5EF4-FFF2-40B4-BE49-F238E27FC236}">
                <a16:creationId xmlns:a16="http://schemas.microsoft.com/office/drawing/2014/main" id="{D84B85BA-1F32-0C4E-9469-82ABB3274603}"/>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21" name="Picture Placeholder 5">
            <a:extLst>
              <a:ext uri="{FF2B5EF4-FFF2-40B4-BE49-F238E27FC236}">
                <a16:creationId xmlns:a16="http://schemas.microsoft.com/office/drawing/2014/main" id="{49977607-B80A-4C70-BE4D-2DEBF8A909E1}"/>
              </a:ext>
            </a:extLst>
          </p:cNvPr>
          <p:cNvSpPr>
            <a:spLocks noGrp="1" noChangeAspect="1"/>
          </p:cNvSpPr>
          <p:nvPr>
            <p:ph type="pic" sz="quarter" idx="16"/>
          </p:nvPr>
        </p:nvSpPr>
        <p:spPr>
          <a:xfrm>
            <a:off x="6692086" y="433976"/>
            <a:ext cx="5162053" cy="3171221"/>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27" name="Picture Placeholder 5">
            <a:extLst>
              <a:ext uri="{FF2B5EF4-FFF2-40B4-BE49-F238E27FC236}">
                <a16:creationId xmlns:a16="http://schemas.microsoft.com/office/drawing/2014/main" id="{7534ED5F-6197-422F-BA45-3C627FE3A978}"/>
              </a:ext>
            </a:extLst>
          </p:cNvPr>
          <p:cNvSpPr>
            <a:spLocks noGrp="1" noChangeAspect="1"/>
          </p:cNvSpPr>
          <p:nvPr>
            <p:ph type="pic" sz="quarter" idx="17"/>
          </p:nvPr>
        </p:nvSpPr>
        <p:spPr>
          <a:xfrm>
            <a:off x="6692087" y="411854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28" name="Picture Placeholder 5">
            <a:extLst>
              <a:ext uri="{FF2B5EF4-FFF2-40B4-BE49-F238E27FC236}">
                <a16:creationId xmlns:a16="http://schemas.microsoft.com/office/drawing/2014/main" id="{17D79974-FA41-488A-B182-7EFDEDB1FF6A}"/>
              </a:ext>
            </a:extLst>
          </p:cNvPr>
          <p:cNvSpPr>
            <a:spLocks noGrp="1" noChangeAspect="1"/>
          </p:cNvSpPr>
          <p:nvPr>
            <p:ph type="pic" sz="quarter" idx="20"/>
          </p:nvPr>
        </p:nvSpPr>
        <p:spPr>
          <a:xfrm>
            <a:off x="9313538" y="411854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effectLst/>
              </a:defRPr>
            </a:lvl1pPr>
          </a:lstStyle>
          <a:p>
            <a:r>
              <a:rPr lang="en-US" dirty="0"/>
              <a:t>Click icon to add picture</a:t>
            </a:r>
          </a:p>
        </p:txBody>
      </p:sp>
      <p:sp>
        <p:nvSpPr>
          <p:cNvPr id="29" name="Text Placeholder 3">
            <a:extLst>
              <a:ext uri="{FF2B5EF4-FFF2-40B4-BE49-F238E27FC236}">
                <a16:creationId xmlns:a16="http://schemas.microsoft.com/office/drawing/2014/main" id="{06E62D90-0746-4408-89F2-64E6F16CE82A}"/>
              </a:ext>
            </a:extLst>
          </p:cNvPr>
          <p:cNvSpPr>
            <a:spLocks noGrp="1"/>
          </p:cNvSpPr>
          <p:nvPr>
            <p:ph type="body" sz="quarter" idx="23" hasCustomPrompt="1"/>
          </p:nvPr>
        </p:nvSpPr>
        <p:spPr>
          <a:xfrm>
            <a:off x="6691761" y="3586395"/>
            <a:ext cx="5162378" cy="326651"/>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30" name="Text Placeholder 3">
            <a:extLst>
              <a:ext uri="{FF2B5EF4-FFF2-40B4-BE49-F238E27FC236}">
                <a16:creationId xmlns:a16="http://schemas.microsoft.com/office/drawing/2014/main" id="{6234632B-8C96-4E0E-9DE0-429FF46962D6}"/>
              </a:ext>
            </a:extLst>
          </p:cNvPr>
          <p:cNvSpPr>
            <a:spLocks noGrp="1"/>
          </p:cNvSpPr>
          <p:nvPr>
            <p:ph type="body" sz="quarter" idx="25" hasCustomPrompt="1"/>
          </p:nvPr>
        </p:nvSpPr>
        <p:spPr>
          <a:xfrm>
            <a:off x="6691761"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36" name="Text Placeholder 3">
            <a:extLst>
              <a:ext uri="{FF2B5EF4-FFF2-40B4-BE49-F238E27FC236}">
                <a16:creationId xmlns:a16="http://schemas.microsoft.com/office/drawing/2014/main" id="{8E7A0368-0BF9-4325-BAB0-291D12A479CC}"/>
              </a:ext>
            </a:extLst>
          </p:cNvPr>
          <p:cNvSpPr>
            <a:spLocks noGrp="1"/>
          </p:cNvSpPr>
          <p:nvPr>
            <p:ph type="body" sz="quarter" idx="26" hasCustomPrompt="1"/>
          </p:nvPr>
        </p:nvSpPr>
        <p:spPr>
          <a:xfrm>
            <a:off x="9313646"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323961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MRC-6ImageO">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D1FE693-FC7D-1849-A20E-CFF504096B2A}"/>
              </a:ext>
            </a:extLst>
          </p:cNvPr>
          <p:cNvGrpSpPr/>
          <p:nvPr userDrawn="1"/>
        </p:nvGrpSpPr>
        <p:grpSpPr>
          <a:xfrm>
            <a:off x="-3175" y="5729392"/>
            <a:ext cx="12195175" cy="1138133"/>
            <a:chOff x="-3586" y="5730465"/>
            <a:chExt cx="12195175" cy="1138133"/>
          </a:xfrm>
        </p:grpSpPr>
        <p:sp>
          <p:nvSpPr>
            <p:cNvPr id="39" name="Triangle 2">
              <a:extLst>
                <a:ext uri="{FF2B5EF4-FFF2-40B4-BE49-F238E27FC236}">
                  <a16:creationId xmlns:a16="http://schemas.microsoft.com/office/drawing/2014/main" id="{EDF88CE6-0A76-164D-95EA-C615BE2C79F9}"/>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40" name="Triangle 2">
              <a:extLst>
                <a:ext uri="{FF2B5EF4-FFF2-40B4-BE49-F238E27FC236}">
                  <a16:creationId xmlns:a16="http://schemas.microsoft.com/office/drawing/2014/main" id="{957875EE-89AC-BF4F-9A40-E247937654C5}"/>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41" name="Triangle 2">
              <a:extLst>
                <a:ext uri="{FF2B5EF4-FFF2-40B4-BE49-F238E27FC236}">
                  <a16:creationId xmlns:a16="http://schemas.microsoft.com/office/drawing/2014/main" id="{BDC1C9ED-D7D5-4C40-8AF5-38578515CB11}"/>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42" name="Triangle 2">
              <a:extLst>
                <a:ext uri="{FF2B5EF4-FFF2-40B4-BE49-F238E27FC236}">
                  <a16:creationId xmlns:a16="http://schemas.microsoft.com/office/drawing/2014/main" id="{A80F56AB-1292-8C4D-ABC1-8204A66FF76B}"/>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43" name="Picture 42">
            <a:extLst>
              <a:ext uri="{FF2B5EF4-FFF2-40B4-BE49-F238E27FC236}">
                <a16:creationId xmlns:a16="http://schemas.microsoft.com/office/drawing/2014/main" id="{6904B7F4-086F-1142-8F58-7445F48AD0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1890" y="1144819"/>
            <a:ext cx="5772546" cy="953154"/>
          </a:xfrm>
        </p:spPr>
        <p:txBody>
          <a:bodyPr anchor="t">
            <a:noAutofit/>
          </a:bodyPr>
          <a:lstStyle>
            <a:lvl1pPr>
              <a:lnSpc>
                <a:spcPts val="3960"/>
              </a:lnSpc>
              <a:spcBef>
                <a:spcPts val="0"/>
              </a:spcBef>
              <a:defRPr sz="3200"/>
            </a:lvl1pPr>
          </a:lstStyle>
          <a:p>
            <a:r>
              <a:rPr lang="en-US" dirty="0"/>
              <a:t>Six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0" y="2481699"/>
            <a:ext cx="2549236" cy="301336"/>
          </a:xfrm>
          <a:prstGeom prst="rect">
            <a:avLst/>
          </a:prstGeom>
        </p:spPr>
        <p:txBody>
          <a:bodyPr>
            <a:normAutofit/>
          </a:bodyPr>
          <a:lstStyle>
            <a:lvl1pPr marL="7937" indent="0">
              <a:buNone/>
              <a:defRPr sz="1400" b="1">
                <a:solidFill>
                  <a:schemeClr val="tx2"/>
                </a:solidFill>
              </a:defRPr>
            </a:lvl1pPr>
          </a:lstStyle>
          <a:p>
            <a:pPr lvl="0"/>
            <a:r>
              <a:rPr lang="en-US" dirty="0"/>
              <a:t>Technology Type</a:t>
            </a:r>
          </a:p>
        </p:txBody>
      </p:sp>
      <p:sp>
        <p:nvSpPr>
          <p:cNvPr id="11" name="Text Placeholder 5">
            <a:extLst>
              <a:ext uri="{FF2B5EF4-FFF2-40B4-BE49-F238E27FC236}">
                <a16:creationId xmlns:a16="http://schemas.microsoft.com/office/drawing/2014/main" id="{A8950F08-178C-894E-934C-3F4B5E3AF752}"/>
              </a:ext>
            </a:extLst>
          </p:cNvPr>
          <p:cNvSpPr>
            <a:spLocks noGrp="1"/>
          </p:cNvSpPr>
          <p:nvPr>
            <p:ph type="body" sz="quarter" idx="13" hasCustomPrompt="1"/>
          </p:nvPr>
        </p:nvSpPr>
        <p:spPr>
          <a:xfrm>
            <a:off x="609599" y="2909789"/>
            <a:ext cx="2549237"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13" name="Picture Placeholder 5">
            <a:extLst>
              <a:ext uri="{FF2B5EF4-FFF2-40B4-BE49-F238E27FC236}">
                <a16:creationId xmlns:a16="http://schemas.microsoft.com/office/drawing/2014/main" id="{3C2B3B45-2470-DC4E-A6CC-D074A87A26D0}"/>
              </a:ext>
            </a:extLst>
          </p:cNvPr>
          <p:cNvSpPr>
            <a:spLocks noGrp="1" noChangeAspect="1"/>
          </p:cNvSpPr>
          <p:nvPr>
            <p:ph type="pic" sz="quarter" idx="15"/>
          </p:nvPr>
        </p:nvSpPr>
        <p:spPr>
          <a:xfrm>
            <a:off x="6692087" y="43397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5" name="Picture Placeholder 5">
            <a:extLst>
              <a:ext uri="{FF2B5EF4-FFF2-40B4-BE49-F238E27FC236}">
                <a16:creationId xmlns:a16="http://schemas.microsoft.com/office/drawing/2014/main" id="{E25575DC-49A4-914D-8B2A-9CD593F8B8EC}"/>
              </a:ext>
            </a:extLst>
          </p:cNvPr>
          <p:cNvSpPr>
            <a:spLocks noGrp="1" noChangeAspect="1"/>
          </p:cNvSpPr>
          <p:nvPr>
            <p:ph type="pic" sz="quarter" idx="16"/>
          </p:nvPr>
        </p:nvSpPr>
        <p:spPr>
          <a:xfrm>
            <a:off x="6692087" y="2269335"/>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6" name="Picture Placeholder 5">
            <a:extLst>
              <a:ext uri="{FF2B5EF4-FFF2-40B4-BE49-F238E27FC236}">
                <a16:creationId xmlns:a16="http://schemas.microsoft.com/office/drawing/2014/main" id="{89FA4030-CEBC-9146-8F5F-9D8CEF393482}"/>
              </a:ext>
            </a:extLst>
          </p:cNvPr>
          <p:cNvSpPr>
            <a:spLocks noGrp="1" noChangeAspect="1"/>
          </p:cNvSpPr>
          <p:nvPr>
            <p:ph type="pic" sz="quarter" idx="17"/>
          </p:nvPr>
        </p:nvSpPr>
        <p:spPr>
          <a:xfrm>
            <a:off x="6692087" y="4118547"/>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7" name="Picture Placeholder 5">
            <a:extLst>
              <a:ext uri="{FF2B5EF4-FFF2-40B4-BE49-F238E27FC236}">
                <a16:creationId xmlns:a16="http://schemas.microsoft.com/office/drawing/2014/main" id="{D805FC1D-CF08-F742-A299-A0E123DEDAC7}"/>
              </a:ext>
            </a:extLst>
          </p:cNvPr>
          <p:cNvSpPr>
            <a:spLocks noGrp="1" noChangeAspect="1"/>
          </p:cNvSpPr>
          <p:nvPr>
            <p:ph type="pic" sz="quarter" idx="18"/>
          </p:nvPr>
        </p:nvSpPr>
        <p:spPr>
          <a:xfrm>
            <a:off x="9313538" y="43397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8" name="Picture Placeholder 5">
            <a:extLst>
              <a:ext uri="{FF2B5EF4-FFF2-40B4-BE49-F238E27FC236}">
                <a16:creationId xmlns:a16="http://schemas.microsoft.com/office/drawing/2014/main" id="{9B8DF020-B095-AA4F-8FCC-A79E19F230CC}"/>
              </a:ext>
            </a:extLst>
          </p:cNvPr>
          <p:cNvSpPr>
            <a:spLocks noGrp="1" noChangeAspect="1"/>
          </p:cNvSpPr>
          <p:nvPr>
            <p:ph type="pic" sz="quarter" idx="19"/>
          </p:nvPr>
        </p:nvSpPr>
        <p:spPr>
          <a:xfrm>
            <a:off x="9313538" y="2269335"/>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9" name="Picture Placeholder 5">
            <a:extLst>
              <a:ext uri="{FF2B5EF4-FFF2-40B4-BE49-F238E27FC236}">
                <a16:creationId xmlns:a16="http://schemas.microsoft.com/office/drawing/2014/main" id="{5B545544-B1C8-DE48-9039-D1E8587BCABD}"/>
              </a:ext>
            </a:extLst>
          </p:cNvPr>
          <p:cNvSpPr>
            <a:spLocks noGrp="1" noChangeAspect="1"/>
          </p:cNvSpPr>
          <p:nvPr>
            <p:ph type="pic" sz="quarter" idx="20"/>
          </p:nvPr>
        </p:nvSpPr>
        <p:spPr>
          <a:xfrm>
            <a:off x="9313538" y="4118547"/>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effectLst/>
              </a:defRPr>
            </a:lvl1pPr>
          </a:lstStyle>
          <a:p>
            <a:r>
              <a:rPr lang="en-US" dirty="0"/>
              <a:t>Click icon to add picture</a:t>
            </a:r>
          </a:p>
        </p:txBody>
      </p:sp>
      <p:sp>
        <p:nvSpPr>
          <p:cNvPr id="20" name="Text Placeholder 3">
            <a:extLst>
              <a:ext uri="{FF2B5EF4-FFF2-40B4-BE49-F238E27FC236}">
                <a16:creationId xmlns:a16="http://schemas.microsoft.com/office/drawing/2014/main" id="{576EC29F-5A4E-1940-AF48-E5A2512202A0}"/>
              </a:ext>
            </a:extLst>
          </p:cNvPr>
          <p:cNvSpPr>
            <a:spLocks noGrp="1"/>
          </p:cNvSpPr>
          <p:nvPr>
            <p:ph type="body" sz="quarter" idx="21" hasCustomPrompt="1"/>
          </p:nvPr>
        </p:nvSpPr>
        <p:spPr>
          <a:xfrm>
            <a:off x="6691761" y="1752090"/>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1" name="Text Placeholder 3">
            <a:extLst>
              <a:ext uri="{FF2B5EF4-FFF2-40B4-BE49-F238E27FC236}">
                <a16:creationId xmlns:a16="http://schemas.microsoft.com/office/drawing/2014/main" id="{45F745F1-CBA9-A449-A761-5A72D5127660}"/>
              </a:ext>
            </a:extLst>
          </p:cNvPr>
          <p:cNvSpPr>
            <a:spLocks noGrp="1"/>
          </p:cNvSpPr>
          <p:nvPr>
            <p:ph type="body" sz="quarter" idx="22" hasCustomPrompt="1"/>
          </p:nvPr>
        </p:nvSpPr>
        <p:spPr>
          <a:xfrm>
            <a:off x="9313646" y="1752090"/>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2" name="Text Placeholder 3">
            <a:extLst>
              <a:ext uri="{FF2B5EF4-FFF2-40B4-BE49-F238E27FC236}">
                <a16:creationId xmlns:a16="http://schemas.microsoft.com/office/drawing/2014/main" id="{3C4B7635-F386-0E4A-BA13-F84F9B6C9F90}"/>
              </a:ext>
            </a:extLst>
          </p:cNvPr>
          <p:cNvSpPr>
            <a:spLocks noGrp="1"/>
          </p:cNvSpPr>
          <p:nvPr>
            <p:ph type="body" sz="quarter" idx="23" hasCustomPrompt="1"/>
          </p:nvPr>
        </p:nvSpPr>
        <p:spPr>
          <a:xfrm>
            <a:off x="6691761" y="3584151"/>
            <a:ext cx="2541029" cy="327307"/>
          </a:xfrm>
          <a:prstGeom prst="rect">
            <a:avLst/>
          </a:prstGeom>
          <a:solidFill>
            <a:schemeClr val="tx1"/>
          </a:solidFill>
        </p:spPr>
        <p:txBody>
          <a:bodyPr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cap="all" baseline="0">
                <a:solidFill>
                  <a:schemeClr val="bg1"/>
                </a:solidFill>
              </a:defRPr>
            </a:lvl1pPr>
          </a:lstStyle>
          <a:p>
            <a:pPr lvl="0"/>
            <a:r>
              <a:rPr lang="en-US" dirty="0"/>
              <a:t>Click to add text</a:t>
            </a:r>
          </a:p>
        </p:txBody>
      </p:sp>
      <p:sp>
        <p:nvSpPr>
          <p:cNvPr id="23" name="Text Placeholder 3">
            <a:extLst>
              <a:ext uri="{FF2B5EF4-FFF2-40B4-BE49-F238E27FC236}">
                <a16:creationId xmlns:a16="http://schemas.microsoft.com/office/drawing/2014/main" id="{BE949019-2FF2-564D-8F58-6A4AE97036EB}"/>
              </a:ext>
            </a:extLst>
          </p:cNvPr>
          <p:cNvSpPr>
            <a:spLocks noGrp="1"/>
          </p:cNvSpPr>
          <p:nvPr>
            <p:ph type="body" sz="quarter" idx="24" hasCustomPrompt="1"/>
          </p:nvPr>
        </p:nvSpPr>
        <p:spPr>
          <a:xfrm>
            <a:off x="9313646" y="35841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4" name="Text Placeholder 3">
            <a:extLst>
              <a:ext uri="{FF2B5EF4-FFF2-40B4-BE49-F238E27FC236}">
                <a16:creationId xmlns:a16="http://schemas.microsoft.com/office/drawing/2014/main" id="{C283F374-ABD3-9348-8718-6B3C331E83ED}"/>
              </a:ext>
            </a:extLst>
          </p:cNvPr>
          <p:cNvSpPr>
            <a:spLocks noGrp="1"/>
          </p:cNvSpPr>
          <p:nvPr>
            <p:ph type="body" sz="quarter" idx="25" hasCustomPrompt="1"/>
          </p:nvPr>
        </p:nvSpPr>
        <p:spPr>
          <a:xfrm>
            <a:off x="6691761"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5" name="Text Placeholder 3">
            <a:extLst>
              <a:ext uri="{FF2B5EF4-FFF2-40B4-BE49-F238E27FC236}">
                <a16:creationId xmlns:a16="http://schemas.microsoft.com/office/drawing/2014/main" id="{B2F2DC74-09CD-3641-969E-3F11E694614F}"/>
              </a:ext>
            </a:extLst>
          </p:cNvPr>
          <p:cNvSpPr>
            <a:spLocks noGrp="1"/>
          </p:cNvSpPr>
          <p:nvPr>
            <p:ph type="body" sz="quarter" idx="26" hasCustomPrompt="1"/>
          </p:nvPr>
        </p:nvSpPr>
        <p:spPr>
          <a:xfrm>
            <a:off x="9313646"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6" name="Text Placeholder 5">
            <a:extLst>
              <a:ext uri="{FF2B5EF4-FFF2-40B4-BE49-F238E27FC236}">
                <a16:creationId xmlns:a16="http://schemas.microsoft.com/office/drawing/2014/main" id="{5EC74DD5-E2CF-FB44-BF9D-B00C71A38609}"/>
              </a:ext>
            </a:extLst>
          </p:cNvPr>
          <p:cNvSpPr>
            <a:spLocks noGrp="1"/>
          </p:cNvSpPr>
          <p:nvPr>
            <p:ph type="body" sz="quarter" idx="27" hasCustomPrompt="1"/>
          </p:nvPr>
        </p:nvSpPr>
        <p:spPr>
          <a:xfrm>
            <a:off x="3572511" y="2909789"/>
            <a:ext cx="2739185"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27" name="Slide Number Placeholder 9">
            <a:extLst>
              <a:ext uri="{FF2B5EF4-FFF2-40B4-BE49-F238E27FC236}">
                <a16:creationId xmlns:a16="http://schemas.microsoft.com/office/drawing/2014/main" id="{FBBA5C73-F8A6-484D-B71E-7465CD0531A0}"/>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213051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MRC-6Image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F7532C0-7AC6-1740-B79B-3621C17B0149}"/>
              </a:ext>
            </a:extLst>
          </p:cNvPr>
          <p:cNvGrpSpPr/>
          <p:nvPr userDrawn="1"/>
        </p:nvGrpSpPr>
        <p:grpSpPr>
          <a:xfrm>
            <a:off x="-3175" y="5729392"/>
            <a:ext cx="12195175" cy="1138133"/>
            <a:chOff x="-3175" y="5719867"/>
            <a:chExt cx="12195175" cy="1138133"/>
          </a:xfrm>
        </p:grpSpPr>
        <p:sp>
          <p:nvSpPr>
            <p:cNvPr id="36" name="Triangle 2">
              <a:extLst>
                <a:ext uri="{FF2B5EF4-FFF2-40B4-BE49-F238E27FC236}">
                  <a16:creationId xmlns:a16="http://schemas.microsoft.com/office/drawing/2014/main" id="{D421D9F0-C55D-F648-A80C-CFE68DF57ED8}"/>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7" name="Triangle 2">
              <a:extLst>
                <a:ext uri="{FF2B5EF4-FFF2-40B4-BE49-F238E27FC236}">
                  <a16:creationId xmlns:a16="http://schemas.microsoft.com/office/drawing/2014/main" id="{ADB34B25-A773-7F44-822B-B58494A7C270}"/>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8" name="Triangle 2">
              <a:extLst>
                <a:ext uri="{FF2B5EF4-FFF2-40B4-BE49-F238E27FC236}">
                  <a16:creationId xmlns:a16="http://schemas.microsoft.com/office/drawing/2014/main" id="{EAC5EDA5-003B-934C-85B2-293883BEBFD7}"/>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9" name="Triangle 2">
              <a:extLst>
                <a:ext uri="{FF2B5EF4-FFF2-40B4-BE49-F238E27FC236}">
                  <a16:creationId xmlns:a16="http://schemas.microsoft.com/office/drawing/2014/main" id="{B691290E-3088-624E-A947-0FC4B1F1F045}"/>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40" name="Picture 39">
            <a:extLst>
              <a:ext uri="{FF2B5EF4-FFF2-40B4-BE49-F238E27FC236}">
                <a16:creationId xmlns:a16="http://schemas.microsoft.com/office/drawing/2014/main" id="{CE671123-5D20-B34C-9D2B-03A803AF1B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1890" y="1144819"/>
            <a:ext cx="5772546" cy="953154"/>
          </a:xfrm>
        </p:spPr>
        <p:txBody>
          <a:bodyPr anchor="t">
            <a:noAutofit/>
          </a:bodyPr>
          <a:lstStyle>
            <a:lvl1pPr>
              <a:lnSpc>
                <a:spcPts val="3960"/>
              </a:lnSpc>
              <a:spcBef>
                <a:spcPts val="0"/>
              </a:spcBef>
              <a:defRPr sz="3200"/>
            </a:lvl1pPr>
          </a:lstStyle>
          <a:p>
            <a:r>
              <a:rPr lang="en-US" dirty="0"/>
              <a:t>Six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0" y="2481699"/>
            <a:ext cx="2549236" cy="301336"/>
          </a:xfrm>
          <a:prstGeom prst="rect">
            <a:avLst/>
          </a:prstGeom>
        </p:spPr>
        <p:txBody>
          <a:bodyPr>
            <a:normAutofit/>
          </a:bodyPr>
          <a:lstStyle>
            <a:lvl1pPr marL="7937" indent="0">
              <a:buNone/>
              <a:defRPr sz="1400" b="1">
                <a:solidFill>
                  <a:schemeClr val="tx2"/>
                </a:solidFill>
              </a:defRPr>
            </a:lvl1pPr>
          </a:lstStyle>
          <a:p>
            <a:pPr lvl="0"/>
            <a:r>
              <a:rPr lang="en-US" dirty="0"/>
              <a:t>Technology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27" name="Text Placeholder 5">
            <a:extLst>
              <a:ext uri="{FF2B5EF4-FFF2-40B4-BE49-F238E27FC236}">
                <a16:creationId xmlns:a16="http://schemas.microsoft.com/office/drawing/2014/main" id="{AA5D42E1-FC60-B24B-9373-18630C38CB27}"/>
              </a:ext>
            </a:extLst>
          </p:cNvPr>
          <p:cNvSpPr>
            <a:spLocks noGrp="1"/>
          </p:cNvSpPr>
          <p:nvPr>
            <p:ph type="body" sz="quarter" idx="13" hasCustomPrompt="1"/>
          </p:nvPr>
        </p:nvSpPr>
        <p:spPr>
          <a:xfrm>
            <a:off x="609599" y="2909789"/>
            <a:ext cx="2549237"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28" name="Text Placeholder 5">
            <a:extLst>
              <a:ext uri="{FF2B5EF4-FFF2-40B4-BE49-F238E27FC236}">
                <a16:creationId xmlns:a16="http://schemas.microsoft.com/office/drawing/2014/main" id="{22D14BD5-E780-9740-9EB4-E5D65CD718E6}"/>
              </a:ext>
            </a:extLst>
          </p:cNvPr>
          <p:cNvSpPr>
            <a:spLocks noGrp="1"/>
          </p:cNvSpPr>
          <p:nvPr>
            <p:ph type="body" sz="quarter" idx="27" hasCustomPrompt="1"/>
          </p:nvPr>
        </p:nvSpPr>
        <p:spPr>
          <a:xfrm>
            <a:off x="3572511" y="2909789"/>
            <a:ext cx="2739185"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30" name="Slide Number Placeholder 9">
            <a:extLst>
              <a:ext uri="{FF2B5EF4-FFF2-40B4-BE49-F238E27FC236}">
                <a16:creationId xmlns:a16="http://schemas.microsoft.com/office/drawing/2014/main" id="{48A6286F-F0AE-904D-B0AC-F2323797439D}"/>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43" name="Picture Placeholder 5">
            <a:extLst>
              <a:ext uri="{FF2B5EF4-FFF2-40B4-BE49-F238E27FC236}">
                <a16:creationId xmlns:a16="http://schemas.microsoft.com/office/drawing/2014/main" id="{3A70572B-3DD3-4B29-97E8-528DC12E633A}"/>
              </a:ext>
            </a:extLst>
          </p:cNvPr>
          <p:cNvSpPr>
            <a:spLocks noGrp="1" noChangeAspect="1"/>
          </p:cNvSpPr>
          <p:nvPr>
            <p:ph type="pic" sz="quarter" idx="15"/>
          </p:nvPr>
        </p:nvSpPr>
        <p:spPr>
          <a:xfrm>
            <a:off x="6692087" y="43397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4" name="Picture Placeholder 5">
            <a:extLst>
              <a:ext uri="{FF2B5EF4-FFF2-40B4-BE49-F238E27FC236}">
                <a16:creationId xmlns:a16="http://schemas.microsoft.com/office/drawing/2014/main" id="{E30F9833-0A8F-4BD8-97B6-314129E72937}"/>
              </a:ext>
            </a:extLst>
          </p:cNvPr>
          <p:cNvSpPr>
            <a:spLocks noGrp="1" noChangeAspect="1"/>
          </p:cNvSpPr>
          <p:nvPr>
            <p:ph type="pic" sz="quarter" idx="16"/>
          </p:nvPr>
        </p:nvSpPr>
        <p:spPr>
          <a:xfrm>
            <a:off x="6692087" y="2269335"/>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5" name="Picture Placeholder 5">
            <a:extLst>
              <a:ext uri="{FF2B5EF4-FFF2-40B4-BE49-F238E27FC236}">
                <a16:creationId xmlns:a16="http://schemas.microsoft.com/office/drawing/2014/main" id="{2970698B-2EBC-4DF4-BF71-F4A1168240D0}"/>
              </a:ext>
            </a:extLst>
          </p:cNvPr>
          <p:cNvSpPr>
            <a:spLocks noGrp="1" noChangeAspect="1"/>
          </p:cNvSpPr>
          <p:nvPr>
            <p:ph type="pic" sz="quarter" idx="17"/>
          </p:nvPr>
        </p:nvSpPr>
        <p:spPr>
          <a:xfrm>
            <a:off x="6692087" y="4118547"/>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6" name="Picture Placeholder 5">
            <a:extLst>
              <a:ext uri="{FF2B5EF4-FFF2-40B4-BE49-F238E27FC236}">
                <a16:creationId xmlns:a16="http://schemas.microsoft.com/office/drawing/2014/main" id="{4AD45AC8-2D52-42F1-84FE-6BD611738C9C}"/>
              </a:ext>
            </a:extLst>
          </p:cNvPr>
          <p:cNvSpPr>
            <a:spLocks noGrp="1" noChangeAspect="1"/>
          </p:cNvSpPr>
          <p:nvPr>
            <p:ph type="pic" sz="quarter" idx="18"/>
          </p:nvPr>
        </p:nvSpPr>
        <p:spPr>
          <a:xfrm>
            <a:off x="9313538" y="43397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7" name="Picture Placeholder 5">
            <a:extLst>
              <a:ext uri="{FF2B5EF4-FFF2-40B4-BE49-F238E27FC236}">
                <a16:creationId xmlns:a16="http://schemas.microsoft.com/office/drawing/2014/main" id="{401B385C-BC32-464D-A464-2FC5B2F8E204}"/>
              </a:ext>
            </a:extLst>
          </p:cNvPr>
          <p:cNvSpPr>
            <a:spLocks noGrp="1" noChangeAspect="1"/>
          </p:cNvSpPr>
          <p:nvPr>
            <p:ph type="pic" sz="quarter" idx="19"/>
          </p:nvPr>
        </p:nvSpPr>
        <p:spPr>
          <a:xfrm>
            <a:off x="9313538" y="2269335"/>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8" name="Picture Placeholder 5">
            <a:extLst>
              <a:ext uri="{FF2B5EF4-FFF2-40B4-BE49-F238E27FC236}">
                <a16:creationId xmlns:a16="http://schemas.microsoft.com/office/drawing/2014/main" id="{B597C6E7-1E83-40AD-B335-73198C3EA113}"/>
              </a:ext>
            </a:extLst>
          </p:cNvPr>
          <p:cNvSpPr>
            <a:spLocks noGrp="1" noChangeAspect="1"/>
          </p:cNvSpPr>
          <p:nvPr>
            <p:ph type="pic" sz="quarter" idx="20"/>
          </p:nvPr>
        </p:nvSpPr>
        <p:spPr>
          <a:xfrm>
            <a:off x="9313538" y="4118547"/>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effectLst/>
              </a:defRPr>
            </a:lvl1pPr>
          </a:lstStyle>
          <a:p>
            <a:r>
              <a:rPr lang="en-US" dirty="0"/>
              <a:t>Click icon to add picture</a:t>
            </a:r>
          </a:p>
        </p:txBody>
      </p:sp>
      <p:sp>
        <p:nvSpPr>
          <p:cNvPr id="49" name="Text Placeholder 3">
            <a:extLst>
              <a:ext uri="{FF2B5EF4-FFF2-40B4-BE49-F238E27FC236}">
                <a16:creationId xmlns:a16="http://schemas.microsoft.com/office/drawing/2014/main" id="{6B03DB60-7934-4A1D-BF17-4C95D51B57C0}"/>
              </a:ext>
            </a:extLst>
          </p:cNvPr>
          <p:cNvSpPr>
            <a:spLocks noGrp="1"/>
          </p:cNvSpPr>
          <p:nvPr>
            <p:ph type="body" sz="quarter" idx="21" hasCustomPrompt="1"/>
          </p:nvPr>
        </p:nvSpPr>
        <p:spPr>
          <a:xfrm>
            <a:off x="6691761" y="1752090"/>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50" name="Text Placeholder 3">
            <a:extLst>
              <a:ext uri="{FF2B5EF4-FFF2-40B4-BE49-F238E27FC236}">
                <a16:creationId xmlns:a16="http://schemas.microsoft.com/office/drawing/2014/main" id="{F34772A5-3104-42B1-AFDB-14EE0296E9F4}"/>
              </a:ext>
            </a:extLst>
          </p:cNvPr>
          <p:cNvSpPr>
            <a:spLocks noGrp="1"/>
          </p:cNvSpPr>
          <p:nvPr>
            <p:ph type="body" sz="quarter" idx="22" hasCustomPrompt="1"/>
          </p:nvPr>
        </p:nvSpPr>
        <p:spPr>
          <a:xfrm>
            <a:off x="9313646" y="1752090"/>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51" name="Text Placeholder 3">
            <a:extLst>
              <a:ext uri="{FF2B5EF4-FFF2-40B4-BE49-F238E27FC236}">
                <a16:creationId xmlns:a16="http://schemas.microsoft.com/office/drawing/2014/main" id="{49F26809-07F3-4BF8-8261-E4FA1DCAF196}"/>
              </a:ext>
            </a:extLst>
          </p:cNvPr>
          <p:cNvSpPr>
            <a:spLocks noGrp="1"/>
          </p:cNvSpPr>
          <p:nvPr>
            <p:ph type="body" sz="quarter" idx="23" hasCustomPrompt="1"/>
          </p:nvPr>
        </p:nvSpPr>
        <p:spPr>
          <a:xfrm>
            <a:off x="6691761" y="3584151"/>
            <a:ext cx="2541029" cy="327307"/>
          </a:xfrm>
          <a:prstGeom prst="rect">
            <a:avLst/>
          </a:prstGeom>
          <a:solidFill>
            <a:schemeClr val="tx1"/>
          </a:solidFill>
        </p:spPr>
        <p:txBody>
          <a:bodyPr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cap="all" baseline="0">
                <a:solidFill>
                  <a:schemeClr val="bg1"/>
                </a:solidFill>
              </a:defRPr>
            </a:lvl1pPr>
          </a:lstStyle>
          <a:p>
            <a:pPr lvl="0"/>
            <a:r>
              <a:rPr lang="en-US" dirty="0"/>
              <a:t>Click to add text</a:t>
            </a:r>
          </a:p>
        </p:txBody>
      </p:sp>
      <p:sp>
        <p:nvSpPr>
          <p:cNvPr id="52" name="Text Placeholder 3">
            <a:extLst>
              <a:ext uri="{FF2B5EF4-FFF2-40B4-BE49-F238E27FC236}">
                <a16:creationId xmlns:a16="http://schemas.microsoft.com/office/drawing/2014/main" id="{20915105-0AF8-4AC2-8A77-CEF5D5B10C3D}"/>
              </a:ext>
            </a:extLst>
          </p:cNvPr>
          <p:cNvSpPr>
            <a:spLocks noGrp="1"/>
          </p:cNvSpPr>
          <p:nvPr>
            <p:ph type="body" sz="quarter" idx="24" hasCustomPrompt="1"/>
          </p:nvPr>
        </p:nvSpPr>
        <p:spPr>
          <a:xfrm>
            <a:off x="9313646" y="35841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53" name="Text Placeholder 3">
            <a:extLst>
              <a:ext uri="{FF2B5EF4-FFF2-40B4-BE49-F238E27FC236}">
                <a16:creationId xmlns:a16="http://schemas.microsoft.com/office/drawing/2014/main" id="{B4C00A64-73AF-4799-92DD-41D87DD32651}"/>
              </a:ext>
            </a:extLst>
          </p:cNvPr>
          <p:cNvSpPr>
            <a:spLocks noGrp="1"/>
          </p:cNvSpPr>
          <p:nvPr>
            <p:ph type="body" sz="quarter" idx="25" hasCustomPrompt="1"/>
          </p:nvPr>
        </p:nvSpPr>
        <p:spPr>
          <a:xfrm>
            <a:off x="6691761"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54" name="Text Placeholder 3">
            <a:extLst>
              <a:ext uri="{FF2B5EF4-FFF2-40B4-BE49-F238E27FC236}">
                <a16:creationId xmlns:a16="http://schemas.microsoft.com/office/drawing/2014/main" id="{77C7C3A5-61A0-4D8A-A186-01952A03D50A}"/>
              </a:ext>
            </a:extLst>
          </p:cNvPr>
          <p:cNvSpPr>
            <a:spLocks noGrp="1"/>
          </p:cNvSpPr>
          <p:nvPr>
            <p:ph type="body" sz="quarter" idx="26" hasCustomPrompt="1"/>
          </p:nvPr>
        </p:nvSpPr>
        <p:spPr>
          <a:xfrm>
            <a:off x="9313646"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53215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MRC-Bas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dirty="0"/>
              <a:t>Click to edit slide header</a:t>
            </a:r>
          </a:p>
        </p:txBody>
      </p:sp>
      <p:grpSp>
        <p:nvGrpSpPr>
          <p:cNvPr id="16" name="Group 15">
            <a:extLst>
              <a:ext uri="{FF2B5EF4-FFF2-40B4-BE49-F238E27FC236}">
                <a16:creationId xmlns:a16="http://schemas.microsoft.com/office/drawing/2014/main" id="{587415E1-8208-F242-B7FD-B4E97ECDD185}"/>
              </a:ext>
            </a:extLst>
          </p:cNvPr>
          <p:cNvGrpSpPr/>
          <p:nvPr userDrawn="1"/>
        </p:nvGrpSpPr>
        <p:grpSpPr>
          <a:xfrm>
            <a:off x="8387920" y="5630530"/>
            <a:ext cx="3804079" cy="1233408"/>
            <a:chOff x="8387920" y="5630530"/>
            <a:chExt cx="3804079" cy="1233408"/>
          </a:xfrm>
        </p:grpSpPr>
        <p:grpSp>
          <p:nvGrpSpPr>
            <p:cNvPr id="15" name="Group 14">
              <a:extLst>
                <a:ext uri="{FF2B5EF4-FFF2-40B4-BE49-F238E27FC236}">
                  <a16:creationId xmlns:a16="http://schemas.microsoft.com/office/drawing/2014/main" id="{205A80EE-B6A7-0949-A401-81F8635A83E3}"/>
                </a:ext>
              </a:extLst>
            </p:cNvPr>
            <p:cNvGrpSpPr/>
            <p:nvPr userDrawn="1"/>
          </p:nvGrpSpPr>
          <p:grpSpPr>
            <a:xfrm>
              <a:off x="8387920" y="5630530"/>
              <a:ext cx="3804079" cy="1233408"/>
              <a:chOff x="8387920" y="5630530"/>
              <a:chExt cx="3804079" cy="1233408"/>
            </a:xfrm>
          </p:grpSpPr>
          <p:sp>
            <p:nvSpPr>
              <p:cNvPr id="9" name="Rectangle 5">
                <a:extLst>
                  <a:ext uri="{FF2B5EF4-FFF2-40B4-BE49-F238E27FC236}">
                    <a16:creationId xmlns:a16="http://schemas.microsoft.com/office/drawing/2014/main" id="{21F9A51D-A3F8-A940-8780-FCBA93CDAA2A}"/>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1" name="Rectangle 5">
                <a:extLst>
                  <a:ext uri="{FF2B5EF4-FFF2-40B4-BE49-F238E27FC236}">
                    <a16:creationId xmlns:a16="http://schemas.microsoft.com/office/drawing/2014/main" id="{9DBC9354-6076-EB43-BADE-115215ED34AC}"/>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4" name="Graphic 13">
              <a:extLst>
                <a:ext uri="{FF2B5EF4-FFF2-40B4-BE49-F238E27FC236}">
                  <a16:creationId xmlns:a16="http://schemas.microsoft.com/office/drawing/2014/main" id="{FEB9FAE0-C8E9-054F-9FE6-08E12373FF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9">
            <a:extLst>
              <a:ext uri="{FF2B5EF4-FFF2-40B4-BE49-F238E27FC236}">
                <a16:creationId xmlns:a16="http://schemas.microsoft.com/office/drawing/2014/main" id="{508C8E16-2C41-5F4E-A5E4-2AC40B86A313}"/>
              </a:ext>
            </a:extLst>
          </p:cNvPr>
          <p:cNvSpPr>
            <a:spLocks noGrp="1"/>
          </p:cNvSpPr>
          <p:nvPr>
            <p:ph type="sldNum" sz="quarter" idx="10"/>
          </p:nvPr>
        </p:nvSpPr>
        <p:spPr>
          <a:xfrm>
            <a:off x="11467576" y="6276975"/>
            <a:ext cx="462023" cy="295271"/>
          </a:xfrm>
        </p:spPr>
        <p:txBody>
          <a:bodyPr/>
          <a:lstStyle/>
          <a:p>
            <a:fld id="{48F63A3B-78C7-47BE-AE5E-E10140E04643}" type="slidenum">
              <a:rPr lang="en-US" smtClean="0">
                <a:latin typeface="Arial" charset="0"/>
                <a:cs typeface="Arial" charset="0"/>
              </a:rPr>
              <a:pPr/>
              <a:t>‹#›</a:t>
            </a:fld>
            <a:endParaRPr lang="en-US" dirty="0"/>
          </a:p>
        </p:txBody>
      </p:sp>
      <p:sp>
        <p:nvSpPr>
          <p:cNvPr id="5" name="Text Placeholder 4">
            <a:extLst>
              <a:ext uri="{FF2B5EF4-FFF2-40B4-BE49-F238E27FC236}">
                <a16:creationId xmlns:a16="http://schemas.microsoft.com/office/drawing/2014/main" id="{18B19582-50DD-754C-99D1-0FA38ECDE01D}"/>
              </a:ext>
            </a:extLst>
          </p:cNvPr>
          <p:cNvSpPr>
            <a:spLocks noGrp="1"/>
          </p:cNvSpPr>
          <p:nvPr>
            <p:ph type="body" sz="quarter" idx="11"/>
          </p:nvPr>
        </p:nvSpPr>
        <p:spPr>
          <a:xfrm>
            <a:off x="609600" y="1313099"/>
            <a:ext cx="10972800" cy="4524367"/>
          </a:xfrm>
        </p:spPr>
        <p:txBody>
          <a:bodyPr>
            <a:normAutofit/>
          </a:bodyPr>
          <a:lstStyle>
            <a:lvl1pPr>
              <a:defRPr sz="2400"/>
            </a:lvl1pPr>
            <a:lvl2pPr>
              <a:defRPr sz="2000"/>
            </a:lvl2pPr>
            <a:lvl3pPr>
              <a:defRPr sz="1800"/>
            </a:lvl3pPr>
            <a:lvl4pPr>
              <a:defRPr sz="1600"/>
            </a:lvl4pPr>
            <a:lvl5pPr>
              <a:defRPr sz="1400"/>
            </a:lvl5pPr>
          </a:lstStyle>
          <a:p>
            <a:pPr lvl="0"/>
            <a:r>
              <a:rPr lang="en-US"/>
              <a:t>Click to edit Master text styles</a:t>
            </a:r>
          </a:p>
        </p:txBody>
      </p:sp>
    </p:spTree>
    <p:extLst>
      <p:ext uri="{BB962C8B-B14F-4D97-AF65-F5344CB8AC3E}">
        <p14:creationId xmlns:p14="http://schemas.microsoft.com/office/powerpoint/2010/main" val="270441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MRC-EmployeeB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1D949-99EC-C94C-9234-2D475B0F084F}"/>
              </a:ext>
            </a:extLst>
          </p:cNvPr>
          <p:cNvSpPr>
            <a:spLocks noGrp="1"/>
          </p:cNvSpPr>
          <p:nvPr>
            <p:ph type="title" hasCustomPrompt="1"/>
          </p:nvPr>
        </p:nvSpPr>
        <p:spPr>
          <a:xfrm>
            <a:off x="4252912" y="317502"/>
            <a:ext cx="5419725" cy="720785"/>
          </a:xfrm>
        </p:spPr>
        <p:txBody>
          <a:bodyPr>
            <a:normAutofit/>
          </a:bodyPr>
          <a:lstStyle>
            <a:lvl1pPr>
              <a:defRPr sz="3200"/>
            </a:lvl1pPr>
          </a:lstStyle>
          <a:p>
            <a:r>
              <a:rPr lang="en-US" dirty="0"/>
              <a:t>Employee Name</a:t>
            </a:r>
          </a:p>
        </p:txBody>
      </p:sp>
      <p:sp>
        <p:nvSpPr>
          <p:cNvPr id="4" name="Text Placeholder 11">
            <a:extLst>
              <a:ext uri="{FF2B5EF4-FFF2-40B4-BE49-F238E27FC236}">
                <a16:creationId xmlns:a16="http://schemas.microsoft.com/office/drawing/2014/main" id="{A6CCFBC6-107C-D14B-8892-2530B576AACF}"/>
              </a:ext>
            </a:extLst>
          </p:cNvPr>
          <p:cNvSpPr>
            <a:spLocks noGrp="1"/>
          </p:cNvSpPr>
          <p:nvPr>
            <p:ph type="body" sz="quarter" idx="14" hasCustomPrompt="1"/>
          </p:nvPr>
        </p:nvSpPr>
        <p:spPr>
          <a:xfrm>
            <a:off x="7838907" y="562445"/>
            <a:ext cx="2804160" cy="301336"/>
          </a:xfrm>
          <a:prstGeom prst="rect">
            <a:avLst/>
          </a:prstGeom>
        </p:spPr>
        <p:txBody>
          <a:bodyPr>
            <a:noAutofit/>
          </a:bodyPr>
          <a:lstStyle>
            <a:lvl1pPr marL="7937" indent="0">
              <a:buNone/>
              <a:defRPr sz="1800" b="0">
                <a:solidFill>
                  <a:schemeClr val="accent4"/>
                </a:solidFill>
              </a:defRPr>
            </a:lvl1pPr>
          </a:lstStyle>
          <a:p>
            <a:pPr lvl="0"/>
            <a:r>
              <a:rPr lang="en-US" dirty="0"/>
              <a:t>Title, Location</a:t>
            </a:r>
          </a:p>
        </p:txBody>
      </p:sp>
      <p:sp>
        <p:nvSpPr>
          <p:cNvPr id="5" name="Text Placeholder 11">
            <a:extLst>
              <a:ext uri="{FF2B5EF4-FFF2-40B4-BE49-F238E27FC236}">
                <a16:creationId xmlns:a16="http://schemas.microsoft.com/office/drawing/2014/main" id="{B9C9E5AA-021B-0941-8796-99AC9CEE74BD}"/>
              </a:ext>
            </a:extLst>
          </p:cNvPr>
          <p:cNvSpPr>
            <a:spLocks noGrp="1"/>
          </p:cNvSpPr>
          <p:nvPr>
            <p:ph type="body" sz="quarter" idx="11" hasCustomPrompt="1"/>
          </p:nvPr>
        </p:nvSpPr>
        <p:spPr>
          <a:xfrm>
            <a:off x="4252912" y="1338050"/>
            <a:ext cx="2954346" cy="305521"/>
          </a:xfrm>
          <a:prstGeom prst="rect">
            <a:avLst/>
          </a:prstGeom>
        </p:spPr>
        <p:txBody>
          <a:bodyPr anchor="t">
            <a:normAutofit/>
          </a:bodyPr>
          <a:lstStyle>
            <a:lvl1pPr marL="7937" indent="0">
              <a:buNone/>
              <a:defRPr sz="1400" b="1">
                <a:solidFill>
                  <a:schemeClr val="tx2"/>
                </a:solidFill>
              </a:defRPr>
            </a:lvl1pPr>
          </a:lstStyle>
          <a:p>
            <a:pPr lvl="0"/>
            <a:r>
              <a:rPr lang="en-US" dirty="0"/>
              <a:t>Project Experience</a:t>
            </a:r>
          </a:p>
        </p:txBody>
      </p:sp>
      <p:cxnSp>
        <p:nvCxnSpPr>
          <p:cNvPr id="6" name="Straight Connector 5">
            <a:extLst>
              <a:ext uri="{FF2B5EF4-FFF2-40B4-BE49-F238E27FC236}">
                <a16:creationId xmlns:a16="http://schemas.microsoft.com/office/drawing/2014/main" id="{0126B812-36F4-DD42-B51B-5D202186B1C9}"/>
              </a:ext>
            </a:extLst>
          </p:cNvPr>
          <p:cNvCxnSpPr>
            <a:cxnSpLocks/>
          </p:cNvCxnSpPr>
          <p:nvPr userDrawn="1"/>
        </p:nvCxnSpPr>
        <p:spPr>
          <a:xfrm>
            <a:off x="4252912" y="1030148"/>
            <a:ext cx="7939088"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BFF3A90C-6B93-E14E-A28E-3809D64D326A}"/>
              </a:ext>
            </a:extLst>
          </p:cNvPr>
          <p:cNvSpPr/>
          <p:nvPr userDrawn="1"/>
        </p:nvSpPr>
        <p:spPr>
          <a:xfrm>
            <a:off x="-4763" y="0"/>
            <a:ext cx="3948114" cy="6872288"/>
          </a:xfrm>
          <a:custGeom>
            <a:avLst/>
            <a:gdLst>
              <a:gd name="connsiteX0" fmla="*/ 0 w 3800475"/>
              <a:gd name="connsiteY0" fmla="*/ 0 h 6858000"/>
              <a:gd name="connsiteX1" fmla="*/ 3800475 w 3800475"/>
              <a:gd name="connsiteY1" fmla="*/ 0 h 6858000"/>
              <a:gd name="connsiteX2" fmla="*/ 3800475 w 3800475"/>
              <a:gd name="connsiteY2" fmla="*/ 6858000 h 6858000"/>
              <a:gd name="connsiteX3" fmla="*/ 0 w 3800475"/>
              <a:gd name="connsiteY3" fmla="*/ 6858000 h 6858000"/>
              <a:gd name="connsiteX4" fmla="*/ 0 w 3800475"/>
              <a:gd name="connsiteY4" fmla="*/ 0 h 6858000"/>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3918214"/>
              <a:gd name="connsiteY0" fmla="*/ 0 h 7723314"/>
              <a:gd name="connsiteX1" fmla="*/ 3800475 w 3918214"/>
              <a:gd name="connsiteY1" fmla="*/ 0 h 7723314"/>
              <a:gd name="connsiteX2" fmla="*/ 2686050 w 3918214"/>
              <a:gd name="connsiteY2" fmla="*/ 6872288 h 7723314"/>
              <a:gd name="connsiteX3" fmla="*/ 0 w 3918214"/>
              <a:gd name="connsiteY3" fmla="*/ 6858000 h 7723314"/>
              <a:gd name="connsiteX4" fmla="*/ 0 w 3918214"/>
              <a:gd name="connsiteY4" fmla="*/ 0 h 7723314"/>
              <a:gd name="connsiteX0" fmla="*/ 0 w 3800475"/>
              <a:gd name="connsiteY0" fmla="*/ 0 h 7723314"/>
              <a:gd name="connsiteX1" fmla="*/ 3800475 w 3800475"/>
              <a:gd name="connsiteY1" fmla="*/ 0 h 7723314"/>
              <a:gd name="connsiteX2" fmla="*/ 2686050 w 3800475"/>
              <a:gd name="connsiteY2" fmla="*/ 6872288 h 7723314"/>
              <a:gd name="connsiteX3" fmla="*/ 0 w 3800475"/>
              <a:gd name="connsiteY3" fmla="*/ 6858000 h 7723314"/>
              <a:gd name="connsiteX4" fmla="*/ 0 w 3800475"/>
              <a:gd name="connsiteY4" fmla="*/ 0 h 7723314"/>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828676 w 4629151"/>
              <a:gd name="connsiteY3" fmla="*/ 6858000 h 6872288"/>
              <a:gd name="connsiteX4" fmla="*/ 0 w 4629151"/>
              <a:gd name="connsiteY4" fmla="*/ 0 h 6872288"/>
              <a:gd name="connsiteX0" fmla="*/ 0 w 4629151"/>
              <a:gd name="connsiteY0" fmla="*/ 0 h 7377656"/>
              <a:gd name="connsiteX1" fmla="*/ 4629151 w 4629151"/>
              <a:gd name="connsiteY1" fmla="*/ 0 h 7377656"/>
              <a:gd name="connsiteX2" fmla="*/ 3514726 w 4629151"/>
              <a:gd name="connsiteY2" fmla="*/ 6872288 h 7377656"/>
              <a:gd name="connsiteX3" fmla="*/ 1 w 4629151"/>
              <a:gd name="connsiteY3" fmla="*/ 6858000 h 7377656"/>
              <a:gd name="connsiteX4" fmla="*/ 0 w 4629151"/>
              <a:gd name="connsiteY4" fmla="*/ 0 h 7377656"/>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6872288"/>
              <a:gd name="connsiteX1" fmla="*/ 4421159 w 4421159"/>
              <a:gd name="connsiteY1" fmla="*/ 0 h 6872288"/>
              <a:gd name="connsiteX2" fmla="*/ 3514726 w 4421159"/>
              <a:gd name="connsiteY2" fmla="*/ 6872288 h 6872288"/>
              <a:gd name="connsiteX3" fmla="*/ 1 w 4421159"/>
              <a:gd name="connsiteY3" fmla="*/ 6858000 h 6872288"/>
              <a:gd name="connsiteX4" fmla="*/ 0 w 4421159"/>
              <a:gd name="connsiteY4" fmla="*/ 0 h 6872288"/>
              <a:gd name="connsiteX0" fmla="*/ 0 w 4421159"/>
              <a:gd name="connsiteY0" fmla="*/ 0 h 6872288"/>
              <a:gd name="connsiteX1" fmla="*/ 4421159 w 4421159"/>
              <a:gd name="connsiteY1" fmla="*/ 0 h 6872288"/>
              <a:gd name="connsiteX2" fmla="*/ 3690720 w 4421159"/>
              <a:gd name="connsiteY2" fmla="*/ 6872288 h 6872288"/>
              <a:gd name="connsiteX3" fmla="*/ 1 w 4421159"/>
              <a:gd name="connsiteY3" fmla="*/ 6858000 h 6872288"/>
              <a:gd name="connsiteX4" fmla="*/ 0 w 4421159"/>
              <a:gd name="connsiteY4" fmla="*/ 0 h 6872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1159" h="6872288">
                <a:moveTo>
                  <a:pt x="0" y="0"/>
                </a:moveTo>
                <a:lnTo>
                  <a:pt x="4421159" y="0"/>
                </a:lnTo>
                <a:lnTo>
                  <a:pt x="3690720" y="6872288"/>
                </a:lnTo>
                <a:lnTo>
                  <a:pt x="1" y="6858000"/>
                </a:lnTo>
                <a:cubicBezTo>
                  <a:pt x="1" y="4572000"/>
                  <a:pt x="0" y="2286000"/>
                  <a:pt x="0" y="0"/>
                </a:cubicBezTo>
                <a:close/>
              </a:path>
            </a:pathLst>
          </a:custGeom>
          <a:gradFill flip="none" rotWithShape="1">
            <a:gsLst>
              <a:gs pos="56000">
                <a:srgbClr val="3CA152"/>
              </a:gs>
              <a:gs pos="0">
                <a:schemeClr val="accent4"/>
              </a:gs>
              <a:gs pos="100000">
                <a:schemeClr val="accent3"/>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11722DFE-0DD4-D442-8F5A-105E8C0028BA}"/>
              </a:ext>
            </a:extLst>
          </p:cNvPr>
          <p:cNvSpPr>
            <a:spLocks noGrp="1"/>
          </p:cNvSpPr>
          <p:nvPr>
            <p:ph type="body" sz="quarter" idx="15" hasCustomPrompt="1"/>
          </p:nvPr>
        </p:nvSpPr>
        <p:spPr>
          <a:xfrm>
            <a:off x="400050" y="1185863"/>
            <a:ext cx="2886075" cy="271462"/>
          </a:xfrm>
          <a:prstGeom prst="rect">
            <a:avLst/>
          </a:prstGeom>
        </p:spPr>
        <p:txBody>
          <a:bodyPr>
            <a:noAutofit/>
          </a:bodyPr>
          <a:lstStyle>
            <a:lvl1pPr marL="7937" indent="0">
              <a:buNone/>
              <a:defRPr sz="1200" b="1" spc="100" baseline="0">
                <a:solidFill>
                  <a:schemeClr val="bg1"/>
                </a:solidFill>
              </a:defRPr>
            </a:lvl1pPr>
          </a:lstStyle>
          <a:p>
            <a:pPr lvl="0"/>
            <a:r>
              <a:rPr lang="en-US" dirty="0"/>
              <a:t>Education</a:t>
            </a:r>
          </a:p>
        </p:txBody>
      </p:sp>
      <p:sp>
        <p:nvSpPr>
          <p:cNvPr id="13" name="Text Placeholder 11">
            <a:extLst>
              <a:ext uri="{FF2B5EF4-FFF2-40B4-BE49-F238E27FC236}">
                <a16:creationId xmlns:a16="http://schemas.microsoft.com/office/drawing/2014/main" id="{95D7873F-383F-114E-9F10-EB8A7FD381C9}"/>
              </a:ext>
            </a:extLst>
          </p:cNvPr>
          <p:cNvSpPr>
            <a:spLocks noGrp="1"/>
          </p:cNvSpPr>
          <p:nvPr>
            <p:ph type="body" sz="quarter" idx="16" hasCustomPrompt="1"/>
          </p:nvPr>
        </p:nvSpPr>
        <p:spPr>
          <a:xfrm>
            <a:off x="400050" y="1600200"/>
            <a:ext cx="2886075" cy="1343026"/>
          </a:xfrm>
          <a:prstGeom prst="rect">
            <a:avLst/>
          </a:prstGeom>
        </p:spPr>
        <p:txBody>
          <a:bodyPr>
            <a:noAutofit/>
          </a:bodyPr>
          <a:lstStyle>
            <a:lvl1pPr marL="7937" indent="0">
              <a:buNone/>
              <a:defRPr sz="1100" b="0" spc="100" baseline="0">
                <a:solidFill>
                  <a:schemeClr val="bg1"/>
                </a:solidFill>
              </a:defRPr>
            </a:lvl1pPr>
          </a:lstStyle>
          <a:p>
            <a:pPr lvl="0"/>
            <a:r>
              <a:rPr lang="en-US" dirty="0"/>
              <a:t>Education list</a:t>
            </a:r>
          </a:p>
        </p:txBody>
      </p:sp>
      <p:sp>
        <p:nvSpPr>
          <p:cNvPr id="14" name="Text Placeholder 11">
            <a:extLst>
              <a:ext uri="{FF2B5EF4-FFF2-40B4-BE49-F238E27FC236}">
                <a16:creationId xmlns:a16="http://schemas.microsoft.com/office/drawing/2014/main" id="{F10E8007-0764-8B41-8EEC-76ABF561BD57}"/>
              </a:ext>
            </a:extLst>
          </p:cNvPr>
          <p:cNvSpPr>
            <a:spLocks noGrp="1"/>
          </p:cNvSpPr>
          <p:nvPr>
            <p:ph type="body" sz="quarter" idx="17" hasCustomPrompt="1"/>
          </p:nvPr>
        </p:nvSpPr>
        <p:spPr>
          <a:xfrm>
            <a:off x="400050" y="3175150"/>
            <a:ext cx="2886075" cy="271462"/>
          </a:xfrm>
          <a:prstGeom prst="rect">
            <a:avLst/>
          </a:prstGeom>
        </p:spPr>
        <p:txBody>
          <a:bodyPr>
            <a:noAutofit/>
          </a:bodyPr>
          <a:lstStyle>
            <a:lvl1pPr marL="7937" indent="0">
              <a:buNone/>
              <a:defRPr sz="1200" b="1" spc="100" baseline="0">
                <a:solidFill>
                  <a:schemeClr val="bg1"/>
                </a:solidFill>
              </a:defRPr>
            </a:lvl1pPr>
          </a:lstStyle>
          <a:p>
            <a:pPr lvl="0"/>
            <a:r>
              <a:rPr lang="en-US" dirty="0"/>
              <a:t>Professional Experience</a:t>
            </a:r>
          </a:p>
        </p:txBody>
      </p:sp>
      <p:sp>
        <p:nvSpPr>
          <p:cNvPr id="15" name="Text Placeholder 11">
            <a:extLst>
              <a:ext uri="{FF2B5EF4-FFF2-40B4-BE49-F238E27FC236}">
                <a16:creationId xmlns:a16="http://schemas.microsoft.com/office/drawing/2014/main" id="{0D968D63-EA60-0048-9D68-F2F8F6933546}"/>
              </a:ext>
            </a:extLst>
          </p:cNvPr>
          <p:cNvSpPr>
            <a:spLocks noGrp="1"/>
          </p:cNvSpPr>
          <p:nvPr>
            <p:ph type="body" sz="quarter" idx="18" hasCustomPrompt="1"/>
          </p:nvPr>
        </p:nvSpPr>
        <p:spPr>
          <a:xfrm>
            <a:off x="400050" y="3589486"/>
            <a:ext cx="2886075" cy="2704923"/>
          </a:xfrm>
          <a:prstGeom prst="rect">
            <a:avLst/>
          </a:prstGeom>
        </p:spPr>
        <p:txBody>
          <a:bodyPr>
            <a:noAutofit/>
          </a:bodyPr>
          <a:lstStyle>
            <a:lvl1pPr marL="7937" indent="0">
              <a:buNone/>
              <a:defRPr sz="1100" b="0" spc="100" baseline="0">
                <a:solidFill>
                  <a:schemeClr val="bg1"/>
                </a:solidFill>
              </a:defRPr>
            </a:lvl1pPr>
          </a:lstStyle>
          <a:p>
            <a:pPr lvl="0"/>
            <a:r>
              <a:rPr lang="en-US" dirty="0"/>
              <a:t>Professional Experience</a:t>
            </a:r>
          </a:p>
        </p:txBody>
      </p:sp>
      <p:sp>
        <p:nvSpPr>
          <p:cNvPr id="19" name="Picture Placeholder 5">
            <a:extLst>
              <a:ext uri="{FF2B5EF4-FFF2-40B4-BE49-F238E27FC236}">
                <a16:creationId xmlns:a16="http://schemas.microsoft.com/office/drawing/2014/main" id="{1A77D6F5-40D0-5949-9E6B-85C192F53484}"/>
              </a:ext>
            </a:extLst>
          </p:cNvPr>
          <p:cNvSpPr>
            <a:spLocks noGrp="1" noChangeAspect="1"/>
          </p:cNvSpPr>
          <p:nvPr>
            <p:ph type="pic" sz="quarter" idx="19"/>
          </p:nvPr>
        </p:nvSpPr>
        <p:spPr>
          <a:xfrm>
            <a:off x="8594900" y="1490811"/>
            <a:ext cx="3267351" cy="1955801"/>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21" name="Text Placeholder 3">
            <a:extLst>
              <a:ext uri="{FF2B5EF4-FFF2-40B4-BE49-F238E27FC236}">
                <a16:creationId xmlns:a16="http://schemas.microsoft.com/office/drawing/2014/main" id="{583D243B-A039-ED45-929B-923C2ABBA4B3}"/>
              </a:ext>
            </a:extLst>
          </p:cNvPr>
          <p:cNvSpPr>
            <a:spLocks noGrp="1"/>
          </p:cNvSpPr>
          <p:nvPr>
            <p:ph type="body" sz="quarter" idx="25" hasCustomPrompt="1"/>
          </p:nvPr>
        </p:nvSpPr>
        <p:spPr>
          <a:xfrm>
            <a:off x="8594900" y="3390757"/>
            <a:ext cx="3267351" cy="330000"/>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22" name="Text Placeholder 11">
            <a:extLst>
              <a:ext uri="{FF2B5EF4-FFF2-40B4-BE49-F238E27FC236}">
                <a16:creationId xmlns:a16="http://schemas.microsoft.com/office/drawing/2014/main" id="{964FC3C6-E7E6-E84A-8E40-A316FA9E1E29}"/>
              </a:ext>
            </a:extLst>
          </p:cNvPr>
          <p:cNvSpPr>
            <a:spLocks noGrp="1"/>
          </p:cNvSpPr>
          <p:nvPr>
            <p:ph type="body" sz="quarter" idx="26" hasCustomPrompt="1"/>
          </p:nvPr>
        </p:nvSpPr>
        <p:spPr>
          <a:xfrm>
            <a:off x="8594899" y="3938939"/>
            <a:ext cx="2341786" cy="265191"/>
          </a:xfrm>
          <a:prstGeom prst="rect">
            <a:avLst/>
          </a:prstGeom>
        </p:spPr>
        <p:txBody>
          <a:bodyPr anchor="t">
            <a:normAutofit/>
          </a:bodyPr>
          <a:lstStyle>
            <a:lvl1pPr marL="7937" indent="0">
              <a:buNone/>
              <a:defRPr sz="1400" b="1">
                <a:solidFill>
                  <a:schemeClr val="tx2"/>
                </a:solidFill>
              </a:defRPr>
            </a:lvl1pPr>
          </a:lstStyle>
          <a:p>
            <a:pPr lvl="0"/>
            <a:r>
              <a:rPr lang="en-US" dirty="0"/>
              <a:t>Project Role</a:t>
            </a:r>
          </a:p>
        </p:txBody>
      </p:sp>
      <p:sp>
        <p:nvSpPr>
          <p:cNvPr id="23" name="Text Placeholder 5">
            <a:extLst>
              <a:ext uri="{FF2B5EF4-FFF2-40B4-BE49-F238E27FC236}">
                <a16:creationId xmlns:a16="http://schemas.microsoft.com/office/drawing/2014/main" id="{1DC1622E-28AD-E147-9A53-AC08E3C4F147}"/>
              </a:ext>
            </a:extLst>
          </p:cNvPr>
          <p:cNvSpPr>
            <a:spLocks noGrp="1"/>
          </p:cNvSpPr>
          <p:nvPr>
            <p:ph type="body" sz="quarter" idx="13" hasCustomPrompt="1"/>
          </p:nvPr>
        </p:nvSpPr>
        <p:spPr>
          <a:xfrm>
            <a:off x="8594899" y="4252362"/>
            <a:ext cx="3267351" cy="1875680"/>
          </a:xfrm>
          <a:prstGeom prst="rect">
            <a:avLst/>
          </a:prstGeom>
          <a:noFill/>
        </p:spPr>
        <p:txBody>
          <a:bodyPr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Project role text</a:t>
            </a:r>
          </a:p>
        </p:txBody>
      </p:sp>
      <p:sp>
        <p:nvSpPr>
          <p:cNvPr id="18" name="Slide Number Placeholder 9">
            <a:extLst>
              <a:ext uri="{FF2B5EF4-FFF2-40B4-BE49-F238E27FC236}">
                <a16:creationId xmlns:a16="http://schemas.microsoft.com/office/drawing/2014/main" id="{2D6AF1A0-41F7-FE4E-B7F3-A3DC28768338}"/>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pic>
        <p:nvPicPr>
          <p:cNvPr id="20" name="Picture 19">
            <a:extLst>
              <a:ext uri="{FF2B5EF4-FFF2-40B4-BE49-F238E27FC236}">
                <a16:creationId xmlns:a16="http://schemas.microsoft.com/office/drawing/2014/main" id="{A231B932-8DEE-2C44-AC44-17A630AAD2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0050" y="402779"/>
            <a:ext cx="2882432" cy="488154"/>
          </a:xfrm>
          <a:prstGeom prst="rect">
            <a:avLst/>
          </a:prstGeom>
        </p:spPr>
      </p:pic>
    </p:spTree>
    <p:extLst>
      <p:ext uri="{BB962C8B-B14F-4D97-AF65-F5344CB8AC3E}">
        <p14:creationId xmlns:p14="http://schemas.microsoft.com/office/powerpoint/2010/main" val="323256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MRC-ProjectTeam">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FD58649-F3DE-194C-8955-E09FA0ADB4A2}"/>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68853EE6-C251-3F40-B9C0-CDF4D41A4473}"/>
              </a:ext>
            </a:extLst>
          </p:cNvPr>
          <p:cNvSpPr>
            <a:spLocks noGrp="1"/>
          </p:cNvSpPr>
          <p:nvPr>
            <p:ph type="sldNum" sz="quarter" idx="10"/>
          </p:nvPr>
        </p:nvSpPr>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sp>
        <p:nvSpPr>
          <p:cNvPr id="8" name="Rectangle 7">
            <a:extLst>
              <a:ext uri="{FF2B5EF4-FFF2-40B4-BE49-F238E27FC236}">
                <a16:creationId xmlns:a16="http://schemas.microsoft.com/office/drawing/2014/main" id="{BFF3A90C-6B93-E14E-A28E-3809D64D326A}"/>
              </a:ext>
            </a:extLst>
          </p:cNvPr>
          <p:cNvSpPr/>
          <p:nvPr userDrawn="1"/>
        </p:nvSpPr>
        <p:spPr>
          <a:xfrm flipH="1">
            <a:off x="6494929" y="0"/>
            <a:ext cx="5697071" cy="6872288"/>
          </a:xfrm>
          <a:custGeom>
            <a:avLst/>
            <a:gdLst>
              <a:gd name="connsiteX0" fmla="*/ 0 w 3800475"/>
              <a:gd name="connsiteY0" fmla="*/ 0 h 6858000"/>
              <a:gd name="connsiteX1" fmla="*/ 3800475 w 3800475"/>
              <a:gd name="connsiteY1" fmla="*/ 0 h 6858000"/>
              <a:gd name="connsiteX2" fmla="*/ 3800475 w 3800475"/>
              <a:gd name="connsiteY2" fmla="*/ 6858000 h 6858000"/>
              <a:gd name="connsiteX3" fmla="*/ 0 w 3800475"/>
              <a:gd name="connsiteY3" fmla="*/ 6858000 h 6858000"/>
              <a:gd name="connsiteX4" fmla="*/ 0 w 3800475"/>
              <a:gd name="connsiteY4" fmla="*/ 0 h 6858000"/>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3918214"/>
              <a:gd name="connsiteY0" fmla="*/ 0 h 7723314"/>
              <a:gd name="connsiteX1" fmla="*/ 3800475 w 3918214"/>
              <a:gd name="connsiteY1" fmla="*/ 0 h 7723314"/>
              <a:gd name="connsiteX2" fmla="*/ 2686050 w 3918214"/>
              <a:gd name="connsiteY2" fmla="*/ 6872288 h 7723314"/>
              <a:gd name="connsiteX3" fmla="*/ 0 w 3918214"/>
              <a:gd name="connsiteY3" fmla="*/ 6858000 h 7723314"/>
              <a:gd name="connsiteX4" fmla="*/ 0 w 3918214"/>
              <a:gd name="connsiteY4" fmla="*/ 0 h 7723314"/>
              <a:gd name="connsiteX0" fmla="*/ 0 w 3800475"/>
              <a:gd name="connsiteY0" fmla="*/ 0 h 7723314"/>
              <a:gd name="connsiteX1" fmla="*/ 3800475 w 3800475"/>
              <a:gd name="connsiteY1" fmla="*/ 0 h 7723314"/>
              <a:gd name="connsiteX2" fmla="*/ 2686050 w 3800475"/>
              <a:gd name="connsiteY2" fmla="*/ 6872288 h 7723314"/>
              <a:gd name="connsiteX3" fmla="*/ 0 w 3800475"/>
              <a:gd name="connsiteY3" fmla="*/ 6858000 h 7723314"/>
              <a:gd name="connsiteX4" fmla="*/ 0 w 3800475"/>
              <a:gd name="connsiteY4" fmla="*/ 0 h 7723314"/>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828676 w 4629151"/>
              <a:gd name="connsiteY3" fmla="*/ 6858000 h 6872288"/>
              <a:gd name="connsiteX4" fmla="*/ 0 w 4629151"/>
              <a:gd name="connsiteY4" fmla="*/ 0 h 6872288"/>
              <a:gd name="connsiteX0" fmla="*/ 0 w 4629151"/>
              <a:gd name="connsiteY0" fmla="*/ 0 h 7377656"/>
              <a:gd name="connsiteX1" fmla="*/ 4629151 w 4629151"/>
              <a:gd name="connsiteY1" fmla="*/ 0 h 7377656"/>
              <a:gd name="connsiteX2" fmla="*/ 3514726 w 4629151"/>
              <a:gd name="connsiteY2" fmla="*/ 6872288 h 7377656"/>
              <a:gd name="connsiteX3" fmla="*/ 1 w 4629151"/>
              <a:gd name="connsiteY3" fmla="*/ 6858000 h 7377656"/>
              <a:gd name="connsiteX4" fmla="*/ 0 w 4629151"/>
              <a:gd name="connsiteY4" fmla="*/ 0 h 7377656"/>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6872288"/>
              <a:gd name="connsiteX1" fmla="*/ 4421159 w 4421159"/>
              <a:gd name="connsiteY1" fmla="*/ 0 h 6872288"/>
              <a:gd name="connsiteX2" fmla="*/ 3514726 w 4421159"/>
              <a:gd name="connsiteY2" fmla="*/ 6872288 h 6872288"/>
              <a:gd name="connsiteX3" fmla="*/ 1 w 4421159"/>
              <a:gd name="connsiteY3" fmla="*/ 6858000 h 6872288"/>
              <a:gd name="connsiteX4" fmla="*/ 0 w 4421159"/>
              <a:gd name="connsiteY4" fmla="*/ 0 h 6872288"/>
              <a:gd name="connsiteX0" fmla="*/ 0 w 4421159"/>
              <a:gd name="connsiteY0" fmla="*/ 0 h 6872288"/>
              <a:gd name="connsiteX1" fmla="*/ 4421159 w 4421159"/>
              <a:gd name="connsiteY1" fmla="*/ 0 h 6872288"/>
              <a:gd name="connsiteX2" fmla="*/ 3690720 w 4421159"/>
              <a:gd name="connsiteY2" fmla="*/ 6872288 h 6872288"/>
              <a:gd name="connsiteX3" fmla="*/ 1 w 4421159"/>
              <a:gd name="connsiteY3" fmla="*/ 6858000 h 6872288"/>
              <a:gd name="connsiteX4" fmla="*/ 0 w 4421159"/>
              <a:gd name="connsiteY4" fmla="*/ 0 h 6872288"/>
              <a:gd name="connsiteX0" fmla="*/ 0 w 4260268"/>
              <a:gd name="connsiteY0" fmla="*/ 0 h 7377656"/>
              <a:gd name="connsiteX1" fmla="*/ 4260268 w 4260268"/>
              <a:gd name="connsiteY1" fmla="*/ 0 h 7377656"/>
              <a:gd name="connsiteX2" fmla="*/ 3690720 w 4260268"/>
              <a:gd name="connsiteY2" fmla="*/ 6872288 h 7377656"/>
              <a:gd name="connsiteX3" fmla="*/ 1 w 4260268"/>
              <a:gd name="connsiteY3" fmla="*/ 6858000 h 7377656"/>
              <a:gd name="connsiteX4" fmla="*/ 0 w 4260268"/>
              <a:gd name="connsiteY4" fmla="*/ 0 h 7377656"/>
              <a:gd name="connsiteX0" fmla="*/ 0 w 4312688"/>
              <a:gd name="connsiteY0" fmla="*/ 0 h 7377656"/>
              <a:gd name="connsiteX1" fmla="*/ 4260268 w 4312688"/>
              <a:gd name="connsiteY1" fmla="*/ 0 h 7377656"/>
              <a:gd name="connsiteX2" fmla="*/ 3952169 w 4312688"/>
              <a:gd name="connsiteY2" fmla="*/ 6872288 h 7377656"/>
              <a:gd name="connsiteX3" fmla="*/ 1 w 4312688"/>
              <a:gd name="connsiteY3" fmla="*/ 6858000 h 7377656"/>
              <a:gd name="connsiteX4" fmla="*/ 0 w 4312688"/>
              <a:gd name="connsiteY4" fmla="*/ 0 h 7377656"/>
              <a:gd name="connsiteX0" fmla="*/ 0 w 4312688"/>
              <a:gd name="connsiteY0" fmla="*/ 0 h 6872288"/>
              <a:gd name="connsiteX1" fmla="*/ 4260268 w 4312688"/>
              <a:gd name="connsiteY1" fmla="*/ 0 h 6872288"/>
              <a:gd name="connsiteX2" fmla="*/ 3952169 w 4312688"/>
              <a:gd name="connsiteY2" fmla="*/ 6872288 h 6872288"/>
              <a:gd name="connsiteX3" fmla="*/ 1 w 4312688"/>
              <a:gd name="connsiteY3" fmla="*/ 6858000 h 6872288"/>
              <a:gd name="connsiteX4" fmla="*/ 0 w 4312688"/>
              <a:gd name="connsiteY4" fmla="*/ 0 h 6872288"/>
              <a:gd name="connsiteX0" fmla="*/ 0 w 4260268"/>
              <a:gd name="connsiteY0" fmla="*/ 0 h 6872288"/>
              <a:gd name="connsiteX1" fmla="*/ 4260268 w 4260268"/>
              <a:gd name="connsiteY1" fmla="*/ 0 h 6872288"/>
              <a:gd name="connsiteX2" fmla="*/ 3952169 w 4260268"/>
              <a:gd name="connsiteY2" fmla="*/ 6872288 h 6872288"/>
              <a:gd name="connsiteX3" fmla="*/ 1 w 4260268"/>
              <a:gd name="connsiteY3" fmla="*/ 6858000 h 6872288"/>
              <a:gd name="connsiteX4" fmla="*/ 0 w 4260268"/>
              <a:gd name="connsiteY4" fmla="*/ 0 h 6872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268" h="6872288">
                <a:moveTo>
                  <a:pt x="0" y="0"/>
                </a:moveTo>
                <a:lnTo>
                  <a:pt x="4260268" y="0"/>
                </a:lnTo>
                <a:lnTo>
                  <a:pt x="3952169" y="6872288"/>
                </a:lnTo>
                <a:lnTo>
                  <a:pt x="1" y="6858000"/>
                </a:lnTo>
                <a:cubicBezTo>
                  <a:pt x="1" y="4572000"/>
                  <a:pt x="0" y="2286000"/>
                  <a:pt x="0" y="0"/>
                </a:cubicBezTo>
                <a:close/>
              </a:path>
            </a:pathLst>
          </a:custGeom>
          <a:gradFill flip="none" rotWithShape="1">
            <a:gsLst>
              <a:gs pos="56000">
                <a:srgbClr val="3CA152"/>
              </a:gs>
              <a:gs pos="0">
                <a:schemeClr val="accent4"/>
              </a:gs>
              <a:gs pos="100000">
                <a:schemeClr val="accent3"/>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Picture Placeholder 5">
            <a:extLst>
              <a:ext uri="{FF2B5EF4-FFF2-40B4-BE49-F238E27FC236}">
                <a16:creationId xmlns:a16="http://schemas.microsoft.com/office/drawing/2014/main" id="{1A77D6F5-40D0-5949-9E6B-85C192F53484}"/>
              </a:ext>
            </a:extLst>
          </p:cNvPr>
          <p:cNvSpPr>
            <a:spLocks noGrp="1"/>
          </p:cNvSpPr>
          <p:nvPr>
            <p:ph type="pic" sz="quarter" idx="19"/>
          </p:nvPr>
        </p:nvSpPr>
        <p:spPr>
          <a:xfrm>
            <a:off x="9681882" y="274638"/>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21" name="Text Placeholder 3">
            <a:extLst>
              <a:ext uri="{FF2B5EF4-FFF2-40B4-BE49-F238E27FC236}">
                <a16:creationId xmlns:a16="http://schemas.microsoft.com/office/drawing/2014/main" id="{583D243B-A039-ED45-929B-923C2ABBA4B3}"/>
              </a:ext>
            </a:extLst>
          </p:cNvPr>
          <p:cNvSpPr>
            <a:spLocks noGrp="1"/>
          </p:cNvSpPr>
          <p:nvPr>
            <p:ph type="body" sz="quarter" idx="25" hasCustomPrompt="1"/>
          </p:nvPr>
        </p:nvSpPr>
        <p:spPr>
          <a:xfrm>
            <a:off x="9681882" y="1438835"/>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20" name="Title 6">
            <a:extLst>
              <a:ext uri="{FF2B5EF4-FFF2-40B4-BE49-F238E27FC236}">
                <a16:creationId xmlns:a16="http://schemas.microsoft.com/office/drawing/2014/main" id="{E6D66A6E-22F7-094E-B057-D9F2388D35F1}"/>
              </a:ext>
            </a:extLst>
          </p:cNvPr>
          <p:cNvSpPr>
            <a:spLocks noGrp="1"/>
          </p:cNvSpPr>
          <p:nvPr>
            <p:ph type="title" hasCustomPrompt="1"/>
          </p:nvPr>
        </p:nvSpPr>
        <p:spPr>
          <a:xfrm>
            <a:off x="609600" y="274638"/>
            <a:ext cx="5970494" cy="720785"/>
          </a:xfrm>
        </p:spPr>
        <p:txBody>
          <a:bodyPr/>
          <a:lstStyle>
            <a:lvl1pPr>
              <a:defRPr/>
            </a:lvl1pPr>
          </a:lstStyle>
          <a:p>
            <a:r>
              <a:rPr lang="en-US" dirty="0"/>
              <a:t>Project Team</a:t>
            </a:r>
          </a:p>
        </p:txBody>
      </p:sp>
      <p:sp>
        <p:nvSpPr>
          <p:cNvPr id="25" name="Text Placeholder 2">
            <a:extLst>
              <a:ext uri="{FF2B5EF4-FFF2-40B4-BE49-F238E27FC236}">
                <a16:creationId xmlns:a16="http://schemas.microsoft.com/office/drawing/2014/main" id="{9C0813F6-1524-BE45-800C-72605CB1BF3D}"/>
              </a:ext>
            </a:extLst>
          </p:cNvPr>
          <p:cNvSpPr>
            <a:spLocks noGrp="1"/>
          </p:cNvSpPr>
          <p:nvPr>
            <p:ph type="body" sz="quarter" idx="13" hasCustomPrompt="1"/>
          </p:nvPr>
        </p:nvSpPr>
        <p:spPr>
          <a:xfrm>
            <a:off x="609599" y="1241974"/>
            <a:ext cx="5885329" cy="1041822"/>
          </a:xfrm>
          <a:prstGeom prst="rect">
            <a:avLst/>
          </a:prstGeom>
        </p:spPr>
        <p:txBody>
          <a:bodyPr anchor="ctr">
            <a:noAutofit/>
          </a:bodyPr>
          <a:lstStyle>
            <a:lvl1pPr marL="7937" marR="0" indent="0" algn="l" defTabSz="457200" rtl="0" eaLnBrk="1" fontAlgn="auto" latinLnBrk="0" hangingPunct="1">
              <a:lnSpc>
                <a:spcPts val="2580"/>
              </a:lnSpc>
              <a:spcBef>
                <a:spcPts val="600"/>
              </a:spcBef>
              <a:spcAft>
                <a:spcPts val="0"/>
              </a:spcAft>
              <a:buClr>
                <a:schemeClr val="accent6"/>
              </a:buClr>
              <a:buSzPct val="110000"/>
              <a:buFont typeface="Arial" panose="020B0604020202020204" pitchFamily="34" charset="0"/>
              <a:buNone/>
              <a:tabLst/>
              <a:defRPr sz="2400">
                <a:solidFill>
                  <a:schemeClr val="accent4"/>
                </a:solidFill>
              </a:defRPr>
            </a:lvl1p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dirty="0"/>
              <a:t>Headline or call-out text</a:t>
            </a:r>
          </a:p>
        </p:txBody>
      </p:sp>
      <p:sp>
        <p:nvSpPr>
          <p:cNvPr id="59" name="Picture Placeholder 5">
            <a:extLst>
              <a:ext uri="{FF2B5EF4-FFF2-40B4-BE49-F238E27FC236}">
                <a16:creationId xmlns:a16="http://schemas.microsoft.com/office/drawing/2014/main" id="{67ADCB07-6EE8-BD42-9252-310E57559B5A}"/>
              </a:ext>
            </a:extLst>
          </p:cNvPr>
          <p:cNvSpPr>
            <a:spLocks noGrp="1"/>
          </p:cNvSpPr>
          <p:nvPr>
            <p:ph type="pic" sz="quarter" idx="28"/>
          </p:nvPr>
        </p:nvSpPr>
        <p:spPr>
          <a:xfrm>
            <a:off x="7185211" y="274638"/>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0" name="Text Placeholder 3">
            <a:extLst>
              <a:ext uri="{FF2B5EF4-FFF2-40B4-BE49-F238E27FC236}">
                <a16:creationId xmlns:a16="http://schemas.microsoft.com/office/drawing/2014/main" id="{49697FF4-43A3-4F48-8DBA-6C6ED07D7BD2}"/>
              </a:ext>
            </a:extLst>
          </p:cNvPr>
          <p:cNvSpPr>
            <a:spLocks noGrp="1"/>
          </p:cNvSpPr>
          <p:nvPr>
            <p:ph type="body" sz="quarter" idx="29" hasCustomPrompt="1"/>
          </p:nvPr>
        </p:nvSpPr>
        <p:spPr>
          <a:xfrm>
            <a:off x="7185211" y="1438835"/>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63" name="Picture Placeholder 5">
            <a:extLst>
              <a:ext uri="{FF2B5EF4-FFF2-40B4-BE49-F238E27FC236}">
                <a16:creationId xmlns:a16="http://schemas.microsoft.com/office/drawing/2014/main" id="{0CAD19A0-A4F1-124E-BA13-41CF7E6D5EB2}"/>
              </a:ext>
            </a:extLst>
          </p:cNvPr>
          <p:cNvSpPr>
            <a:spLocks noGrp="1"/>
          </p:cNvSpPr>
          <p:nvPr>
            <p:ph type="pic" sz="quarter" idx="30"/>
          </p:nvPr>
        </p:nvSpPr>
        <p:spPr>
          <a:xfrm>
            <a:off x="9681882" y="190703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4" name="Text Placeholder 3">
            <a:extLst>
              <a:ext uri="{FF2B5EF4-FFF2-40B4-BE49-F238E27FC236}">
                <a16:creationId xmlns:a16="http://schemas.microsoft.com/office/drawing/2014/main" id="{BB7D8E04-C4F2-D342-B0E7-58BEC3115769}"/>
              </a:ext>
            </a:extLst>
          </p:cNvPr>
          <p:cNvSpPr>
            <a:spLocks noGrp="1"/>
          </p:cNvSpPr>
          <p:nvPr>
            <p:ph type="body" sz="quarter" idx="31" hasCustomPrompt="1"/>
          </p:nvPr>
        </p:nvSpPr>
        <p:spPr>
          <a:xfrm>
            <a:off x="9681882" y="307123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65" name="Picture Placeholder 5">
            <a:extLst>
              <a:ext uri="{FF2B5EF4-FFF2-40B4-BE49-F238E27FC236}">
                <a16:creationId xmlns:a16="http://schemas.microsoft.com/office/drawing/2014/main" id="{0ED140C1-1F44-4243-96BB-947E4874D00A}"/>
              </a:ext>
            </a:extLst>
          </p:cNvPr>
          <p:cNvSpPr>
            <a:spLocks noGrp="1"/>
          </p:cNvSpPr>
          <p:nvPr>
            <p:ph type="pic" sz="quarter" idx="32"/>
          </p:nvPr>
        </p:nvSpPr>
        <p:spPr>
          <a:xfrm>
            <a:off x="7185211" y="190703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6" name="Text Placeholder 3">
            <a:extLst>
              <a:ext uri="{FF2B5EF4-FFF2-40B4-BE49-F238E27FC236}">
                <a16:creationId xmlns:a16="http://schemas.microsoft.com/office/drawing/2014/main" id="{559D0A71-29BF-E747-9B56-BC5276E83663}"/>
              </a:ext>
            </a:extLst>
          </p:cNvPr>
          <p:cNvSpPr>
            <a:spLocks noGrp="1"/>
          </p:cNvSpPr>
          <p:nvPr>
            <p:ph type="body" sz="quarter" idx="33" hasCustomPrompt="1"/>
          </p:nvPr>
        </p:nvSpPr>
        <p:spPr>
          <a:xfrm>
            <a:off x="7185211" y="307123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67" name="Picture Placeholder 5">
            <a:extLst>
              <a:ext uri="{FF2B5EF4-FFF2-40B4-BE49-F238E27FC236}">
                <a16:creationId xmlns:a16="http://schemas.microsoft.com/office/drawing/2014/main" id="{E3E13B83-F642-1142-9BCB-022DCAD18E87}"/>
              </a:ext>
            </a:extLst>
          </p:cNvPr>
          <p:cNvSpPr>
            <a:spLocks noGrp="1"/>
          </p:cNvSpPr>
          <p:nvPr>
            <p:ph type="pic" sz="quarter" idx="34"/>
          </p:nvPr>
        </p:nvSpPr>
        <p:spPr>
          <a:xfrm>
            <a:off x="9681882" y="353255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8" name="Text Placeholder 3">
            <a:extLst>
              <a:ext uri="{FF2B5EF4-FFF2-40B4-BE49-F238E27FC236}">
                <a16:creationId xmlns:a16="http://schemas.microsoft.com/office/drawing/2014/main" id="{313E9BE9-BB07-A046-97F4-7738BC0FE715}"/>
              </a:ext>
            </a:extLst>
          </p:cNvPr>
          <p:cNvSpPr>
            <a:spLocks noGrp="1"/>
          </p:cNvSpPr>
          <p:nvPr>
            <p:ph type="body" sz="quarter" idx="35" hasCustomPrompt="1"/>
          </p:nvPr>
        </p:nvSpPr>
        <p:spPr>
          <a:xfrm>
            <a:off x="9681882" y="469675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69" name="Picture Placeholder 5">
            <a:extLst>
              <a:ext uri="{FF2B5EF4-FFF2-40B4-BE49-F238E27FC236}">
                <a16:creationId xmlns:a16="http://schemas.microsoft.com/office/drawing/2014/main" id="{C2AB08BA-EF41-FD4E-8784-92DA6D168ED7}"/>
              </a:ext>
            </a:extLst>
          </p:cNvPr>
          <p:cNvSpPr>
            <a:spLocks noGrp="1"/>
          </p:cNvSpPr>
          <p:nvPr>
            <p:ph type="pic" sz="quarter" idx="36"/>
          </p:nvPr>
        </p:nvSpPr>
        <p:spPr>
          <a:xfrm>
            <a:off x="7185211" y="353255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70" name="Text Placeholder 3">
            <a:extLst>
              <a:ext uri="{FF2B5EF4-FFF2-40B4-BE49-F238E27FC236}">
                <a16:creationId xmlns:a16="http://schemas.microsoft.com/office/drawing/2014/main" id="{277CB25C-CDE6-F644-8CD2-CD47B81E748E}"/>
              </a:ext>
            </a:extLst>
          </p:cNvPr>
          <p:cNvSpPr>
            <a:spLocks noGrp="1"/>
          </p:cNvSpPr>
          <p:nvPr>
            <p:ph type="body" sz="quarter" idx="37" hasCustomPrompt="1"/>
          </p:nvPr>
        </p:nvSpPr>
        <p:spPr>
          <a:xfrm>
            <a:off x="7185211" y="469675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71" name="Picture Placeholder 5">
            <a:extLst>
              <a:ext uri="{FF2B5EF4-FFF2-40B4-BE49-F238E27FC236}">
                <a16:creationId xmlns:a16="http://schemas.microsoft.com/office/drawing/2014/main" id="{0EDC3CBD-2CE2-9743-8328-CEBF7FCD513E}"/>
              </a:ext>
            </a:extLst>
          </p:cNvPr>
          <p:cNvSpPr>
            <a:spLocks noGrp="1"/>
          </p:cNvSpPr>
          <p:nvPr>
            <p:ph type="pic" sz="quarter" idx="38"/>
          </p:nvPr>
        </p:nvSpPr>
        <p:spPr>
          <a:xfrm>
            <a:off x="9681882" y="5159649"/>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72" name="Text Placeholder 3">
            <a:extLst>
              <a:ext uri="{FF2B5EF4-FFF2-40B4-BE49-F238E27FC236}">
                <a16:creationId xmlns:a16="http://schemas.microsoft.com/office/drawing/2014/main" id="{1FF129F0-5136-3A4F-A1DE-D7F97DFA2619}"/>
              </a:ext>
            </a:extLst>
          </p:cNvPr>
          <p:cNvSpPr>
            <a:spLocks noGrp="1"/>
          </p:cNvSpPr>
          <p:nvPr>
            <p:ph type="body" sz="quarter" idx="39" hasCustomPrompt="1"/>
          </p:nvPr>
        </p:nvSpPr>
        <p:spPr>
          <a:xfrm>
            <a:off x="9681882" y="6323846"/>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73" name="Picture Placeholder 5">
            <a:extLst>
              <a:ext uri="{FF2B5EF4-FFF2-40B4-BE49-F238E27FC236}">
                <a16:creationId xmlns:a16="http://schemas.microsoft.com/office/drawing/2014/main" id="{FC216A72-9123-8D47-B9B2-9587EE783AAF}"/>
              </a:ext>
            </a:extLst>
          </p:cNvPr>
          <p:cNvSpPr>
            <a:spLocks noGrp="1"/>
          </p:cNvSpPr>
          <p:nvPr>
            <p:ph type="pic" sz="quarter" idx="40"/>
          </p:nvPr>
        </p:nvSpPr>
        <p:spPr>
          <a:xfrm>
            <a:off x="7185211" y="5159649"/>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74" name="Text Placeholder 3">
            <a:extLst>
              <a:ext uri="{FF2B5EF4-FFF2-40B4-BE49-F238E27FC236}">
                <a16:creationId xmlns:a16="http://schemas.microsoft.com/office/drawing/2014/main" id="{2205002D-E662-AA44-9E51-CB08565E9186}"/>
              </a:ext>
            </a:extLst>
          </p:cNvPr>
          <p:cNvSpPr>
            <a:spLocks noGrp="1"/>
          </p:cNvSpPr>
          <p:nvPr>
            <p:ph type="body" sz="quarter" idx="41" hasCustomPrompt="1"/>
          </p:nvPr>
        </p:nvSpPr>
        <p:spPr>
          <a:xfrm>
            <a:off x="7185211" y="6323846"/>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28" name="Slide Number Placeholder 9">
            <a:extLst>
              <a:ext uri="{FF2B5EF4-FFF2-40B4-BE49-F238E27FC236}">
                <a16:creationId xmlns:a16="http://schemas.microsoft.com/office/drawing/2014/main" id="{9CFD2C82-3DC7-D04F-A31F-A6F61D2806EC}"/>
              </a:ext>
            </a:extLst>
          </p:cNvPr>
          <p:cNvSpPr txBox="1">
            <a:spLocks/>
          </p:cNvSpPr>
          <p:nvPr userDrawn="1"/>
        </p:nvSpPr>
        <p:spPr>
          <a:xfrm>
            <a:off x="378587"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latin typeface="Arial" charset="0"/>
                <a:cs typeface="Arial" charset="0"/>
              </a:rPr>
              <a:pPr/>
              <a:t>‹#›</a:t>
            </a:fld>
            <a:endParaRPr lang="en-US" dirty="0"/>
          </a:p>
        </p:txBody>
      </p:sp>
      <p:sp>
        <p:nvSpPr>
          <p:cNvPr id="6" name="Text Placeholder 5">
            <a:extLst>
              <a:ext uri="{FF2B5EF4-FFF2-40B4-BE49-F238E27FC236}">
                <a16:creationId xmlns:a16="http://schemas.microsoft.com/office/drawing/2014/main" id="{DC4C8E67-7CE2-3346-BC21-22597B94EBA8}"/>
              </a:ext>
            </a:extLst>
          </p:cNvPr>
          <p:cNvSpPr>
            <a:spLocks noGrp="1"/>
          </p:cNvSpPr>
          <p:nvPr>
            <p:ph type="body" sz="quarter" idx="42"/>
          </p:nvPr>
        </p:nvSpPr>
        <p:spPr>
          <a:xfrm>
            <a:off x="609600" y="2547938"/>
            <a:ext cx="5884863" cy="3560762"/>
          </a:xfrm>
        </p:spPr>
        <p:txBody>
          <a:bodyPr/>
          <a:lstStyle/>
          <a:p>
            <a:pPr lvl="0"/>
            <a:r>
              <a:rPr lang="en-US"/>
              <a:t>Click to edit Master text styles</a:t>
            </a:r>
          </a:p>
        </p:txBody>
      </p:sp>
    </p:spTree>
    <p:extLst>
      <p:ext uri="{BB962C8B-B14F-4D97-AF65-F5344CB8AC3E}">
        <p14:creationId xmlns:p14="http://schemas.microsoft.com/office/powerpoint/2010/main" val="104366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MRC-Back1">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0472FAB6-F0C2-CB40-A177-425D5AC4CF50}"/>
              </a:ext>
            </a:extLst>
          </p:cNvPr>
          <p:cNvSpPr>
            <a:spLocks noGrp="1"/>
          </p:cNvSpPr>
          <p:nvPr>
            <p:ph type="body" sz="quarter" idx="10" hasCustomPrompt="1"/>
          </p:nvPr>
        </p:nvSpPr>
        <p:spPr>
          <a:xfrm>
            <a:off x="2266924" y="1860906"/>
            <a:ext cx="3626175" cy="920046"/>
          </a:xfrm>
          <a:prstGeom prst="rect">
            <a:avLst/>
          </a:prstGeom>
        </p:spPr>
        <p:txBody>
          <a:bodyPr anchor="b" anchorCtr="0"/>
          <a:lstStyle>
            <a:lvl1pPr marL="7937" indent="0" algn="ctr">
              <a:lnSpc>
                <a:spcPts val="4500"/>
              </a:lnSpc>
              <a:spcBef>
                <a:spcPts val="0"/>
              </a:spcBef>
              <a:buFontTx/>
              <a:buNone/>
              <a:defRPr sz="4200" b="0" i="0" cap="none" spc="100" baseline="0">
                <a:solidFill>
                  <a:schemeClr val="tx1"/>
                </a:solidFill>
              </a:defRPr>
            </a:lvl1pPr>
          </a:lstStyle>
          <a:p>
            <a:pPr lvl="0"/>
            <a:r>
              <a:rPr lang="en-US" dirty="0"/>
              <a:t>Thank You</a:t>
            </a:r>
          </a:p>
        </p:txBody>
      </p:sp>
      <p:sp>
        <p:nvSpPr>
          <p:cNvPr id="11" name="Text Placeholder 5">
            <a:extLst>
              <a:ext uri="{FF2B5EF4-FFF2-40B4-BE49-F238E27FC236}">
                <a16:creationId xmlns:a16="http://schemas.microsoft.com/office/drawing/2014/main" id="{F3883678-FB4C-EC44-B279-D801050C8BB4}"/>
              </a:ext>
            </a:extLst>
          </p:cNvPr>
          <p:cNvSpPr>
            <a:spLocks noGrp="1"/>
          </p:cNvSpPr>
          <p:nvPr>
            <p:ph type="body" sz="quarter" idx="12" hasCustomPrompt="1"/>
          </p:nvPr>
        </p:nvSpPr>
        <p:spPr>
          <a:xfrm>
            <a:off x="8816032" y="1792071"/>
            <a:ext cx="2432050" cy="2365712"/>
          </a:xfrm>
          <a:prstGeom prst="rect">
            <a:avLst/>
          </a:prstGeom>
        </p:spPr>
        <p:txBody>
          <a:bodyPr anchor="ctr">
            <a:noAutofit/>
          </a:bodyPr>
          <a:lstStyle>
            <a:lvl1pPr marL="7937" indent="0">
              <a:lnSpc>
                <a:spcPts val="2380"/>
              </a:lnSpc>
              <a:spcBef>
                <a:spcPts val="0"/>
              </a:spcBef>
              <a:buNone/>
              <a:defRPr sz="1600" b="0">
                <a:solidFill>
                  <a:schemeClr val="tx1"/>
                </a:solidFill>
              </a:defRPr>
            </a:lvl1pPr>
            <a:lvl2pPr marL="290512" indent="0">
              <a:buNone/>
              <a:defRPr/>
            </a:lvl2pPr>
            <a:lvl3pPr marL="638175" indent="0">
              <a:buNone/>
              <a:defRPr/>
            </a:lvl3pPr>
            <a:lvl4pPr marL="920750" indent="0">
              <a:buNone/>
              <a:defRPr/>
            </a:lvl4pPr>
            <a:lvl5pPr marL="1203325" indent="0">
              <a:buNone/>
              <a:defRPr/>
            </a:lvl5pPr>
          </a:lstStyle>
          <a:p>
            <a:pPr lvl="0"/>
            <a:r>
              <a:rPr lang="en-US" dirty="0"/>
              <a:t>Name</a:t>
            </a:r>
            <a:br>
              <a:rPr lang="en-US" dirty="0"/>
            </a:br>
            <a:r>
              <a:rPr lang="en-US" dirty="0"/>
              <a:t>Title</a:t>
            </a:r>
            <a:br>
              <a:rPr lang="en-US" dirty="0"/>
            </a:br>
            <a:r>
              <a:rPr lang="en-US" dirty="0"/>
              <a:t>Phone</a:t>
            </a:r>
            <a:br>
              <a:rPr lang="en-US" dirty="0"/>
            </a:br>
            <a:r>
              <a:rPr lang="en-US" dirty="0"/>
              <a:t>Email Address</a:t>
            </a:r>
            <a:br>
              <a:rPr lang="en-US" dirty="0"/>
            </a:br>
            <a:r>
              <a:rPr lang="en-US" dirty="0"/>
              <a:t>Mailing Address 1</a:t>
            </a:r>
            <a:br>
              <a:rPr lang="en-US" dirty="0"/>
            </a:br>
            <a:r>
              <a:rPr lang="en-US" dirty="0"/>
              <a:t>Mailing Address 2</a:t>
            </a:r>
            <a:br>
              <a:rPr lang="en-US" dirty="0"/>
            </a:br>
            <a:r>
              <a:rPr lang="en-US" dirty="0"/>
              <a:t>Mailing Address 3</a:t>
            </a:r>
          </a:p>
        </p:txBody>
      </p:sp>
      <p:cxnSp>
        <p:nvCxnSpPr>
          <p:cNvPr id="12" name="Straight Connector 11">
            <a:extLst>
              <a:ext uri="{FF2B5EF4-FFF2-40B4-BE49-F238E27FC236}">
                <a16:creationId xmlns:a16="http://schemas.microsoft.com/office/drawing/2014/main" id="{D8E0087F-9C55-104B-832B-A8E04ECA0815}"/>
              </a:ext>
            </a:extLst>
          </p:cNvPr>
          <p:cNvCxnSpPr>
            <a:cxnSpLocks/>
          </p:cNvCxnSpPr>
          <p:nvPr userDrawn="1"/>
        </p:nvCxnSpPr>
        <p:spPr>
          <a:xfrm>
            <a:off x="8488027" y="1899647"/>
            <a:ext cx="0" cy="2183675"/>
          </a:xfrm>
          <a:prstGeom prst="line">
            <a:avLst/>
          </a:prstGeom>
          <a:ln w="4445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37EA5A0D-AC62-144B-B781-471364A3CD60}"/>
              </a:ext>
            </a:extLst>
          </p:cNvPr>
          <p:cNvSpPr/>
          <p:nvPr userDrawn="1"/>
        </p:nvSpPr>
        <p:spPr>
          <a:xfrm>
            <a:off x="196114" y="6422890"/>
            <a:ext cx="2576346" cy="246221"/>
          </a:xfrm>
          <a:prstGeom prst="rect">
            <a:avLst/>
          </a:prstGeom>
        </p:spPr>
        <p:txBody>
          <a:bodyPr wrap="none">
            <a:spAutoFit/>
          </a:bodyPr>
          <a:lstStyle/>
          <a:p>
            <a:pPr algn="l"/>
            <a:r>
              <a:rPr lang="en-US" sz="1000" b="0" i="0" kern="1200" dirty="0">
                <a:solidFill>
                  <a:schemeClr val="bg1"/>
                </a:solidFill>
                <a:effectLst/>
                <a:latin typeface="Arial" charset="0"/>
                <a:ea typeface="Arial" charset="0"/>
                <a:cs typeface="Arial" charset="0"/>
              </a:rPr>
              <a:t>©2020 Ameresco, Inc. All rights reserved.</a:t>
            </a:r>
            <a:r>
              <a:rPr lang="en-US" sz="1000" b="0" i="0" dirty="0">
                <a:solidFill>
                  <a:schemeClr val="bg1"/>
                </a:solidFill>
                <a:effectLst/>
                <a:latin typeface="Arial" charset="0"/>
                <a:ea typeface="Arial" charset="0"/>
                <a:cs typeface="Arial" charset="0"/>
              </a:rPr>
              <a:t> </a:t>
            </a:r>
            <a:endParaRPr lang="en-US" sz="1000" b="0" i="0" dirty="0">
              <a:solidFill>
                <a:schemeClr val="bg1"/>
              </a:solidFill>
              <a:latin typeface="Arial" charset="0"/>
              <a:ea typeface="Arial" charset="0"/>
              <a:cs typeface="Arial" charset="0"/>
            </a:endParaRPr>
          </a:p>
        </p:txBody>
      </p:sp>
      <p:sp>
        <p:nvSpPr>
          <p:cNvPr id="14" name="TextBox 13">
            <a:extLst>
              <a:ext uri="{FF2B5EF4-FFF2-40B4-BE49-F238E27FC236}">
                <a16:creationId xmlns:a16="http://schemas.microsoft.com/office/drawing/2014/main" id="{54CC4409-ED36-BE4C-8BF7-BED3D7353E61}"/>
              </a:ext>
            </a:extLst>
          </p:cNvPr>
          <p:cNvSpPr txBox="1"/>
          <p:nvPr userDrawn="1"/>
        </p:nvSpPr>
        <p:spPr>
          <a:xfrm>
            <a:off x="8720385" y="939035"/>
            <a:ext cx="2969956" cy="338554"/>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sz="1600" b="1" i="0" kern="1200" spc="20" baseline="0" noProof="0" dirty="0">
                <a:solidFill>
                  <a:schemeClr val="accent1"/>
                </a:solidFill>
                <a:latin typeface="Arial" charset="0"/>
                <a:cs typeface="Arial" charset="0"/>
              </a:rPr>
              <a:t>ameresco.com</a:t>
            </a:r>
          </a:p>
        </p:txBody>
      </p:sp>
      <p:pic>
        <p:nvPicPr>
          <p:cNvPr id="15" name="Picture 14">
            <a:extLst>
              <a:ext uri="{FF2B5EF4-FFF2-40B4-BE49-F238E27FC236}">
                <a16:creationId xmlns:a16="http://schemas.microsoft.com/office/drawing/2014/main" id="{D2A371B6-7AC8-9041-922F-DBEB69DC57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16032" y="495223"/>
            <a:ext cx="2629264" cy="443490"/>
          </a:xfrm>
          <a:prstGeom prst="rect">
            <a:avLst/>
          </a:prstGeom>
        </p:spPr>
      </p:pic>
      <p:grpSp>
        <p:nvGrpSpPr>
          <p:cNvPr id="9" name="Group 8">
            <a:extLst>
              <a:ext uri="{FF2B5EF4-FFF2-40B4-BE49-F238E27FC236}">
                <a16:creationId xmlns:a16="http://schemas.microsoft.com/office/drawing/2014/main" id="{AF7963B9-19B0-6540-A177-D11B6533FD38}"/>
              </a:ext>
            </a:extLst>
          </p:cNvPr>
          <p:cNvGrpSpPr/>
          <p:nvPr userDrawn="1"/>
        </p:nvGrpSpPr>
        <p:grpSpPr>
          <a:xfrm flipH="1">
            <a:off x="-10596" y="3219323"/>
            <a:ext cx="12205770" cy="3666370"/>
            <a:chOff x="-9092" y="3219323"/>
            <a:chExt cx="12235008" cy="3666370"/>
          </a:xfrm>
        </p:grpSpPr>
        <p:sp>
          <p:nvSpPr>
            <p:cNvPr id="10" name="Rectangle 5">
              <a:extLst>
                <a:ext uri="{FF2B5EF4-FFF2-40B4-BE49-F238E27FC236}">
                  <a16:creationId xmlns:a16="http://schemas.microsoft.com/office/drawing/2014/main" id="{19F96390-B755-7047-8FF9-60BEF279920B}"/>
                </a:ext>
              </a:extLst>
            </p:cNvPr>
            <p:cNvSpPr/>
            <p:nvPr userDrawn="1"/>
          </p:nvSpPr>
          <p:spPr>
            <a:xfrm>
              <a:off x="-9092" y="4188293"/>
              <a:ext cx="3788226" cy="251799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42455 w 4442455"/>
                <a:gd name="connsiteY0" fmla="*/ 1943798 h 3198065"/>
                <a:gd name="connsiteX1" fmla="*/ 177 w 4442455"/>
                <a:gd name="connsiteY1" fmla="*/ 0 h 3198065"/>
                <a:gd name="connsiteX2" fmla="*/ 5472 w 4442455"/>
                <a:gd name="connsiteY2" fmla="*/ 3198065 h 3198065"/>
                <a:gd name="connsiteX3" fmla="*/ 4442455 w 4442455"/>
                <a:gd name="connsiteY3" fmla="*/ 1943798 h 3198065"/>
                <a:gd name="connsiteX0" fmla="*/ 4864463 w 4864463"/>
                <a:gd name="connsiteY0" fmla="*/ 1797834 h 3198065"/>
                <a:gd name="connsiteX1" fmla="*/ 177 w 4864463"/>
                <a:gd name="connsiteY1" fmla="*/ 0 h 3198065"/>
                <a:gd name="connsiteX2" fmla="*/ 5472 w 4864463"/>
                <a:gd name="connsiteY2" fmla="*/ 3198065 h 3198065"/>
                <a:gd name="connsiteX3" fmla="*/ 4864463 w 4864463"/>
                <a:gd name="connsiteY3" fmla="*/ 1797834 h 3198065"/>
                <a:gd name="connsiteX0" fmla="*/ 4836023 w 4836023"/>
                <a:gd name="connsiteY0" fmla="*/ 1822029 h 3198065"/>
                <a:gd name="connsiteX1" fmla="*/ 177 w 4836023"/>
                <a:gd name="connsiteY1" fmla="*/ 0 h 3198065"/>
                <a:gd name="connsiteX2" fmla="*/ 5472 w 4836023"/>
                <a:gd name="connsiteY2" fmla="*/ 3198065 h 3198065"/>
                <a:gd name="connsiteX3" fmla="*/ 4836023 w 4836023"/>
                <a:gd name="connsiteY3" fmla="*/ 1822029 h 3198065"/>
              </a:gdLst>
              <a:ahLst/>
              <a:cxnLst>
                <a:cxn ang="0">
                  <a:pos x="connsiteX0" y="connsiteY0"/>
                </a:cxn>
                <a:cxn ang="0">
                  <a:pos x="connsiteX1" y="connsiteY1"/>
                </a:cxn>
                <a:cxn ang="0">
                  <a:pos x="connsiteX2" y="connsiteY2"/>
                </a:cxn>
                <a:cxn ang="0">
                  <a:pos x="connsiteX3" y="connsiteY3"/>
                </a:cxn>
              </a:cxnLst>
              <a:rect l="l" t="t" r="r" b="b"/>
              <a:pathLst>
                <a:path w="4836023" h="3198065">
                  <a:moveTo>
                    <a:pt x="4836023" y="1822029"/>
                  </a:moveTo>
                  <a:lnTo>
                    <a:pt x="177" y="0"/>
                  </a:lnTo>
                  <a:cubicBezTo>
                    <a:pt x="-1300" y="1030773"/>
                    <a:pt x="6949" y="2167292"/>
                    <a:pt x="5472" y="3198065"/>
                  </a:cubicBezTo>
                  <a:lnTo>
                    <a:pt x="4836023" y="1822029"/>
                  </a:lnTo>
                  <a:close/>
                </a:path>
              </a:pathLst>
            </a:custGeom>
            <a:gradFill flip="none" rotWithShape="1">
              <a:gsLst>
                <a:gs pos="45000">
                  <a:srgbClr val="168F46"/>
                </a:gs>
                <a:gs pos="59000">
                  <a:schemeClr val="accent4"/>
                </a:gs>
                <a:gs pos="1000">
                  <a:schemeClr val="accent3"/>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13" name="Group 12">
              <a:extLst>
                <a:ext uri="{FF2B5EF4-FFF2-40B4-BE49-F238E27FC236}">
                  <a16:creationId xmlns:a16="http://schemas.microsoft.com/office/drawing/2014/main" id="{A893BEE1-1644-D749-A4C0-794D5645D8C9}"/>
                </a:ext>
              </a:extLst>
            </p:cNvPr>
            <p:cNvGrpSpPr/>
            <p:nvPr userDrawn="1"/>
          </p:nvGrpSpPr>
          <p:grpSpPr>
            <a:xfrm>
              <a:off x="-5506" y="3219323"/>
              <a:ext cx="12231422" cy="3666370"/>
              <a:chOff x="-5506" y="3219323"/>
              <a:chExt cx="12231422" cy="3666370"/>
            </a:xfrm>
          </p:grpSpPr>
          <p:sp>
            <p:nvSpPr>
              <p:cNvPr id="17" name="Rectangle 5">
                <a:extLst>
                  <a:ext uri="{FF2B5EF4-FFF2-40B4-BE49-F238E27FC236}">
                    <a16:creationId xmlns:a16="http://schemas.microsoft.com/office/drawing/2014/main" id="{CAD94408-8982-E94D-95D7-920D41673A61}"/>
                  </a:ext>
                </a:extLst>
              </p:cNvPr>
              <p:cNvSpPr/>
              <p:nvPr userDrawn="1"/>
            </p:nvSpPr>
            <p:spPr>
              <a:xfrm>
                <a:off x="-5506" y="3227359"/>
                <a:ext cx="12215296"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4835" h="3638484">
                    <a:moveTo>
                      <a:pt x="1945" y="3443512"/>
                    </a:moveTo>
                    <a:lnTo>
                      <a:pt x="12211485" y="0"/>
                    </a:lnTo>
                    <a:lnTo>
                      <a:pt x="12224835" y="3638484"/>
                    </a:lnTo>
                    <a:lnTo>
                      <a:pt x="0" y="3638173"/>
                    </a:lnTo>
                    <a:cubicBezTo>
                      <a:pt x="648" y="3573286"/>
                      <a:pt x="1297" y="3508399"/>
                      <a:pt x="1945" y="3443512"/>
                    </a:cubicBezTo>
                    <a:close/>
                  </a:path>
                </a:pathLst>
              </a:custGeom>
              <a:gradFill flip="none" rotWithShape="1">
                <a:gsLst>
                  <a:gs pos="75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E552B552-E9DA-4641-B06D-EDA21B536B2D}"/>
                  </a:ext>
                </a:extLst>
              </p:cNvPr>
              <p:cNvSpPr/>
              <p:nvPr userDrawn="1"/>
            </p:nvSpPr>
            <p:spPr>
              <a:xfrm>
                <a:off x="3765609" y="3227359"/>
                <a:ext cx="8449691"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0 w 9045467"/>
                  <a:gd name="connsiteY0" fmla="*/ 2392407 h 3655528"/>
                  <a:gd name="connsiteX1" fmla="*/ 8418410 w 9045467"/>
                  <a:gd name="connsiteY1" fmla="*/ 17044 h 3655528"/>
                  <a:gd name="connsiteX2" fmla="*/ 8431760 w 9045467"/>
                  <a:gd name="connsiteY2" fmla="*/ 3655528 h 3655528"/>
                  <a:gd name="connsiteX3" fmla="*/ 3619349 w 9045467"/>
                  <a:gd name="connsiteY3" fmla="*/ 3655217 h 3655528"/>
                  <a:gd name="connsiteX4" fmla="*/ 0 w 9045467"/>
                  <a:gd name="connsiteY4" fmla="*/ 2392407 h 3655528"/>
                  <a:gd name="connsiteX0" fmla="*/ 0 w 9045467"/>
                  <a:gd name="connsiteY0" fmla="*/ 2375363 h 3638484"/>
                  <a:gd name="connsiteX1" fmla="*/ 8418410 w 9045467"/>
                  <a:gd name="connsiteY1" fmla="*/ 0 h 3638484"/>
                  <a:gd name="connsiteX2" fmla="*/ 8431760 w 9045467"/>
                  <a:gd name="connsiteY2" fmla="*/ 3638484 h 3638484"/>
                  <a:gd name="connsiteX3" fmla="*/ 3619349 w 9045467"/>
                  <a:gd name="connsiteY3" fmla="*/ 3638173 h 3638484"/>
                  <a:gd name="connsiteX4" fmla="*/ 0 w 9045467"/>
                  <a:gd name="connsiteY4" fmla="*/ 2375363 h 3638484"/>
                  <a:gd name="connsiteX0" fmla="*/ 0 w 8431760"/>
                  <a:gd name="connsiteY0" fmla="*/ 2375363 h 3638484"/>
                  <a:gd name="connsiteX1" fmla="*/ 8418410 w 8431760"/>
                  <a:gd name="connsiteY1" fmla="*/ 0 h 3638484"/>
                  <a:gd name="connsiteX2" fmla="*/ 8431760 w 8431760"/>
                  <a:gd name="connsiteY2" fmla="*/ 3638484 h 3638484"/>
                  <a:gd name="connsiteX3" fmla="*/ 3619349 w 8431760"/>
                  <a:gd name="connsiteY3" fmla="*/ 3638173 h 3638484"/>
                  <a:gd name="connsiteX4" fmla="*/ 0 w 8431760"/>
                  <a:gd name="connsiteY4" fmla="*/ 2375363 h 3638484"/>
                  <a:gd name="connsiteX0" fmla="*/ 126772 w 8558532"/>
                  <a:gd name="connsiteY0" fmla="*/ 2375363 h 3638484"/>
                  <a:gd name="connsiteX1" fmla="*/ 8555547 w 8558532"/>
                  <a:gd name="connsiteY1" fmla="*/ 0 h 3638484"/>
                  <a:gd name="connsiteX2" fmla="*/ 8558532 w 8558532"/>
                  <a:gd name="connsiteY2" fmla="*/ 3638484 h 3638484"/>
                  <a:gd name="connsiteX3" fmla="*/ 3746121 w 8558532"/>
                  <a:gd name="connsiteY3" fmla="*/ 3638173 h 3638484"/>
                  <a:gd name="connsiteX4" fmla="*/ 126772 w 8558532"/>
                  <a:gd name="connsiteY4" fmla="*/ 2375363 h 3638484"/>
                  <a:gd name="connsiteX0" fmla="*/ 126772 w 8558532"/>
                  <a:gd name="connsiteY0" fmla="*/ 2375363 h 3638484"/>
                  <a:gd name="connsiteX1" fmla="*/ 8555547 w 8558532"/>
                  <a:gd name="connsiteY1" fmla="*/ 0 h 3638484"/>
                  <a:gd name="connsiteX2" fmla="*/ 8558532 w 8558532"/>
                  <a:gd name="connsiteY2" fmla="*/ 3638484 h 3638484"/>
                  <a:gd name="connsiteX3" fmla="*/ 3746121 w 8558532"/>
                  <a:gd name="connsiteY3" fmla="*/ 3638173 h 3638484"/>
                  <a:gd name="connsiteX4" fmla="*/ 126772 w 8558532"/>
                  <a:gd name="connsiteY4" fmla="*/ 2375363 h 3638484"/>
                  <a:gd name="connsiteX0" fmla="*/ 0 w 8431760"/>
                  <a:gd name="connsiteY0" fmla="*/ 2375363 h 3638484"/>
                  <a:gd name="connsiteX1" fmla="*/ 8428775 w 8431760"/>
                  <a:gd name="connsiteY1" fmla="*/ 0 h 3638484"/>
                  <a:gd name="connsiteX2" fmla="*/ 8431760 w 8431760"/>
                  <a:gd name="connsiteY2" fmla="*/ 3638484 h 3638484"/>
                  <a:gd name="connsiteX3" fmla="*/ 3619349 w 8431760"/>
                  <a:gd name="connsiteY3" fmla="*/ 3638173 h 3638484"/>
                  <a:gd name="connsiteX4" fmla="*/ 0 w 8431760"/>
                  <a:gd name="connsiteY4" fmla="*/ 2375363 h 3638484"/>
                  <a:gd name="connsiteX0" fmla="*/ 0 w 9080245"/>
                  <a:gd name="connsiteY0" fmla="*/ 2401852 h 3655235"/>
                  <a:gd name="connsiteX1" fmla="*/ 8453302 w 9080245"/>
                  <a:gd name="connsiteY1" fmla="*/ 16751 h 3655235"/>
                  <a:gd name="connsiteX2" fmla="*/ 8456287 w 9080245"/>
                  <a:gd name="connsiteY2" fmla="*/ 3655235 h 3655235"/>
                  <a:gd name="connsiteX3" fmla="*/ 3643876 w 9080245"/>
                  <a:gd name="connsiteY3" fmla="*/ 3654924 h 3655235"/>
                  <a:gd name="connsiteX4" fmla="*/ 0 w 9080245"/>
                  <a:gd name="connsiteY4" fmla="*/ 2401852 h 3655235"/>
                  <a:gd name="connsiteX0" fmla="*/ 0 w 9080246"/>
                  <a:gd name="connsiteY0" fmla="*/ 2385101 h 3638484"/>
                  <a:gd name="connsiteX1" fmla="*/ 8453302 w 9080246"/>
                  <a:gd name="connsiteY1" fmla="*/ 0 h 3638484"/>
                  <a:gd name="connsiteX2" fmla="*/ 8456287 w 9080246"/>
                  <a:gd name="connsiteY2" fmla="*/ 3638484 h 3638484"/>
                  <a:gd name="connsiteX3" fmla="*/ 3643876 w 9080246"/>
                  <a:gd name="connsiteY3" fmla="*/ 3638173 h 3638484"/>
                  <a:gd name="connsiteX4" fmla="*/ 0 w 9080246"/>
                  <a:gd name="connsiteY4" fmla="*/ 2385101 h 3638484"/>
                  <a:gd name="connsiteX0" fmla="*/ 0 w 8456287"/>
                  <a:gd name="connsiteY0" fmla="*/ 2385101 h 3638484"/>
                  <a:gd name="connsiteX1" fmla="*/ 8453302 w 8456287"/>
                  <a:gd name="connsiteY1" fmla="*/ 0 h 3638484"/>
                  <a:gd name="connsiteX2" fmla="*/ 8456287 w 8456287"/>
                  <a:gd name="connsiteY2" fmla="*/ 3638484 h 3638484"/>
                  <a:gd name="connsiteX3" fmla="*/ 3643876 w 8456287"/>
                  <a:gd name="connsiteY3" fmla="*/ 3638173 h 3638484"/>
                  <a:gd name="connsiteX4" fmla="*/ 0 w 8456287"/>
                  <a:gd name="connsiteY4" fmla="*/ 2385101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6287" h="3638484">
                    <a:moveTo>
                      <a:pt x="0" y="2385101"/>
                    </a:moveTo>
                    <a:lnTo>
                      <a:pt x="8453302" y="0"/>
                    </a:lnTo>
                    <a:lnTo>
                      <a:pt x="8456287" y="3638484"/>
                    </a:lnTo>
                    <a:lnTo>
                      <a:pt x="3643876" y="3638173"/>
                    </a:lnTo>
                    <a:lnTo>
                      <a:pt x="0" y="2385101"/>
                    </a:lnTo>
                    <a:close/>
                  </a:path>
                </a:pathLst>
              </a:custGeom>
              <a:gradFill flip="none" rotWithShape="1">
                <a:gsLst>
                  <a:gs pos="21000">
                    <a:srgbClr val="03507A"/>
                  </a:gs>
                  <a:gs pos="69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9" name="Rectangle 5">
                <a:extLst>
                  <a:ext uri="{FF2B5EF4-FFF2-40B4-BE49-F238E27FC236}">
                    <a16:creationId xmlns:a16="http://schemas.microsoft.com/office/drawing/2014/main" id="{BBED7306-2C19-F940-9444-05ED8F31332C}"/>
                  </a:ext>
                </a:extLst>
              </p:cNvPr>
              <p:cNvSpPr/>
              <p:nvPr userDrawn="1"/>
            </p:nvSpPr>
            <p:spPr>
              <a:xfrm>
                <a:off x="7392272" y="3525401"/>
                <a:ext cx="4831522" cy="336029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4826514"/>
                  <a:gd name="connsiteY0" fmla="*/ 3029898 h 3030209"/>
                  <a:gd name="connsiteX1" fmla="*/ 4826514 w 4826514"/>
                  <a:gd name="connsiteY1" fmla="*/ 0 h 3030209"/>
                  <a:gd name="connsiteX2" fmla="*/ 4812411 w 4826514"/>
                  <a:gd name="connsiteY2" fmla="*/ 3030209 h 3030209"/>
                  <a:gd name="connsiteX3" fmla="*/ 0 w 4826514"/>
                  <a:gd name="connsiteY3" fmla="*/ 3029898 h 3030209"/>
                  <a:gd name="connsiteX0" fmla="*/ 0 w 4826514"/>
                  <a:gd name="connsiteY0" fmla="*/ 3305791 h 3306102"/>
                  <a:gd name="connsiteX1" fmla="*/ 4826514 w 4826514"/>
                  <a:gd name="connsiteY1" fmla="*/ 0 h 3306102"/>
                  <a:gd name="connsiteX2" fmla="*/ 4812411 w 4826514"/>
                  <a:gd name="connsiteY2" fmla="*/ 3306102 h 3306102"/>
                  <a:gd name="connsiteX3" fmla="*/ 0 w 4826514"/>
                  <a:gd name="connsiteY3" fmla="*/ 3305791 h 3306102"/>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 name="connsiteX0" fmla="*/ 0 w 4831522"/>
                  <a:gd name="connsiteY0" fmla="*/ 3320167 h 3329962"/>
                  <a:gd name="connsiteX1" fmla="*/ 4802432 w 4831522"/>
                  <a:gd name="connsiteY1" fmla="*/ 0 h 3329962"/>
                  <a:gd name="connsiteX2" fmla="*/ 4831522 w 4831522"/>
                  <a:gd name="connsiteY2" fmla="*/ 3329962 h 3329962"/>
                  <a:gd name="connsiteX3" fmla="*/ 0 w 4831522"/>
                  <a:gd name="connsiteY3" fmla="*/ 3320167 h 3329962"/>
                  <a:gd name="connsiteX0" fmla="*/ 0 w 4832109"/>
                  <a:gd name="connsiteY0" fmla="*/ 3335973 h 3345768"/>
                  <a:gd name="connsiteX1" fmla="*/ 4831098 w 4832109"/>
                  <a:gd name="connsiteY1" fmla="*/ 0 h 3345768"/>
                  <a:gd name="connsiteX2" fmla="*/ 4831522 w 4832109"/>
                  <a:gd name="connsiteY2" fmla="*/ 3345768 h 3345768"/>
                  <a:gd name="connsiteX3" fmla="*/ 0 w 4832109"/>
                  <a:gd name="connsiteY3" fmla="*/ 3335973 h 3345768"/>
                  <a:gd name="connsiteX0" fmla="*/ 0 w 4835294"/>
                  <a:gd name="connsiteY0" fmla="*/ 3342296 h 3345768"/>
                  <a:gd name="connsiteX1" fmla="*/ 4834283 w 4835294"/>
                  <a:gd name="connsiteY1" fmla="*/ 0 h 3345768"/>
                  <a:gd name="connsiteX2" fmla="*/ 4834707 w 4835294"/>
                  <a:gd name="connsiteY2" fmla="*/ 3345768 h 3345768"/>
                  <a:gd name="connsiteX3" fmla="*/ 0 w 4835294"/>
                  <a:gd name="connsiteY3" fmla="*/ 3342296 h 3345768"/>
                </a:gdLst>
                <a:ahLst/>
                <a:cxnLst>
                  <a:cxn ang="0">
                    <a:pos x="connsiteX0" y="connsiteY0"/>
                  </a:cxn>
                  <a:cxn ang="0">
                    <a:pos x="connsiteX1" y="connsiteY1"/>
                  </a:cxn>
                  <a:cxn ang="0">
                    <a:pos x="connsiteX2" y="connsiteY2"/>
                  </a:cxn>
                  <a:cxn ang="0">
                    <a:pos x="connsiteX3" y="connsiteY3"/>
                  </a:cxn>
                </a:cxnLst>
                <a:rect l="l" t="t" r="r" b="b"/>
                <a:pathLst>
                  <a:path w="4835294" h="3345768">
                    <a:moveTo>
                      <a:pt x="0" y="3342296"/>
                    </a:moveTo>
                    <a:lnTo>
                      <a:pt x="4834283" y="0"/>
                    </a:lnTo>
                    <a:cubicBezTo>
                      <a:pt x="4837609" y="1106826"/>
                      <a:pt x="4831381" y="2238942"/>
                      <a:pt x="4834707" y="3345768"/>
                    </a:cubicBezTo>
                    <a:lnTo>
                      <a:pt x="0" y="3342296"/>
                    </a:lnTo>
                    <a:close/>
                  </a:path>
                </a:pathLst>
              </a:custGeom>
              <a:gradFill flip="none" rotWithShape="1">
                <a:gsLst>
                  <a:gs pos="0">
                    <a:srgbClr val="01609A"/>
                  </a:gs>
                  <a:gs pos="60000">
                    <a:srgbClr val="063D56"/>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0" name="Rectangle 5">
                <a:extLst>
                  <a:ext uri="{FF2B5EF4-FFF2-40B4-BE49-F238E27FC236}">
                    <a16:creationId xmlns:a16="http://schemas.microsoft.com/office/drawing/2014/main" id="{E366BF15-0F56-494C-89A6-B362B3C03220}"/>
                  </a:ext>
                </a:extLst>
              </p:cNvPr>
              <p:cNvSpPr/>
              <p:nvPr userDrawn="1"/>
            </p:nvSpPr>
            <p:spPr>
              <a:xfrm>
                <a:off x="7811860" y="3219323"/>
                <a:ext cx="4411466" cy="1763399"/>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4225733"/>
                  <a:gd name="connsiteY0" fmla="*/ 1113777 h 1799090"/>
                  <a:gd name="connsiteX1" fmla="*/ 3934992 w 4225733"/>
                  <a:gd name="connsiteY1" fmla="*/ 10520 h 1799090"/>
                  <a:gd name="connsiteX2" fmla="*/ 3932139 w 4225733"/>
                  <a:gd name="connsiteY2" fmla="*/ 592194 h 1799090"/>
                  <a:gd name="connsiteX3" fmla="*/ 2106726 w 4225733"/>
                  <a:gd name="connsiteY3" fmla="*/ 1799090 h 1799090"/>
                  <a:gd name="connsiteX4" fmla="*/ 0 w 4225733"/>
                  <a:gd name="connsiteY4" fmla="*/ 1113777 h 1799090"/>
                  <a:gd name="connsiteX0" fmla="*/ 36307 w 4262041"/>
                  <a:gd name="connsiteY0" fmla="*/ 1113777 h 1786445"/>
                  <a:gd name="connsiteX1" fmla="*/ 3971299 w 4262041"/>
                  <a:gd name="connsiteY1" fmla="*/ 10520 h 1786445"/>
                  <a:gd name="connsiteX2" fmla="*/ 3968446 w 4262041"/>
                  <a:gd name="connsiteY2" fmla="*/ 592194 h 1786445"/>
                  <a:gd name="connsiteX3" fmla="*/ 2136678 w 4262041"/>
                  <a:gd name="connsiteY3" fmla="*/ 1786445 h 1786445"/>
                  <a:gd name="connsiteX4" fmla="*/ 36307 w 4262041"/>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3934992"/>
                  <a:gd name="connsiteY0" fmla="*/ 1103257 h 1775925"/>
                  <a:gd name="connsiteX1" fmla="*/ 3934992 w 3934992"/>
                  <a:gd name="connsiteY1" fmla="*/ 0 h 1775925"/>
                  <a:gd name="connsiteX2" fmla="*/ 3932139 w 3934992"/>
                  <a:gd name="connsiteY2" fmla="*/ 581674 h 1775925"/>
                  <a:gd name="connsiteX3" fmla="*/ 2100371 w 3934992"/>
                  <a:gd name="connsiteY3" fmla="*/ 1775925 h 1775925"/>
                  <a:gd name="connsiteX4" fmla="*/ 0 w 3934992"/>
                  <a:gd name="connsiteY4" fmla="*/ 1103257 h 1775925"/>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0 w 3932139"/>
                  <a:gd name="connsiteY0" fmla="*/ 1096934 h 1769602"/>
                  <a:gd name="connsiteX1" fmla="*/ 3928637 w 3932139"/>
                  <a:gd name="connsiteY1" fmla="*/ 0 h 1769602"/>
                  <a:gd name="connsiteX2" fmla="*/ 3932139 w 3932139"/>
                  <a:gd name="connsiteY2" fmla="*/ 575351 h 1769602"/>
                  <a:gd name="connsiteX3" fmla="*/ 2100371 w 3932139"/>
                  <a:gd name="connsiteY3" fmla="*/ 1769602 h 1769602"/>
                  <a:gd name="connsiteX4" fmla="*/ 0 w 3932139"/>
                  <a:gd name="connsiteY4" fmla="*/ 1096934 h 1769602"/>
                  <a:gd name="connsiteX0" fmla="*/ 0 w 4222207"/>
                  <a:gd name="connsiteY0" fmla="*/ 1129602 h 1802270"/>
                  <a:gd name="connsiteX1" fmla="*/ 3928637 w 4222207"/>
                  <a:gd name="connsiteY1" fmla="*/ 32668 h 1802270"/>
                  <a:gd name="connsiteX2" fmla="*/ 3937059 w 4222207"/>
                  <a:gd name="connsiteY2" fmla="*/ 368170 h 1802270"/>
                  <a:gd name="connsiteX3" fmla="*/ 2100371 w 4222207"/>
                  <a:gd name="connsiteY3" fmla="*/ 1802270 h 1802270"/>
                  <a:gd name="connsiteX4" fmla="*/ 0 w 4222207"/>
                  <a:gd name="connsiteY4" fmla="*/ 1129602 h 1802270"/>
                  <a:gd name="connsiteX0" fmla="*/ 0 w 3937059"/>
                  <a:gd name="connsiteY0" fmla="*/ 1096934 h 1769602"/>
                  <a:gd name="connsiteX1" fmla="*/ 3928637 w 3937059"/>
                  <a:gd name="connsiteY1" fmla="*/ 0 h 1769602"/>
                  <a:gd name="connsiteX2" fmla="*/ 3937059 w 3937059"/>
                  <a:gd name="connsiteY2" fmla="*/ 335502 h 1769602"/>
                  <a:gd name="connsiteX3" fmla="*/ 2100371 w 3937059"/>
                  <a:gd name="connsiteY3" fmla="*/ 1769602 h 1769602"/>
                  <a:gd name="connsiteX4" fmla="*/ 0 w 3937059"/>
                  <a:gd name="connsiteY4" fmla="*/ 1096934 h 1769602"/>
                  <a:gd name="connsiteX0" fmla="*/ 0 w 4857140"/>
                  <a:gd name="connsiteY0" fmla="*/ 1302856 h 1806370"/>
                  <a:gd name="connsiteX1" fmla="*/ 4520125 w 4857140"/>
                  <a:gd name="connsiteY1" fmla="*/ 36768 h 1806370"/>
                  <a:gd name="connsiteX2" fmla="*/ 4528547 w 4857140"/>
                  <a:gd name="connsiteY2" fmla="*/ 372270 h 1806370"/>
                  <a:gd name="connsiteX3" fmla="*/ 2691859 w 4857140"/>
                  <a:gd name="connsiteY3" fmla="*/ 1806370 h 1806370"/>
                  <a:gd name="connsiteX4" fmla="*/ 0 w 4857140"/>
                  <a:gd name="connsiteY4" fmla="*/ 1302856 h 1806370"/>
                  <a:gd name="connsiteX0" fmla="*/ 0 w 4528547"/>
                  <a:gd name="connsiteY0" fmla="*/ 1266088 h 1769602"/>
                  <a:gd name="connsiteX1" fmla="*/ 4520125 w 4528547"/>
                  <a:gd name="connsiteY1" fmla="*/ 0 h 1769602"/>
                  <a:gd name="connsiteX2" fmla="*/ 4528547 w 4528547"/>
                  <a:gd name="connsiteY2" fmla="*/ 335502 h 1769602"/>
                  <a:gd name="connsiteX3" fmla="*/ 2691859 w 4528547"/>
                  <a:gd name="connsiteY3" fmla="*/ 1769602 h 1769602"/>
                  <a:gd name="connsiteX4" fmla="*/ 0 w 4528547"/>
                  <a:gd name="connsiteY4" fmla="*/ 1266088 h 1769602"/>
                  <a:gd name="connsiteX0" fmla="*/ 31950 w 4560497"/>
                  <a:gd name="connsiteY0" fmla="*/ 1266088 h 1769602"/>
                  <a:gd name="connsiteX1" fmla="*/ 4552075 w 4560497"/>
                  <a:gd name="connsiteY1" fmla="*/ 0 h 1769602"/>
                  <a:gd name="connsiteX2" fmla="*/ 4560497 w 4560497"/>
                  <a:gd name="connsiteY2" fmla="*/ 335502 h 1769602"/>
                  <a:gd name="connsiteX3" fmla="*/ 2671984 w 4560497"/>
                  <a:gd name="connsiteY3" fmla="*/ 1769602 h 1769602"/>
                  <a:gd name="connsiteX4" fmla="*/ 31950 w 4560497"/>
                  <a:gd name="connsiteY4" fmla="*/ 1266088 h 1769602"/>
                  <a:gd name="connsiteX0" fmla="*/ 0 w 4528547"/>
                  <a:gd name="connsiteY0" fmla="*/ 1266088 h 1769602"/>
                  <a:gd name="connsiteX1" fmla="*/ 4520125 w 4528547"/>
                  <a:gd name="connsiteY1" fmla="*/ 0 h 1769602"/>
                  <a:gd name="connsiteX2" fmla="*/ 4528547 w 4528547"/>
                  <a:gd name="connsiteY2" fmla="*/ 335502 h 1769602"/>
                  <a:gd name="connsiteX3" fmla="*/ 2640034 w 4528547"/>
                  <a:gd name="connsiteY3" fmla="*/ 1769602 h 1769602"/>
                  <a:gd name="connsiteX4" fmla="*/ 0 w 4528547"/>
                  <a:gd name="connsiteY4" fmla="*/ 1266088 h 1769602"/>
                  <a:gd name="connsiteX0" fmla="*/ 0 w 4528547"/>
                  <a:gd name="connsiteY0" fmla="*/ 1266088 h 1769602"/>
                  <a:gd name="connsiteX1" fmla="*/ 4520125 w 4528547"/>
                  <a:gd name="connsiteY1" fmla="*/ 0 h 1769602"/>
                  <a:gd name="connsiteX2" fmla="*/ 4528547 w 4528547"/>
                  <a:gd name="connsiteY2" fmla="*/ 335502 h 1769602"/>
                  <a:gd name="connsiteX3" fmla="*/ 2640034 w 4528547"/>
                  <a:gd name="connsiteY3" fmla="*/ 1769602 h 1769602"/>
                  <a:gd name="connsiteX4" fmla="*/ 0 w 4528547"/>
                  <a:gd name="connsiteY4" fmla="*/ 1266088 h 1769602"/>
                  <a:gd name="connsiteX0" fmla="*/ 0 w 4684582"/>
                  <a:gd name="connsiteY0" fmla="*/ 1259347 h 1804011"/>
                  <a:gd name="connsiteX1" fmla="*/ 4359467 w 4684582"/>
                  <a:gd name="connsiteY1" fmla="*/ 34409 h 1804011"/>
                  <a:gd name="connsiteX2" fmla="*/ 4367889 w 4684582"/>
                  <a:gd name="connsiteY2" fmla="*/ 369911 h 1804011"/>
                  <a:gd name="connsiteX3" fmla="*/ 2479376 w 4684582"/>
                  <a:gd name="connsiteY3" fmla="*/ 1804011 h 1804011"/>
                  <a:gd name="connsiteX4" fmla="*/ 0 w 4684582"/>
                  <a:gd name="connsiteY4" fmla="*/ 1259347 h 1804011"/>
                  <a:gd name="connsiteX0" fmla="*/ 0 w 4723545"/>
                  <a:gd name="connsiteY0" fmla="*/ 1275659 h 1804892"/>
                  <a:gd name="connsiteX1" fmla="*/ 4395744 w 4723545"/>
                  <a:gd name="connsiteY1" fmla="*/ 35290 h 1804892"/>
                  <a:gd name="connsiteX2" fmla="*/ 4404166 w 4723545"/>
                  <a:gd name="connsiteY2" fmla="*/ 370792 h 1804892"/>
                  <a:gd name="connsiteX3" fmla="*/ 2515653 w 4723545"/>
                  <a:gd name="connsiteY3" fmla="*/ 1804892 h 1804892"/>
                  <a:gd name="connsiteX4" fmla="*/ 0 w 4723545"/>
                  <a:gd name="connsiteY4" fmla="*/ 1275659 h 1804892"/>
                  <a:gd name="connsiteX0" fmla="*/ 0 w 4404166"/>
                  <a:gd name="connsiteY0" fmla="*/ 1240369 h 1769602"/>
                  <a:gd name="connsiteX1" fmla="*/ 4395744 w 4404166"/>
                  <a:gd name="connsiteY1" fmla="*/ 0 h 1769602"/>
                  <a:gd name="connsiteX2" fmla="*/ 4404166 w 4404166"/>
                  <a:gd name="connsiteY2" fmla="*/ 335502 h 1769602"/>
                  <a:gd name="connsiteX3" fmla="*/ 2515653 w 4404166"/>
                  <a:gd name="connsiteY3" fmla="*/ 1769602 h 1769602"/>
                  <a:gd name="connsiteX4" fmla="*/ 0 w 4404166"/>
                  <a:gd name="connsiteY4" fmla="*/ 1240369 h 1769602"/>
                  <a:gd name="connsiteX0" fmla="*/ 33788 w 4450262"/>
                  <a:gd name="connsiteY0" fmla="*/ 1245513 h 1774746"/>
                  <a:gd name="connsiteX1" fmla="*/ 4450262 w 4450262"/>
                  <a:gd name="connsiteY1" fmla="*/ 0 h 1774746"/>
                  <a:gd name="connsiteX2" fmla="*/ 4437954 w 4450262"/>
                  <a:gd name="connsiteY2" fmla="*/ 340646 h 1774746"/>
                  <a:gd name="connsiteX3" fmla="*/ 2549441 w 4450262"/>
                  <a:gd name="connsiteY3" fmla="*/ 1774746 h 1774746"/>
                  <a:gd name="connsiteX4" fmla="*/ 33788 w 4450262"/>
                  <a:gd name="connsiteY4" fmla="*/ 1245513 h 1774746"/>
                  <a:gd name="connsiteX0" fmla="*/ 33788 w 4450262"/>
                  <a:gd name="connsiteY0" fmla="*/ 1245513 h 1774746"/>
                  <a:gd name="connsiteX1" fmla="*/ 4450262 w 4450262"/>
                  <a:gd name="connsiteY1" fmla="*/ 0 h 1774746"/>
                  <a:gd name="connsiteX2" fmla="*/ 4437954 w 4450262"/>
                  <a:gd name="connsiteY2" fmla="*/ 340646 h 1774746"/>
                  <a:gd name="connsiteX3" fmla="*/ 2549441 w 4450262"/>
                  <a:gd name="connsiteY3" fmla="*/ 1774746 h 1774746"/>
                  <a:gd name="connsiteX4" fmla="*/ 33788 w 4450262"/>
                  <a:gd name="connsiteY4" fmla="*/ 1245513 h 1774746"/>
                  <a:gd name="connsiteX0" fmla="*/ 0 w 4416474"/>
                  <a:gd name="connsiteY0" fmla="*/ 1245513 h 1774746"/>
                  <a:gd name="connsiteX1" fmla="*/ 4416474 w 4416474"/>
                  <a:gd name="connsiteY1" fmla="*/ 0 h 1774746"/>
                  <a:gd name="connsiteX2" fmla="*/ 4404166 w 4416474"/>
                  <a:gd name="connsiteY2" fmla="*/ 340646 h 1774746"/>
                  <a:gd name="connsiteX3" fmla="*/ 2515653 w 4416474"/>
                  <a:gd name="connsiteY3" fmla="*/ 1774746 h 1774746"/>
                  <a:gd name="connsiteX4" fmla="*/ 0 w 4416474"/>
                  <a:gd name="connsiteY4" fmla="*/ 1245513 h 1774746"/>
                  <a:gd name="connsiteX0" fmla="*/ 0 w 4734880"/>
                  <a:gd name="connsiteY0" fmla="*/ 1269680 h 1809200"/>
                  <a:gd name="connsiteX1" fmla="*/ 4411292 w 4734880"/>
                  <a:gd name="connsiteY1" fmla="*/ 34454 h 1809200"/>
                  <a:gd name="connsiteX2" fmla="*/ 4398984 w 4734880"/>
                  <a:gd name="connsiteY2" fmla="*/ 375100 h 1809200"/>
                  <a:gd name="connsiteX3" fmla="*/ 2510471 w 4734880"/>
                  <a:gd name="connsiteY3" fmla="*/ 1809200 h 1809200"/>
                  <a:gd name="connsiteX4" fmla="*/ 0 w 4734880"/>
                  <a:gd name="connsiteY4" fmla="*/ 1269680 h 1809200"/>
                  <a:gd name="connsiteX0" fmla="*/ 0 w 4411292"/>
                  <a:gd name="connsiteY0" fmla="*/ 1235226 h 1774746"/>
                  <a:gd name="connsiteX1" fmla="*/ 4411292 w 4411292"/>
                  <a:gd name="connsiteY1" fmla="*/ 0 h 1774746"/>
                  <a:gd name="connsiteX2" fmla="*/ 4398984 w 4411292"/>
                  <a:gd name="connsiteY2" fmla="*/ 340646 h 1774746"/>
                  <a:gd name="connsiteX3" fmla="*/ 2510471 w 4411292"/>
                  <a:gd name="connsiteY3" fmla="*/ 1774746 h 1774746"/>
                  <a:gd name="connsiteX4" fmla="*/ 0 w 4411292"/>
                  <a:gd name="connsiteY4" fmla="*/ 1235226 h 1774746"/>
                  <a:gd name="connsiteX0" fmla="*/ 33741 w 4441848"/>
                  <a:gd name="connsiteY0" fmla="*/ 1247871 h 1787391"/>
                  <a:gd name="connsiteX1" fmla="*/ 4441848 w 4441848"/>
                  <a:gd name="connsiteY1" fmla="*/ 0 h 1787391"/>
                  <a:gd name="connsiteX2" fmla="*/ 4432725 w 4441848"/>
                  <a:gd name="connsiteY2" fmla="*/ 353291 h 1787391"/>
                  <a:gd name="connsiteX3" fmla="*/ 2544212 w 4441848"/>
                  <a:gd name="connsiteY3" fmla="*/ 1787391 h 1787391"/>
                  <a:gd name="connsiteX4" fmla="*/ 33741 w 4441848"/>
                  <a:gd name="connsiteY4" fmla="*/ 1247871 h 1787391"/>
                  <a:gd name="connsiteX0" fmla="*/ 33741 w 4441848"/>
                  <a:gd name="connsiteY0" fmla="*/ 1247871 h 1787391"/>
                  <a:gd name="connsiteX1" fmla="*/ 4441848 w 4441848"/>
                  <a:gd name="connsiteY1" fmla="*/ 0 h 1787391"/>
                  <a:gd name="connsiteX2" fmla="*/ 4432725 w 4441848"/>
                  <a:gd name="connsiteY2" fmla="*/ 353291 h 1787391"/>
                  <a:gd name="connsiteX3" fmla="*/ 2544212 w 4441848"/>
                  <a:gd name="connsiteY3" fmla="*/ 1787391 h 1787391"/>
                  <a:gd name="connsiteX4" fmla="*/ 33741 w 4441848"/>
                  <a:gd name="connsiteY4" fmla="*/ 1247871 h 1787391"/>
                  <a:gd name="connsiteX0" fmla="*/ 41217 w 4449324"/>
                  <a:gd name="connsiteY0" fmla="*/ 1247871 h 1755778"/>
                  <a:gd name="connsiteX1" fmla="*/ 4449324 w 4449324"/>
                  <a:gd name="connsiteY1" fmla="*/ 0 h 1755778"/>
                  <a:gd name="connsiteX2" fmla="*/ 4440201 w 4449324"/>
                  <a:gd name="connsiteY2" fmla="*/ 353291 h 1755778"/>
                  <a:gd name="connsiteX3" fmla="*/ 2401989 w 4449324"/>
                  <a:gd name="connsiteY3" fmla="*/ 1755778 h 1755778"/>
                  <a:gd name="connsiteX4" fmla="*/ 41217 w 4449324"/>
                  <a:gd name="connsiteY4" fmla="*/ 1247871 h 1755778"/>
                  <a:gd name="connsiteX0" fmla="*/ 0 w 4408107"/>
                  <a:gd name="connsiteY0" fmla="*/ 1247871 h 1755778"/>
                  <a:gd name="connsiteX1" fmla="*/ 4408107 w 4408107"/>
                  <a:gd name="connsiteY1" fmla="*/ 0 h 1755778"/>
                  <a:gd name="connsiteX2" fmla="*/ 4398984 w 4408107"/>
                  <a:gd name="connsiteY2" fmla="*/ 353291 h 1755778"/>
                  <a:gd name="connsiteX3" fmla="*/ 2360772 w 4408107"/>
                  <a:gd name="connsiteY3" fmla="*/ 1755778 h 1755778"/>
                  <a:gd name="connsiteX4" fmla="*/ 0 w 4408107"/>
                  <a:gd name="connsiteY4" fmla="*/ 1247871 h 1755778"/>
                  <a:gd name="connsiteX0" fmla="*/ 0 w 4408107"/>
                  <a:gd name="connsiteY0" fmla="*/ 1247871 h 1755778"/>
                  <a:gd name="connsiteX1" fmla="*/ 4408107 w 4408107"/>
                  <a:gd name="connsiteY1" fmla="*/ 0 h 1755778"/>
                  <a:gd name="connsiteX2" fmla="*/ 4398984 w 4408107"/>
                  <a:gd name="connsiteY2" fmla="*/ 353291 h 1755778"/>
                  <a:gd name="connsiteX3" fmla="*/ 2360772 w 4408107"/>
                  <a:gd name="connsiteY3" fmla="*/ 1755778 h 1755778"/>
                  <a:gd name="connsiteX4" fmla="*/ 0 w 4408107"/>
                  <a:gd name="connsiteY4" fmla="*/ 1247871 h 1755778"/>
                  <a:gd name="connsiteX0" fmla="*/ 0 w 4408539"/>
                  <a:gd name="connsiteY0" fmla="*/ 1247871 h 1755778"/>
                  <a:gd name="connsiteX1" fmla="*/ 4408107 w 4408539"/>
                  <a:gd name="connsiteY1" fmla="*/ 0 h 1755778"/>
                  <a:gd name="connsiteX2" fmla="*/ 4408539 w 4408539"/>
                  <a:gd name="connsiteY2" fmla="*/ 346968 h 1755778"/>
                  <a:gd name="connsiteX3" fmla="*/ 2360772 w 4408539"/>
                  <a:gd name="connsiteY3" fmla="*/ 1755778 h 1755778"/>
                  <a:gd name="connsiteX4" fmla="*/ 0 w 4408539"/>
                  <a:gd name="connsiteY4" fmla="*/ 1247871 h 1755778"/>
                  <a:gd name="connsiteX0" fmla="*/ 0 w 4414909"/>
                  <a:gd name="connsiteY0" fmla="*/ 1247871 h 1755778"/>
                  <a:gd name="connsiteX1" fmla="*/ 4408107 w 4414909"/>
                  <a:gd name="connsiteY1" fmla="*/ 0 h 1755778"/>
                  <a:gd name="connsiteX2" fmla="*/ 4414909 w 4414909"/>
                  <a:gd name="connsiteY2" fmla="*/ 343807 h 1755778"/>
                  <a:gd name="connsiteX3" fmla="*/ 2360772 w 4414909"/>
                  <a:gd name="connsiteY3" fmla="*/ 1755778 h 1755778"/>
                  <a:gd name="connsiteX4" fmla="*/ 0 w 4414909"/>
                  <a:gd name="connsiteY4" fmla="*/ 1247871 h 1755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4909" h="1755778">
                    <a:moveTo>
                      <a:pt x="0" y="1247871"/>
                    </a:moveTo>
                    <a:lnTo>
                      <a:pt x="4408107" y="0"/>
                    </a:lnTo>
                    <a:lnTo>
                      <a:pt x="4414909" y="343807"/>
                    </a:lnTo>
                    <a:lnTo>
                      <a:pt x="2360772" y="1755778"/>
                    </a:lnTo>
                    <a:lnTo>
                      <a:pt x="0" y="1247871"/>
                    </a:lnTo>
                    <a:close/>
                  </a:path>
                </a:pathLst>
              </a:custGeom>
              <a:gradFill flip="none" rotWithShape="1">
                <a:gsLst>
                  <a:gs pos="65000">
                    <a:srgbClr val="063D56"/>
                  </a:gs>
                  <a:gs pos="0">
                    <a:schemeClr val="tx2"/>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Rectangle 5">
                <a:extLst>
                  <a:ext uri="{FF2B5EF4-FFF2-40B4-BE49-F238E27FC236}">
                    <a16:creationId xmlns:a16="http://schemas.microsoft.com/office/drawing/2014/main" id="{9C9971E8-C088-F54B-A54F-610A218E16D2}"/>
                  </a:ext>
                </a:extLst>
              </p:cNvPr>
              <p:cNvSpPr/>
              <p:nvPr userDrawn="1"/>
            </p:nvSpPr>
            <p:spPr>
              <a:xfrm>
                <a:off x="10154286" y="3576227"/>
                <a:ext cx="2071630" cy="183506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1823072 w 1828310"/>
                  <a:gd name="connsiteY0" fmla="*/ 2423973 h 2423973"/>
                  <a:gd name="connsiteX1" fmla="*/ 1828266 w 1828310"/>
                  <a:gd name="connsiteY1" fmla="*/ 72873 h 2423973"/>
                  <a:gd name="connsiteX2" fmla="*/ 1825413 w 1828310"/>
                  <a:gd name="connsiteY2" fmla="*/ 654547 h 2423973"/>
                  <a:gd name="connsiteX3" fmla="*/ 0 w 1828310"/>
                  <a:gd name="connsiteY3" fmla="*/ 1861443 h 2423973"/>
                  <a:gd name="connsiteX4" fmla="*/ 1823072 w 1828310"/>
                  <a:gd name="connsiteY4" fmla="*/ 2423973 h 2423973"/>
                  <a:gd name="connsiteX0" fmla="*/ 1823072 w 1986663"/>
                  <a:gd name="connsiteY0" fmla="*/ 1803297 h 1810602"/>
                  <a:gd name="connsiteX1" fmla="*/ 1899574 w 1986663"/>
                  <a:gd name="connsiteY1" fmla="*/ 823781 h 1810602"/>
                  <a:gd name="connsiteX2" fmla="*/ 1825413 w 1986663"/>
                  <a:gd name="connsiteY2" fmla="*/ 33871 h 1810602"/>
                  <a:gd name="connsiteX3" fmla="*/ 0 w 1986663"/>
                  <a:gd name="connsiteY3" fmla="*/ 1240767 h 1810602"/>
                  <a:gd name="connsiteX4" fmla="*/ 1823072 w 1986663"/>
                  <a:gd name="connsiteY4" fmla="*/ 1803297 h 1810602"/>
                  <a:gd name="connsiteX0" fmla="*/ 1823072 w 2052275"/>
                  <a:gd name="connsiteY0" fmla="*/ 1769426 h 1811451"/>
                  <a:gd name="connsiteX1" fmla="*/ 1825413 w 2052275"/>
                  <a:gd name="connsiteY1" fmla="*/ 0 h 1811451"/>
                  <a:gd name="connsiteX2" fmla="*/ 0 w 2052275"/>
                  <a:gd name="connsiteY2" fmla="*/ 1206896 h 1811451"/>
                  <a:gd name="connsiteX3" fmla="*/ 1823072 w 2052275"/>
                  <a:gd name="connsiteY3" fmla="*/ 1769426 h 1811451"/>
                  <a:gd name="connsiteX0" fmla="*/ 1823072 w 1825413"/>
                  <a:gd name="connsiteY0" fmla="*/ 1769426 h 1811451"/>
                  <a:gd name="connsiteX1" fmla="*/ 1825413 w 1825413"/>
                  <a:gd name="connsiteY1" fmla="*/ 0 h 1811451"/>
                  <a:gd name="connsiteX2" fmla="*/ 0 w 1825413"/>
                  <a:gd name="connsiteY2" fmla="*/ 1206896 h 1811451"/>
                  <a:gd name="connsiteX3" fmla="*/ 1823072 w 1825413"/>
                  <a:gd name="connsiteY3" fmla="*/ 1769426 h 1811451"/>
                  <a:gd name="connsiteX0" fmla="*/ 1823072 w 1825413"/>
                  <a:gd name="connsiteY0" fmla="*/ 1769426 h 1769426"/>
                  <a:gd name="connsiteX1" fmla="*/ 1825413 w 1825413"/>
                  <a:gd name="connsiteY1" fmla="*/ 0 h 1769426"/>
                  <a:gd name="connsiteX2" fmla="*/ 0 w 1825413"/>
                  <a:gd name="connsiteY2" fmla="*/ 1206896 h 1769426"/>
                  <a:gd name="connsiteX3" fmla="*/ 1823072 w 1825413"/>
                  <a:gd name="connsiteY3" fmla="*/ 1769426 h 1769426"/>
                  <a:gd name="connsiteX0" fmla="*/ 1823072 w 1955347"/>
                  <a:gd name="connsiteY0" fmla="*/ 1764339 h 1806094"/>
                  <a:gd name="connsiteX1" fmla="*/ 1815189 w 1955347"/>
                  <a:gd name="connsiteY1" fmla="*/ 0 h 1806094"/>
                  <a:gd name="connsiteX2" fmla="*/ 0 w 1955347"/>
                  <a:gd name="connsiteY2" fmla="*/ 1201809 h 1806094"/>
                  <a:gd name="connsiteX3" fmla="*/ 1823072 w 1955347"/>
                  <a:gd name="connsiteY3" fmla="*/ 1764339 h 1806094"/>
                  <a:gd name="connsiteX0" fmla="*/ 1823072 w 1823072"/>
                  <a:gd name="connsiteY0" fmla="*/ 1764339 h 1806094"/>
                  <a:gd name="connsiteX1" fmla="*/ 1815189 w 1823072"/>
                  <a:gd name="connsiteY1" fmla="*/ 0 h 1806094"/>
                  <a:gd name="connsiteX2" fmla="*/ 0 w 1823072"/>
                  <a:gd name="connsiteY2" fmla="*/ 1201809 h 1806094"/>
                  <a:gd name="connsiteX3" fmla="*/ 1823072 w 1823072"/>
                  <a:gd name="connsiteY3" fmla="*/ 1764339 h 1806094"/>
                  <a:gd name="connsiteX0" fmla="*/ 1838409 w 1972560"/>
                  <a:gd name="connsiteY0" fmla="*/ 1764339 h 1803913"/>
                  <a:gd name="connsiteX1" fmla="*/ 1830526 w 1972560"/>
                  <a:gd name="connsiteY1" fmla="*/ 0 h 1803913"/>
                  <a:gd name="connsiteX2" fmla="*/ 0 w 1972560"/>
                  <a:gd name="connsiteY2" fmla="*/ 1181463 h 1803913"/>
                  <a:gd name="connsiteX3" fmla="*/ 1838409 w 1972560"/>
                  <a:gd name="connsiteY3" fmla="*/ 1764339 h 1803913"/>
                  <a:gd name="connsiteX0" fmla="*/ 1838409 w 1972560"/>
                  <a:gd name="connsiteY0" fmla="*/ 1764339 h 1764339"/>
                  <a:gd name="connsiteX1" fmla="*/ 1830526 w 1972560"/>
                  <a:gd name="connsiteY1" fmla="*/ 0 h 1764339"/>
                  <a:gd name="connsiteX2" fmla="*/ 0 w 1972560"/>
                  <a:gd name="connsiteY2" fmla="*/ 1181463 h 1764339"/>
                  <a:gd name="connsiteX3" fmla="*/ 1838409 w 1972560"/>
                  <a:gd name="connsiteY3" fmla="*/ 1764339 h 1764339"/>
                  <a:gd name="connsiteX0" fmla="*/ 1838409 w 1977699"/>
                  <a:gd name="connsiteY0" fmla="*/ 1779598 h 1820310"/>
                  <a:gd name="connsiteX1" fmla="*/ 1845864 w 1977699"/>
                  <a:gd name="connsiteY1" fmla="*/ 0 h 1820310"/>
                  <a:gd name="connsiteX2" fmla="*/ 0 w 1977699"/>
                  <a:gd name="connsiteY2" fmla="*/ 1196722 h 1820310"/>
                  <a:gd name="connsiteX3" fmla="*/ 1838409 w 1977699"/>
                  <a:gd name="connsiteY3" fmla="*/ 1779598 h 1820310"/>
                  <a:gd name="connsiteX0" fmla="*/ 1838409 w 1845864"/>
                  <a:gd name="connsiteY0" fmla="*/ 1779598 h 1820310"/>
                  <a:gd name="connsiteX1" fmla="*/ 1845864 w 1845864"/>
                  <a:gd name="connsiteY1" fmla="*/ 0 h 1820310"/>
                  <a:gd name="connsiteX2" fmla="*/ 0 w 1845864"/>
                  <a:gd name="connsiteY2" fmla="*/ 1196722 h 1820310"/>
                  <a:gd name="connsiteX3" fmla="*/ 1838409 w 1845864"/>
                  <a:gd name="connsiteY3" fmla="*/ 1779598 h 1820310"/>
                  <a:gd name="connsiteX0" fmla="*/ 1838409 w 1845864"/>
                  <a:gd name="connsiteY0" fmla="*/ 1779598 h 1779598"/>
                  <a:gd name="connsiteX1" fmla="*/ 1845864 w 1845864"/>
                  <a:gd name="connsiteY1" fmla="*/ 0 h 1779598"/>
                  <a:gd name="connsiteX2" fmla="*/ 0 w 1845864"/>
                  <a:gd name="connsiteY2" fmla="*/ 1196722 h 1779598"/>
                  <a:gd name="connsiteX3" fmla="*/ 1838409 w 1845864"/>
                  <a:gd name="connsiteY3" fmla="*/ 1779598 h 1779598"/>
                  <a:gd name="connsiteX0" fmla="*/ 1838409 w 1973871"/>
                  <a:gd name="connsiteY0" fmla="*/ 1749080 h 1788208"/>
                  <a:gd name="connsiteX1" fmla="*/ 1835639 w 1973871"/>
                  <a:gd name="connsiteY1" fmla="*/ 0 h 1788208"/>
                  <a:gd name="connsiteX2" fmla="*/ 0 w 1973871"/>
                  <a:gd name="connsiteY2" fmla="*/ 1166204 h 1788208"/>
                  <a:gd name="connsiteX3" fmla="*/ 1838409 w 1973871"/>
                  <a:gd name="connsiteY3" fmla="*/ 1749080 h 1788208"/>
                  <a:gd name="connsiteX0" fmla="*/ 1838409 w 1838409"/>
                  <a:gd name="connsiteY0" fmla="*/ 1749080 h 1788207"/>
                  <a:gd name="connsiteX1" fmla="*/ 1835639 w 1838409"/>
                  <a:gd name="connsiteY1" fmla="*/ 0 h 1788207"/>
                  <a:gd name="connsiteX2" fmla="*/ 0 w 1838409"/>
                  <a:gd name="connsiteY2" fmla="*/ 1166204 h 1788207"/>
                  <a:gd name="connsiteX3" fmla="*/ 1838409 w 1838409"/>
                  <a:gd name="connsiteY3" fmla="*/ 1749080 h 1788207"/>
                  <a:gd name="connsiteX0" fmla="*/ 1838409 w 1838409"/>
                  <a:gd name="connsiteY0" fmla="*/ 1749080 h 1749080"/>
                  <a:gd name="connsiteX1" fmla="*/ 1835639 w 1838409"/>
                  <a:gd name="connsiteY1" fmla="*/ 0 h 1749080"/>
                  <a:gd name="connsiteX2" fmla="*/ 0 w 1838409"/>
                  <a:gd name="connsiteY2" fmla="*/ 1166204 h 1749080"/>
                  <a:gd name="connsiteX3" fmla="*/ 1838409 w 1838409"/>
                  <a:gd name="connsiteY3" fmla="*/ 1749080 h 1749080"/>
                  <a:gd name="connsiteX0" fmla="*/ 2046389 w 2197256"/>
                  <a:gd name="connsiteY0" fmla="*/ 1749080 h 1782489"/>
                  <a:gd name="connsiteX1" fmla="*/ 2043619 w 2197256"/>
                  <a:gd name="connsiteY1" fmla="*/ 0 h 1782489"/>
                  <a:gd name="connsiteX2" fmla="*/ 0 w 2197256"/>
                  <a:gd name="connsiteY2" fmla="*/ 1097231 h 1782489"/>
                  <a:gd name="connsiteX3" fmla="*/ 2046389 w 2197256"/>
                  <a:gd name="connsiteY3" fmla="*/ 1749080 h 1782489"/>
                  <a:gd name="connsiteX0" fmla="*/ 2046389 w 2201937"/>
                  <a:gd name="connsiteY0" fmla="*/ 1969795 h 2014264"/>
                  <a:gd name="connsiteX1" fmla="*/ 2057484 w 2201937"/>
                  <a:gd name="connsiteY1" fmla="*/ 0 h 2014264"/>
                  <a:gd name="connsiteX2" fmla="*/ 0 w 2201937"/>
                  <a:gd name="connsiteY2" fmla="*/ 1317946 h 2014264"/>
                  <a:gd name="connsiteX3" fmla="*/ 2046389 w 2201937"/>
                  <a:gd name="connsiteY3" fmla="*/ 1969795 h 2014264"/>
                  <a:gd name="connsiteX0" fmla="*/ 2046389 w 2057484"/>
                  <a:gd name="connsiteY0" fmla="*/ 1969795 h 2014264"/>
                  <a:gd name="connsiteX1" fmla="*/ 2057484 w 2057484"/>
                  <a:gd name="connsiteY1" fmla="*/ 0 h 2014264"/>
                  <a:gd name="connsiteX2" fmla="*/ 0 w 2057484"/>
                  <a:gd name="connsiteY2" fmla="*/ 1317946 h 2014264"/>
                  <a:gd name="connsiteX3" fmla="*/ 2046389 w 2057484"/>
                  <a:gd name="connsiteY3" fmla="*/ 1969795 h 2014264"/>
                  <a:gd name="connsiteX0" fmla="*/ 2046389 w 2057484"/>
                  <a:gd name="connsiteY0" fmla="*/ 1969795 h 1969795"/>
                  <a:gd name="connsiteX1" fmla="*/ 2057484 w 2057484"/>
                  <a:gd name="connsiteY1" fmla="*/ 0 h 1969795"/>
                  <a:gd name="connsiteX2" fmla="*/ 0 w 2057484"/>
                  <a:gd name="connsiteY2" fmla="*/ 1317946 h 1969795"/>
                  <a:gd name="connsiteX3" fmla="*/ 2046389 w 2057484"/>
                  <a:gd name="connsiteY3" fmla="*/ 1969795 h 1969795"/>
                  <a:gd name="connsiteX0" fmla="*/ 2046389 w 2196049"/>
                  <a:gd name="connsiteY0" fmla="*/ 2022505 h 2069730"/>
                  <a:gd name="connsiteX1" fmla="*/ 2043035 w 2196049"/>
                  <a:gd name="connsiteY1" fmla="*/ 0 h 2069730"/>
                  <a:gd name="connsiteX2" fmla="*/ 0 w 2196049"/>
                  <a:gd name="connsiteY2" fmla="*/ 1370656 h 2069730"/>
                  <a:gd name="connsiteX3" fmla="*/ 2046389 w 2196049"/>
                  <a:gd name="connsiteY3" fmla="*/ 2022505 h 2069730"/>
                  <a:gd name="connsiteX0" fmla="*/ 2046389 w 2046389"/>
                  <a:gd name="connsiteY0" fmla="*/ 2022505 h 2069730"/>
                  <a:gd name="connsiteX1" fmla="*/ 2043035 w 2046389"/>
                  <a:gd name="connsiteY1" fmla="*/ 0 h 2069730"/>
                  <a:gd name="connsiteX2" fmla="*/ 0 w 2046389"/>
                  <a:gd name="connsiteY2" fmla="*/ 1370656 h 2069730"/>
                  <a:gd name="connsiteX3" fmla="*/ 2046389 w 2046389"/>
                  <a:gd name="connsiteY3" fmla="*/ 2022505 h 2069730"/>
                  <a:gd name="connsiteX0" fmla="*/ 2046389 w 2046389"/>
                  <a:gd name="connsiteY0" fmla="*/ 2022505 h 2022505"/>
                  <a:gd name="connsiteX1" fmla="*/ 2043035 w 2046389"/>
                  <a:gd name="connsiteY1" fmla="*/ 0 h 2022505"/>
                  <a:gd name="connsiteX2" fmla="*/ 0 w 2046389"/>
                  <a:gd name="connsiteY2" fmla="*/ 1370656 h 2022505"/>
                  <a:gd name="connsiteX3" fmla="*/ 2046389 w 2046389"/>
                  <a:gd name="connsiteY3" fmla="*/ 2022505 h 2022505"/>
                  <a:gd name="connsiteX0" fmla="*/ 2031940 w 2181586"/>
                  <a:gd name="connsiteY0" fmla="*/ 2022505 h 2069730"/>
                  <a:gd name="connsiteX1" fmla="*/ 2028586 w 2181586"/>
                  <a:gd name="connsiteY1" fmla="*/ 0 h 2069730"/>
                  <a:gd name="connsiteX2" fmla="*/ 0 w 2181586"/>
                  <a:gd name="connsiteY2" fmla="*/ 1370656 h 2069730"/>
                  <a:gd name="connsiteX3" fmla="*/ 2031940 w 2181586"/>
                  <a:gd name="connsiteY3" fmla="*/ 2022505 h 2069730"/>
                  <a:gd name="connsiteX0" fmla="*/ 2031940 w 2181587"/>
                  <a:gd name="connsiteY0" fmla="*/ 2022505 h 2022505"/>
                  <a:gd name="connsiteX1" fmla="*/ 2028586 w 2181587"/>
                  <a:gd name="connsiteY1" fmla="*/ 0 h 2022505"/>
                  <a:gd name="connsiteX2" fmla="*/ 0 w 2181587"/>
                  <a:gd name="connsiteY2" fmla="*/ 1370656 h 2022505"/>
                  <a:gd name="connsiteX3" fmla="*/ 2031940 w 2181587"/>
                  <a:gd name="connsiteY3" fmla="*/ 2022505 h 2022505"/>
                  <a:gd name="connsiteX0" fmla="*/ 2031940 w 2184817"/>
                  <a:gd name="connsiteY0" fmla="*/ 2036881 h 2084863"/>
                  <a:gd name="connsiteX1" fmla="*/ 2038219 w 2184817"/>
                  <a:gd name="connsiteY1" fmla="*/ 0 h 2084863"/>
                  <a:gd name="connsiteX2" fmla="*/ 0 w 2184817"/>
                  <a:gd name="connsiteY2" fmla="*/ 1385032 h 2084863"/>
                  <a:gd name="connsiteX3" fmla="*/ 2031940 w 2184817"/>
                  <a:gd name="connsiteY3" fmla="*/ 2036881 h 2084863"/>
                  <a:gd name="connsiteX0" fmla="*/ 2031940 w 2038219"/>
                  <a:gd name="connsiteY0" fmla="*/ 2036881 h 2084864"/>
                  <a:gd name="connsiteX1" fmla="*/ 2038219 w 2038219"/>
                  <a:gd name="connsiteY1" fmla="*/ 0 h 2084864"/>
                  <a:gd name="connsiteX2" fmla="*/ 0 w 2038219"/>
                  <a:gd name="connsiteY2" fmla="*/ 1385032 h 2084864"/>
                  <a:gd name="connsiteX3" fmla="*/ 2031940 w 2038219"/>
                  <a:gd name="connsiteY3" fmla="*/ 2036881 h 2084864"/>
                  <a:gd name="connsiteX0" fmla="*/ 2031940 w 2038219"/>
                  <a:gd name="connsiteY0" fmla="*/ 2036881 h 2036881"/>
                  <a:gd name="connsiteX1" fmla="*/ 2038219 w 2038219"/>
                  <a:gd name="connsiteY1" fmla="*/ 0 h 2036881"/>
                  <a:gd name="connsiteX2" fmla="*/ 0 w 2038219"/>
                  <a:gd name="connsiteY2" fmla="*/ 1385032 h 2036881"/>
                  <a:gd name="connsiteX3" fmla="*/ 2031940 w 2038219"/>
                  <a:gd name="connsiteY3" fmla="*/ 2036881 h 2036881"/>
                  <a:gd name="connsiteX0" fmla="*/ 2042280 w 2195197"/>
                  <a:gd name="connsiteY0" fmla="*/ 2036881 h 2086777"/>
                  <a:gd name="connsiteX1" fmla="*/ 2048559 w 2195197"/>
                  <a:gd name="connsiteY1" fmla="*/ 0 h 2086777"/>
                  <a:gd name="connsiteX2" fmla="*/ 0 w 2195197"/>
                  <a:gd name="connsiteY2" fmla="*/ 1405607 h 2086777"/>
                  <a:gd name="connsiteX3" fmla="*/ 2042280 w 2195197"/>
                  <a:gd name="connsiteY3" fmla="*/ 2036881 h 2086777"/>
                  <a:gd name="connsiteX0" fmla="*/ 2042280 w 2195197"/>
                  <a:gd name="connsiteY0" fmla="*/ 2036881 h 2036881"/>
                  <a:gd name="connsiteX1" fmla="*/ 2048559 w 2195197"/>
                  <a:gd name="connsiteY1" fmla="*/ 0 h 2036881"/>
                  <a:gd name="connsiteX2" fmla="*/ 0 w 2195197"/>
                  <a:gd name="connsiteY2" fmla="*/ 1405607 h 2036881"/>
                  <a:gd name="connsiteX3" fmla="*/ 2042280 w 2195197"/>
                  <a:gd name="connsiteY3" fmla="*/ 2036881 h 2036881"/>
                  <a:gd name="connsiteX0" fmla="*/ 2042280 w 2048559"/>
                  <a:gd name="connsiteY0" fmla="*/ 2036881 h 2036881"/>
                  <a:gd name="connsiteX1" fmla="*/ 2048559 w 2048559"/>
                  <a:gd name="connsiteY1" fmla="*/ 0 h 2036881"/>
                  <a:gd name="connsiteX2" fmla="*/ 0 w 2048559"/>
                  <a:gd name="connsiteY2" fmla="*/ 1405607 h 2036881"/>
                  <a:gd name="connsiteX3" fmla="*/ 2042280 w 2048559"/>
                  <a:gd name="connsiteY3" fmla="*/ 2036881 h 2036881"/>
                  <a:gd name="connsiteX0" fmla="*/ 2042280 w 2195197"/>
                  <a:gd name="connsiteY0" fmla="*/ 2062600 h 2113884"/>
                  <a:gd name="connsiteX1" fmla="*/ 2048559 w 2195197"/>
                  <a:gd name="connsiteY1" fmla="*/ 0 h 2113884"/>
                  <a:gd name="connsiteX2" fmla="*/ 0 w 2195197"/>
                  <a:gd name="connsiteY2" fmla="*/ 1431326 h 2113884"/>
                  <a:gd name="connsiteX3" fmla="*/ 2042280 w 2195197"/>
                  <a:gd name="connsiteY3" fmla="*/ 2062600 h 2113884"/>
                  <a:gd name="connsiteX0" fmla="*/ 2042280 w 2191754"/>
                  <a:gd name="connsiteY0" fmla="*/ 2134612 h 2189824"/>
                  <a:gd name="connsiteX1" fmla="*/ 2038218 w 2191754"/>
                  <a:gd name="connsiteY1" fmla="*/ 0 h 2189824"/>
                  <a:gd name="connsiteX2" fmla="*/ 0 w 2191754"/>
                  <a:gd name="connsiteY2" fmla="*/ 1503338 h 2189824"/>
                  <a:gd name="connsiteX3" fmla="*/ 2042280 w 2191754"/>
                  <a:gd name="connsiteY3" fmla="*/ 2134612 h 2189824"/>
                  <a:gd name="connsiteX0" fmla="*/ 2042280 w 2191754"/>
                  <a:gd name="connsiteY0" fmla="*/ 2114037 h 2168120"/>
                  <a:gd name="connsiteX1" fmla="*/ 2038218 w 2191754"/>
                  <a:gd name="connsiteY1" fmla="*/ 0 h 2168120"/>
                  <a:gd name="connsiteX2" fmla="*/ 0 w 2191754"/>
                  <a:gd name="connsiteY2" fmla="*/ 1482763 h 2168120"/>
                  <a:gd name="connsiteX3" fmla="*/ 2042280 w 2191754"/>
                  <a:gd name="connsiteY3" fmla="*/ 2114037 h 2168120"/>
                  <a:gd name="connsiteX0" fmla="*/ 2042280 w 2042280"/>
                  <a:gd name="connsiteY0" fmla="*/ 2114037 h 2168120"/>
                  <a:gd name="connsiteX1" fmla="*/ 2038218 w 2042280"/>
                  <a:gd name="connsiteY1" fmla="*/ 0 h 2168120"/>
                  <a:gd name="connsiteX2" fmla="*/ 0 w 2042280"/>
                  <a:gd name="connsiteY2" fmla="*/ 1482763 h 2168120"/>
                  <a:gd name="connsiteX3" fmla="*/ 2042280 w 2042280"/>
                  <a:gd name="connsiteY3" fmla="*/ 2114037 h 2168120"/>
                  <a:gd name="connsiteX0" fmla="*/ 2042280 w 2042280"/>
                  <a:gd name="connsiteY0" fmla="*/ 2114037 h 2114037"/>
                  <a:gd name="connsiteX1" fmla="*/ 2038218 w 2042280"/>
                  <a:gd name="connsiteY1" fmla="*/ 0 h 2114037"/>
                  <a:gd name="connsiteX2" fmla="*/ 0 w 2042280"/>
                  <a:gd name="connsiteY2" fmla="*/ 1482763 h 2114037"/>
                  <a:gd name="connsiteX3" fmla="*/ 2042280 w 2042280"/>
                  <a:gd name="connsiteY3" fmla="*/ 2114037 h 2114037"/>
                  <a:gd name="connsiteX0" fmla="*/ 2037110 w 2186957"/>
                  <a:gd name="connsiteY0" fmla="*/ 2114037 h 2166629"/>
                  <a:gd name="connsiteX1" fmla="*/ 2033048 w 2186957"/>
                  <a:gd name="connsiteY1" fmla="*/ 0 h 2166629"/>
                  <a:gd name="connsiteX2" fmla="*/ 0 w 2186957"/>
                  <a:gd name="connsiteY2" fmla="*/ 1467331 h 2166629"/>
                  <a:gd name="connsiteX3" fmla="*/ 2037110 w 2186957"/>
                  <a:gd name="connsiteY3" fmla="*/ 2114037 h 2166629"/>
                  <a:gd name="connsiteX0" fmla="*/ 2037110 w 2186957"/>
                  <a:gd name="connsiteY0" fmla="*/ 2114037 h 2114037"/>
                  <a:gd name="connsiteX1" fmla="*/ 2033048 w 2186957"/>
                  <a:gd name="connsiteY1" fmla="*/ 0 h 2114037"/>
                  <a:gd name="connsiteX2" fmla="*/ 0 w 2186957"/>
                  <a:gd name="connsiteY2" fmla="*/ 1467331 h 2114037"/>
                  <a:gd name="connsiteX3" fmla="*/ 2037110 w 2186957"/>
                  <a:gd name="connsiteY3" fmla="*/ 2114037 h 2114037"/>
                  <a:gd name="connsiteX0" fmla="*/ 2037110 w 2192192"/>
                  <a:gd name="connsiteY0" fmla="*/ 2119181 h 2172051"/>
                  <a:gd name="connsiteX1" fmla="*/ 2048558 w 2192192"/>
                  <a:gd name="connsiteY1" fmla="*/ 0 h 2172051"/>
                  <a:gd name="connsiteX2" fmla="*/ 0 w 2192192"/>
                  <a:gd name="connsiteY2" fmla="*/ 1472475 h 2172051"/>
                  <a:gd name="connsiteX3" fmla="*/ 2037110 w 2192192"/>
                  <a:gd name="connsiteY3" fmla="*/ 2119181 h 2172051"/>
                  <a:gd name="connsiteX0" fmla="*/ 2037110 w 2048558"/>
                  <a:gd name="connsiteY0" fmla="*/ 2119181 h 2172051"/>
                  <a:gd name="connsiteX1" fmla="*/ 2048558 w 2048558"/>
                  <a:gd name="connsiteY1" fmla="*/ 0 h 2172051"/>
                  <a:gd name="connsiteX2" fmla="*/ 0 w 2048558"/>
                  <a:gd name="connsiteY2" fmla="*/ 1472475 h 2172051"/>
                  <a:gd name="connsiteX3" fmla="*/ 2037110 w 2048558"/>
                  <a:gd name="connsiteY3" fmla="*/ 2119181 h 2172051"/>
                  <a:gd name="connsiteX0" fmla="*/ 2037110 w 2048558"/>
                  <a:gd name="connsiteY0" fmla="*/ 2119181 h 2119181"/>
                  <a:gd name="connsiteX1" fmla="*/ 2048558 w 2048558"/>
                  <a:gd name="connsiteY1" fmla="*/ 0 h 2119181"/>
                  <a:gd name="connsiteX2" fmla="*/ 0 w 2048558"/>
                  <a:gd name="connsiteY2" fmla="*/ 1472475 h 2119181"/>
                  <a:gd name="connsiteX3" fmla="*/ 2037110 w 2048558"/>
                  <a:gd name="connsiteY3" fmla="*/ 2119181 h 2119181"/>
                  <a:gd name="connsiteX0" fmla="*/ 2037110 w 2189709"/>
                  <a:gd name="connsiteY0" fmla="*/ 2104497 h 2156573"/>
                  <a:gd name="connsiteX1" fmla="*/ 2043637 w 2189709"/>
                  <a:gd name="connsiteY1" fmla="*/ 0 h 2156573"/>
                  <a:gd name="connsiteX2" fmla="*/ 0 w 2189709"/>
                  <a:gd name="connsiteY2" fmla="*/ 1457791 h 2156573"/>
                  <a:gd name="connsiteX3" fmla="*/ 2037110 w 2189709"/>
                  <a:gd name="connsiteY3" fmla="*/ 2104497 h 2156573"/>
                  <a:gd name="connsiteX0" fmla="*/ 2037110 w 2043637"/>
                  <a:gd name="connsiteY0" fmla="*/ 2104497 h 2156573"/>
                  <a:gd name="connsiteX1" fmla="*/ 2043637 w 2043637"/>
                  <a:gd name="connsiteY1" fmla="*/ 0 h 2156573"/>
                  <a:gd name="connsiteX2" fmla="*/ 0 w 2043637"/>
                  <a:gd name="connsiteY2" fmla="*/ 1457791 h 2156573"/>
                  <a:gd name="connsiteX3" fmla="*/ 2037110 w 2043637"/>
                  <a:gd name="connsiteY3" fmla="*/ 2104497 h 2156573"/>
                  <a:gd name="connsiteX0" fmla="*/ 2037110 w 2043637"/>
                  <a:gd name="connsiteY0" fmla="*/ 2104497 h 2104497"/>
                  <a:gd name="connsiteX1" fmla="*/ 2043637 w 2043637"/>
                  <a:gd name="connsiteY1" fmla="*/ 0 h 2104497"/>
                  <a:gd name="connsiteX2" fmla="*/ 0 w 2043637"/>
                  <a:gd name="connsiteY2" fmla="*/ 1457791 h 2104497"/>
                  <a:gd name="connsiteX3" fmla="*/ 2037110 w 2043637"/>
                  <a:gd name="connsiteY3" fmla="*/ 2104497 h 2104497"/>
                  <a:gd name="connsiteX0" fmla="*/ 2047475 w 2047846"/>
                  <a:gd name="connsiteY0" fmla="*/ 1945040 h 1945040"/>
                  <a:gd name="connsiteX1" fmla="*/ 2043637 w 2047846"/>
                  <a:gd name="connsiteY1" fmla="*/ 0 h 1945040"/>
                  <a:gd name="connsiteX2" fmla="*/ 0 w 2047846"/>
                  <a:gd name="connsiteY2" fmla="*/ 1457791 h 1945040"/>
                  <a:gd name="connsiteX3" fmla="*/ 2047475 w 2047846"/>
                  <a:gd name="connsiteY3" fmla="*/ 1945040 h 1945040"/>
                  <a:gd name="connsiteX0" fmla="*/ 2078569 w 2230786"/>
                  <a:gd name="connsiteY0" fmla="*/ 1945040 h 2008829"/>
                  <a:gd name="connsiteX1" fmla="*/ 2074731 w 2230786"/>
                  <a:gd name="connsiteY1" fmla="*/ 0 h 2008829"/>
                  <a:gd name="connsiteX2" fmla="*/ 0 w 2230786"/>
                  <a:gd name="connsiteY2" fmla="*/ 1493798 h 2008829"/>
                  <a:gd name="connsiteX3" fmla="*/ 2078569 w 2230786"/>
                  <a:gd name="connsiteY3" fmla="*/ 1945040 h 2008829"/>
                  <a:gd name="connsiteX0" fmla="*/ 2078569 w 2230786"/>
                  <a:gd name="connsiteY0" fmla="*/ 1945040 h 1945040"/>
                  <a:gd name="connsiteX1" fmla="*/ 2074731 w 2230786"/>
                  <a:gd name="connsiteY1" fmla="*/ 0 h 1945040"/>
                  <a:gd name="connsiteX2" fmla="*/ 0 w 2230786"/>
                  <a:gd name="connsiteY2" fmla="*/ 1493798 h 1945040"/>
                  <a:gd name="connsiteX3" fmla="*/ 2078569 w 2230786"/>
                  <a:gd name="connsiteY3" fmla="*/ 1945040 h 1945040"/>
                  <a:gd name="connsiteX0" fmla="*/ 2078569 w 2078569"/>
                  <a:gd name="connsiteY0" fmla="*/ 1945040 h 1945040"/>
                  <a:gd name="connsiteX1" fmla="*/ 2074731 w 2078569"/>
                  <a:gd name="connsiteY1" fmla="*/ 0 h 1945040"/>
                  <a:gd name="connsiteX2" fmla="*/ 0 w 2078569"/>
                  <a:gd name="connsiteY2" fmla="*/ 1493798 h 1945040"/>
                  <a:gd name="connsiteX3" fmla="*/ 2078569 w 2078569"/>
                  <a:gd name="connsiteY3" fmla="*/ 1945040 h 1945040"/>
                  <a:gd name="connsiteX0" fmla="*/ 2063022 w 2214846"/>
                  <a:gd name="connsiteY0" fmla="*/ 1945040 h 2007006"/>
                  <a:gd name="connsiteX1" fmla="*/ 2059184 w 2214846"/>
                  <a:gd name="connsiteY1" fmla="*/ 0 h 2007006"/>
                  <a:gd name="connsiteX2" fmla="*/ 0 w 2214846"/>
                  <a:gd name="connsiteY2" fmla="*/ 1478367 h 2007006"/>
                  <a:gd name="connsiteX3" fmla="*/ 2063022 w 2214846"/>
                  <a:gd name="connsiteY3" fmla="*/ 1945040 h 2007006"/>
                  <a:gd name="connsiteX0" fmla="*/ 2063022 w 2214846"/>
                  <a:gd name="connsiteY0" fmla="*/ 1945040 h 1945040"/>
                  <a:gd name="connsiteX1" fmla="*/ 2059184 w 2214846"/>
                  <a:gd name="connsiteY1" fmla="*/ 0 h 1945040"/>
                  <a:gd name="connsiteX2" fmla="*/ 0 w 2214846"/>
                  <a:gd name="connsiteY2" fmla="*/ 1478367 h 1945040"/>
                  <a:gd name="connsiteX3" fmla="*/ 2063022 w 2214846"/>
                  <a:gd name="connsiteY3" fmla="*/ 1945040 h 1945040"/>
                  <a:gd name="connsiteX0" fmla="*/ 2063022 w 2063022"/>
                  <a:gd name="connsiteY0" fmla="*/ 1945040 h 1945040"/>
                  <a:gd name="connsiteX1" fmla="*/ 2059184 w 2063022"/>
                  <a:gd name="connsiteY1" fmla="*/ 0 h 1945040"/>
                  <a:gd name="connsiteX2" fmla="*/ 0 w 2063022"/>
                  <a:gd name="connsiteY2" fmla="*/ 1478367 h 1945040"/>
                  <a:gd name="connsiteX3" fmla="*/ 2063022 w 2063022"/>
                  <a:gd name="connsiteY3" fmla="*/ 1945040 h 1945040"/>
                  <a:gd name="connsiteX0" fmla="*/ 2057840 w 2209280"/>
                  <a:gd name="connsiteY0" fmla="*/ 1945040 h 2008216"/>
                  <a:gd name="connsiteX1" fmla="*/ 2054002 w 2209280"/>
                  <a:gd name="connsiteY1" fmla="*/ 0 h 2008216"/>
                  <a:gd name="connsiteX2" fmla="*/ 0 w 2209280"/>
                  <a:gd name="connsiteY2" fmla="*/ 1488654 h 2008216"/>
                  <a:gd name="connsiteX3" fmla="*/ 2057840 w 2209280"/>
                  <a:gd name="connsiteY3" fmla="*/ 1945040 h 2008216"/>
                  <a:gd name="connsiteX0" fmla="*/ 2057840 w 2209281"/>
                  <a:gd name="connsiteY0" fmla="*/ 1909035 h 1975410"/>
                  <a:gd name="connsiteX1" fmla="*/ 2054002 w 2209281"/>
                  <a:gd name="connsiteY1" fmla="*/ 0 h 1975410"/>
                  <a:gd name="connsiteX2" fmla="*/ 0 w 2209281"/>
                  <a:gd name="connsiteY2" fmla="*/ 1488654 h 1975410"/>
                  <a:gd name="connsiteX3" fmla="*/ 2057840 w 2209281"/>
                  <a:gd name="connsiteY3" fmla="*/ 1909035 h 1975410"/>
                  <a:gd name="connsiteX0" fmla="*/ 2057840 w 2209281"/>
                  <a:gd name="connsiteY0" fmla="*/ 1909035 h 1975410"/>
                  <a:gd name="connsiteX1" fmla="*/ 2054002 w 2209281"/>
                  <a:gd name="connsiteY1" fmla="*/ 0 h 1975410"/>
                  <a:gd name="connsiteX2" fmla="*/ 0 w 2209281"/>
                  <a:gd name="connsiteY2" fmla="*/ 1488654 h 1975410"/>
                  <a:gd name="connsiteX3" fmla="*/ 2057840 w 2209281"/>
                  <a:gd name="connsiteY3" fmla="*/ 1909035 h 1975410"/>
                  <a:gd name="connsiteX0" fmla="*/ 2057840 w 2209281"/>
                  <a:gd name="connsiteY0" fmla="*/ 1909035 h 1909035"/>
                  <a:gd name="connsiteX1" fmla="*/ 2054002 w 2209281"/>
                  <a:gd name="connsiteY1" fmla="*/ 0 h 1909035"/>
                  <a:gd name="connsiteX2" fmla="*/ 0 w 2209281"/>
                  <a:gd name="connsiteY2" fmla="*/ 1488654 h 1909035"/>
                  <a:gd name="connsiteX3" fmla="*/ 2057840 w 2209281"/>
                  <a:gd name="connsiteY3" fmla="*/ 1909035 h 1909035"/>
                  <a:gd name="connsiteX0" fmla="*/ 2057840 w 2057840"/>
                  <a:gd name="connsiteY0" fmla="*/ 1909035 h 1909035"/>
                  <a:gd name="connsiteX1" fmla="*/ 2054002 w 2057840"/>
                  <a:gd name="connsiteY1" fmla="*/ 0 h 1909035"/>
                  <a:gd name="connsiteX2" fmla="*/ 0 w 2057840"/>
                  <a:gd name="connsiteY2" fmla="*/ 1488654 h 1909035"/>
                  <a:gd name="connsiteX3" fmla="*/ 2057840 w 2057840"/>
                  <a:gd name="connsiteY3" fmla="*/ 1909035 h 1909035"/>
                  <a:gd name="connsiteX0" fmla="*/ 2057840 w 2209281"/>
                  <a:gd name="connsiteY0" fmla="*/ 1798677 h 1857297"/>
                  <a:gd name="connsiteX1" fmla="*/ 2054002 w 2209281"/>
                  <a:gd name="connsiteY1" fmla="*/ 0 h 1857297"/>
                  <a:gd name="connsiteX2" fmla="*/ 0 w 2209281"/>
                  <a:gd name="connsiteY2" fmla="*/ 1378296 h 1857297"/>
                  <a:gd name="connsiteX3" fmla="*/ 2057840 w 2209281"/>
                  <a:gd name="connsiteY3" fmla="*/ 1798677 h 1857297"/>
                  <a:gd name="connsiteX0" fmla="*/ 2057840 w 2057840"/>
                  <a:gd name="connsiteY0" fmla="*/ 1798677 h 1857297"/>
                  <a:gd name="connsiteX1" fmla="*/ 2054002 w 2057840"/>
                  <a:gd name="connsiteY1" fmla="*/ 0 h 1857297"/>
                  <a:gd name="connsiteX2" fmla="*/ 0 w 2057840"/>
                  <a:gd name="connsiteY2" fmla="*/ 1378296 h 1857297"/>
                  <a:gd name="connsiteX3" fmla="*/ 2057840 w 2057840"/>
                  <a:gd name="connsiteY3" fmla="*/ 1798677 h 1857297"/>
                  <a:gd name="connsiteX0" fmla="*/ 2057840 w 2057840"/>
                  <a:gd name="connsiteY0" fmla="*/ 1798677 h 1798677"/>
                  <a:gd name="connsiteX1" fmla="*/ 2054002 w 2057840"/>
                  <a:gd name="connsiteY1" fmla="*/ 0 h 1798677"/>
                  <a:gd name="connsiteX2" fmla="*/ 0 w 2057840"/>
                  <a:gd name="connsiteY2" fmla="*/ 1378296 h 1798677"/>
                  <a:gd name="connsiteX3" fmla="*/ 2057840 w 2057840"/>
                  <a:gd name="connsiteY3" fmla="*/ 1798677 h 1798677"/>
                  <a:gd name="connsiteX0" fmla="*/ 2057840 w 2057840"/>
                  <a:gd name="connsiteY0" fmla="*/ 1789193 h 1789193"/>
                  <a:gd name="connsiteX1" fmla="*/ 2057187 w 2057840"/>
                  <a:gd name="connsiteY1" fmla="*/ 0 h 1789193"/>
                  <a:gd name="connsiteX2" fmla="*/ 0 w 2057840"/>
                  <a:gd name="connsiteY2" fmla="*/ 1368812 h 1789193"/>
                  <a:gd name="connsiteX3" fmla="*/ 2057840 w 2057840"/>
                  <a:gd name="connsiteY3" fmla="*/ 1789193 h 1789193"/>
                  <a:gd name="connsiteX0" fmla="*/ 2061025 w 2061025"/>
                  <a:gd name="connsiteY0" fmla="*/ 1792354 h 1792354"/>
                  <a:gd name="connsiteX1" fmla="*/ 2057187 w 2061025"/>
                  <a:gd name="connsiteY1" fmla="*/ 0 h 1792354"/>
                  <a:gd name="connsiteX2" fmla="*/ 0 w 2061025"/>
                  <a:gd name="connsiteY2" fmla="*/ 1368812 h 1792354"/>
                  <a:gd name="connsiteX3" fmla="*/ 2061025 w 2061025"/>
                  <a:gd name="connsiteY3" fmla="*/ 1792354 h 1792354"/>
                  <a:gd name="connsiteX0" fmla="*/ 2061025 w 2073191"/>
                  <a:gd name="connsiteY0" fmla="*/ 1817644 h 1817644"/>
                  <a:gd name="connsiteX1" fmla="*/ 2073112 w 2073191"/>
                  <a:gd name="connsiteY1" fmla="*/ 0 h 1817644"/>
                  <a:gd name="connsiteX2" fmla="*/ 0 w 2073191"/>
                  <a:gd name="connsiteY2" fmla="*/ 1394102 h 1817644"/>
                  <a:gd name="connsiteX3" fmla="*/ 2061025 w 2073191"/>
                  <a:gd name="connsiteY3" fmla="*/ 1817644 h 1817644"/>
                  <a:gd name="connsiteX0" fmla="*/ 2067396 w 2073246"/>
                  <a:gd name="connsiteY0" fmla="*/ 1827128 h 1827128"/>
                  <a:gd name="connsiteX1" fmla="*/ 2073112 w 2073246"/>
                  <a:gd name="connsiteY1" fmla="*/ 0 h 1827128"/>
                  <a:gd name="connsiteX2" fmla="*/ 0 w 2073246"/>
                  <a:gd name="connsiteY2" fmla="*/ 1394102 h 1827128"/>
                  <a:gd name="connsiteX3" fmla="*/ 2067396 w 2073246"/>
                  <a:gd name="connsiteY3" fmla="*/ 1827128 h 1827128"/>
                </a:gdLst>
                <a:ahLst/>
                <a:cxnLst>
                  <a:cxn ang="0">
                    <a:pos x="connsiteX0" y="connsiteY0"/>
                  </a:cxn>
                  <a:cxn ang="0">
                    <a:pos x="connsiteX1" y="connsiteY1"/>
                  </a:cxn>
                  <a:cxn ang="0">
                    <a:pos x="connsiteX2" y="connsiteY2"/>
                  </a:cxn>
                  <a:cxn ang="0">
                    <a:pos x="connsiteX3" y="connsiteY3"/>
                  </a:cxn>
                </a:cxnLst>
                <a:rect l="l" t="t" r="r" b="b"/>
                <a:pathLst>
                  <a:path w="2073246" h="1827128">
                    <a:moveTo>
                      <a:pt x="2067396" y="1827128"/>
                    </a:moveTo>
                    <a:cubicBezTo>
                      <a:pt x="2066117" y="1227569"/>
                      <a:pt x="2074391" y="599559"/>
                      <a:pt x="2073112" y="0"/>
                    </a:cubicBezTo>
                    <a:lnTo>
                      <a:pt x="0" y="1394102"/>
                    </a:lnTo>
                    <a:lnTo>
                      <a:pt x="2067396" y="1827128"/>
                    </a:lnTo>
                    <a:close/>
                  </a:path>
                </a:pathLst>
              </a:custGeom>
              <a:gradFill flip="none" rotWithShape="1">
                <a:gsLst>
                  <a:gs pos="29000">
                    <a:srgbClr val="044C72"/>
                  </a:gs>
                  <a:gs pos="73000">
                    <a:srgbClr val="054463"/>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Rectangle 5">
                <a:extLst>
                  <a:ext uri="{FF2B5EF4-FFF2-40B4-BE49-F238E27FC236}">
                    <a16:creationId xmlns:a16="http://schemas.microsoft.com/office/drawing/2014/main" id="{2B9BDA1C-F084-4642-9AD6-1DD3D1AEEFEB}"/>
                  </a:ext>
                </a:extLst>
              </p:cNvPr>
              <p:cNvSpPr/>
              <p:nvPr userDrawn="1"/>
            </p:nvSpPr>
            <p:spPr>
              <a:xfrm>
                <a:off x="11302145" y="5603133"/>
                <a:ext cx="913472" cy="128123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2000309"/>
                  <a:gd name="connsiteY0" fmla="*/ 3005241 h 3005241"/>
                  <a:gd name="connsiteX1" fmla="*/ 1861926 w 2000309"/>
                  <a:gd name="connsiteY1" fmla="*/ 1 h 3005241"/>
                  <a:gd name="connsiteX2" fmla="*/ 1863711 w 2000309"/>
                  <a:gd name="connsiteY2" fmla="*/ 2995436 h 3005241"/>
                  <a:gd name="connsiteX3" fmla="*/ 0 w 2000309"/>
                  <a:gd name="connsiteY3" fmla="*/ 3005241 h 3005241"/>
                  <a:gd name="connsiteX0" fmla="*/ 0 w 1017410"/>
                  <a:gd name="connsiteY0" fmla="*/ 2985009 h 2995436"/>
                  <a:gd name="connsiteX1" fmla="*/ 946812 w 1017410"/>
                  <a:gd name="connsiteY1" fmla="*/ 1 h 2995436"/>
                  <a:gd name="connsiteX2" fmla="*/ 948597 w 1017410"/>
                  <a:gd name="connsiteY2" fmla="*/ 2995436 h 2995436"/>
                  <a:gd name="connsiteX3" fmla="*/ 0 w 1017410"/>
                  <a:gd name="connsiteY3" fmla="*/ 2985009 h 2995436"/>
                  <a:gd name="connsiteX0" fmla="*/ 0 w 1065356"/>
                  <a:gd name="connsiteY0" fmla="*/ 1275398 h 1285825"/>
                  <a:gd name="connsiteX1" fmla="*/ 1007820 w 1065356"/>
                  <a:gd name="connsiteY1" fmla="*/ 9 h 1285825"/>
                  <a:gd name="connsiteX2" fmla="*/ 948597 w 1065356"/>
                  <a:gd name="connsiteY2" fmla="*/ 1285825 h 1285825"/>
                  <a:gd name="connsiteX3" fmla="*/ 0 w 1065356"/>
                  <a:gd name="connsiteY3" fmla="*/ 1275398 h 1285825"/>
                  <a:gd name="connsiteX0" fmla="*/ 0 w 982871"/>
                  <a:gd name="connsiteY0" fmla="*/ 1275398 h 1285825"/>
                  <a:gd name="connsiteX1" fmla="*/ 895973 w 982871"/>
                  <a:gd name="connsiteY1" fmla="*/ 9 h 1285825"/>
                  <a:gd name="connsiteX2" fmla="*/ 948597 w 982871"/>
                  <a:gd name="connsiteY2" fmla="*/ 1285825 h 1285825"/>
                  <a:gd name="connsiteX3" fmla="*/ 0 w 982871"/>
                  <a:gd name="connsiteY3" fmla="*/ 1275398 h 1285825"/>
                  <a:gd name="connsiteX0" fmla="*/ 0 w 982871"/>
                  <a:gd name="connsiteY0" fmla="*/ 1275389 h 1285816"/>
                  <a:gd name="connsiteX1" fmla="*/ 895973 w 982871"/>
                  <a:gd name="connsiteY1" fmla="*/ 0 h 1285816"/>
                  <a:gd name="connsiteX2" fmla="*/ 948597 w 982871"/>
                  <a:gd name="connsiteY2" fmla="*/ 1285816 h 1285816"/>
                  <a:gd name="connsiteX3" fmla="*/ 0 w 982871"/>
                  <a:gd name="connsiteY3" fmla="*/ 1275389 h 1285816"/>
                  <a:gd name="connsiteX0" fmla="*/ 0 w 948597"/>
                  <a:gd name="connsiteY0" fmla="*/ 1275389 h 1285816"/>
                  <a:gd name="connsiteX1" fmla="*/ 895973 w 948597"/>
                  <a:gd name="connsiteY1" fmla="*/ 0 h 1285816"/>
                  <a:gd name="connsiteX2" fmla="*/ 948597 w 948597"/>
                  <a:gd name="connsiteY2" fmla="*/ 1285816 h 1285816"/>
                  <a:gd name="connsiteX3" fmla="*/ 0 w 948597"/>
                  <a:gd name="connsiteY3" fmla="*/ 1275389 h 1285816"/>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807317"/>
                  <a:gd name="connsiteY0" fmla="*/ 1255167 h 1275710"/>
                  <a:gd name="connsiteX1" fmla="*/ 753622 w 807317"/>
                  <a:gd name="connsiteY1" fmla="*/ 10 h 1275710"/>
                  <a:gd name="connsiteX2" fmla="*/ 745238 w 807317"/>
                  <a:gd name="connsiteY2" fmla="*/ 1275710 h 1275710"/>
                  <a:gd name="connsiteX3" fmla="*/ 0 w 807317"/>
                  <a:gd name="connsiteY3" fmla="*/ 1255167 h 1275710"/>
                  <a:gd name="connsiteX0" fmla="*/ 0 w 753622"/>
                  <a:gd name="connsiteY0" fmla="*/ 1255167 h 1275710"/>
                  <a:gd name="connsiteX1" fmla="*/ 753622 w 753622"/>
                  <a:gd name="connsiteY1" fmla="*/ 10 h 1275710"/>
                  <a:gd name="connsiteX2" fmla="*/ 745238 w 753622"/>
                  <a:gd name="connsiteY2" fmla="*/ 1275710 h 1275710"/>
                  <a:gd name="connsiteX3" fmla="*/ 0 w 753622"/>
                  <a:gd name="connsiteY3" fmla="*/ 1255167 h 1275710"/>
                  <a:gd name="connsiteX0" fmla="*/ 0 w 753622"/>
                  <a:gd name="connsiteY0" fmla="*/ 1255157 h 1275700"/>
                  <a:gd name="connsiteX1" fmla="*/ 753622 w 753622"/>
                  <a:gd name="connsiteY1" fmla="*/ 0 h 1275700"/>
                  <a:gd name="connsiteX2" fmla="*/ 745238 w 753622"/>
                  <a:gd name="connsiteY2" fmla="*/ 1275700 h 1275700"/>
                  <a:gd name="connsiteX3" fmla="*/ 0 w 753622"/>
                  <a:gd name="connsiteY3" fmla="*/ 1255157 h 1275700"/>
                  <a:gd name="connsiteX0" fmla="*/ 0 w 807317"/>
                  <a:gd name="connsiteY0" fmla="*/ 1265275 h 1275702"/>
                  <a:gd name="connsiteX1" fmla="*/ 753622 w 807317"/>
                  <a:gd name="connsiteY1" fmla="*/ 2 h 1275702"/>
                  <a:gd name="connsiteX2" fmla="*/ 745238 w 807317"/>
                  <a:gd name="connsiteY2" fmla="*/ 1275702 h 1275702"/>
                  <a:gd name="connsiteX3" fmla="*/ 0 w 807317"/>
                  <a:gd name="connsiteY3" fmla="*/ 1265275 h 1275702"/>
                  <a:gd name="connsiteX0" fmla="*/ 0 w 753622"/>
                  <a:gd name="connsiteY0" fmla="*/ 1265275 h 1275702"/>
                  <a:gd name="connsiteX1" fmla="*/ 753622 w 753622"/>
                  <a:gd name="connsiteY1" fmla="*/ 2 h 1275702"/>
                  <a:gd name="connsiteX2" fmla="*/ 745238 w 753622"/>
                  <a:gd name="connsiteY2" fmla="*/ 1275702 h 1275702"/>
                  <a:gd name="connsiteX3" fmla="*/ 0 w 753622"/>
                  <a:gd name="connsiteY3" fmla="*/ 1265275 h 1275702"/>
                  <a:gd name="connsiteX0" fmla="*/ 0 w 753622"/>
                  <a:gd name="connsiteY0" fmla="*/ 1265273 h 1275700"/>
                  <a:gd name="connsiteX1" fmla="*/ 753622 w 753622"/>
                  <a:gd name="connsiteY1" fmla="*/ 0 h 1275700"/>
                  <a:gd name="connsiteX2" fmla="*/ 745238 w 753622"/>
                  <a:gd name="connsiteY2" fmla="*/ 1275700 h 1275700"/>
                  <a:gd name="connsiteX3" fmla="*/ 0 w 753622"/>
                  <a:gd name="connsiteY3" fmla="*/ 1265273 h 1275700"/>
                  <a:gd name="connsiteX0" fmla="*/ 0 w 971126"/>
                  <a:gd name="connsiteY0" fmla="*/ 1265275 h 1275702"/>
                  <a:gd name="connsiteX1" fmla="*/ 906141 w 971126"/>
                  <a:gd name="connsiteY1" fmla="*/ 2 h 1275702"/>
                  <a:gd name="connsiteX2" fmla="*/ 897757 w 971126"/>
                  <a:gd name="connsiteY2" fmla="*/ 1275702 h 1275702"/>
                  <a:gd name="connsiteX3" fmla="*/ 0 w 971126"/>
                  <a:gd name="connsiteY3" fmla="*/ 1265275 h 1275702"/>
                  <a:gd name="connsiteX0" fmla="*/ 0 w 906141"/>
                  <a:gd name="connsiteY0" fmla="*/ 1265275 h 1275702"/>
                  <a:gd name="connsiteX1" fmla="*/ 906141 w 906141"/>
                  <a:gd name="connsiteY1" fmla="*/ 2 h 1275702"/>
                  <a:gd name="connsiteX2" fmla="*/ 897757 w 906141"/>
                  <a:gd name="connsiteY2" fmla="*/ 1275702 h 1275702"/>
                  <a:gd name="connsiteX3" fmla="*/ 0 w 906141"/>
                  <a:gd name="connsiteY3" fmla="*/ 1265275 h 1275702"/>
                  <a:gd name="connsiteX0" fmla="*/ 0 w 906141"/>
                  <a:gd name="connsiteY0" fmla="*/ 1265273 h 1275700"/>
                  <a:gd name="connsiteX1" fmla="*/ 906141 w 906141"/>
                  <a:gd name="connsiteY1" fmla="*/ 0 h 1275700"/>
                  <a:gd name="connsiteX2" fmla="*/ 897757 w 906141"/>
                  <a:gd name="connsiteY2" fmla="*/ 1275700 h 1275700"/>
                  <a:gd name="connsiteX3" fmla="*/ 0 w 906141"/>
                  <a:gd name="connsiteY3" fmla="*/ 1265273 h 1275700"/>
                  <a:gd name="connsiteX0" fmla="*/ 0 w 910998"/>
                  <a:gd name="connsiteY0" fmla="*/ 1265273 h 1275700"/>
                  <a:gd name="connsiteX1" fmla="*/ 906141 w 910998"/>
                  <a:gd name="connsiteY1" fmla="*/ 0 h 1275700"/>
                  <a:gd name="connsiteX2" fmla="*/ 910498 w 910998"/>
                  <a:gd name="connsiteY2" fmla="*/ 1275700 h 1275700"/>
                  <a:gd name="connsiteX3" fmla="*/ 0 w 910998"/>
                  <a:gd name="connsiteY3" fmla="*/ 1265273 h 1275700"/>
                  <a:gd name="connsiteX0" fmla="*/ 0 w 914183"/>
                  <a:gd name="connsiteY0" fmla="*/ 1274757 h 1275700"/>
                  <a:gd name="connsiteX1" fmla="*/ 909326 w 914183"/>
                  <a:gd name="connsiteY1" fmla="*/ 0 h 1275700"/>
                  <a:gd name="connsiteX2" fmla="*/ 913683 w 914183"/>
                  <a:gd name="connsiteY2" fmla="*/ 1275700 h 1275700"/>
                  <a:gd name="connsiteX3" fmla="*/ 0 w 914183"/>
                  <a:gd name="connsiteY3" fmla="*/ 1274757 h 1275700"/>
                </a:gdLst>
                <a:ahLst/>
                <a:cxnLst>
                  <a:cxn ang="0">
                    <a:pos x="connsiteX0" y="connsiteY0"/>
                  </a:cxn>
                  <a:cxn ang="0">
                    <a:pos x="connsiteX1" y="connsiteY1"/>
                  </a:cxn>
                  <a:cxn ang="0">
                    <a:pos x="connsiteX2" y="connsiteY2"/>
                  </a:cxn>
                  <a:cxn ang="0">
                    <a:pos x="connsiteX3" y="connsiteY3"/>
                  </a:cxn>
                </a:cxnLst>
                <a:rect l="l" t="t" r="r" b="b"/>
                <a:pathLst>
                  <a:path w="914183" h="1275700">
                    <a:moveTo>
                      <a:pt x="0" y="1274757"/>
                    </a:moveTo>
                    <a:lnTo>
                      <a:pt x="909326" y="0"/>
                    </a:lnTo>
                    <a:cubicBezTo>
                      <a:pt x="906531" y="425233"/>
                      <a:pt x="916478" y="850467"/>
                      <a:pt x="913683" y="1275700"/>
                    </a:cubicBezTo>
                    <a:lnTo>
                      <a:pt x="0" y="1274757"/>
                    </a:lnTo>
                    <a:close/>
                  </a:path>
                </a:pathLst>
              </a:custGeom>
              <a:gradFill flip="none" rotWithShape="1">
                <a:gsLst>
                  <a:gs pos="28000">
                    <a:srgbClr val="034F7A"/>
                  </a:gs>
                  <a:gs pos="76000">
                    <a:srgbClr val="04476A"/>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16" name="Rectangle 5">
              <a:extLst>
                <a:ext uri="{FF2B5EF4-FFF2-40B4-BE49-F238E27FC236}">
                  <a16:creationId xmlns:a16="http://schemas.microsoft.com/office/drawing/2014/main" id="{784FBA7D-30B6-1C4F-8935-C8CF8512756C}"/>
                </a:ext>
              </a:extLst>
            </p:cNvPr>
            <p:cNvSpPr/>
            <p:nvPr userDrawn="1"/>
          </p:nvSpPr>
          <p:spPr>
            <a:xfrm>
              <a:off x="-6646" y="4176034"/>
              <a:ext cx="1790990" cy="120740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2004192"/>
                <a:gd name="connsiteX1" fmla="*/ 177 w 4415408"/>
                <a:gd name="connsiteY1" fmla="*/ 0 h 2004192"/>
                <a:gd name="connsiteX2" fmla="*/ 5472 w 4415408"/>
                <a:gd name="connsiteY2" fmla="*/ 1533508 h 2004192"/>
                <a:gd name="connsiteX3" fmla="*/ 4415408 w 4415408"/>
                <a:gd name="connsiteY3" fmla="*/ 1934828 h 2004192"/>
                <a:gd name="connsiteX0" fmla="*/ 1790233 w 1790234"/>
                <a:gd name="connsiteY0" fmla="*/ 743889 h 1551033"/>
                <a:gd name="connsiteX1" fmla="*/ 177 w 1790234"/>
                <a:gd name="connsiteY1" fmla="*/ 0 h 1551033"/>
                <a:gd name="connsiteX2" fmla="*/ 5472 w 1790234"/>
                <a:gd name="connsiteY2" fmla="*/ 1533508 h 1551033"/>
                <a:gd name="connsiteX3" fmla="*/ 1790233 w 1790234"/>
                <a:gd name="connsiteY3" fmla="*/ 743889 h 1551033"/>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2"/>
                <a:gd name="connsiteY0" fmla="*/ 826657 h 1533508"/>
                <a:gd name="connsiteX1" fmla="*/ 177 w 1813342"/>
                <a:gd name="connsiteY1" fmla="*/ 0 h 1533508"/>
                <a:gd name="connsiteX2" fmla="*/ 5472 w 1813342"/>
                <a:gd name="connsiteY2" fmla="*/ 1533508 h 1533508"/>
                <a:gd name="connsiteX3" fmla="*/ 1813342 w 1813342"/>
                <a:gd name="connsiteY3" fmla="*/ 826657 h 1533508"/>
                <a:gd name="connsiteX0" fmla="*/ 2127623 w 2127623"/>
                <a:gd name="connsiteY0" fmla="*/ 946210 h 1533508"/>
                <a:gd name="connsiteX1" fmla="*/ 177 w 2127623"/>
                <a:gd name="connsiteY1" fmla="*/ 0 h 1533508"/>
                <a:gd name="connsiteX2" fmla="*/ 5472 w 2127623"/>
                <a:gd name="connsiteY2" fmla="*/ 1533508 h 1533508"/>
                <a:gd name="connsiteX3" fmla="*/ 2127623 w 2127623"/>
                <a:gd name="connsiteY3" fmla="*/ 946210 h 1533508"/>
                <a:gd name="connsiteX0" fmla="*/ 2182195 w 2182195"/>
                <a:gd name="connsiteY0" fmla="*/ 975445 h 1533508"/>
                <a:gd name="connsiteX1" fmla="*/ 177 w 2182195"/>
                <a:gd name="connsiteY1" fmla="*/ 0 h 1533508"/>
                <a:gd name="connsiteX2" fmla="*/ 5472 w 2182195"/>
                <a:gd name="connsiteY2" fmla="*/ 1533508 h 1533508"/>
                <a:gd name="connsiteX3" fmla="*/ 2182195 w 2182195"/>
                <a:gd name="connsiteY3" fmla="*/ 975445 h 1533508"/>
                <a:gd name="connsiteX0" fmla="*/ 2348441 w 2348441"/>
                <a:gd name="connsiteY0" fmla="*/ 899290 h 1533508"/>
                <a:gd name="connsiteX1" fmla="*/ 177 w 2348441"/>
                <a:gd name="connsiteY1" fmla="*/ 0 h 1533508"/>
                <a:gd name="connsiteX2" fmla="*/ 5472 w 2348441"/>
                <a:gd name="connsiteY2" fmla="*/ 1533508 h 1533508"/>
                <a:gd name="connsiteX3" fmla="*/ 2348441 w 2348441"/>
                <a:gd name="connsiteY3" fmla="*/ 899290 h 1533508"/>
                <a:gd name="connsiteX0" fmla="*/ 2367623 w 2367623"/>
                <a:gd name="connsiteY0" fmla="*/ 892944 h 1533508"/>
                <a:gd name="connsiteX1" fmla="*/ 177 w 2367623"/>
                <a:gd name="connsiteY1" fmla="*/ 0 h 1533508"/>
                <a:gd name="connsiteX2" fmla="*/ 5472 w 2367623"/>
                <a:gd name="connsiteY2" fmla="*/ 1533508 h 1533508"/>
                <a:gd name="connsiteX3" fmla="*/ 2367623 w 2367623"/>
                <a:gd name="connsiteY3" fmla="*/ 892944 h 1533508"/>
                <a:gd name="connsiteX0" fmla="*/ 2318868 w 2318868"/>
                <a:gd name="connsiteY0" fmla="*/ 892944 h 1533508"/>
                <a:gd name="connsiteX1" fmla="*/ 177 w 2318868"/>
                <a:gd name="connsiteY1" fmla="*/ 0 h 1533508"/>
                <a:gd name="connsiteX2" fmla="*/ 5472 w 2318868"/>
                <a:gd name="connsiteY2" fmla="*/ 1533508 h 1533508"/>
                <a:gd name="connsiteX3" fmla="*/ 2318868 w 2318868"/>
                <a:gd name="connsiteY3" fmla="*/ 892944 h 1533508"/>
                <a:gd name="connsiteX0" fmla="*/ 2286365 w 2286365"/>
                <a:gd name="connsiteY0" fmla="*/ 884879 h 1533508"/>
                <a:gd name="connsiteX1" fmla="*/ 177 w 2286365"/>
                <a:gd name="connsiteY1" fmla="*/ 0 h 1533508"/>
                <a:gd name="connsiteX2" fmla="*/ 5472 w 2286365"/>
                <a:gd name="connsiteY2" fmla="*/ 1533508 h 1533508"/>
                <a:gd name="connsiteX3" fmla="*/ 2286365 w 2286365"/>
                <a:gd name="connsiteY3" fmla="*/ 884879 h 1533508"/>
              </a:gdLst>
              <a:ahLst/>
              <a:cxnLst>
                <a:cxn ang="0">
                  <a:pos x="connsiteX0" y="connsiteY0"/>
                </a:cxn>
                <a:cxn ang="0">
                  <a:pos x="connsiteX1" y="connsiteY1"/>
                </a:cxn>
                <a:cxn ang="0">
                  <a:pos x="connsiteX2" y="connsiteY2"/>
                </a:cxn>
                <a:cxn ang="0">
                  <a:pos x="connsiteX3" y="connsiteY3"/>
                </a:cxn>
              </a:cxnLst>
              <a:rect l="l" t="t" r="r" b="b"/>
              <a:pathLst>
                <a:path w="2286365" h="1533508">
                  <a:moveTo>
                    <a:pt x="2286365" y="884879"/>
                  </a:moveTo>
                  <a:lnTo>
                    <a:pt x="177" y="0"/>
                  </a:lnTo>
                  <a:cubicBezTo>
                    <a:pt x="-1300" y="1030773"/>
                    <a:pt x="6949" y="502735"/>
                    <a:pt x="5472" y="1533508"/>
                  </a:cubicBezTo>
                  <a:lnTo>
                    <a:pt x="2286365" y="884879"/>
                  </a:lnTo>
                  <a:close/>
                </a:path>
              </a:pathLst>
            </a:custGeom>
            <a:gradFill flip="none" rotWithShape="1">
              <a:gsLst>
                <a:gs pos="0">
                  <a:srgbClr val="5BAF5B"/>
                </a:gs>
                <a:gs pos="29000">
                  <a:srgbClr val="2A984C"/>
                </a:gs>
                <a:gs pos="69000">
                  <a:schemeClr val="accent4"/>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3" name="Rectangle 22">
            <a:extLst>
              <a:ext uri="{FF2B5EF4-FFF2-40B4-BE49-F238E27FC236}">
                <a16:creationId xmlns:a16="http://schemas.microsoft.com/office/drawing/2014/main" id="{596CFF0C-CB24-4A9D-B56D-1CDED9FE1395}"/>
              </a:ext>
            </a:extLst>
          </p:cNvPr>
          <p:cNvSpPr/>
          <p:nvPr userDrawn="1"/>
        </p:nvSpPr>
        <p:spPr>
          <a:xfrm>
            <a:off x="138725" y="6546000"/>
            <a:ext cx="2379177" cy="230832"/>
          </a:xfrm>
          <a:prstGeom prst="rect">
            <a:avLst/>
          </a:prstGeom>
        </p:spPr>
        <p:txBody>
          <a:bodyPr wrap="none">
            <a:spAutoFit/>
          </a:bodyPr>
          <a:lstStyle/>
          <a:p>
            <a:pPr algn="l"/>
            <a:r>
              <a:rPr lang="en-US" sz="900" b="0" i="0" kern="1200" dirty="0">
                <a:solidFill>
                  <a:schemeClr val="bg1"/>
                </a:solidFill>
                <a:effectLst/>
                <a:latin typeface="Arial" charset="0"/>
                <a:ea typeface="Arial" charset="0"/>
                <a:cs typeface="Arial" charset="0"/>
              </a:rPr>
              <a:t>© 2022 Ameresco, Inc. All rights reserved.</a:t>
            </a:r>
            <a:r>
              <a:rPr lang="en-US" sz="900" b="0" i="0" dirty="0">
                <a:solidFill>
                  <a:schemeClr val="bg1"/>
                </a:solidFill>
                <a:effectLst/>
                <a:latin typeface="Arial" charset="0"/>
                <a:ea typeface="Arial" charset="0"/>
                <a:cs typeface="Arial" charset="0"/>
              </a:rPr>
              <a:t> </a:t>
            </a:r>
            <a:endParaRPr lang="en-US" sz="900" b="0" i="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8301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MRC-Back2">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C3B7421-1A07-264F-B49E-11C50552100F}"/>
              </a:ext>
            </a:extLst>
          </p:cNvPr>
          <p:cNvGrpSpPr/>
          <p:nvPr userDrawn="1"/>
        </p:nvGrpSpPr>
        <p:grpSpPr>
          <a:xfrm>
            <a:off x="0" y="1270943"/>
            <a:ext cx="8814706" cy="2032436"/>
            <a:chOff x="-6" y="1270943"/>
            <a:chExt cx="8814706" cy="2032436"/>
          </a:xfrm>
        </p:grpSpPr>
        <p:sp>
          <p:nvSpPr>
            <p:cNvPr id="18" name="Rectangle 4">
              <a:extLst>
                <a:ext uri="{FF2B5EF4-FFF2-40B4-BE49-F238E27FC236}">
                  <a16:creationId xmlns:a16="http://schemas.microsoft.com/office/drawing/2014/main" id="{48AD17A9-B942-CC44-A91F-FD6639383791}"/>
                </a:ext>
              </a:extLst>
            </p:cNvPr>
            <p:cNvSpPr/>
            <p:nvPr userDrawn="1"/>
          </p:nvSpPr>
          <p:spPr>
            <a:xfrm>
              <a:off x="-6" y="1270943"/>
              <a:ext cx="8807674" cy="2011910"/>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4374 h 2040435"/>
                <a:gd name="connsiteX1" fmla="*/ 8445261 w 8807121"/>
                <a:gd name="connsiteY1" fmla="*/ 0 h 2040435"/>
                <a:gd name="connsiteX2" fmla="*/ 8807121 w 8807121"/>
                <a:gd name="connsiteY2" fmla="*/ 2040435 h 2040435"/>
                <a:gd name="connsiteX3" fmla="*/ 0 w 8807121"/>
                <a:gd name="connsiteY3" fmla="*/ 2033198 h 2040435"/>
                <a:gd name="connsiteX4" fmla="*/ 0 w 8807121"/>
                <a:gd name="connsiteY4" fmla="*/ 4374 h 204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121" h="2040435">
                  <a:moveTo>
                    <a:pt x="0" y="4374"/>
                  </a:moveTo>
                  <a:lnTo>
                    <a:pt x="8445261" y="0"/>
                  </a:lnTo>
                  <a:lnTo>
                    <a:pt x="8807121" y="2040435"/>
                  </a:lnTo>
                  <a:lnTo>
                    <a:pt x="0" y="2033198"/>
                  </a:lnTo>
                  <a:lnTo>
                    <a:pt x="0" y="4374"/>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0" name="Rectangle 4">
              <a:extLst>
                <a:ext uri="{FF2B5EF4-FFF2-40B4-BE49-F238E27FC236}">
                  <a16:creationId xmlns:a16="http://schemas.microsoft.com/office/drawing/2014/main" id="{04485A23-C066-F44A-8D63-74370FE7B429}"/>
                </a:ext>
              </a:extLst>
            </p:cNvPr>
            <p:cNvSpPr/>
            <p:nvPr userDrawn="1"/>
          </p:nvSpPr>
          <p:spPr>
            <a:xfrm>
              <a:off x="1" y="1275255"/>
              <a:ext cx="3951024" cy="2000461"/>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3679331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4906878"/>
                <a:gd name="connsiteY0" fmla="*/ 0 h 2036061"/>
                <a:gd name="connsiteX1" fmla="*/ 3679331 w 4906878"/>
                <a:gd name="connsiteY1" fmla="*/ 0 h 2036061"/>
                <a:gd name="connsiteX2" fmla="*/ 4906878 w 4906878"/>
                <a:gd name="connsiteY2" fmla="*/ 2036061 h 2036061"/>
                <a:gd name="connsiteX3" fmla="*/ 0 w 4906878"/>
                <a:gd name="connsiteY3" fmla="*/ 2028824 h 2036061"/>
                <a:gd name="connsiteX4" fmla="*/ 0 w 4906878"/>
                <a:gd name="connsiteY4" fmla="*/ 0 h 2036061"/>
                <a:gd name="connsiteX0" fmla="*/ 0 w 3679331"/>
                <a:gd name="connsiteY0" fmla="*/ 0 h 2028824"/>
                <a:gd name="connsiteX1" fmla="*/ 3679331 w 3679331"/>
                <a:gd name="connsiteY1" fmla="*/ 0 h 2028824"/>
                <a:gd name="connsiteX2" fmla="*/ 2270999 w 3679331"/>
                <a:gd name="connsiteY2" fmla="*/ 2028816 h 2028824"/>
                <a:gd name="connsiteX3" fmla="*/ 0 w 3679331"/>
                <a:gd name="connsiteY3" fmla="*/ 2028824 h 2028824"/>
                <a:gd name="connsiteX4" fmla="*/ 0 w 3679331"/>
                <a:gd name="connsiteY4" fmla="*/ 0 h 2028824"/>
                <a:gd name="connsiteX0" fmla="*/ 0 w 3872200"/>
                <a:gd name="connsiteY0" fmla="*/ 0 h 2028824"/>
                <a:gd name="connsiteX1" fmla="*/ 3872200 w 3872200"/>
                <a:gd name="connsiteY1" fmla="*/ 0 h 2028824"/>
                <a:gd name="connsiteX2" fmla="*/ 2270999 w 3872200"/>
                <a:gd name="connsiteY2" fmla="*/ 2028816 h 2028824"/>
                <a:gd name="connsiteX3" fmla="*/ 0 w 3872200"/>
                <a:gd name="connsiteY3" fmla="*/ 2028824 h 2028824"/>
                <a:gd name="connsiteX4" fmla="*/ 0 w 3872200"/>
                <a:gd name="connsiteY4" fmla="*/ 0 h 2028824"/>
                <a:gd name="connsiteX0" fmla="*/ 0 w 3872200"/>
                <a:gd name="connsiteY0" fmla="*/ 0 h 2028824"/>
                <a:gd name="connsiteX1" fmla="*/ 3872200 w 3872200"/>
                <a:gd name="connsiteY1" fmla="*/ 0 h 2028824"/>
                <a:gd name="connsiteX2" fmla="*/ 1606672 w 3872200"/>
                <a:gd name="connsiteY2" fmla="*/ 2028816 h 2028824"/>
                <a:gd name="connsiteX3" fmla="*/ 0 w 3872200"/>
                <a:gd name="connsiteY3" fmla="*/ 2028824 h 2028824"/>
                <a:gd name="connsiteX4" fmla="*/ 0 w 3872200"/>
                <a:gd name="connsiteY4" fmla="*/ 0 h 2028824"/>
                <a:gd name="connsiteX0" fmla="*/ 0 w 3950776"/>
                <a:gd name="connsiteY0" fmla="*/ 0 h 2028824"/>
                <a:gd name="connsiteX1" fmla="*/ 3950776 w 3950776"/>
                <a:gd name="connsiteY1" fmla="*/ 0 h 2028824"/>
                <a:gd name="connsiteX2" fmla="*/ 1606672 w 3950776"/>
                <a:gd name="connsiteY2" fmla="*/ 2028816 h 2028824"/>
                <a:gd name="connsiteX3" fmla="*/ 0 w 3950776"/>
                <a:gd name="connsiteY3" fmla="*/ 2028824 h 2028824"/>
                <a:gd name="connsiteX4" fmla="*/ 0 w 3950776"/>
                <a:gd name="connsiteY4" fmla="*/ 0 h 2028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776" h="2028824">
                  <a:moveTo>
                    <a:pt x="0" y="0"/>
                  </a:moveTo>
                  <a:lnTo>
                    <a:pt x="3950776" y="0"/>
                  </a:lnTo>
                  <a:lnTo>
                    <a:pt x="1606672" y="2028816"/>
                  </a:lnTo>
                  <a:lnTo>
                    <a:pt x="0" y="2028824"/>
                  </a:lnTo>
                  <a:lnTo>
                    <a:pt x="0" y="0"/>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Rectangle 4">
              <a:extLst>
                <a:ext uri="{FF2B5EF4-FFF2-40B4-BE49-F238E27FC236}">
                  <a16:creationId xmlns:a16="http://schemas.microsoft.com/office/drawing/2014/main" id="{DF14CF19-86E1-494D-8EF6-419BE57345EE}"/>
                </a:ext>
              </a:extLst>
            </p:cNvPr>
            <p:cNvSpPr/>
            <p:nvPr userDrawn="1"/>
          </p:nvSpPr>
          <p:spPr>
            <a:xfrm>
              <a:off x="0" y="3204257"/>
              <a:ext cx="8814700" cy="99122"/>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36788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59012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775373"/>
                <a:gd name="connsiteY0" fmla="*/ 0 h 2108212"/>
                <a:gd name="connsiteX1" fmla="*/ 8759012 w 8775373"/>
                <a:gd name="connsiteY1" fmla="*/ 0 h 2108212"/>
                <a:gd name="connsiteX2" fmla="*/ 8775373 w 8775373"/>
                <a:gd name="connsiteY2" fmla="*/ 2108212 h 2108212"/>
                <a:gd name="connsiteX3" fmla="*/ 0 w 8775373"/>
                <a:gd name="connsiteY3" fmla="*/ 2028824 h 2108212"/>
                <a:gd name="connsiteX4" fmla="*/ 0 w 8775373"/>
                <a:gd name="connsiteY4" fmla="*/ 0 h 2108212"/>
                <a:gd name="connsiteX0" fmla="*/ 0 w 8765849"/>
                <a:gd name="connsiteY0" fmla="*/ 0 h 2028835"/>
                <a:gd name="connsiteX1" fmla="*/ 8759012 w 8765849"/>
                <a:gd name="connsiteY1" fmla="*/ 0 h 2028835"/>
                <a:gd name="connsiteX2" fmla="*/ 8765849 w 8765849"/>
                <a:gd name="connsiteY2" fmla="*/ 1963910 h 2028835"/>
                <a:gd name="connsiteX3" fmla="*/ 0 w 8765849"/>
                <a:gd name="connsiteY3" fmla="*/ 2028824 h 2028835"/>
                <a:gd name="connsiteX4" fmla="*/ 0 w 8765849"/>
                <a:gd name="connsiteY4" fmla="*/ 0 h 2028835"/>
                <a:gd name="connsiteX0" fmla="*/ 0 w 8759012"/>
                <a:gd name="connsiteY0" fmla="*/ 0 h 2028835"/>
                <a:gd name="connsiteX1" fmla="*/ 8759012 w 8759012"/>
                <a:gd name="connsiteY1" fmla="*/ 0 h 2028835"/>
                <a:gd name="connsiteX2" fmla="*/ 8680129 w 8759012"/>
                <a:gd name="connsiteY2" fmla="*/ 1891760 h 2028835"/>
                <a:gd name="connsiteX3" fmla="*/ 0 w 8759012"/>
                <a:gd name="connsiteY3" fmla="*/ 2028824 h 2028835"/>
                <a:gd name="connsiteX4" fmla="*/ 0 w 8759012"/>
                <a:gd name="connsiteY4" fmla="*/ 0 h 2028835"/>
                <a:gd name="connsiteX0" fmla="*/ 0 w 8775373"/>
                <a:gd name="connsiteY0" fmla="*/ 0 h 2028835"/>
                <a:gd name="connsiteX1" fmla="*/ 8759012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5373"/>
                <a:gd name="connsiteY0" fmla="*/ 0 h 2028835"/>
                <a:gd name="connsiteX1" fmla="*/ 8762187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2198"/>
                <a:gd name="connsiteY0" fmla="*/ 0 h 2028835"/>
                <a:gd name="connsiteX1" fmla="*/ 8762187 w 8772198"/>
                <a:gd name="connsiteY1" fmla="*/ 0 h 2028835"/>
                <a:gd name="connsiteX2" fmla="*/ 8772198 w 8772198"/>
                <a:gd name="connsiteY2" fmla="*/ 1891760 h 2028835"/>
                <a:gd name="connsiteX3" fmla="*/ 0 w 8772198"/>
                <a:gd name="connsiteY3" fmla="*/ 2028824 h 2028835"/>
                <a:gd name="connsiteX4" fmla="*/ 0 w 8772198"/>
                <a:gd name="connsiteY4" fmla="*/ 0 h 2028835"/>
                <a:gd name="connsiteX0" fmla="*/ 0 w 8778548"/>
                <a:gd name="connsiteY0" fmla="*/ 0 h 2036061"/>
                <a:gd name="connsiteX1" fmla="*/ 8762187 w 8778548"/>
                <a:gd name="connsiteY1" fmla="*/ 0 h 2036061"/>
                <a:gd name="connsiteX2" fmla="*/ 8778548 w 8778548"/>
                <a:gd name="connsiteY2" fmla="*/ 2036061 h 2036061"/>
                <a:gd name="connsiteX3" fmla="*/ 0 w 8778548"/>
                <a:gd name="connsiteY3" fmla="*/ 2028824 h 2036061"/>
                <a:gd name="connsiteX4" fmla="*/ 0 w 8778548"/>
                <a:gd name="connsiteY4" fmla="*/ 0 h 2036061"/>
                <a:gd name="connsiteX0" fmla="*/ 0 w 8775385"/>
                <a:gd name="connsiteY0" fmla="*/ 0 h 2180363"/>
                <a:gd name="connsiteX1" fmla="*/ 8762187 w 8775385"/>
                <a:gd name="connsiteY1" fmla="*/ 0 h 2180363"/>
                <a:gd name="connsiteX2" fmla="*/ 8775385 w 8775385"/>
                <a:gd name="connsiteY2" fmla="*/ 2180363 h 2180363"/>
                <a:gd name="connsiteX3" fmla="*/ 0 w 8775385"/>
                <a:gd name="connsiteY3" fmla="*/ 2028824 h 2180363"/>
                <a:gd name="connsiteX4" fmla="*/ 0 w 8775385"/>
                <a:gd name="connsiteY4" fmla="*/ 0 h 2180363"/>
                <a:gd name="connsiteX0" fmla="*/ 0 w 8781711"/>
                <a:gd name="connsiteY0" fmla="*/ 0 h 2252514"/>
                <a:gd name="connsiteX1" fmla="*/ 8762187 w 8781711"/>
                <a:gd name="connsiteY1" fmla="*/ 0 h 2252514"/>
                <a:gd name="connsiteX2" fmla="*/ 8781711 w 8781711"/>
                <a:gd name="connsiteY2" fmla="*/ 2252514 h 2252514"/>
                <a:gd name="connsiteX3" fmla="*/ 0 w 8781711"/>
                <a:gd name="connsiteY3" fmla="*/ 2028824 h 2252514"/>
                <a:gd name="connsiteX4" fmla="*/ 0 w 8781711"/>
                <a:gd name="connsiteY4" fmla="*/ 0 h 225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711" h="2252514">
                  <a:moveTo>
                    <a:pt x="0" y="0"/>
                  </a:moveTo>
                  <a:lnTo>
                    <a:pt x="8762187" y="0"/>
                  </a:lnTo>
                  <a:cubicBezTo>
                    <a:pt x="8766582" y="606536"/>
                    <a:pt x="8777316" y="1645978"/>
                    <a:pt x="8781711" y="2252514"/>
                  </a:cubicBezTo>
                  <a:lnTo>
                    <a:pt x="0" y="2028824"/>
                  </a:lnTo>
                  <a:lnTo>
                    <a:pt x="0" y="0"/>
                  </a:lnTo>
                  <a:close/>
                </a:path>
              </a:pathLst>
            </a:custGeom>
            <a:gradFill flip="none" rotWithShape="1">
              <a:gsLst>
                <a:gs pos="9000">
                  <a:schemeClr val="accent6"/>
                </a:gs>
                <a:gs pos="62000">
                  <a:schemeClr val="accent5"/>
                </a:gs>
              </a:gsLst>
              <a:lin ang="18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2" name="Picture Placeholder 3">
            <a:extLst>
              <a:ext uri="{FF2B5EF4-FFF2-40B4-BE49-F238E27FC236}">
                <a16:creationId xmlns:a16="http://schemas.microsoft.com/office/drawing/2014/main" id="{DEEB77A7-2847-974A-A2A7-7813981BB629}"/>
              </a:ext>
            </a:extLst>
          </p:cNvPr>
          <p:cNvSpPr>
            <a:spLocks noGrp="1"/>
          </p:cNvSpPr>
          <p:nvPr>
            <p:ph type="pic" sz="quarter" idx="13"/>
          </p:nvPr>
        </p:nvSpPr>
        <p:spPr>
          <a:xfrm>
            <a:off x="5043289" y="-14923"/>
            <a:ext cx="7158582" cy="6907795"/>
          </a:xfrm>
          <a:custGeom>
            <a:avLst/>
            <a:gdLst>
              <a:gd name="connsiteX0" fmla="*/ 0 w 5895975"/>
              <a:gd name="connsiteY0" fmla="*/ 0 h 6858000"/>
              <a:gd name="connsiteX1" fmla="*/ 5895975 w 5895975"/>
              <a:gd name="connsiteY1" fmla="*/ 0 h 6858000"/>
              <a:gd name="connsiteX2" fmla="*/ 5895975 w 5895975"/>
              <a:gd name="connsiteY2" fmla="*/ 6858000 h 6858000"/>
              <a:gd name="connsiteX3" fmla="*/ 0 w 5895975"/>
              <a:gd name="connsiteY3" fmla="*/ 6858000 h 6858000"/>
              <a:gd name="connsiteX4" fmla="*/ 0 w 5895975"/>
              <a:gd name="connsiteY4" fmla="*/ 0 h 6858000"/>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1973179 w 5895975"/>
              <a:gd name="connsiteY4"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242762 w 5165558"/>
              <a:gd name="connsiteY0" fmla="*/ 0 h 6874042"/>
              <a:gd name="connsiteX1" fmla="*/ 5165558 w 5165558"/>
              <a:gd name="connsiteY1" fmla="*/ 16042 h 6874042"/>
              <a:gd name="connsiteX2" fmla="*/ 5165558 w 5165558"/>
              <a:gd name="connsiteY2" fmla="*/ 6874042 h 6874042"/>
              <a:gd name="connsiteX3" fmla="*/ 1242762 w 5165558"/>
              <a:gd name="connsiteY3" fmla="*/ 6874042 h 6874042"/>
              <a:gd name="connsiteX4" fmla="*/ 0 w 5165558"/>
              <a:gd name="connsiteY4" fmla="*/ 2438400 h 6874042"/>
              <a:gd name="connsiteX5" fmla="*/ 1242762 w 5165558"/>
              <a:gd name="connsiteY5" fmla="*/ 0 h 6874042"/>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83103 w 5205899"/>
              <a:gd name="connsiteY0" fmla="*/ 0 h 6874051"/>
              <a:gd name="connsiteX1" fmla="*/ 5205899 w 5205899"/>
              <a:gd name="connsiteY1" fmla="*/ 16042 h 6874051"/>
              <a:gd name="connsiteX2" fmla="*/ 5205899 w 5205899"/>
              <a:gd name="connsiteY2" fmla="*/ 6874042 h 6874051"/>
              <a:gd name="connsiteX3" fmla="*/ 1283103 w 5205899"/>
              <a:gd name="connsiteY3" fmla="*/ 6874042 h 6874051"/>
              <a:gd name="connsiteX4" fmla="*/ 0 w 5205899"/>
              <a:gd name="connsiteY4" fmla="*/ 2485465 h 6874051"/>
              <a:gd name="connsiteX5" fmla="*/ 1283103 w 5205899"/>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310538 w 5233334"/>
              <a:gd name="connsiteY0" fmla="*/ 0 h 6874051"/>
              <a:gd name="connsiteX1" fmla="*/ 5233334 w 5233334"/>
              <a:gd name="connsiteY1" fmla="*/ 16042 h 6874051"/>
              <a:gd name="connsiteX2" fmla="*/ 5233334 w 5233334"/>
              <a:gd name="connsiteY2" fmla="*/ 6874042 h 6874051"/>
              <a:gd name="connsiteX3" fmla="*/ 1310538 w 5233334"/>
              <a:gd name="connsiteY3" fmla="*/ 6874042 h 6874051"/>
              <a:gd name="connsiteX4" fmla="*/ 541 w 5233334"/>
              <a:gd name="connsiteY4" fmla="*/ 2519083 h 6874051"/>
              <a:gd name="connsiteX5" fmla="*/ 1310538 w 5233334"/>
              <a:gd name="connsiteY5" fmla="*/ 0 h 6874051"/>
              <a:gd name="connsiteX0" fmla="*/ 1290380 w 5213176"/>
              <a:gd name="connsiteY0" fmla="*/ 0 h 6874051"/>
              <a:gd name="connsiteX1" fmla="*/ 5213176 w 5213176"/>
              <a:gd name="connsiteY1" fmla="*/ 16042 h 6874051"/>
              <a:gd name="connsiteX2" fmla="*/ 5213176 w 5213176"/>
              <a:gd name="connsiteY2" fmla="*/ 6874042 h 6874051"/>
              <a:gd name="connsiteX3" fmla="*/ 1290380 w 5213176"/>
              <a:gd name="connsiteY3" fmla="*/ 6874042 h 6874051"/>
              <a:gd name="connsiteX4" fmla="*/ 554 w 5213176"/>
              <a:gd name="connsiteY4" fmla="*/ 2545978 h 6874051"/>
              <a:gd name="connsiteX5" fmla="*/ 1290380 w 5213176"/>
              <a:gd name="connsiteY5" fmla="*/ 0 h 6874051"/>
              <a:gd name="connsiteX0" fmla="*/ 1256783 w 5179579"/>
              <a:gd name="connsiteY0" fmla="*/ 0 h 6874051"/>
              <a:gd name="connsiteX1" fmla="*/ 5179579 w 5179579"/>
              <a:gd name="connsiteY1" fmla="*/ 16042 h 6874051"/>
              <a:gd name="connsiteX2" fmla="*/ 5179579 w 5179579"/>
              <a:gd name="connsiteY2" fmla="*/ 6874042 h 6874051"/>
              <a:gd name="connsiteX3" fmla="*/ 1256783 w 5179579"/>
              <a:gd name="connsiteY3" fmla="*/ 6874042 h 6874051"/>
              <a:gd name="connsiteX4" fmla="*/ 575 w 5179579"/>
              <a:gd name="connsiteY4" fmla="*/ 2559425 h 6874051"/>
              <a:gd name="connsiteX5" fmla="*/ 1256783 w 5179579"/>
              <a:gd name="connsiteY5" fmla="*/ 0 h 6874051"/>
              <a:gd name="connsiteX0" fmla="*/ 1270221 w 5193017"/>
              <a:gd name="connsiteY0" fmla="*/ 0 h 6874051"/>
              <a:gd name="connsiteX1" fmla="*/ 5193017 w 5193017"/>
              <a:gd name="connsiteY1" fmla="*/ 16042 h 6874051"/>
              <a:gd name="connsiteX2" fmla="*/ 5193017 w 5193017"/>
              <a:gd name="connsiteY2" fmla="*/ 6874042 h 6874051"/>
              <a:gd name="connsiteX3" fmla="*/ 1270221 w 5193017"/>
              <a:gd name="connsiteY3" fmla="*/ 6874042 h 6874051"/>
              <a:gd name="connsiteX4" fmla="*/ 566 w 5193017"/>
              <a:gd name="connsiteY4" fmla="*/ 2525808 h 6874051"/>
              <a:gd name="connsiteX5" fmla="*/ 1270221 w 5193017"/>
              <a:gd name="connsiteY5" fmla="*/ 0 h 6874051"/>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70040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44222 w 5175256"/>
              <a:gd name="connsiteY0" fmla="*/ 434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434 h 6858009"/>
              <a:gd name="connsiteX0" fmla="*/ 1244222 w 5175256"/>
              <a:gd name="connsiteY0" fmla="*/ 6295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6295 h 6858009"/>
              <a:gd name="connsiteX0" fmla="*/ 1232501 w 5175258"/>
              <a:gd name="connsiteY0" fmla="*/ 12157 h 6858009"/>
              <a:gd name="connsiteX1" fmla="*/ 5175258 w 5175258"/>
              <a:gd name="connsiteY1" fmla="*/ 0 h 6858009"/>
              <a:gd name="connsiteX2" fmla="*/ 5175258 w 5175258"/>
              <a:gd name="connsiteY2" fmla="*/ 6858000 h 6858009"/>
              <a:gd name="connsiteX3" fmla="*/ 1205570 w 5175258"/>
              <a:gd name="connsiteY3" fmla="*/ 6858000 h 6858009"/>
              <a:gd name="connsiteX4" fmla="*/ 392 w 5175258"/>
              <a:gd name="connsiteY4" fmla="*/ 2457012 h 6858009"/>
              <a:gd name="connsiteX5" fmla="*/ 1232501 w 5175258"/>
              <a:gd name="connsiteY5" fmla="*/ 12157 h 6858009"/>
              <a:gd name="connsiteX0" fmla="*/ 1232511 w 5175268"/>
              <a:gd name="connsiteY0" fmla="*/ 12157 h 6858009"/>
              <a:gd name="connsiteX1" fmla="*/ 5175268 w 5175268"/>
              <a:gd name="connsiteY1" fmla="*/ 0 h 6858009"/>
              <a:gd name="connsiteX2" fmla="*/ 5175268 w 5175268"/>
              <a:gd name="connsiteY2" fmla="*/ 6858000 h 6858009"/>
              <a:gd name="connsiteX3" fmla="*/ 1205580 w 5175268"/>
              <a:gd name="connsiteY3" fmla="*/ 6858000 h 6858009"/>
              <a:gd name="connsiteX4" fmla="*/ 402 w 5175268"/>
              <a:gd name="connsiteY4" fmla="*/ 2457012 h 6858009"/>
              <a:gd name="connsiteX5" fmla="*/ 1232511 w 5175268"/>
              <a:gd name="connsiteY5" fmla="*/ 12157 h 6858009"/>
              <a:gd name="connsiteX0" fmla="*/ 1245570 w 5175264"/>
              <a:gd name="connsiteY0" fmla="*/ 0 h 6858915"/>
              <a:gd name="connsiteX1" fmla="*/ 5175264 w 5175264"/>
              <a:gd name="connsiteY1" fmla="*/ 906 h 6858915"/>
              <a:gd name="connsiteX2" fmla="*/ 5175264 w 5175264"/>
              <a:gd name="connsiteY2" fmla="*/ 6858906 h 6858915"/>
              <a:gd name="connsiteX3" fmla="*/ 1205576 w 5175264"/>
              <a:gd name="connsiteY3" fmla="*/ 6858906 h 6858915"/>
              <a:gd name="connsiteX4" fmla="*/ 398 w 5175264"/>
              <a:gd name="connsiteY4" fmla="*/ 2457918 h 6858915"/>
              <a:gd name="connsiteX5" fmla="*/ 1245570 w 5175264"/>
              <a:gd name="connsiteY5" fmla="*/ 0 h 6858915"/>
              <a:gd name="connsiteX0" fmla="*/ 1249924 w 5175263"/>
              <a:gd name="connsiteY0" fmla="*/ 0 h 6871978"/>
              <a:gd name="connsiteX1" fmla="*/ 5175263 w 5175263"/>
              <a:gd name="connsiteY1" fmla="*/ 13969 h 6871978"/>
              <a:gd name="connsiteX2" fmla="*/ 5175263 w 5175263"/>
              <a:gd name="connsiteY2" fmla="*/ 6871969 h 6871978"/>
              <a:gd name="connsiteX3" fmla="*/ 1205575 w 5175263"/>
              <a:gd name="connsiteY3" fmla="*/ 6871969 h 6871978"/>
              <a:gd name="connsiteX4" fmla="*/ 397 w 5175263"/>
              <a:gd name="connsiteY4" fmla="*/ 2470981 h 6871978"/>
              <a:gd name="connsiteX5" fmla="*/ 1249924 w 5175263"/>
              <a:gd name="connsiteY5" fmla="*/ 0 h 6871978"/>
              <a:gd name="connsiteX0" fmla="*/ 1236864 w 5175266"/>
              <a:gd name="connsiteY0" fmla="*/ 0 h 6858915"/>
              <a:gd name="connsiteX1" fmla="*/ 5175266 w 5175266"/>
              <a:gd name="connsiteY1" fmla="*/ 906 h 6858915"/>
              <a:gd name="connsiteX2" fmla="*/ 5175266 w 5175266"/>
              <a:gd name="connsiteY2" fmla="*/ 6858906 h 6858915"/>
              <a:gd name="connsiteX3" fmla="*/ 1205578 w 5175266"/>
              <a:gd name="connsiteY3" fmla="*/ 6858906 h 6858915"/>
              <a:gd name="connsiteX4" fmla="*/ 400 w 5175266"/>
              <a:gd name="connsiteY4" fmla="*/ 2457918 h 6858915"/>
              <a:gd name="connsiteX5" fmla="*/ 1236864 w 5175266"/>
              <a:gd name="connsiteY5" fmla="*/ 0 h 6858915"/>
              <a:gd name="connsiteX0" fmla="*/ 1895634 w 5834036"/>
              <a:gd name="connsiteY0" fmla="*/ 2896 h 6861807"/>
              <a:gd name="connsiteX1" fmla="*/ 5834036 w 5834036"/>
              <a:gd name="connsiteY1" fmla="*/ 3802 h 6861807"/>
              <a:gd name="connsiteX2" fmla="*/ 5834036 w 5834036"/>
              <a:gd name="connsiteY2" fmla="*/ 6861802 h 6861807"/>
              <a:gd name="connsiteX3" fmla="*/ 1864348 w 5834036"/>
              <a:gd name="connsiteY3" fmla="*/ 6861802 h 6861807"/>
              <a:gd name="connsiteX4" fmla="*/ 264 w 5834036"/>
              <a:gd name="connsiteY4" fmla="*/ 2 h 6861807"/>
              <a:gd name="connsiteX5" fmla="*/ 1895634 w 5834036"/>
              <a:gd name="connsiteY5" fmla="*/ 2896 h 6861807"/>
              <a:gd name="connsiteX0" fmla="*/ 9 w 5833781"/>
              <a:gd name="connsiteY0" fmla="*/ 855589 h 7717394"/>
              <a:gd name="connsiteX1" fmla="*/ 5833781 w 5833781"/>
              <a:gd name="connsiteY1" fmla="*/ 859389 h 7717394"/>
              <a:gd name="connsiteX2" fmla="*/ 5833781 w 5833781"/>
              <a:gd name="connsiteY2" fmla="*/ 7717389 h 7717394"/>
              <a:gd name="connsiteX3" fmla="*/ 1864093 w 5833781"/>
              <a:gd name="connsiteY3" fmla="*/ 7717389 h 7717394"/>
              <a:gd name="connsiteX4" fmla="*/ 9 w 5833781"/>
              <a:gd name="connsiteY4" fmla="*/ 855589 h 7717394"/>
              <a:gd name="connsiteX0" fmla="*/ 9 w 5833781"/>
              <a:gd name="connsiteY0" fmla="*/ 3 h 6861808"/>
              <a:gd name="connsiteX1" fmla="*/ 5833781 w 5833781"/>
              <a:gd name="connsiteY1" fmla="*/ 3803 h 6861808"/>
              <a:gd name="connsiteX2" fmla="*/ 5833781 w 5833781"/>
              <a:gd name="connsiteY2" fmla="*/ 6861803 h 6861808"/>
              <a:gd name="connsiteX3" fmla="*/ 1864093 w 5833781"/>
              <a:gd name="connsiteY3" fmla="*/ 6861803 h 6861808"/>
              <a:gd name="connsiteX4" fmla="*/ 9 w 5833781"/>
              <a:gd name="connsiteY4" fmla="*/ 3 h 6861808"/>
              <a:gd name="connsiteX0" fmla="*/ 11 w 5443818"/>
              <a:gd name="connsiteY0" fmla="*/ 36541 h 6858005"/>
              <a:gd name="connsiteX1" fmla="*/ 5443818 w 5443818"/>
              <a:gd name="connsiteY1" fmla="*/ 0 h 6858005"/>
              <a:gd name="connsiteX2" fmla="*/ 5443818 w 5443818"/>
              <a:gd name="connsiteY2" fmla="*/ 6858000 h 6858005"/>
              <a:gd name="connsiteX3" fmla="*/ 1474130 w 5443818"/>
              <a:gd name="connsiteY3" fmla="*/ 6858000 h 6858005"/>
              <a:gd name="connsiteX4" fmla="*/ 11 w 5443818"/>
              <a:gd name="connsiteY4" fmla="*/ 36541 h 6858005"/>
              <a:gd name="connsiteX0" fmla="*/ 12 w 5336243"/>
              <a:gd name="connsiteY0" fmla="*/ 63435 h 6858005"/>
              <a:gd name="connsiteX1" fmla="*/ 5336243 w 5336243"/>
              <a:gd name="connsiteY1" fmla="*/ 0 h 6858005"/>
              <a:gd name="connsiteX2" fmla="*/ 5336243 w 5336243"/>
              <a:gd name="connsiteY2" fmla="*/ 6858000 h 6858005"/>
              <a:gd name="connsiteX3" fmla="*/ 1366555 w 5336243"/>
              <a:gd name="connsiteY3" fmla="*/ 6858000 h 6858005"/>
              <a:gd name="connsiteX4" fmla="*/ 12 w 5336243"/>
              <a:gd name="connsiteY4" fmla="*/ 63435 h 6858005"/>
              <a:gd name="connsiteX0" fmla="*/ 12 w 5336243"/>
              <a:gd name="connsiteY0" fmla="*/ 63435 h 6871452"/>
              <a:gd name="connsiteX1" fmla="*/ 5336243 w 5336243"/>
              <a:gd name="connsiteY1" fmla="*/ 0 h 6871452"/>
              <a:gd name="connsiteX2" fmla="*/ 5336243 w 5336243"/>
              <a:gd name="connsiteY2" fmla="*/ 6858000 h 6871452"/>
              <a:gd name="connsiteX3" fmla="*/ 1258978 w 5336243"/>
              <a:gd name="connsiteY3" fmla="*/ 6871447 h 6871452"/>
              <a:gd name="connsiteX4" fmla="*/ 12 w 5336243"/>
              <a:gd name="connsiteY4" fmla="*/ 63435 h 6871452"/>
              <a:gd name="connsiteX0" fmla="*/ 11 w 5430371"/>
              <a:gd name="connsiteY0" fmla="*/ 2 h 6875254"/>
              <a:gd name="connsiteX1" fmla="*/ 5430371 w 5430371"/>
              <a:gd name="connsiteY1" fmla="*/ 3802 h 6875254"/>
              <a:gd name="connsiteX2" fmla="*/ 5430371 w 5430371"/>
              <a:gd name="connsiteY2" fmla="*/ 6861802 h 6875254"/>
              <a:gd name="connsiteX3" fmla="*/ 1353106 w 5430371"/>
              <a:gd name="connsiteY3" fmla="*/ 6875249 h 6875254"/>
              <a:gd name="connsiteX4" fmla="*/ 11 w 5430371"/>
              <a:gd name="connsiteY4" fmla="*/ 2 h 6875254"/>
              <a:gd name="connsiteX0" fmla="*/ 11 w 6721288"/>
              <a:gd name="connsiteY0" fmla="*/ 2 h 6888696"/>
              <a:gd name="connsiteX1" fmla="*/ 5430371 w 6721288"/>
              <a:gd name="connsiteY1" fmla="*/ 3802 h 6888696"/>
              <a:gd name="connsiteX2" fmla="*/ 6721288 w 6721288"/>
              <a:gd name="connsiteY2" fmla="*/ 6888696 h 6888696"/>
              <a:gd name="connsiteX3" fmla="*/ 1353106 w 6721288"/>
              <a:gd name="connsiteY3" fmla="*/ 6875249 h 6888696"/>
              <a:gd name="connsiteX4" fmla="*/ 11 w 6721288"/>
              <a:gd name="connsiteY4" fmla="*/ 2 h 6888696"/>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1 w 7479230"/>
              <a:gd name="connsiteY0" fmla="*/ 873318 h 7762012"/>
              <a:gd name="connsiteX1" fmla="*/ 6721288 w 7479230"/>
              <a:gd name="connsiteY1" fmla="*/ 850224 h 7762012"/>
              <a:gd name="connsiteX2" fmla="*/ 6721288 w 7479230"/>
              <a:gd name="connsiteY2" fmla="*/ 7762012 h 7762012"/>
              <a:gd name="connsiteX3" fmla="*/ 1353106 w 7479230"/>
              <a:gd name="connsiteY3" fmla="*/ 7748565 h 7762012"/>
              <a:gd name="connsiteX4" fmla="*/ 11 w 7479230"/>
              <a:gd name="connsiteY4" fmla="*/ 873318 h 7762012"/>
              <a:gd name="connsiteX0" fmla="*/ 11 w 6721288"/>
              <a:gd name="connsiteY0" fmla="*/ 873318 h 7762012"/>
              <a:gd name="connsiteX1" fmla="*/ 6721288 w 6721288"/>
              <a:gd name="connsiteY1" fmla="*/ 850224 h 7762012"/>
              <a:gd name="connsiteX2" fmla="*/ 6721288 w 6721288"/>
              <a:gd name="connsiteY2" fmla="*/ 7762012 h 7762012"/>
              <a:gd name="connsiteX3" fmla="*/ 1353106 w 6721288"/>
              <a:gd name="connsiteY3" fmla="*/ 7748565 h 7762012"/>
              <a:gd name="connsiteX4" fmla="*/ 11 w 6721288"/>
              <a:gd name="connsiteY4" fmla="*/ 873318 h 7762012"/>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2 w 7204718"/>
              <a:gd name="connsiteY0" fmla="*/ 519137 h 7421278"/>
              <a:gd name="connsiteX1" fmla="*/ 6707842 w 7204718"/>
              <a:gd name="connsiteY1" fmla="*/ 509490 h 7421278"/>
              <a:gd name="connsiteX2" fmla="*/ 6707842 w 7204718"/>
              <a:gd name="connsiteY2" fmla="*/ 7421278 h 7421278"/>
              <a:gd name="connsiteX3" fmla="*/ 1339660 w 7204718"/>
              <a:gd name="connsiteY3" fmla="*/ 7407831 h 7421278"/>
              <a:gd name="connsiteX4" fmla="*/ 12 w 7204718"/>
              <a:gd name="connsiteY4" fmla="*/ 519137 h 7421278"/>
              <a:gd name="connsiteX0" fmla="*/ 12 w 7204718"/>
              <a:gd name="connsiteY0" fmla="*/ 9647 h 6911788"/>
              <a:gd name="connsiteX1" fmla="*/ 6707842 w 7204718"/>
              <a:gd name="connsiteY1" fmla="*/ 0 h 6911788"/>
              <a:gd name="connsiteX2" fmla="*/ 6707842 w 7204718"/>
              <a:gd name="connsiteY2" fmla="*/ 6911788 h 6911788"/>
              <a:gd name="connsiteX3" fmla="*/ 1339660 w 7204718"/>
              <a:gd name="connsiteY3" fmla="*/ 6898341 h 6911788"/>
              <a:gd name="connsiteX4" fmla="*/ 12 w 7204718"/>
              <a:gd name="connsiteY4" fmla="*/ 9647 h 6911788"/>
              <a:gd name="connsiteX0" fmla="*/ 12 w 6707842"/>
              <a:gd name="connsiteY0" fmla="*/ 9647 h 6911788"/>
              <a:gd name="connsiteX1" fmla="*/ 6707842 w 6707842"/>
              <a:gd name="connsiteY1" fmla="*/ 0 h 6911788"/>
              <a:gd name="connsiteX2" fmla="*/ 6707842 w 6707842"/>
              <a:gd name="connsiteY2" fmla="*/ 6911788 h 6911788"/>
              <a:gd name="connsiteX3" fmla="*/ 1339660 w 6707842"/>
              <a:gd name="connsiteY3" fmla="*/ 6898341 h 6911788"/>
              <a:gd name="connsiteX4" fmla="*/ 12 w 6707842"/>
              <a:gd name="connsiteY4" fmla="*/ 9647 h 6911788"/>
              <a:gd name="connsiteX0" fmla="*/ 471233 w 7179063"/>
              <a:gd name="connsiteY0" fmla="*/ 9647 h 6911788"/>
              <a:gd name="connsiteX1" fmla="*/ 7179063 w 7179063"/>
              <a:gd name="connsiteY1" fmla="*/ 0 h 6911788"/>
              <a:gd name="connsiteX2" fmla="*/ 7179063 w 7179063"/>
              <a:gd name="connsiteY2" fmla="*/ 6911788 h 6911788"/>
              <a:gd name="connsiteX3" fmla="*/ 1810881 w 7179063"/>
              <a:gd name="connsiteY3" fmla="*/ 6898341 h 6911788"/>
              <a:gd name="connsiteX4" fmla="*/ 698369 w 7179063"/>
              <a:gd name="connsiteY4" fmla="*/ 1262578 h 6911788"/>
              <a:gd name="connsiteX5" fmla="*/ 471233 w 7179063"/>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227136 w 6707830"/>
              <a:gd name="connsiteY4" fmla="*/ 1262578 h 6911788"/>
              <a:gd name="connsiteX5" fmla="*/ 0 w 6707830"/>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64207 w 6707830"/>
              <a:gd name="connsiteY5" fmla="*/ 243647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1814980 w 6707830"/>
              <a:gd name="connsiteY5" fmla="*/ 2195513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338118 w 6936430"/>
              <a:gd name="connsiteY7" fmla="*/ 1287568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534679 w 7174555"/>
              <a:gd name="connsiteY7" fmla="*/ 1277177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5526 w 7174555"/>
              <a:gd name="connsiteY6" fmla="*/ 1286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35861 w 7174555"/>
              <a:gd name="connsiteY6" fmla="*/ 1295314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9860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8548"/>
              <a:gd name="connsiteY0" fmla="*/ 17536 h 6911788"/>
              <a:gd name="connsiteX1" fmla="*/ 7178548 w 7178548"/>
              <a:gd name="connsiteY1" fmla="*/ 0 h 6911788"/>
              <a:gd name="connsiteX2" fmla="*/ 7178548 w 7178548"/>
              <a:gd name="connsiteY2" fmla="*/ 6911788 h 6911788"/>
              <a:gd name="connsiteX3" fmla="*/ 1810366 w 7178548"/>
              <a:gd name="connsiteY3" fmla="*/ 6898341 h 6911788"/>
              <a:gd name="connsiteX4" fmla="*/ 858492 w 7178548"/>
              <a:gd name="connsiteY4" fmla="*/ 3313799 h 6911788"/>
              <a:gd name="connsiteX5" fmla="*/ 3787044 w 7178548"/>
              <a:gd name="connsiteY5" fmla="*/ 3313800 h 6911788"/>
              <a:gd name="connsiteX6" fmla="*/ 3423378 w 7178548"/>
              <a:gd name="connsiteY6" fmla="*/ 1298862 h 6911788"/>
              <a:gd name="connsiteX7" fmla="*/ 338646 w 7178548"/>
              <a:gd name="connsiteY7" fmla="*/ 1296993 h 6911788"/>
              <a:gd name="connsiteX8" fmla="*/ 0 w 7178548"/>
              <a:gd name="connsiteY8" fmla="*/ 17536 h 6911788"/>
              <a:gd name="connsiteX0" fmla="*/ 0 w 7158582"/>
              <a:gd name="connsiteY0" fmla="*/ 9550 h 6911788"/>
              <a:gd name="connsiteX1" fmla="*/ 7158582 w 7158582"/>
              <a:gd name="connsiteY1" fmla="*/ 0 h 6911788"/>
              <a:gd name="connsiteX2" fmla="*/ 7158582 w 7158582"/>
              <a:gd name="connsiteY2" fmla="*/ 6911788 h 6911788"/>
              <a:gd name="connsiteX3" fmla="*/ 1790400 w 7158582"/>
              <a:gd name="connsiteY3" fmla="*/ 6898341 h 6911788"/>
              <a:gd name="connsiteX4" fmla="*/ 838526 w 7158582"/>
              <a:gd name="connsiteY4" fmla="*/ 3313799 h 6911788"/>
              <a:gd name="connsiteX5" fmla="*/ 3767078 w 7158582"/>
              <a:gd name="connsiteY5" fmla="*/ 3313800 h 6911788"/>
              <a:gd name="connsiteX6" fmla="*/ 3403412 w 7158582"/>
              <a:gd name="connsiteY6" fmla="*/ 1298862 h 6911788"/>
              <a:gd name="connsiteX7" fmla="*/ 318680 w 7158582"/>
              <a:gd name="connsiteY7" fmla="*/ 1296993 h 6911788"/>
              <a:gd name="connsiteX8" fmla="*/ 0 w 7158582"/>
              <a:gd name="connsiteY8" fmla="*/ 9550 h 6911788"/>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8680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1615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5832 h 6907795"/>
              <a:gd name="connsiteX8" fmla="*/ 0 w 7158582"/>
              <a:gd name="connsiteY8" fmla="*/ 5557 h 690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8582" h="6907795">
                <a:moveTo>
                  <a:pt x="0" y="5557"/>
                </a:moveTo>
                <a:lnTo>
                  <a:pt x="7154589" y="0"/>
                </a:lnTo>
                <a:lnTo>
                  <a:pt x="7158582" y="6907795"/>
                </a:lnTo>
                <a:lnTo>
                  <a:pt x="1790400" y="6894348"/>
                </a:lnTo>
                <a:lnTo>
                  <a:pt x="841701" y="3312981"/>
                </a:lnTo>
                <a:lnTo>
                  <a:pt x="3763903" y="3312982"/>
                </a:lnTo>
                <a:lnTo>
                  <a:pt x="3399419" y="1286883"/>
                </a:lnTo>
                <a:lnTo>
                  <a:pt x="314687" y="1285832"/>
                </a:lnTo>
                <a:lnTo>
                  <a:pt x="0" y="5557"/>
                </a:lnTo>
                <a:close/>
              </a:path>
            </a:pathLst>
          </a:custGeom>
          <a:solidFill>
            <a:schemeClr val="bg2">
              <a:lumMod val="40000"/>
              <a:lumOff val="60000"/>
            </a:schemeClr>
          </a:solidFill>
        </p:spPr>
        <p:txBody>
          <a:bodyPr anchor="ctr"/>
          <a:lstStyle>
            <a:lvl1pPr marL="7937" indent="0" algn="r">
              <a:buNone/>
              <a:defRPr/>
            </a:lvl1pPr>
          </a:lstStyle>
          <a:p>
            <a:r>
              <a:rPr lang="en-US" dirty="0"/>
              <a:t>Click icon to add picture</a:t>
            </a:r>
          </a:p>
        </p:txBody>
      </p:sp>
      <p:sp>
        <p:nvSpPr>
          <p:cNvPr id="14" name="Text Placeholder 16">
            <a:extLst>
              <a:ext uri="{FF2B5EF4-FFF2-40B4-BE49-F238E27FC236}">
                <a16:creationId xmlns:a16="http://schemas.microsoft.com/office/drawing/2014/main" id="{039D476D-5094-2649-B7A9-FFE5FEC73E49}"/>
              </a:ext>
            </a:extLst>
          </p:cNvPr>
          <p:cNvSpPr>
            <a:spLocks noGrp="1"/>
          </p:cNvSpPr>
          <p:nvPr>
            <p:ph type="body" sz="quarter" idx="11" hasCustomPrompt="1"/>
          </p:nvPr>
        </p:nvSpPr>
        <p:spPr>
          <a:xfrm>
            <a:off x="351221" y="2223794"/>
            <a:ext cx="7646368" cy="706100"/>
          </a:xfrm>
          <a:prstGeom prst="rect">
            <a:avLst/>
          </a:prstGeom>
        </p:spPr>
        <p:txBody>
          <a:bodyPr anchor="ctr">
            <a:noAutofit/>
          </a:bodyPr>
          <a:lstStyle>
            <a:lvl1pPr marL="7937" indent="0" algn="r">
              <a:lnSpc>
                <a:spcPct val="100000"/>
              </a:lnSpc>
              <a:spcBef>
                <a:spcPts val="600"/>
              </a:spcBef>
              <a:buFontTx/>
              <a:buNone/>
              <a:defRPr sz="1700" i="0" cap="none" spc="100" baseline="0">
                <a:solidFill>
                  <a:schemeClr val="accent5"/>
                </a:solidFill>
              </a:defRPr>
            </a:lvl1pPr>
          </a:lstStyle>
          <a:p>
            <a:pPr lvl="0"/>
            <a:r>
              <a:rPr lang="en-US" dirty="0"/>
              <a:t>Name, Title</a:t>
            </a:r>
            <a:br>
              <a:rPr lang="en-US" dirty="0"/>
            </a:br>
            <a:r>
              <a:rPr lang="en-US" dirty="0"/>
              <a:t>Phone, Email Address</a:t>
            </a:r>
          </a:p>
        </p:txBody>
      </p:sp>
      <p:sp>
        <p:nvSpPr>
          <p:cNvPr id="17" name="TextBox 16">
            <a:extLst>
              <a:ext uri="{FF2B5EF4-FFF2-40B4-BE49-F238E27FC236}">
                <a16:creationId xmlns:a16="http://schemas.microsoft.com/office/drawing/2014/main" id="{102DD85A-51A3-F04A-8D21-3EB513D58642}"/>
              </a:ext>
            </a:extLst>
          </p:cNvPr>
          <p:cNvSpPr txBox="1"/>
          <p:nvPr userDrawn="1"/>
        </p:nvSpPr>
        <p:spPr>
          <a:xfrm>
            <a:off x="251653" y="6442798"/>
            <a:ext cx="2969956" cy="338554"/>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sz="1600" b="1" i="0" kern="1200" spc="20" baseline="0" noProof="0" dirty="0">
                <a:solidFill>
                  <a:schemeClr val="accent1"/>
                </a:solidFill>
                <a:latin typeface="Arial" charset="0"/>
                <a:cs typeface="Arial" charset="0"/>
              </a:rPr>
              <a:t>ameresco.com</a:t>
            </a:r>
          </a:p>
        </p:txBody>
      </p:sp>
      <p:pic>
        <p:nvPicPr>
          <p:cNvPr id="19" name="Picture 18">
            <a:extLst>
              <a:ext uri="{FF2B5EF4-FFF2-40B4-BE49-F238E27FC236}">
                <a16:creationId xmlns:a16="http://schemas.microsoft.com/office/drawing/2014/main" id="{6B1159B4-7F6B-9445-B041-127D5631B7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7573" y="6047385"/>
            <a:ext cx="2337048" cy="394201"/>
          </a:xfrm>
          <a:prstGeom prst="rect">
            <a:avLst/>
          </a:prstGeom>
        </p:spPr>
      </p:pic>
      <p:sp>
        <p:nvSpPr>
          <p:cNvPr id="2" name="TextBox 1">
            <a:extLst>
              <a:ext uri="{FF2B5EF4-FFF2-40B4-BE49-F238E27FC236}">
                <a16:creationId xmlns:a16="http://schemas.microsoft.com/office/drawing/2014/main" id="{39AEC14E-1814-4AB2-B69C-1BADC546C18B}"/>
              </a:ext>
            </a:extLst>
          </p:cNvPr>
          <p:cNvSpPr txBox="1"/>
          <p:nvPr userDrawn="1"/>
        </p:nvSpPr>
        <p:spPr>
          <a:xfrm>
            <a:off x="4783504" y="1465723"/>
            <a:ext cx="3214085" cy="830997"/>
          </a:xfrm>
          <a:prstGeom prst="rect">
            <a:avLst/>
          </a:prstGeom>
          <a:noFill/>
        </p:spPr>
        <p:txBody>
          <a:bodyPr wrap="none" rtlCol="0">
            <a:spAutoFit/>
          </a:bodyPr>
          <a:lstStyle/>
          <a:p>
            <a:r>
              <a:rPr lang="en-US" sz="4800" b="0" i="0" kern="1200" cap="none" spc="100" baseline="0" dirty="0">
                <a:solidFill>
                  <a:schemeClr val="bg1"/>
                </a:solidFill>
                <a:latin typeface="Arial" panose="020B0604020202020204" pitchFamily="34" charset="0"/>
                <a:ea typeface="+mn-ea"/>
                <a:cs typeface="Arial" panose="020B0604020202020204" pitchFamily="34" charset="0"/>
              </a:rPr>
              <a:t>Thank You</a:t>
            </a:r>
          </a:p>
        </p:txBody>
      </p:sp>
      <p:sp>
        <p:nvSpPr>
          <p:cNvPr id="15" name="Rectangle 14">
            <a:extLst>
              <a:ext uri="{FF2B5EF4-FFF2-40B4-BE49-F238E27FC236}">
                <a16:creationId xmlns:a16="http://schemas.microsoft.com/office/drawing/2014/main" id="{A94649EE-41FE-4BC3-BD1A-290EBA850C36}"/>
              </a:ext>
            </a:extLst>
          </p:cNvPr>
          <p:cNvSpPr/>
          <p:nvPr userDrawn="1"/>
        </p:nvSpPr>
        <p:spPr>
          <a:xfrm>
            <a:off x="4274315" y="6512447"/>
            <a:ext cx="2379177" cy="230832"/>
          </a:xfrm>
          <a:prstGeom prst="rect">
            <a:avLst/>
          </a:prstGeom>
        </p:spPr>
        <p:txBody>
          <a:bodyPr wrap="none">
            <a:spAutoFit/>
          </a:bodyPr>
          <a:lstStyle/>
          <a:p>
            <a:pPr algn="l"/>
            <a:r>
              <a:rPr lang="en-US" sz="900" b="0" i="0" kern="1200" dirty="0">
                <a:solidFill>
                  <a:schemeClr val="bg2"/>
                </a:solidFill>
                <a:effectLst/>
                <a:latin typeface="Arial" charset="0"/>
                <a:ea typeface="Arial" charset="0"/>
                <a:cs typeface="Arial" charset="0"/>
              </a:rPr>
              <a:t>© 2022 Ameresco, Inc. All rights reserved.</a:t>
            </a:r>
            <a:r>
              <a:rPr lang="en-US" sz="900" b="0" i="0" dirty="0">
                <a:solidFill>
                  <a:schemeClr val="bg2"/>
                </a:solidFill>
                <a:effectLst/>
                <a:latin typeface="Arial" charset="0"/>
                <a:ea typeface="Arial" charset="0"/>
                <a:cs typeface="Arial" charset="0"/>
              </a:rPr>
              <a:t> </a:t>
            </a:r>
            <a:endParaRPr lang="en-US" sz="900" b="0" i="0" dirty="0">
              <a:solidFill>
                <a:schemeClr val="bg2"/>
              </a:solidFill>
              <a:latin typeface="Arial" charset="0"/>
              <a:ea typeface="Arial" charset="0"/>
              <a:cs typeface="Arial" charset="0"/>
            </a:endParaRPr>
          </a:p>
        </p:txBody>
      </p:sp>
    </p:spTree>
    <p:extLst>
      <p:ext uri="{BB962C8B-B14F-4D97-AF65-F5344CB8AC3E}">
        <p14:creationId xmlns:p14="http://schemas.microsoft.com/office/powerpoint/2010/main" val="298564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MRC-About-21">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99BC3251-2E18-42A0-9012-C2835F0EC59B}"/>
              </a:ext>
            </a:extLst>
          </p:cNvPr>
          <p:cNvGrpSpPr/>
          <p:nvPr userDrawn="1"/>
        </p:nvGrpSpPr>
        <p:grpSpPr>
          <a:xfrm>
            <a:off x="0" y="-7076"/>
            <a:ext cx="12203947" cy="2527251"/>
            <a:chOff x="0" y="-7075"/>
            <a:chExt cx="12203947" cy="1726718"/>
          </a:xfrm>
        </p:grpSpPr>
        <p:sp>
          <p:nvSpPr>
            <p:cNvPr id="49" name="Triangle 2">
              <a:extLst>
                <a:ext uri="{FF2B5EF4-FFF2-40B4-BE49-F238E27FC236}">
                  <a16:creationId xmlns:a16="http://schemas.microsoft.com/office/drawing/2014/main" id="{EA91E21B-55D9-4A4B-9165-F1998FCD4DA7}"/>
                </a:ext>
              </a:extLst>
            </p:cNvPr>
            <p:cNvSpPr/>
            <p:nvPr userDrawn="1"/>
          </p:nvSpPr>
          <p:spPr>
            <a:xfrm flipH="1" flipV="1">
              <a:off x="7147971" y="474252"/>
              <a:ext cx="5055976" cy="119244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 name="connsiteX0" fmla="*/ 0 w 15833641"/>
                <a:gd name="connsiteY0" fmla="*/ 879442 h 879442"/>
                <a:gd name="connsiteX1" fmla="*/ 20164 w 15833641"/>
                <a:gd name="connsiteY1" fmla="*/ 0 h 879442"/>
                <a:gd name="connsiteX2" fmla="*/ 15833641 w 15833641"/>
                <a:gd name="connsiteY2" fmla="*/ 879442 h 879442"/>
                <a:gd name="connsiteX3" fmla="*/ 0 w 15833641"/>
                <a:gd name="connsiteY3" fmla="*/ 879442 h 879442"/>
                <a:gd name="connsiteX0" fmla="*/ 0 w 11397474"/>
                <a:gd name="connsiteY0" fmla="*/ 879442 h 879442"/>
                <a:gd name="connsiteX1" fmla="*/ 20164 w 11397474"/>
                <a:gd name="connsiteY1" fmla="*/ 0 h 879442"/>
                <a:gd name="connsiteX2" fmla="*/ 11397474 w 11397474"/>
                <a:gd name="connsiteY2" fmla="*/ 805985 h 879442"/>
                <a:gd name="connsiteX3" fmla="*/ 0 w 11397474"/>
                <a:gd name="connsiteY3" fmla="*/ 879442 h 879442"/>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6396704"/>
                <a:gd name="connsiteY0" fmla="*/ 894147 h 894147"/>
                <a:gd name="connsiteX1" fmla="*/ 0 w 6396704"/>
                <a:gd name="connsiteY1" fmla="*/ 0 h 894147"/>
                <a:gd name="connsiteX2" fmla="*/ 6396704 w 6396704"/>
                <a:gd name="connsiteY2" fmla="*/ 695698 h 894147"/>
                <a:gd name="connsiteX3" fmla="*/ 20165 w 6396704"/>
                <a:gd name="connsiteY3" fmla="*/ 894147 h 894147"/>
                <a:gd name="connsiteX0" fmla="*/ 20165 w 6558020"/>
                <a:gd name="connsiteY0" fmla="*/ 894147 h 894147"/>
                <a:gd name="connsiteX1" fmla="*/ 0 w 6558020"/>
                <a:gd name="connsiteY1" fmla="*/ 0 h 894147"/>
                <a:gd name="connsiteX2" fmla="*/ 6558020 w 6558020"/>
                <a:gd name="connsiteY2" fmla="*/ 703050 h 894147"/>
                <a:gd name="connsiteX3" fmla="*/ 20165 w 6558020"/>
                <a:gd name="connsiteY3" fmla="*/ 894147 h 894147"/>
                <a:gd name="connsiteX0" fmla="*/ 40329 w 6578184"/>
                <a:gd name="connsiteY0" fmla="*/ 842679 h 842679"/>
                <a:gd name="connsiteX1" fmla="*/ 0 w 6578184"/>
                <a:gd name="connsiteY1" fmla="*/ 0 h 842679"/>
                <a:gd name="connsiteX2" fmla="*/ 6578184 w 6578184"/>
                <a:gd name="connsiteY2" fmla="*/ 651582 h 842679"/>
                <a:gd name="connsiteX3" fmla="*/ 40329 w 6578184"/>
                <a:gd name="connsiteY3" fmla="*/ 842679 h 842679"/>
                <a:gd name="connsiteX0" fmla="*/ 0 w 6578184"/>
                <a:gd name="connsiteY0" fmla="*/ 827974 h 827974"/>
                <a:gd name="connsiteX1" fmla="*/ 0 w 6578184"/>
                <a:gd name="connsiteY1" fmla="*/ 0 h 827974"/>
                <a:gd name="connsiteX2" fmla="*/ 6578184 w 6578184"/>
                <a:gd name="connsiteY2" fmla="*/ 651582 h 827974"/>
                <a:gd name="connsiteX3" fmla="*/ 0 w 6578184"/>
                <a:gd name="connsiteY3" fmla="*/ 827974 h 827974"/>
              </a:gdLst>
              <a:ahLst/>
              <a:cxnLst>
                <a:cxn ang="0">
                  <a:pos x="connsiteX0" y="connsiteY0"/>
                </a:cxn>
                <a:cxn ang="0">
                  <a:pos x="connsiteX1" y="connsiteY1"/>
                </a:cxn>
                <a:cxn ang="0">
                  <a:pos x="connsiteX2" y="connsiteY2"/>
                </a:cxn>
                <a:cxn ang="0">
                  <a:pos x="connsiteX3" y="connsiteY3"/>
                </a:cxn>
              </a:cxnLst>
              <a:rect l="l" t="t" r="r" b="b"/>
              <a:pathLst>
                <a:path w="6578184" h="827974">
                  <a:moveTo>
                    <a:pt x="0" y="827974"/>
                  </a:moveTo>
                  <a:lnTo>
                    <a:pt x="0" y="0"/>
                  </a:lnTo>
                  <a:lnTo>
                    <a:pt x="6578184" y="651582"/>
                  </a:lnTo>
                  <a:lnTo>
                    <a:pt x="0" y="827974"/>
                  </a:lnTo>
                  <a:close/>
                </a:path>
              </a:pathLst>
            </a:custGeom>
            <a:gradFill flip="none" rotWithShape="1">
              <a:gsLst>
                <a:gs pos="15000">
                  <a:schemeClr val="accent5"/>
                </a:gs>
                <a:gs pos="100000">
                  <a:schemeClr val="accent6"/>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0" name="Rectangle 5">
              <a:extLst>
                <a:ext uri="{FF2B5EF4-FFF2-40B4-BE49-F238E27FC236}">
                  <a16:creationId xmlns:a16="http://schemas.microsoft.com/office/drawing/2014/main" id="{35F48FA0-821A-4E52-84B4-F5DABF29BB43}"/>
                </a:ext>
              </a:extLst>
            </p:cNvPr>
            <p:cNvSpPr/>
            <p:nvPr userDrawn="1"/>
          </p:nvSpPr>
          <p:spPr>
            <a:xfrm>
              <a:off x="0" y="-6659"/>
              <a:ext cx="12191999" cy="172630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726302">
                  <a:moveTo>
                    <a:pt x="0" y="0"/>
                  </a:moveTo>
                  <a:lnTo>
                    <a:pt x="12191999" y="0"/>
                  </a:lnTo>
                  <a:cubicBezTo>
                    <a:pt x="12189622" y="287986"/>
                    <a:pt x="12187246" y="575972"/>
                    <a:pt x="12184869" y="863958"/>
                  </a:cubicBezTo>
                  <a:lnTo>
                    <a:pt x="0" y="1726302"/>
                  </a:lnTo>
                  <a:lnTo>
                    <a:pt x="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1" name="Rectangle 5">
              <a:extLst>
                <a:ext uri="{FF2B5EF4-FFF2-40B4-BE49-F238E27FC236}">
                  <a16:creationId xmlns:a16="http://schemas.microsoft.com/office/drawing/2014/main" id="{1EB32BAA-87B3-4251-8DA6-CEE709CD0B8E}"/>
                </a:ext>
              </a:extLst>
            </p:cNvPr>
            <p:cNvSpPr/>
            <p:nvPr userDrawn="1"/>
          </p:nvSpPr>
          <p:spPr>
            <a:xfrm>
              <a:off x="5902532" y="-7075"/>
              <a:ext cx="6301198" cy="130365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301198"/>
                <a:gd name="connsiteY0" fmla="*/ 2087 h 1303658"/>
                <a:gd name="connsiteX1" fmla="*/ 6289468 w 6301198"/>
                <a:gd name="connsiteY1" fmla="*/ 415 h 1303658"/>
                <a:gd name="connsiteX2" fmla="*/ 6301198 w 6301198"/>
                <a:gd name="connsiteY2" fmla="*/ 871601 h 1303658"/>
                <a:gd name="connsiteX3" fmla="*/ 0 w 6301198"/>
                <a:gd name="connsiteY3" fmla="*/ 1303658 h 1303658"/>
                <a:gd name="connsiteX4" fmla="*/ 2762959 w 6301198"/>
                <a:gd name="connsiteY4" fmla="*/ 2087 h 130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1198" h="1303658">
                  <a:moveTo>
                    <a:pt x="2762959" y="2087"/>
                  </a:moveTo>
                  <a:cubicBezTo>
                    <a:pt x="2756249" y="10249"/>
                    <a:pt x="5089236" y="-2389"/>
                    <a:pt x="6289468" y="415"/>
                  </a:cubicBezTo>
                  <a:lnTo>
                    <a:pt x="6301198" y="871601"/>
                  </a:lnTo>
                  <a:lnTo>
                    <a:pt x="0" y="1303658"/>
                  </a:lnTo>
                  <a:lnTo>
                    <a:pt x="2762959" y="2087"/>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52" name="Slide Number Placeholder 9">
            <a:extLst>
              <a:ext uri="{FF2B5EF4-FFF2-40B4-BE49-F238E27FC236}">
                <a16:creationId xmlns:a16="http://schemas.microsoft.com/office/drawing/2014/main" id="{74F41713-97F8-4C2D-8857-7BB4D680526F}"/>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pic>
        <p:nvPicPr>
          <p:cNvPr id="53" name="Graphic 52">
            <a:extLst>
              <a:ext uri="{FF2B5EF4-FFF2-40B4-BE49-F238E27FC236}">
                <a16:creationId xmlns:a16="http://schemas.microsoft.com/office/drawing/2014/main" id="{BD9DFAD0-842D-4FCD-8D65-0FC0F12DE2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33211" y="1411321"/>
            <a:ext cx="720414" cy="734007"/>
          </a:xfrm>
          <a:prstGeom prst="rect">
            <a:avLst/>
          </a:prstGeom>
        </p:spPr>
      </p:pic>
      <p:sp>
        <p:nvSpPr>
          <p:cNvPr id="54" name="Title 1">
            <a:extLst>
              <a:ext uri="{FF2B5EF4-FFF2-40B4-BE49-F238E27FC236}">
                <a16:creationId xmlns:a16="http://schemas.microsoft.com/office/drawing/2014/main" id="{6BDF1CB4-24D0-43E5-8FDB-373520F567CD}"/>
              </a:ext>
            </a:extLst>
          </p:cNvPr>
          <p:cNvSpPr txBox="1">
            <a:spLocks/>
          </p:cNvSpPr>
          <p:nvPr userDrawn="1"/>
        </p:nvSpPr>
        <p:spPr>
          <a:xfrm>
            <a:off x="605485" y="284540"/>
            <a:ext cx="10972800" cy="72078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dirty="0">
                <a:solidFill>
                  <a:schemeClr val="bg1"/>
                </a:solidFill>
              </a:rPr>
              <a:t>About Ameresco</a:t>
            </a:r>
          </a:p>
        </p:txBody>
      </p:sp>
      <p:sp>
        <p:nvSpPr>
          <p:cNvPr id="55" name="Title 1">
            <a:extLst>
              <a:ext uri="{FF2B5EF4-FFF2-40B4-BE49-F238E27FC236}">
                <a16:creationId xmlns:a16="http://schemas.microsoft.com/office/drawing/2014/main" id="{E7F42597-00B8-4920-AAB8-4848885B9859}"/>
              </a:ext>
            </a:extLst>
          </p:cNvPr>
          <p:cNvSpPr txBox="1">
            <a:spLocks/>
          </p:cNvSpPr>
          <p:nvPr userDrawn="1"/>
        </p:nvSpPr>
        <p:spPr>
          <a:xfrm>
            <a:off x="605485" y="920731"/>
            <a:ext cx="7186487" cy="562272"/>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500" b="0" dirty="0">
                <a:solidFill>
                  <a:schemeClr val="bg1"/>
                </a:solidFill>
              </a:rPr>
              <a:t>Ameresco, Inc. (NYSE:AMRC) is a leading cleantech integrator and renewable energy asset developer, owner and operator.</a:t>
            </a:r>
          </a:p>
        </p:txBody>
      </p:sp>
      <p:sp>
        <p:nvSpPr>
          <p:cNvPr id="56" name="Title 1">
            <a:extLst>
              <a:ext uri="{FF2B5EF4-FFF2-40B4-BE49-F238E27FC236}">
                <a16:creationId xmlns:a16="http://schemas.microsoft.com/office/drawing/2014/main" id="{2C0F0A98-5C36-4923-9128-B89BA322423E}"/>
              </a:ext>
            </a:extLst>
          </p:cNvPr>
          <p:cNvSpPr txBox="1">
            <a:spLocks/>
          </p:cNvSpPr>
          <p:nvPr userDrawn="1"/>
        </p:nvSpPr>
        <p:spPr>
          <a:xfrm>
            <a:off x="605485" y="1466070"/>
            <a:ext cx="3923991" cy="376291"/>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600" dirty="0">
                <a:solidFill>
                  <a:schemeClr val="accent5"/>
                </a:solidFill>
              </a:rPr>
              <a:t>Founded in 2000  </a:t>
            </a:r>
            <a:r>
              <a:rPr lang="en-US" sz="1600" dirty="0">
                <a:solidFill>
                  <a:schemeClr val="bg1"/>
                </a:solidFill>
              </a:rPr>
              <a:t>|  </a:t>
            </a:r>
            <a:r>
              <a:rPr lang="en-US" sz="1600" dirty="0">
                <a:solidFill>
                  <a:schemeClr val="accent5"/>
                </a:solidFill>
              </a:rPr>
              <a:t>Public in 2010</a:t>
            </a:r>
          </a:p>
        </p:txBody>
      </p:sp>
      <p:sp>
        <p:nvSpPr>
          <p:cNvPr id="57" name="TextBox 56">
            <a:extLst>
              <a:ext uri="{FF2B5EF4-FFF2-40B4-BE49-F238E27FC236}">
                <a16:creationId xmlns:a16="http://schemas.microsoft.com/office/drawing/2014/main" id="{E25A9F90-F206-48E5-9C8B-5BC77EC37E1A}"/>
              </a:ext>
            </a:extLst>
          </p:cNvPr>
          <p:cNvSpPr txBox="1"/>
          <p:nvPr userDrawn="1"/>
        </p:nvSpPr>
        <p:spPr>
          <a:xfrm>
            <a:off x="605485" y="2908300"/>
            <a:ext cx="3098800" cy="369332"/>
          </a:xfrm>
          <a:prstGeom prst="rect">
            <a:avLst/>
          </a:prstGeom>
          <a:noFill/>
        </p:spPr>
        <p:txBody>
          <a:bodyPr wrap="square" rtlCol="0">
            <a:spAutoFit/>
          </a:bodyPr>
          <a:lstStyle/>
          <a:p>
            <a:pPr marL="7937" defTabSz="457200">
              <a:spcBef>
                <a:spcPts val="600"/>
              </a:spcBef>
              <a:buClr>
                <a:schemeClr val="tx2"/>
              </a:buClr>
              <a:buSzPct val="110000"/>
            </a:pPr>
            <a:r>
              <a:rPr lang="en-US" dirty="0">
                <a:solidFill>
                  <a:schemeClr val="accent4"/>
                </a:solidFill>
                <a:latin typeface="Arial" panose="020B0604020202020204" pitchFamily="34" charset="0"/>
                <a:cs typeface="Arial" panose="020B0604020202020204" pitchFamily="34" charset="0"/>
              </a:rPr>
              <a:t>Comprehensive Portfolio</a:t>
            </a:r>
          </a:p>
        </p:txBody>
      </p:sp>
      <p:sp>
        <p:nvSpPr>
          <p:cNvPr id="58" name="TextBox 57">
            <a:extLst>
              <a:ext uri="{FF2B5EF4-FFF2-40B4-BE49-F238E27FC236}">
                <a16:creationId xmlns:a16="http://schemas.microsoft.com/office/drawing/2014/main" id="{FD252CAA-09F0-4A06-8A3E-C73525D06EDA}"/>
              </a:ext>
            </a:extLst>
          </p:cNvPr>
          <p:cNvSpPr txBox="1"/>
          <p:nvPr userDrawn="1"/>
        </p:nvSpPr>
        <p:spPr>
          <a:xfrm>
            <a:off x="605485" y="3289299"/>
            <a:ext cx="3418858" cy="1015663"/>
          </a:xfrm>
          <a:prstGeom prst="rect">
            <a:avLst/>
          </a:prstGeom>
          <a:noFill/>
        </p:spPr>
        <p:txBody>
          <a:bodyPr wrap="square" rtlCol="0">
            <a:spAutoFit/>
          </a:bodyPr>
          <a:lstStyle/>
          <a:p>
            <a:pPr marL="7937" defTabSz="457200">
              <a:spcBef>
                <a:spcPts val="600"/>
              </a:spcBef>
              <a:buClr>
                <a:schemeClr val="tx2"/>
              </a:buClr>
              <a:buSzPct val="110000"/>
            </a:pPr>
            <a:r>
              <a:rPr lang="en-US" sz="1200" dirty="0">
                <a:latin typeface="Arial" panose="020B0604020202020204" pitchFamily="34" charset="0"/>
                <a:cs typeface="Arial" panose="020B0604020202020204" pitchFamily="34" charset="0"/>
              </a:rPr>
              <a:t>Objective approach and in-house technical expertise delivers the most advanced technologies to meet the unique needs of each customer. Majority of projects are budget-neutral, funded by energy cost savings.</a:t>
            </a:r>
          </a:p>
        </p:txBody>
      </p:sp>
      <p:sp>
        <p:nvSpPr>
          <p:cNvPr id="59" name="TextBox 58">
            <a:extLst>
              <a:ext uri="{FF2B5EF4-FFF2-40B4-BE49-F238E27FC236}">
                <a16:creationId xmlns:a16="http://schemas.microsoft.com/office/drawing/2014/main" id="{13CEECDB-7FF9-4D5C-A22C-8ED57D52821B}"/>
              </a:ext>
            </a:extLst>
          </p:cNvPr>
          <p:cNvSpPr txBox="1"/>
          <p:nvPr userDrawn="1"/>
        </p:nvSpPr>
        <p:spPr>
          <a:xfrm>
            <a:off x="605485" y="4711700"/>
            <a:ext cx="3098800" cy="369332"/>
          </a:xfrm>
          <a:prstGeom prst="rect">
            <a:avLst/>
          </a:prstGeom>
          <a:noFill/>
        </p:spPr>
        <p:txBody>
          <a:bodyPr wrap="square" rtlCol="0">
            <a:spAutoFit/>
          </a:bodyPr>
          <a:lstStyle/>
          <a:p>
            <a:pPr marL="7937" defTabSz="457200">
              <a:spcBef>
                <a:spcPts val="600"/>
              </a:spcBef>
              <a:buClr>
                <a:schemeClr val="tx2"/>
              </a:buClr>
              <a:buSzPct val="110000"/>
            </a:pPr>
            <a:r>
              <a:rPr lang="en-US" dirty="0">
                <a:solidFill>
                  <a:schemeClr val="accent4"/>
                </a:solidFill>
                <a:latin typeface="Arial" panose="020B0604020202020204" pitchFamily="34" charset="0"/>
                <a:cs typeface="Arial" panose="020B0604020202020204" pitchFamily="34" charset="0"/>
              </a:rPr>
              <a:t>Customer Driven</a:t>
            </a:r>
          </a:p>
        </p:txBody>
      </p:sp>
      <p:sp>
        <p:nvSpPr>
          <p:cNvPr id="60" name="TextBox 59">
            <a:extLst>
              <a:ext uri="{FF2B5EF4-FFF2-40B4-BE49-F238E27FC236}">
                <a16:creationId xmlns:a16="http://schemas.microsoft.com/office/drawing/2014/main" id="{0B730053-653E-4A3D-936C-765DCD9B3A13}"/>
              </a:ext>
            </a:extLst>
          </p:cNvPr>
          <p:cNvSpPr txBox="1"/>
          <p:nvPr userDrawn="1"/>
        </p:nvSpPr>
        <p:spPr>
          <a:xfrm>
            <a:off x="605485" y="5092699"/>
            <a:ext cx="3182833" cy="1015663"/>
          </a:xfrm>
          <a:prstGeom prst="rect">
            <a:avLst/>
          </a:prstGeom>
          <a:noFill/>
        </p:spPr>
        <p:txBody>
          <a:bodyPr wrap="square" rtlCol="0">
            <a:spAutoFit/>
          </a:bodyPr>
          <a:lstStyle/>
          <a:p>
            <a:pPr marL="7937" defTabSz="457200">
              <a:spcBef>
                <a:spcPts val="600"/>
              </a:spcBef>
              <a:buClr>
                <a:schemeClr val="tx2"/>
              </a:buClr>
              <a:buSzPct val="110000"/>
            </a:pPr>
            <a:r>
              <a:rPr lang="en-US" sz="1200" dirty="0">
                <a:latin typeface="Arial" panose="020B0604020202020204" pitchFamily="34" charset="0"/>
                <a:cs typeface="Arial" panose="020B0604020202020204" pitchFamily="34" charset="0"/>
              </a:rPr>
              <a:t>Federal &amp; Municipal Governments, Commercial &amp; Industrial, Higher Ed, K12, Public Housing, Healthcare, Airports. Market reputation across North America &amp; Europe for excellence in customer satisfaction.</a:t>
            </a:r>
          </a:p>
        </p:txBody>
      </p:sp>
      <p:cxnSp>
        <p:nvCxnSpPr>
          <p:cNvPr id="61" name="Straight Connector 60">
            <a:extLst>
              <a:ext uri="{FF2B5EF4-FFF2-40B4-BE49-F238E27FC236}">
                <a16:creationId xmlns:a16="http://schemas.microsoft.com/office/drawing/2014/main" id="{83A21E4D-3E3D-44F3-A9E2-4E4250B7CDF7}"/>
              </a:ext>
            </a:extLst>
          </p:cNvPr>
          <p:cNvCxnSpPr>
            <a:cxnSpLocks/>
          </p:cNvCxnSpPr>
          <p:nvPr userDrawn="1"/>
        </p:nvCxnSpPr>
        <p:spPr>
          <a:xfrm>
            <a:off x="4177633" y="2833732"/>
            <a:ext cx="0" cy="3384728"/>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7416D7C9-F44A-467F-B3C1-E506FDE5ABC8}"/>
              </a:ext>
            </a:extLst>
          </p:cNvPr>
          <p:cNvSpPr txBox="1"/>
          <p:nvPr userDrawn="1"/>
        </p:nvSpPr>
        <p:spPr>
          <a:xfrm>
            <a:off x="5470047" y="2815614"/>
            <a:ext cx="2017675" cy="954107"/>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$10+ Billion </a:t>
            </a:r>
            <a:r>
              <a:rPr lang="en-US" sz="1400" dirty="0">
                <a:latin typeface="Arial" panose="020B0604020202020204" pitchFamily="34" charset="0"/>
                <a:cs typeface="Arial" panose="020B0604020202020204" pitchFamily="34" charset="0"/>
              </a:rPr>
              <a:t>in energy solution projects,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280+ MWe of Owned Assets in Operation</a:t>
            </a:r>
          </a:p>
        </p:txBody>
      </p:sp>
      <p:sp>
        <p:nvSpPr>
          <p:cNvPr id="65" name="TextBox 64">
            <a:extLst>
              <a:ext uri="{FF2B5EF4-FFF2-40B4-BE49-F238E27FC236}">
                <a16:creationId xmlns:a16="http://schemas.microsoft.com/office/drawing/2014/main" id="{E5CF8D4A-829B-46D8-9606-18E81AC195E7}"/>
              </a:ext>
            </a:extLst>
          </p:cNvPr>
          <p:cNvSpPr txBox="1"/>
          <p:nvPr userDrawn="1"/>
        </p:nvSpPr>
        <p:spPr>
          <a:xfrm>
            <a:off x="8919968" y="2815614"/>
            <a:ext cx="2614170" cy="954107"/>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8,000+ Customers </a:t>
            </a:r>
            <a:r>
              <a:rPr lang="en-US" sz="1400" dirty="0">
                <a:latin typeface="Arial" panose="020B0604020202020204" pitchFamily="34" charset="0"/>
                <a:cs typeface="Arial" panose="020B0604020202020204" pitchFamily="34" charset="0"/>
              </a:rPr>
              <a:t>benefitting from energy efficiency measures and renewable energy generation</a:t>
            </a:r>
          </a:p>
        </p:txBody>
      </p:sp>
      <p:sp>
        <p:nvSpPr>
          <p:cNvPr id="66" name="TextBox 65">
            <a:extLst>
              <a:ext uri="{FF2B5EF4-FFF2-40B4-BE49-F238E27FC236}">
                <a16:creationId xmlns:a16="http://schemas.microsoft.com/office/drawing/2014/main" id="{B1494005-A3CD-416B-8A62-3AC6C66A2A01}"/>
              </a:ext>
            </a:extLst>
          </p:cNvPr>
          <p:cNvSpPr txBox="1"/>
          <p:nvPr userDrawn="1"/>
        </p:nvSpPr>
        <p:spPr>
          <a:xfrm>
            <a:off x="8919967" y="4161620"/>
            <a:ext cx="2658313" cy="738664"/>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Up to 45% </a:t>
            </a:r>
            <a:r>
              <a:rPr lang="en-US" sz="1400" dirty="0">
                <a:latin typeface="Arial" panose="020B0604020202020204" pitchFamily="34" charset="0"/>
                <a:cs typeface="Arial" panose="020B0604020202020204" pitchFamily="34" charset="0"/>
              </a:rPr>
              <a:t>Energy cost savings with comprehensive, audit- based improvements</a:t>
            </a:r>
          </a:p>
        </p:txBody>
      </p:sp>
      <p:pic>
        <p:nvPicPr>
          <p:cNvPr id="67" name="Picture 66" descr="A picture containing clock&#10;&#10;Description automatically generated">
            <a:extLst>
              <a:ext uri="{FF2B5EF4-FFF2-40B4-BE49-F238E27FC236}">
                <a16:creationId xmlns:a16="http://schemas.microsoft.com/office/drawing/2014/main" id="{F56D136F-877C-459C-AD25-32097ECBD37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567985" y="2815614"/>
            <a:ext cx="802084" cy="802084"/>
          </a:xfrm>
          <a:prstGeom prst="rect">
            <a:avLst/>
          </a:prstGeom>
        </p:spPr>
      </p:pic>
      <p:pic>
        <p:nvPicPr>
          <p:cNvPr id="70" name="Picture 69" descr="A close up of a logo&#10;&#10;Description automatically generated">
            <a:extLst>
              <a:ext uri="{FF2B5EF4-FFF2-40B4-BE49-F238E27FC236}">
                <a16:creationId xmlns:a16="http://schemas.microsoft.com/office/drawing/2014/main" id="{4433299C-FC7E-4B85-A8E4-46114DA11A0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112640" y="2815614"/>
            <a:ext cx="802084" cy="802084"/>
          </a:xfrm>
          <a:prstGeom prst="rect">
            <a:avLst/>
          </a:prstGeom>
        </p:spPr>
      </p:pic>
      <p:pic>
        <p:nvPicPr>
          <p:cNvPr id="71" name="Picture 70" descr="A close up of a sign&#10;&#10;Description automatically generated">
            <a:extLst>
              <a:ext uri="{FF2B5EF4-FFF2-40B4-BE49-F238E27FC236}">
                <a16:creationId xmlns:a16="http://schemas.microsoft.com/office/drawing/2014/main" id="{A4982ECB-2F11-4F63-9081-5EF4B413C82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64529" y="4082158"/>
            <a:ext cx="898306" cy="897588"/>
          </a:xfrm>
          <a:prstGeom prst="rect">
            <a:avLst/>
          </a:prstGeom>
        </p:spPr>
      </p:pic>
      <p:sp>
        <p:nvSpPr>
          <p:cNvPr id="72" name="TextBox 71">
            <a:extLst>
              <a:ext uri="{FF2B5EF4-FFF2-40B4-BE49-F238E27FC236}">
                <a16:creationId xmlns:a16="http://schemas.microsoft.com/office/drawing/2014/main" id="{CF96275D-AB6D-4418-B5CA-2FFE66E2663A}"/>
              </a:ext>
            </a:extLst>
          </p:cNvPr>
          <p:cNvSpPr txBox="1"/>
          <p:nvPr userDrawn="1"/>
        </p:nvSpPr>
        <p:spPr>
          <a:xfrm>
            <a:off x="8919968" y="5228518"/>
            <a:ext cx="3165639" cy="954107"/>
          </a:xfrm>
          <a:prstGeom prst="rect">
            <a:avLst/>
          </a:prstGeom>
          <a:noFill/>
        </p:spPr>
        <p:txBody>
          <a:bodyPr wrap="square" rtlCol="0">
            <a:spAutoFit/>
          </a:bodyPr>
          <a:lstStyle/>
          <a:p>
            <a:pPr marL="7937" defTabSz="457200">
              <a:spcBef>
                <a:spcPts val="600"/>
              </a:spcBef>
              <a:buClr>
                <a:schemeClr val="tx2"/>
              </a:buClr>
              <a:buSzPct val="110000"/>
            </a:pPr>
            <a:r>
              <a:rPr lang="en-US" sz="1400" dirty="0">
                <a:latin typeface="Arial" panose="020B0604020202020204" pitchFamily="34" charset="0"/>
                <a:cs typeface="Arial" panose="020B0604020202020204" pitchFamily="34" charset="0"/>
              </a:rPr>
              <a:t>In 2020, our renewable energy assets and customer projects delivered a carbon offset equivalent to </a:t>
            </a:r>
            <a:r>
              <a:rPr lang="en-US" sz="1400" kern="1200" dirty="0">
                <a:solidFill>
                  <a:schemeClr val="tx1"/>
                </a:solidFill>
                <a:latin typeface="Arial" panose="020B0604020202020204" pitchFamily="34" charset="0"/>
                <a:ea typeface="+mn-ea"/>
                <a:cs typeface="Arial" panose="020B0604020202020204" pitchFamily="34" charset="0"/>
              </a:rPr>
              <a:t>approx. </a:t>
            </a:r>
            <a:r>
              <a:rPr lang="en-US" sz="1400" b="1" dirty="0">
                <a:solidFill>
                  <a:schemeClr val="tx2"/>
                </a:solidFill>
                <a:latin typeface="Arial" panose="020B0604020202020204" pitchFamily="34" charset="0"/>
                <a:cs typeface="Arial" panose="020B0604020202020204" pitchFamily="34" charset="0"/>
              </a:rPr>
              <a:t>12.6M metric tons of CO</a:t>
            </a:r>
            <a:r>
              <a:rPr lang="en-US" sz="1400" b="1" baseline="-25000" dirty="0">
                <a:solidFill>
                  <a:schemeClr val="tx2"/>
                </a:solidFill>
                <a:latin typeface="Arial" panose="020B0604020202020204" pitchFamily="34" charset="0"/>
                <a:cs typeface="Arial" panose="020B0604020202020204" pitchFamily="34" charset="0"/>
              </a:rPr>
              <a:t>2</a:t>
            </a:r>
            <a:endParaRPr lang="en-US" sz="1400" dirty="0">
              <a:latin typeface="Arial" panose="020B0604020202020204" pitchFamily="34" charset="0"/>
              <a:cs typeface="Arial" panose="020B0604020202020204" pitchFamily="34" charset="0"/>
            </a:endParaRPr>
          </a:p>
        </p:txBody>
      </p:sp>
      <p:pic>
        <p:nvPicPr>
          <p:cNvPr id="73" name="Picture 72">
            <a:extLst>
              <a:ext uri="{FF2B5EF4-FFF2-40B4-BE49-F238E27FC236}">
                <a16:creationId xmlns:a16="http://schemas.microsoft.com/office/drawing/2014/main" id="{9A2401E0-5E67-4E83-95C1-3BADBB4E1CD1}"/>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8142778" y="5334667"/>
            <a:ext cx="741808" cy="741808"/>
          </a:xfrm>
          <a:prstGeom prst="rect">
            <a:avLst/>
          </a:prstGeom>
        </p:spPr>
      </p:pic>
      <p:sp>
        <p:nvSpPr>
          <p:cNvPr id="29" name="TextBox 28">
            <a:extLst>
              <a:ext uri="{FF2B5EF4-FFF2-40B4-BE49-F238E27FC236}">
                <a16:creationId xmlns:a16="http://schemas.microsoft.com/office/drawing/2014/main" id="{774B32F8-6249-4EB4-A4DF-4F02D4362004}"/>
              </a:ext>
            </a:extLst>
          </p:cNvPr>
          <p:cNvSpPr txBox="1"/>
          <p:nvPr userDrawn="1"/>
        </p:nvSpPr>
        <p:spPr>
          <a:xfrm>
            <a:off x="5470048" y="4161620"/>
            <a:ext cx="2321924" cy="738664"/>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1,000+ Employees </a:t>
            </a:r>
            <a:r>
              <a:rPr lang="en-US" sz="1400" dirty="0">
                <a:latin typeface="Arial" panose="020B0604020202020204" pitchFamily="34" charset="0"/>
                <a:cs typeface="Arial" panose="020B0604020202020204" pitchFamily="34" charset="0"/>
              </a:rPr>
              <a:t>throughout North America and the United Kingdom</a:t>
            </a:r>
          </a:p>
        </p:txBody>
      </p:sp>
      <p:sp>
        <p:nvSpPr>
          <p:cNvPr id="31" name="TextBox 30">
            <a:extLst>
              <a:ext uri="{FF2B5EF4-FFF2-40B4-BE49-F238E27FC236}">
                <a16:creationId xmlns:a16="http://schemas.microsoft.com/office/drawing/2014/main" id="{58B3186A-C934-4454-985B-914A4A4D86EF}"/>
              </a:ext>
            </a:extLst>
          </p:cNvPr>
          <p:cNvSpPr txBox="1"/>
          <p:nvPr userDrawn="1"/>
        </p:nvSpPr>
        <p:spPr>
          <a:xfrm>
            <a:off x="5470047" y="5443961"/>
            <a:ext cx="2909067" cy="523220"/>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60+ Offices </a:t>
            </a:r>
            <a:r>
              <a:rPr lang="en-US" sz="1400" dirty="0">
                <a:latin typeface="Arial" panose="020B0604020202020204" pitchFamily="34" charset="0"/>
                <a:cs typeface="Arial" panose="020B0604020202020204" pitchFamily="34" charset="0"/>
              </a:rPr>
              <a:t>providing local expertise in markets served</a:t>
            </a:r>
          </a:p>
        </p:txBody>
      </p:sp>
      <p:pic>
        <p:nvPicPr>
          <p:cNvPr id="32" name="Picture 31" descr="A picture containing window&#10;&#10;Description automatically generated">
            <a:extLst>
              <a:ext uri="{FF2B5EF4-FFF2-40B4-BE49-F238E27FC236}">
                <a16:creationId xmlns:a16="http://schemas.microsoft.com/office/drawing/2014/main" id="{7EF9696C-9B7B-4EAF-94D2-33A48B2A509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4482983" y="4050196"/>
            <a:ext cx="962282" cy="961513"/>
          </a:xfrm>
          <a:prstGeom prst="rect">
            <a:avLst/>
          </a:prstGeom>
        </p:spPr>
      </p:pic>
      <p:pic>
        <p:nvPicPr>
          <p:cNvPr id="33" name="Picture 32" descr="A picture containing drawing, black, green, white&#10;&#10;Description automatically generated">
            <a:extLst>
              <a:ext uri="{FF2B5EF4-FFF2-40B4-BE49-F238E27FC236}">
                <a16:creationId xmlns:a16="http://schemas.microsoft.com/office/drawing/2014/main" id="{A953B0A3-FD61-4C49-855B-1ADAB44332EF}"/>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4462011" y="5203057"/>
            <a:ext cx="1004227" cy="1005029"/>
          </a:xfrm>
          <a:prstGeom prst="rect">
            <a:avLst/>
          </a:prstGeom>
        </p:spPr>
      </p:pic>
    </p:spTree>
    <p:extLst>
      <p:ext uri="{BB962C8B-B14F-4D97-AF65-F5344CB8AC3E}">
        <p14:creationId xmlns:p14="http://schemas.microsoft.com/office/powerpoint/2010/main" val="201952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MRC-Industrie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17AEB4-F277-4F41-BC1C-820CAE00D8F9}"/>
              </a:ext>
            </a:extLst>
          </p:cNvPr>
          <p:cNvGrpSpPr/>
          <p:nvPr userDrawn="1"/>
        </p:nvGrpSpPr>
        <p:grpSpPr>
          <a:xfrm>
            <a:off x="-3175" y="5729392"/>
            <a:ext cx="12195175" cy="1138133"/>
            <a:chOff x="-3175" y="5719867"/>
            <a:chExt cx="12195175" cy="1138133"/>
          </a:xfrm>
        </p:grpSpPr>
        <p:sp>
          <p:nvSpPr>
            <p:cNvPr id="20" name="Triangle 2">
              <a:extLst>
                <a:ext uri="{FF2B5EF4-FFF2-40B4-BE49-F238E27FC236}">
                  <a16:creationId xmlns:a16="http://schemas.microsoft.com/office/drawing/2014/main" id="{14A98557-147A-B545-AAB4-CE39946EFE57}"/>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Triangle 2">
              <a:extLst>
                <a:ext uri="{FF2B5EF4-FFF2-40B4-BE49-F238E27FC236}">
                  <a16:creationId xmlns:a16="http://schemas.microsoft.com/office/drawing/2014/main" id="{197ACFF4-5061-DC42-AF2A-603FA39D77B1}"/>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Triangle 2">
              <a:extLst>
                <a:ext uri="{FF2B5EF4-FFF2-40B4-BE49-F238E27FC236}">
                  <a16:creationId xmlns:a16="http://schemas.microsoft.com/office/drawing/2014/main" id="{5041B1B6-8760-9E45-A458-D7719CD7B202}"/>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1D79FE01-E504-EE4C-9059-0B5C5D534331}"/>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9">
            <a:extLst>
              <a:ext uri="{FF2B5EF4-FFF2-40B4-BE49-F238E27FC236}">
                <a16:creationId xmlns:a16="http://schemas.microsoft.com/office/drawing/2014/main" id="{5C4AE2ED-C892-0C44-94B1-8EA8773FCDF7}"/>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24" name="Picture 23">
            <a:extLst>
              <a:ext uri="{FF2B5EF4-FFF2-40B4-BE49-F238E27FC236}">
                <a16:creationId xmlns:a16="http://schemas.microsoft.com/office/drawing/2014/main" id="{E6E4E664-4B22-9C48-B57A-0EA76F47B4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66" name="Slide Number Placeholder 3">
            <a:extLst>
              <a:ext uri="{FF2B5EF4-FFF2-40B4-BE49-F238E27FC236}">
                <a16:creationId xmlns:a16="http://schemas.microsoft.com/office/drawing/2014/main" id="{EF62CE65-A726-4077-8844-573689FD9568}"/>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dirty="0"/>
          </a:p>
        </p:txBody>
      </p:sp>
      <p:grpSp>
        <p:nvGrpSpPr>
          <p:cNvPr id="67" name="Group 66">
            <a:extLst>
              <a:ext uri="{FF2B5EF4-FFF2-40B4-BE49-F238E27FC236}">
                <a16:creationId xmlns:a16="http://schemas.microsoft.com/office/drawing/2014/main" id="{A592DA8B-ABBC-4707-B57D-A8CC2E0C6146}"/>
              </a:ext>
            </a:extLst>
          </p:cNvPr>
          <p:cNvGrpSpPr/>
          <p:nvPr userDrawn="1"/>
        </p:nvGrpSpPr>
        <p:grpSpPr>
          <a:xfrm>
            <a:off x="10010768" y="1809706"/>
            <a:ext cx="1529294" cy="1529294"/>
            <a:chOff x="10010768" y="1791594"/>
            <a:chExt cx="1529294" cy="1529294"/>
          </a:xfrm>
        </p:grpSpPr>
        <p:sp>
          <p:nvSpPr>
            <p:cNvPr id="68" name="TextBox 67">
              <a:extLst>
                <a:ext uri="{FF2B5EF4-FFF2-40B4-BE49-F238E27FC236}">
                  <a16:creationId xmlns:a16="http://schemas.microsoft.com/office/drawing/2014/main" id="{E560E7E6-D64C-445A-AD27-A00C78AE2980}"/>
                </a:ext>
              </a:extLst>
            </p:cNvPr>
            <p:cNvSpPr txBox="1"/>
            <p:nvPr/>
          </p:nvSpPr>
          <p:spPr>
            <a:xfrm>
              <a:off x="10115787" y="2751290"/>
              <a:ext cx="1329216" cy="374461"/>
            </a:xfrm>
            <a:prstGeom prst="rect">
              <a:avLst/>
            </a:prstGeom>
            <a:noFill/>
          </p:spPr>
          <p:txBody>
            <a:bodyPr wrap="square" rtlCol="0" anchor="ctr">
              <a:spAutoFit/>
            </a:bodyPr>
            <a:lstStyle/>
            <a:p>
              <a:pPr algn="ctr">
                <a:lnSpc>
                  <a:spcPts val="1100"/>
                </a:lnSpc>
              </a:pPr>
              <a:r>
                <a:rPr lang="en-US" sz="1100" dirty="0"/>
                <a:t>K-12 </a:t>
              </a:r>
              <a:br>
                <a:rPr lang="en-US" sz="1100" dirty="0"/>
              </a:br>
              <a:r>
                <a:rPr lang="en-US" sz="1100" dirty="0"/>
                <a:t>Schools</a:t>
              </a:r>
            </a:p>
          </p:txBody>
        </p:sp>
        <p:sp>
          <p:nvSpPr>
            <p:cNvPr id="69" name="Oval 68">
              <a:extLst>
                <a:ext uri="{FF2B5EF4-FFF2-40B4-BE49-F238E27FC236}">
                  <a16:creationId xmlns:a16="http://schemas.microsoft.com/office/drawing/2014/main" id="{4F56E394-4E98-4598-A370-8B95A795EF80}"/>
                </a:ext>
              </a:extLst>
            </p:cNvPr>
            <p:cNvSpPr/>
            <p:nvPr/>
          </p:nvSpPr>
          <p:spPr>
            <a:xfrm rot="6323744">
              <a:off x="10010768"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70" name="Group 69">
            <a:extLst>
              <a:ext uri="{FF2B5EF4-FFF2-40B4-BE49-F238E27FC236}">
                <a16:creationId xmlns:a16="http://schemas.microsoft.com/office/drawing/2014/main" id="{6D3D9710-98D0-4832-A97B-C2BCFC3C6F38}"/>
              </a:ext>
            </a:extLst>
          </p:cNvPr>
          <p:cNvGrpSpPr/>
          <p:nvPr userDrawn="1"/>
        </p:nvGrpSpPr>
        <p:grpSpPr>
          <a:xfrm>
            <a:off x="2523041" y="1809706"/>
            <a:ext cx="1529294" cy="1529294"/>
            <a:chOff x="8138837" y="1791594"/>
            <a:chExt cx="1529294" cy="1529294"/>
          </a:xfrm>
        </p:grpSpPr>
        <p:sp>
          <p:nvSpPr>
            <p:cNvPr id="71" name="TextBox 70">
              <a:extLst>
                <a:ext uri="{FF2B5EF4-FFF2-40B4-BE49-F238E27FC236}">
                  <a16:creationId xmlns:a16="http://schemas.microsoft.com/office/drawing/2014/main" id="{B087EC77-E08C-4077-A4A2-F4CCACF71141}"/>
                </a:ext>
              </a:extLst>
            </p:cNvPr>
            <p:cNvSpPr txBox="1"/>
            <p:nvPr/>
          </p:nvSpPr>
          <p:spPr>
            <a:xfrm>
              <a:off x="8242702" y="2751290"/>
              <a:ext cx="1329216" cy="374461"/>
            </a:xfrm>
            <a:prstGeom prst="rect">
              <a:avLst/>
            </a:prstGeom>
            <a:noFill/>
          </p:spPr>
          <p:txBody>
            <a:bodyPr wrap="square" rtlCol="0" anchor="ctr">
              <a:spAutoFit/>
            </a:bodyPr>
            <a:lstStyle/>
            <a:p>
              <a:pPr algn="ctr">
                <a:lnSpc>
                  <a:spcPts val="1100"/>
                </a:lnSpc>
              </a:pPr>
              <a:r>
                <a:rPr lang="en-US" sz="1100" dirty="0"/>
                <a:t>Colleges &amp; Universities</a:t>
              </a:r>
            </a:p>
          </p:txBody>
        </p:sp>
        <p:sp>
          <p:nvSpPr>
            <p:cNvPr id="72" name="Oval 71">
              <a:extLst>
                <a:ext uri="{FF2B5EF4-FFF2-40B4-BE49-F238E27FC236}">
                  <a16:creationId xmlns:a16="http://schemas.microsoft.com/office/drawing/2014/main" id="{70EE0849-6B28-40AF-B240-FEA21DC923AA}"/>
                </a:ext>
              </a:extLst>
            </p:cNvPr>
            <p:cNvSpPr/>
            <p:nvPr/>
          </p:nvSpPr>
          <p:spPr>
            <a:xfrm rot="6323744">
              <a:off x="8138837"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73" name="Group 72">
            <a:extLst>
              <a:ext uri="{FF2B5EF4-FFF2-40B4-BE49-F238E27FC236}">
                <a16:creationId xmlns:a16="http://schemas.microsoft.com/office/drawing/2014/main" id="{4A3BC46C-47E7-432A-8B72-5AE4D445A9C8}"/>
              </a:ext>
            </a:extLst>
          </p:cNvPr>
          <p:cNvGrpSpPr/>
          <p:nvPr userDrawn="1"/>
        </p:nvGrpSpPr>
        <p:grpSpPr>
          <a:xfrm>
            <a:off x="6266905" y="1809706"/>
            <a:ext cx="1529294" cy="1529294"/>
            <a:chOff x="6266905" y="1791594"/>
            <a:chExt cx="1529294" cy="1529294"/>
          </a:xfrm>
        </p:grpSpPr>
        <p:sp>
          <p:nvSpPr>
            <p:cNvPr id="74" name="TextBox 73">
              <a:extLst>
                <a:ext uri="{FF2B5EF4-FFF2-40B4-BE49-F238E27FC236}">
                  <a16:creationId xmlns:a16="http://schemas.microsoft.com/office/drawing/2014/main" id="{7A68A594-5588-485F-A85C-48B97EFA95CF}"/>
                </a:ext>
              </a:extLst>
            </p:cNvPr>
            <p:cNvSpPr txBox="1"/>
            <p:nvPr/>
          </p:nvSpPr>
          <p:spPr>
            <a:xfrm>
              <a:off x="6369615" y="2751290"/>
              <a:ext cx="1329216" cy="374461"/>
            </a:xfrm>
            <a:prstGeom prst="rect">
              <a:avLst/>
            </a:prstGeom>
            <a:noFill/>
          </p:spPr>
          <p:txBody>
            <a:bodyPr wrap="square" rtlCol="0" anchor="ctr">
              <a:spAutoFit/>
            </a:bodyPr>
            <a:lstStyle/>
            <a:p>
              <a:pPr algn="ctr">
                <a:lnSpc>
                  <a:spcPts val="1100"/>
                </a:lnSpc>
              </a:pPr>
              <a:r>
                <a:rPr lang="en-US" sz="1100" dirty="0"/>
                <a:t>Healthcare</a:t>
              </a:r>
              <a:br>
                <a:rPr lang="en-US" sz="1100" dirty="0"/>
              </a:br>
              <a:r>
                <a:rPr lang="en-US" sz="1100" dirty="0"/>
                <a:t>Facilities</a:t>
              </a:r>
            </a:p>
          </p:txBody>
        </p:sp>
        <p:sp>
          <p:nvSpPr>
            <p:cNvPr id="75" name="Oval 74">
              <a:extLst>
                <a:ext uri="{FF2B5EF4-FFF2-40B4-BE49-F238E27FC236}">
                  <a16:creationId xmlns:a16="http://schemas.microsoft.com/office/drawing/2014/main" id="{4E57CCA4-F3C7-468C-983C-7E037F0F0ADB}"/>
                </a:ext>
              </a:extLst>
            </p:cNvPr>
            <p:cNvSpPr/>
            <p:nvPr/>
          </p:nvSpPr>
          <p:spPr>
            <a:xfrm rot="6323744">
              <a:off x="6266905"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76" name="Group 75">
            <a:extLst>
              <a:ext uri="{FF2B5EF4-FFF2-40B4-BE49-F238E27FC236}">
                <a16:creationId xmlns:a16="http://schemas.microsoft.com/office/drawing/2014/main" id="{D29799AC-77E2-436E-BBDD-3B9D4ACCCF7B}"/>
              </a:ext>
            </a:extLst>
          </p:cNvPr>
          <p:cNvGrpSpPr/>
          <p:nvPr userDrawn="1"/>
        </p:nvGrpSpPr>
        <p:grpSpPr>
          <a:xfrm>
            <a:off x="5258329" y="3723264"/>
            <a:ext cx="1529294" cy="1529294"/>
            <a:chOff x="4394973" y="1791594"/>
            <a:chExt cx="1529294" cy="1529294"/>
          </a:xfrm>
        </p:grpSpPr>
        <p:sp>
          <p:nvSpPr>
            <p:cNvPr id="77" name="TextBox 76">
              <a:extLst>
                <a:ext uri="{FF2B5EF4-FFF2-40B4-BE49-F238E27FC236}">
                  <a16:creationId xmlns:a16="http://schemas.microsoft.com/office/drawing/2014/main" id="{E251EEEA-A13C-4389-A11E-1E370D2A5D0A}"/>
                </a:ext>
              </a:extLst>
            </p:cNvPr>
            <p:cNvSpPr txBox="1"/>
            <p:nvPr/>
          </p:nvSpPr>
          <p:spPr>
            <a:xfrm>
              <a:off x="4496528" y="2751290"/>
              <a:ext cx="1329216" cy="374461"/>
            </a:xfrm>
            <a:prstGeom prst="rect">
              <a:avLst/>
            </a:prstGeom>
            <a:noFill/>
          </p:spPr>
          <p:txBody>
            <a:bodyPr wrap="square" rtlCol="0" anchor="ctr">
              <a:spAutoFit/>
            </a:bodyPr>
            <a:lstStyle/>
            <a:p>
              <a:pPr algn="ctr">
                <a:lnSpc>
                  <a:spcPts val="1100"/>
                </a:lnSpc>
              </a:pPr>
              <a:r>
                <a:rPr lang="en-US" sz="1100" dirty="0"/>
                <a:t>State &amp; Municipal Government</a:t>
              </a:r>
            </a:p>
          </p:txBody>
        </p:sp>
        <p:sp>
          <p:nvSpPr>
            <p:cNvPr id="78" name="Oval 77">
              <a:extLst>
                <a:ext uri="{FF2B5EF4-FFF2-40B4-BE49-F238E27FC236}">
                  <a16:creationId xmlns:a16="http://schemas.microsoft.com/office/drawing/2014/main" id="{528C6816-EA0D-4071-A660-4B15F28DF2F3}"/>
                </a:ext>
              </a:extLst>
            </p:cNvPr>
            <p:cNvSpPr/>
            <p:nvPr/>
          </p:nvSpPr>
          <p:spPr>
            <a:xfrm rot="6323744">
              <a:off x="4394973"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79" name="Group 78">
            <a:extLst>
              <a:ext uri="{FF2B5EF4-FFF2-40B4-BE49-F238E27FC236}">
                <a16:creationId xmlns:a16="http://schemas.microsoft.com/office/drawing/2014/main" id="{EC530C94-6C3E-4077-9F71-46ABB17A3A31}"/>
              </a:ext>
            </a:extLst>
          </p:cNvPr>
          <p:cNvGrpSpPr/>
          <p:nvPr userDrawn="1"/>
        </p:nvGrpSpPr>
        <p:grpSpPr>
          <a:xfrm>
            <a:off x="4394973" y="1809706"/>
            <a:ext cx="1529294" cy="1529294"/>
            <a:chOff x="2523041" y="1791594"/>
            <a:chExt cx="1529294" cy="1529294"/>
          </a:xfrm>
        </p:grpSpPr>
        <p:sp>
          <p:nvSpPr>
            <p:cNvPr id="80" name="TextBox 79">
              <a:extLst>
                <a:ext uri="{FF2B5EF4-FFF2-40B4-BE49-F238E27FC236}">
                  <a16:creationId xmlns:a16="http://schemas.microsoft.com/office/drawing/2014/main" id="{9EC48FB0-A2E7-465E-9B7A-99ACDD59C8FE}"/>
                </a:ext>
              </a:extLst>
            </p:cNvPr>
            <p:cNvSpPr txBox="1"/>
            <p:nvPr/>
          </p:nvSpPr>
          <p:spPr>
            <a:xfrm>
              <a:off x="2623441" y="2751290"/>
              <a:ext cx="1329216" cy="374461"/>
            </a:xfrm>
            <a:prstGeom prst="rect">
              <a:avLst/>
            </a:prstGeom>
            <a:noFill/>
          </p:spPr>
          <p:txBody>
            <a:bodyPr wrap="square" rtlCol="0" anchor="ctr">
              <a:spAutoFit/>
            </a:bodyPr>
            <a:lstStyle/>
            <a:p>
              <a:pPr algn="ctr">
                <a:lnSpc>
                  <a:spcPts val="1100"/>
                </a:lnSpc>
              </a:pPr>
              <a:r>
                <a:rPr lang="en-US" sz="1100" dirty="0"/>
                <a:t>Federal Government</a:t>
              </a:r>
            </a:p>
          </p:txBody>
        </p:sp>
        <p:sp>
          <p:nvSpPr>
            <p:cNvPr id="81" name="Oval 80">
              <a:extLst>
                <a:ext uri="{FF2B5EF4-FFF2-40B4-BE49-F238E27FC236}">
                  <a16:creationId xmlns:a16="http://schemas.microsoft.com/office/drawing/2014/main" id="{B9A659BA-3623-42A0-9CAA-5AF89A901F5E}"/>
                </a:ext>
              </a:extLst>
            </p:cNvPr>
            <p:cNvSpPr/>
            <p:nvPr/>
          </p:nvSpPr>
          <p:spPr>
            <a:xfrm rot="6323744">
              <a:off x="2523041"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82" name="Group 81">
            <a:extLst>
              <a:ext uri="{FF2B5EF4-FFF2-40B4-BE49-F238E27FC236}">
                <a16:creationId xmlns:a16="http://schemas.microsoft.com/office/drawing/2014/main" id="{A6D38E75-D5DD-4CE0-A352-969E776AD6E5}"/>
              </a:ext>
            </a:extLst>
          </p:cNvPr>
          <p:cNvGrpSpPr/>
          <p:nvPr userDrawn="1"/>
        </p:nvGrpSpPr>
        <p:grpSpPr>
          <a:xfrm>
            <a:off x="651109" y="1809706"/>
            <a:ext cx="1529294" cy="1529294"/>
            <a:chOff x="651109" y="1791594"/>
            <a:chExt cx="1529294" cy="1529294"/>
          </a:xfrm>
        </p:grpSpPr>
        <p:sp>
          <p:nvSpPr>
            <p:cNvPr id="83" name="TextBox 82">
              <a:extLst>
                <a:ext uri="{FF2B5EF4-FFF2-40B4-BE49-F238E27FC236}">
                  <a16:creationId xmlns:a16="http://schemas.microsoft.com/office/drawing/2014/main" id="{2799DBDA-BFAD-463E-82B1-27A080BFD8A2}"/>
                </a:ext>
              </a:extLst>
            </p:cNvPr>
            <p:cNvSpPr txBox="1"/>
            <p:nvPr/>
          </p:nvSpPr>
          <p:spPr>
            <a:xfrm>
              <a:off x="750354" y="2810572"/>
              <a:ext cx="1329216" cy="233397"/>
            </a:xfrm>
            <a:prstGeom prst="rect">
              <a:avLst/>
            </a:prstGeom>
            <a:noFill/>
          </p:spPr>
          <p:txBody>
            <a:bodyPr wrap="square" rtlCol="0" anchor="ctr">
              <a:spAutoFit/>
            </a:bodyPr>
            <a:lstStyle/>
            <a:p>
              <a:pPr algn="ctr">
                <a:lnSpc>
                  <a:spcPts val="1100"/>
                </a:lnSpc>
              </a:pPr>
              <a:r>
                <a:rPr lang="en-US" sz="1100" dirty="0"/>
                <a:t>Airports</a:t>
              </a:r>
            </a:p>
          </p:txBody>
        </p:sp>
        <p:sp>
          <p:nvSpPr>
            <p:cNvPr id="84" name="Oval 83">
              <a:extLst>
                <a:ext uri="{FF2B5EF4-FFF2-40B4-BE49-F238E27FC236}">
                  <a16:creationId xmlns:a16="http://schemas.microsoft.com/office/drawing/2014/main" id="{AAE548DA-9411-4BB9-BEAF-9186AB746888}"/>
                </a:ext>
              </a:extLst>
            </p:cNvPr>
            <p:cNvSpPr/>
            <p:nvPr/>
          </p:nvSpPr>
          <p:spPr>
            <a:xfrm rot="6323744">
              <a:off x="651109"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85" name="Group 84">
            <a:extLst>
              <a:ext uri="{FF2B5EF4-FFF2-40B4-BE49-F238E27FC236}">
                <a16:creationId xmlns:a16="http://schemas.microsoft.com/office/drawing/2014/main" id="{689B118F-9476-4B77-8F38-9838440766A1}"/>
              </a:ext>
            </a:extLst>
          </p:cNvPr>
          <p:cNvGrpSpPr/>
          <p:nvPr userDrawn="1"/>
        </p:nvGrpSpPr>
        <p:grpSpPr>
          <a:xfrm>
            <a:off x="7198627" y="3723264"/>
            <a:ext cx="1529294" cy="1529294"/>
            <a:chOff x="1565508" y="3723264"/>
            <a:chExt cx="1529294" cy="1529294"/>
          </a:xfrm>
        </p:grpSpPr>
        <p:sp>
          <p:nvSpPr>
            <p:cNvPr id="86" name="TextBox 85">
              <a:extLst>
                <a:ext uri="{FF2B5EF4-FFF2-40B4-BE49-F238E27FC236}">
                  <a16:creationId xmlns:a16="http://schemas.microsoft.com/office/drawing/2014/main" id="{68547052-50CA-4F09-8982-215C3AC7563C}"/>
                </a:ext>
              </a:extLst>
            </p:cNvPr>
            <p:cNvSpPr txBox="1"/>
            <p:nvPr/>
          </p:nvSpPr>
          <p:spPr>
            <a:xfrm>
              <a:off x="1676503" y="4749603"/>
              <a:ext cx="1329216" cy="233397"/>
            </a:xfrm>
            <a:prstGeom prst="rect">
              <a:avLst/>
            </a:prstGeom>
            <a:noFill/>
          </p:spPr>
          <p:txBody>
            <a:bodyPr wrap="square" rtlCol="0" anchor="ctr">
              <a:spAutoFit/>
            </a:bodyPr>
            <a:lstStyle/>
            <a:p>
              <a:pPr algn="ctr">
                <a:lnSpc>
                  <a:spcPts val="1100"/>
                </a:lnSpc>
              </a:pPr>
              <a:r>
                <a:rPr lang="en-US" sz="1100" dirty="0"/>
                <a:t>Utilities</a:t>
              </a:r>
            </a:p>
          </p:txBody>
        </p:sp>
        <p:sp>
          <p:nvSpPr>
            <p:cNvPr id="87" name="Oval 86">
              <a:extLst>
                <a:ext uri="{FF2B5EF4-FFF2-40B4-BE49-F238E27FC236}">
                  <a16:creationId xmlns:a16="http://schemas.microsoft.com/office/drawing/2014/main" id="{AEAA5F77-3C59-4C6A-B2FD-0BFD062635CA}"/>
                </a:ext>
              </a:extLst>
            </p:cNvPr>
            <p:cNvSpPr/>
            <p:nvPr/>
          </p:nvSpPr>
          <p:spPr>
            <a:xfrm rot="6323744">
              <a:off x="1565508"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88" name="Group 87">
            <a:extLst>
              <a:ext uri="{FF2B5EF4-FFF2-40B4-BE49-F238E27FC236}">
                <a16:creationId xmlns:a16="http://schemas.microsoft.com/office/drawing/2014/main" id="{66A5CCE9-239A-456D-919E-429526FB2198}"/>
              </a:ext>
            </a:extLst>
          </p:cNvPr>
          <p:cNvGrpSpPr/>
          <p:nvPr userDrawn="1"/>
        </p:nvGrpSpPr>
        <p:grpSpPr>
          <a:xfrm>
            <a:off x="3318031" y="3723264"/>
            <a:ext cx="1529294" cy="1529294"/>
            <a:chOff x="3448223" y="3723264"/>
            <a:chExt cx="1529294" cy="1529294"/>
          </a:xfrm>
        </p:grpSpPr>
        <p:sp>
          <p:nvSpPr>
            <p:cNvPr id="89" name="TextBox 88">
              <a:extLst>
                <a:ext uri="{FF2B5EF4-FFF2-40B4-BE49-F238E27FC236}">
                  <a16:creationId xmlns:a16="http://schemas.microsoft.com/office/drawing/2014/main" id="{E758234A-FC05-4A1A-A3F0-8561A35A4110}"/>
                </a:ext>
              </a:extLst>
            </p:cNvPr>
            <p:cNvSpPr txBox="1"/>
            <p:nvPr/>
          </p:nvSpPr>
          <p:spPr>
            <a:xfrm>
              <a:off x="3573940" y="4679071"/>
              <a:ext cx="1329216" cy="374461"/>
            </a:xfrm>
            <a:prstGeom prst="rect">
              <a:avLst/>
            </a:prstGeom>
            <a:noFill/>
          </p:spPr>
          <p:txBody>
            <a:bodyPr wrap="square" rtlCol="0" anchor="ctr">
              <a:spAutoFit/>
            </a:bodyPr>
            <a:lstStyle/>
            <a:p>
              <a:pPr algn="ctr">
                <a:lnSpc>
                  <a:spcPts val="1100"/>
                </a:lnSpc>
              </a:pPr>
              <a:r>
                <a:rPr lang="en-US" sz="1100" dirty="0"/>
                <a:t>Retail &amp; Commercial</a:t>
              </a:r>
            </a:p>
          </p:txBody>
        </p:sp>
        <p:sp>
          <p:nvSpPr>
            <p:cNvPr id="90" name="Oval 89">
              <a:extLst>
                <a:ext uri="{FF2B5EF4-FFF2-40B4-BE49-F238E27FC236}">
                  <a16:creationId xmlns:a16="http://schemas.microsoft.com/office/drawing/2014/main" id="{6EDF12BD-277F-4935-A2D1-F28A33B2B31B}"/>
                </a:ext>
              </a:extLst>
            </p:cNvPr>
            <p:cNvSpPr/>
            <p:nvPr/>
          </p:nvSpPr>
          <p:spPr>
            <a:xfrm rot="6323744">
              <a:off x="3448223"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91" name="Group 90">
            <a:extLst>
              <a:ext uri="{FF2B5EF4-FFF2-40B4-BE49-F238E27FC236}">
                <a16:creationId xmlns:a16="http://schemas.microsoft.com/office/drawing/2014/main" id="{AAD0F922-95AB-420D-AEA4-8E0A431E2BC9}"/>
              </a:ext>
            </a:extLst>
          </p:cNvPr>
          <p:cNvGrpSpPr/>
          <p:nvPr userDrawn="1"/>
        </p:nvGrpSpPr>
        <p:grpSpPr>
          <a:xfrm>
            <a:off x="8138837" y="1809706"/>
            <a:ext cx="1529294" cy="1529294"/>
            <a:chOff x="5330938" y="3723264"/>
            <a:chExt cx="1529294" cy="1529294"/>
          </a:xfrm>
        </p:grpSpPr>
        <p:sp>
          <p:nvSpPr>
            <p:cNvPr id="92" name="TextBox 91">
              <a:extLst>
                <a:ext uri="{FF2B5EF4-FFF2-40B4-BE49-F238E27FC236}">
                  <a16:creationId xmlns:a16="http://schemas.microsoft.com/office/drawing/2014/main" id="{4F2DC46F-22E8-42D6-A5BE-4928623B4FD5}"/>
                </a:ext>
              </a:extLst>
            </p:cNvPr>
            <p:cNvSpPr txBox="1"/>
            <p:nvPr/>
          </p:nvSpPr>
          <p:spPr>
            <a:xfrm>
              <a:off x="5447345" y="4679071"/>
              <a:ext cx="1329216" cy="374461"/>
            </a:xfrm>
            <a:prstGeom prst="rect">
              <a:avLst/>
            </a:prstGeom>
            <a:noFill/>
          </p:spPr>
          <p:txBody>
            <a:bodyPr wrap="square" rtlCol="0" anchor="ctr">
              <a:spAutoFit/>
            </a:bodyPr>
            <a:lstStyle/>
            <a:p>
              <a:pPr algn="ctr">
                <a:lnSpc>
                  <a:spcPts val="1100"/>
                </a:lnSpc>
              </a:pPr>
              <a:r>
                <a:rPr lang="en-US" sz="1100" dirty="0"/>
                <a:t>Industrial &amp; Manufacturing</a:t>
              </a:r>
            </a:p>
          </p:txBody>
        </p:sp>
        <p:sp>
          <p:nvSpPr>
            <p:cNvPr id="93" name="Oval 92">
              <a:extLst>
                <a:ext uri="{FF2B5EF4-FFF2-40B4-BE49-F238E27FC236}">
                  <a16:creationId xmlns:a16="http://schemas.microsoft.com/office/drawing/2014/main" id="{1F327859-F669-4929-A0C8-3C1DDF9BA084}"/>
                </a:ext>
              </a:extLst>
            </p:cNvPr>
            <p:cNvSpPr/>
            <p:nvPr/>
          </p:nvSpPr>
          <p:spPr>
            <a:xfrm rot="6323744">
              <a:off x="5330938"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94" name="Group 93">
            <a:extLst>
              <a:ext uri="{FF2B5EF4-FFF2-40B4-BE49-F238E27FC236}">
                <a16:creationId xmlns:a16="http://schemas.microsoft.com/office/drawing/2014/main" id="{4C0C89F1-EC73-42C1-A07D-3FF5DC6C81D8}"/>
              </a:ext>
            </a:extLst>
          </p:cNvPr>
          <p:cNvGrpSpPr/>
          <p:nvPr userDrawn="1"/>
        </p:nvGrpSpPr>
        <p:grpSpPr>
          <a:xfrm>
            <a:off x="1377733" y="3723264"/>
            <a:ext cx="1529294" cy="1529294"/>
            <a:chOff x="7213653" y="3723264"/>
            <a:chExt cx="1529294" cy="1529294"/>
          </a:xfrm>
        </p:grpSpPr>
        <p:sp>
          <p:nvSpPr>
            <p:cNvPr id="95" name="TextBox 94">
              <a:extLst>
                <a:ext uri="{FF2B5EF4-FFF2-40B4-BE49-F238E27FC236}">
                  <a16:creationId xmlns:a16="http://schemas.microsoft.com/office/drawing/2014/main" id="{23C3A31F-C9B3-4A02-945B-E14D4911E109}"/>
                </a:ext>
              </a:extLst>
            </p:cNvPr>
            <p:cNvSpPr txBox="1"/>
            <p:nvPr/>
          </p:nvSpPr>
          <p:spPr>
            <a:xfrm>
              <a:off x="7315899" y="4679071"/>
              <a:ext cx="1329216" cy="374461"/>
            </a:xfrm>
            <a:prstGeom prst="rect">
              <a:avLst/>
            </a:prstGeom>
            <a:noFill/>
          </p:spPr>
          <p:txBody>
            <a:bodyPr wrap="square" rtlCol="0" anchor="ctr">
              <a:spAutoFit/>
            </a:bodyPr>
            <a:lstStyle/>
            <a:p>
              <a:pPr algn="ctr">
                <a:lnSpc>
                  <a:spcPts val="1100"/>
                </a:lnSpc>
              </a:pPr>
              <a:r>
                <a:rPr lang="en-US" sz="1100" dirty="0"/>
                <a:t>Public</a:t>
              </a:r>
              <a:br>
                <a:rPr lang="en-US" sz="1100" dirty="0"/>
              </a:br>
              <a:r>
                <a:rPr lang="en-US" sz="1100" dirty="0"/>
                <a:t>Housing</a:t>
              </a:r>
            </a:p>
          </p:txBody>
        </p:sp>
        <p:sp>
          <p:nvSpPr>
            <p:cNvPr id="96" name="Oval 95">
              <a:extLst>
                <a:ext uri="{FF2B5EF4-FFF2-40B4-BE49-F238E27FC236}">
                  <a16:creationId xmlns:a16="http://schemas.microsoft.com/office/drawing/2014/main" id="{F50CEB94-D14B-4E7C-A3ED-ECEF3C2500BD}"/>
                </a:ext>
              </a:extLst>
            </p:cNvPr>
            <p:cNvSpPr/>
            <p:nvPr/>
          </p:nvSpPr>
          <p:spPr>
            <a:xfrm rot="6323744">
              <a:off x="7213653"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97" name="Group 96">
            <a:extLst>
              <a:ext uri="{FF2B5EF4-FFF2-40B4-BE49-F238E27FC236}">
                <a16:creationId xmlns:a16="http://schemas.microsoft.com/office/drawing/2014/main" id="{C9D3375B-D63D-4522-8442-F46FC1C675CD}"/>
              </a:ext>
            </a:extLst>
          </p:cNvPr>
          <p:cNvGrpSpPr/>
          <p:nvPr userDrawn="1"/>
        </p:nvGrpSpPr>
        <p:grpSpPr>
          <a:xfrm>
            <a:off x="9138924" y="3723264"/>
            <a:ext cx="1529294" cy="1529294"/>
            <a:chOff x="9096367" y="3723264"/>
            <a:chExt cx="1529294" cy="1529294"/>
          </a:xfrm>
        </p:grpSpPr>
        <p:sp>
          <p:nvSpPr>
            <p:cNvPr id="98" name="TextBox 97">
              <a:extLst>
                <a:ext uri="{FF2B5EF4-FFF2-40B4-BE49-F238E27FC236}">
                  <a16:creationId xmlns:a16="http://schemas.microsoft.com/office/drawing/2014/main" id="{95AD59CE-7E1C-47A5-9E4F-40F6927DEEE6}"/>
                </a:ext>
              </a:extLst>
            </p:cNvPr>
            <p:cNvSpPr txBox="1"/>
            <p:nvPr/>
          </p:nvSpPr>
          <p:spPr>
            <a:xfrm>
              <a:off x="9200456" y="4679071"/>
              <a:ext cx="1329216" cy="374461"/>
            </a:xfrm>
            <a:prstGeom prst="rect">
              <a:avLst/>
            </a:prstGeom>
            <a:noFill/>
          </p:spPr>
          <p:txBody>
            <a:bodyPr wrap="square" rtlCol="0" anchor="ctr">
              <a:spAutoFit/>
            </a:bodyPr>
            <a:lstStyle/>
            <a:p>
              <a:pPr algn="ctr">
                <a:lnSpc>
                  <a:spcPts val="1100"/>
                </a:lnSpc>
              </a:pPr>
              <a:r>
                <a:rPr lang="en-US" sz="1100" dirty="0"/>
                <a:t>Water</a:t>
              </a:r>
              <a:br>
                <a:rPr lang="en-US" sz="1100" dirty="0"/>
              </a:br>
              <a:r>
                <a:rPr lang="en-US" sz="1100" dirty="0"/>
                <a:t>Utilities</a:t>
              </a:r>
            </a:p>
          </p:txBody>
        </p:sp>
        <p:sp>
          <p:nvSpPr>
            <p:cNvPr id="99" name="Oval 98">
              <a:extLst>
                <a:ext uri="{FF2B5EF4-FFF2-40B4-BE49-F238E27FC236}">
                  <a16:creationId xmlns:a16="http://schemas.microsoft.com/office/drawing/2014/main" id="{8BCE699D-3D31-4A68-89D4-3AFDA9821F36}"/>
                </a:ext>
              </a:extLst>
            </p:cNvPr>
            <p:cNvSpPr/>
            <p:nvPr/>
          </p:nvSpPr>
          <p:spPr>
            <a:xfrm rot="6323744">
              <a:off x="9096367"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100" name="Picture 99" descr="A picture containing clock&#10;&#10;Description automatically generated">
            <a:extLst>
              <a:ext uri="{FF2B5EF4-FFF2-40B4-BE49-F238E27FC236}">
                <a16:creationId xmlns:a16="http://schemas.microsoft.com/office/drawing/2014/main" id="{0EB947B5-EBB2-491C-815A-D6547A986F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7651" y="1965428"/>
            <a:ext cx="820929" cy="820929"/>
          </a:xfrm>
          <a:prstGeom prst="rect">
            <a:avLst/>
          </a:prstGeom>
        </p:spPr>
      </p:pic>
      <p:pic>
        <p:nvPicPr>
          <p:cNvPr id="101" name="Picture 100" descr="A close up of a sign&#10;&#10;Description automatically generated">
            <a:extLst>
              <a:ext uri="{FF2B5EF4-FFF2-40B4-BE49-F238E27FC236}">
                <a16:creationId xmlns:a16="http://schemas.microsoft.com/office/drawing/2014/main" id="{1EA43890-3811-4C6F-B586-C6C477300AA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94729" y="3907062"/>
            <a:ext cx="775898" cy="775898"/>
          </a:xfrm>
          <a:prstGeom prst="rect">
            <a:avLst/>
          </a:prstGeom>
        </p:spPr>
      </p:pic>
      <p:pic>
        <p:nvPicPr>
          <p:cNvPr id="102" name="Picture 101" descr="A picture containing building, sign, table, fence&#10;&#10;Description automatically generated">
            <a:extLst>
              <a:ext uri="{FF2B5EF4-FFF2-40B4-BE49-F238E27FC236}">
                <a16:creationId xmlns:a16="http://schemas.microsoft.com/office/drawing/2014/main" id="{F09B4B64-D8D3-4D50-9A2A-E3C13483A07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742455" y="1937269"/>
            <a:ext cx="828906" cy="828244"/>
          </a:xfrm>
          <a:prstGeom prst="rect">
            <a:avLst/>
          </a:prstGeom>
        </p:spPr>
      </p:pic>
      <p:pic>
        <p:nvPicPr>
          <p:cNvPr id="103" name="Picture 102" descr="A picture containing shirt, drawing&#10;&#10;Description automatically generated">
            <a:extLst>
              <a:ext uri="{FF2B5EF4-FFF2-40B4-BE49-F238E27FC236}">
                <a16:creationId xmlns:a16="http://schemas.microsoft.com/office/drawing/2014/main" id="{3A122091-3B72-4283-99B5-DFCD2001F8B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587042" y="1910766"/>
            <a:ext cx="889960" cy="890672"/>
          </a:xfrm>
          <a:prstGeom prst="rect">
            <a:avLst/>
          </a:prstGeom>
        </p:spPr>
      </p:pic>
      <p:pic>
        <p:nvPicPr>
          <p:cNvPr id="104" name="Picture 103" descr="A picture containing table&#10;&#10;Description automatically generated">
            <a:extLst>
              <a:ext uri="{FF2B5EF4-FFF2-40B4-BE49-F238E27FC236}">
                <a16:creationId xmlns:a16="http://schemas.microsoft.com/office/drawing/2014/main" id="{E2677784-56C3-4958-AE58-A777BAC7F76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795443" y="1827750"/>
            <a:ext cx="992977" cy="992183"/>
          </a:xfrm>
          <a:prstGeom prst="rect">
            <a:avLst/>
          </a:prstGeom>
        </p:spPr>
      </p:pic>
      <p:pic>
        <p:nvPicPr>
          <p:cNvPr id="105" name="Picture 104" descr="A close up of a sign&#10;&#10;Description automatically generated">
            <a:extLst>
              <a:ext uri="{FF2B5EF4-FFF2-40B4-BE49-F238E27FC236}">
                <a16:creationId xmlns:a16="http://schemas.microsoft.com/office/drawing/2014/main" id="{A38DF71F-E973-4E59-B9B3-4A9978339A9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532144" y="1964212"/>
            <a:ext cx="822145" cy="822145"/>
          </a:xfrm>
          <a:prstGeom prst="rect">
            <a:avLst/>
          </a:prstGeom>
        </p:spPr>
      </p:pic>
      <p:pic>
        <p:nvPicPr>
          <p:cNvPr id="106" name="Picture 105" descr="A close up of a sign&#10;&#10;Description automatically generated">
            <a:extLst>
              <a:ext uri="{FF2B5EF4-FFF2-40B4-BE49-F238E27FC236}">
                <a16:creationId xmlns:a16="http://schemas.microsoft.com/office/drawing/2014/main" id="{76F992F1-F31F-47A3-8569-74C8B1CE546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324610" y="1897208"/>
            <a:ext cx="903507" cy="904230"/>
          </a:xfrm>
          <a:prstGeom prst="rect">
            <a:avLst/>
          </a:prstGeom>
        </p:spPr>
      </p:pic>
      <p:pic>
        <p:nvPicPr>
          <p:cNvPr id="107" name="Picture 106" descr="A close up of a logo&#10;&#10;Description automatically generated">
            <a:extLst>
              <a:ext uri="{FF2B5EF4-FFF2-40B4-BE49-F238E27FC236}">
                <a16:creationId xmlns:a16="http://schemas.microsoft.com/office/drawing/2014/main" id="{0279496C-203D-4E66-8303-7E81A171DEA9}"/>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549541" y="3736091"/>
            <a:ext cx="946869" cy="946869"/>
          </a:xfrm>
          <a:prstGeom prst="rect">
            <a:avLst/>
          </a:prstGeom>
        </p:spPr>
      </p:pic>
      <p:pic>
        <p:nvPicPr>
          <p:cNvPr id="108" name="Picture 107" descr="A close up of a sign&#10;&#10;Description automatically generated">
            <a:extLst>
              <a:ext uri="{FF2B5EF4-FFF2-40B4-BE49-F238E27FC236}">
                <a16:creationId xmlns:a16="http://schemas.microsoft.com/office/drawing/2014/main" id="{F89A208C-2785-49ED-8CD7-44539B51F45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7443334" y="3885082"/>
            <a:ext cx="1039880" cy="1039880"/>
          </a:xfrm>
          <a:prstGeom prst="rect">
            <a:avLst/>
          </a:prstGeom>
        </p:spPr>
      </p:pic>
      <p:pic>
        <p:nvPicPr>
          <p:cNvPr id="109" name="Picture 108" descr="A close up of a sign&#10;&#10;Description automatically generated">
            <a:extLst>
              <a:ext uri="{FF2B5EF4-FFF2-40B4-BE49-F238E27FC236}">
                <a16:creationId xmlns:a16="http://schemas.microsoft.com/office/drawing/2014/main" id="{A1D53055-684A-4504-91DA-053B9A726F69}"/>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flipH="1">
            <a:off x="9454855" y="3760809"/>
            <a:ext cx="897432" cy="897432"/>
          </a:xfrm>
          <a:prstGeom prst="rect">
            <a:avLst/>
          </a:prstGeom>
        </p:spPr>
      </p:pic>
      <p:pic>
        <p:nvPicPr>
          <p:cNvPr id="110" name="Picture 109" descr="A close up of a sign&#10;&#10;Description automatically generated">
            <a:extLst>
              <a:ext uri="{FF2B5EF4-FFF2-40B4-BE49-F238E27FC236}">
                <a16:creationId xmlns:a16="http://schemas.microsoft.com/office/drawing/2014/main" id="{32D8E6C4-EDF2-45DF-A6EF-1D28A5A0FDEE}"/>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690502" y="3852604"/>
            <a:ext cx="903755" cy="903755"/>
          </a:xfrm>
          <a:prstGeom prst="rect">
            <a:avLst/>
          </a:prstGeom>
        </p:spPr>
      </p:pic>
      <p:sp>
        <p:nvSpPr>
          <p:cNvPr id="111" name="Title 1">
            <a:extLst>
              <a:ext uri="{FF2B5EF4-FFF2-40B4-BE49-F238E27FC236}">
                <a16:creationId xmlns:a16="http://schemas.microsoft.com/office/drawing/2014/main" id="{57EB090B-F351-4590-97DD-35969CDD878F}"/>
              </a:ext>
            </a:extLst>
          </p:cNvPr>
          <p:cNvSpPr txBox="1">
            <a:spLocks/>
          </p:cNvSpPr>
          <p:nvPr userDrawn="1"/>
        </p:nvSpPr>
        <p:spPr>
          <a:xfrm>
            <a:off x="609600" y="274638"/>
            <a:ext cx="10972800" cy="7207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200" dirty="0"/>
              <a:t>Industries We Serve</a:t>
            </a:r>
          </a:p>
        </p:txBody>
      </p:sp>
    </p:spTree>
    <p:extLst>
      <p:ext uri="{BB962C8B-B14F-4D97-AF65-F5344CB8AC3E}">
        <p14:creationId xmlns:p14="http://schemas.microsoft.com/office/powerpoint/2010/main" val="125500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MRC-CustHighlight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54BF5DC-3926-2143-B916-E1C231EF45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92" y="-5400"/>
            <a:ext cx="12179300" cy="6858000"/>
          </a:xfrm>
          <a:prstGeom prst="rect">
            <a:avLst/>
          </a:prstGeom>
          <a:ln>
            <a:noFill/>
          </a:ln>
          <a:effectLst/>
        </p:spPr>
      </p:pic>
      <p:sp>
        <p:nvSpPr>
          <p:cNvPr id="21" name="Triangle 2">
            <a:extLst>
              <a:ext uri="{FF2B5EF4-FFF2-40B4-BE49-F238E27FC236}">
                <a16:creationId xmlns:a16="http://schemas.microsoft.com/office/drawing/2014/main" id="{C2EDB0B5-8390-DA4C-9BBC-BF6115507773}"/>
              </a:ext>
            </a:extLst>
          </p:cNvPr>
          <p:cNvSpPr/>
          <p:nvPr userDrawn="1"/>
        </p:nvSpPr>
        <p:spPr>
          <a:xfrm>
            <a:off x="4980258" y="6194291"/>
            <a:ext cx="1371760" cy="658309"/>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71760 w 7199640"/>
              <a:gd name="connsiteY0" fmla="*/ 658309 h 660124"/>
              <a:gd name="connsiteX1" fmla="*/ 0 w 7199640"/>
              <a:gd name="connsiteY1" fmla="*/ 0 h 660124"/>
              <a:gd name="connsiteX2" fmla="*/ 7199640 w 7199640"/>
              <a:gd name="connsiteY2" fmla="*/ 660124 h 660124"/>
              <a:gd name="connsiteX3" fmla="*/ 1371760 w 7199640"/>
              <a:gd name="connsiteY3" fmla="*/ 658309 h 660124"/>
              <a:gd name="connsiteX0" fmla="*/ 1371760 w 7199640"/>
              <a:gd name="connsiteY0" fmla="*/ 658309 h 667296"/>
              <a:gd name="connsiteX1" fmla="*/ 0 w 7199640"/>
              <a:gd name="connsiteY1" fmla="*/ 0 h 667296"/>
              <a:gd name="connsiteX2" fmla="*/ 7199640 w 7199640"/>
              <a:gd name="connsiteY2" fmla="*/ 667296 h 667296"/>
              <a:gd name="connsiteX3" fmla="*/ 1371760 w 7199640"/>
              <a:gd name="connsiteY3" fmla="*/ 658309 h 667296"/>
              <a:gd name="connsiteX0" fmla="*/ 1371760 w 1371760"/>
              <a:gd name="connsiteY0" fmla="*/ 658309 h 658309"/>
              <a:gd name="connsiteX1" fmla="*/ 0 w 1371760"/>
              <a:gd name="connsiteY1" fmla="*/ 0 h 658309"/>
              <a:gd name="connsiteX2" fmla="*/ 1371760 w 1371760"/>
              <a:gd name="connsiteY2" fmla="*/ 658309 h 658309"/>
            </a:gdLst>
            <a:ahLst/>
            <a:cxnLst>
              <a:cxn ang="0">
                <a:pos x="connsiteX0" y="connsiteY0"/>
              </a:cxn>
              <a:cxn ang="0">
                <a:pos x="connsiteX1" y="connsiteY1"/>
              </a:cxn>
              <a:cxn ang="0">
                <a:pos x="connsiteX2" y="connsiteY2"/>
              </a:cxn>
            </a:cxnLst>
            <a:rect l="l" t="t" r="r" b="b"/>
            <a:pathLst>
              <a:path w="1371760" h="658309">
                <a:moveTo>
                  <a:pt x="1371760" y="658309"/>
                </a:moveTo>
                <a:lnTo>
                  <a:pt x="0" y="0"/>
                </a:lnTo>
                <a:lnTo>
                  <a:pt x="1371760" y="658309"/>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120" name="Group 119">
            <a:extLst>
              <a:ext uri="{FF2B5EF4-FFF2-40B4-BE49-F238E27FC236}">
                <a16:creationId xmlns:a16="http://schemas.microsoft.com/office/drawing/2014/main" id="{BED3D09B-73AA-E542-B4FF-54D629EC6D4D}"/>
              </a:ext>
            </a:extLst>
          </p:cNvPr>
          <p:cNvGrpSpPr/>
          <p:nvPr userDrawn="1"/>
        </p:nvGrpSpPr>
        <p:grpSpPr>
          <a:xfrm>
            <a:off x="-3175" y="5729392"/>
            <a:ext cx="12195175" cy="1138133"/>
            <a:chOff x="-3586" y="5730465"/>
            <a:chExt cx="12195175" cy="1138133"/>
          </a:xfrm>
        </p:grpSpPr>
        <p:sp>
          <p:nvSpPr>
            <p:cNvPr id="121" name="Triangle 2">
              <a:extLst>
                <a:ext uri="{FF2B5EF4-FFF2-40B4-BE49-F238E27FC236}">
                  <a16:creationId xmlns:a16="http://schemas.microsoft.com/office/drawing/2014/main" id="{39231F4B-BDAC-954D-8ADB-CD19D1016167}"/>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2" name="Triangle 2">
              <a:extLst>
                <a:ext uri="{FF2B5EF4-FFF2-40B4-BE49-F238E27FC236}">
                  <a16:creationId xmlns:a16="http://schemas.microsoft.com/office/drawing/2014/main" id="{43661D15-DE39-D04F-9DAB-11E662982B3E}"/>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3" name="Triangle 2">
              <a:extLst>
                <a:ext uri="{FF2B5EF4-FFF2-40B4-BE49-F238E27FC236}">
                  <a16:creationId xmlns:a16="http://schemas.microsoft.com/office/drawing/2014/main" id="{42861EAD-756C-7049-9F97-580A1B80B1BC}"/>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4" name="Triangle 2">
              <a:extLst>
                <a:ext uri="{FF2B5EF4-FFF2-40B4-BE49-F238E27FC236}">
                  <a16:creationId xmlns:a16="http://schemas.microsoft.com/office/drawing/2014/main" id="{4429B1D4-676C-8B40-8263-5784899E1D67}"/>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25" name="Picture 124">
            <a:extLst>
              <a:ext uri="{FF2B5EF4-FFF2-40B4-BE49-F238E27FC236}">
                <a16:creationId xmlns:a16="http://schemas.microsoft.com/office/drawing/2014/main" id="{72FED460-CC43-D541-B691-73F8FD52FE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126" name="Slide Number Placeholder 9">
            <a:extLst>
              <a:ext uri="{FF2B5EF4-FFF2-40B4-BE49-F238E27FC236}">
                <a16:creationId xmlns:a16="http://schemas.microsoft.com/office/drawing/2014/main" id="{F413C514-8D49-5D48-B146-BBAF0E566A9A}"/>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4" name="Slide Number Placeholder 2">
            <a:extLst>
              <a:ext uri="{FF2B5EF4-FFF2-40B4-BE49-F238E27FC236}">
                <a16:creationId xmlns:a16="http://schemas.microsoft.com/office/drawing/2014/main" id="{B732CB5D-5718-40C1-ACC4-8BC43D368CA3}"/>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dirty="0"/>
          </a:p>
        </p:txBody>
      </p:sp>
      <p:sp>
        <p:nvSpPr>
          <p:cNvPr id="15" name="Rectangle 14">
            <a:extLst>
              <a:ext uri="{FF2B5EF4-FFF2-40B4-BE49-F238E27FC236}">
                <a16:creationId xmlns:a16="http://schemas.microsoft.com/office/drawing/2014/main" id="{4212872C-70F0-4FC5-BBC9-2C5154F7D805}"/>
              </a:ext>
            </a:extLst>
          </p:cNvPr>
          <p:cNvSpPr/>
          <p:nvPr userDrawn="1"/>
        </p:nvSpPr>
        <p:spPr>
          <a:xfrm>
            <a:off x="2880097" y="2535623"/>
            <a:ext cx="1202266"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MSP Airport, MN </a:t>
            </a:r>
          </a:p>
        </p:txBody>
      </p:sp>
      <p:cxnSp>
        <p:nvCxnSpPr>
          <p:cNvPr id="16" name="Straight Connector 15">
            <a:extLst>
              <a:ext uri="{FF2B5EF4-FFF2-40B4-BE49-F238E27FC236}">
                <a16:creationId xmlns:a16="http://schemas.microsoft.com/office/drawing/2014/main" id="{5C06EF01-F054-4948-B90E-329E966ACAB8}"/>
              </a:ext>
            </a:extLst>
          </p:cNvPr>
          <p:cNvCxnSpPr>
            <a:cxnSpLocks/>
          </p:cNvCxnSpPr>
          <p:nvPr userDrawn="1"/>
        </p:nvCxnSpPr>
        <p:spPr>
          <a:xfrm>
            <a:off x="4082363" y="2630396"/>
            <a:ext cx="1185334" cy="50715"/>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2D88DE45-56F3-4AEA-BB0C-CA2EF7F13F41}"/>
              </a:ext>
            </a:extLst>
          </p:cNvPr>
          <p:cNvSpPr/>
          <p:nvPr userDrawn="1"/>
        </p:nvSpPr>
        <p:spPr>
          <a:xfrm>
            <a:off x="4336080" y="2846837"/>
            <a:ext cx="1219200"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City of Chicago, IL </a:t>
            </a:r>
          </a:p>
        </p:txBody>
      </p:sp>
      <p:cxnSp>
        <p:nvCxnSpPr>
          <p:cNvPr id="19" name="Straight Connector 18">
            <a:extLst>
              <a:ext uri="{FF2B5EF4-FFF2-40B4-BE49-F238E27FC236}">
                <a16:creationId xmlns:a16="http://schemas.microsoft.com/office/drawing/2014/main" id="{92F2ED56-B1B8-4B92-80A6-F303B1CDAD31}"/>
              </a:ext>
            </a:extLst>
          </p:cNvPr>
          <p:cNvCxnSpPr>
            <a:cxnSpLocks/>
          </p:cNvCxnSpPr>
          <p:nvPr userDrawn="1"/>
        </p:nvCxnSpPr>
        <p:spPr>
          <a:xfrm>
            <a:off x="5555280" y="3047706"/>
            <a:ext cx="406684" cy="217983"/>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0B0A3613-D6DF-4F4B-B00B-BCCD8D2F6A07}"/>
              </a:ext>
            </a:extLst>
          </p:cNvPr>
          <p:cNvSpPr/>
          <p:nvPr userDrawn="1"/>
        </p:nvSpPr>
        <p:spPr>
          <a:xfrm>
            <a:off x="3642098" y="3209037"/>
            <a:ext cx="130951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Village of DePue, IL </a:t>
            </a:r>
          </a:p>
        </p:txBody>
      </p:sp>
      <p:cxnSp>
        <p:nvCxnSpPr>
          <p:cNvPr id="22" name="Straight Connector 21">
            <a:extLst>
              <a:ext uri="{FF2B5EF4-FFF2-40B4-BE49-F238E27FC236}">
                <a16:creationId xmlns:a16="http://schemas.microsoft.com/office/drawing/2014/main" id="{0ED8F7AC-5FDB-4B83-99F5-B28755812F18}"/>
              </a:ext>
            </a:extLst>
          </p:cNvPr>
          <p:cNvCxnSpPr>
            <a:cxnSpLocks/>
            <a:stCxn id="20" idx="3"/>
          </p:cNvCxnSpPr>
          <p:nvPr userDrawn="1"/>
        </p:nvCxnSpPr>
        <p:spPr>
          <a:xfrm>
            <a:off x="4951609" y="3310637"/>
            <a:ext cx="815795" cy="0"/>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13B0603B-42D9-40C4-A922-98CE2E207ECB}"/>
              </a:ext>
            </a:extLst>
          </p:cNvPr>
          <p:cNvSpPr/>
          <p:nvPr userDrawn="1"/>
        </p:nvSpPr>
        <p:spPr>
          <a:xfrm>
            <a:off x="4148013" y="3590847"/>
            <a:ext cx="1392476"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Hamilton County, OH </a:t>
            </a:r>
          </a:p>
        </p:txBody>
      </p:sp>
      <p:cxnSp>
        <p:nvCxnSpPr>
          <p:cNvPr id="24" name="Straight Connector 23">
            <a:extLst>
              <a:ext uri="{FF2B5EF4-FFF2-40B4-BE49-F238E27FC236}">
                <a16:creationId xmlns:a16="http://schemas.microsoft.com/office/drawing/2014/main" id="{EEE742E5-8191-42D7-B549-D6DDEDE21E27}"/>
              </a:ext>
            </a:extLst>
          </p:cNvPr>
          <p:cNvCxnSpPr>
            <a:cxnSpLocks/>
          </p:cNvCxnSpPr>
          <p:nvPr userDrawn="1"/>
        </p:nvCxnSpPr>
        <p:spPr>
          <a:xfrm flipV="1">
            <a:off x="5537907" y="3682430"/>
            <a:ext cx="871986" cy="818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5237180C-509E-4F5D-886B-26AC320527DC}"/>
              </a:ext>
            </a:extLst>
          </p:cNvPr>
          <p:cNvSpPr/>
          <p:nvPr userDrawn="1"/>
        </p:nvSpPr>
        <p:spPr>
          <a:xfrm>
            <a:off x="5653327" y="3879505"/>
            <a:ext cx="1401199"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US Army Fort Detrick</a:t>
            </a:r>
          </a:p>
        </p:txBody>
      </p:sp>
      <p:cxnSp>
        <p:nvCxnSpPr>
          <p:cNvPr id="26" name="Straight Connector 25">
            <a:extLst>
              <a:ext uri="{FF2B5EF4-FFF2-40B4-BE49-F238E27FC236}">
                <a16:creationId xmlns:a16="http://schemas.microsoft.com/office/drawing/2014/main" id="{274CE873-E657-4FD9-B721-EE47469925EF}"/>
              </a:ext>
            </a:extLst>
          </p:cNvPr>
          <p:cNvCxnSpPr>
            <a:cxnSpLocks/>
          </p:cNvCxnSpPr>
          <p:nvPr userDrawn="1"/>
        </p:nvCxnSpPr>
        <p:spPr>
          <a:xfrm flipV="1">
            <a:off x="7037392" y="3627187"/>
            <a:ext cx="225431" cy="26745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C28341C5-9413-4BED-AB93-4D90022F996E}"/>
              </a:ext>
            </a:extLst>
          </p:cNvPr>
          <p:cNvSpPr/>
          <p:nvPr userDrawn="1"/>
        </p:nvSpPr>
        <p:spPr>
          <a:xfrm>
            <a:off x="2051922" y="3107014"/>
            <a:ext cx="1084996" cy="402813"/>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Sutter Health  Santa Rosa</a:t>
            </a:r>
          </a:p>
        </p:txBody>
      </p:sp>
      <p:cxnSp>
        <p:nvCxnSpPr>
          <p:cNvPr id="28" name="Straight Connector 27">
            <a:extLst>
              <a:ext uri="{FF2B5EF4-FFF2-40B4-BE49-F238E27FC236}">
                <a16:creationId xmlns:a16="http://schemas.microsoft.com/office/drawing/2014/main" id="{841A2BE3-02AF-4C74-912E-6BDB455BC736}"/>
              </a:ext>
            </a:extLst>
          </p:cNvPr>
          <p:cNvCxnSpPr>
            <a:cxnSpLocks/>
            <a:stCxn id="27" idx="1"/>
          </p:cNvCxnSpPr>
          <p:nvPr userDrawn="1"/>
        </p:nvCxnSpPr>
        <p:spPr>
          <a:xfrm flipH="1">
            <a:off x="1455032" y="3308421"/>
            <a:ext cx="596890" cy="32018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0650BD7C-89EC-4A31-BC82-6E5F353628EA}"/>
              </a:ext>
            </a:extLst>
          </p:cNvPr>
          <p:cNvSpPr/>
          <p:nvPr userDrawn="1"/>
        </p:nvSpPr>
        <p:spPr>
          <a:xfrm>
            <a:off x="1379711" y="3894641"/>
            <a:ext cx="1334533" cy="351453"/>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Phoenix 91</a:t>
            </a:r>
            <a:r>
              <a:rPr lang="en-US" sz="1000" baseline="30000" dirty="0"/>
              <a:t>st</a:t>
            </a:r>
            <a:r>
              <a:rPr lang="en-US" sz="1000" dirty="0"/>
              <a:t> Ave WWTP RNG</a:t>
            </a:r>
          </a:p>
        </p:txBody>
      </p:sp>
      <p:cxnSp>
        <p:nvCxnSpPr>
          <p:cNvPr id="30" name="Straight Connector 29">
            <a:extLst>
              <a:ext uri="{FF2B5EF4-FFF2-40B4-BE49-F238E27FC236}">
                <a16:creationId xmlns:a16="http://schemas.microsoft.com/office/drawing/2014/main" id="{5AB65D77-4D6F-453A-B3ED-160CB546207E}"/>
              </a:ext>
            </a:extLst>
          </p:cNvPr>
          <p:cNvCxnSpPr>
            <a:cxnSpLocks/>
            <a:stCxn id="29" idx="2"/>
          </p:cNvCxnSpPr>
          <p:nvPr userDrawn="1"/>
        </p:nvCxnSpPr>
        <p:spPr>
          <a:xfrm>
            <a:off x="2046978" y="4246094"/>
            <a:ext cx="766502" cy="30906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7BD53B1C-F5D7-4013-BE7D-1C71CF588296}"/>
              </a:ext>
            </a:extLst>
          </p:cNvPr>
          <p:cNvSpPr/>
          <p:nvPr userDrawn="1"/>
        </p:nvSpPr>
        <p:spPr>
          <a:xfrm>
            <a:off x="3272304" y="4094337"/>
            <a:ext cx="1387670"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City of Phoenix, AZ</a:t>
            </a:r>
          </a:p>
        </p:txBody>
      </p:sp>
      <p:cxnSp>
        <p:nvCxnSpPr>
          <p:cNvPr id="32" name="Straight Connector 31">
            <a:extLst>
              <a:ext uri="{FF2B5EF4-FFF2-40B4-BE49-F238E27FC236}">
                <a16:creationId xmlns:a16="http://schemas.microsoft.com/office/drawing/2014/main" id="{6F607E67-A6B4-41E6-990B-8AA2E7BFEFF7}"/>
              </a:ext>
            </a:extLst>
          </p:cNvPr>
          <p:cNvCxnSpPr>
            <a:cxnSpLocks/>
            <a:stCxn id="31" idx="1"/>
          </p:cNvCxnSpPr>
          <p:nvPr userDrawn="1"/>
        </p:nvCxnSpPr>
        <p:spPr>
          <a:xfrm flipH="1">
            <a:off x="2880098" y="4195937"/>
            <a:ext cx="392206" cy="318147"/>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DED0C4C8-2A66-41CA-A297-1AA0D1BC87AA}"/>
              </a:ext>
            </a:extLst>
          </p:cNvPr>
          <p:cNvSpPr/>
          <p:nvPr userDrawn="1"/>
        </p:nvSpPr>
        <p:spPr>
          <a:xfrm>
            <a:off x="4564381" y="1968210"/>
            <a:ext cx="1606428" cy="34538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London District Catholic School Board, ON</a:t>
            </a:r>
          </a:p>
        </p:txBody>
      </p:sp>
      <p:sp>
        <p:nvSpPr>
          <p:cNvPr id="34" name="Rectangle 33">
            <a:extLst>
              <a:ext uri="{FF2B5EF4-FFF2-40B4-BE49-F238E27FC236}">
                <a16:creationId xmlns:a16="http://schemas.microsoft.com/office/drawing/2014/main" id="{6A34DBFE-609E-4358-B427-845812705ADB}"/>
              </a:ext>
            </a:extLst>
          </p:cNvPr>
          <p:cNvSpPr/>
          <p:nvPr userDrawn="1"/>
        </p:nvSpPr>
        <p:spPr>
          <a:xfrm>
            <a:off x="6546105" y="2091896"/>
            <a:ext cx="1091976" cy="373767"/>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Ontario IESO Battery Storage</a:t>
            </a:r>
          </a:p>
        </p:txBody>
      </p:sp>
      <p:cxnSp>
        <p:nvCxnSpPr>
          <p:cNvPr id="35" name="Straight Connector 34">
            <a:extLst>
              <a:ext uri="{FF2B5EF4-FFF2-40B4-BE49-F238E27FC236}">
                <a16:creationId xmlns:a16="http://schemas.microsoft.com/office/drawing/2014/main" id="{7072FC7C-603E-4424-A402-4AE13CE8C591}"/>
              </a:ext>
            </a:extLst>
          </p:cNvPr>
          <p:cNvCxnSpPr>
            <a:cxnSpLocks/>
            <a:stCxn id="34" idx="2"/>
          </p:cNvCxnSpPr>
          <p:nvPr userDrawn="1"/>
        </p:nvCxnSpPr>
        <p:spPr>
          <a:xfrm flipH="1">
            <a:off x="7037393" y="2465663"/>
            <a:ext cx="54700" cy="414697"/>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1A80E3C8-E571-425D-A788-80493C5219F7}"/>
              </a:ext>
            </a:extLst>
          </p:cNvPr>
          <p:cNvSpPr/>
          <p:nvPr userDrawn="1"/>
        </p:nvSpPr>
        <p:spPr>
          <a:xfrm>
            <a:off x="6165163" y="3129418"/>
            <a:ext cx="142815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Town of Wayland, MA</a:t>
            </a:r>
          </a:p>
        </p:txBody>
      </p:sp>
      <p:cxnSp>
        <p:nvCxnSpPr>
          <p:cNvPr id="37" name="Straight Connector 36">
            <a:extLst>
              <a:ext uri="{FF2B5EF4-FFF2-40B4-BE49-F238E27FC236}">
                <a16:creationId xmlns:a16="http://schemas.microsoft.com/office/drawing/2014/main" id="{086E7D12-EA63-4409-8FC5-845AA08D6799}"/>
              </a:ext>
            </a:extLst>
          </p:cNvPr>
          <p:cNvCxnSpPr>
            <a:cxnSpLocks/>
          </p:cNvCxnSpPr>
          <p:nvPr userDrawn="1"/>
        </p:nvCxnSpPr>
        <p:spPr>
          <a:xfrm flipV="1">
            <a:off x="7588811" y="3079710"/>
            <a:ext cx="376930" cy="57296"/>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A2B314B8-2AED-4989-A243-5F6BB08D34AA}"/>
              </a:ext>
            </a:extLst>
          </p:cNvPr>
          <p:cNvSpPr/>
          <p:nvPr userDrawn="1"/>
        </p:nvSpPr>
        <p:spPr>
          <a:xfrm>
            <a:off x="7354422" y="2619789"/>
            <a:ext cx="1254413" cy="33436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New Bedford Housing Authority</a:t>
            </a:r>
          </a:p>
        </p:txBody>
      </p:sp>
      <p:sp>
        <p:nvSpPr>
          <p:cNvPr id="39" name="Rectangle 38">
            <a:extLst>
              <a:ext uri="{FF2B5EF4-FFF2-40B4-BE49-F238E27FC236}">
                <a16:creationId xmlns:a16="http://schemas.microsoft.com/office/drawing/2014/main" id="{7428CB15-0085-4302-B848-F0E716072A29}"/>
              </a:ext>
            </a:extLst>
          </p:cNvPr>
          <p:cNvSpPr/>
          <p:nvPr userDrawn="1"/>
        </p:nvSpPr>
        <p:spPr>
          <a:xfrm>
            <a:off x="7902200" y="3421155"/>
            <a:ext cx="887843"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USPS, NYC</a:t>
            </a:r>
          </a:p>
        </p:txBody>
      </p:sp>
      <p:cxnSp>
        <p:nvCxnSpPr>
          <p:cNvPr id="40" name="Straight Connector 39">
            <a:extLst>
              <a:ext uri="{FF2B5EF4-FFF2-40B4-BE49-F238E27FC236}">
                <a16:creationId xmlns:a16="http://schemas.microsoft.com/office/drawing/2014/main" id="{32C52657-46F2-43CD-8F65-56795849563E}"/>
              </a:ext>
            </a:extLst>
          </p:cNvPr>
          <p:cNvCxnSpPr>
            <a:cxnSpLocks/>
          </p:cNvCxnSpPr>
          <p:nvPr userDrawn="1"/>
        </p:nvCxnSpPr>
        <p:spPr>
          <a:xfrm flipH="1">
            <a:off x="8024709" y="2954155"/>
            <a:ext cx="580202" cy="26156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42C1C380-5864-4978-BF74-FEA1DCFCA3B7}"/>
              </a:ext>
            </a:extLst>
          </p:cNvPr>
          <p:cNvCxnSpPr>
            <a:cxnSpLocks/>
            <a:stCxn id="39" idx="1"/>
          </p:cNvCxnSpPr>
          <p:nvPr userDrawn="1"/>
        </p:nvCxnSpPr>
        <p:spPr>
          <a:xfrm flipH="1" flipV="1">
            <a:off x="7783879" y="3442111"/>
            <a:ext cx="118321" cy="8064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5314C8F9-FE05-4646-BE22-D9D7D6CF8F6C}"/>
              </a:ext>
            </a:extLst>
          </p:cNvPr>
          <p:cNvSpPr/>
          <p:nvPr userDrawn="1"/>
        </p:nvSpPr>
        <p:spPr>
          <a:xfrm>
            <a:off x="7086835" y="4147481"/>
            <a:ext cx="1277098"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NASA Wallops, VA</a:t>
            </a:r>
          </a:p>
        </p:txBody>
      </p:sp>
      <p:cxnSp>
        <p:nvCxnSpPr>
          <p:cNvPr id="43" name="Straight Connector 42">
            <a:extLst>
              <a:ext uri="{FF2B5EF4-FFF2-40B4-BE49-F238E27FC236}">
                <a16:creationId xmlns:a16="http://schemas.microsoft.com/office/drawing/2014/main" id="{E2B57E72-E5F6-4E66-A1F8-15F70B685B57}"/>
              </a:ext>
            </a:extLst>
          </p:cNvPr>
          <p:cNvCxnSpPr>
            <a:cxnSpLocks/>
          </p:cNvCxnSpPr>
          <p:nvPr userDrawn="1"/>
        </p:nvCxnSpPr>
        <p:spPr>
          <a:xfrm flipV="1">
            <a:off x="7095205" y="3810673"/>
            <a:ext cx="371056" cy="333821"/>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4" name="Rectangle 43">
            <a:extLst>
              <a:ext uri="{FF2B5EF4-FFF2-40B4-BE49-F238E27FC236}">
                <a16:creationId xmlns:a16="http://schemas.microsoft.com/office/drawing/2014/main" id="{7F385049-AD01-49E5-B289-79FD5D565561}"/>
              </a:ext>
            </a:extLst>
          </p:cNvPr>
          <p:cNvSpPr/>
          <p:nvPr userDrawn="1"/>
        </p:nvSpPr>
        <p:spPr>
          <a:xfrm>
            <a:off x="6851924" y="4931989"/>
            <a:ext cx="1277098" cy="387328"/>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 Medical University of South Carolina </a:t>
            </a:r>
          </a:p>
        </p:txBody>
      </p:sp>
      <p:cxnSp>
        <p:nvCxnSpPr>
          <p:cNvPr id="45" name="Straight Connector 44">
            <a:extLst>
              <a:ext uri="{FF2B5EF4-FFF2-40B4-BE49-F238E27FC236}">
                <a16:creationId xmlns:a16="http://schemas.microsoft.com/office/drawing/2014/main" id="{E4A0A66C-B08C-4210-AB7E-49FC25E86F91}"/>
              </a:ext>
            </a:extLst>
          </p:cNvPr>
          <p:cNvCxnSpPr>
            <a:cxnSpLocks/>
          </p:cNvCxnSpPr>
          <p:nvPr userDrawn="1"/>
        </p:nvCxnSpPr>
        <p:spPr>
          <a:xfrm flipH="1" flipV="1">
            <a:off x="6959145" y="4649300"/>
            <a:ext cx="1" cy="281869"/>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23BBDBC2-E8CB-4F7A-AD6A-DA02DECD558B}"/>
              </a:ext>
            </a:extLst>
          </p:cNvPr>
          <p:cNvSpPr/>
          <p:nvPr userDrawn="1"/>
        </p:nvSpPr>
        <p:spPr>
          <a:xfrm>
            <a:off x="4148013" y="4389779"/>
            <a:ext cx="1619391" cy="226633"/>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BMW Manufacturing, SC</a:t>
            </a:r>
          </a:p>
        </p:txBody>
      </p:sp>
      <p:cxnSp>
        <p:nvCxnSpPr>
          <p:cNvPr id="47" name="Straight Connector 46">
            <a:extLst>
              <a:ext uri="{FF2B5EF4-FFF2-40B4-BE49-F238E27FC236}">
                <a16:creationId xmlns:a16="http://schemas.microsoft.com/office/drawing/2014/main" id="{FEE63097-24A5-469F-9DC8-FA82F5ACD8E4}"/>
              </a:ext>
            </a:extLst>
          </p:cNvPr>
          <p:cNvCxnSpPr>
            <a:cxnSpLocks/>
            <a:stCxn id="46" idx="3"/>
          </p:cNvCxnSpPr>
          <p:nvPr userDrawn="1"/>
        </p:nvCxnSpPr>
        <p:spPr>
          <a:xfrm flipV="1">
            <a:off x="5767404" y="4375704"/>
            <a:ext cx="899951" cy="12739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8" name="Rectangle 47">
            <a:extLst>
              <a:ext uri="{FF2B5EF4-FFF2-40B4-BE49-F238E27FC236}">
                <a16:creationId xmlns:a16="http://schemas.microsoft.com/office/drawing/2014/main" id="{4B97D426-CFC2-4C39-9B4A-B4A1468365F7}"/>
              </a:ext>
            </a:extLst>
          </p:cNvPr>
          <p:cNvSpPr/>
          <p:nvPr userDrawn="1"/>
        </p:nvSpPr>
        <p:spPr>
          <a:xfrm>
            <a:off x="4296853" y="4758706"/>
            <a:ext cx="1564354"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USMC Parris Island, SC</a:t>
            </a:r>
          </a:p>
        </p:txBody>
      </p:sp>
      <p:cxnSp>
        <p:nvCxnSpPr>
          <p:cNvPr id="49" name="Straight Connector 48">
            <a:extLst>
              <a:ext uri="{FF2B5EF4-FFF2-40B4-BE49-F238E27FC236}">
                <a16:creationId xmlns:a16="http://schemas.microsoft.com/office/drawing/2014/main" id="{0B001D3C-DCB8-40BB-91C8-9F962EE49BE8}"/>
              </a:ext>
            </a:extLst>
          </p:cNvPr>
          <p:cNvCxnSpPr>
            <a:cxnSpLocks/>
            <a:stCxn id="48" idx="3"/>
          </p:cNvCxnSpPr>
          <p:nvPr userDrawn="1"/>
        </p:nvCxnSpPr>
        <p:spPr>
          <a:xfrm flipV="1">
            <a:off x="5861207" y="4724796"/>
            <a:ext cx="952028" cy="135510"/>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572BA6A4-E1C1-4CBE-9BFA-79435EE21614}"/>
              </a:ext>
            </a:extLst>
          </p:cNvPr>
          <p:cNvSpPr/>
          <p:nvPr userDrawn="1"/>
        </p:nvSpPr>
        <p:spPr>
          <a:xfrm>
            <a:off x="3055075" y="5001654"/>
            <a:ext cx="1173875" cy="387329"/>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Texas A&amp;M</a:t>
            </a:r>
            <a:br>
              <a:rPr lang="en-US" sz="1000" dirty="0"/>
            </a:br>
            <a:r>
              <a:rPr lang="en-US" sz="1000" dirty="0"/>
              <a:t>Corpus Christi</a:t>
            </a:r>
          </a:p>
        </p:txBody>
      </p:sp>
      <p:cxnSp>
        <p:nvCxnSpPr>
          <p:cNvPr id="51" name="Straight Connector 50">
            <a:extLst>
              <a:ext uri="{FF2B5EF4-FFF2-40B4-BE49-F238E27FC236}">
                <a16:creationId xmlns:a16="http://schemas.microsoft.com/office/drawing/2014/main" id="{69A36AA2-76C3-4A18-BCC6-E2B5FC49F837}"/>
              </a:ext>
            </a:extLst>
          </p:cNvPr>
          <p:cNvCxnSpPr>
            <a:cxnSpLocks/>
            <a:stCxn id="50" idx="3"/>
          </p:cNvCxnSpPr>
          <p:nvPr userDrawn="1"/>
        </p:nvCxnSpPr>
        <p:spPr>
          <a:xfrm>
            <a:off x="4228950" y="5195319"/>
            <a:ext cx="480438" cy="193665"/>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a16="http://schemas.microsoft.com/office/drawing/2014/main" id="{6EEC6DFB-F15C-4EFE-AD75-02BAC1F7C37C}"/>
              </a:ext>
            </a:extLst>
          </p:cNvPr>
          <p:cNvSpPr/>
          <p:nvPr userDrawn="1"/>
        </p:nvSpPr>
        <p:spPr>
          <a:xfrm>
            <a:off x="8686110" y="5279447"/>
            <a:ext cx="1016991" cy="36277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Wexham Park Hospital, UK</a:t>
            </a:r>
          </a:p>
        </p:txBody>
      </p:sp>
      <p:cxnSp>
        <p:nvCxnSpPr>
          <p:cNvPr id="53" name="Straight Connector 52">
            <a:extLst>
              <a:ext uri="{FF2B5EF4-FFF2-40B4-BE49-F238E27FC236}">
                <a16:creationId xmlns:a16="http://schemas.microsoft.com/office/drawing/2014/main" id="{1F987C03-7EAF-42D9-BB2B-F18CE4077F0E}"/>
              </a:ext>
            </a:extLst>
          </p:cNvPr>
          <p:cNvCxnSpPr>
            <a:cxnSpLocks/>
          </p:cNvCxnSpPr>
          <p:nvPr userDrawn="1"/>
        </p:nvCxnSpPr>
        <p:spPr>
          <a:xfrm>
            <a:off x="6165163" y="2313596"/>
            <a:ext cx="575452" cy="743536"/>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5F1961AB-501F-4E1A-8C25-459C79047AA9}"/>
              </a:ext>
            </a:extLst>
          </p:cNvPr>
          <p:cNvSpPr/>
          <p:nvPr userDrawn="1"/>
        </p:nvSpPr>
        <p:spPr>
          <a:xfrm>
            <a:off x="609600" y="2839843"/>
            <a:ext cx="1251208"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McKinleyville, CA</a:t>
            </a:r>
          </a:p>
        </p:txBody>
      </p:sp>
      <p:cxnSp>
        <p:nvCxnSpPr>
          <p:cNvPr id="55" name="Straight Connector 54">
            <a:extLst>
              <a:ext uri="{FF2B5EF4-FFF2-40B4-BE49-F238E27FC236}">
                <a16:creationId xmlns:a16="http://schemas.microsoft.com/office/drawing/2014/main" id="{E4FF315C-DFB2-47F3-A275-7D00C0EE76BA}"/>
              </a:ext>
            </a:extLst>
          </p:cNvPr>
          <p:cNvCxnSpPr>
            <a:cxnSpLocks/>
          </p:cNvCxnSpPr>
          <p:nvPr userDrawn="1"/>
        </p:nvCxnSpPr>
        <p:spPr>
          <a:xfrm>
            <a:off x="1180717" y="3034353"/>
            <a:ext cx="129609" cy="232580"/>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6" name="Rectangle 55">
            <a:extLst>
              <a:ext uri="{FF2B5EF4-FFF2-40B4-BE49-F238E27FC236}">
                <a16:creationId xmlns:a16="http://schemas.microsoft.com/office/drawing/2014/main" id="{83EAE416-0524-4DA6-958B-A3FFD14D7CCF}"/>
              </a:ext>
            </a:extLst>
          </p:cNvPr>
          <p:cNvSpPr/>
          <p:nvPr userDrawn="1"/>
        </p:nvSpPr>
        <p:spPr>
          <a:xfrm>
            <a:off x="644421" y="2217448"/>
            <a:ext cx="140750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City of Troutdale, OR</a:t>
            </a:r>
          </a:p>
        </p:txBody>
      </p:sp>
      <p:cxnSp>
        <p:nvCxnSpPr>
          <p:cNvPr id="57" name="Straight Connector 56">
            <a:extLst>
              <a:ext uri="{FF2B5EF4-FFF2-40B4-BE49-F238E27FC236}">
                <a16:creationId xmlns:a16="http://schemas.microsoft.com/office/drawing/2014/main" id="{2273BDFF-2529-4A19-B11C-5270AD5C608D}"/>
              </a:ext>
            </a:extLst>
          </p:cNvPr>
          <p:cNvCxnSpPr>
            <a:cxnSpLocks/>
            <a:stCxn id="56" idx="2"/>
          </p:cNvCxnSpPr>
          <p:nvPr userDrawn="1"/>
        </p:nvCxnSpPr>
        <p:spPr>
          <a:xfrm>
            <a:off x="1348172" y="2420648"/>
            <a:ext cx="166303" cy="304641"/>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8" name="Rectangle 57">
            <a:extLst>
              <a:ext uri="{FF2B5EF4-FFF2-40B4-BE49-F238E27FC236}">
                <a16:creationId xmlns:a16="http://schemas.microsoft.com/office/drawing/2014/main" id="{C0AE6EE3-2B36-4ADB-B815-8AEC7B08B832}"/>
              </a:ext>
            </a:extLst>
          </p:cNvPr>
          <p:cNvSpPr/>
          <p:nvPr userDrawn="1"/>
        </p:nvSpPr>
        <p:spPr>
          <a:xfrm>
            <a:off x="2713697" y="1977725"/>
            <a:ext cx="140750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Spokane Airport, WA</a:t>
            </a:r>
          </a:p>
        </p:txBody>
      </p:sp>
      <p:cxnSp>
        <p:nvCxnSpPr>
          <p:cNvPr id="59" name="Straight Connector 58">
            <a:extLst>
              <a:ext uri="{FF2B5EF4-FFF2-40B4-BE49-F238E27FC236}">
                <a16:creationId xmlns:a16="http://schemas.microsoft.com/office/drawing/2014/main" id="{568B3BB6-3D60-4997-A88A-E0A05AB9DB5D}"/>
              </a:ext>
            </a:extLst>
          </p:cNvPr>
          <p:cNvCxnSpPr>
            <a:cxnSpLocks/>
            <a:stCxn id="58" idx="1"/>
          </p:cNvCxnSpPr>
          <p:nvPr userDrawn="1"/>
        </p:nvCxnSpPr>
        <p:spPr>
          <a:xfrm flipH="1">
            <a:off x="2434079" y="2079325"/>
            <a:ext cx="279618" cy="166996"/>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60" name="Rectangle 59">
            <a:extLst>
              <a:ext uri="{FF2B5EF4-FFF2-40B4-BE49-F238E27FC236}">
                <a16:creationId xmlns:a16="http://schemas.microsoft.com/office/drawing/2014/main" id="{FC7E02C0-BE52-4BF9-A553-2ECEDCAFF6A7}"/>
              </a:ext>
            </a:extLst>
          </p:cNvPr>
          <p:cNvSpPr/>
          <p:nvPr userDrawn="1"/>
        </p:nvSpPr>
        <p:spPr>
          <a:xfrm>
            <a:off x="10670331" y="4085639"/>
            <a:ext cx="919487" cy="36277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West Lothian Council, UK</a:t>
            </a:r>
          </a:p>
        </p:txBody>
      </p:sp>
      <p:cxnSp>
        <p:nvCxnSpPr>
          <p:cNvPr id="61" name="Straight Connector 60">
            <a:extLst>
              <a:ext uri="{FF2B5EF4-FFF2-40B4-BE49-F238E27FC236}">
                <a16:creationId xmlns:a16="http://schemas.microsoft.com/office/drawing/2014/main" id="{9B3E12F2-6275-456B-938D-18B0FFB47DAA}"/>
              </a:ext>
            </a:extLst>
          </p:cNvPr>
          <p:cNvCxnSpPr>
            <a:cxnSpLocks/>
          </p:cNvCxnSpPr>
          <p:nvPr userDrawn="1"/>
        </p:nvCxnSpPr>
        <p:spPr>
          <a:xfrm flipH="1">
            <a:off x="9961361" y="4237965"/>
            <a:ext cx="812316" cy="8233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8E935274-6AD1-4DDF-A853-FC9609148EA5}"/>
              </a:ext>
            </a:extLst>
          </p:cNvPr>
          <p:cNvCxnSpPr>
            <a:cxnSpLocks/>
            <a:stCxn id="52" idx="3"/>
          </p:cNvCxnSpPr>
          <p:nvPr userDrawn="1"/>
        </p:nvCxnSpPr>
        <p:spPr>
          <a:xfrm flipV="1">
            <a:off x="9703101" y="5292483"/>
            <a:ext cx="761283" cy="16835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63" name="Title 1">
            <a:extLst>
              <a:ext uri="{FF2B5EF4-FFF2-40B4-BE49-F238E27FC236}">
                <a16:creationId xmlns:a16="http://schemas.microsoft.com/office/drawing/2014/main" id="{A2123AED-9818-43A7-8FCF-BF08F4FFB685}"/>
              </a:ext>
            </a:extLst>
          </p:cNvPr>
          <p:cNvSpPr txBox="1">
            <a:spLocks/>
          </p:cNvSpPr>
          <p:nvPr userDrawn="1"/>
        </p:nvSpPr>
        <p:spPr>
          <a:xfrm>
            <a:off x="609600" y="274638"/>
            <a:ext cx="10972800" cy="7207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200" dirty="0"/>
              <a:t>Ameresco’s Experience Spans Markets &amp; Solutions</a:t>
            </a:r>
          </a:p>
        </p:txBody>
      </p:sp>
    </p:spTree>
    <p:extLst>
      <p:ext uri="{BB962C8B-B14F-4D97-AF65-F5344CB8AC3E}">
        <p14:creationId xmlns:p14="http://schemas.microsoft.com/office/powerpoint/2010/main" val="418809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MRC-AdvTechPortfolio">
    <p:spTree>
      <p:nvGrpSpPr>
        <p:cNvPr id="1" name=""/>
        <p:cNvGrpSpPr/>
        <p:nvPr/>
      </p:nvGrpSpPr>
      <p:grpSpPr>
        <a:xfrm>
          <a:off x="0" y="0"/>
          <a:ext cx="0" cy="0"/>
          <a:chOff x="0" y="0"/>
          <a:chExt cx="0" cy="0"/>
        </a:xfrm>
      </p:grpSpPr>
      <p:sp>
        <p:nvSpPr>
          <p:cNvPr id="45" name="Triangle 2">
            <a:extLst>
              <a:ext uri="{FF2B5EF4-FFF2-40B4-BE49-F238E27FC236}">
                <a16:creationId xmlns:a16="http://schemas.microsoft.com/office/drawing/2014/main" id="{256AC308-1D51-464E-B049-3B92434CAD3A}"/>
              </a:ext>
            </a:extLst>
          </p:cNvPr>
          <p:cNvSpPr/>
          <p:nvPr userDrawn="1"/>
        </p:nvSpPr>
        <p:spPr>
          <a:xfrm rot="5400000" flipH="1">
            <a:off x="1705678" y="4359676"/>
            <a:ext cx="3738628" cy="1293075"/>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 name="connsiteX0" fmla="*/ 0 w 15833641"/>
              <a:gd name="connsiteY0" fmla="*/ 879442 h 879442"/>
              <a:gd name="connsiteX1" fmla="*/ 20164 w 15833641"/>
              <a:gd name="connsiteY1" fmla="*/ 0 h 879442"/>
              <a:gd name="connsiteX2" fmla="*/ 15833641 w 15833641"/>
              <a:gd name="connsiteY2" fmla="*/ 879442 h 879442"/>
              <a:gd name="connsiteX3" fmla="*/ 0 w 15833641"/>
              <a:gd name="connsiteY3" fmla="*/ 879442 h 879442"/>
              <a:gd name="connsiteX0" fmla="*/ 0 w 11397474"/>
              <a:gd name="connsiteY0" fmla="*/ 879442 h 879442"/>
              <a:gd name="connsiteX1" fmla="*/ 20164 w 11397474"/>
              <a:gd name="connsiteY1" fmla="*/ 0 h 879442"/>
              <a:gd name="connsiteX2" fmla="*/ 11397474 w 11397474"/>
              <a:gd name="connsiteY2" fmla="*/ 805985 h 879442"/>
              <a:gd name="connsiteX3" fmla="*/ 0 w 11397474"/>
              <a:gd name="connsiteY3" fmla="*/ 879442 h 879442"/>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6396704"/>
              <a:gd name="connsiteY0" fmla="*/ 894147 h 894147"/>
              <a:gd name="connsiteX1" fmla="*/ 0 w 6396704"/>
              <a:gd name="connsiteY1" fmla="*/ 0 h 894147"/>
              <a:gd name="connsiteX2" fmla="*/ 6396704 w 6396704"/>
              <a:gd name="connsiteY2" fmla="*/ 695698 h 894147"/>
              <a:gd name="connsiteX3" fmla="*/ 20165 w 6396704"/>
              <a:gd name="connsiteY3" fmla="*/ 894147 h 894147"/>
              <a:gd name="connsiteX0" fmla="*/ 20165 w 6558020"/>
              <a:gd name="connsiteY0" fmla="*/ 894147 h 894147"/>
              <a:gd name="connsiteX1" fmla="*/ 0 w 6558020"/>
              <a:gd name="connsiteY1" fmla="*/ 0 h 894147"/>
              <a:gd name="connsiteX2" fmla="*/ 6558020 w 6558020"/>
              <a:gd name="connsiteY2" fmla="*/ 703050 h 894147"/>
              <a:gd name="connsiteX3" fmla="*/ 20165 w 6558020"/>
              <a:gd name="connsiteY3" fmla="*/ 894147 h 894147"/>
              <a:gd name="connsiteX0" fmla="*/ 40329 w 6578184"/>
              <a:gd name="connsiteY0" fmla="*/ 842679 h 842679"/>
              <a:gd name="connsiteX1" fmla="*/ 0 w 6578184"/>
              <a:gd name="connsiteY1" fmla="*/ 0 h 842679"/>
              <a:gd name="connsiteX2" fmla="*/ 6578184 w 6578184"/>
              <a:gd name="connsiteY2" fmla="*/ 651582 h 842679"/>
              <a:gd name="connsiteX3" fmla="*/ 40329 w 6578184"/>
              <a:gd name="connsiteY3" fmla="*/ 842679 h 842679"/>
              <a:gd name="connsiteX0" fmla="*/ 0 w 6578184"/>
              <a:gd name="connsiteY0" fmla="*/ 827974 h 827974"/>
              <a:gd name="connsiteX1" fmla="*/ 0 w 6578184"/>
              <a:gd name="connsiteY1" fmla="*/ 0 h 827974"/>
              <a:gd name="connsiteX2" fmla="*/ 6578184 w 6578184"/>
              <a:gd name="connsiteY2" fmla="*/ 651582 h 827974"/>
              <a:gd name="connsiteX3" fmla="*/ 0 w 6578184"/>
              <a:gd name="connsiteY3" fmla="*/ 827974 h 827974"/>
            </a:gdLst>
            <a:ahLst/>
            <a:cxnLst>
              <a:cxn ang="0">
                <a:pos x="connsiteX0" y="connsiteY0"/>
              </a:cxn>
              <a:cxn ang="0">
                <a:pos x="connsiteX1" y="connsiteY1"/>
              </a:cxn>
              <a:cxn ang="0">
                <a:pos x="connsiteX2" y="connsiteY2"/>
              </a:cxn>
              <a:cxn ang="0">
                <a:pos x="connsiteX3" y="connsiteY3"/>
              </a:cxn>
            </a:cxnLst>
            <a:rect l="l" t="t" r="r" b="b"/>
            <a:pathLst>
              <a:path w="6578184" h="827974">
                <a:moveTo>
                  <a:pt x="0" y="827974"/>
                </a:moveTo>
                <a:lnTo>
                  <a:pt x="0" y="0"/>
                </a:lnTo>
                <a:lnTo>
                  <a:pt x="6578184" y="651582"/>
                </a:lnTo>
                <a:lnTo>
                  <a:pt x="0" y="827974"/>
                </a:lnTo>
                <a:close/>
              </a:path>
            </a:pathLst>
          </a:custGeom>
          <a:gradFill flip="none" rotWithShape="1">
            <a:gsLst>
              <a:gs pos="15000">
                <a:schemeClr val="accent5"/>
              </a:gs>
              <a:gs pos="100000">
                <a:schemeClr val="accent6"/>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52" name="Group 51">
            <a:extLst>
              <a:ext uri="{FF2B5EF4-FFF2-40B4-BE49-F238E27FC236}">
                <a16:creationId xmlns:a16="http://schemas.microsoft.com/office/drawing/2014/main" id="{00F29661-1C60-4B66-A02D-09650E490994}"/>
              </a:ext>
            </a:extLst>
          </p:cNvPr>
          <p:cNvGrpSpPr/>
          <p:nvPr userDrawn="1"/>
        </p:nvGrpSpPr>
        <p:grpSpPr>
          <a:xfrm flipH="1" flipV="1">
            <a:off x="-108677" y="-10274"/>
            <a:ext cx="4855476" cy="6879232"/>
            <a:chOff x="5438776" y="12925"/>
            <a:chExt cx="6533835" cy="7004857"/>
          </a:xfrm>
        </p:grpSpPr>
        <p:sp>
          <p:nvSpPr>
            <p:cNvPr id="53" name="Rectangle 5">
              <a:extLst>
                <a:ext uri="{FF2B5EF4-FFF2-40B4-BE49-F238E27FC236}">
                  <a16:creationId xmlns:a16="http://schemas.microsoft.com/office/drawing/2014/main" id="{F9D72544-AD8C-4490-AD87-4B2DB6EDB4A4}"/>
                </a:ext>
              </a:extLst>
            </p:cNvPr>
            <p:cNvSpPr/>
            <p:nvPr/>
          </p:nvSpPr>
          <p:spPr>
            <a:xfrm>
              <a:off x="5438776" y="12925"/>
              <a:ext cx="6533835" cy="700485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24288 h 6931012"/>
                <a:gd name="connsiteX1" fmla="*/ 7616238 w 9511533"/>
                <a:gd name="connsiteY1" fmla="*/ 159 h 6931012"/>
                <a:gd name="connsiteX2" fmla="*/ 9511533 w 9511533"/>
                <a:gd name="connsiteY2" fmla="*/ 6910732 h 6931012"/>
                <a:gd name="connsiteX3" fmla="*/ 0 w 9511533"/>
                <a:gd name="connsiteY3" fmla="*/ 6931012 h 6931012"/>
                <a:gd name="connsiteX4" fmla="*/ 7884 w 9511533"/>
                <a:gd name="connsiteY4" fmla="*/ 24288 h 6931012"/>
                <a:gd name="connsiteX0" fmla="*/ 3028475 w 9511533"/>
                <a:gd name="connsiteY0" fmla="*/ 0 h 6957734"/>
                <a:gd name="connsiteX1" fmla="*/ 7616238 w 9511533"/>
                <a:gd name="connsiteY1" fmla="*/ 26881 h 6957734"/>
                <a:gd name="connsiteX2" fmla="*/ 9511533 w 9511533"/>
                <a:gd name="connsiteY2" fmla="*/ 6937454 h 6957734"/>
                <a:gd name="connsiteX3" fmla="*/ 0 w 9511533"/>
                <a:gd name="connsiteY3" fmla="*/ 6957734 h 6957734"/>
                <a:gd name="connsiteX4" fmla="*/ 3028475 w 9511533"/>
                <a:gd name="connsiteY4" fmla="*/ 0 h 6957734"/>
                <a:gd name="connsiteX0" fmla="*/ 2451009 w 9511533"/>
                <a:gd name="connsiteY0" fmla="*/ 0 h 6944981"/>
                <a:gd name="connsiteX1" fmla="*/ 7616238 w 9511533"/>
                <a:gd name="connsiteY1" fmla="*/ 14128 h 6944981"/>
                <a:gd name="connsiteX2" fmla="*/ 9511533 w 9511533"/>
                <a:gd name="connsiteY2" fmla="*/ 6924701 h 6944981"/>
                <a:gd name="connsiteX3" fmla="*/ 0 w 9511533"/>
                <a:gd name="connsiteY3" fmla="*/ 6944981 h 6944981"/>
                <a:gd name="connsiteX4" fmla="*/ 2451009 w 9511533"/>
                <a:gd name="connsiteY4" fmla="*/ 0 h 6944981"/>
                <a:gd name="connsiteX0" fmla="*/ 2895214 w 9511533"/>
                <a:gd name="connsiteY0" fmla="*/ 0 h 6957734"/>
                <a:gd name="connsiteX1" fmla="*/ 7616238 w 9511533"/>
                <a:gd name="connsiteY1" fmla="*/ 26881 h 6957734"/>
                <a:gd name="connsiteX2" fmla="*/ 9511533 w 9511533"/>
                <a:gd name="connsiteY2" fmla="*/ 6937454 h 6957734"/>
                <a:gd name="connsiteX3" fmla="*/ 0 w 9511533"/>
                <a:gd name="connsiteY3" fmla="*/ 6957734 h 6957734"/>
                <a:gd name="connsiteX4" fmla="*/ 2895214 w 9511533"/>
                <a:gd name="connsiteY4" fmla="*/ 0 h 6957734"/>
                <a:gd name="connsiteX0" fmla="*/ 2895214 w 9511533"/>
                <a:gd name="connsiteY0" fmla="*/ 11622 h 6969356"/>
                <a:gd name="connsiteX1" fmla="*/ 8948852 w 9511533"/>
                <a:gd name="connsiteY1" fmla="*/ 245 h 6969356"/>
                <a:gd name="connsiteX2" fmla="*/ 9511533 w 9511533"/>
                <a:gd name="connsiteY2" fmla="*/ 6949076 h 6969356"/>
                <a:gd name="connsiteX3" fmla="*/ 0 w 9511533"/>
                <a:gd name="connsiteY3" fmla="*/ 6969356 h 6969356"/>
                <a:gd name="connsiteX4" fmla="*/ 2895214 w 9511533"/>
                <a:gd name="connsiteY4" fmla="*/ 11622 h 6969356"/>
                <a:gd name="connsiteX0" fmla="*/ 2895214 w 8948852"/>
                <a:gd name="connsiteY0" fmla="*/ 11622 h 6969356"/>
                <a:gd name="connsiteX1" fmla="*/ 8948852 w 8948852"/>
                <a:gd name="connsiteY1" fmla="*/ 245 h 6969356"/>
                <a:gd name="connsiteX2" fmla="*/ 8800806 w 8948852"/>
                <a:gd name="connsiteY2" fmla="*/ 6961829 h 6969356"/>
                <a:gd name="connsiteX3" fmla="*/ 0 w 8948852"/>
                <a:gd name="connsiteY3" fmla="*/ 6969356 h 6969356"/>
                <a:gd name="connsiteX4" fmla="*/ 2895214 w 8948852"/>
                <a:gd name="connsiteY4" fmla="*/ 11622 h 6969356"/>
                <a:gd name="connsiteX0" fmla="*/ 2895214 w 8948852"/>
                <a:gd name="connsiteY0" fmla="*/ 11622 h 6969356"/>
                <a:gd name="connsiteX1" fmla="*/ 8948852 w 8948852"/>
                <a:gd name="connsiteY1" fmla="*/ 245 h 6969356"/>
                <a:gd name="connsiteX2" fmla="*/ 8911857 w 8948852"/>
                <a:gd name="connsiteY2" fmla="*/ 6949076 h 6969356"/>
                <a:gd name="connsiteX3" fmla="*/ 0 w 8948852"/>
                <a:gd name="connsiteY3" fmla="*/ 6969356 h 6969356"/>
                <a:gd name="connsiteX4" fmla="*/ 2895214 w 8948852"/>
                <a:gd name="connsiteY4" fmla="*/ 11622 h 6969356"/>
                <a:gd name="connsiteX0" fmla="*/ 2895214 w 8978488"/>
                <a:gd name="connsiteY0" fmla="*/ 11622 h 6969356"/>
                <a:gd name="connsiteX1" fmla="*/ 8948852 w 8978488"/>
                <a:gd name="connsiteY1" fmla="*/ 245 h 6969356"/>
                <a:gd name="connsiteX2" fmla="*/ 8978488 w 8978488"/>
                <a:gd name="connsiteY2" fmla="*/ 6949076 h 6969356"/>
                <a:gd name="connsiteX3" fmla="*/ 0 w 8978488"/>
                <a:gd name="connsiteY3" fmla="*/ 6969356 h 6969356"/>
                <a:gd name="connsiteX4" fmla="*/ 2895214 w 8978488"/>
                <a:gd name="connsiteY4" fmla="*/ 11622 h 6969356"/>
                <a:gd name="connsiteX0" fmla="*/ 2895214 w 9089539"/>
                <a:gd name="connsiteY0" fmla="*/ 11622 h 6974582"/>
                <a:gd name="connsiteX1" fmla="*/ 8948852 w 9089539"/>
                <a:gd name="connsiteY1" fmla="*/ 245 h 6974582"/>
                <a:gd name="connsiteX2" fmla="*/ 9089539 w 9089539"/>
                <a:gd name="connsiteY2" fmla="*/ 6974582 h 6974582"/>
                <a:gd name="connsiteX3" fmla="*/ 0 w 9089539"/>
                <a:gd name="connsiteY3" fmla="*/ 6969356 h 6974582"/>
                <a:gd name="connsiteX4" fmla="*/ 2895214 w 9089539"/>
                <a:gd name="connsiteY4" fmla="*/ 11622 h 6974582"/>
                <a:gd name="connsiteX0" fmla="*/ 3386280 w 9089539"/>
                <a:gd name="connsiteY0" fmla="*/ 0 h 6988465"/>
                <a:gd name="connsiteX1" fmla="*/ 8948852 w 9089539"/>
                <a:gd name="connsiteY1" fmla="*/ 14128 h 6988465"/>
                <a:gd name="connsiteX2" fmla="*/ 9089539 w 9089539"/>
                <a:gd name="connsiteY2" fmla="*/ 6988465 h 6988465"/>
                <a:gd name="connsiteX3" fmla="*/ 0 w 9089539"/>
                <a:gd name="connsiteY3" fmla="*/ 6983239 h 6988465"/>
                <a:gd name="connsiteX4" fmla="*/ 3386280 w 9089539"/>
                <a:gd name="connsiteY4" fmla="*/ 0 h 6988465"/>
                <a:gd name="connsiteX0" fmla="*/ 3185389 w 9089539"/>
                <a:gd name="connsiteY0" fmla="*/ 0 h 6988465"/>
                <a:gd name="connsiteX1" fmla="*/ 8948852 w 9089539"/>
                <a:gd name="connsiteY1" fmla="*/ 14128 h 6988465"/>
                <a:gd name="connsiteX2" fmla="*/ 9089539 w 9089539"/>
                <a:gd name="connsiteY2" fmla="*/ 6988465 h 6988465"/>
                <a:gd name="connsiteX3" fmla="*/ 0 w 9089539"/>
                <a:gd name="connsiteY3" fmla="*/ 6983239 h 6988465"/>
                <a:gd name="connsiteX4" fmla="*/ 3185389 w 9089539"/>
                <a:gd name="connsiteY4" fmla="*/ 0 h 6988465"/>
                <a:gd name="connsiteX0" fmla="*/ 3185389 w 9089539"/>
                <a:gd name="connsiteY0" fmla="*/ 0 h 7001218"/>
                <a:gd name="connsiteX1" fmla="*/ 8948852 w 9089539"/>
                <a:gd name="connsiteY1" fmla="*/ 26881 h 7001218"/>
                <a:gd name="connsiteX2" fmla="*/ 9089539 w 9089539"/>
                <a:gd name="connsiteY2" fmla="*/ 7001218 h 7001218"/>
                <a:gd name="connsiteX3" fmla="*/ 0 w 9089539"/>
                <a:gd name="connsiteY3" fmla="*/ 6995992 h 7001218"/>
                <a:gd name="connsiteX4" fmla="*/ 3185389 w 9089539"/>
                <a:gd name="connsiteY4" fmla="*/ 0 h 7001218"/>
                <a:gd name="connsiteX0" fmla="*/ 3306532 w 9210682"/>
                <a:gd name="connsiteY0" fmla="*/ 192503 h 7193721"/>
                <a:gd name="connsiteX1" fmla="*/ 9069995 w 9210682"/>
                <a:gd name="connsiteY1" fmla="*/ 219384 h 7193721"/>
                <a:gd name="connsiteX2" fmla="*/ 9210682 w 9210682"/>
                <a:gd name="connsiteY2" fmla="*/ 7193721 h 7193721"/>
                <a:gd name="connsiteX3" fmla="*/ 121143 w 9210682"/>
                <a:gd name="connsiteY3" fmla="*/ 7188495 h 7193721"/>
                <a:gd name="connsiteX4" fmla="*/ 3306532 w 9210682"/>
                <a:gd name="connsiteY4" fmla="*/ 192503 h 7193721"/>
                <a:gd name="connsiteX0" fmla="*/ 3185389 w 9089539"/>
                <a:gd name="connsiteY0" fmla="*/ 0 h 7001218"/>
                <a:gd name="connsiteX1" fmla="*/ 8948852 w 9089539"/>
                <a:gd name="connsiteY1" fmla="*/ 26881 h 7001218"/>
                <a:gd name="connsiteX2" fmla="*/ 9089539 w 9089539"/>
                <a:gd name="connsiteY2" fmla="*/ 7001218 h 7001218"/>
                <a:gd name="connsiteX3" fmla="*/ 0 w 9089539"/>
                <a:gd name="connsiteY3" fmla="*/ 6995992 h 7001218"/>
                <a:gd name="connsiteX4" fmla="*/ 3185389 w 9089539"/>
                <a:gd name="connsiteY4" fmla="*/ 0 h 7001218"/>
                <a:gd name="connsiteX0" fmla="*/ 3207711 w 9089539"/>
                <a:gd name="connsiteY0" fmla="*/ 11623 h 6974583"/>
                <a:gd name="connsiteX1" fmla="*/ 8948852 w 9089539"/>
                <a:gd name="connsiteY1" fmla="*/ 246 h 6974583"/>
                <a:gd name="connsiteX2" fmla="*/ 9089539 w 9089539"/>
                <a:gd name="connsiteY2" fmla="*/ 6974583 h 6974583"/>
                <a:gd name="connsiteX3" fmla="*/ 0 w 9089539"/>
                <a:gd name="connsiteY3" fmla="*/ 6969357 h 6974583"/>
                <a:gd name="connsiteX4" fmla="*/ 3207711 w 9089539"/>
                <a:gd name="connsiteY4" fmla="*/ 11623 h 6974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9539" h="6974583">
                  <a:moveTo>
                    <a:pt x="3207711" y="11623"/>
                  </a:moveTo>
                  <a:cubicBezTo>
                    <a:pt x="3201001" y="19785"/>
                    <a:pt x="7748620" y="-2558"/>
                    <a:pt x="8948852" y="246"/>
                  </a:cubicBezTo>
                  <a:lnTo>
                    <a:pt x="9089539" y="6974583"/>
                  </a:lnTo>
                  <a:lnTo>
                    <a:pt x="0" y="6969357"/>
                  </a:lnTo>
                  <a:lnTo>
                    <a:pt x="3207711" y="11623"/>
                  </a:lnTo>
                  <a:close/>
                </a:path>
              </a:pathLst>
            </a:custGeom>
            <a:gradFill flip="none" rotWithShape="1">
              <a:gsLst>
                <a:gs pos="93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4" name="Rectangle 5">
              <a:extLst>
                <a:ext uri="{FF2B5EF4-FFF2-40B4-BE49-F238E27FC236}">
                  <a16:creationId xmlns:a16="http://schemas.microsoft.com/office/drawing/2014/main" id="{006BCDB6-B036-4FBC-851E-205836205415}"/>
                </a:ext>
              </a:extLst>
            </p:cNvPr>
            <p:cNvSpPr/>
            <p:nvPr/>
          </p:nvSpPr>
          <p:spPr>
            <a:xfrm>
              <a:off x="5442541" y="21531"/>
              <a:ext cx="5458222" cy="698793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12944 h 6923273"/>
                <a:gd name="connsiteX1" fmla="*/ 7616326 w 7779816"/>
                <a:gd name="connsiteY1" fmla="*/ 0 h 6923273"/>
                <a:gd name="connsiteX2" fmla="*/ 7779816 w 7779816"/>
                <a:gd name="connsiteY2" fmla="*/ 613374 h 6923273"/>
                <a:gd name="connsiteX3" fmla="*/ 3697394 w 7779816"/>
                <a:gd name="connsiteY3" fmla="*/ 6919974 h 6923273"/>
                <a:gd name="connsiteX4" fmla="*/ 915 w 7779816"/>
                <a:gd name="connsiteY4" fmla="*/ 6923273 h 6923273"/>
                <a:gd name="connsiteX5" fmla="*/ 5328 w 7779816"/>
                <a:gd name="connsiteY5" fmla="*/ 12944 h 6923273"/>
                <a:gd name="connsiteX0" fmla="*/ 1092729 w 7778915"/>
                <a:gd name="connsiteY0" fmla="*/ 192 h 6923273"/>
                <a:gd name="connsiteX1" fmla="*/ 7615425 w 7778915"/>
                <a:gd name="connsiteY1" fmla="*/ 0 h 6923273"/>
                <a:gd name="connsiteX2" fmla="*/ 7778915 w 7778915"/>
                <a:gd name="connsiteY2" fmla="*/ 613374 h 6923273"/>
                <a:gd name="connsiteX3" fmla="*/ 3696493 w 7778915"/>
                <a:gd name="connsiteY3" fmla="*/ 6919974 h 6923273"/>
                <a:gd name="connsiteX4" fmla="*/ 14 w 7778915"/>
                <a:gd name="connsiteY4" fmla="*/ 6923273 h 6923273"/>
                <a:gd name="connsiteX5" fmla="*/ 1092729 w 7778915"/>
                <a:gd name="connsiteY5" fmla="*/ 192 h 6923273"/>
                <a:gd name="connsiteX0" fmla="*/ 2425336 w 7778908"/>
                <a:gd name="connsiteY0" fmla="*/ 192 h 6923273"/>
                <a:gd name="connsiteX1" fmla="*/ 7615418 w 7778908"/>
                <a:gd name="connsiteY1" fmla="*/ 0 h 6923273"/>
                <a:gd name="connsiteX2" fmla="*/ 7778908 w 7778908"/>
                <a:gd name="connsiteY2" fmla="*/ 613374 h 6923273"/>
                <a:gd name="connsiteX3" fmla="*/ 3696486 w 7778908"/>
                <a:gd name="connsiteY3" fmla="*/ 6919974 h 6923273"/>
                <a:gd name="connsiteX4" fmla="*/ 7 w 7778908"/>
                <a:gd name="connsiteY4" fmla="*/ 6923273 h 6923273"/>
                <a:gd name="connsiteX5" fmla="*/ 2425336 w 7778908"/>
                <a:gd name="connsiteY5" fmla="*/ 192 h 6923273"/>
                <a:gd name="connsiteX0" fmla="*/ 2425329 w 7778901"/>
                <a:gd name="connsiteY0" fmla="*/ 192 h 6923273"/>
                <a:gd name="connsiteX1" fmla="*/ 7615411 w 7778901"/>
                <a:gd name="connsiteY1" fmla="*/ 0 h 6923273"/>
                <a:gd name="connsiteX2" fmla="*/ 7778901 w 7778901"/>
                <a:gd name="connsiteY2" fmla="*/ 613374 h 6923273"/>
                <a:gd name="connsiteX3" fmla="*/ 3696479 w 7778901"/>
                <a:gd name="connsiteY3" fmla="*/ 6919974 h 6923273"/>
                <a:gd name="connsiteX4" fmla="*/ 0 w 7778901"/>
                <a:gd name="connsiteY4" fmla="*/ 6923273 h 6923273"/>
                <a:gd name="connsiteX5" fmla="*/ 2425329 w 7778901"/>
                <a:gd name="connsiteY5" fmla="*/ 192 h 6923273"/>
                <a:gd name="connsiteX0" fmla="*/ 2891744 w 7778901"/>
                <a:gd name="connsiteY0" fmla="*/ 0 h 6961339"/>
                <a:gd name="connsiteX1" fmla="*/ 7615411 w 7778901"/>
                <a:gd name="connsiteY1" fmla="*/ 38066 h 6961339"/>
                <a:gd name="connsiteX2" fmla="*/ 7778901 w 7778901"/>
                <a:gd name="connsiteY2" fmla="*/ 651440 h 6961339"/>
                <a:gd name="connsiteX3" fmla="*/ 3696479 w 7778901"/>
                <a:gd name="connsiteY3" fmla="*/ 6958040 h 6961339"/>
                <a:gd name="connsiteX4" fmla="*/ 0 w 7778901"/>
                <a:gd name="connsiteY4" fmla="*/ 6961339 h 6961339"/>
                <a:gd name="connsiteX5" fmla="*/ 2891744 w 7778901"/>
                <a:gd name="connsiteY5" fmla="*/ 0 h 6961339"/>
                <a:gd name="connsiteX0" fmla="*/ 3735732 w 7778901"/>
                <a:gd name="connsiteY0" fmla="*/ 0 h 6961339"/>
                <a:gd name="connsiteX1" fmla="*/ 7615411 w 7778901"/>
                <a:gd name="connsiteY1" fmla="*/ 38066 h 6961339"/>
                <a:gd name="connsiteX2" fmla="*/ 7778901 w 7778901"/>
                <a:gd name="connsiteY2" fmla="*/ 651440 h 6961339"/>
                <a:gd name="connsiteX3" fmla="*/ 3696479 w 7778901"/>
                <a:gd name="connsiteY3" fmla="*/ 6958040 h 6961339"/>
                <a:gd name="connsiteX4" fmla="*/ 0 w 7778901"/>
                <a:gd name="connsiteY4" fmla="*/ 6961339 h 6961339"/>
                <a:gd name="connsiteX5" fmla="*/ 3735732 w 7778901"/>
                <a:gd name="connsiteY5" fmla="*/ 0 h 6961339"/>
                <a:gd name="connsiteX0" fmla="*/ 2913954 w 7778901"/>
                <a:gd name="connsiteY0" fmla="*/ 0 h 6974092"/>
                <a:gd name="connsiteX1" fmla="*/ 7615411 w 7778901"/>
                <a:gd name="connsiteY1" fmla="*/ 50819 h 6974092"/>
                <a:gd name="connsiteX2" fmla="*/ 7778901 w 7778901"/>
                <a:gd name="connsiteY2" fmla="*/ 664193 h 6974092"/>
                <a:gd name="connsiteX3" fmla="*/ 3696479 w 7778901"/>
                <a:gd name="connsiteY3" fmla="*/ 6970793 h 6974092"/>
                <a:gd name="connsiteX4" fmla="*/ 0 w 7778901"/>
                <a:gd name="connsiteY4" fmla="*/ 6974092 h 6974092"/>
                <a:gd name="connsiteX5" fmla="*/ 2913954 w 7778901"/>
                <a:gd name="connsiteY5" fmla="*/ 0 h 6974092"/>
                <a:gd name="connsiteX0" fmla="*/ 2913954 w 8173885"/>
                <a:gd name="connsiteY0" fmla="*/ 191 h 6974283"/>
                <a:gd name="connsiteX1" fmla="*/ 8170667 w 8173885"/>
                <a:gd name="connsiteY1" fmla="*/ 0 h 6974283"/>
                <a:gd name="connsiteX2" fmla="*/ 7778901 w 8173885"/>
                <a:gd name="connsiteY2" fmla="*/ 664384 h 6974283"/>
                <a:gd name="connsiteX3" fmla="*/ 3696479 w 8173885"/>
                <a:gd name="connsiteY3" fmla="*/ 6970984 h 6974283"/>
                <a:gd name="connsiteX4" fmla="*/ 0 w 8173885"/>
                <a:gd name="connsiteY4" fmla="*/ 6974283 h 6974283"/>
                <a:gd name="connsiteX5" fmla="*/ 2913954 w 8173885"/>
                <a:gd name="connsiteY5" fmla="*/ 191 h 6974283"/>
                <a:gd name="connsiteX0" fmla="*/ 2913954 w 8174487"/>
                <a:gd name="connsiteY0" fmla="*/ 191 h 6974283"/>
                <a:gd name="connsiteX1" fmla="*/ 8170667 w 8174487"/>
                <a:gd name="connsiteY1" fmla="*/ 0 h 6974283"/>
                <a:gd name="connsiteX2" fmla="*/ 3696479 w 8174487"/>
                <a:gd name="connsiteY2" fmla="*/ 6970984 h 6974283"/>
                <a:gd name="connsiteX3" fmla="*/ 0 w 8174487"/>
                <a:gd name="connsiteY3" fmla="*/ 6974283 h 6974283"/>
                <a:gd name="connsiteX4" fmla="*/ 2913954 w 8174487"/>
                <a:gd name="connsiteY4" fmla="*/ 191 h 6974283"/>
                <a:gd name="connsiteX0" fmla="*/ 2913954 w 8170668"/>
                <a:gd name="connsiteY0" fmla="*/ 191 h 6974283"/>
                <a:gd name="connsiteX1" fmla="*/ 8170667 w 8170668"/>
                <a:gd name="connsiteY1" fmla="*/ 0 h 6974283"/>
                <a:gd name="connsiteX2" fmla="*/ 3696479 w 8170668"/>
                <a:gd name="connsiteY2" fmla="*/ 6970984 h 6974283"/>
                <a:gd name="connsiteX3" fmla="*/ 0 w 8170668"/>
                <a:gd name="connsiteY3" fmla="*/ 6974283 h 6974283"/>
                <a:gd name="connsiteX4" fmla="*/ 2913954 w 8170668"/>
                <a:gd name="connsiteY4" fmla="*/ 191 h 6974283"/>
                <a:gd name="connsiteX0" fmla="*/ 2913954 w 7926355"/>
                <a:gd name="connsiteY0" fmla="*/ 191 h 6974283"/>
                <a:gd name="connsiteX1" fmla="*/ 7926355 w 7926355"/>
                <a:gd name="connsiteY1" fmla="*/ 0 h 6974283"/>
                <a:gd name="connsiteX2" fmla="*/ 3696479 w 7926355"/>
                <a:gd name="connsiteY2" fmla="*/ 6970984 h 6974283"/>
                <a:gd name="connsiteX3" fmla="*/ 0 w 7926355"/>
                <a:gd name="connsiteY3" fmla="*/ 6974283 h 6974283"/>
                <a:gd name="connsiteX4" fmla="*/ 2913954 w 7926355"/>
                <a:gd name="connsiteY4" fmla="*/ 191 h 6974283"/>
                <a:gd name="connsiteX0" fmla="*/ 2913954 w 7615412"/>
                <a:gd name="connsiteY0" fmla="*/ 12944 h 6987036"/>
                <a:gd name="connsiteX1" fmla="*/ 7615412 w 7615412"/>
                <a:gd name="connsiteY1" fmla="*/ 0 h 6987036"/>
                <a:gd name="connsiteX2" fmla="*/ 3696479 w 7615412"/>
                <a:gd name="connsiteY2" fmla="*/ 6983737 h 6987036"/>
                <a:gd name="connsiteX3" fmla="*/ 0 w 7615412"/>
                <a:gd name="connsiteY3" fmla="*/ 6987036 h 6987036"/>
                <a:gd name="connsiteX4" fmla="*/ 2913954 w 7615412"/>
                <a:gd name="connsiteY4" fmla="*/ 12944 h 6987036"/>
                <a:gd name="connsiteX0" fmla="*/ 2913954 w 7682043"/>
                <a:gd name="connsiteY0" fmla="*/ 25697 h 6999789"/>
                <a:gd name="connsiteX1" fmla="*/ 7682043 w 7682043"/>
                <a:gd name="connsiteY1" fmla="*/ 0 h 6999789"/>
                <a:gd name="connsiteX2" fmla="*/ 3696479 w 7682043"/>
                <a:gd name="connsiteY2" fmla="*/ 6996490 h 6999789"/>
                <a:gd name="connsiteX3" fmla="*/ 0 w 7682043"/>
                <a:gd name="connsiteY3" fmla="*/ 6999789 h 6999789"/>
                <a:gd name="connsiteX4" fmla="*/ 2913954 w 7682043"/>
                <a:gd name="connsiteY4" fmla="*/ 25697 h 6999789"/>
                <a:gd name="connsiteX0" fmla="*/ 2913954 w 7682043"/>
                <a:gd name="connsiteY0" fmla="*/ 12944 h 6999789"/>
                <a:gd name="connsiteX1" fmla="*/ 7682043 w 7682043"/>
                <a:gd name="connsiteY1" fmla="*/ 0 h 6999789"/>
                <a:gd name="connsiteX2" fmla="*/ 3696479 w 7682043"/>
                <a:gd name="connsiteY2" fmla="*/ 6996490 h 6999789"/>
                <a:gd name="connsiteX3" fmla="*/ 0 w 7682043"/>
                <a:gd name="connsiteY3" fmla="*/ 6999789 h 6999789"/>
                <a:gd name="connsiteX4" fmla="*/ 2913954 w 7682043"/>
                <a:gd name="connsiteY4" fmla="*/ 12944 h 6999789"/>
                <a:gd name="connsiteX0" fmla="*/ 2913954 w 7593202"/>
                <a:gd name="connsiteY0" fmla="*/ 0 h 6986845"/>
                <a:gd name="connsiteX1" fmla="*/ 7593202 w 7593202"/>
                <a:gd name="connsiteY1" fmla="*/ 12561 h 6986845"/>
                <a:gd name="connsiteX2" fmla="*/ 3696479 w 7593202"/>
                <a:gd name="connsiteY2" fmla="*/ 6983546 h 6986845"/>
                <a:gd name="connsiteX3" fmla="*/ 0 w 7593202"/>
                <a:gd name="connsiteY3" fmla="*/ 6986845 h 6986845"/>
                <a:gd name="connsiteX4" fmla="*/ 2913954 w 7593202"/>
                <a:gd name="connsiteY4" fmla="*/ 0 h 6986845"/>
                <a:gd name="connsiteX0" fmla="*/ 2913954 w 7593202"/>
                <a:gd name="connsiteY0" fmla="*/ 192 h 6987037"/>
                <a:gd name="connsiteX1" fmla="*/ 7593202 w 7593202"/>
                <a:gd name="connsiteY1" fmla="*/ 0 h 6987037"/>
                <a:gd name="connsiteX2" fmla="*/ 3696479 w 7593202"/>
                <a:gd name="connsiteY2" fmla="*/ 6983738 h 6987037"/>
                <a:gd name="connsiteX3" fmla="*/ 0 w 7593202"/>
                <a:gd name="connsiteY3" fmla="*/ 6987037 h 6987037"/>
                <a:gd name="connsiteX4" fmla="*/ 2913954 w 7593202"/>
                <a:gd name="connsiteY4" fmla="*/ 192 h 6987037"/>
                <a:gd name="connsiteX0" fmla="*/ 3137166 w 7593202"/>
                <a:gd name="connsiteY0" fmla="*/ 0 h 6999675"/>
                <a:gd name="connsiteX1" fmla="*/ 7593202 w 7593202"/>
                <a:gd name="connsiteY1" fmla="*/ 12638 h 6999675"/>
                <a:gd name="connsiteX2" fmla="*/ 3696479 w 7593202"/>
                <a:gd name="connsiteY2" fmla="*/ 6996376 h 6999675"/>
                <a:gd name="connsiteX3" fmla="*/ 0 w 7593202"/>
                <a:gd name="connsiteY3" fmla="*/ 6999675 h 6999675"/>
                <a:gd name="connsiteX4" fmla="*/ 3137166 w 7593202"/>
                <a:gd name="connsiteY4" fmla="*/ 0 h 6999675"/>
                <a:gd name="connsiteX0" fmla="*/ 3137166 w 7593202"/>
                <a:gd name="connsiteY0" fmla="*/ 192 h 6999867"/>
                <a:gd name="connsiteX1" fmla="*/ 7593202 w 7593202"/>
                <a:gd name="connsiteY1" fmla="*/ 0 h 6999867"/>
                <a:gd name="connsiteX2" fmla="*/ 3696479 w 7593202"/>
                <a:gd name="connsiteY2" fmla="*/ 6996568 h 6999867"/>
                <a:gd name="connsiteX3" fmla="*/ 0 w 7593202"/>
                <a:gd name="connsiteY3" fmla="*/ 6999867 h 6999867"/>
                <a:gd name="connsiteX4" fmla="*/ 3137166 w 7593202"/>
                <a:gd name="connsiteY4" fmla="*/ 192 h 699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3202" h="6999867">
                  <a:moveTo>
                    <a:pt x="3137166" y="192"/>
                  </a:moveTo>
                  <a:lnTo>
                    <a:pt x="7593202" y="0"/>
                  </a:lnTo>
                  <a:lnTo>
                    <a:pt x="3696479" y="6996568"/>
                  </a:lnTo>
                  <a:lnTo>
                    <a:pt x="0" y="6999867"/>
                  </a:lnTo>
                  <a:lnTo>
                    <a:pt x="3137166" y="192"/>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5" name="Rectangle 5">
              <a:extLst>
                <a:ext uri="{FF2B5EF4-FFF2-40B4-BE49-F238E27FC236}">
                  <a16:creationId xmlns:a16="http://schemas.microsoft.com/office/drawing/2014/main" id="{194E4B3A-0C05-490D-8199-E1B32D5CDCB4}"/>
                </a:ext>
              </a:extLst>
            </p:cNvPr>
            <p:cNvSpPr/>
            <p:nvPr/>
          </p:nvSpPr>
          <p:spPr>
            <a:xfrm>
              <a:off x="10618264" y="3886922"/>
              <a:ext cx="1343652" cy="3122683"/>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 name="connsiteX0" fmla="*/ 0 w 2121683"/>
                <a:gd name="connsiteY0" fmla="*/ 3406640 h 3432930"/>
                <a:gd name="connsiteX1" fmla="*/ 1902106 w 2121683"/>
                <a:gd name="connsiteY1" fmla="*/ 0 h 3432930"/>
                <a:gd name="connsiteX2" fmla="*/ 2121683 w 2121683"/>
                <a:gd name="connsiteY2" fmla="*/ 3432930 h 3432930"/>
                <a:gd name="connsiteX3" fmla="*/ 0 w 2121683"/>
                <a:gd name="connsiteY3" fmla="*/ 3406640 h 3432930"/>
                <a:gd name="connsiteX0" fmla="*/ 0 w 2151499"/>
                <a:gd name="connsiteY0" fmla="*/ 3406640 h 3413553"/>
                <a:gd name="connsiteX1" fmla="*/ 1902106 w 2151499"/>
                <a:gd name="connsiteY1" fmla="*/ 0 h 3413553"/>
                <a:gd name="connsiteX2" fmla="*/ 2151499 w 2151499"/>
                <a:gd name="connsiteY2" fmla="*/ 3413553 h 3413553"/>
                <a:gd name="connsiteX3" fmla="*/ 0 w 2151499"/>
                <a:gd name="connsiteY3" fmla="*/ 3406640 h 3413553"/>
                <a:gd name="connsiteX0" fmla="*/ 0 w 2151499"/>
                <a:gd name="connsiteY0" fmla="*/ 3697293 h 3704206"/>
                <a:gd name="connsiteX1" fmla="*/ 2051185 w 2151499"/>
                <a:gd name="connsiteY1" fmla="*/ 0 h 3704206"/>
                <a:gd name="connsiteX2" fmla="*/ 2151499 w 2151499"/>
                <a:gd name="connsiteY2" fmla="*/ 3704206 h 3704206"/>
                <a:gd name="connsiteX3" fmla="*/ 0 w 2151499"/>
                <a:gd name="connsiteY3" fmla="*/ 3697293 h 3704206"/>
                <a:gd name="connsiteX0" fmla="*/ 0 w 2509286"/>
                <a:gd name="connsiteY0" fmla="*/ 3716670 h 3716670"/>
                <a:gd name="connsiteX1" fmla="*/ 2408972 w 2509286"/>
                <a:gd name="connsiteY1" fmla="*/ 0 h 3716670"/>
                <a:gd name="connsiteX2" fmla="*/ 2509286 w 2509286"/>
                <a:gd name="connsiteY2" fmla="*/ 3704206 h 3716670"/>
                <a:gd name="connsiteX3" fmla="*/ 0 w 2509286"/>
                <a:gd name="connsiteY3" fmla="*/ 3716670 h 3716670"/>
                <a:gd name="connsiteX0" fmla="*/ 0 w 2528234"/>
                <a:gd name="connsiteY0" fmla="*/ 4123585 h 4123585"/>
                <a:gd name="connsiteX1" fmla="*/ 2528234 w 2528234"/>
                <a:gd name="connsiteY1" fmla="*/ 0 h 4123585"/>
                <a:gd name="connsiteX2" fmla="*/ 2509286 w 2528234"/>
                <a:gd name="connsiteY2" fmla="*/ 4111121 h 4123585"/>
                <a:gd name="connsiteX3" fmla="*/ 0 w 2528234"/>
                <a:gd name="connsiteY3" fmla="*/ 4123585 h 4123585"/>
                <a:gd name="connsiteX0" fmla="*/ 0 w 2509286"/>
                <a:gd name="connsiteY0" fmla="*/ 4278600 h 4278600"/>
                <a:gd name="connsiteX1" fmla="*/ 2468603 w 2509286"/>
                <a:gd name="connsiteY1" fmla="*/ 0 h 4278600"/>
                <a:gd name="connsiteX2" fmla="*/ 2509286 w 2509286"/>
                <a:gd name="connsiteY2" fmla="*/ 4266136 h 4278600"/>
                <a:gd name="connsiteX3" fmla="*/ 0 w 2509286"/>
                <a:gd name="connsiteY3" fmla="*/ 4278600 h 4278600"/>
                <a:gd name="connsiteX0" fmla="*/ 0 w 2509286"/>
                <a:gd name="connsiteY0" fmla="*/ 4724269 h 4724269"/>
                <a:gd name="connsiteX1" fmla="*/ 2468603 w 2509286"/>
                <a:gd name="connsiteY1" fmla="*/ 0 h 4724269"/>
                <a:gd name="connsiteX2" fmla="*/ 2509286 w 2509286"/>
                <a:gd name="connsiteY2" fmla="*/ 4711805 h 4724269"/>
                <a:gd name="connsiteX3" fmla="*/ 0 w 2509286"/>
                <a:gd name="connsiteY3" fmla="*/ 4724269 h 4724269"/>
              </a:gdLst>
              <a:ahLst/>
              <a:cxnLst>
                <a:cxn ang="0">
                  <a:pos x="connsiteX0" y="connsiteY0"/>
                </a:cxn>
                <a:cxn ang="0">
                  <a:pos x="connsiteX1" y="connsiteY1"/>
                </a:cxn>
                <a:cxn ang="0">
                  <a:pos x="connsiteX2" y="connsiteY2"/>
                </a:cxn>
                <a:cxn ang="0">
                  <a:pos x="connsiteX3" y="connsiteY3"/>
                </a:cxn>
              </a:cxnLst>
              <a:rect l="l" t="t" r="r" b="b"/>
              <a:pathLst>
                <a:path w="2509286" h="4724269">
                  <a:moveTo>
                    <a:pt x="0" y="4724269"/>
                  </a:moveTo>
                  <a:lnTo>
                    <a:pt x="2468603" y="0"/>
                  </a:lnTo>
                  <a:lnTo>
                    <a:pt x="2509286" y="4711805"/>
                  </a:lnTo>
                  <a:lnTo>
                    <a:pt x="0" y="4724269"/>
                  </a:lnTo>
                  <a:close/>
                </a:path>
              </a:pathLst>
            </a:custGeom>
            <a:gradFill flip="none" rotWithShape="1">
              <a:gsLst>
                <a:gs pos="70000">
                  <a:srgbClr val="063D56"/>
                </a:gs>
                <a:gs pos="0">
                  <a:schemeClr val="tx2"/>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56" name="Title 1">
            <a:extLst>
              <a:ext uri="{FF2B5EF4-FFF2-40B4-BE49-F238E27FC236}">
                <a16:creationId xmlns:a16="http://schemas.microsoft.com/office/drawing/2014/main" id="{F3545B4D-7A76-4D0F-98A9-09361E4CA996}"/>
              </a:ext>
            </a:extLst>
          </p:cNvPr>
          <p:cNvSpPr txBox="1">
            <a:spLocks/>
          </p:cNvSpPr>
          <p:nvPr userDrawn="1"/>
        </p:nvSpPr>
        <p:spPr>
          <a:xfrm>
            <a:off x="889528" y="428582"/>
            <a:ext cx="3078456" cy="2604492"/>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dirty="0">
                <a:solidFill>
                  <a:schemeClr val="bg1"/>
                </a:solidFill>
              </a:rPr>
              <a:t>Ameresco’s Advanced Technology Portfolio</a:t>
            </a:r>
          </a:p>
        </p:txBody>
      </p:sp>
      <p:cxnSp>
        <p:nvCxnSpPr>
          <p:cNvPr id="57" name="Straight Connector 56">
            <a:extLst>
              <a:ext uri="{FF2B5EF4-FFF2-40B4-BE49-F238E27FC236}">
                <a16:creationId xmlns:a16="http://schemas.microsoft.com/office/drawing/2014/main" id="{B6C0D6E2-220B-49D0-861B-32C6A664FA2A}"/>
              </a:ext>
            </a:extLst>
          </p:cNvPr>
          <p:cNvCxnSpPr>
            <a:cxnSpLocks/>
          </p:cNvCxnSpPr>
          <p:nvPr userDrawn="1"/>
        </p:nvCxnSpPr>
        <p:spPr>
          <a:xfrm>
            <a:off x="522147" y="491346"/>
            <a:ext cx="0" cy="231354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pic>
        <p:nvPicPr>
          <p:cNvPr id="58" name="Picture 57">
            <a:extLst>
              <a:ext uri="{FF2B5EF4-FFF2-40B4-BE49-F238E27FC236}">
                <a16:creationId xmlns:a16="http://schemas.microsoft.com/office/drawing/2014/main" id="{066C0779-1608-435B-8EEA-274B847B45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grpSp>
        <p:nvGrpSpPr>
          <p:cNvPr id="81" name="Group 80">
            <a:extLst>
              <a:ext uri="{FF2B5EF4-FFF2-40B4-BE49-F238E27FC236}">
                <a16:creationId xmlns:a16="http://schemas.microsoft.com/office/drawing/2014/main" id="{BD38F6BC-2FC3-421D-9602-41E69838AFC2}"/>
              </a:ext>
            </a:extLst>
          </p:cNvPr>
          <p:cNvGrpSpPr/>
          <p:nvPr userDrawn="1"/>
        </p:nvGrpSpPr>
        <p:grpSpPr>
          <a:xfrm>
            <a:off x="4864355" y="498191"/>
            <a:ext cx="6786539" cy="5885453"/>
            <a:chOff x="4864355" y="498191"/>
            <a:chExt cx="6786539" cy="5885453"/>
          </a:xfrm>
        </p:grpSpPr>
        <p:grpSp>
          <p:nvGrpSpPr>
            <p:cNvPr id="42" name="Group 41">
              <a:extLst>
                <a:ext uri="{FF2B5EF4-FFF2-40B4-BE49-F238E27FC236}">
                  <a16:creationId xmlns:a16="http://schemas.microsoft.com/office/drawing/2014/main" id="{BB826323-28EB-45F8-B9E7-62D37FA717E0}"/>
                </a:ext>
              </a:extLst>
            </p:cNvPr>
            <p:cNvGrpSpPr/>
            <p:nvPr userDrawn="1"/>
          </p:nvGrpSpPr>
          <p:grpSpPr>
            <a:xfrm>
              <a:off x="7434371" y="498191"/>
              <a:ext cx="1390746" cy="2025285"/>
              <a:chOff x="7148054" y="463001"/>
              <a:chExt cx="1390746" cy="2025285"/>
            </a:xfrm>
          </p:grpSpPr>
          <p:sp>
            <p:nvSpPr>
              <p:cNvPr id="43" name="Oval 42">
                <a:extLst>
                  <a:ext uri="{FF2B5EF4-FFF2-40B4-BE49-F238E27FC236}">
                    <a16:creationId xmlns:a16="http://schemas.microsoft.com/office/drawing/2014/main" id="{3FC8E397-92FB-48CE-917C-C286B49518EF}"/>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44" name="Straight Connector 43">
                <a:extLst>
                  <a:ext uri="{FF2B5EF4-FFF2-40B4-BE49-F238E27FC236}">
                    <a16:creationId xmlns:a16="http://schemas.microsoft.com/office/drawing/2014/main" id="{7B7E1758-9504-44F7-AAA8-880D67774A4A}"/>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42A409BC-75A4-484E-8D35-C6AE3103A5DF}"/>
                </a:ext>
              </a:extLst>
            </p:cNvPr>
            <p:cNvGrpSpPr/>
            <p:nvPr userDrawn="1"/>
          </p:nvGrpSpPr>
          <p:grpSpPr>
            <a:xfrm>
              <a:off x="4864355" y="924130"/>
              <a:ext cx="6786539" cy="5459514"/>
              <a:chOff x="4784418" y="985087"/>
              <a:chExt cx="6786539" cy="5459514"/>
            </a:xfrm>
          </p:grpSpPr>
          <p:sp>
            <p:nvSpPr>
              <p:cNvPr id="47" name="TextBox 46">
                <a:extLst>
                  <a:ext uri="{FF2B5EF4-FFF2-40B4-BE49-F238E27FC236}">
                    <a16:creationId xmlns:a16="http://schemas.microsoft.com/office/drawing/2014/main" id="{331ECCFF-F4EE-41D7-86D2-4482117504BB}"/>
                  </a:ext>
                </a:extLst>
              </p:cNvPr>
              <p:cNvSpPr txBox="1"/>
              <p:nvPr/>
            </p:nvSpPr>
            <p:spPr>
              <a:xfrm>
                <a:off x="9179669" y="3548206"/>
                <a:ext cx="2391288" cy="784830"/>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Distributed Energy Generation, Storage &amp; Microgrids</a:t>
                </a:r>
              </a:p>
            </p:txBody>
          </p:sp>
          <p:sp>
            <p:nvSpPr>
              <p:cNvPr id="48" name="TextBox 47">
                <a:extLst>
                  <a:ext uri="{FF2B5EF4-FFF2-40B4-BE49-F238E27FC236}">
                    <a16:creationId xmlns:a16="http://schemas.microsoft.com/office/drawing/2014/main" id="{F4E93E34-3CFF-4C43-8D48-B4B3570FEE33}"/>
                  </a:ext>
                </a:extLst>
              </p:cNvPr>
              <p:cNvSpPr txBox="1"/>
              <p:nvPr/>
            </p:nvSpPr>
            <p:spPr>
              <a:xfrm>
                <a:off x="5110893" y="5890603"/>
                <a:ext cx="2622876" cy="553998"/>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Energy Analytics and </a:t>
                </a:r>
                <a:br>
                  <a:rPr lang="en-US" sz="1500" dirty="0">
                    <a:solidFill>
                      <a:schemeClr val="accent2"/>
                    </a:solidFill>
                    <a:latin typeface="Arial" panose="020B0604020202020204" pitchFamily="34" charset="0"/>
                    <a:cs typeface="Arial" panose="020B0604020202020204" pitchFamily="34" charset="0"/>
                  </a:rPr>
                </a:br>
                <a:r>
                  <a:rPr lang="en-US" sz="1500" dirty="0">
                    <a:solidFill>
                      <a:schemeClr val="accent2"/>
                    </a:solidFill>
                    <a:latin typeface="Arial" panose="020B0604020202020204" pitchFamily="34" charset="0"/>
                    <a:cs typeface="Arial" panose="020B0604020202020204" pitchFamily="34" charset="0"/>
                  </a:rPr>
                  <a:t>Supply Management</a:t>
                </a:r>
              </a:p>
            </p:txBody>
          </p:sp>
          <p:sp>
            <p:nvSpPr>
              <p:cNvPr id="49" name="TextBox 48">
                <a:extLst>
                  <a:ext uri="{FF2B5EF4-FFF2-40B4-BE49-F238E27FC236}">
                    <a16:creationId xmlns:a16="http://schemas.microsoft.com/office/drawing/2014/main" id="{2414EB57-EA99-4488-A90E-A927BCD736F2}"/>
                  </a:ext>
                </a:extLst>
              </p:cNvPr>
              <p:cNvSpPr txBox="1"/>
              <p:nvPr/>
            </p:nvSpPr>
            <p:spPr>
              <a:xfrm>
                <a:off x="8939259" y="6007957"/>
                <a:ext cx="1365581" cy="323165"/>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Infrastructure</a:t>
                </a:r>
              </a:p>
            </p:txBody>
          </p:sp>
          <p:sp>
            <p:nvSpPr>
              <p:cNvPr id="50" name="TextBox 49">
                <a:extLst>
                  <a:ext uri="{FF2B5EF4-FFF2-40B4-BE49-F238E27FC236}">
                    <a16:creationId xmlns:a16="http://schemas.microsoft.com/office/drawing/2014/main" id="{6748CD04-6FEE-4AF0-AA94-757061F43CBF}"/>
                  </a:ext>
                </a:extLst>
              </p:cNvPr>
              <p:cNvSpPr txBox="1"/>
              <p:nvPr/>
            </p:nvSpPr>
            <p:spPr>
              <a:xfrm>
                <a:off x="4784418" y="3548206"/>
                <a:ext cx="1978144" cy="553998"/>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Operations </a:t>
                </a:r>
                <a:br>
                  <a:rPr lang="en-US" sz="1500" dirty="0">
                    <a:solidFill>
                      <a:schemeClr val="accent2"/>
                    </a:solidFill>
                    <a:latin typeface="Arial" panose="020B0604020202020204" pitchFamily="34" charset="0"/>
                    <a:cs typeface="Arial" panose="020B0604020202020204" pitchFamily="34" charset="0"/>
                  </a:rPr>
                </a:br>
                <a:r>
                  <a:rPr lang="en-US" sz="1500" dirty="0">
                    <a:solidFill>
                      <a:schemeClr val="accent2"/>
                    </a:solidFill>
                    <a:latin typeface="Arial" panose="020B0604020202020204" pitchFamily="34" charset="0"/>
                    <a:cs typeface="Arial" panose="020B0604020202020204" pitchFamily="34" charset="0"/>
                  </a:rPr>
                  <a:t>and Maintenance</a:t>
                </a:r>
              </a:p>
            </p:txBody>
          </p:sp>
          <p:sp>
            <p:nvSpPr>
              <p:cNvPr id="51" name="TextBox 50">
                <a:extLst>
                  <a:ext uri="{FF2B5EF4-FFF2-40B4-BE49-F238E27FC236}">
                    <a16:creationId xmlns:a16="http://schemas.microsoft.com/office/drawing/2014/main" id="{5AAE0A3B-5BA1-4E3B-9DCC-5EE0E1AC5C58}"/>
                  </a:ext>
                </a:extLst>
              </p:cNvPr>
              <p:cNvSpPr txBox="1"/>
              <p:nvPr/>
            </p:nvSpPr>
            <p:spPr>
              <a:xfrm>
                <a:off x="8365016" y="985087"/>
                <a:ext cx="1978144" cy="553998"/>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Energy</a:t>
                </a:r>
                <a:br>
                  <a:rPr lang="en-US" sz="1500" dirty="0">
                    <a:solidFill>
                      <a:schemeClr val="accent2"/>
                    </a:solidFill>
                    <a:latin typeface="Arial" panose="020B0604020202020204" pitchFamily="34" charset="0"/>
                    <a:cs typeface="Arial" panose="020B0604020202020204" pitchFamily="34" charset="0"/>
                  </a:rPr>
                </a:br>
                <a:r>
                  <a:rPr lang="en-US" sz="1500" dirty="0">
                    <a:solidFill>
                      <a:schemeClr val="accent2"/>
                    </a:solidFill>
                    <a:latin typeface="Arial" panose="020B0604020202020204" pitchFamily="34" charset="0"/>
                    <a:cs typeface="Arial" panose="020B0604020202020204" pitchFamily="34" charset="0"/>
                  </a:rPr>
                  <a:t>Efficiency</a:t>
                </a:r>
              </a:p>
            </p:txBody>
          </p:sp>
        </p:grpSp>
        <p:grpSp>
          <p:nvGrpSpPr>
            <p:cNvPr id="59" name="Group 58">
              <a:extLst>
                <a:ext uri="{FF2B5EF4-FFF2-40B4-BE49-F238E27FC236}">
                  <a16:creationId xmlns:a16="http://schemas.microsoft.com/office/drawing/2014/main" id="{D7924CFA-BD6E-4054-8923-BB09A238EEAA}"/>
                </a:ext>
              </a:extLst>
            </p:cNvPr>
            <p:cNvGrpSpPr/>
            <p:nvPr userDrawn="1"/>
          </p:nvGrpSpPr>
          <p:grpSpPr>
            <a:xfrm rot="17100000">
              <a:off x="5680688" y="1727426"/>
              <a:ext cx="1390746" cy="2025285"/>
              <a:chOff x="7148054" y="463001"/>
              <a:chExt cx="1390746" cy="2025285"/>
            </a:xfrm>
          </p:grpSpPr>
          <p:sp>
            <p:nvSpPr>
              <p:cNvPr id="60" name="Oval 59">
                <a:extLst>
                  <a:ext uri="{FF2B5EF4-FFF2-40B4-BE49-F238E27FC236}">
                    <a16:creationId xmlns:a16="http://schemas.microsoft.com/office/drawing/2014/main" id="{F580C83C-6174-4721-B084-8A16762B7861}"/>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61" name="Straight Connector 60">
                <a:extLst>
                  <a:ext uri="{FF2B5EF4-FFF2-40B4-BE49-F238E27FC236}">
                    <a16:creationId xmlns:a16="http://schemas.microsoft.com/office/drawing/2014/main" id="{BA996D74-35FA-4060-878E-CFC4E090B883}"/>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62" name="Group 61">
              <a:extLst>
                <a:ext uri="{FF2B5EF4-FFF2-40B4-BE49-F238E27FC236}">
                  <a16:creationId xmlns:a16="http://schemas.microsoft.com/office/drawing/2014/main" id="{65FE3578-6AB0-43EE-955D-ACAC6C3E3F43}"/>
                </a:ext>
              </a:extLst>
            </p:cNvPr>
            <p:cNvGrpSpPr/>
            <p:nvPr userDrawn="1"/>
          </p:nvGrpSpPr>
          <p:grpSpPr>
            <a:xfrm rot="4500000">
              <a:off x="9205574" y="1720473"/>
              <a:ext cx="1390746" cy="2025285"/>
              <a:chOff x="7148054" y="463001"/>
              <a:chExt cx="1390746" cy="2025285"/>
            </a:xfrm>
          </p:grpSpPr>
          <p:sp>
            <p:nvSpPr>
              <p:cNvPr id="63" name="Oval 62">
                <a:extLst>
                  <a:ext uri="{FF2B5EF4-FFF2-40B4-BE49-F238E27FC236}">
                    <a16:creationId xmlns:a16="http://schemas.microsoft.com/office/drawing/2014/main" id="{057361F3-2F7D-4DAC-A7AF-258715652565}"/>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64" name="Straight Connector 63">
                <a:extLst>
                  <a:ext uri="{FF2B5EF4-FFF2-40B4-BE49-F238E27FC236}">
                    <a16:creationId xmlns:a16="http://schemas.microsoft.com/office/drawing/2014/main" id="{58755B76-08DA-427F-A767-C1EAF6C11133}"/>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D915A2EB-A1C6-4269-9F45-AB8C7B32223A}"/>
                </a:ext>
              </a:extLst>
            </p:cNvPr>
            <p:cNvGrpSpPr/>
            <p:nvPr userDrawn="1"/>
          </p:nvGrpSpPr>
          <p:grpSpPr>
            <a:xfrm rot="8100000">
              <a:off x="8738652" y="3819554"/>
              <a:ext cx="1390746" cy="2025285"/>
              <a:chOff x="7148054" y="463001"/>
              <a:chExt cx="1390746" cy="2025285"/>
            </a:xfrm>
          </p:grpSpPr>
          <p:sp>
            <p:nvSpPr>
              <p:cNvPr id="66" name="Oval 65">
                <a:extLst>
                  <a:ext uri="{FF2B5EF4-FFF2-40B4-BE49-F238E27FC236}">
                    <a16:creationId xmlns:a16="http://schemas.microsoft.com/office/drawing/2014/main" id="{1C64B80D-4476-43B8-96F3-0F8A22604B81}"/>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67" name="Straight Connector 66">
                <a:extLst>
                  <a:ext uri="{FF2B5EF4-FFF2-40B4-BE49-F238E27FC236}">
                    <a16:creationId xmlns:a16="http://schemas.microsoft.com/office/drawing/2014/main" id="{2FA2239C-5C03-4938-A60E-5B3B5E6ADEBB}"/>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75C9E872-C8A7-40FA-BDFD-1EAF7B681F2D}"/>
                </a:ext>
              </a:extLst>
            </p:cNvPr>
            <p:cNvGrpSpPr/>
            <p:nvPr userDrawn="1"/>
          </p:nvGrpSpPr>
          <p:grpSpPr>
            <a:xfrm rot="13500000">
              <a:off x="6182208" y="3837763"/>
              <a:ext cx="1390746" cy="2025285"/>
              <a:chOff x="7148054" y="463001"/>
              <a:chExt cx="1390746" cy="2025285"/>
            </a:xfrm>
          </p:grpSpPr>
          <p:sp>
            <p:nvSpPr>
              <p:cNvPr id="69" name="Oval 68">
                <a:extLst>
                  <a:ext uri="{FF2B5EF4-FFF2-40B4-BE49-F238E27FC236}">
                    <a16:creationId xmlns:a16="http://schemas.microsoft.com/office/drawing/2014/main" id="{882FB2BF-748A-4FC2-BD48-79C257337AC5}"/>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70" name="Straight Connector 69">
                <a:extLst>
                  <a:ext uri="{FF2B5EF4-FFF2-40B4-BE49-F238E27FC236}">
                    <a16:creationId xmlns:a16="http://schemas.microsoft.com/office/drawing/2014/main" id="{BE91E158-3E55-44A2-AD92-7976B82D2D82}"/>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85921831-71B8-4423-AE91-20898944F405}"/>
                </a:ext>
              </a:extLst>
            </p:cNvPr>
            <p:cNvGrpSpPr/>
            <p:nvPr userDrawn="1"/>
          </p:nvGrpSpPr>
          <p:grpSpPr>
            <a:xfrm>
              <a:off x="7226838" y="2516306"/>
              <a:ext cx="1822450" cy="1822450"/>
              <a:chOff x="6940521" y="2710801"/>
              <a:chExt cx="1822450" cy="1822450"/>
            </a:xfrm>
          </p:grpSpPr>
          <p:sp>
            <p:nvSpPr>
              <p:cNvPr id="72" name="Oval 71">
                <a:extLst>
                  <a:ext uri="{FF2B5EF4-FFF2-40B4-BE49-F238E27FC236}">
                    <a16:creationId xmlns:a16="http://schemas.microsoft.com/office/drawing/2014/main" id="{DDA95584-E95F-4B26-8663-CEF3C22425BE}"/>
                  </a:ext>
                </a:extLst>
              </p:cNvPr>
              <p:cNvSpPr/>
              <p:nvPr/>
            </p:nvSpPr>
            <p:spPr>
              <a:xfrm>
                <a:off x="6940521" y="2710801"/>
                <a:ext cx="1822450" cy="182245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4503C19E-7D67-4443-A6F5-3D0E3F62F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5872" y="2894952"/>
                <a:ext cx="1385120" cy="1411254"/>
              </a:xfrm>
              <a:prstGeom prst="rect">
                <a:avLst/>
              </a:prstGeom>
            </p:spPr>
          </p:pic>
          <p:sp>
            <p:nvSpPr>
              <p:cNvPr id="74" name="TextBox 73">
                <a:extLst>
                  <a:ext uri="{FF2B5EF4-FFF2-40B4-BE49-F238E27FC236}">
                    <a16:creationId xmlns:a16="http://schemas.microsoft.com/office/drawing/2014/main" id="{E0233AF5-74A1-46C7-8C5A-136E91367141}"/>
                  </a:ext>
                </a:extLst>
              </p:cNvPr>
              <p:cNvSpPr txBox="1"/>
              <p:nvPr/>
            </p:nvSpPr>
            <p:spPr>
              <a:xfrm>
                <a:off x="7150839" y="3242484"/>
                <a:ext cx="1427453" cy="784830"/>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bg1"/>
                    </a:solidFill>
                    <a:latin typeface="Arial" panose="020B0604020202020204" pitchFamily="34" charset="0"/>
                    <a:cs typeface="Arial" panose="020B0604020202020204" pitchFamily="34" charset="0"/>
                  </a:rPr>
                  <a:t>Unique ability to finance any opportunity</a:t>
                </a:r>
              </a:p>
            </p:txBody>
          </p:sp>
        </p:grpSp>
        <p:pic>
          <p:nvPicPr>
            <p:cNvPr id="75" name="Picture 74" descr="A close up of a sign&#10;&#10;Description automatically generated">
              <a:extLst>
                <a:ext uri="{FF2B5EF4-FFF2-40B4-BE49-F238E27FC236}">
                  <a16:creationId xmlns:a16="http://schemas.microsoft.com/office/drawing/2014/main" id="{BD5ACEF6-41A5-4EC9-985A-F1E9B797471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599793" y="1966671"/>
              <a:ext cx="1304063" cy="1305106"/>
            </a:xfrm>
            <a:prstGeom prst="rect">
              <a:avLst/>
            </a:prstGeom>
          </p:spPr>
        </p:pic>
        <p:pic>
          <p:nvPicPr>
            <p:cNvPr id="76" name="Picture 75" descr="A close up of a sign&#10;&#10;Description automatically generated">
              <a:extLst>
                <a:ext uri="{FF2B5EF4-FFF2-40B4-BE49-F238E27FC236}">
                  <a16:creationId xmlns:a16="http://schemas.microsoft.com/office/drawing/2014/main" id="{9AC13FD4-CD12-4585-AA47-74659C480BA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441911" y="2110857"/>
              <a:ext cx="1156408" cy="1156408"/>
            </a:xfrm>
            <a:prstGeom prst="rect">
              <a:avLst/>
            </a:prstGeom>
          </p:spPr>
        </p:pic>
        <p:pic>
          <p:nvPicPr>
            <p:cNvPr id="77" name="Picture 76" descr="A close up of a sign&#10;&#10;Description automatically generated">
              <a:extLst>
                <a:ext uri="{FF2B5EF4-FFF2-40B4-BE49-F238E27FC236}">
                  <a16:creationId xmlns:a16="http://schemas.microsoft.com/office/drawing/2014/main" id="{EF8F11E0-1EAA-4419-87C2-82753F27432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970181" y="4420211"/>
              <a:ext cx="1271922" cy="1270906"/>
            </a:xfrm>
            <a:prstGeom prst="rect">
              <a:avLst/>
            </a:prstGeom>
          </p:spPr>
        </p:pic>
        <p:pic>
          <p:nvPicPr>
            <p:cNvPr id="78" name="Picture 77" descr="A picture containing drawing, black, green, white&#10;&#10;Description automatically generated">
              <a:extLst>
                <a:ext uri="{FF2B5EF4-FFF2-40B4-BE49-F238E27FC236}">
                  <a16:creationId xmlns:a16="http://schemas.microsoft.com/office/drawing/2014/main" id="{35D60F1A-834D-491F-9DD5-CF037901759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049287" y="4355102"/>
              <a:ext cx="1298537" cy="1299575"/>
            </a:xfrm>
            <a:prstGeom prst="rect">
              <a:avLst/>
            </a:prstGeom>
          </p:spPr>
        </p:pic>
        <p:pic>
          <p:nvPicPr>
            <p:cNvPr id="79" name="Picture 78">
              <a:extLst>
                <a:ext uri="{FF2B5EF4-FFF2-40B4-BE49-F238E27FC236}">
                  <a16:creationId xmlns:a16="http://schemas.microsoft.com/office/drawing/2014/main" id="{D12A7E09-DB29-41A7-B9B9-CE6057B4FD57}"/>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7549412" y="599399"/>
              <a:ext cx="1172981" cy="1172981"/>
            </a:xfrm>
            <a:prstGeom prst="rect">
              <a:avLst/>
            </a:prstGeom>
          </p:spPr>
        </p:pic>
      </p:grpSp>
      <p:sp>
        <p:nvSpPr>
          <p:cNvPr id="80" name="Slide Number Placeholder 9">
            <a:extLst>
              <a:ext uri="{FF2B5EF4-FFF2-40B4-BE49-F238E27FC236}">
                <a16:creationId xmlns:a16="http://schemas.microsoft.com/office/drawing/2014/main" id="{E2D21085-D3C1-4D88-B459-2511EB4DF2FD}"/>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256784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MRC-AdvTechPortfolioDetail">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120" name="Group 119">
            <a:extLst>
              <a:ext uri="{FF2B5EF4-FFF2-40B4-BE49-F238E27FC236}">
                <a16:creationId xmlns:a16="http://schemas.microsoft.com/office/drawing/2014/main" id="{BED3D09B-73AA-E542-B4FF-54D629EC6D4D}"/>
              </a:ext>
            </a:extLst>
          </p:cNvPr>
          <p:cNvGrpSpPr/>
          <p:nvPr userDrawn="1"/>
        </p:nvGrpSpPr>
        <p:grpSpPr>
          <a:xfrm>
            <a:off x="-3175" y="5729392"/>
            <a:ext cx="12195175" cy="1138133"/>
            <a:chOff x="-3586" y="5730465"/>
            <a:chExt cx="12195175" cy="1138133"/>
          </a:xfrm>
        </p:grpSpPr>
        <p:sp>
          <p:nvSpPr>
            <p:cNvPr id="121" name="Triangle 2">
              <a:extLst>
                <a:ext uri="{FF2B5EF4-FFF2-40B4-BE49-F238E27FC236}">
                  <a16:creationId xmlns:a16="http://schemas.microsoft.com/office/drawing/2014/main" id="{39231F4B-BDAC-954D-8ADB-CD19D1016167}"/>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2" name="Triangle 2">
              <a:extLst>
                <a:ext uri="{FF2B5EF4-FFF2-40B4-BE49-F238E27FC236}">
                  <a16:creationId xmlns:a16="http://schemas.microsoft.com/office/drawing/2014/main" id="{43661D15-DE39-D04F-9DAB-11E662982B3E}"/>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3" name="Triangle 2">
              <a:extLst>
                <a:ext uri="{FF2B5EF4-FFF2-40B4-BE49-F238E27FC236}">
                  <a16:creationId xmlns:a16="http://schemas.microsoft.com/office/drawing/2014/main" id="{42861EAD-756C-7049-9F97-580A1B80B1BC}"/>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4" name="Triangle 2">
              <a:extLst>
                <a:ext uri="{FF2B5EF4-FFF2-40B4-BE49-F238E27FC236}">
                  <a16:creationId xmlns:a16="http://schemas.microsoft.com/office/drawing/2014/main" id="{4429B1D4-676C-8B40-8263-5784899E1D67}"/>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25" name="Picture 124">
            <a:extLst>
              <a:ext uri="{FF2B5EF4-FFF2-40B4-BE49-F238E27FC236}">
                <a16:creationId xmlns:a16="http://schemas.microsoft.com/office/drawing/2014/main" id="{72FED460-CC43-D541-B691-73F8FD52FE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126" name="Slide Number Placeholder 9">
            <a:extLst>
              <a:ext uri="{FF2B5EF4-FFF2-40B4-BE49-F238E27FC236}">
                <a16:creationId xmlns:a16="http://schemas.microsoft.com/office/drawing/2014/main" id="{F413C514-8D49-5D48-B146-BBAF0E566A9A}"/>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4" name="Slide Number Placeholder 2">
            <a:extLst>
              <a:ext uri="{FF2B5EF4-FFF2-40B4-BE49-F238E27FC236}">
                <a16:creationId xmlns:a16="http://schemas.microsoft.com/office/drawing/2014/main" id="{B732CB5D-5718-40C1-ACC4-8BC43D368CA3}"/>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dirty="0"/>
          </a:p>
        </p:txBody>
      </p:sp>
      <p:sp>
        <p:nvSpPr>
          <p:cNvPr id="93" name="Slide Number Placeholder 2">
            <a:extLst>
              <a:ext uri="{FF2B5EF4-FFF2-40B4-BE49-F238E27FC236}">
                <a16:creationId xmlns:a16="http://schemas.microsoft.com/office/drawing/2014/main" id="{A8D6EF66-F3F1-4286-BEDD-2644795E11DF}"/>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latin typeface="Arial" charset="0"/>
                <a:cs typeface="Arial" charset="0"/>
              </a:rPr>
              <a:pPr/>
              <a:t>‹#›</a:t>
            </a:fld>
            <a:endParaRPr lang="en-US" dirty="0"/>
          </a:p>
        </p:txBody>
      </p:sp>
      <p:sp>
        <p:nvSpPr>
          <p:cNvPr id="94" name="Slide Number Placeholder 1">
            <a:extLst>
              <a:ext uri="{FF2B5EF4-FFF2-40B4-BE49-F238E27FC236}">
                <a16:creationId xmlns:a16="http://schemas.microsoft.com/office/drawing/2014/main" id="{ECFA99D1-9C30-40AD-B493-09A404A6BE09}"/>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cs typeface="Arial" charset="0"/>
              </a:rPr>
              <a:pPr/>
              <a:t>‹#›</a:t>
            </a:fld>
            <a:endParaRPr lang="en-US" dirty="0"/>
          </a:p>
        </p:txBody>
      </p:sp>
      <p:sp>
        <p:nvSpPr>
          <p:cNvPr id="127" name="Title 1">
            <a:extLst>
              <a:ext uri="{FF2B5EF4-FFF2-40B4-BE49-F238E27FC236}">
                <a16:creationId xmlns:a16="http://schemas.microsoft.com/office/drawing/2014/main" id="{627726F1-4C4D-4241-94FF-13E31702F0B8}"/>
              </a:ext>
            </a:extLst>
          </p:cNvPr>
          <p:cNvSpPr txBox="1">
            <a:spLocks/>
          </p:cNvSpPr>
          <p:nvPr userDrawn="1"/>
        </p:nvSpPr>
        <p:spPr>
          <a:xfrm>
            <a:off x="609600" y="274638"/>
            <a:ext cx="10972800" cy="7207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200" dirty="0"/>
              <a:t>Ameresco’s Advanced Technology Portfolio</a:t>
            </a:r>
          </a:p>
        </p:txBody>
      </p:sp>
      <p:grpSp>
        <p:nvGrpSpPr>
          <p:cNvPr id="40" name="Group 39">
            <a:extLst>
              <a:ext uri="{FF2B5EF4-FFF2-40B4-BE49-F238E27FC236}">
                <a16:creationId xmlns:a16="http://schemas.microsoft.com/office/drawing/2014/main" id="{71F87309-E16F-4684-9C51-5726A63F5353}"/>
              </a:ext>
            </a:extLst>
          </p:cNvPr>
          <p:cNvGrpSpPr/>
          <p:nvPr userDrawn="1"/>
        </p:nvGrpSpPr>
        <p:grpSpPr>
          <a:xfrm>
            <a:off x="762140" y="1269573"/>
            <a:ext cx="10427217" cy="4490433"/>
            <a:chOff x="762140" y="1269573"/>
            <a:chExt cx="10427217" cy="4490433"/>
          </a:xfrm>
        </p:grpSpPr>
        <p:grpSp>
          <p:nvGrpSpPr>
            <p:cNvPr id="41" name="Group 40">
              <a:extLst>
                <a:ext uri="{FF2B5EF4-FFF2-40B4-BE49-F238E27FC236}">
                  <a16:creationId xmlns:a16="http://schemas.microsoft.com/office/drawing/2014/main" id="{5728EC4D-FA93-4D89-9C45-6A7BBB6E39D4}"/>
                </a:ext>
              </a:extLst>
            </p:cNvPr>
            <p:cNvGrpSpPr/>
            <p:nvPr userDrawn="1"/>
          </p:nvGrpSpPr>
          <p:grpSpPr>
            <a:xfrm>
              <a:off x="762140" y="1398433"/>
              <a:ext cx="2502795" cy="3183124"/>
              <a:chOff x="8370016" y="1301507"/>
              <a:chExt cx="2502795" cy="3183124"/>
            </a:xfrm>
          </p:grpSpPr>
          <p:sp>
            <p:nvSpPr>
              <p:cNvPr id="63" name="TextBox 62">
                <a:extLst>
                  <a:ext uri="{FF2B5EF4-FFF2-40B4-BE49-F238E27FC236}">
                    <a16:creationId xmlns:a16="http://schemas.microsoft.com/office/drawing/2014/main" id="{49AAE60D-6D87-4401-8DF4-4B331A0BBC83}"/>
                  </a:ext>
                </a:extLst>
              </p:cNvPr>
              <p:cNvSpPr txBox="1"/>
              <p:nvPr/>
            </p:nvSpPr>
            <p:spPr>
              <a:xfrm>
                <a:off x="8819878" y="1791586"/>
                <a:ext cx="2021191" cy="2693045"/>
              </a:xfrm>
              <a:prstGeom prst="rect">
                <a:avLst/>
              </a:prstGeom>
              <a:noFill/>
            </p:spPr>
            <p:txBody>
              <a:bodyPr wrap="square" lIns="0" tIns="0" rIns="0" bIns="0" numCol="1" spcCol="0"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Smart Building </a:t>
                </a:r>
                <a:br>
                  <a:rPr lang="en-US" sz="1000" dirty="0"/>
                </a:br>
                <a:r>
                  <a:rPr lang="en-US" sz="1000" dirty="0"/>
                  <a:t>Automation &amp; Controls</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Interior Lighting and</a:t>
                </a:r>
                <a:br>
                  <a:rPr lang="en-US" sz="1000" dirty="0"/>
                </a:br>
                <a:r>
                  <a:rPr lang="en-US" sz="1000" dirty="0"/>
                  <a:t>Controls</a:t>
                </a:r>
              </a:p>
              <a:p>
                <a:pPr marL="171450" marR="0" lvl="0" indent="-171450" algn="l" defTabSz="914400" rtl="0" eaLnBrk="1" fontAlgn="auto" latinLnBrk="0" hangingPunct="1">
                  <a:lnSpc>
                    <a:spcPct val="100000"/>
                  </a:lnSpc>
                  <a:spcBef>
                    <a:spcPts val="300"/>
                  </a:spcBef>
                  <a:spcAft>
                    <a:spcPts val="300"/>
                  </a:spcAft>
                  <a:buClr>
                    <a:srgbClr val="0076BC"/>
                  </a:buClr>
                  <a:buSzTx/>
                  <a:buFont typeface="Arial" panose="020B0604020202020204" pitchFamily="34" charset="0"/>
                  <a:buChar char="•"/>
                  <a:tabLst/>
                  <a:defRPr/>
                </a:pPr>
                <a:r>
                  <a:rPr lang="en-US" sz="1000" dirty="0"/>
                  <a:t>Water / Wastewater </a:t>
                </a:r>
                <a:br>
                  <a:rPr lang="en-US" sz="1000" dirty="0"/>
                </a:br>
                <a:r>
                  <a:rPr lang="en-US" sz="1000" dirty="0"/>
                  <a:t>Efficiency &amp; Recovery</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HVAC &amp; Ventilation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Boiler &amp; Chiller System</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Industrial Optimization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Building Envelope</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Advanced Metering</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LED Street &amp; Area Lighting</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Smart Cities</a:t>
                </a:r>
              </a:p>
            </p:txBody>
          </p:sp>
          <p:pic>
            <p:nvPicPr>
              <p:cNvPr id="64" name="Picture 63" descr="A picture containing clock&#10;&#10;Description automatically generated">
                <a:extLst>
                  <a:ext uri="{FF2B5EF4-FFF2-40B4-BE49-F238E27FC236}">
                    <a16:creationId xmlns:a16="http://schemas.microsoft.com/office/drawing/2014/main" id="{9D9C9C93-C8F9-4A14-983E-3648691E47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70016" y="1326030"/>
                <a:ext cx="337166" cy="323296"/>
              </a:xfrm>
              <a:prstGeom prst="rect">
                <a:avLst/>
              </a:prstGeom>
            </p:spPr>
          </p:pic>
          <p:sp>
            <p:nvSpPr>
              <p:cNvPr id="65" name="TextBox 64">
                <a:extLst>
                  <a:ext uri="{FF2B5EF4-FFF2-40B4-BE49-F238E27FC236}">
                    <a16:creationId xmlns:a16="http://schemas.microsoft.com/office/drawing/2014/main" id="{041A9330-4B6F-4865-B467-7EA9FD5CF9D2}"/>
                  </a:ext>
                </a:extLst>
              </p:cNvPr>
              <p:cNvSpPr txBox="1"/>
              <p:nvPr/>
            </p:nvSpPr>
            <p:spPr>
              <a:xfrm>
                <a:off x="8813108" y="1301507"/>
                <a:ext cx="2059703" cy="369332"/>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Energy Efficiency</a:t>
                </a:r>
              </a:p>
            </p:txBody>
          </p:sp>
        </p:grpSp>
        <p:grpSp>
          <p:nvGrpSpPr>
            <p:cNvPr id="42" name="Group 41">
              <a:extLst>
                <a:ext uri="{FF2B5EF4-FFF2-40B4-BE49-F238E27FC236}">
                  <a16:creationId xmlns:a16="http://schemas.microsoft.com/office/drawing/2014/main" id="{970CB732-4019-42F1-B218-825C655F04B6}"/>
                </a:ext>
              </a:extLst>
            </p:cNvPr>
            <p:cNvGrpSpPr/>
            <p:nvPr userDrawn="1"/>
          </p:nvGrpSpPr>
          <p:grpSpPr>
            <a:xfrm>
              <a:off x="3908291" y="3520590"/>
              <a:ext cx="3774602" cy="2070883"/>
              <a:chOff x="393146" y="1176318"/>
              <a:chExt cx="3774602" cy="2070883"/>
            </a:xfrm>
          </p:grpSpPr>
          <p:sp>
            <p:nvSpPr>
              <p:cNvPr id="60" name="TextBox 59">
                <a:extLst>
                  <a:ext uri="{FF2B5EF4-FFF2-40B4-BE49-F238E27FC236}">
                    <a16:creationId xmlns:a16="http://schemas.microsoft.com/office/drawing/2014/main" id="{12C8068E-CEDD-42D2-8BBF-8B4B250E6C87}"/>
                  </a:ext>
                </a:extLst>
              </p:cNvPr>
              <p:cNvSpPr txBox="1"/>
              <p:nvPr/>
            </p:nvSpPr>
            <p:spPr>
              <a:xfrm>
                <a:off x="1074707" y="1939151"/>
                <a:ext cx="2202526" cy="1308050"/>
              </a:xfrm>
              <a:prstGeom prst="rect">
                <a:avLst/>
              </a:prstGeom>
              <a:noFill/>
            </p:spPr>
            <p:txBody>
              <a:bodyPr wrap="none" lIns="0" tIns="0" rIns="0" bIns="0"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Energy Analytics</a:t>
                </a:r>
              </a:p>
              <a:p>
                <a:pPr marL="628650" lvl="1" indent="-171450">
                  <a:lnSpc>
                    <a:spcPct val="100000"/>
                  </a:lnSpc>
                  <a:spcBef>
                    <a:spcPts val="300"/>
                  </a:spcBef>
                  <a:spcAft>
                    <a:spcPts val="300"/>
                  </a:spcAft>
                  <a:buClr>
                    <a:srgbClr val="F9A14A"/>
                  </a:buClr>
                  <a:buFont typeface="Arial" panose="020B0604020202020204" pitchFamily="34" charset="0"/>
                  <a:buChar char="–"/>
                </a:pPr>
                <a:r>
                  <a:rPr lang="en-US" sz="1000" dirty="0"/>
                  <a:t>AssetPlanner® </a:t>
                </a:r>
              </a:p>
              <a:p>
                <a:pPr marL="628650" lvl="1" indent="-171450">
                  <a:lnSpc>
                    <a:spcPct val="100000"/>
                  </a:lnSpc>
                  <a:spcBef>
                    <a:spcPts val="300"/>
                  </a:spcBef>
                  <a:spcAft>
                    <a:spcPts val="300"/>
                  </a:spcAft>
                  <a:buClr>
                    <a:srgbClr val="F9A14A"/>
                  </a:buClr>
                  <a:buFont typeface="Arial" panose="020B0604020202020204" pitchFamily="34" charset="0"/>
                  <a:buChar char="–"/>
                </a:pPr>
                <a:r>
                  <a:rPr lang="en-US" sz="1000" dirty="0"/>
                  <a:t>Measurement &amp; Verification</a:t>
                </a:r>
              </a:p>
              <a:p>
                <a:pPr marL="628650" lvl="1" indent="-171450">
                  <a:lnSpc>
                    <a:spcPct val="100000"/>
                  </a:lnSpc>
                  <a:spcBef>
                    <a:spcPts val="300"/>
                  </a:spcBef>
                  <a:spcAft>
                    <a:spcPts val="300"/>
                  </a:spcAft>
                  <a:buClr>
                    <a:srgbClr val="F9A14A"/>
                  </a:buClr>
                  <a:buFont typeface="Arial" panose="020B0604020202020204" pitchFamily="34" charset="0"/>
                  <a:buChar char="–"/>
                </a:pPr>
                <a:r>
                  <a:rPr lang="en-US" sz="1000" dirty="0"/>
                  <a:t>Advanced Metering</a:t>
                </a:r>
              </a:p>
              <a:p>
                <a:pPr marL="628650" lvl="1" indent="-171450">
                  <a:lnSpc>
                    <a:spcPct val="100000"/>
                  </a:lnSpc>
                  <a:spcBef>
                    <a:spcPts val="300"/>
                  </a:spcBef>
                  <a:spcAft>
                    <a:spcPts val="300"/>
                  </a:spcAft>
                  <a:buClr>
                    <a:srgbClr val="F9A14A"/>
                  </a:buClr>
                  <a:buFont typeface="Arial" panose="020B0604020202020204" pitchFamily="34" charset="0"/>
                  <a:buChar char="–"/>
                </a:pPr>
                <a:r>
                  <a:rPr lang="en-US" sz="1000" dirty="0"/>
                  <a:t>VisionDSM (AEG)</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Energy Supply Management</a:t>
                </a:r>
              </a:p>
            </p:txBody>
          </p:sp>
          <p:pic>
            <p:nvPicPr>
              <p:cNvPr id="61" name="Picture 60" descr="A picture containing room&#10;&#10;Description automatically generated">
                <a:extLst>
                  <a:ext uri="{FF2B5EF4-FFF2-40B4-BE49-F238E27FC236}">
                    <a16:creationId xmlns:a16="http://schemas.microsoft.com/office/drawing/2014/main" id="{F3FD3A1A-7ABD-48FA-B725-5CD6C1015A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3146" y="1176318"/>
                <a:ext cx="675802" cy="675262"/>
              </a:xfrm>
              <a:prstGeom prst="rect">
                <a:avLst/>
              </a:prstGeom>
            </p:spPr>
          </p:pic>
          <p:sp>
            <p:nvSpPr>
              <p:cNvPr id="62" name="TextBox 61">
                <a:extLst>
                  <a:ext uri="{FF2B5EF4-FFF2-40B4-BE49-F238E27FC236}">
                    <a16:creationId xmlns:a16="http://schemas.microsoft.com/office/drawing/2014/main" id="{1417F187-2ADD-4975-ACEE-321A894388B5}"/>
                  </a:ext>
                </a:extLst>
              </p:cNvPr>
              <p:cNvSpPr txBox="1"/>
              <p:nvPr/>
            </p:nvSpPr>
            <p:spPr>
              <a:xfrm>
                <a:off x="1068948" y="1260827"/>
                <a:ext cx="3098800" cy="646331"/>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Energy Analytics and </a:t>
                </a:r>
                <a:br>
                  <a:rPr lang="en-US" dirty="0">
                    <a:solidFill>
                      <a:schemeClr val="accent4"/>
                    </a:solidFill>
                    <a:latin typeface="Arial" panose="020B0604020202020204" pitchFamily="34" charset="0"/>
                    <a:cs typeface="Arial" panose="020B0604020202020204" pitchFamily="34" charset="0"/>
                  </a:rPr>
                </a:br>
                <a:r>
                  <a:rPr lang="en-US" dirty="0">
                    <a:solidFill>
                      <a:schemeClr val="accent4"/>
                    </a:solidFill>
                    <a:latin typeface="Arial" panose="020B0604020202020204" pitchFamily="34" charset="0"/>
                    <a:cs typeface="Arial" panose="020B0604020202020204" pitchFamily="34" charset="0"/>
                  </a:rPr>
                  <a:t>Supply Management</a:t>
                </a:r>
              </a:p>
            </p:txBody>
          </p:sp>
        </p:grpSp>
        <p:grpSp>
          <p:nvGrpSpPr>
            <p:cNvPr id="43" name="Group 42">
              <a:extLst>
                <a:ext uri="{FF2B5EF4-FFF2-40B4-BE49-F238E27FC236}">
                  <a16:creationId xmlns:a16="http://schemas.microsoft.com/office/drawing/2014/main" id="{8D889A0A-40CB-454D-8871-CF05C38B6BFE}"/>
                </a:ext>
              </a:extLst>
            </p:cNvPr>
            <p:cNvGrpSpPr/>
            <p:nvPr userDrawn="1"/>
          </p:nvGrpSpPr>
          <p:grpSpPr>
            <a:xfrm>
              <a:off x="8429835" y="3608233"/>
              <a:ext cx="2683322" cy="2151773"/>
              <a:chOff x="4914690" y="1263961"/>
              <a:chExt cx="2683322" cy="2151773"/>
            </a:xfrm>
          </p:grpSpPr>
          <p:sp>
            <p:nvSpPr>
              <p:cNvPr id="57" name="TextBox 56">
                <a:extLst>
                  <a:ext uri="{FF2B5EF4-FFF2-40B4-BE49-F238E27FC236}">
                    <a16:creationId xmlns:a16="http://schemas.microsoft.com/office/drawing/2014/main" id="{B210294D-BC4F-4735-8B9E-DD6C624CD38C}"/>
                  </a:ext>
                </a:extLst>
              </p:cNvPr>
              <p:cNvSpPr txBox="1"/>
              <p:nvPr/>
            </p:nvSpPr>
            <p:spPr>
              <a:xfrm>
                <a:off x="5486906" y="1861462"/>
                <a:ext cx="2111106" cy="1554272"/>
              </a:xfrm>
              <a:prstGeom prst="rect">
                <a:avLst/>
              </a:prstGeom>
              <a:noFill/>
            </p:spPr>
            <p:txBody>
              <a:bodyPr wrap="square"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Plant O&amp;M</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Solar O&amp;M</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Facility Management Services</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System Repair &amp; Restoration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Lighting System Maintenance</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Control System Predictive Maintenance</a:t>
                </a:r>
              </a:p>
            </p:txBody>
          </p:sp>
          <p:pic>
            <p:nvPicPr>
              <p:cNvPr id="58" name="Picture 57" descr="A close up of a logo&#10;&#10;Description automatically generated">
                <a:extLst>
                  <a:ext uri="{FF2B5EF4-FFF2-40B4-BE49-F238E27FC236}">
                    <a16:creationId xmlns:a16="http://schemas.microsoft.com/office/drawing/2014/main" id="{01B82DD6-B722-4214-A6B3-C1B51F0457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14690" y="1295429"/>
                <a:ext cx="562554" cy="562554"/>
              </a:xfrm>
              <a:prstGeom prst="rect">
                <a:avLst/>
              </a:prstGeom>
            </p:spPr>
          </p:pic>
          <p:sp>
            <p:nvSpPr>
              <p:cNvPr id="59" name="TextBox 58">
                <a:extLst>
                  <a:ext uri="{FF2B5EF4-FFF2-40B4-BE49-F238E27FC236}">
                    <a16:creationId xmlns:a16="http://schemas.microsoft.com/office/drawing/2014/main" id="{E6FE24FF-F4C1-4BFC-AD16-62C95618636A}"/>
                  </a:ext>
                </a:extLst>
              </p:cNvPr>
              <p:cNvSpPr txBox="1"/>
              <p:nvPr/>
            </p:nvSpPr>
            <p:spPr>
              <a:xfrm>
                <a:off x="5486906" y="1263961"/>
                <a:ext cx="2111106" cy="646331"/>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Operations </a:t>
                </a:r>
                <a:br>
                  <a:rPr lang="en-US" dirty="0">
                    <a:solidFill>
                      <a:schemeClr val="accent4"/>
                    </a:solidFill>
                    <a:latin typeface="Arial" panose="020B0604020202020204" pitchFamily="34" charset="0"/>
                    <a:cs typeface="Arial" panose="020B0604020202020204" pitchFamily="34" charset="0"/>
                  </a:rPr>
                </a:br>
                <a:r>
                  <a:rPr lang="en-US" dirty="0">
                    <a:solidFill>
                      <a:schemeClr val="accent4"/>
                    </a:solidFill>
                    <a:latin typeface="Arial" panose="020B0604020202020204" pitchFamily="34" charset="0"/>
                    <a:cs typeface="Arial" panose="020B0604020202020204" pitchFamily="34" charset="0"/>
                  </a:rPr>
                  <a:t>and Maintenance</a:t>
                </a:r>
              </a:p>
            </p:txBody>
          </p:sp>
        </p:grpSp>
        <p:cxnSp>
          <p:nvCxnSpPr>
            <p:cNvPr id="44" name="Straight Connector 43">
              <a:extLst>
                <a:ext uri="{FF2B5EF4-FFF2-40B4-BE49-F238E27FC236}">
                  <a16:creationId xmlns:a16="http://schemas.microsoft.com/office/drawing/2014/main" id="{8BA89BFC-055B-469B-B73C-FDAC067B48E6}"/>
                </a:ext>
              </a:extLst>
            </p:cNvPr>
            <p:cNvCxnSpPr>
              <a:cxnSpLocks/>
            </p:cNvCxnSpPr>
            <p:nvPr userDrawn="1"/>
          </p:nvCxnSpPr>
          <p:spPr>
            <a:xfrm>
              <a:off x="918187" y="1930798"/>
              <a:ext cx="0" cy="2797295"/>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C2C7F79-C09D-4D99-9631-D7C5A794AE75}"/>
                </a:ext>
              </a:extLst>
            </p:cNvPr>
            <p:cNvCxnSpPr>
              <a:cxnSpLocks/>
            </p:cNvCxnSpPr>
            <p:nvPr userDrawn="1"/>
          </p:nvCxnSpPr>
          <p:spPr>
            <a:xfrm>
              <a:off x="4287066" y="4125643"/>
              <a:ext cx="0" cy="15544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DC3C1774-71D3-4D34-8C0A-64CC974A1501}"/>
                </a:ext>
              </a:extLst>
            </p:cNvPr>
            <p:cNvCxnSpPr>
              <a:cxnSpLocks/>
            </p:cNvCxnSpPr>
            <p:nvPr userDrawn="1"/>
          </p:nvCxnSpPr>
          <p:spPr>
            <a:xfrm>
              <a:off x="8763816" y="4195852"/>
              <a:ext cx="0" cy="15544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47" name="Group 46">
              <a:extLst>
                <a:ext uri="{FF2B5EF4-FFF2-40B4-BE49-F238E27FC236}">
                  <a16:creationId xmlns:a16="http://schemas.microsoft.com/office/drawing/2014/main" id="{4382F3BB-E568-4BCA-B2E6-5C0AF130C9C7}"/>
                </a:ext>
              </a:extLst>
            </p:cNvPr>
            <p:cNvGrpSpPr/>
            <p:nvPr userDrawn="1"/>
          </p:nvGrpSpPr>
          <p:grpSpPr>
            <a:xfrm>
              <a:off x="3968435" y="1269573"/>
              <a:ext cx="4609726" cy="2365745"/>
              <a:chOff x="453290" y="3592551"/>
              <a:chExt cx="4609726" cy="2365745"/>
            </a:xfrm>
          </p:grpSpPr>
          <p:sp>
            <p:nvSpPr>
              <p:cNvPr id="54" name="TextBox 53">
                <a:extLst>
                  <a:ext uri="{FF2B5EF4-FFF2-40B4-BE49-F238E27FC236}">
                    <a16:creationId xmlns:a16="http://schemas.microsoft.com/office/drawing/2014/main" id="{DCABBD99-22EB-4767-B99A-F9CAE25FD45A}"/>
                  </a:ext>
                </a:extLst>
              </p:cNvPr>
              <p:cNvSpPr txBox="1"/>
              <p:nvPr/>
            </p:nvSpPr>
            <p:spPr>
              <a:xfrm>
                <a:off x="1074707" y="4406589"/>
                <a:ext cx="3988309" cy="1551707"/>
              </a:xfrm>
              <a:prstGeom prst="rect">
                <a:avLst/>
              </a:prstGeom>
              <a:noFill/>
            </p:spPr>
            <p:txBody>
              <a:bodyPr wrap="square" lIns="0" tIns="0" rIns="0" bIns="0" numCol="2"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Cogeneration Plants</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Solar (On-Grid &amp; Off-Grid)</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Batteries and Energy Storage</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Biomass, Biogas, Landfill </a:t>
                </a:r>
                <a:br>
                  <a:rPr lang="en-US" sz="1000" dirty="0"/>
                </a:br>
                <a:r>
                  <a:rPr lang="en-US" sz="1000" dirty="0"/>
                  <a:t>Gas to Energy, RNG</a:t>
                </a:r>
              </a:p>
              <a:p>
                <a:pPr marL="171450" indent="-171450">
                  <a:lnSpc>
                    <a:spcPct val="100000"/>
                  </a:lnSpc>
                  <a:spcBef>
                    <a:spcPts val="300"/>
                  </a:spcBef>
                  <a:spcAft>
                    <a:spcPts val="300"/>
                  </a:spcAft>
                  <a:buClr>
                    <a:srgbClr val="0076BC"/>
                  </a:buClr>
                  <a:buFont typeface="Arial" panose="020B0604020202020204" pitchFamily="34" charset="0"/>
                  <a:buChar char="•"/>
                </a:pPr>
                <a:endParaRPr lang="en-US" sz="1000" dirty="0"/>
              </a:p>
              <a:p>
                <a:pPr marL="171450" indent="-171450">
                  <a:lnSpc>
                    <a:spcPct val="100000"/>
                  </a:lnSpc>
                  <a:spcBef>
                    <a:spcPts val="300"/>
                  </a:spcBef>
                  <a:spcAft>
                    <a:spcPts val="300"/>
                  </a:spcAft>
                  <a:buClr>
                    <a:srgbClr val="0076BC"/>
                  </a:buClr>
                  <a:buFont typeface="Arial" panose="020B0604020202020204" pitchFamily="34" charset="0"/>
                  <a:buChar char="•"/>
                </a:pPr>
                <a:endParaRPr lang="en-US" sz="1000" dirty="0"/>
              </a:p>
              <a:p>
                <a:pPr marL="171450" marR="0" lvl="0" indent="-171450" algn="l" defTabSz="914400" rtl="0" eaLnBrk="1" fontAlgn="auto" latinLnBrk="0" hangingPunct="1">
                  <a:lnSpc>
                    <a:spcPct val="100000"/>
                  </a:lnSpc>
                  <a:spcBef>
                    <a:spcPts val="300"/>
                  </a:spcBef>
                  <a:spcAft>
                    <a:spcPts val="300"/>
                  </a:spcAft>
                  <a:buClr>
                    <a:srgbClr val="0076BC"/>
                  </a:buClr>
                  <a:buSzTx/>
                  <a:buFont typeface="Arial" panose="020B0604020202020204" pitchFamily="34" charset="0"/>
                  <a:buChar char="•"/>
                  <a:tabLst/>
                  <a:defRPr/>
                </a:pPr>
                <a:r>
                  <a:rPr lang="en-US" sz="1000" dirty="0"/>
                  <a:t>Microgrid</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Geothermal</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Wind</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EV Charging</a:t>
                </a:r>
              </a:p>
            </p:txBody>
          </p:sp>
          <p:pic>
            <p:nvPicPr>
              <p:cNvPr id="55" name="Picture 54" descr="A picture containing airplane, clock&#10;&#10;Description automatically generated">
                <a:extLst>
                  <a:ext uri="{FF2B5EF4-FFF2-40B4-BE49-F238E27FC236}">
                    <a16:creationId xmlns:a16="http://schemas.microsoft.com/office/drawing/2014/main" id="{530EC2BA-3893-429D-86FB-204D566726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3290" y="3592551"/>
                <a:ext cx="600794" cy="601274"/>
              </a:xfrm>
              <a:prstGeom prst="rect">
                <a:avLst/>
              </a:prstGeom>
            </p:spPr>
          </p:pic>
          <p:sp>
            <p:nvSpPr>
              <p:cNvPr id="56" name="TextBox 55">
                <a:extLst>
                  <a:ext uri="{FF2B5EF4-FFF2-40B4-BE49-F238E27FC236}">
                    <a16:creationId xmlns:a16="http://schemas.microsoft.com/office/drawing/2014/main" id="{ED5A0C98-0342-4A1F-86FD-D99CAAEAF488}"/>
                  </a:ext>
                </a:extLst>
              </p:cNvPr>
              <p:cNvSpPr txBox="1"/>
              <p:nvPr/>
            </p:nvSpPr>
            <p:spPr>
              <a:xfrm>
                <a:off x="1037206" y="3736165"/>
                <a:ext cx="3568352" cy="646331"/>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Distributed Energy Generation, Storage &amp; Microgrids</a:t>
                </a:r>
              </a:p>
            </p:txBody>
          </p:sp>
        </p:grpSp>
        <p:grpSp>
          <p:nvGrpSpPr>
            <p:cNvPr id="48" name="Group 47">
              <a:extLst>
                <a:ext uri="{FF2B5EF4-FFF2-40B4-BE49-F238E27FC236}">
                  <a16:creationId xmlns:a16="http://schemas.microsoft.com/office/drawing/2014/main" id="{4B7658E1-F6AA-441D-9A4C-B29C15C90764}"/>
                </a:ext>
              </a:extLst>
            </p:cNvPr>
            <p:cNvGrpSpPr/>
            <p:nvPr userDrawn="1"/>
          </p:nvGrpSpPr>
          <p:grpSpPr>
            <a:xfrm>
              <a:off x="8469842" y="1288751"/>
              <a:ext cx="2719515" cy="1790343"/>
              <a:chOff x="4878497" y="3611729"/>
              <a:chExt cx="2719515" cy="1790343"/>
            </a:xfrm>
          </p:grpSpPr>
          <p:sp>
            <p:nvSpPr>
              <p:cNvPr id="51" name="TextBox 50">
                <a:extLst>
                  <a:ext uri="{FF2B5EF4-FFF2-40B4-BE49-F238E27FC236}">
                    <a16:creationId xmlns:a16="http://schemas.microsoft.com/office/drawing/2014/main" id="{49C3389F-1CE4-493F-A92C-FA8C83ED44A3}"/>
                  </a:ext>
                </a:extLst>
              </p:cNvPr>
              <p:cNvSpPr txBox="1"/>
              <p:nvPr/>
            </p:nvSpPr>
            <p:spPr>
              <a:xfrm>
                <a:off x="5422145" y="4078633"/>
                <a:ext cx="2175867" cy="1323439"/>
              </a:xfrm>
              <a:prstGeom prst="rect">
                <a:avLst/>
              </a:prstGeom>
              <a:noFill/>
            </p:spPr>
            <p:txBody>
              <a:bodyPr wrap="square"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Utility Distribution System</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Retrofits/Expansion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Modernization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New Construction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Monetization / </a:t>
                </a:r>
                <a:br>
                  <a:rPr lang="en-US" sz="1000" dirty="0"/>
                </a:br>
                <a:r>
                  <a:rPr lang="en-US" sz="1000" dirty="0"/>
                  <a:t>Ownership &amp; Operation</a:t>
                </a:r>
              </a:p>
            </p:txBody>
          </p:sp>
          <p:pic>
            <p:nvPicPr>
              <p:cNvPr id="52" name="Picture 51" descr="A picture containing drawing&#10;&#10;Description automatically generated">
                <a:extLst>
                  <a:ext uri="{FF2B5EF4-FFF2-40B4-BE49-F238E27FC236}">
                    <a16:creationId xmlns:a16="http://schemas.microsoft.com/office/drawing/2014/main" id="{EF6727A3-BE3C-4902-B00C-726858E2976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78497" y="3611729"/>
                <a:ext cx="547012" cy="547450"/>
              </a:xfrm>
              <a:prstGeom prst="rect">
                <a:avLst/>
              </a:prstGeom>
            </p:spPr>
          </p:pic>
          <p:sp>
            <p:nvSpPr>
              <p:cNvPr id="53" name="TextBox 52">
                <a:extLst>
                  <a:ext uri="{FF2B5EF4-FFF2-40B4-BE49-F238E27FC236}">
                    <a16:creationId xmlns:a16="http://schemas.microsoft.com/office/drawing/2014/main" id="{893586E1-8D8A-452B-8EFC-593468D287DC}"/>
                  </a:ext>
                </a:extLst>
              </p:cNvPr>
              <p:cNvSpPr txBox="1"/>
              <p:nvPr/>
            </p:nvSpPr>
            <p:spPr>
              <a:xfrm>
                <a:off x="5422145" y="3736165"/>
                <a:ext cx="1544181" cy="369332"/>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Infrastructure</a:t>
                </a:r>
              </a:p>
            </p:txBody>
          </p:sp>
        </p:grpSp>
        <p:cxnSp>
          <p:nvCxnSpPr>
            <p:cNvPr id="49" name="Straight Connector 48">
              <a:extLst>
                <a:ext uri="{FF2B5EF4-FFF2-40B4-BE49-F238E27FC236}">
                  <a16:creationId xmlns:a16="http://schemas.microsoft.com/office/drawing/2014/main" id="{F56EB2F1-E88F-4107-B0BB-FFB397764A7B}"/>
                </a:ext>
              </a:extLst>
            </p:cNvPr>
            <p:cNvCxnSpPr>
              <a:cxnSpLocks/>
            </p:cNvCxnSpPr>
            <p:nvPr userDrawn="1"/>
          </p:nvCxnSpPr>
          <p:spPr>
            <a:xfrm>
              <a:off x="4268016" y="1859234"/>
              <a:ext cx="0" cy="1413164"/>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C257D4DD-BBFF-4D2A-A46B-63AA02DD4056}"/>
                </a:ext>
              </a:extLst>
            </p:cNvPr>
            <p:cNvCxnSpPr>
              <a:cxnSpLocks/>
            </p:cNvCxnSpPr>
            <p:nvPr userDrawn="1"/>
          </p:nvCxnSpPr>
          <p:spPr>
            <a:xfrm>
              <a:off x="8745685" y="1859234"/>
              <a:ext cx="0" cy="1413164"/>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4474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MRC-Financin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17AEB4-F277-4F41-BC1C-820CAE00D8F9}"/>
              </a:ext>
            </a:extLst>
          </p:cNvPr>
          <p:cNvGrpSpPr/>
          <p:nvPr userDrawn="1"/>
        </p:nvGrpSpPr>
        <p:grpSpPr>
          <a:xfrm>
            <a:off x="-3175" y="5729392"/>
            <a:ext cx="12195175" cy="1138133"/>
            <a:chOff x="-3175" y="5719867"/>
            <a:chExt cx="12195175" cy="1138133"/>
          </a:xfrm>
        </p:grpSpPr>
        <p:sp>
          <p:nvSpPr>
            <p:cNvPr id="20" name="Triangle 2">
              <a:extLst>
                <a:ext uri="{FF2B5EF4-FFF2-40B4-BE49-F238E27FC236}">
                  <a16:creationId xmlns:a16="http://schemas.microsoft.com/office/drawing/2014/main" id="{14A98557-147A-B545-AAB4-CE39946EFE57}"/>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Triangle 2">
              <a:extLst>
                <a:ext uri="{FF2B5EF4-FFF2-40B4-BE49-F238E27FC236}">
                  <a16:creationId xmlns:a16="http://schemas.microsoft.com/office/drawing/2014/main" id="{197ACFF4-5061-DC42-AF2A-603FA39D77B1}"/>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Triangle 2">
              <a:extLst>
                <a:ext uri="{FF2B5EF4-FFF2-40B4-BE49-F238E27FC236}">
                  <a16:creationId xmlns:a16="http://schemas.microsoft.com/office/drawing/2014/main" id="{5041B1B6-8760-9E45-A458-D7719CD7B202}"/>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1D79FE01-E504-EE4C-9059-0B5C5D534331}"/>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9">
            <a:extLst>
              <a:ext uri="{FF2B5EF4-FFF2-40B4-BE49-F238E27FC236}">
                <a16:creationId xmlns:a16="http://schemas.microsoft.com/office/drawing/2014/main" id="{5C4AE2ED-C892-0C44-94B1-8EA8773FCDF7}"/>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24" name="Picture 23">
            <a:extLst>
              <a:ext uri="{FF2B5EF4-FFF2-40B4-BE49-F238E27FC236}">
                <a16:creationId xmlns:a16="http://schemas.microsoft.com/office/drawing/2014/main" id="{E6E4E664-4B22-9C48-B57A-0EA76F47B4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66" name="Slide Number Placeholder 3">
            <a:extLst>
              <a:ext uri="{FF2B5EF4-FFF2-40B4-BE49-F238E27FC236}">
                <a16:creationId xmlns:a16="http://schemas.microsoft.com/office/drawing/2014/main" id="{EF62CE65-A726-4077-8844-573689FD9568}"/>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dirty="0"/>
          </a:p>
        </p:txBody>
      </p:sp>
      <p:sp>
        <p:nvSpPr>
          <p:cNvPr id="111" name="Title 1">
            <a:extLst>
              <a:ext uri="{FF2B5EF4-FFF2-40B4-BE49-F238E27FC236}">
                <a16:creationId xmlns:a16="http://schemas.microsoft.com/office/drawing/2014/main" id="{57EB090B-F351-4590-97DD-35969CDD878F}"/>
              </a:ext>
            </a:extLst>
          </p:cNvPr>
          <p:cNvSpPr txBox="1">
            <a:spLocks/>
          </p:cNvSpPr>
          <p:nvPr userDrawn="1"/>
        </p:nvSpPr>
        <p:spPr>
          <a:xfrm>
            <a:off x="609600" y="274638"/>
            <a:ext cx="10972800" cy="7207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200" dirty="0"/>
              <a:t>Unique Ability to Finance Any Opportunity</a:t>
            </a:r>
          </a:p>
        </p:txBody>
      </p:sp>
      <p:sp>
        <p:nvSpPr>
          <p:cNvPr id="57" name="TextBox 56">
            <a:extLst>
              <a:ext uri="{FF2B5EF4-FFF2-40B4-BE49-F238E27FC236}">
                <a16:creationId xmlns:a16="http://schemas.microsoft.com/office/drawing/2014/main" id="{511EAAF7-001B-4AFD-A899-6DEB7D9A50E2}"/>
              </a:ext>
            </a:extLst>
          </p:cNvPr>
          <p:cNvSpPr txBox="1"/>
          <p:nvPr userDrawn="1"/>
        </p:nvSpPr>
        <p:spPr>
          <a:xfrm>
            <a:off x="243514" y="3434095"/>
            <a:ext cx="11677141" cy="1831784"/>
          </a:xfrm>
          <a:prstGeom prst="rect">
            <a:avLst/>
          </a:prstGeom>
          <a:noFill/>
        </p:spPr>
        <p:txBody>
          <a:bodyPr wrap="square" rtlCol="0">
            <a:spAutoFit/>
          </a:bodyPr>
          <a:lstStyle/>
          <a:p>
            <a:pPr algn="ctr">
              <a:lnSpc>
                <a:spcPct val="250000"/>
              </a:lnSpc>
            </a:pPr>
            <a:r>
              <a:rPr lang="en-US" sz="1600" b="1" dirty="0">
                <a:solidFill>
                  <a:schemeClr val="tx2"/>
                </a:solidFill>
              </a:rPr>
              <a:t>Performance Contracting (ESPC, UESC)      Design, Build, Own, Operate, Maintain (DBOOM)</a:t>
            </a:r>
          </a:p>
          <a:p>
            <a:pPr algn="ctr">
              <a:lnSpc>
                <a:spcPct val="250000"/>
              </a:lnSpc>
            </a:pPr>
            <a:r>
              <a:rPr lang="en-US" sz="1600" b="1" dirty="0">
                <a:solidFill>
                  <a:schemeClr val="tx2"/>
                </a:solidFill>
              </a:rPr>
              <a:t>Power Purchase Agreements (PPA)      Design-Build      Engineer-Procure-Construct (EPC)</a:t>
            </a:r>
          </a:p>
          <a:p>
            <a:pPr algn="ctr">
              <a:lnSpc>
                <a:spcPct val="250000"/>
              </a:lnSpc>
            </a:pPr>
            <a:r>
              <a:rPr lang="en-US" sz="1600" b="1" dirty="0">
                <a:solidFill>
                  <a:schemeClr val="tx2"/>
                </a:solidFill>
              </a:rPr>
              <a:t>Energy Service Agreements (ESA)      Public-Private Partnership (P3)      Energy-as-a-Service (EaaS)</a:t>
            </a:r>
          </a:p>
        </p:txBody>
      </p:sp>
      <p:cxnSp>
        <p:nvCxnSpPr>
          <p:cNvPr id="58" name="Straight Connector 57">
            <a:extLst>
              <a:ext uri="{FF2B5EF4-FFF2-40B4-BE49-F238E27FC236}">
                <a16:creationId xmlns:a16="http://schemas.microsoft.com/office/drawing/2014/main" id="{69806F0C-3583-4BE0-9368-F819134DFE92}"/>
              </a:ext>
            </a:extLst>
          </p:cNvPr>
          <p:cNvCxnSpPr>
            <a:cxnSpLocks/>
          </p:cNvCxnSpPr>
          <p:nvPr userDrawn="1"/>
        </p:nvCxnSpPr>
        <p:spPr>
          <a:xfrm>
            <a:off x="5691321" y="3634819"/>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2E782BF9-06F5-4590-900A-7D3162EB1038}"/>
              </a:ext>
            </a:extLst>
          </p:cNvPr>
          <p:cNvCxnSpPr>
            <a:cxnSpLocks/>
          </p:cNvCxnSpPr>
          <p:nvPr userDrawn="1"/>
        </p:nvCxnSpPr>
        <p:spPr>
          <a:xfrm>
            <a:off x="5317941" y="4216990"/>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AF9EFC9C-2725-481F-9593-E6EDA7E1450D}"/>
              </a:ext>
            </a:extLst>
          </p:cNvPr>
          <p:cNvCxnSpPr>
            <a:cxnSpLocks/>
          </p:cNvCxnSpPr>
          <p:nvPr userDrawn="1"/>
        </p:nvCxnSpPr>
        <p:spPr>
          <a:xfrm>
            <a:off x="6934418" y="4216990"/>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AF849916-1E91-43A9-B261-06E9FE455C3D}"/>
              </a:ext>
            </a:extLst>
          </p:cNvPr>
          <p:cNvCxnSpPr>
            <a:cxnSpLocks/>
          </p:cNvCxnSpPr>
          <p:nvPr userDrawn="1"/>
        </p:nvCxnSpPr>
        <p:spPr>
          <a:xfrm>
            <a:off x="4720793" y="4864288"/>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032DCA8-F485-42B8-BFC7-8333048F1DB5}"/>
              </a:ext>
            </a:extLst>
          </p:cNvPr>
          <p:cNvCxnSpPr>
            <a:cxnSpLocks/>
          </p:cNvCxnSpPr>
          <p:nvPr userDrawn="1"/>
        </p:nvCxnSpPr>
        <p:spPr>
          <a:xfrm>
            <a:off x="8043113" y="4864288"/>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A3D982EC-C571-4CCD-98E2-85F0E85EA254}"/>
              </a:ext>
            </a:extLst>
          </p:cNvPr>
          <p:cNvSpPr txBox="1"/>
          <p:nvPr userDrawn="1"/>
        </p:nvSpPr>
        <p:spPr>
          <a:xfrm>
            <a:off x="609600" y="1368209"/>
            <a:ext cx="11077575" cy="2077492"/>
          </a:xfrm>
          <a:prstGeom prst="rect">
            <a:avLst/>
          </a:prstGeom>
          <a:noFill/>
        </p:spPr>
        <p:txBody>
          <a:bodyPr wrap="square" rtlCol="0">
            <a:spAutoFit/>
          </a:bodyPr>
          <a:lstStyle/>
          <a:p>
            <a:pPr marL="293687" marR="0" lvl="0" indent="-285750" algn="l" defTabSz="457200" rtl="0" eaLnBrk="1" fontAlgn="auto" latinLnBrk="0" hangingPunct="1">
              <a:lnSpc>
                <a:spcPct val="120000"/>
              </a:lnSpc>
              <a:spcBef>
                <a:spcPts val="600"/>
              </a:spcBef>
              <a:spcAft>
                <a:spcPts val="0"/>
              </a:spcAft>
              <a:buClr>
                <a:srgbClr val="0065A3"/>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$10+ Billion in energy solutions across financing models, markets &amp; technologies</a:t>
            </a:r>
          </a:p>
          <a:p>
            <a:pPr marL="293687" marR="0" lvl="0" indent="-285750" algn="l" defTabSz="457200" rtl="0" eaLnBrk="1" fontAlgn="auto" latinLnBrk="0" hangingPunct="1">
              <a:lnSpc>
                <a:spcPct val="120000"/>
              </a:lnSpc>
              <a:spcBef>
                <a:spcPts val="600"/>
              </a:spcBef>
              <a:spcAft>
                <a:spcPts val="0"/>
              </a:spcAft>
              <a:buClr>
                <a:srgbClr val="0065A3"/>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Budget-neutral infrastructure upgrades use energy savings to pay for projects over time</a:t>
            </a:r>
          </a:p>
          <a:p>
            <a:pPr marL="293687" marR="0" lvl="0" indent="-285750" algn="l" defTabSz="457200" rtl="0" eaLnBrk="1" fontAlgn="auto" latinLnBrk="0" hangingPunct="1">
              <a:lnSpc>
                <a:spcPct val="120000"/>
              </a:lnSpc>
              <a:spcBef>
                <a:spcPts val="600"/>
              </a:spcBef>
              <a:spcAft>
                <a:spcPts val="0"/>
              </a:spcAft>
              <a:buClr>
                <a:srgbClr val="0065A3"/>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Options for customers to implement infrastructure upgrades on- or off-balance sheet </a:t>
            </a:r>
          </a:p>
          <a:p>
            <a:pPr marL="293687" marR="0" lvl="0" indent="-285750" algn="l" defTabSz="457200" rtl="0" eaLnBrk="1" fontAlgn="auto" latinLnBrk="0" hangingPunct="1">
              <a:lnSpc>
                <a:spcPct val="120000"/>
              </a:lnSpc>
              <a:spcBef>
                <a:spcPts val="600"/>
              </a:spcBef>
              <a:spcAft>
                <a:spcPts val="0"/>
              </a:spcAft>
              <a:buClr>
                <a:srgbClr val="0065A3"/>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Innovative funding with renewable energy certificates, grants, utility rebates &amp; tax credits</a:t>
            </a:r>
          </a:p>
          <a:p>
            <a:pPr>
              <a:spcAft>
                <a:spcPts val="0"/>
              </a:spcAft>
            </a:pPr>
            <a:endParaRPr lang="en-US" dirty="0"/>
          </a:p>
        </p:txBody>
      </p:sp>
    </p:spTree>
    <p:extLst>
      <p:ext uri="{BB962C8B-B14F-4D97-AF65-F5344CB8AC3E}">
        <p14:creationId xmlns:p14="http://schemas.microsoft.com/office/powerpoint/2010/main" val="289211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MRC-Basic Half w/ Header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8BBBEE2C-AF61-FB42-8AA4-7BEC16422FE9}"/>
              </a:ext>
            </a:extLst>
          </p:cNvPr>
          <p:cNvSpPr>
            <a:spLocks noGrp="1"/>
          </p:cNvSpPr>
          <p:nvPr>
            <p:ph sz="quarter" idx="11" hasCustomPrompt="1"/>
          </p:nvPr>
        </p:nvSpPr>
        <p:spPr>
          <a:xfrm>
            <a:off x="609601" y="1797803"/>
            <a:ext cx="5320978" cy="4289731"/>
          </a:xfrm>
          <a:prstGeom prst="rect">
            <a:avLst/>
          </a:prstGeom>
          <a:noFill/>
        </p:spPr>
        <p:txBody>
          <a:bodyPr>
            <a:normAutofit/>
          </a:bodyPr>
          <a:lstStyle>
            <a:lvl1pPr marL="7937" indent="0">
              <a:buNone/>
              <a:defRPr sz="2000"/>
            </a:lvl1pPr>
          </a:lstStyle>
          <a:p>
            <a:pPr lvl="0"/>
            <a:r>
              <a:rPr lang="en-US" dirty="0"/>
              <a:t>Click desired content icon to add </a:t>
            </a:r>
          </a:p>
        </p:txBody>
      </p:sp>
      <p:sp>
        <p:nvSpPr>
          <p:cNvPr id="12" name="Content Placeholder 4">
            <a:extLst>
              <a:ext uri="{FF2B5EF4-FFF2-40B4-BE49-F238E27FC236}">
                <a16:creationId xmlns:a16="http://schemas.microsoft.com/office/drawing/2014/main" id="{816A6EF3-0001-D04F-8930-F1A3A455E760}"/>
              </a:ext>
            </a:extLst>
          </p:cNvPr>
          <p:cNvSpPr>
            <a:spLocks noGrp="1"/>
          </p:cNvSpPr>
          <p:nvPr>
            <p:ph sz="quarter" idx="12" hasCustomPrompt="1"/>
          </p:nvPr>
        </p:nvSpPr>
        <p:spPr>
          <a:xfrm>
            <a:off x="6261423" y="1797803"/>
            <a:ext cx="5320978" cy="4289731"/>
          </a:xfrm>
          <a:prstGeom prst="rect">
            <a:avLst/>
          </a:prstGeom>
          <a:noFill/>
        </p:spPr>
        <p:txBody>
          <a:bodyPr>
            <a:normAutofit/>
          </a:bodyPr>
          <a:lstStyle>
            <a:lvl1pPr marL="7937" indent="0">
              <a:buNone/>
              <a:defRPr sz="2000"/>
            </a:lvl1pPr>
          </a:lstStyle>
          <a:p>
            <a:pPr lvl="0"/>
            <a:r>
              <a:rPr lang="en-US" dirty="0"/>
              <a:t>Click desired content icon to add </a:t>
            </a:r>
          </a:p>
        </p:txBody>
      </p:sp>
      <p:sp>
        <p:nvSpPr>
          <p:cNvPr id="3" name="Text Placeholder 2">
            <a:extLst>
              <a:ext uri="{FF2B5EF4-FFF2-40B4-BE49-F238E27FC236}">
                <a16:creationId xmlns:a16="http://schemas.microsoft.com/office/drawing/2014/main" id="{A61FB669-C9C9-5243-9955-79878553142A}"/>
              </a:ext>
            </a:extLst>
          </p:cNvPr>
          <p:cNvSpPr>
            <a:spLocks noGrp="1"/>
          </p:cNvSpPr>
          <p:nvPr>
            <p:ph type="body" sz="quarter" idx="13" hasCustomPrompt="1"/>
          </p:nvPr>
        </p:nvSpPr>
        <p:spPr>
          <a:xfrm>
            <a:off x="609600" y="1241975"/>
            <a:ext cx="5341938" cy="521102"/>
          </a:xfrm>
          <a:prstGeom prst="rect">
            <a:avLst/>
          </a:prstGeom>
        </p:spPr>
        <p:txBody>
          <a:bodyPr anchor="ctr">
            <a:noAutofit/>
          </a:bodyPr>
          <a:lstStyle>
            <a:lvl1pPr marL="7937" marR="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sz="2400">
                <a:solidFill>
                  <a:schemeClr val="accent4"/>
                </a:solidFill>
              </a:defRPr>
            </a:lvl1p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dirty="0"/>
              <a:t>Content Header 1</a:t>
            </a:r>
          </a:p>
        </p:txBody>
      </p:sp>
      <p:sp>
        <p:nvSpPr>
          <p:cNvPr id="11" name="Text Placeholder 2">
            <a:extLst>
              <a:ext uri="{FF2B5EF4-FFF2-40B4-BE49-F238E27FC236}">
                <a16:creationId xmlns:a16="http://schemas.microsoft.com/office/drawing/2014/main" id="{3651AB54-0396-6D46-8864-5388AC16ECC9}"/>
              </a:ext>
            </a:extLst>
          </p:cNvPr>
          <p:cNvSpPr>
            <a:spLocks noGrp="1"/>
          </p:cNvSpPr>
          <p:nvPr>
            <p:ph type="body" sz="quarter" idx="14" hasCustomPrompt="1"/>
          </p:nvPr>
        </p:nvSpPr>
        <p:spPr>
          <a:xfrm>
            <a:off x="6250983" y="1241975"/>
            <a:ext cx="5341938" cy="521102"/>
          </a:xfrm>
          <a:prstGeom prst="rect">
            <a:avLst/>
          </a:prstGeom>
        </p:spPr>
        <p:txBody>
          <a:bodyPr anchor="ctr">
            <a:noAutofit/>
          </a:bodyPr>
          <a:lstStyle>
            <a:lvl1pPr marL="7937" marR="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sz="2400">
                <a:solidFill>
                  <a:schemeClr val="accent4"/>
                </a:solidFill>
              </a:defRPr>
            </a:lvl1p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dirty="0"/>
              <a:t>Content Header 2</a:t>
            </a:r>
          </a:p>
        </p:txBody>
      </p:sp>
      <p:grpSp>
        <p:nvGrpSpPr>
          <p:cNvPr id="13" name="Group 12">
            <a:extLst>
              <a:ext uri="{FF2B5EF4-FFF2-40B4-BE49-F238E27FC236}">
                <a16:creationId xmlns:a16="http://schemas.microsoft.com/office/drawing/2014/main" id="{DBFB06D8-7D35-194D-8F88-B477E4630ECE}"/>
              </a:ext>
            </a:extLst>
          </p:cNvPr>
          <p:cNvGrpSpPr/>
          <p:nvPr userDrawn="1"/>
        </p:nvGrpSpPr>
        <p:grpSpPr>
          <a:xfrm>
            <a:off x="8387920" y="5630530"/>
            <a:ext cx="3804079" cy="1233408"/>
            <a:chOff x="8387920" y="5630530"/>
            <a:chExt cx="3804079" cy="1233408"/>
          </a:xfrm>
        </p:grpSpPr>
        <p:grpSp>
          <p:nvGrpSpPr>
            <p:cNvPr id="14" name="Group 13">
              <a:extLst>
                <a:ext uri="{FF2B5EF4-FFF2-40B4-BE49-F238E27FC236}">
                  <a16:creationId xmlns:a16="http://schemas.microsoft.com/office/drawing/2014/main" id="{C3BA6D4C-3DD4-464A-B676-E84049D220E2}"/>
                </a:ext>
              </a:extLst>
            </p:cNvPr>
            <p:cNvGrpSpPr/>
            <p:nvPr userDrawn="1"/>
          </p:nvGrpSpPr>
          <p:grpSpPr>
            <a:xfrm>
              <a:off x="8387920" y="5630530"/>
              <a:ext cx="3804079" cy="1233408"/>
              <a:chOff x="8387920" y="5630530"/>
              <a:chExt cx="3804079" cy="1233408"/>
            </a:xfrm>
          </p:grpSpPr>
          <p:sp>
            <p:nvSpPr>
              <p:cNvPr id="17" name="Rectangle 5">
                <a:extLst>
                  <a:ext uri="{FF2B5EF4-FFF2-40B4-BE49-F238E27FC236}">
                    <a16:creationId xmlns:a16="http://schemas.microsoft.com/office/drawing/2014/main" id="{82183EB8-8174-7A49-B9E3-E7DD38DA02E6}"/>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04BA4E20-C6A0-CE4D-83CE-F7E388377634}"/>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6" name="Graphic 15">
              <a:extLst>
                <a:ext uri="{FF2B5EF4-FFF2-40B4-BE49-F238E27FC236}">
                  <a16:creationId xmlns:a16="http://schemas.microsoft.com/office/drawing/2014/main" id="{F74F5EAF-224E-6A4F-958E-2FA525B64B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sp>
        <p:nvSpPr>
          <p:cNvPr id="19" name="Slide Number Placeholder 9">
            <a:extLst>
              <a:ext uri="{FF2B5EF4-FFF2-40B4-BE49-F238E27FC236}">
                <a16:creationId xmlns:a16="http://schemas.microsoft.com/office/drawing/2014/main" id="{E3993AF5-C6D2-5F40-8C59-D1554FC99D98}"/>
              </a:ext>
            </a:extLst>
          </p:cNvPr>
          <p:cNvSpPr>
            <a:spLocks noGrp="1"/>
          </p:cNvSpPr>
          <p:nvPr>
            <p:ph type="sldNum" sz="quarter" idx="10"/>
          </p:nvPr>
        </p:nvSpPr>
        <p:spPr>
          <a:xfrm>
            <a:off x="11467576" y="6276975"/>
            <a:ext cx="462023" cy="295271"/>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63505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MRC-WhyAmeresco">
    <p:spTree>
      <p:nvGrpSpPr>
        <p:cNvPr id="1" name=""/>
        <p:cNvGrpSpPr/>
        <p:nvPr/>
      </p:nvGrpSpPr>
      <p:grpSpPr>
        <a:xfrm>
          <a:off x="0" y="0"/>
          <a:ext cx="0" cy="0"/>
          <a:chOff x="0" y="0"/>
          <a:chExt cx="0" cy="0"/>
        </a:xfrm>
      </p:grpSpPr>
      <p:pic>
        <p:nvPicPr>
          <p:cNvPr id="53" name="Picture Placeholder 4" descr="A large building&#10;&#10;Description automatically generated">
            <a:extLst>
              <a:ext uri="{FF2B5EF4-FFF2-40B4-BE49-F238E27FC236}">
                <a16:creationId xmlns:a16="http://schemas.microsoft.com/office/drawing/2014/main" id="{1A2ECCA4-52DF-4335-B24D-26C43437DE3D}"/>
              </a:ext>
            </a:extLst>
          </p:cNvPr>
          <p:cNvPicPr>
            <a:picLocks noChangeAspect="1"/>
          </p:cNvPicPr>
          <p:nvPr userDrawn="1"/>
        </p:nvPicPr>
        <p:blipFill>
          <a:blip r:embed="rId2" cstate="email">
            <a:grayscl/>
            <a:extLst>
              <a:ext uri="{28A0092B-C50C-407E-A947-70E740481C1C}">
                <a14:useLocalDpi xmlns:a14="http://schemas.microsoft.com/office/drawing/2010/main"/>
              </a:ext>
            </a:extLst>
          </a:blip>
          <a:srcRect/>
          <a:stretch>
            <a:fillRect/>
          </a:stretch>
        </p:blipFill>
        <p:spPr>
          <a:xfrm>
            <a:off x="7593838" y="-22191"/>
            <a:ext cx="4601337" cy="6919395"/>
          </a:xfrm>
          <a:prstGeom prst="rect">
            <a:avLst/>
          </a:prstGeom>
        </p:spPr>
      </p:pic>
      <p:grpSp>
        <p:nvGrpSpPr>
          <p:cNvPr id="25" name="Group 24">
            <a:extLst>
              <a:ext uri="{FF2B5EF4-FFF2-40B4-BE49-F238E27FC236}">
                <a16:creationId xmlns:a16="http://schemas.microsoft.com/office/drawing/2014/main" id="{8010CE0D-7928-4826-81F6-0E1F958123C1}"/>
              </a:ext>
            </a:extLst>
          </p:cNvPr>
          <p:cNvGrpSpPr/>
          <p:nvPr userDrawn="1"/>
        </p:nvGrpSpPr>
        <p:grpSpPr>
          <a:xfrm>
            <a:off x="0" y="-94586"/>
            <a:ext cx="9504111" cy="6943391"/>
            <a:chOff x="1331797" y="1"/>
            <a:chExt cx="9511533" cy="6913382"/>
          </a:xfrm>
        </p:grpSpPr>
        <p:sp>
          <p:nvSpPr>
            <p:cNvPr id="26" name="Rectangle 5">
              <a:extLst>
                <a:ext uri="{FF2B5EF4-FFF2-40B4-BE49-F238E27FC236}">
                  <a16:creationId xmlns:a16="http://schemas.microsoft.com/office/drawing/2014/main" id="{D019CF9D-43D9-44E3-ACCE-1E0C85E0F208}"/>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93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7" name="Rectangle 5">
              <a:extLst>
                <a:ext uri="{FF2B5EF4-FFF2-40B4-BE49-F238E27FC236}">
                  <a16:creationId xmlns:a16="http://schemas.microsoft.com/office/drawing/2014/main" id="{FFA2CF4E-2991-4B91-87D1-9F87F946E6D1}"/>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8" name="Rectangle 5">
              <a:extLst>
                <a:ext uri="{FF2B5EF4-FFF2-40B4-BE49-F238E27FC236}">
                  <a16:creationId xmlns:a16="http://schemas.microsoft.com/office/drawing/2014/main" id="{7ECDB8E9-DA9A-4FB2-AFFC-D025411169F9}"/>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70000">
                  <a:srgbClr val="063D56"/>
                </a:gs>
                <a:gs pos="0">
                  <a:schemeClr val="tx2"/>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9" name="Slide Number Placeholder 9">
            <a:extLst>
              <a:ext uri="{FF2B5EF4-FFF2-40B4-BE49-F238E27FC236}">
                <a16:creationId xmlns:a16="http://schemas.microsoft.com/office/drawing/2014/main" id="{27739E01-35F0-4514-B9C3-B88B25B46299}"/>
              </a:ext>
            </a:extLst>
          </p:cNvPr>
          <p:cNvSpPr>
            <a:spLocks noGrp="1"/>
          </p:cNvSpPr>
          <p:nvPr>
            <p:ph type="sldNum" sz="quarter" idx="10"/>
          </p:nvPr>
        </p:nvSpPr>
        <p:spPr>
          <a:xfrm>
            <a:off x="11444354" y="6229293"/>
            <a:ext cx="462023" cy="365125"/>
          </a:xfrm>
        </p:spPr>
        <p:txBody>
          <a:bodyPr/>
          <a:lstStyle/>
          <a:p>
            <a:fld id="{48F63A3B-78C7-47BE-AE5E-E10140E04643}" type="slidenum">
              <a:rPr lang="en-US" smtClean="0">
                <a:latin typeface="Arial" charset="0"/>
                <a:cs typeface="Arial" charset="0"/>
              </a:rPr>
              <a:pPr/>
              <a:t>‹#›</a:t>
            </a:fld>
            <a:endParaRPr lang="en-US" dirty="0"/>
          </a:p>
        </p:txBody>
      </p:sp>
      <p:grpSp>
        <p:nvGrpSpPr>
          <p:cNvPr id="40" name="Group 39">
            <a:extLst>
              <a:ext uri="{FF2B5EF4-FFF2-40B4-BE49-F238E27FC236}">
                <a16:creationId xmlns:a16="http://schemas.microsoft.com/office/drawing/2014/main" id="{8665DC32-7F29-43D7-AE2E-BBCC69DD6860}"/>
              </a:ext>
            </a:extLst>
          </p:cNvPr>
          <p:cNvGrpSpPr/>
          <p:nvPr userDrawn="1"/>
        </p:nvGrpSpPr>
        <p:grpSpPr>
          <a:xfrm>
            <a:off x="896472" y="420591"/>
            <a:ext cx="6514573" cy="5658098"/>
            <a:chOff x="1051452" y="529078"/>
            <a:chExt cx="6514573" cy="5658098"/>
          </a:xfrm>
        </p:grpSpPr>
        <p:pic>
          <p:nvPicPr>
            <p:cNvPr id="41" name="Graphic 40">
              <a:extLst>
                <a:ext uri="{FF2B5EF4-FFF2-40B4-BE49-F238E27FC236}">
                  <a16:creationId xmlns:a16="http://schemas.microsoft.com/office/drawing/2014/main" id="{414A1134-22DC-47B2-B373-9A75C76BEB5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452" y="1553354"/>
              <a:ext cx="683974" cy="696879"/>
            </a:xfrm>
            <a:prstGeom prst="rect">
              <a:avLst/>
            </a:prstGeom>
          </p:spPr>
        </p:pic>
        <p:sp>
          <p:nvSpPr>
            <p:cNvPr id="42" name="TextBox 41">
              <a:extLst>
                <a:ext uri="{FF2B5EF4-FFF2-40B4-BE49-F238E27FC236}">
                  <a16:creationId xmlns:a16="http://schemas.microsoft.com/office/drawing/2014/main" id="{82B6CF1C-53F3-470A-B79D-7F570275CD84}"/>
                </a:ext>
              </a:extLst>
            </p:cNvPr>
            <p:cNvSpPr txBox="1"/>
            <p:nvPr userDrawn="1"/>
          </p:nvSpPr>
          <p:spPr>
            <a:xfrm>
              <a:off x="1875658" y="1513887"/>
              <a:ext cx="3098800" cy="492443"/>
            </a:xfrm>
            <a:prstGeom prst="rect">
              <a:avLst/>
            </a:prstGeom>
            <a:noFill/>
          </p:spPr>
          <p:txBody>
            <a:bodyPr wrap="square" rtlCol="0">
              <a:spAutoFit/>
            </a:bodyPr>
            <a:lstStyle/>
            <a:p>
              <a:pPr marL="7937" defTabSz="457200">
                <a:spcBef>
                  <a:spcPts val="600"/>
                </a:spcBef>
                <a:buClr>
                  <a:schemeClr val="tx2"/>
                </a:buClr>
                <a:buSzPct val="110000"/>
              </a:pPr>
              <a:r>
                <a:rPr lang="en-US" sz="2600" spc="30" dirty="0">
                  <a:solidFill>
                    <a:schemeClr val="accent5"/>
                  </a:solidFill>
                  <a:latin typeface="Arial" panose="020B0604020202020204" pitchFamily="34" charset="0"/>
                  <a:cs typeface="Arial" panose="020B0604020202020204" pitchFamily="34" charset="0"/>
                </a:rPr>
                <a:t>Innovative</a:t>
              </a:r>
            </a:p>
          </p:txBody>
        </p:sp>
        <p:sp>
          <p:nvSpPr>
            <p:cNvPr id="43" name="TextBox 42">
              <a:extLst>
                <a:ext uri="{FF2B5EF4-FFF2-40B4-BE49-F238E27FC236}">
                  <a16:creationId xmlns:a16="http://schemas.microsoft.com/office/drawing/2014/main" id="{C9BDC0A8-5AF5-4FB1-9A37-7400B01FB4BA}"/>
                </a:ext>
              </a:extLst>
            </p:cNvPr>
            <p:cNvSpPr txBox="1"/>
            <p:nvPr userDrawn="1"/>
          </p:nvSpPr>
          <p:spPr>
            <a:xfrm>
              <a:off x="1875658" y="1984399"/>
              <a:ext cx="5042667" cy="784830"/>
            </a:xfrm>
            <a:prstGeom prst="rect">
              <a:avLst/>
            </a:prstGeom>
            <a:noFill/>
          </p:spPr>
          <p:txBody>
            <a:bodyPr wrap="square" rtlCol="0">
              <a:spAutoFit/>
            </a:bodyPr>
            <a:lstStyle/>
            <a:p>
              <a:pPr marL="7937" defTabSz="457200">
                <a:spcBef>
                  <a:spcPts val="600"/>
                </a:spcBef>
                <a:buClr>
                  <a:schemeClr val="tx2"/>
                </a:buClr>
                <a:buSzPct val="110000"/>
              </a:pPr>
              <a:r>
                <a:rPr lang="en-US" sz="1500" dirty="0">
                  <a:solidFill>
                    <a:schemeClr val="bg1"/>
                  </a:solidFill>
                  <a:latin typeface="Arial" panose="020B0604020202020204" pitchFamily="34" charset="0"/>
                  <a:cs typeface="Arial" panose="020B0604020202020204" pitchFamily="34" charset="0"/>
                </a:rPr>
                <a:t>Ameresco (NYSE:AMRC) is an innovative cleantech integrator with a comprehensive portfolio of energy efficiency and renewable energy solutions.</a:t>
              </a:r>
            </a:p>
          </p:txBody>
        </p:sp>
        <p:sp>
          <p:nvSpPr>
            <p:cNvPr id="44" name="Title 1">
              <a:extLst>
                <a:ext uri="{FF2B5EF4-FFF2-40B4-BE49-F238E27FC236}">
                  <a16:creationId xmlns:a16="http://schemas.microsoft.com/office/drawing/2014/main" id="{DB2BA5CD-965C-450E-8A28-A4406AC4C589}"/>
                </a:ext>
              </a:extLst>
            </p:cNvPr>
            <p:cNvSpPr txBox="1">
              <a:spLocks/>
            </p:cNvSpPr>
            <p:nvPr userDrawn="1"/>
          </p:nvSpPr>
          <p:spPr>
            <a:xfrm>
              <a:off x="1051452" y="529078"/>
              <a:ext cx="6455715" cy="72078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dirty="0">
                  <a:solidFill>
                    <a:schemeClr val="bg1"/>
                  </a:solidFill>
                </a:rPr>
                <a:t>Why Ameresco?</a:t>
              </a:r>
            </a:p>
          </p:txBody>
        </p:sp>
        <p:sp>
          <p:nvSpPr>
            <p:cNvPr id="45" name="TextBox 44">
              <a:extLst>
                <a:ext uri="{FF2B5EF4-FFF2-40B4-BE49-F238E27FC236}">
                  <a16:creationId xmlns:a16="http://schemas.microsoft.com/office/drawing/2014/main" id="{2A9210F1-C42A-40B6-BE58-D8388F1582FD}"/>
                </a:ext>
              </a:extLst>
            </p:cNvPr>
            <p:cNvSpPr txBox="1"/>
            <p:nvPr userDrawn="1"/>
          </p:nvSpPr>
          <p:spPr>
            <a:xfrm>
              <a:off x="1875658" y="3194043"/>
              <a:ext cx="3098800" cy="492443"/>
            </a:xfrm>
            <a:prstGeom prst="rect">
              <a:avLst/>
            </a:prstGeom>
            <a:noFill/>
          </p:spPr>
          <p:txBody>
            <a:bodyPr wrap="square" rtlCol="0">
              <a:spAutoFit/>
            </a:bodyPr>
            <a:lstStyle/>
            <a:p>
              <a:pPr marL="7937" defTabSz="457200">
                <a:spcBef>
                  <a:spcPts val="600"/>
                </a:spcBef>
                <a:buClr>
                  <a:schemeClr val="tx2"/>
                </a:buClr>
                <a:buSzPct val="110000"/>
              </a:pPr>
              <a:r>
                <a:rPr lang="en-US" sz="2600" spc="30" dirty="0">
                  <a:solidFill>
                    <a:schemeClr val="accent5"/>
                  </a:solidFill>
                  <a:latin typeface="Arial" panose="020B0604020202020204" pitchFamily="34" charset="0"/>
                  <a:cs typeface="Arial" panose="020B0604020202020204" pitchFamily="34" charset="0"/>
                </a:rPr>
                <a:t>Experts</a:t>
              </a:r>
            </a:p>
          </p:txBody>
        </p:sp>
        <p:sp>
          <p:nvSpPr>
            <p:cNvPr id="46" name="TextBox 45">
              <a:extLst>
                <a:ext uri="{FF2B5EF4-FFF2-40B4-BE49-F238E27FC236}">
                  <a16:creationId xmlns:a16="http://schemas.microsoft.com/office/drawing/2014/main" id="{A7103C05-2967-447F-A8E2-BB94BB2AFD7E}"/>
                </a:ext>
              </a:extLst>
            </p:cNvPr>
            <p:cNvSpPr txBox="1"/>
            <p:nvPr userDrawn="1"/>
          </p:nvSpPr>
          <p:spPr>
            <a:xfrm>
              <a:off x="1875658" y="3664555"/>
              <a:ext cx="5690367" cy="784830"/>
            </a:xfrm>
            <a:prstGeom prst="rect">
              <a:avLst/>
            </a:prstGeom>
            <a:noFill/>
          </p:spPr>
          <p:txBody>
            <a:bodyPr wrap="square" rtlCol="0">
              <a:spAutoFit/>
            </a:bodyPr>
            <a:lstStyle/>
            <a:p>
              <a:pPr marL="7937" defTabSz="457200">
                <a:spcBef>
                  <a:spcPts val="600"/>
                </a:spcBef>
                <a:buClr>
                  <a:schemeClr val="tx2"/>
                </a:buClr>
                <a:buSzPct val="110000"/>
              </a:pPr>
              <a:r>
                <a:rPr lang="en-US" sz="1500" dirty="0">
                  <a:solidFill>
                    <a:schemeClr val="bg1"/>
                  </a:solidFill>
                  <a:latin typeface="Arial" panose="020B0604020202020204" pitchFamily="34" charset="0"/>
                  <a:cs typeface="Arial" panose="020B0604020202020204" pitchFamily="34" charset="0"/>
                </a:rPr>
                <a:t>We deliver a broad and deep solution portfolio within a single energy partner. From design and development to financing and construction, our in-house technical expertise sets us apart.</a:t>
              </a:r>
            </a:p>
          </p:txBody>
        </p:sp>
        <p:sp>
          <p:nvSpPr>
            <p:cNvPr id="47" name="TextBox 46">
              <a:extLst>
                <a:ext uri="{FF2B5EF4-FFF2-40B4-BE49-F238E27FC236}">
                  <a16:creationId xmlns:a16="http://schemas.microsoft.com/office/drawing/2014/main" id="{532D0A1E-4263-422C-81B6-87F28FBCECA5}"/>
                </a:ext>
              </a:extLst>
            </p:cNvPr>
            <p:cNvSpPr txBox="1"/>
            <p:nvPr userDrawn="1"/>
          </p:nvSpPr>
          <p:spPr>
            <a:xfrm>
              <a:off x="1875658" y="4931834"/>
              <a:ext cx="3098800" cy="492443"/>
            </a:xfrm>
            <a:prstGeom prst="rect">
              <a:avLst/>
            </a:prstGeom>
            <a:noFill/>
          </p:spPr>
          <p:txBody>
            <a:bodyPr wrap="square" rtlCol="0">
              <a:spAutoFit/>
            </a:bodyPr>
            <a:lstStyle/>
            <a:p>
              <a:pPr marL="7937" defTabSz="457200">
                <a:spcBef>
                  <a:spcPts val="600"/>
                </a:spcBef>
                <a:buClr>
                  <a:schemeClr val="tx2"/>
                </a:buClr>
                <a:buSzPct val="110000"/>
              </a:pPr>
              <a:r>
                <a:rPr lang="en-US" sz="2600" spc="30" dirty="0">
                  <a:solidFill>
                    <a:schemeClr val="accent5"/>
                  </a:solidFill>
                  <a:latin typeface="Arial" panose="020B0604020202020204" pitchFamily="34" charset="0"/>
                  <a:cs typeface="Arial" panose="020B0604020202020204" pitchFamily="34" charset="0"/>
                </a:rPr>
                <a:t>Independent</a:t>
              </a:r>
            </a:p>
          </p:txBody>
        </p:sp>
        <p:sp>
          <p:nvSpPr>
            <p:cNvPr id="48" name="TextBox 47">
              <a:extLst>
                <a:ext uri="{FF2B5EF4-FFF2-40B4-BE49-F238E27FC236}">
                  <a16:creationId xmlns:a16="http://schemas.microsoft.com/office/drawing/2014/main" id="{598CB659-12A1-4FAF-8888-F42CA0AA8959}"/>
                </a:ext>
              </a:extLst>
            </p:cNvPr>
            <p:cNvSpPr txBox="1"/>
            <p:nvPr userDrawn="1"/>
          </p:nvSpPr>
          <p:spPr>
            <a:xfrm>
              <a:off x="1875658" y="5402346"/>
              <a:ext cx="4382267" cy="784830"/>
            </a:xfrm>
            <a:prstGeom prst="rect">
              <a:avLst/>
            </a:prstGeom>
            <a:noFill/>
          </p:spPr>
          <p:txBody>
            <a:bodyPr wrap="square" rtlCol="0">
              <a:spAutoFit/>
            </a:bodyPr>
            <a:lstStyle/>
            <a:p>
              <a:pPr marL="7937" defTabSz="457200">
                <a:spcBef>
                  <a:spcPts val="600"/>
                </a:spcBef>
                <a:buClr>
                  <a:schemeClr val="tx2"/>
                </a:buClr>
                <a:buSzPct val="110000"/>
              </a:pPr>
              <a:r>
                <a:rPr lang="en-US" sz="1500" dirty="0">
                  <a:solidFill>
                    <a:schemeClr val="bg1"/>
                  </a:solidFill>
                  <a:latin typeface="Arial" panose="020B0604020202020204" pitchFamily="34" charset="0"/>
                  <a:cs typeface="Arial" panose="020B0604020202020204" pitchFamily="34" charset="0"/>
                </a:rPr>
                <a:t>Our objective approach enables us to implement the most advanced technologies to meet the unique needs of each customer.</a:t>
              </a:r>
            </a:p>
          </p:txBody>
        </p:sp>
        <p:pic>
          <p:nvPicPr>
            <p:cNvPr id="49" name="Graphic 48">
              <a:extLst>
                <a:ext uri="{FF2B5EF4-FFF2-40B4-BE49-F238E27FC236}">
                  <a16:creationId xmlns:a16="http://schemas.microsoft.com/office/drawing/2014/main" id="{65708BDB-1754-41C6-A899-6D000D8B72C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452" y="3225943"/>
              <a:ext cx="683974" cy="696879"/>
            </a:xfrm>
            <a:prstGeom prst="rect">
              <a:avLst/>
            </a:prstGeom>
          </p:spPr>
        </p:pic>
        <p:pic>
          <p:nvPicPr>
            <p:cNvPr id="50" name="Graphic 49">
              <a:extLst>
                <a:ext uri="{FF2B5EF4-FFF2-40B4-BE49-F238E27FC236}">
                  <a16:creationId xmlns:a16="http://schemas.microsoft.com/office/drawing/2014/main" id="{91EE09B2-F887-4E39-9F72-AE46544FA9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452" y="4953143"/>
              <a:ext cx="683974" cy="696879"/>
            </a:xfrm>
            <a:prstGeom prst="rect">
              <a:avLst/>
            </a:prstGeom>
          </p:spPr>
        </p:pic>
      </p:grpSp>
    </p:spTree>
    <p:extLst>
      <p:ext uri="{BB962C8B-B14F-4D97-AF65-F5344CB8AC3E}">
        <p14:creationId xmlns:p14="http://schemas.microsoft.com/office/powerpoint/2010/main" val="164227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MRC-CarbonImpact-2020">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44391BE6-B282-4583-A6C4-9A64F26668AE}"/>
              </a:ext>
            </a:extLst>
          </p:cNvPr>
          <p:cNvGrpSpPr/>
          <p:nvPr userDrawn="1"/>
        </p:nvGrpSpPr>
        <p:grpSpPr>
          <a:xfrm>
            <a:off x="1" y="-6354"/>
            <a:ext cx="12216713" cy="2848408"/>
            <a:chOff x="1" y="-6659"/>
            <a:chExt cx="12216713" cy="1640882"/>
          </a:xfrm>
        </p:grpSpPr>
        <p:sp>
          <p:nvSpPr>
            <p:cNvPr id="31" name="Triangle 2">
              <a:extLst>
                <a:ext uri="{FF2B5EF4-FFF2-40B4-BE49-F238E27FC236}">
                  <a16:creationId xmlns:a16="http://schemas.microsoft.com/office/drawing/2014/main" id="{FB4AA4ED-2CC2-47E1-A639-A88F7248C9A3}"/>
                </a:ext>
              </a:extLst>
            </p:cNvPr>
            <p:cNvSpPr/>
            <p:nvPr userDrawn="1"/>
          </p:nvSpPr>
          <p:spPr>
            <a:xfrm flipH="1" flipV="1">
              <a:off x="7160328" y="830112"/>
              <a:ext cx="5055976" cy="741650"/>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 name="connsiteX0" fmla="*/ 0 w 15833641"/>
                <a:gd name="connsiteY0" fmla="*/ 879442 h 879442"/>
                <a:gd name="connsiteX1" fmla="*/ 20164 w 15833641"/>
                <a:gd name="connsiteY1" fmla="*/ 0 h 879442"/>
                <a:gd name="connsiteX2" fmla="*/ 15833641 w 15833641"/>
                <a:gd name="connsiteY2" fmla="*/ 879442 h 879442"/>
                <a:gd name="connsiteX3" fmla="*/ 0 w 15833641"/>
                <a:gd name="connsiteY3" fmla="*/ 879442 h 879442"/>
                <a:gd name="connsiteX0" fmla="*/ 0 w 11397474"/>
                <a:gd name="connsiteY0" fmla="*/ 879442 h 879442"/>
                <a:gd name="connsiteX1" fmla="*/ 20164 w 11397474"/>
                <a:gd name="connsiteY1" fmla="*/ 0 h 879442"/>
                <a:gd name="connsiteX2" fmla="*/ 11397474 w 11397474"/>
                <a:gd name="connsiteY2" fmla="*/ 805985 h 879442"/>
                <a:gd name="connsiteX3" fmla="*/ 0 w 11397474"/>
                <a:gd name="connsiteY3" fmla="*/ 879442 h 879442"/>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6396704"/>
                <a:gd name="connsiteY0" fmla="*/ 894147 h 894147"/>
                <a:gd name="connsiteX1" fmla="*/ 0 w 6396704"/>
                <a:gd name="connsiteY1" fmla="*/ 0 h 894147"/>
                <a:gd name="connsiteX2" fmla="*/ 6396704 w 6396704"/>
                <a:gd name="connsiteY2" fmla="*/ 695698 h 894147"/>
                <a:gd name="connsiteX3" fmla="*/ 20165 w 6396704"/>
                <a:gd name="connsiteY3" fmla="*/ 894147 h 894147"/>
                <a:gd name="connsiteX0" fmla="*/ 20165 w 6558020"/>
                <a:gd name="connsiteY0" fmla="*/ 894147 h 894147"/>
                <a:gd name="connsiteX1" fmla="*/ 0 w 6558020"/>
                <a:gd name="connsiteY1" fmla="*/ 0 h 894147"/>
                <a:gd name="connsiteX2" fmla="*/ 6558020 w 6558020"/>
                <a:gd name="connsiteY2" fmla="*/ 703050 h 894147"/>
                <a:gd name="connsiteX3" fmla="*/ 20165 w 6558020"/>
                <a:gd name="connsiteY3" fmla="*/ 894147 h 894147"/>
                <a:gd name="connsiteX0" fmla="*/ 40329 w 6578184"/>
                <a:gd name="connsiteY0" fmla="*/ 842679 h 842679"/>
                <a:gd name="connsiteX1" fmla="*/ 0 w 6578184"/>
                <a:gd name="connsiteY1" fmla="*/ 0 h 842679"/>
                <a:gd name="connsiteX2" fmla="*/ 6578184 w 6578184"/>
                <a:gd name="connsiteY2" fmla="*/ 651582 h 842679"/>
                <a:gd name="connsiteX3" fmla="*/ 40329 w 6578184"/>
                <a:gd name="connsiteY3" fmla="*/ 842679 h 842679"/>
                <a:gd name="connsiteX0" fmla="*/ 0 w 6578184"/>
                <a:gd name="connsiteY0" fmla="*/ 827974 h 827974"/>
                <a:gd name="connsiteX1" fmla="*/ 0 w 6578184"/>
                <a:gd name="connsiteY1" fmla="*/ 0 h 827974"/>
                <a:gd name="connsiteX2" fmla="*/ 6578184 w 6578184"/>
                <a:gd name="connsiteY2" fmla="*/ 651582 h 827974"/>
                <a:gd name="connsiteX3" fmla="*/ 0 w 6578184"/>
                <a:gd name="connsiteY3" fmla="*/ 827974 h 827974"/>
              </a:gdLst>
              <a:ahLst/>
              <a:cxnLst>
                <a:cxn ang="0">
                  <a:pos x="connsiteX0" y="connsiteY0"/>
                </a:cxn>
                <a:cxn ang="0">
                  <a:pos x="connsiteX1" y="connsiteY1"/>
                </a:cxn>
                <a:cxn ang="0">
                  <a:pos x="connsiteX2" y="connsiteY2"/>
                </a:cxn>
                <a:cxn ang="0">
                  <a:pos x="connsiteX3" y="connsiteY3"/>
                </a:cxn>
              </a:cxnLst>
              <a:rect l="l" t="t" r="r" b="b"/>
              <a:pathLst>
                <a:path w="6578184" h="827974">
                  <a:moveTo>
                    <a:pt x="0" y="827974"/>
                  </a:moveTo>
                  <a:lnTo>
                    <a:pt x="0" y="0"/>
                  </a:lnTo>
                  <a:lnTo>
                    <a:pt x="6578184" y="651582"/>
                  </a:lnTo>
                  <a:lnTo>
                    <a:pt x="0" y="827974"/>
                  </a:lnTo>
                  <a:close/>
                </a:path>
              </a:pathLst>
            </a:custGeom>
            <a:gradFill flip="none" rotWithShape="1">
              <a:gsLst>
                <a:gs pos="0">
                  <a:schemeClr val="accent3"/>
                </a:gs>
                <a:gs pos="29000">
                  <a:srgbClr val="69B660"/>
                </a:gs>
                <a:gs pos="100000">
                  <a:schemeClr val="accent4"/>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2" name="Rectangle 5">
              <a:extLst>
                <a:ext uri="{FF2B5EF4-FFF2-40B4-BE49-F238E27FC236}">
                  <a16:creationId xmlns:a16="http://schemas.microsoft.com/office/drawing/2014/main" id="{C4E1E1A0-FAAA-4F2D-8F91-662345399EE5}"/>
                </a:ext>
              </a:extLst>
            </p:cNvPr>
            <p:cNvSpPr/>
            <p:nvPr userDrawn="1"/>
          </p:nvSpPr>
          <p:spPr>
            <a:xfrm>
              <a:off x="1" y="-6659"/>
              <a:ext cx="12216712" cy="164088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1640882"/>
                <a:gd name="connsiteX1" fmla="*/ 12191999 w 12191999"/>
                <a:gd name="connsiteY1" fmla="*/ 0 h 1640882"/>
                <a:gd name="connsiteX2" fmla="*/ 12184869 w 12191999"/>
                <a:gd name="connsiteY2" fmla="*/ 863958 h 1640882"/>
                <a:gd name="connsiteX3" fmla="*/ 0 w 12191999"/>
                <a:gd name="connsiteY3" fmla="*/ 1640882 h 1640882"/>
                <a:gd name="connsiteX4" fmla="*/ 0 w 12191999"/>
                <a:gd name="connsiteY4" fmla="*/ 0 h 1640882"/>
                <a:gd name="connsiteX0" fmla="*/ 0 w 12209760"/>
                <a:gd name="connsiteY0" fmla="*/ 0 h 1640882"/>
                <a:gd name="connsiteX1" fmla="*/ 12191999 w 12209760"/>
                <a:gd name="connsiteY1" fmla="*/ 0 h 1640882"/>
                <a:gd name="connsiteX2" fmla="*/ 12209583 w 12209760"/>
                <a:gd name="connsiteY2" fmla="*/ 1034798 h 1640882"/>
                <a:gd name="connsiteX3" fmla="*/ 0 w 12209760"/>
                <a:gd name="connsiteY3" fmla="*/ 1640882 h 1640882"/>
                <a:gd name="connsiteX4" fmla="*/ 0 w 12209760"/>
                <a:gd name="connsiteY4" fmla="*/ 0 h 1640882"/>
                <a:gd name="connsiteX0" fmla="*/ 0 w 12209583"/>
                <a:gd name="connsiteY0" fmla="*/ 0 h 1640882"/>
                <a:gd name="connsiteX1" fmla="*/ 12191999 w 12209583"/>
                <a:gd name="connsiteY1" fmla="*/ 0 h 1640882"/>
                <a:gd name="connsiteX2" fmla="*/ 12209583 w 12209583"/>
                <a:gd name="connsiteY2" fmla="*/ 1034798 h 1640882"/>
                <a:gd name="connsiteX3" fmla="*/ 0 w 12209583"/>
                <a:gd name="connsiteY3" fmla="*/ 1640882 h 1640882"/>
                <a:gd name="connsiteX4" fmla="*/ 0 w 12209583"/>
                <a:gd name="connsiteY4" fmla="*/ 0 h 1640882"/>
                <a:gd name="connsiteX0" fmla="*/ 0 w 12216712"/>
                <a:gd name="connsiteY0" fmla="*/ 0 h 1640882"/>
                <a:gd name="connsiteX1" fmla="*/ 12216712 w 12216712"/>
                <a:gd name="connsiteY1" fmla="*/ 7118 h 1640882"/>
                <a:gd name="connsiteX2" fmla="*/ 12209583 w 12216712"/>
                <a:gd name="connsiteY2" fmla="*/ 1034798 h 1640882"/>
                <a:gd name="connsiteX3" fmla="*/ 0 w 12216712"/>
                <a:gd name="connsiteY3" fmla="*/ 1640882 h 1640882"/>
                <a:gd name="connsiteX4" fmla="*/ 0 w 12216712"/>
                <a:gd name="connsiteY4" fmla="*/ 0 h 1640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2" h="1640882">
                  <a:moveTo>
                    <a:pt x="0" y="0"/>
                  </a:moveTo>
                  <a:lnTo>
                    <a:pt x="12216712" y="7118"/>
                  </a:lnTo>
                  <a:cubicBezTo>
                    <a:pt x="12214336" y="349678"/>
                    <a:pt x="12211959" y="692238"/>
                    <a:pt x="12209583" y="1034798"/>
                  </a:cubicBezTo>
                  <a:lnTo>
                    <a:pt x="0" y="1640882"/>
                  </a:lnTo>
                  <a:lnTo>
                    <a:pt x="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3" name="Rectangle 5">
              <a:extLst>
                <a:ext uri="{FF2B5EF4-FFF2-40B4-BE49-F238E27FC236}">
                  <a16:creationId xmlns:a16="http://schemas.microsoft.com/office/drawing/2014/main" id="{D48503FE-E4B0-44BE-9B28-D21EB4368856}"/>
                </a:ext>
              </a:extLst>
            </p:cNvPr>
            <p:cNvSpPr/>
            <p:nvPr userDrawn="1"/>
          </p:nvSpPr>
          <p:spPr>
            <a:xfrm>
              <a:off x="6668651" y="-4987"/>
              <a:ext cx="5548063" cy="128733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301198"/>
                <a:gd name="connsiteY0" fmla="*/ 2087 h 1303658"/>
                <a:gd name="connsiteX1" fmla="*/ 6289468 w 6301198"/>
                <a:gd name="connsiteY1" fmla="*/ 415 h 1303658"/>
                <a:gd name="connsiteX2" fmla="*/ 6301198 w 6301198"/>
                <a:gd name="connsiteY2" fmla="*/ 871601 h 1303658"/>
                <a:gd name="connsiteX3" fmla="*/ 0 w 6301198"/>
                <a:gd name="connsiteY3" fmla="*/ 1303658 h 1303658"/>
                <a:gd name="connsiteX4" fmla="*/ 2762959 w 6301198"/>
                <a:gd name="connsiteY4" fmla="*/ 2087 h 1303658"/>
                <a:gd name="connsiteX0" fmla="*/ 2762959 w 6289468"/>
                <a:gd name="connsiteY0" fmla="*/ 2087 h 1303658"/>
                <a:gd name="connsiteX1" fmla="*/ 6289468 w 6289468"/>
                <a:gd name="connsiteY1" fmla="*/ 415 h 1303658"/>
                <a:gd name="connsiteX2" fmla="*/ 6288841 w 6289468"/>
                <a:gd name="connsiteY2" fmla="*/ 1042441 h 1303658"/>
                <a:gd name="connsiteX3" fmla="*/ 0 w 6289468"/>
                <a:gd name="connsiteY3" fmla="*/ 1303658 h 1303658"/>
                <a:gd name="connsiteX4" fmla="*/ 2762959 w 6289468"/>
                <a:gd name="connsiteY4" fmla="*/ 2087 h 1303658"/>
                <a:gd name="connsiteX0" fmla="*/ 2762959 w 6314182"/>
                <a:gd name="connsiteY0" fmla="*/ 0 h 1301571"/>
                <a:gd name="connsiteX1" fmla="*/ 6314182 w 6314182"/>
                <a:gd name="connsiteY1" fmla="*/ 5446 h 1301571"/>
                <a:gd name="connsiteX2" fmla="*/ 6288841 w 6314182"/>
                <a:gd name="connsiteY2" fmla="*/ 1040354 h 1301571"/>
                <a:gd name="connsiteX3" fmla="*/ 0 w 6314182"/>
                <a:gd name="connsiteY3" fmla="*/ 1301571 h 1301571"/>
                <a:gd name="connsiteX4" fmla="*/ 2762959 w 6314182"/>
                <a:gd name="connsiteY4" fmla="*/ 0 h 1301571"/>
                <a:gd name="connsiteX0" fmla="*/ 2132764 w 5683987"/>
                <a:gd name="connsiteY0" fmla="*/ 0 h 1315807"/>
                <a:gd name="connsiteX1" fmla="*/ 5683987 w 5683987"/>
                <a:gd name="connsiteY1" fmla="*/ 5446 h 1315807"/>
                <a:gd name="connsiteX2" fmla="*/ 5658646 w 5683987"/>
                <a:gd name="connsiteY2" fmla="*/ 1040354 h 1315807"/>
                <a:gd name="connsiteX3" fmla="*/ 0 w 5683987"/>
                <a:gd name="connsiteY3" fmla="*/ 1315807 h 1315807"/>
                <a:gd name="connsiteX4" fmla="*/ 2132764 w 5683987"/>
                <a:gd name="connsiteY4" fmla="*/ 0 h 1315807"/>
                <a:gd name="connsiteX0" fmla="*/ 1996840 w 5548063"/>
                <a:gd name="connsiteY0" fmla="*/ 0 h 1287334"/>
                <a:gd name="connsiteX1" fmla="*/ 5548063 w 5548063"/>
                <a:gd name="connsiteY1" fmla="*/ 5446 h 1287334"/>
                <a:gd name="connsiteX2" fmla="*/ 5522722 w 5548063"/>
                <a:gd name="connsiteY2" fmla="*/ 1040354 h 1287334"/>
                <a:gd name="connsiteX3" fmla="*/ 0 w 5548063"/>
                <a:gd name="connsiteY3" fmla="*/ 1287334 h 1287334"/>
                <a:gd name="connsiteX4" fmla="*/ 1996840 w 5548063"/>
                <a:gd name="connsiteY4" fmla="*/ 0 h 1287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8063" h="1287334">
                  <a:moveTo>
                    <a:pt x="1996840" y="0"/>
                  </a:moveTo>
                  <a:cubicBezTo>
                    <a:pt x="1990130" y="8162"/>
                    <a:pt x="4347831" y="2642"/>
                    <a:pt x="5548063" y="5446"/>
                  </a:cubicBezTo>
                  <a:lnTo>
                    <a:pt x="5522722" y="1040354"/>
                  </a:lnTo>
                  <a:lnTo>
                    <a:pt x="0" y="1287334"/>
                  </a:lnTo>
                  <a:lnTo>
                    <a:pt x="199684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34" name="Slide Number Placeholder 9">
            <a:extLst>
              <a:ext uri="{FF2B5EF4-FFF2-40B4-BE49-F238E27FC236}">
                <a16:creationId xmlns:a16="http://schemas.microsoft.com/office/drawing/2014/main" id="{27FFA326-6181-4B69-85A3-E4D6466908AB}"/>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sp>
        <p:nvSpPr>
          <p:cNvPr id="36" name="Title 1">
            <a:extLst>
              <a:ext uri="{FF2B5EF4-FFF2-40B4-BE49-F238E27FC236}">
                <a16:creationId xmlns:a16="http://schemas.microsoft.com/office/drawing/2014/main" id="{E26537A4-6E9C-48AE-8FD6-3E9ED6CD1A6F}"/>
              </a:ext>
            </a:extLst>
          </p:cNvPr>
          <p:cNvSpPr txBox="1">
            <a:spLocks/>
          </p:cNvSpPr>
          <p:nvPr userDrawn="1"/>
        </p:nvSpPr>
        <p:spPr>
          <a:xfrm>
            <a:off x="583654" y="284540"/>
            <a:ext cx="10972800" cy="72078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dirty="0">
                <a:solidFill>
                  <a:schemeClr val="bg1"/>
                </a:solidFill>
              </a:rPr>
              <a:t>Enabling a Low Carbon Future</a:t>
            </a:r>
          </a:p>
        </p:txBody>
      </p:sp>
      <p:sp>
        <p:nvSpPr>
          <p:cNvPr id="37" name="Title 1">
            <a:extLst>
              <a:ext uri="{FF2B5EF4-FFF2-40B4-BE49-F238E27FC236}">
                <a16:creationId xmlns:a16="http://schemas.microsoft.com/office/drawing/2014/main" id="{1367DD57-BFB8-411A-9493-69F98278AAB7}"/>
              </a:ext>
            </a:extLst>
          </p:cNvPr>
          <p:cNvSpPr txBox="1">
            <a:spLocks/>
          </p:cNvSpPr>
          <p:nvPr userDrawn="1"/>
        </p:nvSpPr>
        <p:spPr>
          <a:xfrm>
            <a:off x="583653" y="975816"/>
            <a:ext cx="5916415" cy="562272"/>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400" dirty="0">
                <a:solidFill>
                  <a:schemeClr val="bg1"/>
                </a:solidFill>
              </a:rPr>
              <a:t>Since 2010, Ameresco’s renewable energy assets &amp; customer projects delivered a cumulative Carbon Offset equivalent to:</a:t>
            </a:r>
          </a:p>
        </p:txBody>
      </p:sp>
      <p:sp>
        <p:nvSpPr>
          <p:cNvPr id="40" name="TextBox 39">
            <a:extLst>
              <a:ext uri="{FF2B5EF4-FFF2-40B4-BE49-F238E27FC236}">
                <a16:creationId xmlns:a16="http://schemas.microsoft.com/office/drawing/2014/main" id="{CF7E832E-66D6-499B-89BA-7FAE27AFF6DF}"/>
              </a:ext>
            </a:extLst>
          </p:cNvPr>
          <p:cNvSpPr txBox="1"/>
          <p:nvPr userDrawn="1"/>
        </p:nvSpPr>
        <p:spPr>
          <a:xfrm>
            <a:off x="8317605" y="3866803"/>
            <a:ext cx="3532983" cy="738664"/>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Greenhouse gas emissions from…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2"/>
                </a:solidFill>
              </a:rPr>
              <a:t>31.4 billion miles driven by </a:t>
            </a:r>
            <a:br>
              <a:rPr lang="en-US" sz="1400" b="1" dirty="0">
                <a:solidFill>
                  <a:schemeClr val="tx2"/>
                </a:solidFill>
              </a:rPr>
            </a:br>
            <a:r>
              <a:rPr lang="en-US" sz="1400" b="1" dirty="0">
                <a:solidFill>
                  <a:schemeClr val="tx2"/>
                </a:solidFill>
              </a:rPr>
              <a:t>an average passenger vehicle</a:t>
            </a:r>
          </a:p>
        </p:txBody>
      </p:sp>
      <p:sp>
        <p:nvSpPr>
          <p:cNvPr id="41" name="TextBox 40">
            <a:extLst>
              <a:ext uri="{FF2B5EF4-FFF2-40B4-BE49-F238E27FC236}">
                <a16:creationId xmlns:a16="http://schemas.microsoft.com/office/drawing/2014/main" id="{8CD1F960-3209-4B8F-B87E-6BABC761FFB3}"/>
              </a:ext>
            </a:extLst>
          </p:cNvPr>
          <p:cNvSpPr txBox="1"/>
          <p:nvPr userDrawn="1"/>
        </p:nvSpPr>
        <p:spPr>
          <a:xfrm>
            <a:off x="8317605" y="5209681"/>
            <a:ext cx="3532983"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Carbon sequestered by… </a:t>
            </a:r>
            <a:r>
              <a:rPr lang="en-US" sz="1400" b="1" kern="1200" dirty="0">
                <a:solidFill>
                  <a:schemeClr val="tx2"/>
                </a:solidFill>
                <a:latin typeface="+mn-lt"/>
                <a:ea typeface="+mn-ea"/>
                <a:cs typeface="+mn-cs"/>
              </a:rPr>
              <a:t>16.5 million acres of U.S. forests in one year</a:t>
            </a:r>
          </a:p>
        </p:txBody>
      </p:sp>
      <p:pic>
        <p:nvPicPr>
          <p:cNvPr id="42" name="Picture 41">
            <a:extLst>
              <a:ext uri="{FF2B5EF4-FFF2-40B4-BE49-F238E27FC236}">
                <a16:creationId xmlns:a16="http://schemas.microsoft.com/office/drawing/2014/main" id="{31C5BF14-D61C-4D54-A101-35DC1D7D59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10951" y="382126"/>
            <a:ext cx="1939637" cy="328487"/>
          </a:xfrm>
          <a:prstGeom prst="rect">
            <a:avLst/>
          </a:prstGeom>
        </p:spPr>
      </p:pic>
      <p:grpSp>
        <p:nvGrpSpPr>
          <p:cNvPr id="43" name="Group 42">
            <a:extLst>
              <a:ext uri="{FF2B5EF4-FFF2-40B4-BE49-F238E27FC236}">
                <a16:creationId xmlns:a16="http://schemas.microsoft.com/office/drawing/2014/main" id="{13D591F8-1062-4582-9D59-4A86AA037319}"/>
              </a:ext>
            </a:extLst>
          </p:cNvPr>
          <p:cNvGrpSpPr/>
          <p:nvPr userDrawn="1"/>
        </p:nvGrpSpPr>
        <p:grpSpPr>
          <a:xfrm>
            <a:off x="7097751" y="3667494"/>
            <a:ext cx="1015408" cy="1015408"/>
            <a:chOff x="6637350" y="3919974"/>
            <a:chExt cx="1121484" cy="1121484"/>
          </a:xfrm>
        </p:grpSpPr>
        <p:pic>
          <p:nvPicPr>
            <p:cNvPr id="44" name="Picture 43">
              <a:extLst>
                <a:ext uri="{FF2B5EF4-FFF2-40B4-BE49-F238E27FC236}">
                  <a16:creationId xmlns:a16="http://schemas.microsoft.com/office/drawing/2014/main" id="{465E41AE-7DC6-4F5C-A87A-96677CE4878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80756" y="4060571"/>
              <a:ext cx="878127" cy="878127"/>
            </a:xfrm>
            <a:prstGeom prst="rect">
              <a:avLst/>
            </a:prstGeom>
          </p:spPr>
        </p:pic>
        <p:sp>
          <p:nvSpPr>
            <p:cNvPr id="45" name="Oval 44">
              <a:extLst>
                <a:ext uri="{FF2B5EF4-FFF2-40B4-BE49-F238E27FC236}">
                  <a16:creationId xmlns:a16="http://schemas.microsoft.com/office/drawing/2014/main" id="{1FACF847-9095-40FB-BC3F-667F5262DA32}"/>
                </a:ext>
              </a:extLst>
            </p:cNvPr>
            <p:cNvSpPr/>
            <p:nvPr/>
          </p:nvSpPr>
          <p:spPr>
            <a:xfrm rot="6323744">
              <a:off x="6637350" y="3919974"/>
              <a:ext cx="1121484" cy="112148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46" name="Group 45">
            <a:extLst>
              <a:ext uri="{FF2B5EF4-FFF2-40B4-BE49-F238E27FC236}">
                <a16:creationId xmlns:a16="http://schemas.microsoft.com/office/drawing/2014/main" id="{48BB8893-17F7-4057-A948-850D8A482EA1}"/>
              </a:ext>
            </a:extLst>
          </p:cNvPr>
          <p:cNvGrpSpPr/>
          <p:nvPr userDrawn="1"/>
        </p:nvGrpSpPr>
        <p:grpSpPr>
          <a:xfrm>
            <a:off x="7083273" y="4916487"/>
            <a:ext cx="1058898" cy="1015408"/>
            <a:chOff x="6622871" y="5267511"/>
            <a:chExt cx="1169517" cy="1121484"/>
          </a:xfrm>
        </p:grpSpPr>
        <p:grpSp>
          <p:nvGrpSpPr>
            <p:cNvPr id="47" name="Group 46">
              <a:extLst>
                <a:ext uri="{FF2B5EF4-FFF2-40B4-BE49-F238E27FC236}">
                  <a16:creationId xmlns:a16="http://schemas.microsoft.com/office/drawing/2014/main" id="{77D98C54-B311-4027-B45A-434E2973E22F}"/>
                </a:ext>
              </a:extLst>
            </p:cNvPr>
            <p:cNvGrpSpPr/>
            <p:nvPr userDrawn="1"/>
          </p:nvGrpSpPr>
          <p:grpSpPr>
            <a:xfrm>
              <a:off x="6622871" y="5534093"/>
              <a:ext cx="1169517" cy="606022"/>
              <a:chOff x="6668651" y="5458495"/>
              <a:chExt cx="1120314" cy="580526"/>
            </a:xfrm>
          </p:grpSpPr>
          <p:pic>
            <p:nvPicPr>
              <p:cNvPr id="49" name="Picture 48">
                <a:extLst>
                  <a:ext uri="{FF2B5EF4-FFF2-40B4-BE49-F238E27FC236}">
                    <a16:creationId xmlns:a16="http://schemas.microsoft.com/office/drawing/2014/main" id="{29202EA0-E4EB-42EC-9CD8-0172475283B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68651" y="5458495"/>
                <a:ext cx="580526" cy="580526"/>
              </a:xfrm>
              <a:prstGeom prst="rect">
                <a:avLst/>
              </a:prstGeom>
            </p:spPr>
          </p:pic>
          <p:pic>
            <p:nvPicPr>
              <p:cNvPr id="50" name="Picture 49">
                <a:extLst>
                  <a:ext uri="{FF2B5EF4-FFF2-40B4-BE49-F238E27FC236}">
                    <a16:creationId xmlns:a16="http://schemas.microsoft.com/office/drawing/2014/main" id="{097C87D8-CE47-45DE-BF4E-AA17341A463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08439" y="5458495"/>
                <a:ext cx="580526" cy="580526"/>
              </a:xfrm>
              <a:prstGeom prst="rect">
                <a:avLst/>
              </a:prstGeom>
            </p:spPr>
          </p:pic>
          <p:pic>
            <p:nvPicPr>
              <p:cNvPr id="51" name="Picture 50">
                <a:extLst>
                  <a:ext uri="{FF2B5EF4-FFF2-40B4-BE49-F238E27FC236}">
                    <a16:creationId xmlns:a16="http://schemas.microsoft.com/office/drawing/2014/main" id="{33C5FAF5-166B-4BF6-B108-D4C8D6B6125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964932" y="5484883"/>
                <a:ext cx="527750" cy="527751"/>
              </a:xfrm>
              <a:prstGeom prst="rect">
                <a:avLst/>
              </a:prstGeom>
            </p:spPr>
          </p:pic>
        </p:grpSp>
        <p:sp>
          <p:nvSpPr>
            <p:cNvPr id="48" name="Oval 47">
              <a:extLst>
                <a:ext uri="{FF2B5EF4-FFF2-40B4-BE49-F238E27FC236}">
                  <a16:creationId xmlns:a16="http://schemas.microsoft.com/office/drawing/2014/main" id="{AFB22693-4FA6-4BB9-BA34-9D6142024203}"/>
                </a:ext>
              </a:extLst>
            </p:cNvPr>
            <p:cNvSpPr/>
            <p:nvPr userDrawn="1"/>
          </p:nvSpPr>
          <p:spPr>
            <a:xfrm rot="6323744">
              <a:off x="6637350" y="5267511"/>
              <a:ext cx="1121484" cy="112148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52" name="TextBox 51">
            <a:extLst>
              <a:ext uri="{FF2B5EF4-FFF2-40B4-BE49-F238E27FC236}">
                <a16:creationId xmlns:a16="http://schemas.microsoft.com/office/drawing/2014/main" id="{6069CD88-23DA-4091-B635-7875921B16B3}"/>
              </a:ext>
            </a:extLst>
          </p:cNvPr>
          <p:cNvSpPr txBox="1"/>
          <p:nvPr userDrawn="1"/>
        </p:nvSpPr>
        <p:spPr>
          <a:xfrm>
            <a:off x="8973118" y="4703030"/>
            <a:ext cx="437408" cy="369332"/>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pPr>
            <a:r>
              <a:rPr lang="en-US" sz="1800" b="0" i="0" kern="1200" dirty="0">
                <a:solidFill>
                  <a:schemeClr val="accent4"/>
                </a:solidFill>
                <a:latin typeface="Arial" panose="020B0604020202020204" pitchFamily="34" charset="0"/>
                <a:cs typeface="Arial" panose="020B0604020202020204" pitchFamily="34" charset="0"/>
              </a:rPr>
              <a:t>or</a:t>
            </a:r>
            <a:endParaRPr lang="en-US" dirty="0"/>
          </a:p>
        </p:txBody>
      </p:sp>
      <p:sp>
        <p:nvSpPr>
          <p:cNvPr id="53" name="Title 1">
            <a:extLst>
              <a:ext uri="{FF2B5EF4-FFF2-40B4-BE49-F238E27FC236}">
                <a16:creationId xmlns:a16="http://schemas.microsoft.com/office/drawing/2014/main" id="{6E6F8B82-ECBB-4822-BD4D-C7EE698BFADB}"/>
              </a:ext>
            </a:extLst>
          </p:cNvPr>
          <p:cNvSpPr txBox="1">
            <a:spLocks/>
          </p:cNvSpPr>
          <p:nvPr userDrawn="1"/>
        </p:nvSpPr>
        <p:spPr>
          <a:xfrm>
            <a:off x="605485" y="6380928"/>
            <a:ext cx="8276388" cy="297171"/>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000" i="1" spc="0" dirty="0">
                <a:solidFill>
                  <a:schemeClr val="bg2"/>
                </a:solidFill>
              </a:rPr>
              <a:t>Data estimates are based on Ameresco assets owned and operating as of 12/31/2020 and customer projects as of 12/31/2019. The annual carbon impact is calculated with these Ameresco estimates using the standards of the US EPA Greenhouse Gas Equivalencies calculator.</a:t>
            </a:r>
          </a:p>
        </p:txBody>
      </p:sp>
      <p:cxnSp>
        <p:nvCxnSpPr>
          <p:cNvPr id="54" name="Straight Connector 53">
            <a:extLst>
              <a:ext uri="{FF2B5EF4-FFF2-40B4-BE49-F238E27FC236}">
                <a16:creationId xmlns:a16="http://schemas.microsoft.com/office/drawing/2014/main" id="{5BE28D54-30CB-4A68-8BC3-B1DDB9751B01}"/>
              </a:ext>
            </a:extLst>
          </p:cNvPr>
          <p:cNvCxnSpPr>
            <a:cxnSpLocks/>
          </p:cNvCxnSpPr>
          <p:nvPr userDrawn="1"/>
        </p:nvCxnSpPr>
        <p:spPr>
          <a:xfrm>
            <a:off x="6575046" y="3391098"/>
            <a:ext cx="5641258"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0968AE6-0519-4B68-B42A-A23E0A3A91EB}"/>
              </a:ext>
            </a:extLst>
          </p:cNvPr>
          <p:cNvSpPr txBox="1">
            <a:spLocks/>
          </p:cNvSpPr>
          <p:nvPr userDrawn="1"/>
        </p:nvSpPr>
        <p:spPr>
          <a:xfrm>
            <a:off x="583654" y="1554169"/>
            <a:ext cx="2879120" cy="56807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600" dirty="0">
                <a:solidFill>
                  <a:schemeClr val="accent5"/>
                </a:solidFill>
              </a:rPr>
              <a:t>60+ Million</a:t>
            </a:r>
            <a:endParaRPr lang="en-US" dirty="0">
              <a:solidFill>
                <a:schemeClr val="accent5"/>
              </a:solidFill>
            </a:endParaRPr>
          </a:p>
        </p:txBody>
      </p:sp>
      <p:sp>
        <p:nvSpPr>
          <p:cNvPr id="3" name="Title 1">
            <a:extLst>
              <a:ext uri="{FF2B5EF4-FFF2-40B4-BE49-F238E27FC236}">
                <a16:creationId xmlns:a16="http://schemas.microsoft.com/office/drawing/2014/main" id="{DF5BC0C5-45AE-4F16-B94C-722FBC45EDAB}"/>
              </a:ext>
            </a:extLst>
          </p:cNvPr>
          <p:cNvSpPr txBox="1">
            <a:spLocks/>
          </p:cNvSpPr>
          <p:nvPr userDrawn="1"/>
        </p:nvSpPr>
        <p:spPr>
          <a:xfrm>
            <a:off x="3065134" y="1742766"/>
            <a:ext cx="4497856" cy="56807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2000" dirty="0">
                <a:solidFill>
                  <a:schemeClr val="accent5"/>
                </a:solidFill>
              </a:rPr>
              <a:t>Metric Tons of CO</a:t>
            </a:r>
            <a:r>
              <a:rPr lang="en-US" sz="2000" baseline="-25000" dirty="0">
                <a:solidFill>
                  <a:schemeClr val="accent5"/>
                </a:solidFill>
              </a:rPr>
              <a:t>2</a:t>
            </a:r>
          </a:p>
        </p:txBody>
      </p:sp>
      <p:sp>
        <p:nvSpPr>
          <p:cNvPr id="4" name="TextBox 3">
            <a:extLst>
              <a:ext uri="{FF2B5EF4-FFF2-40B4-BE49-F238E27FC236}">
                <a16:creationId xmlns:a16="http://schemas.microsoft.com/office/drawing/2014/main" id="{AC4670F7-ADD9-4B2E-AB05-344FD97BB35E}"/>
              </a:ext>
            </a:extLst>
          </p:cNvPr>
          <p:cNvSpPr txBox="1"/>
          <p:nvPr userDrawn="1"/>
        </p:nvSpPr>
        <p:spPr>
          <a:xfrm>
            <a:off x="6575045" y="2656708"/>
            <a:ext cx="4642122" cy="584775"/>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pPr>
            <a:r>
              <a:rPr lang="en-US" sz="1600" b="0" i="0" kern="1200" dirty="0">
                <a:solidFill>
                  <a:schemeClr val="accent4"/>
                </a:solidFill>
                <a:latin typeface="Arial" panose="020B0604020202020204" pitchFamily="34" charset="0"/>
                <a:cs typeface="Arial" panose="020B0604020202020204" pitchFamily="34" charset="0"/>
              </a:rPr>
              <a:t>Ameresco’s 2020 Carbon Offset of approximately </a:t>
            </a:r>
            <a:r>
              <a:rPr lang="en-US" sz="1600" b="1" i="0" kern="1200" dirty="0">
                <a:solidFill>
                  <a:schemeClr val="accent4"/>
                </a:solidFill>
                <a:latin typeface="Arial" panose="020B0604020202020204" pitchFamily="34" charset="0"/>
                <a:cs typeface="Arial" panose="020B0604020202020204" pitchFamily="34" charset="0"/>
              </a:rPr>
              <a:t>12.6M Metric Tons of CO</a:t>
            </a:r>
            <a:r>
              <a:rPr lang="en-US" sz="1600" b="1" i="0" kern="1200" baseline="-25000" dirty="0">
                <a:solidFill>
                  <a:schemeClr val="accent4"/>
                </a:solidFill>
                <a:latin typeface="Arial" panose="020B0604020202020204" pitchFamily="34" charset="0"/>
                <a:cs typeface="Arial" panose="020B0604020202020204" pitchFamily="34" charset="0"/>
              </a:rPr>
              <a:t>2</a:t>
            </a:r>
            <a:r>
              <a:rPr lang="en-US" sz="1600" b="0" i="0" kern="1200" dirty="0">
                <a:solidFill>
                  <a:schemeClr val="accent4"/>
                </a:solidFill>
                <a:latin typeface="Arial" panose="020B0604020202020204" pitchFamily="34" charset="0"/>
                <a:cs typeface="Arial" panose="020B0604020202020204" pitchFamily="34" charset="0"/>
              </a:rPr>
              <a:t> is equal to one of…</a:t>
            </a:r>
            <a:endParaRPr lang="en-US" sz="1600" dirty="0"/>
          </a:p>
        </p:txBody>
      </p:sp>
      <p:graphicFrame>
        <p:nvGraphicFramePr>
          <p:cNvPr id="28" name="Chart 27">
            <a:extLst>
              <a:ext uri="{FF2B5EF4-FFF2-40B4-BE49-F238E27FC236}">
                <a16:creationId xmlns:a16="http://schemas.microsoft.com/office/drawing/2014/main" id="{587F1DA6-D5F0-453E-BDB2-38E60CEA9AAF}"/>
              </a:ext>
            </a:extLst>
          </p:cNvPr>
          <p:cNvGraphicFramePr>
            <a:graphicFrameLocks/>
          </p:cNvGraphicFramePr>
          <p:nvPr userDrawn="1">
            <p:extLst>
              <p:ext uri="{D42A27DB-BD31-4B8C-83A1-F6EECF244321}">
                <p14:modId xmlns:p14="http://schemas.microsoft.com/office/powerpoint/2010/main" val="3731836199"/>
              </p:ext>
            </p:extLst>
          </p:nvPr>
        </p:nvGraphicFramePr>
        <p:xfrm>
          <a:off x="583654" y="3038068"/>
          <a:ext cx="5375186" cy="325523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4845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MRC-Accolades21">
    <p:spTree>
      <p:nvGrpSpPr>
        <p:cNvPr id="1" name=""/>
        <p:cNvGrpSpPr/>
        <p:nvPr/>
      </p:nvGrpSpPr>
      <p:grpSpPr>
        <a:xfrm>
          <a:off x="0" y="0"/>
          <a:ext cx="0" cy="0"/>
          <a:chOff x="0" y="0"/>
          <a:chExt cx="0" cy="0"/>
        </a:xfrm>
      </p:grpSpPr>
      <p:cxnSp>
        <p:nvCxnSpPr>
          <p:cNvPr id="66" name="Straight Connector 65">
            <a:extLst>
              <a:ext uri="{FF2B5EF4-FFF2-40B4-BE49-F238E27FC236}">
                <a16:creationId xmlns:a16="http://schemas.microsoft.com/office/drawing/2014/main" id="{724C9FA5-C1F7-4179-A465-D85555ADB924}"/>
              </a:ext>
            </a:extLst>
          </p:cNvPr>
          <p:cNvCxnSpPr>
            <a:cxnSpLocks/>
          </p:cNvCxnSpPr>
          <p:nvPr userDrawn="1"/>
        </p:nvCxnSpPr>
        <p:spPr>
          <a:xfrm>
            <a:off x="609601" y="1030149"/>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D76E9CBE-4D18-472E-ADCA-3BE410E98094}"/>
              </a:ext>
            </a:extLst>
          </p:cNvPr>
          <p:cNvSpPr txBox="1">
            <a:spLocks/>
          </p:cNvSpPr>
          <p:nvPr userDrawn="1"/>
        </p:nvSpPr>
        <p:spPr>
          <a:xfrm>
            <a:off x="609600" y="274638"/>
            <a:ext cx="10972800" cy="7207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200" dirty="0"/>
              <a:t>Industry Awards &amp; Analyst Recognition</a:t>
            </a:r>
          </a:p>
        </p:txBody>
      </p:sp>
      <p:sp>
        <p:nvSpPr>
          <p:cNvPr id="46" name="Triangle 2">
            <a:extLst>
              <a:ext uri="{FF2B5EF4-FFF2-40B4-BE49-F238E27FC236}">
                <a16:creationId xmlns:a16="http://schemas.microsoft.com/office/drawing/2014/main" id="{85FCFF6E-65E7-41E5-93C6-322E26A1330A}"/>
              </a:ext>
            </a:extLst>
          </p:cNvPr>
          <p:cNvSpPr/>
          <p:nvPr userDrawn="1"/>
        </p:nvSpPr>
        <p:spPr>
          <a:xfrm rot="16200000">
            <a:off x="9996801" y="4674396"/>
            <a:ext cx="3239458" cy="1126156"/>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47" name="Group 46">
            <a:extLst>
              <a:ext uri="{FF2B5EF4-FFF2-40B4-BE49-F238E27FC236}">
                <a16:creationId xmlns:a16="http://schemas.microsoft.com/office/drawing/2014/main" id="{89C1A45B-05B8-406F-B3E8-A397D51246D0}"/>
              </a:ext>
            </a:extLst>
          </p:cNvPr>
          <p:cNvGrpSpPr/>
          <p:nvPr userDrawn="1"/>
        </p:nvGrpSpPr>
        <p:grpSpPr>
          <a:xfrm>
            <a:off x="10172700" y="1"/>
            <a:ext cx="2019301" cy="6858000"/>
            <a:chOff x="11053867" y="0"/>
            <a:chExt cx="1138133" cy="12152555"/>
          </a:xfrm>
        </p:grpSpPr>
        <p:sp>
          <p:nvSpPr>
            <p:cNvPr id="48" name="Triangle 2">
              <a:extLst>
                <a:ext uri="{FF2B5EF4-FFF2-40B4-BE49-F238E27FC236}">
                  <a16:creationId xmlns:a16="http://schemas.microsoft.com/office/drawing/2014/main" id="{87366E84-833D-47A8-910A-4E5494A6B709}"/>
                </a:ext>
              </a:extLst>
            </p:cNvPr>
            <p:cNvSpPr/>
            <p:nvPr userDrawn="1"/>
          </p:nvSpPr>
          <p:spPr>
            <a:xfrm rot="16200000" flipH="1">
              <a:off x="5546120" y="550774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49" name="Triangle 2">
              <a:extLst>
                <a:ext uri="{FF2B5EF4-FFF2-40B4-BE49-F238E27FC236}">
                  <a16:creationId xmlns:a16="http://schemas.microsoft.com/office/drawing/2014/main" id="{C0731933-A640-4D6A-8E63-0FB329EBE0F8}"/>
                </a:ext>
              </a:extLst>
            </p:cNvPr>
            <p:cNvSpPr/>
            <p:nvPr userDrawn="1"/>
          </p:nvSpPr>
          <p:spPr>
            <a:xfrm rot="16200000" flipH="1">
              <a:off x="9794719" y="4016753"/>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0" name="Triangle 2">
              <a:extLst>
                <a:ext uri="{FF2B5EF4-FFF2-40B4-BE49-F238E27FC236}">
                  <a16:creationId xmlns:a16="http://schemas.microsoft.com/office/drawing/2014/main" id="{3257E357-543F-4514-B8BB-43EA634C2906}"/>
                </a:ext>
              </a:extLst>
            </p:cNvPr>
            <p:cNvSpPr/>
            <p:nvPr userDrawn="1"/>
          </p:nvSpPr>
          <p:spPr>
            <a:xfrm rot="16200000" flipH="1">
              <a:off x="8326122" y="8285260"/>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51" name="Slide Number Placeholder 2">
            <a:extLst>
              <a:ext uri="{FF2B5EF4-FFF2-40B4-BE49-F238E27FC236}">
                <a16:creationId xmlns:a16="http://schemas.microsoft.com/office/drawing/2014/main" id="{675B8D06-2DB4-481A-BAA6-29E63DC66C5A}"/>
              </a:ext>
            </a:extLst>
          </p:cNvPr>
          <p:cNvSpPr>
            <a:spLocks noGrp="1"/>
          </p:cNvSpPr>
          <p:nvPr>
            <p:ph type="sldNum" sz="quarter" idx="10"/>
          </p:nvPr>
        </p:nvSpPr>
        <p:spPr>
          <a:xfrm>
            <a:off x="11423678" y="6309942"/>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52" name="Graphic 51">
            <a:extLst>
              <a:ext uri="{FF2B5EF4-FFF2-40B4-BE49-F238E27FC236}">
                <a16:creationId xmlns:a16="http://schemas.microsoft.com/office/drawing/2014/main" id="{7BEAC8A0-242D-43B9-807C-7608ED15435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41802" y="6270131"/>
            <a:ext cx="462024" cy="470742"/>
          </a:xfrm>
          <a:prstGeom prst="rect">
            <a:avLst/>
          </a:prstGeom>
        </p:spPr>
      </p:pic>
      <p:grpSp>
        <p:nvGrpSpPr>
          <p:cNvPr id="8" name="Group 7">
            <a:extLst>
              <a:ext uri="{FF2B5EF4-FFF2-40B4-BE49-F238E27FC236}">
                <a16:creationId xmlns:a16="http://schemas.microsoft.com/office/drawing/2014/main" id="{90BB5C54-0DD6-4F66-BAB1-3BD186E9D45E}"/>
              </a:ext>
            </a:extLst>
          </p:cNvPr>
          <p:cNvGrpSpPr/>
          <p:nvPr userDrawn="1"/>
        </p:nvGrpSpPr>
        <p:grpSpPr>
          <a:xfrm>
            <a:off x="711732" y="1486458"/>
            <a:ext cx="3242568" cy="3212221"/>
            <a:chOff x="711732" y="1486458"/>
            <a:chExt cx="3242568" cy="3212221"/>
          </a:xfrm>
        </p:grpSpPr>
        <p:grpSp>
          <p:nvGrpSpPr>
            <p:cNvPr id="54" name="Group 53">
              <a:extLst>
                <a:ext uri="{FF2B5EF4-FFF2-40B4-BE49-F238E27FC236}">
                  <a16:creationId xmlns:a16="http://schemas.microsoft.com/office/drawing/2014/main" id="{2B6B5734-F0A9-462A-A23D-06754DDDD119}"/>
                </a:ext>
              </a:extLst>
            </p:cNvPr>
            <p:cNvGrpSpPr/>
            <p:nvPr userDrawn="1"/>
          </p:nvGrpSpPr>
          <p:grpSpPr>
            <a:xfrm>
              <a:off x="833968" y="2625589"/>
              <a:ext cx="2617460" cy="2073090"/>
              <a:chOff x="609600" y="1708529"/>
              <a:chExt cx="6257925" cy="4956424"/>
            </a:xfrm>
          </p:grpSpPr>
          <p:pic>
            <p:nvPicPr>
              <p:cNvPr id="55" name="Picture 54">
                <a:extLst>
                  <a:ext uri="{FF2B5EF4-FFF2-40B4-BE49-F238E27FC236}">
                    <a16:creationId xmlns:a16="http://schemas.microsoft.com/office/drawing/2014/main" id="{473C6D7C-1DFE-4D10-B360-A56593227B4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 y="1708529"/>
                <a:ext cx="6257925" cy="4956424"/>
              </a:xfrm>
              <a:prstGeom prst="rect">
                <a:avLst/>
              </a:prstGeom>
            </p:spPr>
          </p:pic>
          <p:sp>
            <p:nvSpPr>
              <p:cNvPr id="72" name="Oval 71">
                <a:extLst>
                  <a:ext uri="{FF2B5EF4-FFF2-40B4-BE49-F238E27FC236}">
                    <a16:creationId xmlns:a16="http://schemas.microsoft.com/office/drawing/2014/main" id="{8F58D646-95E4-469D-84CA-9A9082D6C49B}"/>
                  </a:ext>
                </a:extLst>
              </p:cNvPr>
              <p:cNvSpPr/>
              <p:nvPr/>
            </p:nvSpPr>
            <p:spPr>
              <a:xfrm>
                <a:off x="5365664" y="2701612"/>
                <a:ext cx="182881" cy="182881"/>
              </a:xfrm>
              <a:prstGeom prst="ellipse">
                <a:avLst/>
              </a:prstGeom>
              <a:noFill/>
              <a:ln>
                <a:solidFill>
                  <a:schemeClr val="tx1"/>
                </a:solidFill>
              </a:ln>
              <a:effectLst>
                <a:glow rad="1397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4" name="TextBox 73">
              <a:extLst>
                <a:ext uri="{FF2B5EF4-FFF2-40B4-BE49-F238E27FC236}">
                  <a16:creationId xmlns:a16="http://schemas.microsoft.com/office/drawing/2014/main" id="{7EAA1C17-59FD-4FD6-B5B7-D81567FE4A6A}"/>
                </a:ext>
              </a:extLst>
            </p:cNvPr>
            <p:cNvSpPr txBox="1"/>
            <p:nvPr userDrawn="1"/>
          </p:nvSpPr>
          <p:spPr>
            <a:xfrm>
              <a:off x="875289" y="1584114"/>
              <a:ext cx="2961793"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Acclaimed a Leader in </a:t>
              </a:r>
              <a:r>
                <a:rPr kumimoji="0" lang="en-US" sz="1100" b="1" i="1"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Guidehouse Insights</a:t>
              </a:r>
              <a:r>
                <a:rPr kumimoji="0" lang="en-US" sz="1100"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 2020 Leaderboard Report</a:t>
              </a:r>
              <a:endParaRPr lang="en-US" sz="1100" dirty="0"/>
            </a:p>
          </p:txBody>
        </p:sp>
        <p:cxnSp>
          <p:nvCxnSpPr>
            <p:cNvPr id="80" name="Straight Connector 79">
              <a:extLst>
                <a:ext uri="{FF2B5EF4-FFF2-40B4-BE49-F238E27FC236}">
                  <a16:creationId xmlns:a16="http://schemas.microsoft.com/office/drawing/2014/main" id="{6EBB4A06-47A3-4870-9263-360E6C443D4C}"/>
                </a:ext>
              </a:extLst>
            </p:cNvPr>
            <p:cNvCxnSpPr>
              <a:cxnSpLocks/>
            </p:cNvCxnSpPr>
            <p:nvPr userDrawn="1"/>
          </p:nvCxnSpPr>
          <p:spPr>
            <a:xfrm>
              <a:off x="711732" y="1486458"/>
              <a:ext cx="0" cy="301752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81" name="TextBox 80">
              <a:extLst>
                <a:ext uri="{FF2B5EF4-FFF2-40B4-BE49-F238E27FC236}">
                  <a16:creationId xmlns:a16="http://schemas.microsoft.com/office/drawing/2014/main" id="{1F3795B3-E40D-4A74-81F4-CDFA33A7650A}"/>
                </a:ext>
              </a:extLst>
            </p:cNvPr>
            <p:cNvSpPr txBox="1"/>
            <p:nvPr userDrawn="1"/>
          </p:nvSpPr>
          <p:spPr>
            <a:xfrm>
              <a:off x="875289" y="2109266"/>
              <a:ext cx="3079011" cy="292388"/>
            </a:xfrm>
            <a:prstGeom prst="rect">
              <a:avLst/>
            </a:prstGeom>
            <a:noFill/>
          </p:spPr>
          <p:txBody>
            <a:bodyPr wrap="square">
              <a:spAutoFit/>
            </a:bodyPr>
            <a:lstStyle/>
            <a:p>
              <a:r>
                <a:rPr kumimoji="0" lang="en-US" sz="1300"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Energy Service (ESCO) Companies</a:t>
              </a:r>
              <a:r>
                <a:rPr kumimoji="0" lang="en-US" sz="1300"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 </a:t>
              </a:r>
              <a:endParaRPr lang="en-US" sz="1300" dirty="0"/>
            </a:p>
          </p:txBody>
        </p:sp>
      </p:grpSp>
      <p:grpSp>
        <p:nvGrpSpPr>
          <p:cNvPr id="7" name="Group 6">
            <a:extLst>
              <a:ext uri="{FF2B5EF4-FFF2-40B4-BE49-F238E27FC236}">
                <a16:creationId xmlns:a16="http://schemas.microsoft.com/office/drawing/2014/main" id="{7B10BC8F-44A8-4B19-8702-64E0637D61AB}"/>
              </a:ext>
            </a:extLst>
          </p:cNvPr>
          <p:cNvGrpSpPr/>
          <p:nvPr userDrawn="1"/>
        </p:nvGrpSpPr>
        <p:grpSpPr>
          <a:xfrm>
            <a:off x="4132687" y="1486458"/>
            <a:ext cx="3140136" cy="3207698"/>
            <a:chOff x="4086288" y="1486458"/>
            <a:chExt cx="3140136" cy="3207698"/>
          </a:xfrm>
        </p:grpSpPr>
        <p:grpSp>
          <p:nvGrpSpPr>
            <p:cNvPr id="34" name="Group 33">
              <a:extLst>
                <a:ext uri="{FF2B5EF4-FFF2-40B4-BE49-F238E27FC236}">
                  <a16:creationId xmlns:a16="http://schemas.microsoft.com/office/drawing/2014/main" id="{92296475-B35C-4332-8BCE-31B74B4B0DD0}"/>
                </a:ext>
              </a:extLst>
            </p:cNvPr>
            <p:cNvGrpSpPr/>
            <p:nvPr userDrawn="1"/>
          </p:nvGrpSpPr>
          <p:grpSpPr>
            <a:xfrm>
              <a:off x="4248228" y="2625589"/>
              <a:ext cx="2562390" cy="2068567"/>
              <a:chOff x="7673399" y="4354024"/>
              <a:chExt cx="2939677" cy="2373143"/>
            </a:xfrm>
          </p:grpSpPr>
          <p:pic>
            <p:nvPicPr>
              <p:cNvPr id="35" name="Picture 34">
                <a:extLst>
                  <a:ext uri="{FF2B5EF4-FFF2-40B4-BE49-F238E27FC236}">
                    <a16:creationId xmlns:a16="http://schemas.microsoft.com/office/drawing/2014/main" id="{873DC75B-7C93-4B0E-952D-90B8F79F2BB0}"/>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7673399" y="4354024"/>
                <a:ext cx="2939677" cy="2373143"/>
              </a:xfrm>
              <a:prstGeom prst="rect">
                <a:avLst/>
              </a:prstGeom>
            </p:spPr>
          </p:pic>
          <p:sp>
            <p:nvSpPr>
              <p:cNvPr id="36" name="Oval 35">
                <a:extLst>
                  <a:ext uri="{FF2B5EF4-FFF2-40B4-BE49-F238E27FC236}">
                    <a16:creationId xmlns:a16="http://schemas.microsoft.com/office/drawing/2014/main" id="{3D620B7E-FAD8-48FF-A002-000E221D9ED3}"/>
                  </a:ext>
                </a:extLst>
              </p:cNvPr>
              <p:cNvSpPr/>
              <p:nvPr userDrawn="1"/>
            </p:nvSpPr>
            <p:spPr>
              <a:xfrm>
                <a:off x="9952796" y="4787052"/>
                <a:ext cx="89142" cy="89142"/>
              </a:xfrm>
              <a:prstGeom prst="ellipse">
                <a:avLst/>
              </a:prstGeom>
              <a:noFill/>
              <a:ln>
                <a:solidFill>
                  <a:schemeClr val="tx1"/>
                </a:solidFill>
              </a:ln>
              <a:effectLst>
                <a:glow rad="1397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8" name="TextBox 37">
              <a:extLst>
                <a:ext uri="{FF2B5EF4-FFF2-40B4-BE49-F238E27FC236}">
                  <a16:creationId xmlns:a16="http://schemas.microsoft.com/office/drawing/2014/main" id="{D3D668A5-F009-46C0-99DC-A01840B16BF1}"/>
                </a:ext>
              </a:extLst>
            </p:cNvPr>
            <p:cNvSpPr txBox="1"/>
            <p:nvPr userDrawn="1"/>
          </p:nvSpPr>
          <p:spPr>
            <a:xfrm>
              <a:off x="4263917" y="1584114"/>
              <a:ext cx="296250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Acclaimed #1 Leader in </a:t>
              </a:r>
              <a:r>
                <a:rPr kumimoji="0" lang="en-US" sz="1100" b="1" i="1"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Guidehouse Insights</a:t>
              </a:r>
              <a:r>
                <a:rPr kumimoji="0" lang="en-US" sz="1100"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 2021 Leaderboard Report</a:t>
              </a:r>
              <a:endParaRPr lang="en-US" sz="1100" dirty="0"/>
            </a:p>
          </p:txBody>
        </p:sp>
        <p:sp>
          <p:nvSpPr>
            <p:cNvPr id="39" name="TextBox 38">
              <a:extLst>
                <a:ext uri="{FF2B5EF4-FFF2-40B4-BE49-F238E27FC236}">
                  <a16:creationId xmlns:a16="http://schemas.microsoft.com/office/drawing/2014/main" id="{A86ECCD0-FE42-492C-B189-4DDD2B51477B}"/>
                </a:ext>
              </a:extLst>
            </p:cNvPr>
            <p:cNvSpPr txBox="1"/>
            <p:nvPr userDrawn="1"/>
          </p:nvSpPr>
          <p:spPr>
            <a:xfrm>
              <a:off x="4263918" y="2109266"/>
              <a:ext cx="2877676" cy="292388"/>
            </a:xfrm>
            <a:prstGeom prst="rect">
              <a:avLst/>
            </a:prstGeom>
            <a:noFill/>
          </p:spPr>
          <p:txBody>
            <a:bodyPr wrap="square">
              <a:spAutoFit/>
            </a:bodyPr>
            <a:lstStyle/>
            <a:p>
              <a:r>
                <a:rPr kumimoji="0" lang="en-US" sz="1300"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Energy-as-a-Service Companies</a:t>
              </a:r>
              <a:endParaRPr lang="en-US" sz="1300" dirty="0"/>
            </a:p>
          </p:txBody>
        </p:sp>
        <p:cxnSp>
          <p:nvCxnSpPr>
            <p:cNvPr id="40" name="Straight Connector 39">
              <a:extLst>
                <a:ext uri="{FF2B5EF4-FFF2-40B4-BE49-F238E27FC236}">
                  <a16:creationId xmlns:a16="http://schemas.microsoft.com/office/drawing/2014/main" id="{E65E44B2-5C2B-45B5-BEA2-CE90C5681B84}"/>
                </a:ext>
              </a:extLst>
            </p:cNvPr>
            <p:cNvCxnSpPr>
              <a:cxnSpLocks/>
            </p:cNvCxnSpPr>
            <p:nvPr userDrawn="1"/>
          </p:nvCxnSpPr>
          <p:spPr>
            <a:xfrm>
              <a:off x="4086288" y="1486458"/>
              <a:ext cx="0" cy="301752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A2343876-36AE-44AA-9088-0F6A485E5F3F}"/>
              </a:ext>
            </a:extLst>
          </p:cNvPr>
          <p:cNvGrpSpPr/>
          <p:nvPr userDrawn="1"/>
        </p:nvGrpSpPr>
        <p:grpSpPr>
          <a:xfrm>
            <a:off x="7451210" y="1486458"/>
            <a:ext cx="3260349" cy="3125649"/>
            <a:chOff x="7451210" y="1486458"/>
            <a:chExt cx="3260349" cy="3125649"/>
          </a:xfrm>
        </p:grpSpPr>
        <p:sp>
          <p:nvSpPr>
            <p:cNvPr id="41" name="TextBox 40">
              <a:extLst>
                <a:ext uri="{FF2B5EF4-FFF2-40B4-BE49-F238E27FC236}">
                  <a16:creationId xmlns:a16="http://schemas.microsoft.com/office/drawing/2014/main" id="{86D1B199-A02F-450E-88FB-C88809271B8C}"/>
                </a:ext>
              </a:extLst>
            </p:cNvPr>
            <p:cNvSpPr txBox="1"/>
            <p:nvPr userDrawn="1"/>
          </p:nvSpPr>
          <p:spPr>
            <a:xfrm>
              <a:off x="7673226" y="1584114"/>
              <a:ext cx="296250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Ranked #1 in Revenue Market Share in </a:t>
              </a:r>
              <a:r>
                <a:rPr kumimoji="0" lang="en-US" sz="1100" b="1" i="1"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Atlas Energy Intelligence’s </a:t>
              </a:r>
              <a:r>
                <a:rPr kumimoji="0" lang="en-US" sz="1100" b="1"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2021 Report</a:t>
              </a:r>
              <a:endParaRPr lang="en-US" sz="1100" dirty="0"/>
            </a:p>
          </p:txBody>
        </p:sp>
        <p:sp>
          <p:nvSpPr>
            <p:cNvPr id="42" name="TextBox 41">
              <a:extLst>
                <a:ext uri="{FF2B5EF4-FFF2-40B4-BE49-F238E27FC236}">
                  <a16:creationId xmlns:a16="http://schemas.microsoft.com/office/drawing/2014/main" id="{894A47A3-34C8-4149-9A08-9A90FC872155}"/>
                </a:ext>
              </a:extLst>
            </p:cNvPr>
            <p:cNvSpPr txBox="1"/>
            <p:nvPr userDrawn="1"/>
          </p:nvSpPr>
          <p:spPr>
            <a:xfrm>
              <a:off x="7673227" y="2109266"/>
              <a:ext cx="3038332" cy="292388"/>
            </a:xfrm>
            <a:prstGeom prst="rect">
              <a:avLst/>
            </a:prstGeom>
            <a:noFill/>
          </p:spPr>
          <p:txBody>
            <a:bodyPr wrap="square">
              <a:spAutoFit/>
            </a:bodyPr>
            <a:lstStyle/>
            <a:p>
              <a:r>
                <a:rPr kumimoji="0" lang="en-US" sz="1300"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#1 U.S. ESCO Market Leader</a:t>
              </a:r>
              <a:endParaRPr lang="en-US" sz="1300" dirty="0"/>
            </a:p>
          </p:txBody>
        </p:sp>
        <p:cxnSp>
          <p:nvCxnSpPr>
            <p:cNvPr id="43" name="Straight Connector 42">
              <a:extLst>
                <a:ext uri="{FF2B5EF4-FFF2-40B4-BE49-F238E27FC236}">
                  <a16:creationId xmlns:a16="http://schemas.microsoft.com/office/drawing/2014/main" id="{885107A7-32E0-4D0E-AC7C-F76DD07FDA3B}"/>
                </a:ext>
              </a:extLst>
            </p:cNvPr>
            <p:cNvCxnSpPr>
              <a:cxnSpLocks/>
            </p:cNvCxnSpPr>
            <p:nvPr userDrawn="1"/>
          </p:nvCxnSpPr>
          <p:spPr>
            <a:xfrm>
              <a:off x="7451210" y="1486458"/>
              <a:ext cx="0" cy="301752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91734755-3B03-4131-A320-EA7E20AE01E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760828" y="2625589"/>
              <a:ext cx="2261823" cy="1986518"/>
            </a:xfrm>
            <a:prstGeom prst="rect">
              <a:avLst/>
            </a:prstGeom>
          </p:spPr>
        </p:pic>
        <p:sp>
          <p:nvSpPr>
            <p:cNvPr id="53" name="Rectangle: Rounded Corners 52">
              <a:extLst>
                <a:ext uri="{FF2B5EF4-FFF2-40B4-BE49-F238E27FC236}">
                  <a16:creationId xmlns:a16="http://schemas.microsoft.com/office/drawing/2014/main" id="{26681718-AA68-41FE-85F4-454AAD52197B}"/>
                </a:ext>
              </a:extLst>
            </p:cNvPr>
            <p:cNvSpPr/>
            <p:nvPr userDrawn="1"/>
          </p:nvSpPr>
          <p:spPr>
            <a:xfrm>
              <a:off x="9266032" y="2833113"/>
              <a:ext cx="433517" cy="277932"/>
            </a:xfrm>
            <a:prstGeom prst="roundRect">
              <a:avLst/>
            </a:prstGeom>
            <a:noFill/>
            <a:ln>
              <a:solidFill>
                <a:schemeClr val="accent5"/>
              </a:solidFill>
            </a:ln>
            <a:effectLst>
              <a:glow rad="139700">
                <a:schemeClr val="accent5">
                  <a:alpha val="40000"/>
                </a:schemeClr>
              </a:glow>
              <a:outerShdw blurRad="40000" dist="23000" dir="5400000" rotWithShape="0">
                <a:schemeClr val="accent5">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45" name="Picture 44" descr="A picture containing text&#10;&#10;Description automatically generated">
            <a:extLst>
              <a:ext uri="{FF2B5EF4-FFF2-40B4-BE49-F238E27FC236}">
                <a16:creationId xmlns:a16="http://schemas.microsoft.com/office/drawing/2014/main" id="{C96DD3FB-3A83-4F90-B272-D279E5C673A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91205" y="5420756"/>
            <a:ext cx="1045868" cy="806734"/>
          </a:xfrm>
          <a:prstGeom prst="rect">
            <a:avLst/>
          </a:prstGeom>
        </p:spPr>
      </p:pic>
      <p:pic>
        <p:nvPicPr>
          <p:cNvPr id="56" name="Picture 4" descr="CollabraLink Ranked Best and Brightest Companies To Work For in the Nation for  2020 by the National Association for Business Resources - CollabraLink |  Creating a Modern, Digital Government">
            <a:extLst>
              <a:ext uri="{FF2B5EF4-FFF2-40B4-BE49-F238E27FC236}">
                <a16:creationId xmlns:a16="http://schemas.microsoft.com/office/drawing/2014/main" id="{70C99BD6-32AF-40A8-AAAB-9FFE4CFDCDAC}"/>
              </a:ext>
            </a:extLst>
          </p:cNvPr>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8590426" y="5380269"/>
            <a:ext cx="891654" cy="88770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A close up of a logo&#10;&#10;Description automatically generated">
            <a:extLst>
              <a:ext uri="{FF2B5EF4-FFF2-40B4-BE49-F238E27FC236}">
                <a16:creationId xmlns:a16="http://schemas.microsoft.com/office/drawing/2014/main" id="{21F96B52-A2DB-45B4-B6A1-1F18AD89DF5F}"/>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4571560" y="5358954"/>
            <a:ext cx="662276" cy="930339"/>
          </a:xfrm>
          <a:prstGeom prst="rect">
            <a:avLst/>
          </a:prstGeom>
        </p:spPr>
      </p:pic>
      <p:pic>
        <p:nvPicPr>
          <p:cNvPr id="58" name="Picture 57" descr="A screenshot of a cell phone&#10;&#10;Description automatically generated">
            <a:extLst>
              <a:ext uri="{FF2B5EF4-FFF2-40B4-BE49-F238E27FC236}">
                <a16:creationId xmlns:a16="http://schemas.microsoft.com/office/drawing/2014/main" id="{2F7F7BCB-1B9C-4F99-9650-EBD4FEB607E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3308400" y="5441211"/>
            <a:ext cx="834314" cy="765825"/>
          </a:xfrm>
          <a:prstGeom prst="rect">
            <a:avLst/>
          </a:prstGeom>
        </p:spPr>
      </p:pic>
      <p:pic>
        <p:nvPicPr>
          <p:cNvPr id="59" name="Picture 2" descr="Encamp CEO and Co-founder Luke Jacobs Recognized in Environment + Energy 100">
            <a:extLst>
              <a:ext uri="{FF2B5EF4-FFF2-40B4-BE49-F238E27FC236}">
                <a16:creationId xmlns:a16="http://schemas.microsoft.com/office/drawing/2014/main" id="{524455AF-2679-4DE7-8ADC-02B960325581}"/>
              </a:ext>
            </a:extLst>
          </p:cNvPr>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5662682" y="5431297"/>
            <a:ext cx="789601" cy="78565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FE18D5A0-2488-48D0-90A5-A90FFFED8173}"/>
              </a:ext>
            </a:extLst>
          </p:cNvPr>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9910926" y="5560771"/>
            <a:ext cx="945556" cy="52670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1" name="Picture 60" descr="A close up of a sign&#10;&#10;Description automatically generated">
            <a:extLst>
              <a:ext uri="{FF2B5EF4-FFF2-40B4-BE49-F238E27FC236}">
                <a16:creationId xmlns:a16="http://schemas.microsoft.com/office/drawing/2014/main" id="{7AC145C5-3400-4DDF-B73A-2D8B474F723F}"/>
              </a:ext>
            </a:extLst>
          </p:cNvPr>
          <p:cNvPicPr>
            <a:picLocks noChangeAspect="1"/>
          </p:cNvPicPr>
          <p:nvPr userDrawn="1"/>
        </p:nvPicPr>
        <p:blipFill rotWithShape="1">
          <a:blip r:embed="rId13" cstate="email">
            <a:extLst>
              <a:ext uri="{28A0092B-C50C-407E-A947-70E740481C1C}">
                <a14:useLocalDpi xmlns:a14="http://schemas.microsoft.com/office/drawing/2010/main"/>
              </a:ext>
            </a:extLst>
          </a:blip>
          <a:srcRect/>
          <a:stretch/>
        </p:blipFill>
        <p:spPr>
          <a:xfrm>
            <a:off x="6881129" y="5435195"/>
            <a:ext cx="1280451" cy="777857"/>
          </a:xfrm>
          <a:prstGeom prst="rect">
            <a:avLst/>
          </a:prstGeom>
        </p:spPr>
      </p:pic>
      <p:pic>
        <p:nvPicPr>
          <p:cNvPr id="62" name="Picture 61" descr="A close-up of a logo&#10;&#10;Description automatically generated with low confidence">
            <a:extLst>
              <a:ext uri="{FF2B5EF4-FFF2-40B4-BE49-F238E27FC236}">
                <a16:creationId xmlns:a16="http://schemas.microsoft.com/office/drawing/2014/main" id="{927DAC80-90B6-453E-9AD0-700BED4B31F4}"/>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165919" y="5314425"/>
            <a:ext cx="713635" cy="1019397"/>
          </a:xfrm>
          <a:prstGeom prst="rect">
            <a:avLst/>
          </a:prstGeom>
        </p:spPr>
      </p:pic>
    </p:spTree>
    <p:extLst>
      <p:ext uri="{BB962C8B-B14F-4D97-AF65-F5344CB8AC3E}">
        <p14:creationId xmlns:p14="http://schemas.microsoft.com/office/powerpoint/2010/main" val="350898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MRC-Cover1">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0472FAB6-F0C2-CB40-A177-425D5AC4CF50}"/>
              </a:ext>
            </a:extLst>
          </p:cNvPr>
          <p:cNvSpPr>
            <a:spLocks noGrp="1"/>
          </p:cNvSpPr>
          <p:nvPr>
            <p:ph type="body" sz="quarter" idx="10" hasCustomPrompt="1"/>
          </p:nvPr>
        </p:nvSpPr>
        <p:spPr>
          <a:xfrm>
            <a:off x="2156060" y="1063666"/>
            <a:ext cx="6258735" cy="1739938"/>
          </a:xfrm>
          <a:prstGeom prst="rect">
            <a:avLst/>
          </a:prstGeom>
        </p:spPr>
        <p:txBody>
          <a:bodyPr anchor="b" anchorCtr="0"/>
          <a:lstStyle>
            <a:lvl1pPr marL="7937" indent="0">
              <a:lnSpc>
                <a:spcPts val="4500"/>
              </a:lnSpc>
              <a:spcBef>
                <a:spcPts val="0"/>
              </a:spcBef>
              <a:buFontTx/>
              <a:buNone/>
              <a:defRPr sz="4200" b="0" i="0" cap="none" spc="100" baseline="0">
                <a:solidFill>
                  <a:schemeClr val="tx1"/>
                </a:solidFill>
              </a:defRPr>
            </a:lvl1pPr>
          </a:lstStyle>
          <a:p>
            <a:pPr lvl="0"/>
            <a:r>
              <a:rPr lang="en-US" dirty="0"/>
              <a:t>Click to Add </a:t>
            </a:r>
            <a:br>
              <a:rPr lang="en-US" dirty="0"/>
            </a:br>
            <a:r>
              <a:rPr lang="en-US" dirty="0"/>
              <a:t>Presentation Title</a:t>
            </a:r>
          </a:p>
        </p:txBody>
      </p:sp>
      <p:sp>
        <p:nvSpPr>
          <p:cNvPr id="4" name="Text Placeholder 16">
            <a:extLst>
              <a:ext uri="{FF2B5EF4-FFF2-40B4-BE49-F238E27FC236}">
                <a16:creationId xmlns:a16="http://schemas.microsoft.com/office/drawing/2014/main" id="{0CA2012E-F99C-9B48-B165-B4B0E9677F6B}"/>
              </a:ext>
            </a:extLst>
          </p:cNvPr>
          <p:cNvSpPr>
            <a:spLocks noGrp="1"/>
          </p:cNvSpPr>
          <p:nvPr>
            <p:ph type="body" sz="quarter" idx="11" hasCustomPrompt="1"/>
          </p:nvPr>
        </p:nvSpPr>
        <p:spPr>
          <a:xfrm>
            <a:off x="2156060" y="2764739"/>
            <a:ext cx="4737957" cy="471488"/>
          </a:xfrm>
          <a:prstGeom prst="rect">
            <a:avLst/>
          </a:prstGeom>
        </p:spPr>
        <p:txBody>
          <a:bodyPr/>
          <a:lstStyle>
            <a:lvl1pPr marL="7937" indent="0">
              <a:buFontTx/>
              <a:buNone/>
              <a:defRPr sz="2400" cap="none" spc="100" baseline="0">
                <a:solidFill>
                  <a:schemeClr val="accent4"/>
                </a:solidFill>
              </a:defRPr>
            </a:lvl1pPr>
          </a:lstStyle>
          <a:p>
            <a:pPr lvl="0"/>
            <a:r>
              <a:rPr lang="en-US" dirty="0"/>
              <a:t>Click to add subtitle</a:t>
            </a:r>
          </a:p>
        </p:txBody>
      </p:sp>
      <p:sp>
        <p:nvSpPr>
          <p:cNvPr id="14" name="Text Placeholder 13">
            <a:extLst>
              <a:ext uri="{FF2B5EF4-FFF2-40B4-BE49-F238E27FC236}">
                <a16:creationId xmlns:a16="http://schemas.microsoft.com/office/drawing/2014/main" id="{8D35544C-965C-8F42-AFC6-27CB259FD75F}"/>
              </a:ext>
            </a:extLst>
          </p:cNvPr>
          <p:cNvSpPr>
            <a:spLocks noGrp="1"/>
          </p:cNvSpPr>
          <p:nvPr>
            <p:ph type="body" sz="quarter" idx="12" hasCustomPrompt="1"/>
          </p:nvPr>
        </p:nvSpPr>
        <p:spPr>
          <a:xfrm>
            <a:off x="2156288" y="3250407"/>
            <a:ext cx="4348162" cy="498475"/>
          </a:xfrm>
          <a:prstGeom prst="rect">
            <a:avLst/>
          </a:prstGeom>
        </p:spPr>
        <p:txBody>
          <a:bodyPr/>
          <a:lstStyle>
            <a:lvl1pPr marL="7937" indent="0">
              <a:buFont typeface="Arial" panose="020B0604020202020204" pitchFamily="34" charset="0"/>
              <a:buNone/>
              <a:defRPr sz="1500" b="1">
                <a:solidFill>
                  <a:schemeClr val="accent1"/>
                </a:solidFill>
              </a:defRPr>
            </a:lvl1pPr>
            <a:lvl2pPr marL="576262" indent="-285750">
              <a:buFont typeface="Arial" panose="020B0604020202020204" pitchFamily="34" charset="0"/>
              <a:buChar char="•"/>
              <a:defRPr/>
            </a:lvl2pPr>
            <a:lvl3pPr marL="923925" indent="-285750">
              <a:buFont typeface="Arial" panose="020B0604020202020204" pitchFamily="34" charset="0"/>
              <a:buChar char="•"/>
              <a:defRPr/>
            </a:lvl3pPr>
            <a:lvl4pPr marL="1206500" indent="-285750">
              <a:buFont typeface="Arial" panose="020B0604020202020204" pitchFamily="34" charset="0"/>
              <a:buChar char="•"/>
              <a:defRPr/>
            </a:lvl4pPr>
            <a:lvl5pPr marL="1489075" indent="-285750">
              <a:buFont typeface="Arial" panose="020B0604020202020204" pitchFamily="34" charset="0"/>
              <a:buChar char="•"/>
              <a:defRPr/>
            </a:lvl5pPr>
          </a:lstStyle>
          <a:p>
            <a:pPr lvl="0"/>
            <a:r>
              <a:rPr lang="en-US" dirty="0"/>
              <a:t>Month Year</a:t>
            </a:r>
          </a:p>
        </p:txBody>
      </p:sp>
      <p:pic>
        <p:nvPicPr>
          <p:cNvPr id="5" name="Picture 4">
            <a:extLst>
              <a:ext uri="{FF2B5EF4-FFF2-40B4-BE49-F238E27FC236}">
                <a16:creationId xmlns:a16="http://schemas.microsoft.com/office/drawing/2014/main" id="{09FDF051-3894-8C41-8203-6AED533842B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30553" y="382089"/>
            <a:ext cx="2485658" cy="526011"/>
          </a:xfrm>
          <a:prstGeom prst="rect">
            <a:avLst/>
          </a:prstGeom>
        </p:spPr>
      </p:pic>
      <p:sp>
        <p:nvSpPr>
          <p:cNvPr id="10" name="Rectangle 9">
            <a:extLst>
              <a:ext uri="{FF2B5EF4-FFF2-40B4-BE49-F238E27FC236}">
                <a16:creationId xmlns:a16="http://schemas.microsoft.com/office/drawing/2014/main" id="{2212964C-3E52-B540-9D51-019F122ABB3E}"/>
              </a:ext>
            </a:extLst>
          </p:cNvPr>
          <p:cNvSpPr/>
          <p:nvPr userDrawn="1"/>
        </p:nvSpPr>
        <p:spPr>
          <a:xfrm>
            <a:off x="9487533" y="6463231"/>
            <a:ext cx="2576346" cy="246221"/>
          </a:xfrm>
          <a:prstGeom prst="rect">
            <a:avLst/>
          </a:prstGeom>
        </p:spPr>
        <p:txBody>
          <a:bodyPr wrap="none">
            <a:spAutoFit/>
          </a:bodyPr>
          <a:lstStyle/>
          <a:p>
            <a:pPr algn="r"/>
            <a:r>
              <a:rPr lang="en-US" sz="1000" b="0" i="0" kern="1200" dirty="0">
                <a:solidFill>
                  <a:schemeClr val="bg1"/>
                </a:solidFill>
                <a:effectLst/>
                <a:latin typeface="Arial" charset="0"/>
                <a:ea typeface="Arial" charset="0"/>
                <a:cs typeface="Arial" charset="0"/>
              </a:rPr>
              <a:t>©2020 Ameresco, Inc. All rights reserved.</a:t>
            </a:r>
            <a:r>
              <a:rPr lang="en-US" sz="1000" b="0" i="0" dirty="0">
                <a:solidFill>
                  <a:schemeClr val="bg1"/>
                </a:solidFill>
                <a:effectLst/>
                <a:latin typeface="Arial" charset="0"/>
                <a:ea typeface="Arial" charset="0"/>
                <a:cs typeface="Arial" charset="0"/>
              </a:rPr>
              <a:t> </a:t>
            </a:r>
            <a:endParaRPr lang="en-US" sz="1000" b="0" i="0" dirty="0">
              <a:solidFill>
                <a:schemeClr val="bg1"/>
              </a:solidFill>
              <a:latin typeface="Arial" charset="0"/>
              <a:ea typeface="Arial" charset="0"/>
              <a:cs typeface="Arial" charset="0"/>
            </a:endParaRPr>
          </a:p>
        </p:txBody>
      </p:sp>
      <p:sp>
        <p:nvSpPr>
          <p:cNvPr id="11" name="TextBox 10">
            <a:extLst>
              <a:ext uri="{FF2B5EF4-FFF2-40B4-BE49-F238E27FC236}">
                <a16:creationId xmlns:a16="http://schemas.microsoft.com/office/drawing/2014/main" id="{B65BC80B-6118-7D4D-BC76-BC829DBDD5EE}"/>
              </a:ext>
            </a:extLst>
          </p:cNvPr>
          <p:cNvSpPr txBox="1"/>
          <p:nvPr userDrawn="1"/>
        </p:nvSpPr>
        <p:spPr>
          <a:xfrm>
            <a:off x="9042666" y="1012318"/>
            <a:ext cx="2882820" cy="276999"/>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sz="1200" b="1" i="0" kern="1200" spc="20" baseline="0" noProof="0" dirty="0">
                <a:solidFill>
                  <a:schemeClr val="accent1"/>
                </a:solidFill>
                <a:latin typeface="Arial" charset="0"/>
                <a:cs typeface="Arial" charset="0"/>
              </a:rPr>
              <a:t>ameresco.com</a:t>
            </a:r>
          </a:p>
        </p:txBody>
      </p:sp>
      <p:grpSp>
        <p:nvGrpSpPr>
          <p:cNvPr id="7" name="Group 6">
            <a:extLst>
              <a:ext uri="{FF2B5EF4-FFF2-40B4-BE49-F238E27FC236}">
                <a16:creationId xmlns:a16="http://schemas.microsoft.com/office/drawing/2014/main" id="{8858FF6D-117C-1344-A459-641232C76C4C}"/>
              </a:ext>
            </a:extLst>
          </p:cNvPr>
          <p:cNvGrpSpPr/>
          <p:nvPr userDrawn="1"/>
        </p:nvGrpSpPr>
        <p:grpSpPr>
          <a:xfrm>
            <a:off x="-5910" y="3227359"/>
            <a:ext cx="12221207" cy="3657012"/>
            <a:chOff x="-5910" y="3227359"/>
            <a:chExt cx="12221207" cy="3657012"/>
          </a:xfrm>
        </p:grpSpPr>
        <p:sp>
          <p:nvSpPr>
            <p:cNvPr id="21" name="Rectangle 5">
              <a:extLst>
                <a:ext uri="{FF2B5EF4-FFF2-40B4-BE49-F238E27FC236}">
                  <a16:creationId xmlns:a16="http://schemas.microsoft.com/office/drawing/2014/main" id="{A51F971C-A6E3-5746-85AD-4B56C45E4030}"/>
                </a:ext>
              </a:extLst>
            </p:cNvPr>
            <p:cNvSpPr/>
            <p:nvPr userDrawn="1"/>
          </p:nvSpPr>
          <p:spPr>
            <a:xfrm>
              <a:off x="-5910" y="3494341"/>
              <a:ext cx="4438990" cy="321194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42455 w 4442455"/>
                <a:gd name="connsiteY0" fmla="*/ 1943798 h 3198065"/>
                <a:gd name="connsiteX1" fmla="*/ 177 w 4442455"/>
                <a:gd name="connsiteY1" fmla="*/ 0 h 3198065"/>
                <a:gd name="connsiteX2" fmla="*/ 5472 w 4442455"/>
                <a:gd name="connsiteY2" fmla="*/ 3198065 h 3198065"/>
                <a:gd name="connsiteX3" fmla="*/ 4442455 w 4442455"/>
                <a:gd name="connsiteY3" fmla="*/ 1943798 h 3198065"/>
              </a:gdLst>
              <a:ahLst/>
              <a:cxnLst>
                <a:cxn ang="0">
                  <a:pos x="connsiteX0" y="connsiteY0"/>
                </a:cxn>
                <a:cxn ang="0">
                  <a:pos x="connsiteX1" y="connsiteY1"/>
                </a:cxn>
                <a:cxn ang="0">
                  <a:pos x="connsiteX2" y="connsiteY2"/>
                </a:cxn>
                <a:cxn ang="0">
                  <a:pos x="connsiteX3" y="connsiteY3"/>
                </a:cxn>
              </a:cxnLst>
              <a:rect l="l" t="t" r="r" b="b"/>
              <a:pathLst>
                <a:path w="4442455" h="3198065">
                  <a:moveTo>
                    <a:pt x="4442455" y="1943798"/>
                  </a:moveTo>
                  <a:lnTo>
                    <a:pt x="177" y="0"/>
                  </a:lnTo>
                  <a:cubicBezTo>
                    <a:pt x="-1300" y="1030773"/>
                    <a:pt x="6949" y="2167292"/>
                    <a:pt x="5472" y="3198065"/>
                  </a:cubicBezTo>
                  <a:lnTo>
                    <a:pt x="4442455" y="1943798"/>
                  </a:lnTo>
                  <a:close/>
                </a:path>
              </a:pathLst>
            </a:custGeom>
            <a:gradFill flip="none" rotWithShape="1">
              <a:gsLst>
                <a:gs pos="45000">
                  <a:srgbClr val="168F46"/>
                </a:gs>
                <a:gs pos="59000">
                  <a:schemeClr val="accent4"/>
                </a:gs>
                <a:gs pos="1000">
                  <a:schemeClr val="accent3"/>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2" name="Group 1">
              <a:extLst>
                <a:ext uri="{FF2B5EF4-FFF2-40B4-BE49-F238E27FC236}">
                  <a16:creationId xmlns:a16="http://schemas.microsoft.com/office/drawing/2014/main" id="{AED4649D-9197-8945-AA90-43D7A4708390}"/>
                </a:ext>
              </a:extLst>
            </p:cNvPr>
            <p:cNvGrpSpPr/>
            <p:nvPr userDrawn="1"/>
          </p:nvGrpSpPr>
          <p:grpSpPr>
            <a:xfrm>
              <a:off x="-5506" y="3227359"/>
              <a:ext cx="12220803" cy="3657012"/>
              <a:chOff x="-5506" y="3227359"/>
              <a:chExt cx="12220803" cy="3657012"/>
            </a:xfrm>
          </p:grpSpPr>
          <p:sp>
            <p:nvSpPr>
              <p:cNvPr id="13" name="Rectangle 5">
                <a:extLst>
                  <a:ext uri="{FF2B5EF4-FFF2-40B4-BE49-F238E27FC236}">
                    <a16:creationId xmlns:a16="http://schemas.microsoft.com/office/drawing/2014/main" id="{B789ACE6-2DC3-5B44-86C0-33025D27F28A}"/>
                  </a:ext>
                </a:extLst>
              </p:cNvPr>
              <p:cNvSpPr/>
              <p:nvPr userDrawn="1"/>
            </p:nvSpPr>
            <p:spPr>
              <a:xfrm>
                <a:off x="-5506" y="3227359"/>
                <a:ext cx="12215296"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4835" h="3638484">
                    <a:moveTo>
                      <a:pt x="1945" y="3443512"/>
                    </a:moveTo>
                    <a:lnTo>
                      <a:pt x="12211485" y="0"/>
                    </a:lnTo>
                    <a:lnTo>
                      <a:pt x="12224835" y="3638484"/>
                    </a:lnTo>
                    <a:lnTo>
                      <a:pt x="0" y="3638173"/>
                    </a:lnTo>
                    <a:cubicBezTo>
                      <a:pt x="648" y="3573286"/>
                      <a:pt x="1297" y="3508399"/>
                      <a:pt x="1945" y="3443512"/>
                    </a:cubicBezTo>
                    <a:close/>
                  </a:path>
                </a:pathLst>
              </a:custGeom>
              <a:gradFill flip="none" rotWithShape="1">
                <a:gsLst>
                  <a:gs pos="69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5" name="Rectangle 5">
                <a:extLst>
                  <a:ext uri="{FF2B5EF4-FFF2-40B4-BE49-F238E27FC236}">
                    <a16:creationId xmlns:a16="http://schemas.microsoft.com/office/drawing/2014/main" id="{FF2AD799-3CD1-7542-80C3-7BA54C6750A8}"/>
                  </a:ext>
                </a:extLst>
              </p:cNvPr>
              <p:cNvSpPr/>
              <p:nvPr userDrawn="1"/>
            </p:nvSpPr>
            <p:spPr>
              <a:xfrm>
                <a:off x="4405693" y="3227359"/>
                <a:ext cx="7809604"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0 w 8383776"/>
                  <a:gd name="connsiteY0" fmla="*/ 2225372 h 3661275"/>
                  <a:gd name="connsiteX1" fmla="*/ 7802352 w 8383776"/>
                  <a:gd name="connsiteY1" fmla="*/ 22791 h 3661275"/>
                  <a:gd name="connsiteX2" fmla="*/ 7815702 w 8383776"/>
                  <a:gd name="connsiteY2" fmla="*/ 3661275 h 3661275"/>
                  <a:gd name="connsiteX3" fmla="*/ 3003291 w 8383776"/>
                  <a:gd name="connsiteY3" fmla="*/ 3660964 h 3661275"/>
                  <a:gd name="connsiteX4" fmla="*/ 0 w 8383776"/>
                  <a:gd name="connsiteY4" fmla="*/ 2225372 h 3661275"/>
                  <a:gd name="connsiteX0" fmla="*/ 0 w 8383776"/>
                  <a:gd name="connsiteY0" fmla="*/ 2202581 h 3638484"/>
                  <a:gd name="connsiteX1" fmla="*/ 7802352 w 8383776"/>
                  <a:gd name="connsiteY1" fmla="*/ 0 h 3638484"/>
                  <a:gd name="connsiteX2" fmla="*/ 7815702 w 8383776"/>
                  <a:gd name="connsiteY2" fmla="*/ 3638484 h 3638484"/>
                  <a:gd name="connsiteX3" fmla="*/ 3003291 w 8383776"/>
                  <a:gd name="connsiteY3" fmla="*/ 3638173 h 3638484"/>
                  <a:gd name="connsiteX4" fmla="*/ 0 w 8383776"/>
                  <a:gd name="connsiteY4" fmla="*/ 2202581 h 3638484"/>
                  <a:gd name="connsiteX0" fmla="*/ 0 w 7815702"/>
                  <a:gd name="connsiteY0" fmla="*/ 2202581 h 3638484"/>
                  <a:gd name="connsiteX1" fmla="*/ 7802352 w 7815702"/>
                  <a:gd name="connsiteY1" fmla="*/ 0 h 3638484"/>
                  <a:gd name="connsiteX2" fmla="*/ 7815702 w 7815702"/>
                  <a:gd name="connsiteY2" fmla="*/ 3638484 h 3638484"/>
                  <a:gd name="connsiteX3" fmla="*/ 3003291 w 7815702"/>
                  <a:gd name="connsiteY3" fmla="*/ 3638173 h 3638484"/>
                  <a:gd name="connsiteX4" fmla="*/ 0 w 7815702"/>
                  <a:gd name="connsiteY4" fmla="*/ 2202581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5702" h="3638484">
                    <a:moveTo>
                      <a:pt x="0" y="2202581"/>
                    </a:moveTo>
                    <a:lnTo>
                      <a:pt x="7802352" y="0"/>
                    </a:lnTo>
                    <a:lnTo>
                      <a:pt x="7815702" y="3638484"/>
                    </a:lnTo>
                    <a:lnTo>
                      <a:pt x="3003291" y="3638173"/>
                    </a:lnTo>
                    <a:lnTo>
                      <a:pt x="0" y="2202581"/>
                    </a:lnTo>
                    <a:close/>
                  </a:path>
                </a:pathLst>
              </a:custGeom>
              <a:gradFill flip="none" rotWithShape="1">
                <a:gsLst>
                  <a:gs pos="21000">
                    <a:srgbClr val="03507A"/>
                  </a:gs>
                  <a:gs pos="69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6" name="Rectangle 5">
                <a:extLst>
                  <a:ext uri="{FF2B5EF4-FFF2-40B4-BE49-F238E27FC236}">
                    <a16:creationId xmlns:a16="http://schemas.microsoft.com/office/drawing/2014/main" id="{AB6ACD3B-1CDE-ED4C-8FEB-F98C25AE308E}"/>
                  </a:ext>
                </a:extLst>
              </p:cNvPr>
              <p:cNvSpPr/>
              <p:nvPr userDrawn="1"/>
            </p:nvSpPr>
            <p:spPr>
              <a:xfrm>
                <a:off x="7395455" y="3541276"/>
                <a:ext cx="4808657" cy="333489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4826514"/>
                  <a:gd name="connsiteY0" fmla="*/ 3029898 h 3030209"/>
                  <a:gd name="connsiteX1" fmla="*/ 4826514 w 4826514"/>
                  <a:gd name="connsiteY1" fmla="*/ 0 h 3030209"/>
                  <a:gd name="connsiteX2" fmla="*/ 4812411 w 4826514"/>
                  <a:gd name="connsiteY2" fmla="*/ 3030209 h 3030209"/>
                  <a:gd name="connsiteX3" fmla="*/ 0 w 4826514"/>
                  <a:gd name="connsiteY3" fmla="*/ 3029898 h 3030209"/>
                  <a:gd name="connsiteX0" fmla="*/ 0 w 4826514"/>
                  <a:gd name="connsiteY0" fmla="*/ 3305791 h 3306102"/>
                  <a:gd name="connsiteX1" fmla="*/ 4826514 w 4826514"/>
                  <a:gd name="connsiteY1" fmla="*/ 0 h 3306102"/>
                  <a:gd name="connsiteX2" fmla="*/ 4812411 w 4826514"/>
                  <a:gd name="connsiteY2" fmla="*/ 3306102 h 3306102"/>
                  <a:gd name="connsiteX3" fmla="*/ 0 w 4826514"/>
                  <a:gd name="connsiteY3" fmla="*/ 3305791 h 3306102"/>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Lst>
                <a:ahLst/>
                <a:cxnLst>
                  <a:cxn ang="0">
                    <a:pos x="connsiteX0" y="connsiteY0"/>
                  </a:cxn>
                  <a:cxn ang="0">
                    <a:pos x="connsiteX1" y="connsiteY1"/>
                  </a:cxn>
                  <a:cxn ang="0">
                    <a:pos x="connsiteX2" y="connsiteY2"/>
                  </a:cxn>
                  <a:cxn ang="0">
                    <a:pos x="connsiteX3" y="connsiteY3"/>
                  </a:cxn>
                </a:cxnLst>
                <a:rect l="l" t="t" r="r" b="b"/>
                <a:pathLst>
                  <a:path w="4812411" h="3320478">
                    <a:moveTo>
                      <a:pt x="0" y="3320167"/>
                    </a:moveTo>
                    <a:lnTo>
                      <a:pt x="4802432" y="0"/>
                    </a:lnTo>
                    <a:cubicBezTo>
                      <a:pt x="4805758" y="1106826"/>
                      <a:pt x="4809085" y="2213652"/>
                      <a:pt x="4812411" y="3320478"/>
                    </a:cubicBezTo>
                    <a:lnTo>
                      <a:pt x="0" y="3320167"/>
                    </a:lnTo>
                    <a:close/>
                  </a:path>
                </a:pathLst>
              </a:custGeom>
              <a:gradFill flip="none" rotWithShape="1">
                <a:gsLst>
                  <a:gs pos="0">
                    <a:srgbClr val="01609A"/>
                  </a:gs>
                  <a:gs pos="60000">
                    <a:srgbClr val="063D56"/>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AE12979F-58B4-0B42-A12D-91C4A16DBBA8}"/>
                  </a:ext>
                </a:extLst>
              </p:cNvPr>
              <p:cNvSpPr/>
              <p:nvPr userDrawn="1"/>
            </p:nvSpPr>
            <p:spPr>
              <a:xfrm>
                <a:off x="8273424" y="3237189"/>
                <a:ext cx="3933989" cy="1777283"/>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4225733"/>
                  <a:gd name="connsiteY0" fmla="*/ 1113777 h 1799090"/>
                  <a:gd name="connsiteX1" fmla="*/ 3934992 w 4225733"/>
                  <a:gd name="connsiteY1" fmla="*/ 10520 h 1799090"/>
                  <a:gd name="connsiteX2" fmla="*/ 3932139 w 4225733"/>
                  <a:gd name="connsiteY2" fmla="*/ 592194 h 1799090"/>
                  <a:gd name="connsiteX3" fmla="*/ 2106726 w 4225733"/>
                  <a:gd name="connsiteY3" fmla="*/ 1799090 h 1799090"/>
                  <a:gd name="connsiteX4" fmla="*/ 0 w 4225733"/>
                  <a:gd name="connsiteY4" fmla="*/ 1113777 h 1799090"/>
                  <a:gd name="connsiteX0" fmla="*/ 36307 w 4262041"/>
                  <a:gd name="connsiteY0" fmla="*/ 1113777 h 1786445"/>
                  <a:gd name="connsiteX1" fmla="*/ 3971299 w 4262041"/>
                  <a:gd name="connsiteY1" fmla="*/ 10520 h 1786445"/>
                  <a:gd name="connsiteX2" fmla="*/ 3968446 w 4262041"/>
                  <a:gd name="connsiteY2" fmla="*/ 592194 h 1786445"/>
                  <a:gd name="connsiteX3" fmla="*/ 2136678 w 4262041"/>
                  <a:gd name="connsiteY3" fmla="*/ 1786445 h 1786445"/>
                  <a:gd name="connsiteX4" fmla="*/ 36307 w 4262041"/>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3934992"/>
                  <a:gd name="connsiteY0" fmla="*/ 1103257 h 1775925"/>
                  <a:gd name="connsiteX1" fmla="*/ 3934992 w 3934992"/>
                  <a:gd name="connsiteY1" fmla="*/ 0 h 1775925"/>
                  <a:gd name="connsiteX2" fmla="*/ 3932139 w 3934992"/>
                  <a:gd name="connsiteY2" fmla="*/ 581674 h 1775925"/>
                  <a:gd name="connsiteX3" fmla="*/ 2100371 w 3934992"/>
                  <a:gd name="connsiteY3" fmla="*/ 1775925 h 1775925"/>
                  <a:gd name="connsiteX4" fmla="*/ 0 w 3934992"/>
                  <a:gd name="connsiteY4" fmla="*/ 1103257 h 1775925"/>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0 w 3932139"/>
                  <a:gd name="connsiteY0" fmla="*/ 1096934 h 1769602"/>
                  <a:gd name="connsiteX1" fmla="*/ 3928637 w 3932139"/>
                  <a:gd name="connsiteY1" fmla="*/ 0 h 1769602"/>
                  <a:gd name="connsiteX2" fmla="*/ 3932139 w 3932139"/>
                  <a:gd name="connsiteY2" fmla="*/ 575351 h 1769602"/>
                  <a:gd name="connsiteX3" fmla="*/ 2100371 w 3932139"/>
                  <a:gd name="connsiteY3" fmla="*/ 1769602 h 1769602"/>
                  <a:gd name="connsiteX4" fmla="*/ 0 w 3932139"/>
                  <a:gd name="connsiteY4" fmla="*/ 1096934 h 1769602"/>
                  <a:gd name="connsiteX0" fmla="*/ 0 w 4222207"/>
                  <a:gd name="connsiteY0" fmla="*/ 1129602 h 1802270"/>
                  <a:gd name="connsiteX1" fmla="*/ 3928637 w 4222207"/>
                  <a:gd name="connsiteY1" fmla="*/ 32668 h 1802270"/>
                  <a:gd name="connsiteX2" fmla="*/ 3937059 w 4222207"/>
                  <a:gd name="connsiteY2" fmla="*/ 368170 h 1802270"/>
                  <a:gd name="connsiteX3" fmla="*/ 2100371 w 4222207"/>
                  <a:gd name="connsiteY3" fmla="*/ 1802270 h 1802270"/>
                  <a:gd name="connsiteX4" fmla="*/ 0 w 4222207"/>
                  <a:gd name="connsiteY4" fmla="*/ 1129602 h 1802270"/>
                  <a:gd name="connsiteX0" fmla="*/ 0 w 3937059"/>
                  <a:gd name="connsiteY0" fmla="*/ 1096934 h 1769602"/>
                  <a:gd name="connsiteX1" fmla="*/ 3928637 w 3937059"/>
                  <a:gd name="connsiteY1" fmla="*/ 0 h 1769602"/>
                  <a:gd name="connsiteX2" fmla="*/ 3937059 w 3937059"/>
                  <a:gd name="connsiteY2" fmla="*/ 335502 h 1769602"/>
                  <a:gd name="connsiteX3" fmla="*/ 2100371 w 3937059"/>
                  <a:gd name="connsiteY3" fmla="*/ 1769602 h 1769602"/>
                  <a:gd name="connsiteX4" fmla="*/ 0 w 3937059"/>
                  <a:gd name="connsiteY4" fmla="*/ 1096934 h 1769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59" h="1769602">
                    <a:moveTo>
                      <a:pt x="0" y="1096934"/>
                    </a:moveTo>
                    <a:cubicBezTo>
                      <a:pt x="1309546" y="731289"/>
                      <a:pt x="3272461" y="126905"/>
                      <a:pt x="3928637" y="0"/>
                    </a:cubicBezTo>
                    <a:lnTo>
                      <a:pt x="3937059" y="335502"/>
                    </a:lnTo>
                    <a:lnTo>
                      <a:pt x="2100371" y="1769602"/>
                    </a:lnTo>
                    <a:lnTo>
                      <a:pt x="0" y="1096934"/>
                    </a:lnTo>
                    <a:close/>
                  </a:path>
                </a:pathLst>
              </a:custGeom>
              <a:gradFill flip="none" rotWithShape="1">
                <a:gsLst>
                  <a:gs pos="65000">
                    <a:srgbClr val="063D56"/>
                  </a:gs>
                  <a:gs pos="0">
                    <a:schemeClr val="tx2"/>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9" name="Rectangle 5">
                <a:extLst>
                  <a:ext uri="{FF2B5EF4-FFF2-40B4-BE49-F238E27FC236}">
                    <a16:creationId xmlns:a16="http://schemas.microsoft.com/office/drawing/2014/main" id="{8D3D666D-FBD0-404D-8283-3B2B17D84F17}"/>
                  </a:ext>
                </a:extLst>
              </p:cNvPr>
              <p:cNvSpPr/>
              <p:nvPr userDrawn="1"/>
            </p:nvSpPr>
            <p:spPr>
              <a:xfrm>
                <a:off x="10164640" y="3481264"/>
                <a:ext cx="2042044" cy="211363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1823072 w 1828310"/>
                  <a:gd name="connsiteY0" fmla="*/ 2423973 h 2423973"/>
                  <a:gd name="connsiteX1" fmla="*/ 1828266 w 1828310"/>
                  <a:gd name="connsiteY1" fmla="*/ 72873 h 2423973"/>
                  <a:gd name="connsiteX2" fmla="*/ 1825413 w 1828310"/>
                  <a:gd name="connsiteY2" fmla="*/ 654547 h 2423973"/>
                  <a:gd name="connsiteX3" fmla="*/ 0 w 1828310"/>
                  <a:gd name="connsiteY3" fmla="*/ 1861443 h 2423973"/>
                  <a:gd name="connsiteX4" fmla="*/ 1823072 w 1828310"/>
                  <a:gd name="connsiteY4" fmla="*/ 2423973 h 2423973"/>
                  <a:gd name="connsiteX0" fmla="*/ 1823072 w 1986663"/>
                  <a:gd name="connsiteY0" fmla="*/ 1803297 h 1810602"/>
                  <a:gd name="connsiteX1" fmla="*/ 1899574 w 1986663"/>
                  <a:gd name="connsiteY1" fmla="*/ 823781 h 1810602"/>
                  <a:gd name="connsiteX2" fmla="*/ 1825413 w 1986663"/>
                  <a:gd name="connsiteY2" fmla="*/ 33871 h 1810602"/>
                  <a:gd name="connsiteX3" fmla="*/ 0 w 1986663"/>
                  <a:gd name="connsiteY3" fmla="*/ 1240767 h 1810602"/>
                  <a:gd name="connsiteX4" fmla="*/ 1823072 w 1986663"/>
                  <a:gd name="connsiteY4" fmla="*/ 1803297 h 1810602"/>
                  <a:gd name="connsiteX0" fmla="*/ 1823072 w 2052275"/>
                  <a:gd name="connsiteY0" fmla="*/ 1769426 h 1811451"/>
                  <a:gd name="connsiteX1" fmla="*/ 1825413 w 2052275"/>
                  <a:gd name="connsiteY1" fmla="*/ 0 h 1811451"/>
                  <a:gd name="connsiteX2" fmla="*/ 0 w 2052275"/>
                  <a:gd name="connsiteY2" fmla="*/ 1206896 h 1811451"/>
                  <a:gd name="connsiteX3" fmla="*/ 1823072 w 2052275"/>
                  <a:gd name="connsiteY3" fmla="*/ 1769426 h 1811451"/>
                  <a:gd name="connsiteX0" fmla="*/ 1823072 w 1825413"/>
                  <a:gd name="connsiteY0" fmla="*/ 1769426 h 1811451"/>
                  <a:gd name="connsiteX1" fmla="*/ 1825413 w 1825413"/>
                  <a:gd name="connsiteY1" fmla="*/ 0 h 1811451"/>
                  <a:gd name="connsiteX2" fmla="*/ 0 w 1825413"/>
                  <a:gd name="connsiteY2" fmla="*/ 1206896 h 1811451"/>
                  <a:gd name="connsiteX3" fmla="*/ 1823072 w 1825413"/>
                  <a:gd name="connsiteY3" fmla="*/ 1769426 h 1811451"/>
                  <a:gd name="connsiteX0" fmla="*/ 1823072 w 1825413"/>
                  <a:gd name="connsiteY0" fmla="*/ 1769426 h 1769426"/>
                  <a:gd name="connsiteX1" fmla="*/ 1825413 w 1825413"/>
                  <a:gd name="connsiteY1" fmla="*/ 0 h 1769426"/>
                  <a:gd name="connsiteX2" fmla="*/ 0 w 1825413"/>
                  <a:gd name="connsiteY2" fmla="*/ 1206896 h 1769426"/>
                  <a:gd name="connsiteX3" fmla="*/ 1823072 w 1825413"/>
                  <a:gd name="connsiteY3" fmla="*/ 1769426 h 1769426"/>
                  <a:gd name="connsiteX0" fmla="*/ 1823072 w 1955347"/>
                  <a:gd name="connsiteY0" fmla="*/ 1764339 h 1806094"/>
                  <a:gd name="connsiteX1" fmla="*/ 1815189 w 1955347"/>
                  <a:gd name="connsiteY1" fmla="*/ 0 h 1806094"/>
                  <a:gd name="connsiteX2" fmla="*/ 0 w 1955347"/>
                  <a:gd name="connsiteY2" fmla="*/ 1201809 h 1806094"/>
                  <a:gd name="connsiteX3" fmla="*/ 1823072 w 1955347"/>
                  <a:gd name="connsiteY3" fmla="*/ 1764339 h 1806094"/>
                  <a:gd name="connsiteX0" fmla="*/ 1823072 w 1823072"/>
                  <a:gd name="connsiteY0" fmla="*/ 1764339 h 1806094"/>
                  <a:gd name="connsiteX1" fmla="*/ 1815189 w 1823072"/>
                  <a:gd name="connsiteY1" fmla="*/ 0 h 1806094"/>
                  <a:gd name="connsiteX2" fmla="*/ 0 w 1823072"/>
                  <a:gd name="connsiteY2" fmla="*/ 1201809 h 1806094"/>
                  <a:gd name="connsiteX3" fmla="*/ 1823072 w 1823072"/>
                  <a:gd name="connsiteY3" fmla="*/ 1764339 h 1806094"/>
                  <a:gd name="connsiteX0" fmla="*/ 1838409 w 1972560"/>
                  <a:gd name="connsiteY0" fmla="*/ 1764339 h 1803913"/>
                  <a:gd name="connsiteX1" fmla="*/ 1830526 w 1972560"/>
                  <a:gd name="connsiteY1" fmla="*/ 0 h 1803913"/>
                  <a:gd name="connsiteX2" fmla="*/ 0 w 1972560"/>
                  <a:gd name="connsiteY2" fmla="*/ 1181463 h 1803913"/>
                  <a:gd name="connsiteX3" fmla="*/ 1838409 w 1972560"/>
                  <a:gd name="connsiteY3" fmla="*/ 1764339 h 1803913"/>
                  <a:gd name="connsiteX0" fmla="*/ 1838409 w 1972560"/>
                  <a:gd name="connsiteY0" fmla="*/ 1764339 h 1764339"/>
                  <a:gd name="connsiteX1" fmla="*/ 1830526 w 1972560"/>
                  <a:gd name="connsiteY1" fmla="*/ 0 h 1764339"/>
                  <a:gd name="connsiteX2" fmla="*/ 0 w 1972560"/>
                  <a:gd name="connsiteY2" fmla="*/ 1181463 h 1764339"/>
                  <a:gd name="connsiteX3" fmla="*/ 1838409 w 1972560"/>
                  <a:gd name="connsiteY3" fmla="*/ 1764339 h 1764339"/>
                  <a:gd name="connsiteX0" fmla="*/ 1838409 w 1977699"/>
                  <a:gd name="connsiteY0" fmla="*/ 1779598 h 1820310"/>
                  <a:gd name="connsiteX1" fmla="*/ 1845864 w 1977699"/>
                  <a:gd name="connsiteY1" fmla="*/ 0 h 1820310"/>
                  <a:gd name="connsiteX2" fmla="*/ 0 w 1977699"/>
                  <a:gd name="connsiteY2" fmla="*/ 1196722 h 1820310"/>
                  <a:gd name="connsiteX3" fmla="*/ 1838409 w 1977699"/>
                  <a:gd name="connsiteY3" fmla="*/ 1779598 h 1820310"/>
                  <a:gd name="connsiteX0" fmla="*/ 1838409 w 1845864"/>
                  <a:gd name="connsiteY0" fmla="*/ 1779598 h 1820310"/>
                  <a:gd name="connsiteX1" fmla="*/ 1845864 w 1845864"/>
                  <a:gd name="connsiteY1" fmla="*/ 0 h 1820310"/>
                  <a:gd name="connsiteX2" fmla="*/ 0 w 1845864"/>
                  <a:gd name="connsiteY2" fmla="*/ 1196722 h 1820310"/>
                  <a:gd name="connsiteX3" fmla="*/ 1838409 w 1845864"/>
                  <a:gd name="connsiteY3" fmla="*/ 1779598 h 1820310"/>
                  <a:gd name="connsiteX0" fmla="*/ 1838409 w 1845864"/>
                  <a:gd name="connsiteY0" fmla="*/ 1779598 h 1779598"/>
                  <a:gd name="connsiteX1" fmla="*/ 1845864 w 1845864"/>
                  <a:gd name="connsiteY1" fmla="*/ 0 h 1779598"/>
                  <a:gd name="connsiteX2" fmla="*/ 0 w 1845864"/>
                  <a:gd name="connsiteY2" fmla="*/ 1196722 h 1779598"/>
                  <a:gd name="connsiteX3" fmla="*/ 1838409 w 1845864"/>
                  <a:gd name="connsiteY3" fmla="*/ 1779598 h 1779598"/>
                  <a:gd name="connsiteX0" fmla="*/ 1838409 w 1973871"/>
                  <a:gd name="connsiteY0" fmla="*/ 1749080 h 1788208"/>
                  <a:gd name="connsiteX1" fmla="*/ 1835639 w 1973871"/>
                  <a:gd name="connsiteY1" fmla="*/ 0 h 1788208"/>
                  <a:gd name="connsiteX2" fmla="*/ 0 w 1973871"/>
                  <a:gd name="connsiteY2" fmla="*/ 1166204 h 1788208"/>
                  <a:gd name="connsiteX3" fmla="*/ 1838409 w 1973871"/>
                  <a:gd name="connsiteY3" fmla="*/ 1749080 h 1788208"/>
                  <a:gd name="connsiteX0" fmla="*/ 1838409 w 1838409"/>
                  <a:gd name="connsiteY0" fmla="*/ 1749080 h 1788207"/>
                  <a:gd name="connsiteX1" fmla="*/ 1835639 w 1838409"/>
                  <a:gd name="connsiteY1" fmla="*/ 0 h 1788207"/>
                  <a:gd name="connsiteX2" fmla="*/ 0 w 1838409"/>
                  <a:gd name="connsiteY2" fmla="*/ 1166204 h 1788207"/>
                  <a:gd name="connsiteX3" fmla="*/ 1838409 w 1838409"/>
                  <a:gd name="connsiteY3" fmla="*/ 1749080 h 1788207"/>
                  <a:gd name="connsiteX0" fmla="*/ 1838409 w 1838409"/>
                  <a:gd name="connsiteY0" fmla="*/ 1749080 h 1749080"/>
                  <a:gd name="connsiteX1" fmla="*/ 1835639 w 1838409"/>
                  <a:gd name="connsiteY1" fmla="*/ 0 h 1749080"/>
                  <a:gd name="connsiteX2" fmla="*/ 0 w 1838409"/>
                  <a:gd name="connsiteY2" fmla="*/ 1166204 h 1749080"/>
                  <a:gd name="connsiteX3" fmla="*/ 1838409 w 1838409"/>
                  <a:gd name="connsiteY3" fmla="*/ 1749080 h 1749080"/>
                  <a:gd name="connsiteX0" fmla="*/ 2046389 w 2197256"/>
                  <a:gd name="connsiteY0" fmla="*/ 1749080 h 1782489"/>
                  <a:gd name="connsiteX1" fmla="*/ 2043619 w 2197256"/>
                  <a:gd name="connsiteY1" fmla="*/ 0 h 1782489"/>
                  <a:gd name="connsiteX2" fmla="*/ 0 w 2197256"/>
                  <a:gd name="connsiteY2" fmla="*/ 1097231 h 1782489"/>
                  <a:gd name="connsiteX3" fmla="*/ 2046389 w 2197256"/>
                  <a:gd name="connsiteY3" fmla="*/ 1749080 h 1782489"/>
                  <a:gd name="connsiteX0" fmla="*/ 2046389 w 2201937"/>
                  <a:gd name="connsiteY0" fmla="*/ 1969795 h 2014264"/>
                  <a:gd name="connsiteX1" fmla="*/ 2057484 w 2201937"/>
                  <a:gd name="connsiteY1" fmla="*/ 0 h 2014264"/>
                  <a:gd name="connsiteX2" fmla="*/ 0 w 2201937"/>
                  <a:gd name="connsiteY2" fmla="*/ 1317946 h 2014264"/>
                  <a:gd name="connsiteX3" fmla="*/ 2046389 w 2201937"/>
                  <a:gd name="connsiteY3" fmla="*/ 1969795 h 2014264"/>
                  <a:gd name="connsiteX0" fmla="*/ 2046389 w 2057484"/>
                  <a:gd name="connsiteY0" fmla="*/ 1969795 h 2014264"/>
                  <a:gd name="connsiteX1" fmla="*/ 2057484 w 2057484"/>
                  <a:gd name="connsiteY1" fmla="*/ 0 h 2014264"/>
                  <a:gd name="connsiteX2" fmla="*/ 0 w 2057484"/>
                  <a:gd name="connsiteY2" fmla="*/ 1317946 h 2014264"/>
                  <a:gd name="connsiteX3" fmla="*/ 2046389 w 2057484"/>
                  <a:gd name="connsiteY3" fmla="*/ 1969795 h 2014264"/>
                  <a:gd name="connsiteX0" fmla="*/ 2046389 w 2057484"/>
                  <a:gd name="connsiteY0" fmla="*/ 1969795 h 1969795"/>
                  <a:gd name="connsiteX1" fmla="*/ 2057484 w 2057484"/>
                  <a:gd name="connsiteY1" fmla="*/ 0 h 1969795"/>
                  <a:gd name="connsiteX2" fmla="*/ 0 w 2057484"/>
                  <a:gd name="connsiteY2" fmla="*/ 1317946 h 1969795"/>
                  <a:gd name="connsiteX3" fmla="*/ 2046389 w 2057484"/>
                  <a:gd name="connsiteY3" fmla="*/ 1969795 h 1969795"/>
                  <a:gd name="connsiteX0" fmla="*/ 2046389 w 2196049"/>
                  <a:gd name="connsiteY0" fmla="*/ 2022505 h 2069730"/>
                  <a:gd name="connsiteX1" fmla="*/ 2043035 w 2196049"/>
                  <a:gd name="connsiteY1" fmla="*/ 0 h 2069730"/>
                  <a:gd name="connsiteX2" fmla="*/ 0 w 2196049"/>
                  <a:gd name="connsiteY2" fmla="*/ 1370656 h 2069730"/>
                  <a:gd name="connsiteX3" fmla="*/ 2046389 w 2196049"/>
                  <a:gd name="connsiteY3" fmla="*/ 2022505 h 2069730"/>
                  <a:gd name="connsiteX0" fmla="*/ 2046389 w 2046389"/>
                  <a:gd name="connsiteY0" fmla="*/ 2022505 h 2069730"/>
                  <a:gd name="connsiteX1" fmla="*/ 2043035 w 2046389"/>
                  <a:gd name="connsiteY1" fmla="*/ 0 h 2069730"/>
                  <a:gd name="connsiteX2" fmla="*/ 0 w 2046389"/>
                  <a:gd name="connsiteY2" fmla="*/ 1370656 h 2069730"/>
                  <a:gd name="connsiteX3" fmla="*/ 2046389 w 2046389"/>
                  <a:gd name="connsiteY3" fmla="*/ 2022505 h 2069730"/>
                  <a:gd name="connsiteX0" fmla="*/ 2046389 w 2046389"/>
                  <a:gd name="connsiteY0" fmla="*/ 2022505 h 2022505"/>
                  <a:gd name="connsiteX1" fmla="*/ 2043035 w 2046389"/>
                  <a:gd name="connsiteY1" fmla="*/ 0 h 2022505"/>
                  <a:gd name="connsiteX2" fmla="*/ 0 w 2046389"/>
                  <a:gd name="connsiteY2" fmla="*/ 1370656 h 2022505"/>
                  <a:gd name="connsiteX3" fmla="*/ 2046389 w 2046389"/>
                  <a:gd name="connsiteY3" fmla="*/ 2022505 h 2022505"/>
                  <a:gd name="connsiteX0" fmla="*/ 2031940 w 2181586"/>
                  <a:gd name="connsiteY0" fmla="*/ 2022505 h 2069730"/>
                  <a:gd name="connsiteX1" fmla="*/ 2028586 w 2181586"/>
                  <a:gd name="connsiteY1" fmla="*/ 0 h 2069730"/>
                  <a:gd name="connsiteX2" fmla="*/ 0 w 2181586"/>
                  <a:gd name="connsiteY2" fmla="*/ 1370656 h 2069730"/>
                  <a:gd name="connsiteX3" fmla="*/ 2031940 w 2181586"/>
                  <a:gd name="connsiteY3" fmla="*/ 2022505 h 2069730"/>
                  <a:gd name="connsiteX0" fmla="*/ 2031940 w 2181587"/>
                  <a:gd name="connsiteY0" fmla="*/ 2022505 h 2022505"/>
                  <a:gd name="connsiteX1" fmla="*/ 2028586 w 2181587"/>
                  <a:gd name="connsiteY1" fmla="*/ 0 h 2022505"/>
                  <a:gd name="connsiteX2" fmla="*/ 0 w 2181587"/>
                  <a:gd name="connsiteY2" fmla="*/ 1370656 h 2022505"/>
                  <a:gd name="connsiteX3" fmla="*/ 2031940 w 2181587"/>
                  <a:gd name="connsiteY3" fmla="*/ 2022505 h 2022505"/>
                  <a:gd name="connsiteX0" fmla="*/ 2031940 w 2184817"/>
                  <a:gd name="connsiteY0" fmla="*/ 2036881 h 2084863"/>
                  <a:gd name="connsiteX1" fmla="*/ 2038219 w 2184817"/>
                  <a:gd name="connsiteY1" fmla="*/ 0 h 2084863"/>
                  <a:gd name="connsiteX2" fmla="*/ 0 w 2184817"/>
                  <a:gd name="connsiteY2" fmla="*/ 1385032 h 2084863"/>
                  <a:gd name="connsiteX3" fmla="*/ 2031940 w 2184817"/>
                  <a:gd name="connsiteY3" fmla="*/ 2036881 h 2084863"/>
                  <a:gd name="connsiteX0" fmla="*/ 2031940 w 2038219"/>
                  <a:gd name="connsiteY0" fmla="*/ 2036881 h 2084864"/>
                  <a:gd name="connsiteX1" fmla="*/ 2038219 w 2038219"/>
                  <a:gd name="connsiteY1" fmla="*/ 0 h 2084864"/>
                  <a:gd name="connsiteX2" fmla="*/ 0 w 2038219"/>
                  <a:gd name="connsiteY2" fmla="*/ 1385032 h 2084864"/>
                  <a:gd name="connsiteX3" fmla="*/ 2031940 w 2038219"/>
                  <a:gd name="connsiteY3" fmla="*/ 2036881 h 2084864"/>
                  <a:gd name="connsiteX0" fmla="*/ 2031940 w 2038219"/>
                  <a:gd name="connsiteY0" fmla="*/ 2036881 h 2036881"/>
                  <a:gd name="connsiteX1" fmla="*/ 2038219 w 2038219"/>
                  <a:gd name="connsiteY1" fmla="*/ 0 h 2036881"/>
                  <a:gd name="connsiteX2" fmla="*/ 0 w 2038219"/>
                  <a:gd name="connsiteY2" fmla="*/ 1385032 h 2036881"/>
                  <a:gd name="connsiteX3" fmla="*/ 2031940 w 2038219"/>
                  <a:gd name="connsiteY3" fmla="*/ 2036881 h 2036881"/>
                  <a:gd name="connsiteX0" fmla="*/ 2042280 w 2195197"/>
                  <a:gd name="connsiteY0" fmla="*/ 2036881 h 2086777"/>
                  <a:gd name="connsiteX1" fmla="*/ 2048559 w 2195197"/>
                  <a:gd name="connsiteY1" fmla="*/ 0 h 2086777"/>
                  <a:gd name="connsiteX2" fmla="*/ 0 w 2195197"/>
                  <a:gd name="connsiteY2" fmla="*/ 1405607 h 2086777"/>
                  <a:gd name="connsiteX3" fmla="*/ 2042280 w 2195197"/>
                  <a:gd name="connsiteY3" fmla="*/ 2036881 h 2086777"/>
                  <a:gd name="connsiteX0" fmla="*/ 2042280 w 2195197"/>
                  <a:gd name="connsiteY0" fmla="*/ 2036881 h 2036881"/>
                  <a:gd name="connsiteX1" fmla="*/ 2048559 w 2195197"/>
                  <a:gd name="connsiteY1" fmla="*/ 0 h 2036881"/>
                  <a:gd name="connsiteX2" fmla="*/ 0 w 2195197"/>
                  <a:gd name="connsiteY2" fmla="*/ 1405607 h 2036881"/>
                  <a:gd name="connsiteX3" fmla="*/ 2042280 w 2195197"/>
                  <a:gd name="connsiteY3" fmla="*/ 2036881 h 2036881"/>
                  <a:gd name="connsiteX0" fmla="*/ 2042280 w 2048559"/>
                  <a:gd name="connsiteY0" fmla="*/ 2036881 h 2036881"/>
                  <a:gd name="connsiteX1" fmla="*/ 2048559 w 2048559"/>
                  <a:gd name="connsiteY1" fmla="*/ 0 h 2036881"/>
                  <a:gd name="connsiteX2" fmla="*/ 0 w 2048559"/>
                  <a:gd name="connsiteY2" fmla="*/ 1405607 h 2036881"/>
                  <a:gd name="connsiteX3" fmla="*/ 2042280 w 2048559"/>
                  <a:gd name="connsiteY3" fmla="*/ 2036881 h 2036881"/>
                  <a:gd name="connsiteX0" fmla="*/ 2042280 w 2195197"/>
                  <a:gd name="connsiteY0" fmla="*/ 2062600 h 2113884"/>
                  <a:gd name="connsiteX1" fmla="*/ 2048559 w 2195197"/>
                  <a:gd name="connsiteY1" fmla="*/ 0 h 2113884"/>
                  <a:gd name="connsiteX2" fmla="*/ 0 w 2195197"/>
                  <a:gd name="connsiteY2" fmla="*/ 1431326 h 2113884"/>
                  <a:gd name="connsiteX3" fmla="*/ 2042280 w 2195197"/>
                  <a:gd name="connsiteY3" fmla="*/ 2062600 h 2113884"/>
                  <a:gd name="connsiteX0" fmla="*/ 2042280 w 2191754"/>
                  <a:gd name="connsiteY0" fmla="*/ 2134612 h 2189824"/>
                  <a:gd name="connsiteX1" fmla="*/ 2038218 w 2191754"/>
                  <a:gd name="connsiteY1" fmla="*/ 0 h 2189824"/>
                  <a:gd name="connsiteX2" fmla="*/ 0 w 2191754"/>
                  <a:gd name="connsiteY2" fmla="*/ 1503338 h 2189824"/>
                  <a:gd name="connsiteX3" fmla="*/ 2042280 w 2191754"/>
                  <a:gd name="connsiteY3" fmla="*/ 2134612 h 2189824"/>
                  <a:gd name="connsiteX0" fmla="*/ 2042280 w 2191754"/>
                  <a:gd name="connsiteY0" fmla="*/ 2114037 h 2168120"/>
                  <a:gd name="connsiteX1" fmla="*/ 2038218 w 2191754"/>
                  <a:gd name="connsiteY1" fmla="*/ 0 h 2168120"/>
                  <a:gd name="connsiteX2" fmla="*/ 0 w 2191754"/>
                  <a:gd name="connsiteY2" fmla="*/ 1482763 h 2168120"/>
                  <a:gd name="connsiteX3" fmla="*/ 2042280 w 2191754"/>
                  <a:gd name="connsiteY3" fmla="*/ 2114037 h 2168120"/>
                  <a:gd name="connsiteX0" fmla="*/ 2042280 w 2042280"/>
                  <a:gd name="connsiteY0" fmla="*/ 2114037 h 2168120"/>
                  <a:gd name="connsiteX1" fmla="*/ 2038218 w 2042280"/>
                  <a:gd name="connsiteY1" fmla="*/ 0 h 2168120"/>
                  <a:gd name="connsiteX2" fmla="*/ 0 w 2042280"/>
                  <a:gd name="connsiteY2" fmla="*/ 1482763 h 2168120"/>
                  <a:gd name="connsiteX3" fmla="*/ 2042280 w 2042280"/>
                  <a:gd name="connsiteY3" fmla="*/ 2114037 h 2168120"/>
                  <a:gd name="connsiteX0" fmla="*/ 2042280 w 2042280"/>
                  <a:gd name="connsiteY0" fmla="*/ 2114037 h 2114037"/>
                  <a:gd name="connsiteX1" fmla="*/ 2038218 w 2042280"/>
                  <a:gd name="connsiteY1" fmla="*/ 0 h 2114037"/>
                  <a:gd name="connsiteX2" fmla="*/ 0 w 2042280"/>
                  <a:gd name="connsiteY2" fmla="*/ 1482763 h 2114037"/>
                  <a:gd name="connsiteX3" fmla="*/ 2042280 w 2042280"/>
                  <a:gd name="connsiteY3" fmla="*/ 2114037 h 2114037"/>
                  <a:gd name="connsiteX0" fmla="*/ 2037110 w 2186957"/>
                  <a:gd name="connsiteY0" fmla="*/ 2114037 h 2166629"/>
                  <a:gd name="connsiteX1" fmla="*/ 2033048 w 2186957"/>
                  <a:gd name="connsiteY1" fmla="*/ 0 h 2166629"/>
                  <a:gd name="connsiteX2" fmla="*/ 0 w 2186957"/>
                  <a:gd name="connsiteY2" fmla="*/ 1467331 h 2166629"/>
                  <a:gd name="connsiteX3" fmla="*/ 2037110 w 2186957"/>
                  <a:gd name="connsiteY3" fmla="*/ 2114037 h 2166629"/>
                  <a:gd name="connsiteX0" fmla="*/ 2037110 w 2186957"/>
                  <a:gd name="connsiteY0" fmla="*/ 2114037 h 2114037"/>
                  <a:gd name="connsiteX1" fmla="*/ 2033048 w 2186957"/>
                  <a:gd name="connsiteY1" fmla="*/ 0 h 2114037"/>
                  <a:gd name="connsiteX2" fmla="*/ 0 w 2186957"/>
                  <a:gd name="connsiteY2" fmla="*/ 1467331 h 2114037"/>
                  <a:gd name="connsiteX3" fmla="*/ 2037110 w 2186957"/>
                  <a:gd name="connsiteY3" fmla="*/ 2114037 h 2114037"/>
                  <a:gd name="connsiteX0" fmla="*/ 2037110 w 2192192"/>
                  <a:gd name="connsiteY0" fmla="*/ 2119181 h 2172051"/>
                  <a:gd name="connsiteX1" fmla="*/ 2048558 w 2192192"/>
                  <a:gd name="connsiteY1" fmla="*/ 0 h 2172051"/>
                  <a:gd name="connsiteX2" fmla="*/ 0 w 2192192"/>
                  <a:gd name="connsiteY2" fmla="*/ 1472475 h 2172051"/>
                  <a:gd name="connsiteX3" fmla="*/ 2037110 w 2192192"/>
                  <a:gd name="connsiteY3" fmla="*/ 2119181 h 2172051"/>
                  <a:gd name="connsiteX0" fmla="*/ 2037110 w 2048558"/>
                  <a:gd name="connsiteY0" fmla="*/ 2119181 h 2172051"/>
                  <a:gd name="connsiteX1" fmla="*/ 2048558 w 2048558"/>
                  <a:gd name="connsiteY1" fmla="*/ 0 h 2172051"/>
                  <a:gd name="connsiteX2" fmla="*/ 0 w 2048558"/>
                  <a:gd name="connsiteY2" fmla="*/ 1472475 h 2172051"/>
                  <a:gd name="connsiteX3" fmla="*/ 2037110 w 2048558"/>
                  <a:gd name="connsiteY3" fmla="*/ 2119181 h 2172051"/>
                  <a:gd name="connsiteX0" fmla="*/ 2037110 w 2048558"/>
                  <a:gd name="connsiteY0" fmla="*/ 2119181 h 2119181"/>
                  <a:gd name="connsiteX1" fmla="*/ 2048558 w 2048558"/>
                  <a:gd name="connsiteY1" fmla="*/ 0 h 2119181"/>
                  <a:gd name="connsiteX2" fmla="*/ 0 w 2048558"/>
                  <a:gd name="connsiteY2" fmla="*/ 1472475 h 2119181"/>
                  <a:gd name="connsiteX3" fmla="*/ 2037110 w 2048558"/>
                  <a:gd name="connsiteY3" fmla="*/ 2119181 h 2119181"/>
                  <a:gd name="connsiteX0" fmla="*/ 2037110 w 2189709"/>
                  <a:gd name="connsiteY0" fmla="*/ 2104497 h 2156573"/>
                  <a:gd name="connsiteX1" fmla="*/ 2043637 w 2189709"/>
                  <a:gd name="connsiteY1" fmla="*/ 0 h 2156573"/>
                  <a:gd name="connsiteX2" fmla="*/ 0 w 2189709"/>
                  <a:gd name="connsiteY2" fmla="*/ 1457791 h 2156573"/>
                  <a:gd name="connsiteX3" fmla="*/ 2037110 w 2189709"/>
                  <a:gd name="connsiteY3" fmla="*/ 2104497 h 2156573"/>
                  <a:gd name="connsiteX0" fmla="*/ 2037110 w 2043637"/>
                  <a:gd name="connsiteY0" fmla="*/ 2104497 h 2156573"/>
                  <a:gd name="connsiteX1" fmla="*/ 2043637 w 2043637"/>
                  <a:gd name="connsiteY1" fmla="*/ 0 h 2156573"/>
                  <a:gd name="connsiteX2" fmla="*/ 0 w 2043637"/>
                  <a:gd name="connsiteY2" fmla="*/ 1457791 h 2156573"/>
                  <a:gd name="connsiteX3" fmla="*/ 2037110 w 2043637"/>
                  <a:gd name="connsiteY3" fmla="*/ 2104497 h 2156573"/>
                  <a:gd name="connsiteX0" fmla="*/ 2037110 w 2043637"/>
                  <a:gd name="connsiteY0" fmla="*/ 2104497 h 2104497"/>
                  <a:gd name="connsiteX1" fmla="*/ 2043637 w 2043637"/>
                  <a:gd name="connsiteY1" fmla="*/ 0 h 2104497"/>
                  <a:gd name="connsiteX2" fmla="*/ 0 w 2043637"/>
                  <a:gd name="connsiteY2" fmla="*/ 1457791 h 2104497"/>
                  <a:gd name="connsiteX3" fmla="*/ 2037110 w 2043637"/>
                  <a:gd name="connsiteY3" fmla="*/ 2104497 h 2104497"/>
                </a:gdLst>
                <a:ahLst/>
                <a:cxnLst>
                  <a:cxn ang="0">
                    <a:pos x="connsiteX0" y="connsiteY0"/>
                  </a:cxn>
                  <a:cxn ang="0">
                    <a:pos x="connsiteX1" y="connsiteY1"/>
                  </a:cxn>
                  <a:cxn ang="0">
                    <a:pos x="connsiteX2" y="connsiteY2"/>
                  </a:cxn>
                  <a:cxn ang="0">
                    <a:pos x="connsiteX3" y="connsiteY3"/>
                  </a:cxn>
                </a:cxnLst>
                <a:rect l="l" t="t" r="r" b="b"/>
                <a:pathLst>
                  <a:path w="2043637" h="2104497">
                    <a:moveTo>
                      <a:pt x="2037110" y="2104497"/>
                    </a:moveTo>
                    <a:cubicBezTo>
                      <a:pt x="2039286" y="1402998"/>
                      <a:pt x="2041461" y="701499"/>
                      <a:pt x="2043637" y="0"/>
                    </a:cubicBezTo>
                    <a:lnTo>
                      <a:pt x="0" y="1457791"/>
                    </a:lnTo>
                    <a:lnTo>
                      <a:pt x="2037110" y="2104497"/>
                    </a:lnTo>
                    <a:close/>
                  </a:path>
                </a:pathLst>
              </a:custGeom>
              <a:gradFill flip="none" rotWithShape="1">
                <a:gsLst>
                  <a:gs pos="55000">
                    <a:srgbClr val="054463"/>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0" name="Rectangle 5">
                <a:extLst>
                  <a:ext uri="{FF2B5EF4-FFF2-40B4-BE49-F238E27FC236}">
                    <a16:creationId xmlns:a16="http://schemas.microsoft.com/office/drawing/2014/main" id="{C0953D25-B8D5-374B-9B30-51627062CC4A}"/>
                  </a:ext>
                </a:extLst>
              </p:cNvPr>
              <p:cNvSpPr/>
              <p:nvPr userDrawn="1"/>
            </p:nvSpPr>
            <p:spPr>
              <a:xfrm>
                <a:off x="11305327" y="5603133"/>
                <a:ext cx="905436" cy="128123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2000309"/>
                  <a:gd name="connsiteY0" fmla="*/ 3005241 h 3005241"/>
                  <a:gd name="connsiteX1" fmla="*/ 1861926 w 2000309"/>
                  <a:gd name="connsiteY1" fmla="*/ 1 h 3005241"/>
                  <a:gd name="connsiteX2" fmla="*/ 1863711 w 2000309"/>
                  <a:gd name="connsiteY2" fmla="*/ 2995436 h 3005241"/>
                  <a:gd name="connsiteX3" fmla="*/ 0 w 2000309"/>
                  <a:gd name="connsiteY3" fmla="*/ 3005241 h 3005241"/>
                  <a:gd name="connsiteX0" fmla="*/ 0 w 1017410"/>
                  <a:gd name="connsiteY0" fmla="*/ 2985009 h 2995436"/>
                  <a:gd name="connsiteX1" fmla="*/ 946812 w 1017410"/>
                  <a:gd name="connsiteY1" fmla="*/ 1 h 2995436"/>
                  <a:gd name="connsiteX2" fmla="*/ 948597 w 1017410"/>
                  <a:gd name="connsiteY2" fmla="*/ 2995436 h 2995436"/>
                  <a:gd name="connsiteX3" fmla="*/ 0 w 1017410"/>
                  <a:gd name="connsiteY3" fmla="*/ 2985009 h 2995436"/>
                  <a:gd name="connsiteX0" fmla="*/ 0 w 1065356"/>
                  <a:gd name="connsiteY0" fmla="*/ 1275398 h 1285825"/>
                  <a:gd name="connsiteX1" fmla="*/ 1007820 w 1065356"/>
                  <a:gd name="connsiteY1" fmla="*/ 9 h 1285825"/>
                  <a:gd name="connsiteX2" fmla="*/ 948597 w 1065356"/>
                  <a:gd name="connsiteY2" fmla="*/ 1285825 h 1285825"/>
                  <a:gd name="connsiteX3" fmla="*/ 0 w 1065356"/>
                  <a:gd name="connsiteY3" fmla="*/ 1275398 h 1285825"/>
                  <a:gd name="connsiteX0" fmla="*/ 0 w 982871"/>
                  <a:gd name="connsiteY0" fmla="*/ 1275398 h 1285825"/>
                  <a:gd name="connsiteX1" fmla="*/ 895973 w 982871"/>
                  <a:gd name="connsiteY1" fmla="*/ 9 h 1285825"/>
                  <a:gd name="connsiteX2" fmla="*/ 948597 w 982871"/>
                  <a:gd name="connsiteY2" fmla="*/ 1285825 h 1285825"/>
                  <a:gd name="connsiteX3" fmla="*/ 0 w 982871"/>
                  <a:gd name="connsiteY3" fmla="*/ 1275398 h 1285825"/>
                  <a:gd name="connsiteX0" fmla="*/ 0 w 982871"/>
                  <a:gd name="connsiteY0" fmla="*/ 1275389 h 1285816"/>
                  <a:gd name="connsiteX1" fmla="*/ 895973 w 982871"/>
                  <a:gd name="connsiteY1" fmla="*/ 0 h 1285816"/>
                  <a:gd name="connsiteX2" fmla="*/ 948597 w 982871"/>
                  <a:gd name="connsiteY2" fmla="*/ 1285816 h 1285816"/>
                  <a:gd name="connsiteX3" fmla="*/ 0 w 982871"/>
                  <a:gd name="connsiteY3" fmla="*/ 1275389 h 1285816"/>
                  <a:gd name="connsiteX0" fmla="*/ 0 w 948597"/>
                  <a:gd name="connsiteY0" fmla="*/ 1275389 h 1285816"/>
                  <a:gd name="connsiteX1" fmla="*/ 895973 w 948597"/>
                  <a:gd name="connsiteY1" fmla="*/ 0 h 1285816"/>
                  <a:gd name="connsiteX2" fmla="*/ 948597 w 948597"/>
                  <a:gd name="connsiteY2" fmla="*/ 1285816 h 1285816"/>
                  <a:gd name="connsiteX3" fmla="*/ 0 w 948597"/>
                  <a:gd name="connsiteY3" fmla="*/ 1275389 h 1285816"/>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807317"/>
                  <a:gd name="connsiteY0" fmla="*/ 1255167 h 1275710"/>
                  <a:gd name="connsiteX1" fmla="*/ 753622 w 807317"/>
                  <a:gd name="connsiteY1" fmla="*/ 10 h 1275710"/>
                  <a:gd name="connsiteX2" fmla="*/ 745238 w 807317"/>
                  <a:gd name="connsiteY2" fmla="*/ 1275710 h 1275710"/>
                  <a:gd name="connsiteX3" fmla="*/ 0 w 807317"/>
                  <a:gd name="connsiteY3" fmla="*/ 1255167 h 1275710"/>
                  <a:gd name="connsiteX0" fmla="*/ 0 w 753622"/>
                  <a:gd name="connsiteY0" fmla="*/ 1255167 h 1275710"/>
                  <a:gd name="connsiteX1" fmla="*/ 753622 w 753622"/>
                  <a:gd name="connsiteY1" fmla="*/ 10 h 1275710"/>
                  <a:gd name="connsiteX2" fmla="*/ 745238 w 753622"/>
                  <a:gd name="connsiteY2" fmla="*/ 1275710 h 1275710"/>
                  <a:gd name="connsiteX3" fmla="*/ 0 w 753622"/>
                  <a:gd name="connsiteY3" fmla="*/ 1255167 h 1275710"/>
                  <a:gd name="connsiteX0" fmla="*/ 0 w 753622"/>
                  <a:gd name="connsiteY0" fmla="*/ 1255157 h 1275700"/>
                  <a:gd name="connsiteX1" fmla="*/ 753622 w 753622"/>
                  <a:gd name="connsiteY1" fmla="*/ 0 h 1275700"/>
                  <a:gd name="connsiteX2" fmla="*/ 745238 w 753622"/>
                  <a:gd name="connsiteY2" fmla="*/ 1275700 h 1275700"/>
                  <a:gd name="connsiteX3" fmla="*/ 0 w 753622"/>
                  <a:gd name="connsiteY3" fmla="*/ 1255157 h 1275700"/>
                  <a:gd name="connsiteX0" fmla="*/ 0 w 807317"/>
                  <a:gd name="connsiteY0" fmla="*/ 1265275 h 1275702"/>
                  <a:gd name="connsiteX1" fmla="*/ 753622 w 807317"/>
                  <a:gd name="connsiteY1" fmla="*/ 2 h 1275702"/>
                  <a:gd name="connsiteX2" fmla="*/ 745238 w 807317"/>
                  <a:gd name="connsiteY2" fmla="*/ 1275702 h 1275702"/>
                  <a:gd name="connsiteX3" fmla="*/ 0 w 807317"/>
                  <a:gd name="connsiteY3" fmla="*/ 1265275 h 1275702"/>
                  <a:gd name="connsiteX0" fmla="*/ 0 w 753622"/>
                  <a:gd name="connsiteY0" fmla="*/ 1265275 h 1275702"/>
                  <a:gd name="connsiteX1" fmla="*/ 753622 w 753622"/>
                  <a:gd name="connsiteY1" fmla="*/ 2 h 1275702"/>
                  <a:gd name="connsiteX2" fmla="*/ 745238 w 753622"/>
                  <a:gd name="connsiteY2" fmla="*/ 1275702 h 1275702"/>
                  <a:gd name="connsiteX3" fmla="*/ 0 w 753622"/>
                  <a:gd name="connsiteY3" fmla="*/ 1265275 h 1275702"/>
                  <a:gd name="connsiteX0" fmla="*/ 0 w 753622"/>
                  <a:gd name="connsiteY0" fmla="*/ 1265273 h 1275700"/>
                  <a:gd name="connsiteX1" fmla="*/ 753622 w 753622"/>
                  <a:gd name="connsiteY1" fmla="*/ 0 h 1275700"/>
                  <a:gd name="connsiteX2" fmla="*/ 745238 w 753622"/>
                  <a:gd name="connsiteY2" fmla="*/ 1275700 h 1275700"/>
                  <a:gd name="connsiteX3" fmla="*/ 0 w 753622"/>
                  <a:gd name="connsiteY3" fmla="*/ 1265273 h 1275700"/>
                  <a:gd name="connsiteX0" fmla="*/ 0 w 971126"/>
                  <a:gd name="connsiteY0" fmla="*/ 1265275 h 1275702"/>
                  <a:gd name="connsiteX1" fmla="*/ 906141 w 971126"/>
                  <a:gd name="connsiteY1" fmla="*/ 2 h 1275702"/>
                  <a:gd name="connsiteX2" fmla="*/ 897757 w 971126"/>
                  <a:gd name="connsiteY2" fmla="*/ 1275702 h 1275702"/>
                  <a:gd name="connsiteX3" fmla="*/ 0 w 971126"/>
                  <a:gd name="connsiteY3" fmla="*/ 1265275 h 1275702"/>
                  <a:gd name="connsiteX0" fmla="*/ 0 w 906141"/>
                  <a:gd name="connsiteY0" fmla="*/ 1265275 h 1275702"/>
                  <a:gd name="connsiteX1" fmla="*/ 906141 w 906141"/>
                  <a:gd name="connsiteY1" fmla="*/ 2 h 1275702"/>
                  <a:gd name="connsiteX2" fmla="*/ 897757 w 906141"/>
                  <a:gd name="connsiteY2" fmla="*/ 1275702 h 1275702"/>
                  <a:gd name="connsiteX3" fmla="*/ 0 w 906141"/>
                  <a:gd name="connsiteY3" fmla="*/ 1265275 h 1275702"/>
                  <a:gd name="connsiteX0" fmla="*/ 0 w 906141"/>
                  <a:gd name="connsiteY0" fmla="*/ 1265273 h 1275700"/>
                  <a:gd name="connsiteX1" fmla="*/ 906141 w 906141"/>
                  <a:gd name="connsiteY1" fmla="*/ 0 h 1275700"/>
                  <a:gd name="connsiteX2" fmla="*/ 897757 w 906141"/>
                  <a:gd name="connsiteY2" fmla="*/ 1275700 h 1275700"/>
                  <a:gd name="connsiteX3" fmla="*/ 0 w 906141"/>
                  <a:gd name="connsiteY3" fmla="*/ 1265273 h 1275700"/>
                </a:gdLst>
                <a:ahLst/>
                <a:cxnLst>
                  <a:cxn ang="0">
                    <a:pos x="connsiteX0" y="connsiteY0"/>
                  </a:cxn>
                  <a:cxn ang="0">
                    <a:pos x="connsiteX1" y="connsiteY1"/>
                  </a:cxn>
                  <a:cxn ang="0">
                    <a:pos x="connsiteX2" y="connsiteY2"/>
                  </a:cxn>
                  <a:cxn ang="0">
                    <a:pos x="connsiteX3" y="connsiteY3"/>
                  </a:cxn>
                </a:cxnLst>
                <a:rect l="l" t="t" r="r" b="b"/>
                <a:pathLst>
                  <a:path w="906141" h="1275700">
                    <a:moveTo>
                      <a:pt x="0" y="1265273"/>
                    </a:moveTo>
                    <a:lnTo>
                      <a:pt x="906141" y="0"/>
                    </a:lnTo>
                    <a:cubicBezTo>
                      <a:pt x="903346" y="425233"/>
                      <a:pt x="900552" y="850467"/>
                      <a:pt x="897757" y="1275700"/>
                    </a:cubicBezTo>
                    <a:lnTo>
                      <a:pt x="0" y="1265273"/>
                    </a:lnTo>
                    <a:close/>
                  </a:path>
                </a:pathLst>
              </a:custGeom>
              <a:gradFill flip="none" rotWithShape="1">
                <a:gsLst>
                  <a:gs pos="63000">
                    <a:srgbClr val="04476A"/>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2" name="Rectangle 5">
              <a:extLst>
                <a:ext uri="{FF2B5EF4-FFF2-40B4-BE49-F238E27FC236}">
                  <a16:creationId xmlns:a16="http://schemas.microsoft.com/office/drawing/2014/main" id="{F0E0321E-4EFA-9E4E-B4C8-F04016E9E1AD}"/>
                </a:ext>
              </a:extLst>
            </p:cNvPr>
            <p:cNvSpPr/>
            <p:nvPr userDrawn="1"/>
          </p:nvSpPr>
          <p:spPr>
            <a:xfrm>
              <a:off x="-3464" y="3480160"/>
              <a:ext cx="2180493" cy="154016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2004192"/>
                <a:gd name="connsiteX1" fmla="*/ 177 w 4415408"/>
                <a:gd name="connsiteY1" fmla="*/ 0 h 2004192"/>
                <a:gd name="connsiteX2" fmla="*/ 5472 w 4415408"/>
                <a:gd name="connsiteY2" fmla="*/ 1533508 h 2004192"/>
                <a:gd name="connsiteX3" fmla="*/ 4415408 w 4415408"/>
                <a:gd name="connsiteY3" fmla="*/ 1934828 h 2004192"/>
                <a:gd name="connsiteX0" fmla="*/ 1790233 w 1790234"/>
                <a:gd name="connsiteY0" fmla="*/ 743889 h 1551033"/>
                <a:gd name="connsiteX1" fmla="*/ 177 w 1790234"/>
                <a:gd name="connsiteY1" fmla="*/ 0 h 1551033"/>
                <a:gd name="connsiteX2" fmla="*/ 5472 w 1790234"/>
                <a:gd name="connsiteY2" fmla="*/ 1533508 h 1551033"/>
                <a:gd name="connsiteX3" fmla="*/ 1790233 w 1790234"/>
                <a:gd name="connsiteY3" fmla="*/ 743889 h 1551033"/>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2"/>
                <a:gd name="connsiteY0" fmla="*/ 826657 h 1533508"/>
                <a:gd name="connsiteX1" fmla="*/ 177 w 1813342"/>
                <a:gd name="connsiteY1" fmla="*/ 0 h 1533508"/>
                <a:gd name="connsiteX2" fmla="*/ 5472 w 1813342"/>
                <a:gd name="connsiteY2" fmla="*/ 1533508 h 1533508"/>
                <a:gd name="connsiteX3" fmla="*/ 1813342 w 1813342"/>
                <a:gd name="connsiteY3" fmla="*/ 826657 h 1533508"/>
                <a:gd name="connsiteX0" fmla="*/ 2127623 w 2127623"/>
                <a:gd name="connsiteY0" fmla="*/ 946210 h 1533508"/>
                <a:gd name="connsiteX1" fmla="*/ 177 w 2127623"/>
                <a:gd name="connsiteY1" fmla="*/ 0 h 1533508"/>
                <a:gd name="connsiteX2" fmla="*/ 5472 w 2127623"/>
                <a:gd name="connsiteY2" fmla="*/ 1533508 h 1533508"/>
                <a:gd name="connsiteX3" fmla="*/ 2127623 w 2127623"/>
                <a:gd name="connsiteY3" fmla="*/ 946210 h 1533508"/>
                <a:gd name="connsiteX0" fmla="*/ 2182195 w 2182195"/>
                <a:gd name="connsiteY0" fmla="*/ 975445 h 1533508"/>
                <a:gd name="connsiteX1" fmla="*/ 177 w 2182195"/>
                <a:gd name="connsiteY1" fmla="*/ 0 h 1533508"/>
                <a:gd name="connsiteX2" fmla="*/ 5472 w 2182195"/>
                <a:gd name="connsiteY2" fmla="*/ 1533508 h 1533508"/>
                <a:gd name="connsiteX3" fmla="*/ 2182195 w 2182195"/>
                <a:gd name="connsiteY3" fmla="*/ 975445 h 1533508"/>
              </a:gdLst>
              <a:ahLst/>
              <a:cxnLst>
                <a:cxn ang="0">
                  <a:pos x="connsiteX0" y="connsiteY0"/>
                </a:cxn>
                <a:cxn ang="0">
                  <a:pos x="connsiteX1" y="connsiteY1"/>
                </a:cxn>
                <a:cxn ang="0">
                  <a:pos x="connsiteX2" y="connsiteY2"/>
                </a:cxn>
                <a:cxn ang="0">
                  <a:pos x="connsiteX3" y="connsiteY3"/>
                </a:cxn>
              </a:cxnLst>
              <a:rect l="l" t="t" r="r" b="b"/>
              <a:pathLst>
                <a:path w="2182195" h="1533508">
                  <a:moveTo>
                    <a:pt x="2182195" y="975445"/>
                  </a:moveTo>
                  <a:lnTo>
                    <a:pt x="177" y="0"/>
                  </a:lnTo>
                  <a:cubicBezTo>
                    <a:pt x="-1300" y="1030773"/>
                    <a:pt x="6949" y="502735"/>
                    <a:pt x="5472" y="1533508"/>
                  </a:cubicBezTo>
                  <a:lnTo>
                    <a:pt x="2182195" y="975445"/>
                  </a:lnTo>
                  <a:close/>
                </a:path>
              </a:pathLst>
            </a:custGeom>
            <a:gradFill flip="none" rotWithShape="1">
              <a:gsLst>
                <a:gs pos="0">
                  <a:srgbClr val="5BAF5B"/>
                </a:gs>
                <a:gs pos="29000">
                  <a:srgbClr val="2A984C"/>
                </a:gs>
                <a:gs pos="69000">
                  <a:schemeClr val="accent4"/>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cxnSp>
        <p:nvCxnSpPr>
          <p:cNvPr id="23" name="Straight Connector 22">
            <a:extLst>
              <a:ext uri="{FF2B5EF4-FFF2-40B4-BE49-F238E27FC236}">
                <a16:creationId xmlns:a16="http://schemas.microsoft.com/office/drawing/2014/main" id="{549EF9F3-F960-4D9B-B8D4-F04027B06614}"/>
              </a:ext>
            </a:extLst>
          </p:cNvPr>
          <p:cNvCxnSpPr>
            <a:cxnSpLocks/>
          </p:cNvCxnSpPr>
          <p:nvPr userDrawn="1"/>
        </p:nvCxnSpPr>
        <p:spPr>
          <a:xfrm>
            <a:off x="1944547" y="1562582"/>
            <a:ext cx="0" cy="2022311"/>
          </a:xfrm>
          <a:prstGeom prst="line">
            <a:avLst/>
          </a:prstGeom>
          <a:ln w="41275">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C5F70BD0-BC18-4C3A-89C0-282DC135A93C}"/>
              </a:ext>
            </a:extLst>
          </p:cNvPr>
          <p:cNvSpPr/>
          <p:nvPr userDrawn="1"/>
        </p:nvSpPr>
        <p:spPr>
          <a:xfrm>
            <a:off x="9816308" y="6576905"/>
            <a:ext cx="2379177" cy="230832"/>
          </a:xfrm>
          <a:prstGeom prst="rect">
            <a:avLst/>
          </a:prstGeom>
        </p:spPr>
        <p:txBody>
          <a:bodyPr wrap="none">
            <a:spAutoFit/>
          </a:bodyPr>
          <a:lstStyle/>
          <a:p>
            <a:pPr algn="l"/>
            <a:r>
              <a:rPr lang="en-US" sz="900" b="0" i="0" kern="1200" dirty="0">
                <a:solidFill>
                  <a:schemeClr val="bg1"/>
                </a:solidFill>
                <a:effectLst/>
                <a:latin typeface="Arial" charset="0"/>
                <a:ea typeface="Arial" charset="0"/>
                <a:cs typeface="Arial" charset="0"/>
              </a:rPr>
              <a:t>© 2022 Ameresco, Inc. All rights reserved.</a:t>
            </a:r>
            <a:r>
              <a:rPr lang="en-US" sz="900" b="0" i="0" dirty="0">
                <a:solidFill>
                  <a:schemeClr val="bg1"/>
                </a:solidFill>
                <a:effectLst/>
                <a:latin typeface="Arial" charset="0"/>
                <a:ea typeface="Arial" charset="0"/>
                <a:cs typeface="Arial" charset="0"/>
              </a:rPr>
              <a:t> </a:t>
            </a:r>
            <a:endParaRPr lang="en-US" sz="900" b="0" i="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72418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MRC-Cover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994D9A-7932-460C-A3A6-0F510B3D21E8}"/>
              </a:ext>
            </a:extLst>
          </p:cNvPr>
          <p:cNvGrpSpPr/>
          <p:nvPr userDrawn="1"/>
        </p:nvGrpSpPr>
        <p:grpSpPr>
          <a:xfrm>
            <a:off x="334572" y="5699176"/>
            <a:ext cx="2882820" cy="907228"/>
            <a:chOff x="334572" y="5190624"/>
            <a:chExt cx="2882820" cy="907228"/>
          </a:xfrm>
        </p:grpSpPr>
        <p:pic>
          <p:nvPicPr>
            <p:cNvPr id="16" name="Picture 15">
              <a:extLst>
                <a:ext uri="{FF2B5EF4-FFF2-40B4-BE49-F238E27FC236}">
                  <a16:creationId xmlns:a16="http://schemas.microsoft.com/office/drawing/2014/main" id="{5AE598B6-431A-4A6C-A8CA-9788C00E0A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2459" y="5190624"/>
              <a:ext cx="2485658" cy="526011"/>
            </a:xfrm>
            <a:prstGeom prst="rect">
              <a:avLst/>
            </a:prstGeom>
          </p:spPr>
        </p:pic>
        <p:sp>
          <p:nvSpPr>
            <p:cNvPr id="17" name="TextBox 16">
              <a:extLst>
                <a:ext uri="{FF2B5EF4-FFF2-40B4-BE49-F238E27FC236}">
                  <a16:creationId xmlns:a16="http://schemas.microsoft.com/office/drawing/2014/main" id="{F3B15A6C-BD97-4DF2-99E1-AC7BD7909E7B}"/>
                </a:ext>
              </a:extLst>
            </p:cNvPr>
            <p:cNvSpPr txBox="1"/>
            <p:nvPr userDrawn="1"/>
          </p:nvSpPr>
          <p:spPr>
            <a:xfrm>
              <a:off x="334572" y="5820853"/>
              <a:ext cx="2882820" cy="276999"/>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sz="1200" b="1" i="0" kern="1200" spc="20" baseline="0" noProof="0" dirty="0">
                  <a:solidFill>
                    <a:schemeClr val="accent1"/>
                  </a:solidFill>
                  <a:latin typeface="Arial" charset="0"/>
                  <a:cs typeface="Arial" charset="0"/>
                </a:rPr>
                <a:t>ameresco.com</a:t>
              </a:r>
            </a:p>
          </p:txBody>
        </p:sp>
      </p:grpSp>
      <p:grpSp>
        <p:nvGrpSpPr>
          <p:cNvPr id="6" name="Group 5">
            <a:extLst>
              <a:ext uri="{FF2B5EF4-FFF2-40B4-BE49-F238E27FC236}">
                <a16:creationId xmlns:a16="http://schemas.microsoft.com/office/drawing/2014/main" id="{63C3AE3B-9E35-BE44-9C13-68FFE7526EA3}"/>
              </a:ext>
            </a:extLst>
          </p:cNvPr>
          <p:cNvGrpSpPr/>
          <p:nvPr userDrawn="1"/>
        </p:nvGrpSpPr>
        <p:grpSpPr>
          <a:xfrm>
            <a:off x="0" y="1270943"/>
            <a:ext cx="8814706" cy="2032436"/>
            <a:chOff x="-6" y="1270943"/>
            <a:chExt cx="8814706" cy="2032436"/>
          </a:xfrm>
        </p:grpSpPr>
        <p:sp>
          <p:nvSpPr>
            <p:cNvPr id="12" name="Rectangle 4">
              <a:extLst>
                <a:ext uri="{FF2B5EF4-FFF2-40B4-BE49-F238E27FC236}">
                  <a16:creationId xmlns:a16="http://schemas.microsoft.com/office/drawing/2014/main" id="{03C97A20-62F7-CD49-9178-838AD185CF21}"/>
                </a:ext>
              </a:extLst>
            </p:cNvPr>
            <p:cNvSpPr/>
            <p:nvPr userDrawn="1"/>
          </p:nvSpPr>
          <p:spPr>
            <a:xfrm>
              <a:off x="-6" y="1270943"/>
              <a:ext cx="8807674" cy="2011910"/>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4374 h 2040435"/>
                <a:gd name="connsiteX1" fmla="*/ 8445261 w 8807121"/>
                <a:gd name="connsiteY1" fmla="*/ 0 h 2040435"/>
                <a:gd name="connsiteX2" fmla="*/ 8807121 w 8807121"/>
                <a:gd name="connsiteY2" fmla="*/ 2040435 h 2040435"/>
                <a:gd name="connsiteX3" fmla="*/ 0 w 8807121"/>
                <a:gd name="connsiteY3" fmla="*/ 2033198 h 2040435"/>
                <a:gd name="connsiteX4" fmla="*/ 0 w 8807121"/>
                <a:gd name="connsiteY4" fmla="*/ 4374 h 204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121" h="2040435">
                  <a:moveTo>
                    <a:pt x="0" y="4374"/>
                  </a:moveTo>
                  <a:lnTo>
                    <a:pt x="8445261" y="0"/>
                  </a:lnTo>
                  <a:lnTo>
                    <a:pt x="8807121" y="2040435"/>
                  </a:lnTo>
                  <a:lnTo>
                    <a:pt x="0" y="2033198"/>
                  </a:lnTo>
                  <a:lnTo>
                    <a:pt x="0" y="4374"/>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3" name="Rectangle 4">
              <a:extLst>
                <a:ext uri="{FF2B5EF4-FFF2-40B4-BE49-F238E27FC236}">
                  <a16:creationId xmlns:a16="http://schemas.microsoft.com/office/drawing/2014/main" id="{1FC2008F-7980-024A-AE39-CB88612CAF1F}"/>
                </a:ext>
              </a:extLst>
            </p:cNvPr>
            <p:cNvSpPr/>
            <p:nvPr userDrawn="1"/>
          </p:nvSpPr>
          <p:spPr>
            <a:xfrm>
              <a:off x="1" y="1275255"/>
              <a:ext cx="3951024" cy="2000461"/>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3679331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4906878"/>
                <a:gd name="connsiteY0" fmla="*/ 0 h 2036061"/>
                <a:gd name="connsiteX1" fmla="*/ 3679331 w 4906878"/>
                <a:gd name="connsiteY1" fmla="*/ 0 h 2036061"/>
                <a:gd name="connsiteX2" fmla="*/ 4906878 w 4906878"/>
                <a:gd name="connsiteY2" fmla="*/ 2036061 h 2036061"/>
                <a:gd name="connsiteX3" fmla="*/ 0 w 4906878"/>
                <a:gd name="connsiteY3" fmla="*/ 2028824 h 2036061"/>
                <a:gd name="connsiteX4" fmla="*/ 0 w 4906878"/>
                <a:gd name="connsiteY4" fmla="*/ 0 h 2036061"/>
                <a:gd name="connsiteX0" fmla="*/ 0 w 3679331"/>
                <a:gd name="connsiteY0" fmla="*/ 0 h 2028824"/>
                <a:gd name="connsiteX1" fmla="*/ 3679331 w 3679331"/>
                <a:gd name="connsiteY1" fmla="*/ 0 h 2028824"/>
                <a:gd name="connsiteX2" fmla="*/ 2270999 w 3679331"/>
                <a:gd name="connsiteY2" fmla="*/ 2028816 h 2028824"/>
                <a:gd name="connsiteX3" fmla="*/ 0 w 3679331"/>
                <a:gd name="connsiteY3" fmla="*/ 2028824 h 2028824"/>
                <a:gd name="connsiteX4" fmla="*/ 0 w 3679331"/>
                <a:gd name="connsiteY4" fmla="*/ 0 h 2028824"/>
                <a:gd name="connsiteX0" fmla="*/ 0 w 3872200"/>
                <a:gd name="connsiteY0" fmla="*/ 0 h 2028824"/>
                <a:gd name="connsiteX1" fmla="*/ 3872200 w 3872200"/>
                <a:gd name="connsiteY1" fmla="*/ 0 h 2028824"/>
                <a:gd name="connsiteX2" fmla="*/ 2270999 w 3872200"/>
                <a:gd name="connsiteY2" fmla="*/ 2028816 h 2028824"/>
                <a:gd name="connsiteX3" fmla="*/ 0 w 3872200"/>
                <a:gd name="connsiteY3" fmla="*/ 2028824 h 2028824"/>
                <a:gd name="connsiteX4" fmla="*/ 0 w 3872200"/>
                <a:gd name="connsiteY4" fmla="*/ 0 h 2028824"/>
                <a:gd name="connsiteX0" fmla="*/ 0 w 3872200"/>
                <a:gd name="connsiteY0" fmla="*/ 0 h 2028824"/>
                <a:gd name="connsiteX1" fmla="*/ 3872200 w 3872200"/>
                <a:gd name="connsiteY1" fmla="*/ 0 h 2028824"/>
                <a:gd name="connsiteX2" fmla="*/ 1606672 w 3872200"/>
                <a:gd name="connsiteY2" fmla="*/ 2028816 h 2028824"/>
                <a:gd name="connsiteX3" fmla="*/ 0 w 3872200"/>
                <a:gd name="connsiteY3" fmla="*/ 2028824 h 2028824"/>
                <a:gd name="connsiteX4" fmla="*/ 0 w 3872200"/>
                <a:gd name="connsiteY4" fmla="*/ 0 h 2028824"/>
                <a:gd name="connsiteX0" fmla="*/ 0 w 3950776"/>
                <a:gd name="connsiteY0" fmla="*/ 0 h 2028824"/>
                <a:gd name="connsiteX1" fmla="*/ 3950776 w 3950776"/>
                <a:gd name="connsiteY1" fmla="*/ 0 h 2028824"/>
                <a:gd name="connsiteX2" fmla="*/ 1606672 w 3950776"/>
                <a:gd name="connsiteY2" fmla="*/ 2028816 h 2028824"/>
                <a:gd name="connsiteX3" fmla="*/ 0 w 3950776"/>
                <a:gd name="connsiteY3" fmla="*/ 2028824 h 2028824"/>
                <a:gd name="connsiteX4" fmla="*/ 0 w 3950776"/>
                <a:gd name="connsiteY4" fmla="*/ 0 h 2028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776" h="2028824">
                  <a:moveTo>
                    <a:pt x="0" y="0"/>
                  </a:moveTo>
                  <a:lnTo>
                    <a:pt x="3950776" y="0"/>
                  </a:lnTo>
                  <a:lnTo>
                    <a:pt x="1606672" y="2028816"/>
                  </a:lnTo>
                  <a:lnTo>
                    <a:pt x="0" y="2028824"/>
                  </a:lnTo>
                  <a:lnTo>
                    <a:pt x="0" y="0"/>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4" name="Rectangle 4">
              <a:extLst>
                <a:ext uri="{FF2B5EF4-FFF2-40B4-BE49-F238E27FC236}">
                  <a16:creationId xmlns:a16="http://schemas.microsoft.com/office/drawing/2014/main" id="{1FFAE183-0E7E-8540-A73C-676B5E8627D6}"/>
                </a:ext>
              </a:extLst>
            </p:cNvPr>
            <p:cNvSpPr/>
            <p:nvPr userDrawn="1"/>
          </p:nvSpPr>
          <p:spPr>
            <a:xfrm>
              <a:off x="0" y="3204257"/>
              <a:ext cx="8814700" cy="99122"/>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36788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59012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775373"/>
                <a:gd name="connsiteY0" fmla="*/ 0 h 2108212"/>
                <a:gd name="connsiteX1" fmla="*/ 8759012 w 8775373"/>
                <a:gd name="connsiteY1" fmla="*/ 0 h 2108212"/>
                <a:gd name="connsiteX2" fmla="*/ 8775373 w 8775373"/>
                <a:gd name="connsiteY2" fmla="*/ 2108212 h 2108212"/>
                <a:gd name="connsiteX3" fmla="*/ 0 w 8775373"/>
                <a:gd name="connsiteY3" fmla="*/ 2028824 h 2108212"/>
                <a:gd name="connsiteX4" fmla="*/ 0 w 8775373"/>
                <a:gd name="connsiteY4" fmla="*/ 0 h 2108212"/>
                <a:gd name="connsiteX0" fmla="*/ 0 w 8765849"/>
                <a:gd name="connsiteY0" fmla="*/ 0 h 2028835"/>
                <a:gd name="connsiteX1" fmla="*/ 8759012 w 8765849"/>
                <a:gd name="connsiteY1" fmla="*/ 0 h 2028835"/>
                <a:gd name="connsiteX2" fmla="*/ 8765849 w 8765849"/>
                <a:gd name="connsiteY2" fmla="*/ 1963910 h 2028835"/>
                <a:gd name="connsiteX3" fmla="*/ 0 w 8765849"/>
                <a:gd name="connsiteY3" fmla="*/ 2028824 h 2028835"/>
                <a:gd name="connsiteX4" fmla="*/ 0 w 8765849"/>
                <a:gd name="connsiteY4" fmla="*/ 0 h 2028835"/>
                <a:gd name="connsiteX0" fmla="*/ 0 w 8759012"/>
                <a:gd name="connsiteY0" fmla="*/ 0 h 2028835"/>
                <a:gd name="connsiteX1" fmla="*/ 8759012 w 8759012"/>
                <a:gd name="connsiteY1" fmla="*/ 0 h 2028835"/>
                <a:gd name="connsiteX2" fmla="*/ 8680129 w 8759012"/>
                <a:gd name="connsiteY2" fmla="*/ 1891760 h 2028835"/>
                <a:gd name="connsiteX3" fmla="*/ 0 w 8759012"/>
                <a:gd name="connsiteY3" fmla="*/ 2028824 h 2028835"/>
                <a:gd name="connsiteX4" fmla="*/ 0 w 8759012"/>
                <a:gd name="connsiteY4" fmla="*/ 0 h 2028835"/>
                <a:gd name="connsiteX0" fmla="*/ 0 w 8775373"/>
                <a:gd name="connsiteY0" fmla="*/ 0 h 2028835"/>
                <a:gd name="connsiteX1" fmla="*/ 8759012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5373"/>
                <a:gd name="connsiteY0" fmla="*/ 0 h 2028835"/>
                <a:gd name="connsiteX1" fmla="*/ 8762187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2198"/>
                <a:gd name="connsiteY0" fmla="*/ 0 h 2028835"/>
                <a:gd name="connsiteX1" fmla="*/ 8762187 w 8772198"/>
                <a:gd name="connsiteY1" fmla="*/ 0 h 2028835"/>
                <a:gd name="connsiteX2" fmla="*/ 8772198 w 8772198"/>
                <a:gd name="connsiteY2" fmla="*/ 1891760 h 2028835"/>
                <a:gd name="connsiteX3" fmla="*/ 0 w 8772198"/>
                <a:gd name="connsiteY3" fmla="*/ 2028824 h 2028835"/>
                <a:gd name="connsiteX4" fmla="*/ 0 w 8772198"/>
                <a:gd name="connsiteY4" fmla="*/ 0 h 2028835"/>
                <a:gd name="connsiteX0" fmla="*/ 0 w 8778548"/>
                <a:gd name="connsiteY0" fmla="*/ 0 h 2036061"/>
                <a:gd name="connsiteX1" fmla="*/ 8762187 w 8778548"/>
                <a:gd name="connsiteY1" fmla="*/ 0 h 2036061"/>
                <a:gd name="connsiteX2" fmla="*/ 8778548 w 8778548"/>
                <a:gd name="connsiteY2" fmla="*/ 2036061 h 2036061"/>
                <a:gd name="connsiteX3" fmla="*/ 0 w 8778548"/>
                <a:gd name="connsiteY3" fmla="*/ 2028824 h 2036061"/>
                <a:gd name="connsiteX4" fmla="*/ 0 w 8778548"/>
                <a:gd name="connsiteY4" fmla="*/ 0 h 2036061"/>
                <a:gd name="connsiteX0" fmla="*/ 0 w 8775385"/>
                <a:gd name="connsiteY0" fmla="*/ 0 h 2180363"/>
                <a:gd name="connsiteX1" fmla="*/ 8762187 w 8775385"/>
                <a:gd name="connsiteY1" fmla="*/ 0 h 2180363"/>
                <a:gd name="connsiteX2" fmla="*/ 8775385 w 8775385"/>
                <a:gd name="connsiteY2" fmla="*/ 2180363 h 2180363"/>
                <a:gd name="connsiteX3" fmla="*/ 0 w 8775385"/>
                <a:gd name="connsiteY3" fmla="*/ 2028824 h 2180363"/>
                <a:gd name="connsiteX4" fmla="*/ 0 w 8775385"/>
                <a:gd name="connsiteY4" fmla="*/ 0 h 2180363"/>
                <a:gd name="connsiteX0" fmla="*/ 0 w 8781711"/>
                <a:gd name="connsiteY0" fmla="*/ 0 h 2252514"/>
                <a:gd name="connsiteX1" fmla="*/ 8762187 w 8781711"/>
                <a:gd name="connsiteY1" fmla="*/ 0 h 2252514"/>
                <a:gd name="connsiteX2" fmla="*/ 8781711 w 8781711"/>
                <a:gd name="connsiteY2" fmla="*/ 2252514 h 2252514"/>
                <a:gd name="connsiteX3" fmla="*/ 0 w 8781711"/>
                <a:gd name="connsiteY3" fmla="*/ 2028824 h 2252514"/>
                <a:gd name="connsiteX4" fmla="*/ 0 w 8781711"/>
                <a:gd name="connsiteY4" fmla="*/ 0 h 225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711" h="2252514">
                  <a:moveTo>
                    <a:pt x="0" y="0"/>
                  </a:moveTo>
                  <a:lnTo>
                    <a:pt x="8762187" y="0"/>
                  </a:lnTo>
                  <a:cubicBezTo>
                    <a:pt x="8766582" y="606536"/>
                    <a:pt x="8777316" y="1645978"/>
                    <a:pt x="8781711" y="2252514"/>
                  </a:cubicBezTo>
                  <a:lnTo>
                    <a:pt x="0" y="2028824"/>
                  </a:lnTo>
                  <a:lnTo>
                    <a:pt x="0" y="0"/>
                  </a:lnTo>
                  <a:close/>
                </a:path>
              </a:pathLst>
            </a:custGeom>
            <a:gradFill flip="none" rotWithShape="1">
              <a:gsLst>
                <a:gs pos="9000">
                  <a:schemeClr val="accent6"/>
                </a:gs>
                <a:gs pos="62000">
                  <a:schemeClr val="accent5"/>
                </a:gs>
              </a:gsLst>
              <a:lin ang="18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2" name="Picture Placeholder 3">
            <a:extLst>
              <a:ext uri="{FF2B5EF4-FFF2-40B4-BE49-F238E27FC236}">
                <a16:creationId xmlns:a16="http://schemas.microsoft.com/office/drawing/2014/main" id="{A5B2B28D-DCDA-4046-9135-D74CDBB085D7}"/>
              </a:ext>
            </a:extLst>
          </p:cNvPr>
          <p:cNvSpPr>
            <a:spLocks noGrp="1"/>
          </p:cNvSpPr>
          <p:nvPr>
            <p:ph type="pic" sz="quarter" idx="13" hasCustomPrompt="1"/>
          </p:nvPr>
        </p:nvSpPr>
        <p:spPr>
          <a:xfrm>
            <a:off x="5043289" y="-14923"/>
            <a:ext cx="7158582" cy="6907795"/>
          </a:xfrm>
          <a:custGeom>
            <a:avLst/>
            <a:gdLst>
              <a:gd name="connsiteX0" fmla="*/ 0 w 5895975"/>
              <a:gd name="connsiteY0" fmla="*/ 0 h 6858000"/>
              <a:gd name="connsiteX1" fmla="*/ 5895975 w 5895975"/>
              <a:gd name="connsiteY1" fmla="*/ 0 h 6858000"/>
              <a:gd name="connsiteX2" fmla="*/ 5895975 w 5895975"/>
              <a:gd name="connsiteY2" fmla="*/ 6858000 h 6858000"/>
              <a:gd name="connsiteX3" fmla="*/ 0 w 5895975"/>
              <a:gd name="connsiteY3" fmla="*/ 6858000 h 6858000"/>
              <a:gd name="connsiteX4" fmla="*/ 0 w 5895975"/>
              <a:gd name="connsiteY4" fmla="*/ 0 h 6858000"/>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1973179 w 5895975"/>
              <a:gd name="connsiteY4"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242762 w 5165558"/>
              <a:gd name="connsiteY0" fmla="*/ 0 h 6874042"/>
              <a:gd name="connsiteX1" fmla="*/ 5165558 w 5165558"/>
              <a:gd name="connsiteY1" fmla="*/ 16042 h 6874042"/>
              <a:gd name="connsiteX2" fmla="*/ 5165558 w 5165558"/>
              <a:gd name="connsiteY2" fmla="*/ 6874042 h 6874042"/>
              <a:gd name="connsiteX3" fmla="*/ 1242762 w 5165558"/>
              <a:gd name="connsiteY3" fmla="*/ 6874042 h 6874042"/>
              <a:gd name="connsiteX4" fmla="*/ 0 w 5165558"/>
              <a:gd name="connsiteY4" fmla="*/ 2438400 h 6874042"/>
              <a:gd name="connsiteX5" fmla="*/ 1242762 w 5165558"/>
              <a:gd name="connsiteY5" fmla="*/ 0 h 6874042"/>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83103 w 5205899"/>
              <a:gd name="connsiteY0" fmla="*/ 0 h 6874051"/>
              <a:gd name="connsiteX1" fmla="*/ 5205899 w 5205899"/>
              <a:gd name="connsiteY1" fmla="*/ 16042 h 6874051"/>
              <a:gd name="connsiteX2" fmla="*/ 5205899 w 5205899"/>
              <a:gd name="connsiteY2" fmla="*/ 6874042 h 6874051"/>
              <a:gd name="connsiteX3" fmla="*/ 1283103 w 5205899"/>
              <a:gd name="connsiteY3" fmla="*/ 6874042 h 6874051"/>
              <a:gd name="connsiteX4" fmla="*/ 0 w 5205899"/>
              <a:gd name="connsiteY4" fmla="*/ 2485465 h 6874051"/>
              <a:gd name="connsiteX5" fmla="*/ 1283103 w 5205899"/>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310538 w 5233334"/>
              <a:gd name="connsiteY0" fmla="*/ 0 h 6874051"/>
              <a:gd name="connsiteX1" fmla="*/ 5233334 w 5233334"/>
              <a:gd name="connsiteY1" fmla="*/ 16042 h 6874051"/>
              <a:gd name="connsiteX2" fmla="*/ 5233334 w 5233334"/>
              <a:gd name="connsiteY2" fmla="*/ 6874042 h 6874051"/>
              <a:gd name="connsiteX3" fmla="*/ 1310538 w 5233334"/>
              <a:gd name="connsiteY3" fmla="*/ 6874042 h 6874051"/>
              <a:gd name="connsiteX4" fmla="*/ 541 w 5233334"/>
              <a:gd name="connsiteY4" fmla="*/ 2519083 h 6874051"/>
              <a:gd name="connsiteX5" fmla="*/ 1310538 w 5233334"/>
              <a:gd name="connsiteY5" fmla="*/ 0 h 6874051"/>
              <a:gd name="connsiteX0" fmla="*/ 1290380 w 5213176"/>
              <a:gd name="connsiteY0" fmla="*/ 0 h 6874051"/>
              <a:gd name="connsiteX1" fmla="*/ 5213176 w 5213176"/>
              <a:gd name="connsiteY1" fmla="*/ 16042 h 6874051"/>
              <a:gd name="connsiteX2" fmla="*/ 5213176 w 5213176"/>
              <a:gd name="connsiteY2" fmla="*/ 6874042 h 6874051"/>
              <a:gd name="connsiteX3" fmla="*/ 1290380 w 5213176"/>
              <a:gd name="connsiteY3" fmla="*/ 6874042 h 6874051"/>
              <a:gd name="connsiteX4" fmla="*/ 554 w 5213176"/>
              <a:gd name="connsiteY4" fmla="*/ 2545978 h 6874051"/>
              <a:gd name="connsiteX5" fmla="*/ 1290380 w 5213176"/>
              <a:gd name="connsiteY5" fmla="*/ 0 h 6874051"/>
              <a:gd name="connsiteX0" fmla="*/ 1256783 w 5179579"/>
              <a:gd name="connsiteY0" fmla="*/ 0 h 6874051"/>
              <a:gd name="connsiteX1" fmla="*/ 5179579 w 5179579"/>
              <a:gd name="connsiteY1" fmla="*/ 16042 h 6874051"/>
              <a:gd name="connsiteX2" fmla="*/ 5179579 w 5179579"/>
              <a:gd name="connsiteY2" fmla="*/ 6874042 h 6874051"/>
              <a:gd name="connsiteX3" fmla="*/ 1256783 w 5179579"/>
              <a:gd name="connsiteY3" fmla="*/ 6874042 h 6874051"/>
              <a:gd name="connsiteX4" fmla="*/ 575 w 5179579"/>
              <a:gd name="connsiteY4" fmla="*/ 2559425 h 6874051"/>
              <a:gd name="connsiteX5" fmla="*/ 1256783 w 5179579"/>
              <a:gd name="connsiteY5" fmla="*/ 0 h 6874051"/>
              <a:gd name="connsiteX0" fmla="*/ 1270221 w 5193017"/>
              <a:gd name="connsiteY0" fmla="*/ 0 h 6874051"/>
              <a:gd name="connsiteX1" fmla="*/ 5193017 w 5193017"/>
              <a:gd name="connsiteY1" fmla="*/ 16042 h 6874051"/>
              <a:gd name="connsiteX2" fmla="*/ 5193017 w 5193017"/>
              <a:gd name="connsiteY2" fmla="*/ 6874042 h 6874051"/>
              <a:gd name="connsiteX3" fmla="*/ 1270221 w 5193017"/>
              <a:gd name="connsiteY3" fmla="*/ 6874042 h 6874051"/>
              <a:gd name="connsiteX4" fmla="*/ 566 w 5193017"/>
              <a:gd name="connsiteY4" fmla="*/ 2525808 h 6874051"/>
              <a:gd name="connsiteX5" fmla="*/ 1270221 w 5193017"/>
              <a:gd name="connsiteY5" fmla="*/ 0 h 6874051"/>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70040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44222 w 5175256"/>
              <a:gd name="connsiteY0" fmla="*/ 434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434 h 6858009"/>
              <a:gd name="connsiteX0" fmla="*/ 1244222 w 5175256"/>
              <a:gd name="connsiteY0" fmla="*/ 6295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6295 h 6858009"/>
              <a:gd name="connsiteX0" fmla="*/ 1232501 w 5175258"/>
              <a:gd name="connsiteY0" fmla="*/ 12157 h 6858009"/>
              <a:gd name="connsiteX1" fmla="*/ 5175258 w 5175258"/>
              <a:gd name="connsiteY1" fmla="*/ 0 h 6858009"/>
              <a:gd name="connsiteX2" fmla="*/ 5175258 w 5175258"/>
              <a:gd name="connsiteY2" fmla="*/ 6858000 h 6858009"/>
              <a:gd name="connsiteX3" fmla="*/ 1205570 w 5175258"/>
              <a:gd name="connsiteY3" fmla="*/ 6858000 h 6858009"/>
              <a:gd name="connsiteX4" fmla="*/ 392 w 5175258"/>
              <a:gd name="connsiteY4" fmla="*/ 2457012 h 6858009"/>
              <a:gd name="connsiteX5" fmla="*/ 1232501 w 5175258"/>
              <a:gd name="connsiteY5" fmla="*/ 12157 h 6858009"/>
              <a:gd name="connsiteX0" fmla="*/ 1232511 w 5175268"/>
              <a:gd name="connsiteY0" fmla="*/ 12157 h 6858009"/>
              <a:gd name="connsiteX1" fmla="*/ 5175268 w 5175268"/>
              <a:gd name="connsiteY1" fmla="*/ 0 h 6858009"/>
              <a:gd name="connsiteX2" fmla="*/ 5175268 w 5175268"/>
              <a:gd name="connsiteY2" fmla="*/ 6858000 h 6858009"/>
              <a:gd name="connsiteX3" fmla="*/ 1205580 w 5175268"/>
              <a:gd name="connsiteY3" fmla="*/ 6858000 h 6858009"/>
              <a:gd name="connsiteX4" fmla="*/ 402 w 5175268"/>
              <a:gd name="connsiteY4" fmla="*/ 2457012 h 6858009"/>
              <a:gd name="connsiteX5" fmla="*/ 1232511 w 5175268"/>
              <a:gd name="connsiteY5" fmla="*/ 12157 h 6858009"/>
              <a:gd name="connsiteX0" fmla="*/ 1245570 w 5175264"/>
              <a:gd name="connsiteY0" fmla="*/ 0 h 6858915"/>
              <a:gd name="connsiteX1" fmla="*/ 5175264 w 5175264"/>
              <a:gd name="connsiteY1" fmla="*/ 906 h 6858915"/>
              <a:gd name="connsiteX2" fmla="*/ 5175264 w 5175264"/>
              <a:gd name="connsiteY2" fmla="*/ 6858906 h 6858915"/>
              <a:gd name="connsiteX3" fmla="*/ 1205576 w 5175264"/>
              <a:gd name="connsiteY3" fmla="*/ 6858906 h 6858915"/>
              <a:gd name="connsiteX4" fmla="*/ 398 w 5175264"/>
              <a:gd name="connsiteY4" fmla="*/ 2457918 h 6858915"/>
              <a:gd name="connsiteX5" fmla="*/ 1245570 w 5175264"/>
              <a:gd name="connsiteY5" fmla="*/ 0 h 6858915"/>
              <a:gd name="connsiteX0" fmla="*/ 1249924 w 5175263"/>
              <a:gd name="connsiteY0" fmla="*/ 0 h 6871978"/>
              <a:gd name="connsiteX1" fmla="*/ 5175263 w 5175263"/>
              <a:gd name="connsiteY1" fmla="*/ 13969 h 6871978"/>
              <a:gd name="connsiteX2" fmla="*/ 5175263 w 5175263"/>
              <a:gd name="connsiteY2" fmla="*/ 6871969 h 6871978"/>
              <a:gd name="connsiteX3" fmla="*/ 1205575 w 5175263"/>
              <a:gd name="connsiteY3" fmla="*/ 6871969 h 6871978"/>
              <a:gd name="connsiteX4" fmla="*/ 397 w 5175263"/>
              <a:gd name="connsiteY4" fmla="*/ 2470981 h 6871978"/>
              <a:gd name="connsiteX5" fmla="*/ 1249924 w 5175263"/>
              <a:gd name="connsiteY5" fmla="*/ 0 h 6871978"/>
              <a:gd name="connsiteX0" fmla="*/ 1236864 w 5175266"/>
              <a:gd name="connsiteY0" fmla="*/ 0 h 6858915"/>
              <a:gd name="connsiteX1" fmla="*/ 5175266 w 5175266"/>
              <a:gd name="connsiteY1" fmla="*/ 906 h 6858915"/>
              <a:gd name="connsiteX2" fmla="*/ 5175266 w 5175266"/>
              <a:gd name="connsiteY2" fmla="*/ 6858906 h 6858915"/>
              <a:gd name="connsiteX3" fmla="*/ 1205578 w 5175266"/>
              <a:gd name="connsiteY3" fmla="*/ 6858906 h 6858915"/>
              <a:gd name="connsiteX4" fmla="*/ 400 w 5175266"/>
              <a:gd name="connsiteY4" fmla="*/ 2457918 h 6858915"/>
              <a:gd name="connsiteX5" fmla="*/ 1236864 w 5175266"/>
              <a:gd name="connsiteY5" fmla="*/ 0 h 6858915"/>
              <a:gd name="connsiteX0" fmla="*/ 1895634 w 5834036"/>
              <a:gd name="connsiteY0" fmla="*/ 2896 h 6861807"/>
              <a:gd name="connsiteX1" fmla="*/ 5834036 w 5834036"/>
              <a:gd name="connsiteY1" fmla="*/ 3802 h 6861807"/>
              <a:gd name="connsiteX2" fmla="*/ 5834036 w 5834036"/>
              <a:gd name="connsiteY2" fmla="*/ 6861802 h 6861807"/>
              <a:gd name="connsiteX3" fmla="*/ 1864348 w 5834036"/>
              <a:gd name="connsiteY3" fmla="*/ 6861802 h 6861807"/>
              <a:gd name="connsiteX4" fmla="*/ 264 w 5834036"/>
              <a:gd name="connsiteY4" fmla="*/ 2 h 6861807"/>
              <a:gd name="connsiteX5" fmla="*/ 1895634 w 5834036"/>
              <a:gd name="connsiteY5" fmla="*/ 2896 h 6861807"/>
              <a:gd name="connsiteX0" fmla="*/ 9 w 5833781"/>
              <a:gd name="connsiteY0" fmla="*/ 855589 h 7717394"/>
              <a:gd name="connsiteX1" fmla="*/ 5833781 w 5833781"/>
              <a:gd name="connsiteY1" fmla="*/ 859389 h 7717394"/>
              <a:gd name="connsiteX2" fmla="*/ 5833781 w 5833781"/>
              <a:gd name="connsiteY2" fmla="*/ 7717389 h 7717394"/>
              <a:gd name="connsiteX3" fmla="*/ 1864093 w 5833781"/>
              <a:gd name="connsiteY3" fmla="*/ 7717389 h 7717394"/>
              <a:gd name="connsiteX4" fmla="*/ 9 w 5833781"/>
              <a:gd name="connsiteY4" fmla="*/ 855589 h 7717394"/>
              <a:gd name="connsiteX0" fmla="*/ 9 w 5833781"/>
              <a:gd name="connsiteY0" fmla="*/ 3 h 6861808"/>
              <a:gd name="connsiteX1" fmla="*/ 5833781 w 5833781"/>
              <a:gd name="connsiteY1" fmla="*/ 3803 h 6861808"/>
              <a:gd name="connsiteX2" fmla="*/ 5833781 w 5833781"/>
              <a:gd name="connsiteY2" fmla="*/ 6861803 h 6861808"/>
              <a:gd name="connsiteX3" fmla="*/ 1864093 w 5833781"/>
              <a:gd name="connsiteY3" fmla="*/ 6861803 h 6861808"/>
              <a:gd name="connsiteX4" fmla="*/ 9 w 5833781"/>
              <a:gd name="connsiteY4" fmla="*/ 3 h 6861808"/>
              <a:gd name="connsiteX0" fmla="*/ 11 w 5443818"/>
              <a:gd name="connsiteY0" fmla="*/ 36541 h 6858005"/>
              <a:gd name="connsiteX1" fmla="*/ 5443818 w 5443818"/>
              <a:gd name="connsiteY1" fmla="*/ 0 h 6858005"/>
              <a:gd name="connsiteX2" fmla="*/ 5443818 w 5443818"/>
              <a:gd name="connsiteY2" fmla="*/ 6858000 h 6858005"/>
              <a:gd name="connsiteX3" fmla="*/ 1474130 w 5443818"/>
              <a:gd name="connsiteY3" fmla="*/ 6858000 h 6858005"/>
              <a:gd name="connsiteX4" fmla="*/ 11 w 5443818"/>
              <a:gd name="connsiteY4" fmla="*/ 36541 h 6858005"/>
              <a:gd name="connsiteX0" fmla="*/ 12 w 5336243"/>
              <a:gd name="connsiteY0" fmla="*/ 63435 h 6858005"/>
              <a:gd name="connsiteX1" fmla="*/ 5336243 w 5336243"/>
              <a:gd name="connsiteY1" fmla="*/ 0 h 6858005"/>
              <a:gd name="connsiteX2" fmla="*/ 5336243 w 5336243"/>
              <a:gd name="connsiteY2" fmla="*/ 6858000 h 6858005"/>
              <a:gd name="connsiteX3" fmla="*/ 1366555 w 5336243"/>
              <a:gd name="connsiteY3" fmla="*/ 6858000 h 6858005"/>
              <a:gd name="connsiteX4" fmla="*/ 12 w 5336243"/>
              <a:gd name="connsiteY4" fmla="*/ 63435 h 6858005"/>
              <a:gd name="connsiteX0" fmla="*/ 12 w 5336243"/>
              <a:gd name="connsiteY0" fmla="*/ 63435 h 6871452"/>
              <a:gd name="connsiteX1" fmla="*/ 5336243 w 5336243"/>
              <a:gd name="connsiteY1" fmla="*/ 0 h 6871452"/>
              <a:gd name="connsiteX2" fmla="*/ 5336243 w 5336243"/>
              <a:gd name="connsiteY2" fmla="*/ 6858000 h 6871452"/>
              <a:gd name="connsiteX3" fmla="*/ 1258978 w 5336243"/>
              <a:gd name="connsiteY3" fmla="*/ 6871447 h 6871452"/>
              <a:gd name="connsiteX4" fmla="*/ 12 w 5336243"/>
              <a:gd name="connsiteY4" fmla="*/ 63435 h 6871452"/>
              <a:gd name="connsiteX0" fmla="*/ 11 w 5430371"/>
              <a:gd name="connsiteY0" fmla="*/ 2 h 6875254"/>
              <a:gd name="connsiteX1" fmla="*/ 5430371 w 5430371"/>
              <a:gd name="connsiteY1" fmla="*/ 3802 h 6875254"/>
              <a:gd name="connsiteX2" fmla="*/ 5430371 w 5430371"/>
              <a:gd name="connsiteY2" fmla="*/ 6861802 h 6875254"/>
              <a:gd name="connsiteX3" fmla="*/ 1353106 w 5430371"/>
              <a:gd name="connsiteY3" fmla="*/ 6875249 h 6875254"/>
              <a:gd name="connsiteX4" fmla="*/ 11 w 5430371"/>
              <a:gd name="connsiteY4" fmla="*/ 2 h 6875254"/>
              <a:gd name="connsiteX0" fmla="*/ 11 w 6721288"/>
              <a:gd name="connsiteY0" fmla="*/ 2 h 6888696"/>
              <a:gd name="connsiteX1" fmla="*/ 5430371 w 6721288"/>
              <a:gd name="connsiteY1" fmla="*/ 3802 h 6888696"/>
              <a:gd name="connsiteX2" fmla="*/ 6721288 w 6721288"/>
              <a:gd name="connsiteY2" fmla="*/ 6888696 h 6888696"/>
              <a:gd name="connsiteX3" fmla="*/ 1353106 w 6721288"/>
              <a:gd name="connsiteY3" fmla="*/ 6875249 h 6888696"/>
              <a:gd name="connsiteX4" fmla="*/ 11 w 6721288"/>
              <a:gd name="connsiteY4" fmla="*/ 2 h 6888696"/>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1 w 7479230"/>
              <a:gd name="connsiteY0" fmla="*/ 873318 h 7762012"/>
              <a:gd name="connsiteX1" fmla="*/ 6721288 w 7479230"/>
              <a:gd name="connsiteY1" fmla="*/ 850224 h 7762012"/>
              <a:gd name="connsiteX2" fmla="*/ 6721288 w 7479230"/>
              <a:gd name="connsiteY2" fmla="*/ 7762012 h 7762012"/>
              <a:gd name="connsiteX3" fmla="*/ 1353106 w 7479230"/>
              <a:gd name="connsiteY3" fmla="*/ 7748565 h 7762012"/>
              <a:gd name="connsiteX4" fmla="*/ 11 w 7479230"/>
              <a:gd name="connsiteY4" fmla="*/ 873318 h 7762012"/>
              <a:gd name="connsiteX0" fmla="*/ 11 w 6721288"/>
              <a:gd name="connsiteY0" fmla="*/ 873318 h 7762012"/>
              <a:gd name="connsiteX1" fmla="*/ 6721288 w 6721288"/>
              <a:gd name="connsiteY1" fmla="*/ 850224 h 7762012"/>
              <a:gd name="connsiteX2" fmla="*/ 6721288 w 6721288"/>
              <a:gd name="connsiteY2" fmla="*/ 7762012 h 7762012"/>
              <a:gd name="connsiteX3" fmla="*/ 1353106 w 6721288"/>
              <a:gd name="connsiteY3" fmla="*/ 7748565 h 7762012"/>
              <a:gd name="connsiteX4" fmla="*/ 11 w 6721288"/>
              <a:gd name="connsiteY4" fmla="*/ 873318 h 7762012"/>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2 w 7204718"/>
              <a:gd name="connsiteY0" fmla="*/ 519137 h 7421278"/>
              <a:gd name="connsiteX1" fmla="*/ 6707842 w 7204718"/>
              <a:gd name="connsiteY1" fmla="*/ 509490 h 7421278"/>
              <a:gd name="connsiteX2" fmla="*/ 6707842 w 7204718"/>
              <a:gd name="connsiteY2" fmla="*/ 7421278 h 7421278"/>
              <a:gd name="connsiteX3" fmla="*/ 1339660 w 7204718"/>
              <a:gd name="connsiteY3" fmla="*/ 7407831 h 7421278"/>
              <a:gd name="connsiteX4" fmla="*/ 12 w 7204718"/>
              <a:gd name="connsiteY4" fmla="*/ 519137 h 7421278"/>
              <a:gd name="connsiteX0" fmla="*/ 12 w 7204718"/>
              <a:gd name="connsiteY0" fmla="*/ 9647 h 6911788"/>
              <a:gd name="connsiteX1" fmla="*/ 6707842 w 7204718"/>
              <a:gd name="connsiteY1" fmla="*/ 0 h 6911788"/>
              <a:gd name="connsiteX2" fmla="*/ 6707842 w 7204718"/>
              <a:gd name="connsiteY2" fmla="*/ 6911788 h 6911788"/>
              <a:gd name="connsiteX3" fmla="*/ 1339660 w 7204718"/>
              <a:gd name="connsiteY3" fmla="*/ 6898341 h 6911788"/>
              <a:gd name="connsiteX4" fmla="*/ 12 w 7204718"/>
              <a:gd name="connsiteY4" fmla="*/ 9647 h 6911788"/>
              <a:gd name="connsiteX0" fmla="*/ 12 w 6707842"/>
              <a:gd name="connsiteY0" fmla="*/ 9647 h 6911788"/>
              <a:gd name="connsiteX1" fmla="*/ 6707842 w 6707842"/>
              <a:gd name="connsiteY1" fmla="*/ 0 h 6911788"/>
              <a:gd name="connsiteX2" fmla="*/ 6707842 w 6707842"/>
              <a:gd name="connsiteY2" fmla="*/ 6911788 h 6911788"/>
              <a:gd name="connsiteX3" fmla="*/ 1339660 w 6707842"/>
              <a:gd name="connsiteY3" fmla="*/ 6898341 h 6911788"/>
              <a:gd name="connsiteX4" fmla="*/ 12 w 6707842"/>
              <a:gd name="connsiteY4" fmla="*/ 9647 h 6911788"/>
              <a:gd name="connsiteX0" fmla="*/ 471233 w 7179063"/>
              <a:gd name="connsiteY0" fmla="*/ 9647 h 6911788"/>
              <a:gd name="connsiteX1" fmla="*/ 7179063 w 7179063"/>
              <a:gd name="connsiteY1" fmla="*/ 0 h 6911788"/>
              <a:gd name="connsiteX2" fmla="*/ 7179063 w 7179063"/>
              <a:gd name="connsiteY2" fmla="*/ 6911788 h 6911788"/>
              <a:gd name="connsiteX3" fmla="*/ 1810881 w 7179063"/>
              <a:gd name="connsiteY3" fmla="*/ 6898341 h 6911788"/>
              <a:gd name="connsiteX4" fmla="*/ 698369 w 7179063"/>
              <a:gd name="connsiteY4" fmla="*/ 1262578 h 6911788"/>
              <a:gd name="connsiteX5" fmla="*/ 471233 w 7179063"/>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227136 w 6707830"/>
              <a:gd name="connsiteY4" fmla="*/ 1262578 h 6911788"/>
              <a:gd name="connsiteX5" fmla="*/ 0 w 6707830"/>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64207 w 6707830"/>
              <a:gd name="connsiteY5" fmla="*/ 243647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1814980 w 6707830"/>
              <a:gd name="connsiteY5" fmla="*/ 2195513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338118 w 6936430"/>
              <a:gd name="connsiteY7" fmla="*/ 1287568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534679 w 7174555"/>
              <a:gd name="connsiteY7" fmla="*/ 1277177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5526 w 7174555"/>
              <a:gd name="connsiteY6" fmla="*/ 1286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35861 w 7174555"/>
              <a:gd name="connsiteY6" fmla="*/ 1295314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9860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8548"/>
              <a:gd name="connsiteY0" fmla="*/ 17536 h 6911788"/>
              <a:gd name="connsiteX1" fmla="*/ 7178548 w 7178548"/>
              <a:gd name="connsiteY1" fmla="*/ 0 h 6911788"/>
              <a:gd name="connsiteX2" fmla="*/ 7178548 w 7178548"/>
              <a:gd name="connsiteY2" fmla="*/ 6911788 h 6911788"/>
              <a:gd name="connsiteX3" fmla="*/ 1810366 w 7178548"/>
              <a:gd name="connsiteY3" fmla="*/ 6898341 h 6911788"/>
              <a:gd name="connsiteX4" fmla="*/ 858492 w 7178548"/>
              <a:gd name="connsiteY4" fmla="*/ 3313799 h 6911788"/>
              <a:gd name="connsiteX5" fmla="*/ 3787044 w 7178548"/>
              <a:gd name="connsiteY5" fmla="*/ 3313800 h 6911788"/>
              <a:gd name="connsiteX6" fmla="*/ 3423378 w 7178548"/>
              <a:gd name="connsiteY6" fmla="*/ 1298862 h 6911788"/>
              <a:gd name="connsiteX7" fmla="*/ 338646 w 7178548"/>
              <a:gd name="connsiteY7" fmla="*/ 1296993 h 6911788"/>
              <a:gd name="connsiteX8" fmla="*/ 0 w 7178548"/>
              <a:gd name="connsiteY8" fmla="*/ 17536 h 6911788"/>
              <a:gd name="connsiteX0" fmla="*/ 0 w 7158582"/>
              <a:gd name="connsiteY0" fmla="*/ 9550 h 6911788"/>
              <a:gd name="connsiteX1" fmla="*/ 7158582 w 7158582"/>
              <a:gd name="connsiteY1" fmla="*/ 0 h 6911788"/>
              <a:gd name="connsiteX2" fmla="*/ 7158582 w 7158582"/>
              <a:gd name="connsiteY2" fmla="*/ 6911788 h 6911788"/>
              <a:gd name="connsiteX3" fmla="*/ 1790400 w 7158582"/>
              <a:gd name="connsiteY3" fmla="*/ 6898341 h 6911788"/>
              <a:gd name="connsiteX4" fmla="*/ 838526 w 7158582"/>
              <a:gd name="connsiteY4" fmla="*/ 3313799 h 6911788"/>
              <a:gd name="connsiteX5" fmla="*/ 3767078 w 7158582"/>
              <a:gd name="connsiteY5" fmla="*/ 3313800 h 6911788"/>
              <a:gd name="connsiteX6" fmla="*/ 3403412 w 7158582"/>
              <a:gd name="connsiteY6" fmla="*/ 1298862 h 6911788"/>
              <a:gd name="connsiteX7" fmla="*/ 318680 w 7158582"/>
              <a:gd name="connsiteY7" fmla="*/ 1296993 h 6911788"/>
              <a:gd name="connsiteX8" fmla="*/ 0 w 7158582"/>
              <a:gd name="connsiteY8" fmla="*/ 9550 h 6911788"/>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8680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1615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5832 h 6907795"/>
              <a:gd name="connsiteX8" fmla="*/ 0 w 7158582"/>
              <a:gd name="connsiteY8" fmla="*/ 5557 h 690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8582" h="6907795">
                <a:moveTo>
                  <a:pt x="0" y="5557"/>
                </a:moveTo>
                <a:lnTo>
                  <a:pt x="7154589" y="0"/>
                </a:lnTo>
                <a:lnTo>
                  <a:pt x="7158582" y="6907795"/>
                </a:lnTo>
                <a:lnTo>
                  <a:pt x="1790400" y="6894348"/>
                </a:lnTo>
                <a:lnTo>
                  <a:pt x="841701" y="3312981"/>
                </a:lnTo>
                <a:lnTo>
                  <a:pt x="3763903" y="3312982"/>
                </a:lnTo>
                <a:lnTo>
                  <a:pt x="3399419" y="1286883"/>
                </a:lnTo>
                <a:lnTo>
                  <a:pt x="314687" y="1285832"/>
                </a:lnTo>
                <a:lnTo>
                  <a:pt x="0" y="5557"/>
                </a:lnTo>
                <a:close/>
              </a:path>
            </a:pathLst>
          </a:custGeom>
          <a:solidFill>
            <a:schemeClr val="bg2">
              <a:lumMod val="40000"/>
              <a:lumOff val="60000"/>
            </a:schemeClr>
          </a:solidFill>
        </p:spPr>
        <p:txBody>
          <a:bodyPr anchor="ctr">
            <a:normAutofit/>
          </a:bodyPr>
          <a:lstStyle>
            <a:lvl1pPr marL="7937" indent="0" algn="ctr">
              <a:buNone/>
              <a:defRPr sz="1600"/>
            </a:lvl1pPr>
          </a:lstStyle>
          <a:p>
            <a:br>
              <a:rPr lang="en-US" dirty="0"/>
            </a:br>
            <a:br>
              <a:rPr lang="en-US" dirty="0"/>
            </a:br>
            <a:r>
              <a:rPr lang="en-US" dirty="0"/>
              <a:t>Click icon to add picture</a:t>
            </a:r>
          </a:p>
        </p:txBody>
      </p:sp>
      <p:sp>
        <p:nvSpPr>
          <p:cNvPr id="3" name="Text Placeholder 11">
            <a:extLst>
              <a:ext uri="{FF2B5EF4-FFF2-40B4-BE49-F238E27FC236}">
                <a16:creationId xmlns:a16="http://schemas.microsoft.com/office/drawing/2014/main" id="{0472FAB6-F0C2-CB40-A177-425D5AC4CF50}"/>
              </a:ext>
            </a:extLst>
          </p:cNvPr>
          <p:cNvSpPr>
            <a:spLocks noGrp="1"/>
          </p:cNvSpPr>
          <p:nvPr>
            <p:ph type="body" sz="quarter" idx="10" hasCustomPrompt="1"/>
          </p:nvPr>
        </p:nvSpPr>
        <p:spPr>
          <a:xfrm>
            <a:off x="519725" y="1689651"/>
            <a:ext cx="7570176" cy="802101"/>
          </a:xfrm>
          <a:prstGeom prst="rect">
            <a:avLst/>
          </a:prstGeom>
        </p:spPr>
        <p:txBody>
          <a:bodyPr anchor="ctr" anchorCtr="0"/>
          <a:lstStyle>
            <a:lvl1pPr marL="7937" indent="0" algn="r">
              <a:lnSpc>
                <a:spcPts val="4500"/>
              </a:lnSpc>
              <a:spcBef>
                <a:spcPts val="0"/>
              </a:spcBef>
              <a:buFontTx/>
              <a:buNone/>
              <a:defRPr sz="4200" b="0" i="0" cap="none" spc="100" baseline="0">
                <a:solidFill>
                  <a:schemeClr val="bg1"/>
                </a:solidFill>
              </a:defRPr>
            </a:lvl1pPr>
          </a:lstStyle>
          <a:p>
            <a:pPr lvl="0"/>
            <a:r>
              <a:rPr lang="en-US" dirty="0"/>
              <a:t>Presentation Title</a:t>
            </a:r>
          </a:p>
        </p:txBody>
      </p:sp>
      <p:sp>
        <p:nvSpPr>
          <p:cNvPr id="4" name="Text Placeholder 16">
            <a:extLst>
              <a:ext uri="{FF2B5EF4-FFF2-40B4-BE49-F238E27FC236}">
                <a16:creationId xmlns:a16="http://schemas.microsoft.com/office/drawing/2014/main" id="{0CA2012E-F99C-9B48-B165-B4B0E9677F6B}"/>
              </a:ext>
            </a:extLst>
          </p:cNvPr>
          <p:cNvSpPr>
            <a:spLocks noGrp="1"/>
          </p:cNvSpPr>
          <p:nvPr>
            <p:ph type="body" sz="quarter" idx="11" hasCustomPrompt="1"/>
          </p:nvPr>
        </p:nvSpPr>
        <p:spPr>
          <a:xfrm>
            <a:off x="519725" y="2491752"/>
            <a:ext cx="7570176" cy="345630"/>
          </a:xfrm>
          <a:prstGeom prst="rect">
            <a:avLst/>
          </a:prstGeom>
        </p:spPr>
        <p:txBody>
          <a:bodyPr anchor="ctr"/>
          <a:lstStyle>
            <a:lvl1pPr marL="7937" indent="0" algn="r">
              <a:buFontTx/>
              <a:buNone/>
              <a:defRPr sz="2400" cap="none" spc="100" baseline="0">
                <a:solidFill>
                  <a:schemeClr val="accent5"/>
                </a:solidFill>
              </a:defRPr>
            </a:lvl1pPr>
          </a:lstStyle>
          <a:p>
            <a:pPr lvl="0"/>
            <a:r>
              <a:rPr lang="en-US" dirty="0"/>
              <a:t>Month Year</a:t>
            </a:r>
          </a:p>
        </p:txBody>
      </p:sp>
      <p:sp>
        <p:nvSpPr>
          <p:cNvPr id="15" name="Rectangle 14">
            <a:extLst>
              <a:ext uri="{FF2B5EF4-FFF2-40B4-BE49-F238E27FC236}">
                <a16:creationId xmlns:a16="http://schemas.microsoft.com/office/drawing/2014/main" id="{A49E6FF6-6CEC-418E-9553-375F52547740}"/>
              </a:ext>
            </a:extLst>
          </p:cNvPr>
          <p:cNvSpPr/>
          <p:nvPr userDrawn="1"/>
        </p:nvSpPr>
        <p:spPr>
          <a:xfrm>
            <a:off x="4403837" y="6531397"/>
            <a:ext cx="2379177" cy="230832"/>
          </a:xfrm>
          <a:prstGeom prst="rect">
            <a:avLst/>
          </a:prstGeom>
        </p:spPr>
        <p:txBody>
          <a:bodyPr wrap="none">
            <a:spAutoFit/>
          </a:bodyPr>
          <a:lstStyle/>
          <a:p>
            <a:pPr algn="l"/>
            <a:r>
              <a:rPr lang="en-US" sz="900" b="0" i="0" kern="1200" dirty="0">
                <a:solidFill>
                  <a:schemeClr val="bg2"/>
                </a:solidFill>
                <a:effectLst/>
                <a:latin typeface="Arial" charset="0"/>
                <a:ea typeface="Arial" charset="0"/>
                <a:cs typeface="Arial" charset="0"/>
              </a:rPr>
              <a:t>© 2022 Ameresco, Inc. All rights reserved.</a:t>
            </a:r>
            <a:r>
              <a:rPr lang="en-US" sz="900" b="0" i="0" dirty="0">
                <a:solidFill>
                  <a:schemeClr val="bg2"/>
                </a:solidFill>
                <a:effectLst/>
                <a:latin typeface="Arial" charset="0"/>
                <a:ea typeface="Arial" charset="0"/>
                <a:cs typeface="Arial" charset="0"/>
              </a:rPr>
              <a:t> </a:t>
            </a:r>
            <a:endParaRPr lang="en-US" sz="900" b="0" i="0" dirty="0">
              <a:solidFill>
                <a:schemeClr val="bg2"/>
              </a:solidFill>
              <a:latin typeface="Arial" charset="0"/>
              <a:ea typeface="Arial" charset="0"/>
              <a:cs typeface="Arial" charset="0"/>
            </a:endParaRPr>
          </a:p>
        </p:txBody>
      </p:sp>
    </p:spTree>
    <p:extLst>
      <p:ext uri="{BB962C8B-B14F-4D97-AF65-F5344CB8AC3E}">
        <p14:creationId xmlns:p14="http://schemas.microsoft.com/office/powerpoint/2010/main" val="77641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MRC-DividerB">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B8EEC9-A86E-5A46-8F8C-F7D74D3FB39C}"/>
              </a:ext>
            </a:extLst>
          </p:cNvPr>
          <p:cNvSpPr>
            <a:spLocks noGrp="1"/>
          </p:cNvSpPr>
          <p:nvPr>
            <p:ph type="pic" sz="quarter" idx="12"/>
          </p:nvPr>
        </p:nvSpPr>
        <p:spPr>
          <a:xfrm>
            <a:off x="7593838" y="-22191"/>
            <a:ext cx="4601337" cy="6919395"/>
          </a:xfrm>
          <a:custGeom>
            <a:avLst/>
            <a:gdLst>
              <a:gd name="connsiteX0" fmla="*/ 0 w 4581525"/>
              <a:gd name="connsiteY0" fmla="*/ 0 h 6858000"/>
              <a:gd name="connsiteX1" fmla="*/ 4581525 w 4581525"/>
              <a:gd name="connsiteY1" fmla="*/ 0 h 6858000"/>
              <a:gd name="connsiteX2" fmla="*/ 4581525 w 4581525"/>
              <a:gd name="connsiteY2" fmla="*/ 6858000 h 6858000"/>
              <a:gd name="connsiteX3" fmla="*/ 0 w 4581525"/>
              <a:gd name="connsiteY3" fmla="*/ 6858000 h 6858000"/>
              <a:gd name="connsiteX4" fmla="*/ 0 w 4581525"/>
              <a:gd name="connsiteY4" fmla="*/ 0 h 6858000"/>
              <a:gd name="connsiteX0" fmla="*/ 0 w 4581525"/>
              <a:gd name="connsiteY0" fmla="*/ 0 h 6858000"/>
              <a:gd name="connsiteX1" fmla="*/ 4581525 w 4581525"/>
              <a:gd name="connsiteY1" fmla="*/ 0 h 6858000"/>
              <a:gd name="connsiteX2" fmla="*/ 4581525 w 4581525"/>
              <a:gd name="connsiteY2" fmla="*/ 6858000 h 6858000"/>
              <a:gd name="connsiteX3" fmla="*/ 1896035 w 4581525"/>
              <a:gd name="connsiteY3" fmla="*/ 6858000 h 6858000"/>
              <a:gd name="connsiteX4" fmla="*/ 0 w 4581525"/>
              <a:gd name="connsiteY4" fmla="*/ 0 h 6858000"/>
              <a:gd name="connsiteX0" fmla="*/ 0 w 4563237"/>
              <a:gd name="connsiteY0" fmla="*/ 4572 h 6858000"/>
              <a:gd name="connsiteX1" fmla="*/ 4563237 w 4563237"/>
              <a:gd name="connsiteY1" fmla="*/ 0 h 6858000"/>
              <a:gd name="connsiteX2" fmla="*/ 4563237 w 4563237"/>
              <a:gd name="connsiteY2" fmla="*/ 6858000 h 6858000"/>
              <a:gd name="connsiteX3" fmla="*/ 1877747 w 4563237"/>
              <a:gd name="connsiteY3" fmla="*/ 6858000 h 6858000"/>
              <a:gd name="connsiteX4" fmla="*/ 0 w 4563237"/>
              <a:gd name="connsiteY4" fmla="*/ 4572 h 6858000"/>
              <a:gd name="connsiteX0" fmla="*/ 0 w 4563237"/>
              <a:gd name="connsiteY0" fmla="*/ 4572 h 6858000"/>
              <a:gd name="connsiteX1" fmla="*/ 4563237 w 4563237"/>
              <a:gd name="connsiteY1" fmla="*/ 0 h 6858000"/>
              <a:gd name="connsiteX2" fmla="*/ 4563237 w 4563237"/>
              <a:gd name="connsiteY2" fmla="*/ 6858000 h 6858000"/>
              <a:gd name="connsiteX3" fmla="*/ 1869932 w 4563237"/>
              <a:gd name="connsiteY3" fmla="*/ 6858000 h 6858000"/>
              <a:gd name="connsiteX4" fmla="*/ 0 w 4563237"/>
              <a:gd name="connsiteY4" fmla="*/ 4572 h 6858000"/>
              <a:gd name="connsiteX0" fmla="*/ 0 w 4601337"/>
              <a:gd name="connsiteY0" fmla="*/ 0 h 6853428"/>
              <a:gd name="connsiteX1" fmla="*/ 4601337 w 4601337"/>
              <a:gd name="connsiteY1" fmla="*/ 8128 h 6853428"/>
              <a:gd name="connsiteX2" fmla="*/ 4563237 w 4601337"/>
              <a:gd name="connsiteY2" fmla="*/ 6853428 h 6853428"/>
              <a:gd name="connsiteX3" fmla="*/ 1869932 w 4601337"/>
              <a:gd name="connsiteY3" fmla="*/ 6853428 h 6853428"/>
              <a:gd name="connsiteX4" fmla="*/ 0 w 4601337"/>
              <a:gd name="connsiteY4" fmla="*/ 0 h 6853428"/>
              <a:gd name="connsiteX0" fmla="*/ 0 w 4601337"/>
              <a:gd name="connsiteY0" fmla="*/ 0 h 6866128"/>
              <a:gd name="connsiteX1" fmla="*/ 4601337 w 4601337"/>
              <a:gd name="connsiteY1" fmla="*/ 8128 h 6866128"/>
              <a:gd name="connsiteX2" fmla="*/ 4601337 w 4601337"/>
              <a:gd name="connsiteY2" fmla="*/ 6866128 h 6866128"/>
              <a:gd name="connsiteX3" fmla="*/ 1869932 w 4601337"/>
              <a:gd name="connsiteY3" fmla="*/ 6853428 h 6866128"/>
              <a:gd name="connsiteX4" fmla="*/ 0 w 4601337"/>
              <a:gd name="connsiteY4" fmla="*/ 0 h 686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337" h="6866128">
                <a:moveTo>
                  <a:pt x="0" y="0"/>
                </a:moveTo>
                <a:lnTo>
                  <a:pt x="4601337" y="8128"/>
                </a:lnTo>
                <a:lnTo>
                  <a:pt x="4601337" y="6866128"/>
                </a:lnTo>
                <a:lnTo>
                  <a:pt x="1869932" y="6853428"/>
                </a:lnTo>
                <a:lnTo>
                  <a:pt x="0" y="0"/>
                </a:lnTo>
                <a:close/>
              </a:path>
            </a:pathLst>
          </a:custGeom>
          <a:solidFill>
            <a:schemeClr val="bg2">
              <a:lumMod val="40000"/>
              <a:lumOff val="60000"/>
            </a:schemeClr>
          </a:solidFill>
        </p:spPr>
        <p:txBody>
          <a:bodyPr anchor="ctr">
            <a:normAutofit/>
          </a:bodyPr>
          <a:lstStyle>
            <a:lvl1pPr marL="7937" marR="0" indent="0" algn="ctr"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2400"/>
            </a:lvl1pPr>
          </a:lstStyle>
          <a:p>
            <a:pPr marL="7937" marR="0" lvl="0" indent="0" algn="ctr"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a:pPr>
            <a:r>
              <a:rPr lang="en-US" dirty="0"/>
              <a:t>Click icon to add picture</a:t>
            </a:r>
          </a:p>
        </p:txBody>
      </p:sp>
      <p:grpSp>
        <p:nvGrpSpPr>
          <p:cNvPr id="2" name="Group 1">
            <a:extLst>
              <a:ext uri="{FF2B5EF4-FFF2-40B4-BE49-F238E27FC236}">
                <a16:creationId xmlns:a16="http://schemas.microsoft.com/office/drawing/2014/main" id="{9DA57495-224A-8442-8D03-25890D6A5971}"/>
              </a:ext>
            </a:extLst>
          </p:cNvPr>
          <p:cNvGrpSpPr/>
          <p:nvPr userDrawn="1"/>
        </p:nvGrpSpPr>
        <p:grpSpPr>
          <a:xfrm>
            <a:off x="-9525" y="-55382"/>
            <a:ext cx="9504111" cy="6943391"/>
            <a:chOff x="1331797" y="1"/>
            <a:chExt cx="9511533" cy="6913382"/>
          </a:xfrm>
        </p:grpSpPr>
        <p:sp>
          <p:nvSpPr>
            <p:cNvPr id="17" name="Rectangle 5">
              <a:extLst>
                <a:ext uri="{FF2B5EF4-FFF2-40B4-BE49-F238E27FC236}">
                  <a16:creationId xmlns:a16="http://schemas.microsoft.com/office/drawing/2014/main" id="{0C4EAFB3-0B0A-8F4D-BD20-9EB084860E6E}"/>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93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6" name="Rectangle 5">
              <a:extLst>
                <a:ext uri="{FF2B5EF4-FFF2-40B4-BE49-F238E27FC236}">
                  <a16:creationId xmlns:a16="http://schemas.microsoft.com/office/drawing/2014/main" id="{F23D85AD-7E3D-5B4B-928D-CC51CA8C8CEC}"/>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150BDDA3-4F9C-C749-9A3B-1795B40ABF27}"/>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70000">
                  <a:srgbClr val="063D56"/>
                </a:gs>
                <a:gs pos="0">
                  <a:schemeClr val="tx2"/>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9" name="Text Placeholder 11">
            <a:extLst>
              <a:ext uri="{FF2B5EF4-FFF2-40B4-BE49-F238E27FC236}">
                <a16:creationId xmlns:a16="http://schemas.microsoft.com/office/drawing/2014/main" id="{767075B5-1AE1-A24C-AAF6-B7D2AB559AB6}"/>
              </a:ext>
            </a:extLst>
          </p:cNvPr>
          <p:cNvSpPr>
            <a:spLocks noGrp="1"/>
          </p:cNvSpPr>
          <p:nvPr>
            <p:ph type="body" sz="quarter" idx="11" hasCustomPrompt="1"/>
          </p:nvPr>
        </p:nvSpPr>
        <p:spPr>
          <a:xfrm>
            <a:off x="1450005" y="1458411"/>
            <a:ext cx="4210016" cy="2222156"/>
          </a:xfrm>
          <a:prstGeom prst="rect">
            <a:avLst/>
          </a:prstGeom>
        </p:spPr>
        <p:txBody>
          <a:bodyPr anchor="ctr" anchorCtr="0">
            <a:normAutofit/>
          </a:bodyPr>
          <a:lstStyle>
            <a:lvl1pPr marL="7937" indent="0">
              <a:lnSpc>
                <a:spcPts val="6400"/>
              </a:lnSpc>
              <a:spcBef>
                <a:spcPts val="0"/>
              </a:spcBef>
              <a:buFontTx/>
              <a:buNone/>
              <a:defRPr sz="6000" b="0" i="0" cap="none" spc="100" baseline="0">
                <a:solidFill>
                  <a:schemeClr val="bg1"/>
                </a:solidFill>
              </a:defRPr>
            </a:lvl1pPr>
          </a:lstStyle>
          <a:p>
            <a:pPr lvl="0"/>
            <a:r>
              <a:rPr lang="en-US" dirty="0"/>
              <a:t>Divider Title</a:t>
            </a:r>
          </a:p>
        </p:txBody>
      </p:sp>
      <p:cxnSp>
        <p:nvCxnSpPr>
          <p:cNvPr id="5" name="Straight Connector 4">
            <a:extLst>
              <a:ext uri="{FF2B5EF4-FFF2-40B4-BE49-F238E27FC236}">
                <a16:creationId xmlns:a16="http://schemas.microsoft.com/office/drawing/2014/main" id="{019EE3EC-02FC-4B42-A311-93C47DF25E75}"/>
              </a:ext>
            </a:extLst>
          </p:cNvPr>
          <p:cNvCxnSpPr>
            <a:cxnSpLocks/>
          </p:cNvCxnSpPr>
          <p:nvPr userDrawn="1"/>
        </p:nvCxnSpPr>
        <p:spPr>
          <a:xfrm>
            <a:off x="1088021" y="1458411"/>
            <a:ext cx="0" cy="2048536"/>
          </a:xfrm>
          <a:prstGeom prst="line">
            <a:avLst/>
          </a:prstGeom>
          <a:ln w="53975">
            <a:gradFill>
              <a:gsLst>
                <a:gs pos="75000">
                  <a:srgbClr val="F8B456"/>
                </a:gs>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07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MRC-Divider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69463FB-A3C4-C54E-9270-F42EA22723AF}"/>
              </a:ext>
            </a:extLst>
          </p:cNvPr>
          <p:cNvGrpSpPr/>
          <p:nvPr userDrawn="1"/>
        </p:nvGrpSpPr>
        <p:grpSpPr>
          <a:xfrm>
            <a:off x="-9525" y="-55382"/>
            <a:ext cx="9504111" cy="6943391"/>
            <a:chOff x="1331797" y="1"/>
            <a:chExt cx="9511533" cy="6913382"/>
          </a:xfrm>
        </p:grpSpPr>
        <p:sp>
          <p:nvSpPr>
            <p:cNvPr id="17" name="Rectangle 5">
              <a:extLst>
                <a:ext uri="{FF2B5EF4-FFF2-40B4-BE49-F238E27FC236}">
                  <a16:creationId xmlns:a16="http://schemas.microsoft.com/office/drawing/2014/main" id="{836C9040-E624-4345-9EA8-61BECE66840B}"/>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70000">
                  <a:schemeClr val="accent4"/>
                </a:gs>
                <a:gs pos="0">
                  <a:schemeClr val="accent3"/>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E1DD2684-6AFC-FC48-94F6-E5F12EE74CBD}"/>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26000">
                  <a:srgbClr val="359E50"/>
                </a:gs>
                <a:gs pos="74000">
                  <a:schemeClr val="accent4"/>
                </a:gs>
                <a:gs pos="0">
                  <a:schemeClr val="accent3"/>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9" name="Rectangle 5">
              <a:extLst>
                <a:ext uri="{FF2B5EF4-FFF2-40B4-BE49-F238E27FC236}">
                  <a16:creationId xmlns:a16="http://schemas.microsoft.com/office/drawing/2014/main" id="{C5118FA8-40F9-FE43-85BC-7B957FD18FD6}"/>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12000">
                  <a:srgbClr val="4CA857"/>
                </a:gs>
                <a:gs pos="70000">
                  <a:schemeClr val="accent4"/>
                </a:gs>
                <a:gs pos="0">
                  <a:schemeClr val="accent3"/>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9" name="Text Placeholder 11">
            <a:extLst>
              <a:ext uri="{FF2B5EF4-FFF2-40B4-BE49-F238E27FC236}">
                <a16:creationId xmlns:a16="http://schemas.microsoft.com/office/drawing/2014/main" id="{767075B5-1AE1-A24C-AAF6-B7D2AB559AB6}"/>
              </a:ext>
            </a:extLst>
          </p:cNvPr>
          <p:cNvSpPr>
            <a:spLocks noGrp="1"/>
          </p:cNvSpPr>
          <p:nvPr>
            <p:ph type="body" sz="quarter" idx="11" hasCustomPrompt="1"/>
          </p:nvPr>
        </p:nvSpPr>
        <p:spPr>
          <a:xfrm>
            <a:off x="1450005" y="1458411"/>
            <a:ext cx="4210016" cy="2222156"/>
          </a:xfrm>
          <a:prstGeom prst="rect">
            <a:avLst/>
          </a:prstGeom>
        </p:spPr>
        <p:txBody>
          <a:bodyPr anchor="ctr" anchorCtr="0">
            <a:normAutofit/>
          </a:bodyPr>
          <a:lstStyle>
            <a:lvl1pPr marL="7937" indent="0">
              <a:lnSpc>
                <a:spcPts val="6400"/>
              </a:lnSpc>
              <a:spcBef>
                <a:spcPts val="0"/>
              </a:spcBef>
              <a:buFontTx/>
              <a:buNone/>
              <a:defRPr sz="6000" b="0" i="0" cap="none" spc="100" baseline="0">
                <a:solidFill>
                  <a:schemeClr val="bg1"/>
                </a:solidFill>
              </a:defRPr>
            </a:lvl1pPr>
          </a:lstStyle>
          <a:p>
            <a:pPr lvl="0"/>
            <a:r>
              <a:rPr lang="en-US" dirty="0"/>
              <a:t>Divider Title</a:t>
            </a:r>
          </a:p>
        </p:txBody>
      </p:sp>
      <p:cxnSp>
        <p:nvCxnSpPr>
          <p:cNvPr id="8" name="Straight Connector 7">
            <a:extLst>
              <a:ext uri="{FF2B5EF4-FFF2-40B4-BE49-F238E27FC236}">
                <a16:creationId xmlns:a16="http://schemas.microsoft.com/office/drawing/2014/main" id="{5AE2F597-A881-A84F-AC28-0EFC19A47B27}"/>
              </a:ext>
            </a:extLst>
          </p:cNvPr>
          <p:cNvCxnSpPr>
            <a:cxnSpLocks/>
          </p:cNvCxnSpPr>
          <p:nvPr userDrawn="1"/>
        </p:nvCxnSpPr>
        <p:spPr>
          <a:xfrm>
            <a:off x="1088021" y="1458411"/>
            <a:ext cx="0" cy="2048536"/>
          </a:xfrm>
          <a:prstGeom prst="line">
            <a:avLst/>
          </a:prstGeom>
          <a:ln w="53975">
            <a:gradFill>
              <a:gsLst>
                <a:gs pos="0">
                  <a:schemeClr val="tx2"/>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1" name="Picture Placeholder 7">
            <a:extLst>
              <a:ext uri="{FF2B5EF4-FFF2-40B4-BE49-F238E27FC236}">
                <a16:creationId xmlns:a16="http://schemas.microsoft.com/office/drawing/2014/main" id="{43DD81C3-32D8-4B2B-ACD3-960123A2F0A7}"/>
              </a:ext>
            </a:extLst>
          </p:cNvPr>
          <p:cNvSpPr>
            <a:spLocks noGrp="1"/>
          </p:cNvSpPr>
          <p:nvPr>
            <p:ph type="pic" sz="quarter" idx="12"/>
          </p:nvPr>
        </p:nvSpPr>
        <p:spPr>
          <a:xfrm>
            <a:off x="7593838" y="-22191"/>
            <a:ext cx="4601337" cy="6919395"/>
          </a:xfrm>
          <a:custGeom>
            <a:avLst/>
            <a:gdLst>
              <a:gd name="connsiteX0" fmla="*/ 0 w 4581525"/>
              <a:gd name="connsiteY0" fmla="*/ 0 h 6858000"/>
              <a:gd name="connsiteX1" fmla="*/ 4581525 w 4581525"/>
              <a:gd name="connsiteY1" fmla="*/ 0 h 6858000"/>
              <a:gd name="connsiteX2" fmla="*/ 4581525 w 4581525"/>
              <a:gd name="connsiteY2" fmla="*/ 6858000 h 6858000"/>
              <a:gd name="connsiteX3" fmla="*/ 0 w 4581525"/>
              <a:gd name="connsiteY3" fmla="*/ 6858000 h 6858000"/>
              <a:gd name="connsiteX4" fmla="*/ 0 w 4581525"/>
              <a:gd name="connsiteY4" fmla="*/ 0 h 6858000"/>
              <a:gd name="connsiteX0" fmla="*/ 0 w 4581525"/>
              <a:gd name="connsiteY0" fmla="*/ 0 h 6858000"/>
              <a:gd name="connsiteX1" fmla="*/ 4581525 w 4581525"/>
              <a:gd name="connsiteY1" fmla="*/ 0 h 6858000"/>
              <a:gd name="connsiteX2" fmla="*/ 4581525 w 4581525"/>
              <a:gd name="connsiteY2" fmla="*/ 6858000 h 6858000"/>
              <a:gd name="connsiteX3" fmla="*/ 1896035 w 4581525"/>
              <a:gd name="connsiteY3" fmla="*/ 6858000 h 6858000"/>
              <a:gd name="connsiteX4" fmla="*/ 0 w 4581525"/>
              <a:gd name="connsiteY4" fmla="*/ 0 h 6858000"/>
              <a:gd name="connsiteX0" fmla="*/ 0 w 4563237"/>
              <a:gd name="connsiteY0" fmla="*/ 4572 h 6858000"/>
              <a:gd name="connsiteX1" fmla="*/ 4563237 w 4563237"/>
              <a:gd name="connsiteY1" fmla="*/ 0 h 6858000"/>
              <a:gd name="connsiteX2" fmla="*/ 4563237 w 4563237"/>
              <a:gd name="connsiteY2" fmla="*/ 6858000 h 6858000"/>
              <a:gd name="connsiteX3" fmla="*/ 1877747 w 4563237"/>
              <a:gd name="connsiteY3" fmla="*/ 6858000 h 6858000"/>
              <a:gd name="connsiteX4" fmla="*/ 0 w 4563237"/>
              <a:gd name="connsiteY4" fmla="*/ 4572 h 6858000"/>
              <a:gd name="connsiteX0" fmla="*/ 0 w 4563237"/>
              <a:gd name="connsiteY0" fmla="*/ 4572 h 6858000"/>
              <a:gd name="connsiteX1" fmla="*/ 4563237 w 4563237"/>
              <a:gd name="connsiteY1" fmla="*/ 0 h 6858000"/>
              <a:gd name="connsiteX2" fmla="*/ 4563237 w 4563237"/>
              <a:gd name="connsiteY2" fmla="*/ 6858000 h 6858000"/>
              <a:gd name="connsiteX3" fmla="*/ 1869932 w 4563237"/>
              <a:gd name="connsiteY3" fmla="*/ 6858000 h 6858000"/>
              <a:gd name="connsiteX4" fmla="*/ 0 w 4563237"/>
              <a:gd name="connsiteY4" fmla="*/ 4572 h 6858000"/>
              <a:gd name="connsiteX0" fmla="*/ 0 w 4601337"/>
              <a:gd name="connsiteY0" fmla="*/ 0 h 6853428"/>
              <a:gd name="connsiteX1" fmla="*/ 4601337 w 4601337"/>
              <a:gd name="connsiteY1" fmla="*/ 8128 h 6853428"/>
              <a:gd name="connsiteX2" fmla="*/ 4563237 w 4601337"/>
              <a:gd name="connsiteY2" fmla="*/ 6853428 h 6853428"/>
              <a:gd name="connsiteX3" fmla="*/ 1869932 w 4601337"/>
              <a:gd name="connsiteY3" fmla="*/ 6853428 h 6853428"/>
              <a:gd name="connsiteX4" fmla="*/ 0 w 4601337"/>
              <a:gd name="connsiteY4" fmla="*/ 0 h 6853428"/>
              <a:gd name="connsiteX0" fmla="*/ 0 w 4601337"/>
              <a:gd name="connsiteY0" fmla="*/ 0 h 6866128"/>
              <a:gd name="connsiteX1" fmla="*/ 4601337 w 4601337"/>
              <a:gd name="connsiteY1" fmla="*/ 8128 h 6866128"/>
              <a:gd name="connsiteX2" fmla="*/ 4601337 w 4601337"/>
              <a:gd name="connsiteY2" fmla="*/ 6866128 h 6866128"/>
              <a:gd name="connsiteX3" fmla="*/ 1869932 w 4601337"/>
              <a:gd name="connsiteY3" fmla="*/ 6853428 h 6866128"/>
              <a:gd name="connsiteX4" fmla="*/ 0 w 4601337"/>
              <a:gd name="connsiteY4" fmla="*/ 0 h 686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337" h="6866128">
                <a:moveTo>
                  <a:pt x="0" y="0"/>
                </a:moveTo>
                <a:lnTo>
                  <a:pt x="4601337" y="8128"/>
                </a:lnTo>
                <a:lnTo>
                  <a:pt x="4601337" y="6866128"/>
                </a:lnTo>
                <a:lnTo>
                  <a:pt x="1869932" y="6853428"/>
                </a:lnTo>
                <a:lnTo>
                  <a:pt x="0" y="0"/>
                </a:lnTo>
                <a:close/>
              </a:path>
            </a:pathLst>
          </a:custGeom>
          <a:solidFill>
            <a:schemeClr val="bg2">
              <a:lumMod val="40000"/>
              <a:lumOff val="60000"/>
            </a:schemeClr>
          </a:solidFill>
        </p:spPr>
        <p:txBody>
          <a:bodyPr anchor="ctr">
            <a:normAutofit/>
          </a:bodyPr>
          <a:lstStyle>
            <a:lvl1pPr marL="7937" marR="0" indent="0" algn="ctr" defTabSz="457200" rtl="0" eaLnBrk="1" fontAlgn="auto" latinLnBrk="0" hangingPunct="1">
              <a:lnSpc>
                <a:spcPct val="100000"/>
              </a:lnSpc>
              <a:spcBef>
                <a:spcPts val="600"/>
              </a:spcBef>
              <a:spcAft>
                <a:spcPts val="0"/>
              </a:spcAft>
              <a:buClr>
                <a:srgbClr val="0065A3"/>
              </a:buClr>
              <a:buSzPct val="110000"/>
              <a:buFont typeface="Arial" panose="020B0604020202020204" pitchFamily="34" charset="0"/>
              <a:buNone/>
              <a:tabLst/>
              <a:defRPr sz="2000"/>
            </a:lvl1pPr>
          </a:lstStyle>
          <a:p>
            <a:pPr marL="7937" marR="0" lvl="0" indent="0" algn="ctr" defTabSz="457200" rtl="0" eaLnBrk="1" fontAlgn="auto" latinLnBrk="0" hangingPunct="1">
              <a:lnSpc>
                <a:spcPct val="100000"/>
              </a:lnSpc>
              <a:spcBef>
                <a:spcPts val="600"/>
              </a:spcBef>
              <a:spcAft>
                <a:spcPts val="0"/>
              </a:spcAft>
              <a:buClr>
                <a:srgbClr val="0065A3"/>
              </a:buClr>
              <a:buSzPct val="110000"/>
              <a:buFont typeface="Arial" panose="020B0604020202020204" pitchFamily="34" charset="0"/>
              <a:buNone/>
              <a:tabLst/>
              <a:defRPr/>
            </a:pPr>
            <a:r>
              <a:rPr kumimoji="0" lang="en-US" sz="24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Click icon to add picture</a:t>
            </a:r>
          </a:p>
        </p:txBody>
      </p:sp>
    </p:spTree>
    <p:extLst>
      <p:ext uri="{BB962C8B-B14F-4D97-AF65-F5344CB8AC3E}">
        <p14:creationId xmlns:p14="http://schemas.microsoft.com/office/powerpoint/2010/main" val="297639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MRC-DividerO">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847741E-0665-0C4B-806B-CDF191E66AE9}"/>
              </a:ext>
            </a:extLst>
          </p:cNvPr>
          <p:cNvGrpSpPr/>
          <p:nvPr userDrawn="1"/>
        </p:nvGrpSpPr>
        <p:grpSpPr>
          <a:xfrm>
            <a:off x="-9525" y="-55382"/>
            <a:ext cx="9504111" cy="6943391"/>
            <a:chOff x="1331797" y="1"/>
            <a:chExt cx="9511533" cy="6913382"/>
          </a:xfrm>
        </p:grpSpPr>
        <p:sp>
          <p:nvSpPr>
            <p:cNvPr id="12" name="Rectangle 5">
              <a:extLst>
                <a:ext uri="{FF2B5EF4-FFF2-40B4-BE49-F238E27FC236}">
                  <a16:creationId xmlns:a16="http://schemas.microsoft.com/office/drawing/2014/main" id="{E1A70362-9BC4-384F-A0E8-4B4CCC41255D}"/>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55000">
                  <a:srgbClr val="F8AF54"/>
                </a:gs>
                <a:gs pos="88000">
                  <a:schemeClr val="accent6"/>
                </a:gs>
                <a:gs pos="0">
                  <a:schemeClr val="accent5"/>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3" name="Rectangle 5">
              <a:extLst>
                <a:ext uri="{FF2B5EF4-FFF2-40B4-BE49-F238E27FC236}">
                  <a16:creationId xmlns:a16="http://schemas.microsoft.com/office/drawing/2014/main" id="{C2DE100E-FB7E-B54C-87E3-64F072DAB46C}"/>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74000">
                  <a:schemeClr val="accent6"/>
                </a:gs>
                <a:gs pos="0">
                  <a:schemeClr val="accent5"/>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4" name="Rectangle 5">
              <a:extLst>
                <a:ext uri="{FF2B5EF4-FFF2-40B4-BE49-F238E27FC236}">
                  <a16:creationId xmlns:a16="http://schemas.microsoft.com/office/drawing/2014/main" id="{90103FAC-AE63-C744-BC63-187B337ED9CF}"/>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12000">
                  <a:schemeClr val="accent5"/>
                </a:gs>
                <a:gs pos="70000">
                  <a:schemeClr val="accent6"/>
                </a:gs>
                <a:gs pos="0">
                  <a:schemeClr val="accent5"/>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9" name="Text Placeholder 11">
            <a:extLst>
              <a:ext uri="{FF2B5EF4-FFF2-40B4-BE49-F238E27FC236}">
                <a16:creationId xmlns:a16="http://schemas.microsoft.com/office/drawing/2014/main" id="{767075B5-1AE1-A24C-AAF6-B7D2AB559AB6}"/>
              </a:ext>
            </a:extLst>
          </p:cNvPr>
          <p:cNvSpPr>
            <a:spLocks noGrp="1"/>
          </p:cNvSpPr>
          <p:nvPr>
            <p:ph type="body" sz="quarter" idx="11" hasCustomPrompt="1"/>
          </p:nvPr>
        </p:nvSpPr>
        <p:spPr>
          <a:xfrm>
            <a:off x="1450005" y="1458411"/>
            <a:ext cx="4210016" cy="2222156"/>
          </a:xfrm>
          <a:prstGeom prst="rect">
            <a:avLst/>
          </a:prstGeom>
        </p:spPr>
        <p:txBody>
          <a:bodyPr anchor="ctr" anchorCtr="0">
            <a:normAutofit/>
          </a:bodyPr>
          <a:lstStyle>
            <a:lvl1pPr marL="7937" indent="0">
              <a:lnSpc>
                <a:spcPts val="6400"/>
              </a:lnSpc>
              <a:spcBef>
                <a:spcPts val="0"/>
              </a:spcBef>
              <a:buFontTx/>
              <a:buNone/>
              <a:defRPr sz="6000" b="0" i="0" cap="none" spc="100" baseline="0">
                <a:solidFill>
                  <a:schemeClr val="bg1"/>
                </a:solidFill>
              </a:defRPr>
            </a:lvl1pPr>
          </a:lstStyle>
          <a:p>
            <a:pPr lvl="0"/>
            <a:r>
              <a:rPr lang="en-US" dirty="0"/>
              <a:t>Divider Title</a:t>
            </a:r>
          </a:p>
        </p:txBody>
      </p:sp>
      <p:cxnSp>
        <p:nvCxnSpPr>
          <p:cNvPr id="10" name="Straight Connector 9">
            <a:extLst>
              <a:ext uri="{FF2B5EF4-FFF2-40B4-BE49-F238E27FC236}">
                <a16:creationId xmlns:a16="http://schemas.microsoft.com/office/drawing/2014/main" id="{12960833-EA82-7140-84B3-B289EDEB488A}"/>
              </a:ext>
            </a:extLst>
          </p:cNvPr>
          <p:cNvCxnSpPr>
            <a:cxnSpLocks/>
          </p:cNvCxnSpPr>
          <p:nvPr userDrawn="1"/>
        </p:nvCxnSpPr>
        <p:spPr>
          <a:xfrm>
            <a:off x="1088021" y="1458411"/>
            <a:ext cx="0" cy="2048536"/>
          </a:xfrm>
          <a:prstGeom prst="line">
            <a:avLst/>
          </a:prstGeom>
          <a:ln w="53975">
            <a:gradFill>
              <a:gsLst>
                <a:gs pos="0">
                  <a:schemeClr val="tx2"/>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5" name="Picture Placeholder 7">
            <a:extLst>
              <a:ext uri="{FF2B5EF4-FFF2-40B4-BE49-F238E27FC236}">
                <a16:creationId xmlns:a16="http://schemas.microsoft.com/office/drawing/2014/main" id="{68C13E63-4373-411F-9EE1-AA554BF75549}"/>
              </a:ext>
            </a:extLst>
          </p:cNvPr>
          <p:cNvSpPr>
            <a:spLocks noGrp="1"/>
          </p:cNvSpPr>
          <p:nvPr>
            <p:ph type="pic" sz="quarter" idx="12"/>
          </p:nvPr>
        </p:nvSpPr>
        <p:spPr>
          <a:xfrm>
            <a:off x="7593838" y="-22191"/>
            <a:ext cx="4601337" cy="6919395"/>
          </a:xfrm>
          <a:custGeom>
            <a:avLst/>
            <a:gdLst>
              <a:gd name="connsiteX0" fmla="*/ 0 w 4581525"/>
              <a:gd name="connsiteY0" fmla="*/ 0 h 6858000"/>
              <a:gd name="connsiteX1" fmla="*/ 4581525 w 4581525"/>
              <a:gd name="connsiteY1" fmla="*/ 0 h 6858000"/>
              <a:gd name="connsiteX2" fmla="*/ 4581525 w 4581525"/>
              <a:gd name="connsiteY2" fmla="*/ 6858000 h 6858000"/>
              <a:gd name="connsiteX3" fmla="*/ 0 w 4581525"/>
              <a:gd name="connsiteY3" fmla="*/ 6858000 h 6858000"/>
              <a:gd name="connsiteX4" fmla="*/ 0 w 4581525"/>
              <a:gd name="connsiteY4" fmla="*/ 0 h 6858000"/>
              <a:gd name="connsiteX0" fmla="*/ 0 w 4581525"/>
              <a:gd name="connsiteY0" fmla="*/ 0 h 6858000"/>
              <a:gd name="connsiteX1" fmla="*/ 4581525 w 4581525"/>
              <a:gd name="connsiteY1" fmla="*/ 0 h 6858000"/>
              <a:gd name="connsiteX2" fmla="*/ 4581525 w 4581525"/>
              <a:gd name="connsiteY2" fmla="*/ 6858000 h 6858000"/>
              <a:gd name="connsiteX3" fmla="*/ 1896035 w 4581525"/>
              <a:gd name="connsiteY3" fmla="*/ 6858000 h 6858000"/>
              <a:gd name="connsiteX4" fmla="*/ 0 w 4581525"/>
              <a:gd name="connsiteY4" fmla="*/ 0 h 6858000"/>
              <a:gd name="connsiteX0" fmla="*/ 0 w 4563237"/>
              <a:gd name="connsiteY0" fmla="*/ 4572 h 6858000"/>
              <a:gd name="connsiteX1" fmla="*/ 4563237 w 4563237"/>
              <a:gd name="connsiteY1" fmla="*/ 0 h 6858000"/>
              <a:gd name="connsiteX2" fmla="*/ 4563237 w 4563237"/>
              <a:gd name="connsiteY2" fmla="*/ 6858000 h 6858000"/>
              <a:gd name="connsiteX3" fmla="*/ 1877747 w 4563237"/>
              <a:gd name="connsiteY3" fmla="*/ 6858000 h 6858000"/>
              <a:gd name="connsiteX4" fmla="*/ 0 w 4563237"/>
              <a:gd name="connsiteY4" fmla="*/ 4572 h 6858000"/>
              <a:gd name="connsiteX0" fmla="*/ 0 w 4563237"/>
              <a:gd name="connsiteY0" fmla="*/ 4572 h 6858000"/>
              <a:gd name="connsiteX1" fmla="*/ 4563237 w 4563237"/>
              <a:gd name="connsiteY1" fmla="*/ 0 h 6858000"/>
              <a:gd name="connsiteX2" fmla="*/ 4563237 w 4563237"/>
              <a:gd name="connsiteY2" fmla="*/ 6858000 h 6858000"/>
              <a:gd name="connsiteX3" fmla="*/ 1869932 w 4563237"/>
              <a:gd name="connsiteY3" fmla="*/ 6858000 h 6858000"/>
              <a:gd name="connsiteX4" fmla="*/ 0 w 4563237"/>
              <a:gd name="connsiteY4" fmla="*/ 4572 h 6858000"/>
              <a:gd name="connsiteX0" fmla="*/ 0 w 4601337"/>
              <a:gd name="connsiteY0" fmla="*/ 0 h 6853428"/>
              <a:gd name="connsiteX1" fmla="*/ 4601337 w 4601337"/>
              <a:gd name="connsiteY1" fmla="*/ 8128 h 6853428"/>
              <a:gd name="connsiteX2" fmla="*/ 4563237 w 4601337"/>
              <a:gd name="connsiteY2" fmla="*/ 6853428 h 6853428"/>
              <a:gd name="connsiteX3" fmla="*/ 1869932 w 4601337"/>
              <a:gd name="connsiteY3" fmla="*/ 6853428 h 6853428"/>
              <a:gd name="connsiteX4" fmla="*/ 0 w 4601337"/>
              <a:gd name="connsiteY4" fmla="*/ 0 h 6853428"/>
              <a:gd name="connsiteX0" fmla="*/ 0 w 4601337"/>
              <a:gd name="connsiteY0" fmla="*/ 0 h 6866128"/>
              <a:gd name="connsiteX1" fmla="*/ 4601337 w 4601337"/>
              <a:gd name="connsiteY1" fmla="*/ 8128 h 6866128"/>
              <a:gd name="connsiteX2" fmla="*/ 4601337 w 4601337"/>
              <a:gd name="connsiteY2" fmla="*/ 6866128 h 6866128"/>
              <a:gd name="connsiteX3" fmla="*/ 1869932 w 4601337"/>
              <a:gd name="connsiteY3" fmla="*/ 6853428 h 6866128"/>
              <a:gd name="connsiteX4" fmla="*/ 0 w 4601337"/>
              <a:gd name="connsiteY4" fmla="*/ 0 h 686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337" h="6866128">
                <a:moveTo>
                  <a:pt x="0" y="0"/>
                </a:moveTo>
                <a:lnTo>
                  <a:pt x="4601337" y="8128"/>
                </a:lnTo>
                <a:lnTo>
                  <a:pt x="4601337" y="6866128"/>
                </a:lnTo>
                <a:lnTo>
                  <a:pt x="1869932" y="6853428"/>
                </a:lnTo>
                <a:lnTo>
                  <a:pt x="0" y="0"/>
                </a:lnTo>
                <a:close/>
              </a:path>
            </a:pathLst>
          </a:custGeom>
          <a:solidFill>
            <a:schemeClr val="bg2">
              <a:lumMod val="40000"/>
              <a:lumOff val="60000"/>
            </a:schemeClr>
          </a:solidFill>
        </p:spPr>
        <p:txBody>
          <a:bodyPr anchor="ctr"/>
          <a:lstStyle>
            <a:lvl1pPr marL="7937" indent="0" algn="ctr">
              <a:buNone/>
              <a:defRPr/>
            </a:lvl1pPr>
          </a:lstStyle>
          <a:p>
            <a:r>
              <a:rPr lang="en-US" dirty="0"/>
              <a:t>Click icon to add picture</a:t>
            </a:r>
          </a:p>
        </p:txBody>
      </p:sp>
    </p:spTree>
    <p:extLst>
      <p:ext uri="{BB962C8B-B14F-4D97-AF65-F5344CB8AC3E}">
        <p14:creationId xmlns:p14="http://schemas.microsoft.com/office/powerpoint/2010/main" val="231859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MRC-Bas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dirty="0"/>
              <a:t>Click to edit slide header</a:t>
            </a:r>
          </a:p>
        </p:txBody>
      </p:sp>
      <p:grpSp>
        <p:nvGrpSpPr>
          <p:cNvPr id="16" name="Group 15">
            <a:extLst>
              <a:ext uri="{FF2B5EF4-FFF2-40B4-BE49-F238E27FC236}">
                <a16:creationId xmlns:a16="http://schemas.microsoft.com/office/drawing/2014/main" id="{587415E1-8208-F242-B7FD-B4E97ECDD185}"/>
              </a:ext>
            </a:extLst>
          </p:cNvPr>
          <p:cNvGrpSpPr/>
          <p:nvPr userDrawn="1"/>
        </p:nvGrpSpPr>
        <p:grpSpPr>
          <a:xfrm>
            <a:off x="8387920" y="5630530"/>
            <a:ext cx="3804079" cy="1233408"/>
            <a:chOff x="8387920" y="5630530"/>
            <a:chExt cx="3804079" cy="1233408"/>
          </a:xfrm>
        </p:grpSpPr>
        <p:grpSp>
          <p:nvGrpSpPr>
            <p:cNvPr id="15" name="Group 14">
              <a:extLst>
                <a:ext uri="{FF2B5EF4-FFF2-40B4-BE49-F238E27FC236}">
                  <a16:creationId xmlns:a16="http://schemas.microsoft.com/office/drawing/2014/main" id="{205A80EE-B6A7-0949-A401-81F8635A83E3}"/>
                </a:ext>
              </a:extLst>
            </p:cNvPr>
            <p:cNvGrpSpPr/>
            <p:nvPr userDrawn="1"/>
          </p:nvGrpSpPr>
          <p:grpSpPr>
            <a:xfrm>
              <a:off x="8387920" y="5630530"/>
              <a:ext cx="3804079" cy="1233408"/>
              <a:chOff x="8387920" y="5630530"/>
              <a:chExt cx="3804079" cy="1233408"/>
            </a:xfrm>
          </p:grpSpPr>
          <p:sp>
            <p:nvSpPr>
              <p:cNvPr id="9" name="Rectangle 5">
                <a:extLst>
                  <a:ext uri="{FF2B5EF4-FFF2-40B4-BE49-F238E27FC236}">
                    <a16:creationId xmlns:a16="http://schemas.microsoft.com/office/drawing/2014/main" id="{21F9A51D-A3F8-A940-8780-FCBA93CDAA2A}"/>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1" name="Rectangle 5">
                <a:extLst>
                  <a:ext uri="{FF2B5EF4-FFF2-40B4-BE49-F238E27FC236}">
                    <a16:creationId xmlns:a16="http://schemas.microsoft.com/office/drawing/2014/main" id="{9DBC9354-6076-EB43-BADE-115215ED34AC}"/>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4" name="Graphic 13">
              <a:extLst>
                <a:ext uri="{FF2B5EF4-FFF2-40B4-BE49-F238E27FC236}">
                  <a16:creationId xmlns:a16="http://schemas.microsoft.com/office/drawing/2014/main" id="{FEB9FAE0-C8E9-054F-9FE6-08E12373FF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9">
            <a:extLst>
              <a:ext uri="{FF2B5EF4-FFF2-40B4-BE49-F238E27FC236}">
                <a16:creationId xmlns:a16="http://schemas.microsoft.com/office/drawing/2014/main" id="{508C8E16-2C41-5F4E-A5E4-2AC40B86A313}"/>
              </a:ext>
            </a:extLst>
          </p:cNvPr>
          <p:cNvSpPr>
            <a:spLocks noGrp="1"/>
          </p:cNvSpPr>
          <p:nvPr>
            <p:ph type="sldNum" sz="quarter" idx="10"/>
          </p:nvPr>
        </p:nvSpPr>
        <p:spPr>
          <a:xfrm>
            <a:off x="11467576" y="6276975"/>
            <a:ext cx="462023" cy="295271"/>
          </a:xfrm>
        </p:spPr>
        <p:txBody>
          <a:bodyPr/>
          <a:lstStyle/>
          <a:p>
            <a:fld id="{48F63A3B-78C7-47BE-AE5E-E10140E04643}" type="slidenum">
              <a:rPr lang="en-US" smtClean="0">
                <a:latin typeface="Arial" charset="0"/>
                <a:cs typeface="Arial" charset="0"/>
              </a:rPr>
              <a:pPr/>
              <a:t>‹#›</a:t>
            </a:fld>
            <a:endParaRPr lang="en-US" dirty="0"/>
          </a:p>
        </p:txBody>
      </p:sp>
      <p:sp>
        <p:nvSpPr>
          <p:cNvPr id="5" name="Text Placeholder 4">
            <a:extLst>
              <a:ext uri="{FF2B5EF4-FFF2-40B4-BE49-F238E27FC236}">
                <a16:creationId xmlns:a16="http://schemas.microsoft.com/office/drawing/2014/main" id="{18B19582-50DD-754C-99D1-0FA38ECDE01D}"/>
              </a:ext>
            </a:extLst>
          </p:cNvPr>
          <p:cNvSpPr>
            <a:spLocks noGrp="1"/>
          </p:cNvSpPr>
          <p:nvPr>
            <p:ph type="body" sz="quarter" idx="11"/>
          </p:nvPr>
        </p:nvSpPr>
        <p:spPr>
          <a:xfrm>
            <a:off x="609600" y="1313099"/>
            <a:ext cx="10972800" cy="4524367"/>
          </a:xfrm>
        </p:spPr>
        <p:txBody>
          <a:bodyPr>
            <a:normAutofit/>
          </a:bodyPr>
          <a:lstStyle>
            <a:lvl1pPr>
              <a:defRPr sz="2400"/>
            </a:lvl1pPr>
            <a:lvl2pPr>
              <a:defRPr sz="2000"/>
            </a:lvl2pPr>
            <a:lvl3pPr>
              <a:defRPr sz="1800"/>
            </a:lvl3pPr>
            <a:lvl4pPr>
              <a:defRPr sz="1600"/>
            </a:lvl4pPr>
            <a:lvl5pPr>
              <a:defRPr sz="1400"/>
            </a:lvl5pPr>
          </a:lstStyle>
          <a:p>
            <a:pPr lvl="0"/>
            <a:r>
              <a:rPr lang="en-US"/>
              <a:t>Click to edit Master text styles</a:t>
            </a:r>
          </a:p>
        </p:txBody>
      </p:sp>
    </p:spTree>
    <p:extLst>
      <p:ext uri="{BB962C8B-B14F-4D97-AF65-F5344CB8AC3E}">
        <p14:creationId xmlns:p14="http://schemas.microsoft.com/office/powerpoint/2010/main" val="305619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MRC-Basic Half w/ Header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8BBBEE2C-AF61-FB42-8AA4-7BEC16422FE9}"/>
              </a:ext>
            </a:extLst>
          </p:cNvPr>
          <p:cNvSpPr>
            <a:spLocks noGrp="1"/>
          </p:cNvSpPr>
          <p:nvPr>
            <p:ph sz="quarter" idx="11" hasCustomPrompt="1"/>
          </p:nvPr>
        </p:nvSpPr>
        <p:spPr>
          <a:xfrm>
            <a:off x="609601" y="1797803"/>
            <a:ext cx="5320978" cy="4289731"/>
          </a:xfrm>
          <a:prstGeom prst="rect">
            <a:avLst/>
          </a:prstGeom>
          <a:noFill/>
        </p:spPr>
        <p:txBody>
          <a:bodyPr>
            <a:normAutofit/>
          </a:bodyPr>
          <a:lstStyle>
            <a:lvl1pPr marL="7937" indent="0">
              <a:buNone/>
              <a:defRPr sz="2000"/>
            </a:lvl1pPr>
          </a:lstStyle>
          <a:p>
            <a:pPr lvl="0"/>
            <a:r>
              <a:rPr lang="en-US" dirty="0"/>
              <a:t>Click desired content icon to add </a:t>
            </a:r>
          </a:p>
        </p:txBody>
      </p:sp>
      <p:sp>
        <p:nvSpPr>
          <p:cNvPr id="12" name="Content Placeholder 4">
            <a:extLst>
              <a:ext uri="{FF2B5EF4-FFF2-40B4-BE49-F238E27FC236}">
                <a16:creationId xmlns:a16="http://schemas.microsoft.com/office/drawing/2014/main" id="{816A6EF3-0001-D04F-8930-F1A3A455E760}"/>
              </a:ext>
            </a:extLst>
          </p:cNvPr>
          <p:cNvSpPr>
            <a:spLocks noGrp="1"/>
          </p:cNvSpPr>
          <p:nvPr>
            <p:ph sz="quarter" idx="12" hasCustomPrompt="1"/>
          </p:nvPr>
        </p:nvSpPr>
        <p:spPr>
          <a:xfrm>
            <a:off x="6261423" y="1797803"/>
            <a:ext cx="5320978" cy="4289731"/>
          </a:xfrm>
          <a:prstGeom prst="rect">
            <a:avLst/>
          </a:prstGeom>
          <a:noFill/>
        </p:spPr>
        <p:txBody>
          <a:bodyPr>
            <a:normAutofit/>
          </a:bodyPr>
          <a:lstStyle>
            <a:lvl1pPr marL="7937" indent="0">
              <a:buNone/>
              <a:defRPr sz="2000"/>
            </a:lvl1pPr>
          </a:lstStyle>
          <a:p>
            <a:pPr lvl="0"/>
            <a:r>
              <a:rPr lang="en-US" dirty="0"/>
              <a:t>Click desired content icon to add </a:t>
            </a:r>
          </a:p>
        </p:txBody>
      </p:sp>
      <p:sp>
        <p:nvSpPr>
          <p:cNvPr id="3" name="Text Placeholder 2">
            <a:extLst>
              <a:ext uri="{FF2B5EF4-FFF2-40B4-BE49-F238E27FC236}">
                <a16:creationId xmlns:a16="http://schemas.microsoft.com/office/drawing/2014/main" id="{A61FB669-C9C9-5243-9955-79878553142A}"/>
              </a:ext>
            </a:extLst>
          </p:cNvPr>
          <p:cNvSpPr>
            <a:spLocks noGrp="1"/>
          </p:cNvSpPr>
          <p:nvPr>
            <p:ph type="body" sz="quarter" idx="13" hasCustomPrompt="1"/>
          </p:nvPr>
        </p:nvSpPr>
        <p:spPr>
          <a:xfrm>
            <a:off x="609600" y="1241975"/>
            <a:ext cx="5341938" cy="521102"/>
          </a:xfrm>
          <a:prstGeom prst="rect">
            <a:avLst/>
          </a:prstGeom>
        </p:spPr>
        <p:txBody>
          <a:bodyPr anchor="ctr">
            <a:noAutofit/>
          </a:bodyPr>
          <a:lstStyle>
            <a:lvl1pPr marL="7937" marR="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sz="2400">
                <a:solidFill>
                  <a:schemeClr val="accent4"/>
                </a:solidFill>
              </a:defRPr>
            </a:lvl1p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dirty="0"/>
              <a:t>Content Header 1</a:t>
            </a:r>
          </a:p>
        </p:txBody>
      </p:sp>
      <p:sp>
        <p:nvSpPr>
          <p:cNvPr id="11" name="Text Placeholder 2">
            <a:extLst>
              <a:ext uri="{FF2B5EF4-FFF2-40B4-BE49-F238E27FC236}">
                <a16:creationId xmlns:a16="http://schemas.microsoft.com/office/drawing/2014/main" id="{3651AB54-0396-6D46-8864-5388AC16ECC9}"/>
              </a:ext>
            </a:extLst>
          </p:cNvPr>
          <p:cNvSpPr>
            <a:spLocks noGrp="1"/>
          </p:cNvSpPr>
          <p:nvPr>
            <p:ph type="body" sz="quarter" idx="14" hasCustomPrompt="1"/>
          </p:nvPr>
        </p:nvSpPr>
        <p:spPr>
          <a:xfrm>
            <a:off x="6250983" y="1241975"/>
            <a:ext cx="5341938" cy="521102"/>
          </a:xfrm>
          <a:prstGeom prst="rect">
            <a:avLst/>
          </a:prstGeom>
        </p:spPr>
        <p:txBody>
          <a:bodyPr anchor="ctr">
            <a:noAutofit/>
          </a:bodyPr>
          <a:lstStyle>
            <a:lvl1pPr marL="7937" marR="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sz="2400">
                <a:solidFill>
                  <a:schemeClr val="accent4"/>
                </a:solidFill>
              </a:defRPr>
            </a:lvl1p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dirty="0"/>
              <a:t>Content Header 2</a:t>
            </a:r>
          </a:p>
        </p:txBody>
      </p:sp>
      <p:grpSp>
        <p:nvGrpSpPr>
          <p:cNvPr id="13" name="Group 12">
            <a:extLst>
              <a:ext uri="{FF2B5EF4-FFF2-40B4-BE49-F238E27FC236}">
                <a16:creationId xmlns:a16="http://schemas.microsoft.com/office/drawing/2014/main" id="{DBFB06D8-7D35-194D-8F88-B477E4630ECE}"/>
              </a:ext>
            </a:extLst>
          </p:cNvPr>
          <p:cNvGrpSpPr/>
          <p:nvPr userDrawn="1"/>
        </p:nvGrpSpPr>
        <p:grpSpPr>
          <a:xfrm>
            <a:off x="8387920" y="5630530"/>
            <a:ext cx="3804079" cy="1233408"/>
            <a:chOff x="8387920" y="5630530"/>
            <a:chExt cx="3804079" cy="1233408"/>
          </a:xfrm>
        </p:grpSpPr>
        <p:grpSp>
          <p:nvGrpSpPr>
            <p:cNvPr id="14" name="Group 13">
              <a:extLst>
                <a:ext uri="{FF2B5EF4-FFF2-40B4-BE49-F238E27FC236}">
                  <a16:creationId xmlns:a16="http://schemas.microsoft.com/office/drawing/2014/main" id="{C3BA6D4C-3DD4-464A-B676-E84049D220E2}"/>
                </a:ext>
              </a:extLst>
            </p:cNvPr>
            <p:cNvGrpSpPr/>
            <p:nvPr userDrawn="1"/>
          </p:nvGrpSpPr>
          <p:grpSpPr>
            <a:xfrm>
              <a:off x="8387920" y="5630530"/>
              <a:ext cx="3804079" cy="1233408"/>
              <a:chOff x="8387920" y="5630530"/>
              <a:chExt cx="3804079" cy="1233408"/>
            </a:xfrm>
          </p:grpSpPr>
          <p:sp>
            <p:nvSpPr>
              <p:cNvPr id="17" name="Rectangle 5">
                <a:extLst>
                  <a:ext uri="{FF2B5EF4-FFF2-40B4-BE49-F238E27FC236}">
                    <a16:creationId xmlns:a16="http://schemas.microsoft.com/office/drawing/2014/main" id="{82183EB8-8174-7A49-B9E3-E7DD38DA02E6}"/>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04BA4E20-C6A0-CE4D-83CE-F7E388377634}"/>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6" name="Graphic 15">
              <a:extLst>
                <a:ext uri="{FF2B5EF4-FFF2-40B4-BE49-F238E27FC236}">
                  <a16:creationId xmlns:a16="http://schemas.microsoft.com/office/drawing/2014/main" id="{F74F5EAF-224E-6A4F-958E-2FA525B64B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sp>
        <p:nvSpPr>
          <p:cNvPr id="19" name="Slide Number Placeholder 9">
            <a:extLst>
              <a:ext uri="{FF2B5EF4-FFF2-40B4-BE49-F238E27FC236}">
                <a16:creationId xmlns:a16="http://schemas.microsoft.com/office/drawing/2014/main" id="{E3993AF5-C6D2-5F40-8C59-D1554FC99D98}"/>
              </a:ext>
            </a:extLst>
          </p:cNvPr>
          <p:cNvSpPr>
            <a:spLocks noGrp="1"/>
          </p:cNvSpPr>
          <p:nvPr>
            <p:ph type="sldNum" sz="quarter" idx="10"/>
          </p:nvPr>
        </p:nvSpPr>
        <p:spPr>
          <a:xfrm>
            <a:off x="11467576" y="6276975"/>
            <a:ext cx="462023" cy="295271"/>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367476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MRC-BasicHalfA">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2" name="Content Placeholder 4">
            <a:extLst>
              <a:ext uri="{FF2B5EF4-FFF2-40B4-BE49-F238E27FC236}">
                <a16:creationId xmlns:a16="http://schemas.microsoft.com/office/drawing/2014/main" id="{816A6EF3-0001-D04F-8930-F1A3A455E760}"/>
              </a:ext>
            </a:extLst>
          </p:cNvPr>
          <p:cNvSpPr>
            <a:spLocks noGrp="1"/>
          </p:cNvSpPr>
          <p:nvPr>
            <p:ph sz="quarter" idx="12" hasCustomPrompt="1"/>
          </p:nvPr>
        </p:nvSpPr>
        <p:spPr>
          <a:xfrm>
            <a:off x="6261423" y="1328209"/>
            <a:ext cx="5320978" cy="4759325"/>
          </a:xfrm>
          <a:prstGeom prst="rect">
            <a:avLst/>
          </a:prstGeom>
          <a:noFill/>
        </p:spPr>
        <p:txBody>
          <a:bodyPr>
            <a:normAutofit/>
          </a:bodyPr>
          <a:lstStyle>
            <a:lvl1pPr marL="7937" indent="0">
              <a:buNone/>
              <a:defRPr sz="2000"/>
            </a:lvl1pPr>
          </a:lstStyle>
          <a:p>
            <a:pPr lvl="0"/>
            <a:r>
              <a:rPr lang="en-US" dirty="0"/>
              <a:t>Click desired content icon to add </a:t>
            </a:r>
          </a:p>
        </p:txBody>
      </p:sp>
      <p:sp>
        <p:nvSpPr>
          <p:cNvPr id="10" name="Text Placeholder 2">
            <a:extLst>
              <a:ext uri="{FF2B5EF4-FFF2-40B4-BE49-F238E27FC236}">
                <a16:creationId xmlns:a16="http://schemas.microsoft.com/office/drawing/2014/main" id="{C17DA3EA-0465-7143-A02A-6653940DE211}"/>
              </a:ext>
            </a:extLst>
          </p:cNvPr>
          <p:cNvSpPr>
            <a:spLocks noGrp="1"/>
          </p:cNvSpPr>
          <p:nvPr>
            <p:ph type="body" sz="quarter" idx="13"/>
          </p:nvPr>
        </p:nvSpPr>
        <p:spPr>
          <a:xfrm>
            <a:off x="609601" y="1328210"/>
            <a:ext cx="5518150" cy="4759324"/>
          </a:xfrm>
          <a:prstGeom prst="rect">
            <a:avLst/>
          </a:prstGeom>
        </p:spPr>
        <p:txBody>
          <a:bodyPr/>
          <a:lstStyle>
            <a:lvl1pPr marL="293687" marR="0" indent="-28575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Char char="•"/>
              <a:tabLst/>
              <a:defRPr lang="en-US" sz="240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lang="en-US" sz="200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lang="en-US" sz="180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lang="en-US" sz="160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lang="en-US" sz="1400" b="0" i="0" kern="1200" dirty="0">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p:txBody>
      </p:sp>
      <p:grpSp>
        <p:nvGrpSpPr>
          <p:cNvPr id="9" name="Group 8">
            <a:extLst>
              <a:ext uri="{FF2B5EF4-FFF2-40B4-BE49-F238E27FC236}">
                <a16:creationId xmlns:a16="http://schemas.microsoft.com/office/drawing/2014/main" id="{A3F69F11-D983-5249-B3F8-0320FAABFA49}"/>
              </a:ext>
            </a:extLst>
          </p:cNvPr>
          <p:cNvGrpSpPr/>
          <p:nvPr userDrawn="1"/>
        </p:nvGrpSpPr>
        <p:grpSpPr>
          <a:xfrm>
            <a:off x="8387920" y="5630530"/>
            <a:ext cx="3804079" cy="1233408"/>
            <a:chOff x="8387920" y="5630530"/>
            <a:chExt cx="3804079" cy="1233408"/>
          </a:xfrm>
        </p:grpSpPr>
        <p:grpSp>
          <p:nvGrpSpPr>
            <p:cNvPr id="11" name="Group 10">
              <a:extLst>
                <a:ext uri="{FF2B5EF4-FFF2-40B4-BE49-F238E27FC236}">
                  <a16:creationId xmlns:a16="http://schemas.microsoft.com/office/drawing/2014/main" id="{5B08317E-AFB6-1049-8637-BC4419F674CD}"/>
                </a:ext>
              </a:extLst>
            </p:cNvPr>
            <p:cNvGrpSpPr/>
            <p:nvPr userDrawn="1"/>
          </p:nvGrpSpPr>
          <p:grpSpPr>
            <a:xfrm>
              <a:off x="8387920" y="5630530"/>
              <a:ext cx="3804079" cy="1233408"/>
              <a:chOff x="8387920" y="5630530"/>
              <a:chExt cx="3804079" cy="1233408"/>
            </a:xfrm>
          </p:grpSpPr>
          <p:sp>
            <p:nvSpPr>
              <p:cNvPr id="16" name="Rectangle 5">
                <a:extLst>
                  <a:ext uri="{FF2B5EF4-FFF2-40B4-BE49-F238E27FC236}">
                    <a16:creationId xmlns:a16="http://schemas.microsoft.com/office/drawing/2014/main" id="{5F4D6088-3879-8845-BB1B-83D73B485B1B}"/>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7" name="Rectangle 5">
                <a:extLst>
                  <a:ext uri="{FF2B5EF4-FFF2-40B4-BE49-F238E27FC236}">
                    <a16:creationId xmlns:a16="http://schemas.microsoft.com/office/drawing/2014/main" id="{8E4F979D-E614-8544-B99C-529627C5F42F}"/>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5" name="Graphic 14">
              <a:extLst>
                <a:ext uri="{FF2B5EF4-FFF2-40B4-BE49-F238E27FC236}">
                  <a16:creationId xmlns:a16="http://schemas.microsoft.com/office/drawing/2014/main" id="{57B37EFB-2CAE-C948-878C-486B471A35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sp>
        <p:nvSpPr>
          <p:cNvPr id="18" name="Slide Number Placeholder 9">
            <a:extLst>
              <a:ext uri="{FF2B5EF4-FFF2-40B4-BE49-F238E27FC236}">
                <a16:creationId xmlns:a16="http://schemas.microsoft.com/office/drawing/2014/main" id="{D752F2A8-B77F-7B4B-85C2-2EAD7D39D638}"/>
              </a:ext>
            </a:extLst>
          </p:cNvPr>
          <p:cNvSpPr>
            <a:spLocks noGrp="1"/>
          </p:cNvSpPr>
          <p:nvPr>
            <p:ph type="sldNum" sz="quarter" idx="10"/>
          </p:nvPr>
        </p:nvSpPr>
        <p:spPr>
          <a:xfrm>
            <a:off x="11467576" y="6276975"/>
            <a:ext cx="462023" cy="295271"/>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136290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MRC-BasicHalfA">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2" name="Content Placeholder 4">
            <a:extLst>
              <a:ext uri="{FF2B5EF4-FFF2-40B4-BE49-F238E27FC236}">
                <a16:creationId xmlns:a16="http://schemas.microsoft.com/office/drawing/2014/main" id="{816A6EF3-0001-D04F-8930-F1A3A455E760}"/>
              </a:ext>
            </a:extLst>
          </p:cNvPr>
          <p:cNvSpPr>
            <a:spLocks noGrp="1"/>
          </p:cNvSpPr>
          <p:nvPr>
            <p:ph sz="quarter" idx="12" hasCustomPrompt="1"/>
          </p:nvPr>
        </p:nvSpPr>
        <p:spPr>
          <a:xfrm>
            <a:off x="6261423" y="1328209"/>
            <a:ext cx="5320978" cy="4759325"/>
          </a:xfrm>
          <a:prstGeom prst="rect">
            <a:avLst/>
          </a:prstGeom>
          <a:noFill/>
        </p:spPr>
        <p:txBody>
          <a:bodyPr>
            <a:normAutofit/>
          </a:bodyPr>
          <a:lstStyle>
            <a:lvl1pPr marL="7937" indent="0">
              <a:buNone/>
              <a:defRPr sz="2000"/>
            </a:lvl1pPr>
          </a:lstStyle>
          <a:p>
            <a:pPr lvl="0"/>
            <a:r>
              <a:rPr lang="en-US" dirty="0"/>
              <a:t>Click desired content icon to add </a:t>
            </a:r>
          </a:p>
        </p:txBody>
      </p:sp>
      <p:sp>
        <p:nvSpPr>
          <p:cNvPr id="10" name="Text Placeholder 2">
            <a:extLst>
              <a:ext uri="{FF2B5EF4-FFF2-40B4-BE49-F238E27FC236}">
                <a16:creationId xmlns:a16="http://schemas.microsoft.com/office/drawing/2014/main" id="{C17DA3EA-0465-7143-A02A-6653940DE211}"/>
              </a:ext>
            </a:extLst>
          </p:cNvPr>
          <p:cNvSpPr>
            <a:spLocks noGrp="1"/>
          </p:cNvSpPr>
          <p:nvPr>
            <p:ph type="body" sz="quarter" idx="13"/>
          </p:nvPr>
        </p:nvSpPr>
        <p:spPr>
          <a:xfrm>
            <a:off x="609601" y="1328210"/>
            <a:ext cx="5518150" cy="4759324"/>
          </a:xfrm>
          <a:prstGeom prst="rect">
            <a:avLst/>
          </a:prstGeom>
        </p:spPr>
        <p:txBody>
          <a:bodyPr/>
          <a:lstStyle>
            <a:lvl1pPr marL="293687" marR="0" indent="-28575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Char char="•"/>
              <a:tabLst/>
              <a:defRPr lang="en-US" sz="240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lang="en-US" sz="200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lang="en-US" sz="180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lang="en-US" sz="160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lang="en-US" sz="1400" b="0" i="0" kern="1200" dirty="0">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p:txBody>
      </p:sp>
      <p:grpSp>
        <p:nvGrpSpPr>
          <p:cNvPr id="9" name="Group 8">
            <a:extLst>
              <a:ext uri="{FF2B5EF4-FFF2-40B4-BE49-F238E27FC236}">
                <a16:creationId xmlns:a16="http://schemas.microsoft.com/office/drawing/2014/main" id="{A3F69F11-D983-5249-B3F8-0320FAABFA49}"/>
              </a:ext>
            </a:extLst>
          </p:cNvPr>
          <p:cNvGrpSpPr/>
          <p:nvPr userDrawn="1"/>
        </p:nvGrpSpPr>
        <p:grpSpPr>
          <a:xfrm>
            <a:off x="8387920" y="5630530"/>
            <a:ext cx="3804079" cy="1233408"/>
            <a:chOff x="8387920" y="5630530"/>
            <a:chExt cx="3804079" cy="1233408"/>
          </a:xfrm>
        </p:grpSpPr>
        <p:grpSp>
          <p:nvGrpSpPr>
            <p:cNvPr id="11" name="Group 10">
              <a:extLst>
                <a:ext uri="{FF2B5EF4-FFF2-40B4-BE49-F238E27FC236}">
                  <a16:creationId xmlns:a16="http://schemas.microsoft.com/office/drawing/2014/main" id="{5B08317E-AFB6-1049-8637-BC4419F674CD}"/>
                </a:ext>
              </a:extLst>
            </p:cNvPr>
            <p:cNvGrpSpPr/>
            <p:nvPr userDrawn="1"/>
          </p:nvGrpSpPr>
          <p:grpSpPr>
            <a:xfrm>
              <a:off x="8387920" y="5630530"/>
              <a:ext cx="3804079" cy="1233408"/>
              <a:chOff x="8387920" y="5630530"/>
              <a:chExt cx="3804079" cy="1233408"/>
            </a:xfrm>
          </p:grpSpPr>
          <p:sp>
            <p:nvSpPr>
              <p:cNvPr id="16" name="Rectangle 5">
                <a:extLst>
                  <a:ext uri="{FF2B5EF4-FFF2-40B4-BE49-F238E27FC236}">
                    <a16:creationId xmlns:a16="http://schemas.microsoft.com/office/drawing/2014/main" id="{5F4D6088-3879-8845-BB1B-83D73B485B1B}"/>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7" name="Rectangle 5">
                <a:extLst>
                  <a:ext uri="{FF2B5EF4-FFF2-40B4-BE49-F238E27FC236}">
                    <a16:creationId xmlns:a16="http://schemas.microsoft.com/office/drawing/2014/main" id="{8E4F979D-E614-8544-B99C-529627C5F42F}"/>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5" name="Graphic 14">
              <a:extLst>
                <a:ext uri="{FF2B5EF4-FFF2-40B4-BE49-F238E27FC236}">
                  <a16:creationId xmlns:a16="http://schemas.microsoft.com/office/drawing/2014/main" id="{57B37EFB-2CAE-C948-878C-486B471A35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sp>
        <p:nvSpPr>
          <p:cNvPr id="18" name="Slide Number Placeholder 9">
            <a:extLst>
              <a:ext uri="{FF2B5EF4-FFF2-40B4-BE49-F238E27FC236}">
                <a16:creationId xmlns:a16="http://schemas.microsoft.com/office/drawing/2014/main" id="{D752F2A8-B77F-7B4B-85C2-2EAD7D39D638}"/>
              </a:ext>
            </a:extLst>
          </p:cNvPr>
          <p:cNvSpPr>
            <a:spLocks noGrp="1"/>
          </p:cNvSpPr>
          <p:nvPr>
            <p:ph type="sldNum" sz="quarter" idx="10"/>
          </p:nvPr>
        </p:nvSpPr>
        <p:spPr>
          <a:xfrm>
            <a:off x="11467576" y="6276975"/>
            <a:ext cx="462023" cy="295271"/>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149166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MRC-BasicHalfB">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8BBBEE2C-AF61-FB42-8AA4-7BEC16422FE9}"/>
              </a:ext>
            </a:extLst>
          </p:cNvPr>
          <p:cNvSpPr>
            <a:spLocks noGrp="1"/>
          </p:cNvSpPr>
          <p:nvPr>
            <p:ph sz="quarter" idx="11" hasCustomPrompt="1"/>
          </p:nvPr>
        </p:nvSpPr>
        <p:spPr>
          <a:xfrm>
            <a:off x="609601" y="1328209"/>
            <a:ext cx="5320978" cy="4759325"/>
          </a:xfrm>
          <a:prstGeom prst="rect">
            <a:avLst/>
          </a:prstGeom>
          <a:noFill/>
        </p:spPr>
        <p:txBody>
          <a:bodyPr>
            <a:normAutofit/>
          </a:bodyPr>
          <a:lstStyle>
            <a:lvl1pPr marL="7937" indent="0">
              <a:buNone/>
              <a:defRPr sz="2000"/>
            </a:lvl1pPr>
          </a:lstStyle>
          <a:p>
            <a:pPr lvl="0"/>
            <a:r>
              <a:rPr lang="en-US" dirty="0"/>
              <a:t>Click desired content icon to add </a:t>
            </a:r>
          </a:p>
        </p:txBody>
      </p:sp>
      <p:sp>
        <p:nvSpPr>
          <p:cNvPr id="12" name="Content Placeholder 4">
            <a:extLst>
              <a:ext uri="{FF2B5EF4-FFF2-40B4-BE49-F238E27FC236}">
                <a16:creationId xmlns:a16="http://schemas.microsoft.com/office/drawing/2014/main" id="{816A6EF3-0001-D04F-8930-F1A3A455E760}"/>
              </a:ext>
            </a:extLst>
          </p:cNvPr>
          <p:cNvSpPr>
            <a:spLocks noGrp="1"/>
          </p:cNvSpPr>
          <p:nvPr>
            <p:ph sz="quarter" idx="12" hasCustomPrompt="1"/>
          </p:nvPr>
        </p:nvSpPr>
        <p:spPr>
          <a:xfrm>
            <a:off x="6261423" y="1328209"/>
            <a:ext cx="5320978" cy="4759325"/>
          </a:xfrm>
          <a:prstGeom prst="rect">
            <a:avLst/>
          </a:prstGeom>
          <a:noFill/>
        </p:spPr>
        <p:txBody>
          <a:bodyPr>
            <a:normAutofit/>
          </a:bodyPr>
          <a:lstStyle>
            <a:lvl1pPr marL="7937" indent="0">
              <a:buNone/>
              <a:defRPr sz="2000"/>
            </a:lvl1pPr>
          </a:lstStyle>
          <a:p>
            <a:pPr lvl="0"/>
            <a:r>
              <a:rPr lang="en-US" dirty="0"/>
              <a:t>Click desired content icon to add </a:t>
            </a:r>
          </a:p>
        </p:txBody>
      </p:sp>
      <p:grpSp>
        <p:nvGrpSpPr>
          <p:cNvPr id="9" name="Group 8">
            <a:extLst>
              <a:ext uri="{FF2B5EF4-FFF2-40B4-BE49-F238E27FC236}">
                <a16:creationId xmlns:a16="http://schemas.microsoft.com/office/drawing/2014/main" id="{555FA26D-17CB-3F4F-960F-A2AA8549650D}"/>
              </a:ext>
            </a:extLst>
          </p:cNvPr>
          <p:cNvGrpSpPr/>
          <p:nvPr userDrawn="1"/>
        </p:nvGrpSpPr>
        <p:grpSpPr>
          <a:xfrm>
            <a:off x="8387920" y="5630530"/>
            <a:ext cx="3804079" cy="1233408"/>
            <a:chOff x="8387920" y="5630530"/>
            <a:chExt cx="3804079" cy="1233408"/>
          </a:xfrm>
        </p:grpSpPr>
        <p:grpSp>
          <p:nvGrpSpPr>
            <p:cNvPr id="11" name="Group 10">
              <a:extLst>
                <a:ext uri="{FF2B5EF4-FFF2-40B4-BE49-F238E27FC236}">
                  <a16:creationId xmlns:a16="http://schemas.microsoft.com/office/drawing/2014/main" id="{3E1AE798-9528-7240-AB06-3A765E7031A1}"/>
                </a:ext>
              </a:extLst>
            </p:cNvPr>
            <p:cNvGrpSpPr/>
            <p:nvPr userDrawn="1"/>
          </p:nvGrpSpPr>
          <p:grpSpPr>
            <a:xfrm>
              <a:off x="8387920" y="5630530"/>
              <a:ext cx="3804079" cy="1233408"/>
              <a:chOff x="8387920" y="5630530"/>
              <a:chExt cx="3804079" cy="1233408"/>
            </a:xfrm>
          </p:grpSpPr>
          <p:sp>
            <p:nvSpPr>
              <p:cNvPr id="15" name="Rectangle 5">
                <a:extLst>
                  <a:ext uri="{FF2B5EF4-FFF2-40B4-BE49-F238E27FC236}">
                    <a16:creationId xmlns:a16="http://schemas.microsoft.com/office/drawing/2014/main" id="{B19DD66C-6F87-3245-828A-FA1CF057F295}"/>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6" name="Rectangle 5">
                <a:extLst>
                  <a:ext uri="{FF2B5EF4-FFF2-40B4-BE49-F238E27FC236}">
                    <a16:creationId xmlns:a16="http://schemas.microsoft.com/office/drawing/2014/main" id="{7F085F05-BCC4-204D-93E0-2DFA2D3427F1}"/>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4" name="Graphic 13">
              <a:extLst>
                <a:ext uri="{FF2B5EF4-FFF2-40B4-BE49-F238E27FC236}">
                  <a16:creationId xmlns:a16="http://schemas.microsoft.com/office/drawing/2014/main" id="{AEE51AB1-95D1-6540-B802-9F6AB4FE9F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sp>
        <p:nvSpPr>
          <p:cNvPr id="17" name="Slide Number Placeholder 9">
            <a:extLst>
              <a:ext uri="{FF2B5EF4-FFF2-40B4-BE49-F238E27FC236}">
                <a16:creationId xmlns:a16="http://schemas.microsoft.com/office/drawing/2014/main" id="{FA741B29-4BF9-B449-BC09-4EBB9B4CDE03}"/>
              </a:ext>
            </a:extLst>
          </p:cNvPr>
          <p:cNvSpPr>
            <a:spLocks noGrp="1"/>
          </p:cNvSpPr>
          <p:nvPr>
            <p:ph type="sldNum" sz="quarter" idx="10"/>
          </p:nvPr>
        </p:nvSpPr>
        <p:spPr>
          <a:xfrm>
            <a:off x="11467576" y="6276975"/>
            <a:ext cx="462023" cy="295271"/>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405356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MRC-AccentO">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084C45-9337-4948-A2F4-6EF7B014D7EE}"/>
              </a:ext>
            </a:extLst>
          </p:cNvPr>
          <p:cNvGrpSpPr/>
          <p:nvPr userDrawn="1"/>
        </p:nvGrpSpPr>
        <p:grpSpPr>
          <a:xfrm>
            <a:off x="-3175" y="5729392"/>
            <a:ext cx="12195175" cy="1138133"/>
            <a:chOff x="-3586" y="5730465"/>
            <a:chExt cx="12195175" cy="1138133"/>
          </a:xfrm>
        </p:grpSpPr>
        <p:sp>
          <p:nvSpPr>
            <p:cNvPr id="15" name="Triangle 2">
              <a:extLst>
                <a:ext uri="{FF2B5EF4-FFF2-40B4-BE49-F238E27FC236}">
                  <a16:creationId xmlns:a16="http://schemas.microsoft.com/office/drawing/2014/main" id="{F23916B6-25FD-7741-AEFC-4C43BC408490}"/>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6" name="Triangle 2">
              <a:extLst>
                <a:ext uri="{FF2B5EF4-FFF2-40B4-BE49-F238E27FC236}">
                  <a16:creationId xmlns:a16="http://schemas.microsoft.com/office/drawing/2014/main" id="{AFE3913D-D51F-BE49-A081-4EEB640941F7}"/>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Triangle 2">
              <a:extLst>
                <a:ext uri="{FF2B5EF4-FFF2-40B4-BE49-F238E27FC236}">
                  <a16:creationId xmlns:a16="http://schemas.microsoft.com/office/drawing/2014/main" id="{595D6E3B-EE22-5B4C-9F7F-31607B8FC640}"/>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B13F99AE-A282-4843-98A2-15E2F176AEDE}"/>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24" name="Picture 23">
            <a:extLst>
              <a:ext uri="{FF2B5EF4-FFF2-40B4-BE49-F238E27FC236}">
                <a16:creationId xmlns:a16="http://schemas.microsoft.com/office/drawing/2014/main" id="{8003D39A-515F-B748-9066-4D0D4232E3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21" name="Triangle 2">
            <a:extLst>
              <a:ext uri="{FF2B5EF4-FFF2-40B4-BE49-F238E27FC236}">
                <a16:creationId xmlns:a16="http://schemas.microsoft.com/office/drawing/2014/main" id="{C2EDB0B5-8390-DA4C-9BBC-BF6115507773}"/>
              </a:ext>
            </a:extLst>
          </p:cNvPr>
          <p:cNvSpPr/>
          <p:nvPr userDrawn="1"/>
        </p:nvSpPr>
        <p:spPr>
          <a:xfrm>
            <a:off x="4980258" y="6194291"/>
            <a:ext cx="1371760" cy="658309"/>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71760 w 7199640"/>
              <a:gd name="connsiteY0" fmla="*/ 658309 h 660124"/>
              <a:gd name="connsiteX1" fmla="*/ 0 w 7199640"/>
              <a:gd name="connsiteY1" fmla="*/ 0 h 660124"/>
              <a:gd name="connsiteX2" fmla="*/ 7199640 w 7199640"/>
              <a:gd name="connsiteY2" fmla="*/ 660124 h 660124"/>
              <a:gd name="connsiteX3" fmla="*/ 1371760 w 7199640"/>
              <a:gd name="connsiteY3" fmla="*/ 658309 h 660124"/>
              <a:gd name="connsiteX0" fmla="*/ 1371760 w 7199640"/>
              <a:gd name="connsiteY0" fmla="*/ 658309 h 667296"/>
              <a:gd name="connsiteX1" fmla="*/ 0 w 7199640"/>
              <a:gd name="connsiteY1" fmla="*/ 0 h 667296"/>
              <a:gd name="connsiteX2" fmla="*/ 7199640 w 7199640"/>
              <a:gd name="connsiteY2" fmla="*/ 667296 h 667296"/>
              <a:gd name="connsiteX3" fmla="*/ 1371760 w 7199640"/>
              <a:gd name="connsiteY3" fmla="*/ 658309 h 667296"/>
              <a:gd name="connsiteX0" fmla="*/ 1371760 w 1371760"/>
              <a:gd name="connsiteY0" fmla="*/ 658309 h 658309"/>
              <a:gd name="connsiteX1" fmla="*/ 0 w 1371760"/>
              <a:gd name="connsiteY1" fmla="*/ 0 h 658309"/>
              <a:gd name="connsiteX2" fmla="*/ 1371760 w 1371760"/>
              <a:gd name="connsiteY2" fmla="*/ 658309 h 658309"/>
            </a:gdLst>
            <a:ahLst/>
            <a:cxnLst>
              <a:cxn ang="0">
                <a:pos x="connsiteX0" y="connsiteY0"/>
              </a:cxn>
              <a:cxn ang="0">
                <a:pos x="connsiteX1" y="connsiteY1"/>
              </a:cxn>
              <a:cxn ang="0">
                <a:pos x="connsiteX2" y="connsiteY2"/>
              </a:cxn>
            </a:cxnLst>
            <a:rect l="l" t="t" r="r" b="b"/>
            <a:pathLst>
              <a:path w="1371760" h="658309">
                <a:moveTo>
                  <a:pt x="1371760" y="658309"/>
                </a:moveTo>
                <a:lnTo>
                  <a:pt x="0" y="0"/>
                </a:lnTo>
                <a:lnTo>
                  <a:pt x="1371760" y="658309"/>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7" name="Title 6">
            <a:extLst>
              <a:ext uri="{FF2B5EF4-FFF2-40B4-BE49-F238E27FC236}">
                <a16:creationId xmlns:a16="http://schemas.microsoft.com/office/drawing/2014/main" id="{8A672F53-8CD8-8049-8C47-3D5691D5CEAC}"/>
              </a:ext>
            </a:extLst>
          </p:cNvPr>
          <p:cNvSpPr>
            <a:spLocks noGrp="1"/>
          </p:cNvSpPr>
          <p:nvPr userDrawn="1">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9">
            <a:extLst>
              <a:ext uri="{FF2B5EF4-FFF2-40B4-BE49-F238E27FC236}">
                <a16:creationId xmlns:a16="http://schemas.microsoft.com/office/drawing/2014/main" id="{24D86461-611E-6A4D-9C65-BB6243AE9AFB}"/>
              </a:ext>
            </a:extLst>
          </p:cNvPr>
          <p:cNvSpPr>
            <a:spLocks noGrp="1"/>
          </p:cNvSpPr>
          <p:nvPr userDrawn="1">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3" name="Text Placeholder 4">
            <a:extLst>
              <a:ext uri="{FF2B5EF4-FFF2-40B4-BE49-F238E27FC236}">
                <a16:creationId xmlns:a16="http://schemas.microsoft.com/office/drawing/2014/main" id="{FC51B643-615E-CB46-B2BC-C7948026B4D5}"/>
              </a:ext>
            </a:extLst>
          </p:cNvPr>
          <p:cNvSpPr>
            <a:spLocks noGrp="1"/>
          </p:cNvSpPr>
          <p:nvPr userDrawn="1">
            <p:ph type="body" sz="quarter" idx="11"/>
          </p:nvPr>
        </p:nvSpPr>
        <p:spPr>
          <a:xfrm>
            <a:off x="609600" y="1313099"/>
            <a:ext cx="10972800" cy="4524367"/>
          </a:xfrm>
        </p:spPr>
        <p:txBody>
          <a:bodyPr>
            <a:normAutofit/>
          </a:bodyPr>
          <a:lstStyle>
            <a:lvl1pPr>
              <a:defRPr sz="2400"/>
            </a:lvl1pPr>
            <a:lvl2pPr>
              <a:defRPr sz="2000"/>
            </a:lvl2pPr>
            <a:lvl3pPr>
              <a:defRPr sz="1800"/>
            </a:lvl3pPr>
            <a:lvl4pPr>
              <a:defRPr sz="1600"/>
            </a:lvl4pPr>
            <a:lvl5pPr>
              <a:defRPr sz="1400"/>
            </a:lvl5pPr>
          </a:lstStyle>
          <a:p>
            <a:pPr lvl="0"/>
            <a:r>
              <a:rPr lang="en-US"/>
              <a:t>Click to edit Master text styles</a:t>
            </a:r>
          </a:p>
        </p:txBody>
      </p:sp>
    </p:spTree>
    <p:extLst>
      <p:ext uri="{BB962C8B-B14F-4D97-AF65-F5344CB8AC3E}">
        <p14:creationId xmlns:p14="http://schemas.microsoft.com/office/powerpoint/2010/main" val="294547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MRC-Accent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17AEB4-F277-4F41-BC1C-820CAE00D8F9}"/>
              </a:ext>
            </a:extLst>
          </p:cNvPr>
          <p:cNvGrpSpPr/>
          <p:nvPr userDrawn="1"/>
        </p:nvGrpSpPr>
        <p:grpSpPr>
          <a:xfrm>
            <a:off x="-3175" y="5729392"/>
            <a:ext cx="12195175" cy="1138133"/>
            <a:chOff x="-3175" y="5719867"/>
            <a:chExt cx="12195175" cy="1138133"/>
          </a:xfrm>
        </p:grpSpPr>
        <p:sp>
          <p:nvSpPr>
            <p:cNvPr id="20" name="Triangle 2">
              <a:extLst>
                <a:ext uri="{FF2B5EF4-FFF2-40B4-BE49-F238E27FC236}">
                  <a16:creationId xmlns:a16="http://schemas.microsoft.com/office/drawing/2014/main" id="{14A98557-147A-B545-AAB4-CE39946EFE57}"/>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Triangle 2">
              <a:extLst>
                <a:ext uri="{FF2B5EF4-FFF2-40B4-BE49-F238E27FC236}">
                  <a16:creationId xmlns:a16="http://schemas.microsoft.com/office/drawing/2014/main" id="{197ACFF4-5061-DC42-AF2A-603FA39D77B1}"/>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Triangle 2">
              <a:extLst>
                <a:ext uri="{FF2B5EF4-FFF2-40B4-BE49-F238E27FC236}">
                  <a16:creationId xmlns:a16="http://schemas.microsoft.com/office/drawing/2014/main" id="{5041B1B6-8760-9E45-A458-D7719CD7B202}"/>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1D79FE01-E504-EE4C-9059-0B5C5D534331}"/>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7" name="Title 6">
            <a:extLst>
              <a:ext uri="{FF2B5EF4-FFF2-40B4-BE49-F238E27FC236}">
                <a16:creationId xmlns:a16="http://schemas.microsoft.com/office/drawing/2014/main" id="{8A672F53-8CD8-8049-8C47-3D5691D5CEAC}"/>
              </a:ext>
            </a:extLst>
          </p:cNvPr>
          <p:cNvSpPr>
            <a:spLocks noGrp="1"/>
          </p:cNvSpPr>
          <p:nvPr userDrawn="1">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9">
            <a:extLst>
              <a:ext uri="{FF2B5EF4-FFF2-40B4-BE49-F238E27FC236}">
                <a16:creationId xmlns:a16="http://schemas.microsoft.com/office/drawing/2014/main" id="{5C4AE2ED-C892-0C44-94B1-8EA8773FCDF7}"/>
              </a:ext>
            </a:extLst>
          </p:cNvPr>
          <p:cNvSpPr>
            <a:spLocks noGrp="1"/>
          </p:cNvSpPr>
          <p:nvPr userDrawn="1">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2" name="Text Placeholder 4">
            <a:extLst>
              <a:ext uri="{FF2B5EF4-FFF2-40B4-BE49-F238E27FC236}">
                <a16:creationId xmlns:a16="http://schemas.microsoft.com/office/drawing/2014/main" id="{FDC25CE6-E01F-8043-BB6D-93E510688B66}"/>
              </a:ext>
            </a:extLst>
          </p:cNvPr>
          <p:cNvSpPr>
            <a:spLocks noGrp="1"/>
          </p:cNvSpPr>
          <p:nvPr userDrawn="1">
            <p:ph type="body" sz="quarter" idx="11"/>
          </p:nvPr>
        </p:nvSpPr>
        <p:spPr>
          <a:xfrm>
            <a:off x="609600" y="1313099"/>
            <a:ext cx="10972800" cy="4524367"/>
          </a:xfrm>
        </p:spPr>
        <p:txBody>
          <a:bodyPr>
            <a:normAutofit/>
          </a:bodyPr>
          <a:lstStyle>
            <a:lvl1pPr>
              <a:defRPr sz="2400"/>
            </a:lvl1pPr>
            <a:lvl2pPr>
              <a:defRPr sz="2000"/>
            </a:lvl2pPr>
            <a:lvl3pPr>
              <a:defRPr sz="1800"/>
            </a:lvl3pPr>
            <a:lvl4pPr>
              <a:defRPr sz="1600"/>
            </a:lvl4pPr>
            <a:lvl5pPr>
              <a:defRPr sz="1400"/>
            </a:lvl5pPr>
          </a:lstStyle>
          <a:p>
            <a:pPr lvl="0"/>
            <a:r>
              <a:rPr lang="en-US"/>
              <a:t>Click to edit Master text styles</a:t>
            </a:r>
          </a:p>
        </p:txBody>
      </p:sp>
      <p:pic>
        <p:nvPicPr>
          <p:cNvPr id="24" name="Picture 23">
            <a:extLst>
              <a:ext uri="{FF2B5EF4-FFF2-40B4-BE49-F238E27FC236}">
                <a16:creationId xmlns:a16="http://schemas.microsoft.com/office/drawing/2014/main" id="{E6E4E664-4B22-9C48-B57A-0EA76F47B4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Tree>
    <p:extLst>
      <p:ext uri="{BB962C8B-B14F-4D97-AF65-F5344CB8AC3E}">
        <p14:creationId xmlns:p14="http://schemas.microsoft.com/office/powerpoint/2010/main" val="350809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MRC-VertAccentY">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E153054-C8FF-4104-8462-46034C4F0B2C}"/>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5" name="Triangle 2">
            <a:extLst>
              <a:ext uri="{FF2B5EF4-FFF2-40B4-BE49-F238E27FC236}">
                <a16:creationId xmlns:a16="http://schemas.microsoft.com/office/drawing/2014/main" id="{F3263E29-9E1C-493A-A2D2-E7BE5D577315}"/>
              </a:ext>
            </a:extLst>
          </p:cNvPr>
          <p:cNvSpPr/>
          <p:nvPr userDrawn="1"/>
        </p:nvSpPr>
        <p:spPr>
          <a:xfrm rot="16200000">
            <a:off x="9973973" y="4656857"/>
            <a:ext cx="3284473" cy="1126796"/>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6" name="Group 5">
            <a:extLst>
              <a:ext uri="{FF2B5EF4-FFF2-40B4-BE49-F238E27FC236}">
                <a16:creationId xmlns:a16="http://schemas.microsoft.com/office/drawing/2014/main" id="{07E23992-20C7-432B-8B30-119875893CBE}"/>
              </a:ext>
            </a:extLst>
          </p:cNvPr>
          <p:cNvGrpSpPr/>
          <p:nvPr userDrawn="1"/>
        </p:nvGrpSpPr>
        <p:grpSpPr>
          <a:xfrm>
            <a:off x="10172700" y="1"/>
            <a:ext cx="2019301" cy="6858000"/>
            <a:chOff x="11053867" y="0"/>
            <a:chExt cx="1138133" cy="12152555"/>
          </a:xfrm>
        </p:grpSpPr>
        <p:sp>
          <p:nvSpPr>
            <p:cNvPr id="7" name="Triangle 2">
              <a:extLst>
                <a:ext uri="{FF2B5EF4-FFF2-40B4-BE49-F238E27FC236}">
                  <a16:creationId xmlns:a16="http://schemas.microsoft.com/office/drawing/2014/main" id="{C4E637EA-C8F1-4142-9840-8F2C836C820B}"/>
                </a:ext>
              </a:extLst>
            </p:cNvPr>
            <p:cNvSpPr/>
            <p:nvPr userDrawn="1"/>
          </p:nvSpPr>
          <p:spPr>
            <a:xfrm rot="16200000" flipH="1">
              <a:off x="5546120" y="550774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8" name="Triangle 2">
              <a:extLst>
                <a:ext uri="{FF2B5EF4-FFF2-40B4-BE49-F238E27FC236}">
                  <a16:creationId xmlns:a16="http://schemas.microsoft.com/office/drawing/2014/main" id="{654A479C-A764-4306-9C9C-C47444714B67}"/>
                </a:ext>
              </a:extLst>
            </p:cNvPr>
            <p:cNvSpPr/>
            <p:nvPr userDrawn="1"/>
          </p:nvSpPr>
          <p:spPr>
            <a:xfrm rot="16200000" flipH="1">
              <a:off x="9794719" y="4016753"/>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9" name="Triangle 2">
              <a:extLst>
                <a:ext uri="{FF2B5EF4-FFF2-40B4-BE49-F238E27FC236}">
                  <a16:creationId xmlns:a16="http://schemas.microsoft.com/office/drawing/2014/main" id="{E88E60D8-5FC0-4891-AD2A-2F3490729F82}"/>
                </a:ext>
              </a:extLst>
            </p:cNvPr>
            <p:cNvSpPr/>
            <p:nvPr userDrawn="1"/>
          </p:nvSpPr>
          <p:spPr>
            <a:xfrm rot="16200000" flipH="1">
              <a:off x="8326122" y="8285260"/>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 name="Title 1">
            <a:extLst>
              <a:ext uri="{FF2B5EF4-FFF2-40B4-BE49-F238E27FC236}">
                <a16:creationId xmlns:a16="http://schemas.microsoft.com/office/drawing/2014/main" id="{BD4BE884-C73C-4F54-BB25-E5A6E320D649}"/>
              </a:ext>
            </a:extLst>
          </p:cNvPr>
          <p:cNvSpPr>
            <a:spLocks noGrp="1"/>
          </p:cNvSpPr>
          <p:nvPr>
            <p:ph type="title" hasCustomPrompt="1"/>
          </p:nvPr>
        </p:nvSpPr>
        <p:spPr/>
        <p:txBody>
          <a:bodyPr/>
          <a:lstStyle>
            <a:lvl1pPr>
              <a:defRPr/>
            </a:lvl1pPr>
          </a:lstStyle>
          <a:p>
            <a:r>
              <a:rPr lang="en-US" dirty="0"/>
              <a:t>Click to edit slide header</a:t>
            </a:r>
          </a:p>
        </p:txBody>
      </p:sp>
      <p:sp>
        <p:nvSpPr>
          <p:cNvPr id="3" name="Slide Number Placeholder 2">
            <a:extLst>
              <a:ext uri="{FF2B5EF4-FFF2-40B4-BE49-F238E27FC236}">
                <a16:creationId xmlns:a16="http://schemas.microsoft.com/office/drawing/2014/main" id="{837CDBDE-3D05-46F3-AB6E-4C1756CD0CC7}"/>
              </a:ext>
            </a:extLst>
          </p:cNvPr>
          <p:cNvSpPr>
            <a:spLocks noGrp="1"/>
          </p:cNvSpPr>
          <p:nvPr>
            <p:ph type="sldNum" sz="quarter" idx="10"/>
          </p:nvPr>
        </p:nvSpPr>
        <p:spPr>
          <a:xfrm>
            <a:off x="11423678" y="6309942"/>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2" name="Text Placeholder 4">
            <a:extLst>
              <a:ext uri="{FF2B5EF4-FFF2-40B4-BE49-F238E27FC236}">
                <a16:creationId xmlns:a16="http://schemas.microsoft.com/office/drawing/2014/main" id="{8A8B5695-C875-4041-9121-2528CF8DE306}"/>
              </a:ext>
            </a:extLst>
          </p:cNvPr>
          <p:cNvSpPr>
            <a:spLocks noGrp="1"/>
          </p:cNvSpPr>
          <p:nvPr>
            <p:ph type="body" sz="quarter" idx="11"/>
          </p:nvPr>
        </p:nvSpPr>
        <p:spPr>
          <a:xfrm>
            <a:off x="609600" y="1313099"/>
            <a:ext cx="9763125" cy="5160170"/>
          </a:xfrm>
        </p:spPr>
        <p:txBody>
          <a:bodyPr>
            <a:normAutofit/>
          </a:bodyPr>
          <a:lstStyle>
            <a:lvl1pPr>
              <a:defRPr sz="2400"/>
            </a:lvl1pPr>
            <a:lvl2pPr>
              <a:defRPr sz="2000"/>
            </a:lvl2pPr>
            <a:lvl3pPr>
              <a:defRPr sz="1800"/>
            </a:lvl3pPr>
            <a:lvl4pPr>
              <a:defRPr sz="1600"/>
            </a:lvl4pPr>
            <a:lvl5pPr>
              <a:defRPr sz="1400"/>
            </a:lvl5pPr>
          </a:lstStyle>
          <a:p>
            <a:pPr lvl="0"/>
            <a:r>
              <a:rPr lang="en-US"/>
              <a:t>Click to edit Master text styles</a:t>
            </a:r>
          </a:p>
        </p:txBody>
      </p:sp>
      <p:pic>
        <p:nvPicPr>
          <p:cNvPr id="15" name="Graphic 14">
            <a:extLst>
              <a:ext uri="{FF2B5EF4-FFF2-40B4-BE49-F238E27FC236}">
                <a16:creationId xmlns:a16="http://schemas.microsoft.com/office/drawing/2014/main" id="{7561CCC5-8589-428D-AC6A-6B89E6B5F3A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41802" y="6270131"/>
            <a:ext cx="462024" cy="470742"/>
          </a:xfrm>
          <a:prstGeom prst="rect">
            <a:avLst/>
          </a:prstGeom>
        </p:spPr>
      </p:pic>
    </p:spTree>
    <p:extLst>
      <p:ext uri="{BB962C8B-B14F-4D97-AF65-F5344CB8AC3E}">
        <p14:creationId xmlns:p14="http://schemas.microsoft.com/office/powerpoint/2010/main" val="348044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MRC-VertAccentG">
    <p:spTree>
      <p:nvGrpSpPr>
        <p:cNvPr id="1" name=""/>
        <p:cNvGrpSpPr/>
        <p:nvPr/>
      </p:nvGrpSpPr>
      <p:grpSpPr>
        <a:xfrm>
          <a:off x="0" y="0"/>
          <a:ext cx="0" cy="0"/>
          <a:chOff x="0" y="0"/>
          <a:chExt cx="0" cy="0"/>
        </a:xfrm>
      </p:grpSpPr>
      <p:sp>
        <p:nvSpPr>
          <p:cNvPr id="13" name="Triangle 2">
            <a:extLst>
              <a:ext uri="{FF2B5EF4-FFF2-40B4-BE49-F238E27FC236}">
                <a16:creationId xmlns:a16="http://schemas.microsoft.com/office/drawing/2014/main" id="{FF591886-AF03-42AF-8A26-2D3B8380285C}"/>
              </a:ext>
            </a:extLst>
          </p:cNvPr>
          <p:cNvSpPr/>
          <p:nvPr userDrawn="1"/>
        </p:nvSpPr>
        <p:spPr>
          <a:xfrm rot="16200000">
            <a:off x="9996801" y="4674396"/>
            <a:ext cx="3239458" cy="1126156"/>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cxnSp>
        <p:nvCxnSpPr>
          <p:cNvPr id="4" name="Straight Connector 3">
            <a:extLst>
              <a:ext uri="{FF2B5EF4-FFF2-40B4-BE49-F238E27FC236}">
                <a16:creationId xmlns:a16="http://schemas.microsoft.com/office/drawing/2014/main" id="{CE153054-C8FF-4104-8462-46034C4F0B2C}"/>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07E23992-20C7-432B-8B30-119875893CBE}"/>
              </a:ext>
            </a:extLst>
          </p:cNvPr>
          <p:cNvGrpSpPr/>
          <p:nvPr userDrawn="1"/>
        </p:nvGrpSpPr>
        <p:grpSpPr>
          <a:xfrm>
            <a:off x="10172700" y="1"/>
            <a:ext cx="2019301" cy="6858000"/>
            <a:chOff x="11053867" y="0"/>
            <a:chExt cx="1138133" cy="12152555"/>
          </a:xfrm>
        </p:grpSpPr>
        <p:sp>
          <p:nvSpPr>
            <p:cNvPr id="7" name="Triangle 2">
              <a:extLst>
                <a:ext uri="{FF2B5EF4-FFF2-40B4-BE49-F238E27FC236}">
                  <a16:creationId xmlns:a16="http://schemas.microsoft.com/office/drawing/2014/main" id="{C4E637EA-C8F1-4142-9840-8F2C836C820B}"/>
                </a:ext>
              </a:extLst>
            </p:cNvPr>
            <p:cNvSpPr/>
            <p:nvPr userDrawn="1"/>
          </p:nvSpPr>
          <p:spPr>
            <a:xfrm rot="16200000" flipH="1">
              <a:off x="5546120" y="550774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8" name="Triangle 2">
              <a:extLst>
                <a:ext uri="{FF2B5EF4-FFF2-40B4-BE49-F238E27FC236}">
                  <a16:creationId xmlns:a16="http://schemas.microsoft.com/office/drawing/2014/main" id="{654A479C-A764-4306-9C9C-C47444714B67}"/>
                </a:ext>
              </a:extLst>
            </p:cNvPr>
            <p:cNvSpPr/>
            <p:nvPr userDrawn="1"/>
          </p:nvSpPr>
          <p:spPr>
            <a:xfrm rot="16200000" flipH="1">
              <a:off x="9794719" y="4016753"/>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9" name="Triangle 2">
              <a:extLst>
                <a:ext uri="{FF2B5EF4-FFF2-40B4-BE49-F238E27FC236}">
                  <a16:creationId xmlns:a16="http://schemas.microsoft.com/office/drawing/2014/main" id="{E88E60D8-5FC0-4891-AD2A-2F3490729F82}"/>
                </a:ext>
              </a:extLst>
            </p:cNvPr>
            <p:cNvSpPr/>
            <p:nvPr userDrawn="1"/>
          </p:nvSpPr>
          <p:spPr>
            <a:xfrm rot="16200000" flipH="1">
              <a:off x="8326122" y="8285260"/>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 name="Title 1">
            <a:extLst>
              <a:ext uri="{FF2B5EF4-FFF2-40B4-BE49-F238E27FC236}">
                <a16:creationId xmlns:a16="http://schemas.microsoft.com/office/drawing/2014/main" id="{BD4BE884-C73C-4F54-BB25-E5A6E320D649}"/>
              </a:ext>
            </a:extLst>
          </p:cNvPr>
          <p:cNvSpPr>
            <a:spLocks noGrp="1"/>
          </p:cNvSpPr>
          <p:nvPr>
            <p:ph type="title" hasCustomPrompt="1"/>
          </p:nvPr>
        </p:nvSpPr>
        <p:spPr/>
        <p:txBody>
          <a:bodyPr/>
          <a:lstStyle>
            <a:lvl1pPr>
              <a:defRPr/>
            </a:lvl1pPr>
          </a:lstStyle>
          <a:p>
            <a:r>
              <a:rPr lang="en-US" dirty="0"/>
              <a:t>Click to edit slide header</a:t>
            </a:r>
          </a:p>
        </p:txBody>
      </p:sp>
      <p:sp>
        <p:nvSpPr>
          <p:cNvPr id="3" name="Slide Number Placeholder 2">
            <a:extLst>
              <a:ext uri="{FF2B5EF4-FFF2-40B4-BE49-F238E27FC236}">
                <a16:creationId xmlns:a16="http://schemas.microsoft.com/office/drawing/2014/main" id="{837CDBDE-3D05-46F3-AB6E-4C1756CD0CC7}"/>
              </a:ext>
            </a:extLst>
          </p:cNvPr>
          <p:cNvSpPr>
            <a:spLocks noGrp="1"/>
          </p:cNvSpPr>
          <p:nvPr>
            <p:ph type="sldNum" sz="quarter" idx="10"/>
          </p:nvPr>
        </p:nvSpPr>
        <p:spPr>
          <a:xfrm>
            <a:off x="11423678" y="6309942"/>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2" name="Text Placeholder 4">
            <a:extLst>
              <a:ext uri="{FF2B5EF4-FFF2-40B4-BE49-F238E27FC236}">
                <a16:creationId xmlns:a16="http://schemas.microsoft.com/office/drawing/2014/main" id="{8A8B5695-C875-4041-9121-2528CF8DE306}"/>
              </a:ext>
            </a:extLst>
          </p:cNvPr>
          <p:cNvSpPr>
            <a:spLocks noGrp="1"/>
          </p:cNvSpPr>
          <p:nvPr>
            <p:ph type="body" sz="quarter" idx="11"/>
          </p:nvPr>
        </p:nvSpPr>
        <p:spPr>
          <a:xfrm>
            <a:off x="609600" y="1313099"/>
            <a:ext cx="9763125" cy="5160170"/>
          </a:xfrm>
        </p:spPr>
        <p:txBody>
          <a:bodyPr>
            <a:normAutofit/>
          </a:bodyPr>
          <a:lstStyle>
            <a:lvl1pPr>
              <a:defRPr sz="2400"/>
            </a:lvl1pPr>
            <a:lvl2pPr>
              <a:defRPr sz="2000"/>
            </a:lvl2pPr>
            <a:lvl3pPr>
              <a:defRPr sz="1800"/>
            </a:lvl3pPr>
            <a:lvl4pPr>
              <a:defRPr sz="1600"/>
            </a:lvl4pPr>
            <a:lvl5pPr>
              <a:defRPr sz="1400"/>
            </a:lvl5pPr>
          </a:lstStyle>
          <a:p>
            <a:pPr lvl="0"/>
            <a:r>
              <a:rPr lang="en-US"/>
              <a:t>Click to edit Master text styles</a:t>
            </a:r>
          </a:p>
        </p:txBody>
      </p:sp>
      <p:pic>
        <p:nvPicPr>
          <p:cNvPr id="15" name="Graphic 14">
            <a:extLst>
              <a:ext uri="{FF2B5EF4-FFF2-40B4-BE49-F238E27FC236}">
                <a16:creationId xmlns:a16="http://schemas.microsoft.com/office/drawing/2014/main" id="{7561CCC5-8589-428D-AC6A-6B89E6B5F3A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41802" y="6270131"/>
            <a:ext cx="462024" cy="470742"/>
          </a:xfrm>
          <a:prstGeom prst="rect">
            <a:avLst/>
          </a:prstGeom>
        </p:spPr>
      </p:pic>
    </p:spTree>
    <p:extLst>
      <p:ext uri="{BB962C8B-B14F-4D97-AF65-F5344CB8AC3E}">
        <p14:creationId xmlns:p14="http://schemas.microsoft.com/office/powerpoint/2010/main" val="378287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MRC-Standou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10FAE9E-607B-9A44-8FA4-924621F838D9}"/>
              </a:ext>
            </a:extLst>
          </p:cNvPr>
          <p:cNvSpPr/>
          <p:nvPr userDrawn="1"/>
        </p:nvSpPr>
        <p:spPr>
          <a:xfrm flipH="1">
            <a:off x="433646" y="473637"/>
            <a:ext cx="11358882" cy="5979425"/>
          </a:xfrm>
          <a:prstGeom prst="rect">
            <a:avLst/>
          </a:prstGeom>
          <a:solidFill>
            <a:schemeClr val="bg1"/>
          </a:solidFill>
          <a:ln>
            <a:noFill/>
          </a:ln>
          <a:effectLst>
            <a:outerShdw blurRad="165100" sx="101000" sy="101000" algn="ctr"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pic>
        <p:nvPicPr>
          <p:cNvPr id="9" name="Picture 8">
            <a:extLst>
              <a:ext uri="{FF2B5EF4-FFF2-40B4-BE49-F238E27FC236}">
                <a16:creationId xmlns:a16="http://schemas.microsoft.com/office/drawing/2014/main" id="{20306381-28A9-3D4E-A598-F66168615F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0368" y="4727435"/>
            <a:ext cx="1939637" cy="328487"/>
          </a:xfrm>
          <a:prstGeom prst="rect">
            <a:avLst/>
          </a:prstGeom>
        </p:spPr>
      </p:pic>
      <p:sp>
        <p:nvSpPr>
          <p:cNvPr id="11" name="Rectangle 10">
            <a:extLst>
              <a:ext uri="{FF2B5EF4-FFF2-40B4-BE49-F238E27FC236}">
                <a16:creationId xmlns:a16="http://schemas.microsoft.com/office/drawing/2014/main" id="{8E4DA0D0-0800-484A-9D5B-88573BABA0C1}"/>
              </a:ext>
            </a:extLst>
          </p:cNvPr>
          <p:cNvSpPr/>
          <p:nvPr userDrawn="1"/>
        </p:nvSpPr>
        <p:spPr>
          <a:xfrm flipH="1">
            <a:off x="433647" y="6138331"/>
            <a:ext cx="11358880" cy="316583"/>
          </a:xfrm>
          <a:prstGeom prst="rect">
            <a:avLst/>
          </a:prstGeom>
          <a:gradFill flip="none" rotWithShape="1">
            <a:gsLst>
              <a:gs pos="0">
                <a:schemeClr val="accent6"/>
              </a:gs>
              <a:gs pos="100000">
                <a:schemeClr val="accent5"/>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7" name="Content Placeholder 4">
            <a:extLst>
              <a:ext uri="{FF2B5EF4-FFF2-40B4-BE49-F238E27FC236}">
                <a16:creationId xmlns:a16="http://schemas.microsoft.com/office/drawing/2014/main" id="{0A5EA744-DC87-4547-9022-7EA504BC1124}"/>
              </a:ext>
            </a:extLst>
          </p:cNvPr>
          <p:cNvSpPr>
            <a:spLocks noGrp="1"/>
          </p:cNvSpPr>
          <p:nvPr>
            <p:ph sz="quarter" idx="12" hasCustomPrompt="1"/>
          </p:nvPr>
        </p:nvSpPr>
        <p:spPr>
          <a:xfrm>
            <a:off x="6261423" y="1682210"/>
            <a:ext cx="5138097" cy="4067426"/>
          </a:xfrm>
          <a:prstGeom prst="rect">
            <a:avLst/>
          </a:prstGeom>
          <a:noFill/>
        </p:spPr>
        <p:txBody>
          <a:bodyPr/>
          <a:lstStyle>
            <a:lvl1pPr marL="7937" indent="0">
              <a:buNone/>
              <a:defRPr/>
            </a:lvl1pPr>
          </a:lstStyle>
          <a:p>
            <a:pPr lvl="0"/>
            <a:r>
              <a:rPr lang="en-US" dirty="0"/>
              <a:t>Click desired content icon to add </a:t>
            </a:r>
          </a:p>
        </p:txBody>
      </p:sp>
      <p:sp>
        <p:nvSpPr>
          <p:cNvPr id="10" name="Slide Number Placeholder 9">
            <a:extLst>
              <a:ext uri="{FF2B5EF4-FFF2-40B4-BE49-F238E27FC236}">
                <a16:creationId xmlns:a16="http://schemas.microsoft.com/office/drawing/2014/main" id="{FC3AE597-52E1-FD47-A00F-A8F9CCB04FF1}"/>
              </a:ext>
            </a:extLst>
          </p:cNvPr>
          <p:cNvSpPr>
            <a:spLocks noGrp="1"/>
          </p:cNvSpPr>
          <p:nvPr>
            <p:ph type="sldNum" sz="quarter" idx="10"/>
          </p:nvPr>
        </p:nvSpPr>
        <p:spPr>
          <a:xfrm>
            <a:off x="11330504" y="6138329"/>
            <a:ext cx="462023" cy="314733"/>
          </a:xfrm>
        </p:spPr>
        <p:txBody>
          <a:bodyPr/>
          <a:lstStyle/>
          <a:p>
            <a:fld id="{48F63A3B-78C7-47BE-AE5E-E10140E04643}" type="slidenum">
              <a:rPr lang="en-US" smtClean="0">
                <a:latin typeface="Arial" charset="0"/>
                <a:cs typeface="Arial" charset="0"/>
              </a:rPr>
              <a:pPr/>
              <a:t>‹#›</a:t>
            </a:fld>
            <a:endParaRPr lang="en-US" dirty="0"/>
          </a:p>
        </p:txBody>
      </p:sp>
      <p:sp>
        <p:nvSpPr>
          <p:cNvPr id="3" name="Text Placeholder 2">
            <a:extLst>
              <a:ext uri="{FF2B5EF4-FFF2-40B4-BE49-F238E27FC236}">
                <a16:creationId xmlns:a16="http://schemas.microsoft.com/office/drawing/2014/main" id="{4471F453-F7A6-1D41-B8E6-BB3A83ADCB05}"/>
              </a:ext>
            </a:extLst>
          </p:cNvPr>
          <p:cNvSpPr>
            <a:spLocks noGrp="1"/>
          </p:cNvSpPr>
          <p:nvPr>
            <p:ph type="body" sz="quarter" idx="13"/>
          </p:nvPr>
        </p:nvSpPr>
        <p:spPr>
          <a:xfrm>
            <a:off x="880025" y="1682750"/>
            <a:ext cx="5247725" cy="4067175"/>
          </a:xfrm>
          <a:prstGeom prst="rect">
            <a:avLst/>
          </a:prstGeom>
        </p:spPr>
        <p:txBody>
          <a:bodyPr/>
          <a:lstStyle/>
          <a:p>
            <a:pPr lvl="0"/>
            <a:r>
              <a:rPr lang="en-US"/>
              <a:t>Click to edit Master text styles</a:t>
            </a:r>
          </a:p>
        </p:txBody>
      </p:sp>
      <p:sp>
        <p:nvSpPr>
          <p:cNvPr id="14" name="Title 6">
            <a:extLst>
              <a:ext uri="{FF2B5EF4-FFF2-40B4-BE49-F238E27FC236}">
                <a16:creationId xmlns:a16="http://schemas.microsoft.com/office/drawing/2014/main" id="{72399AF3-A97C-4F7F-8F9D-025BB5FE06CF}"/>
              </a:ext>
            </a:extLst>
          </p:cNvPr>
          <p:cNvSpPr>
            <a:spLocks noGrp="1"/>
          </p:cNvSpPr>
          <p:nvPr>
            <p:ph type="title" hasCustomPrompt="1"/>
          </p:nvPr>
        </p:nvSpPr>
        <p:spPr>
          <a:xfrm>
            <a:off x="880025" y="721816"/>
            <a:ext cx="10662033" cy="720785"/>
          </a:xfrm>
        </p:spPr>
        <p:txBody>
          <a:bodyPr>
            <a:normAutofit/>
          </a:bodyPr>
          <a:lstStyle>
            <a:lvl1pPr>
              <a:defRPr sz="3200"/>
            </a:lvl1pPr>
          </a:lstStyle>
          <a:p>
            <a:r>
              <a:rPr lang="en-US" dirty="0"/>
              <a:t>Click to edit slide header</a:t>
            </a:r>
          </a:p>
        </p:txBody>
      </p:sp>
      <p:cxnSp>
        <p:nvCxnSpPr>
          <p:cNvPr id="15" name="Straight Connector 14">
            <a:extLst>
              <a:ext uri="{FF2B5EF4-FFF2-40B4-BE49-F238E27FC236}">
                <a16:creationId xmlns:a16="http://schemas.microsoft.com/office/drawing/2014/main" id="{F2F4FBB9-ACA7-4248-B79C-D271A0E9266E}"/>
              </a:ext>
            </a:extLst>
          </p:cNvPr>
          <p:cNvCxnSpPr>
            <a:cxnSpLocks/>
          </p:cNvCxnSpPr>
          <p:nvPr userDrawn="1"/>
        </p:nvCxnSpPr>
        <p:spPr>
          <a:xfrm>
            <a:off x="920368" y="1442601"/>
            <a:ext cx="1087215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95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MRC-StandoutB">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10FAE9E-607B-9A44-8FA4-924621F838D9}"/>
              </a:ext>
            </a:extLst>
          </p:cNvPr>
          <p:cNvSpPr/>
          <p:nvPr userDrawn="1"/>
        </p:nvSpPr>
        <p:spPr>
          <a:xfrm flipH="1">
            <a:off x="433646" y="473637"/>
            <a:ext cx="11358882" cy="5979425"/>
          </a:xfrm>
          <a:prstGeom prst="rect">
            <a:avLst/>
          </a:prstGeom>
          <a:solidFill>
            <a:schemeClr val="bg1"/>
          </a:solidFill>
          <a:ln>
            <a:noFill/>
          </a:ln>
          <a:effectLst>
            <a:outerShdw blurRad="165100" sx="101000" sy="101000" algn="ctr"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pic>
        <p:nvPicPr>
          <p:cNvPr id="9" name="Picture 8">
            <a:extLst>
              <a:ext uri="{FF2B5EF4-FFF2-40B4-BE49-F238E27FC236}">
                <a16:creationId xmlns:a16="http://schemas.microsoft.com/office/drawing/2014/main" id="{20306381-28A9-3D4E-A598-F66168615F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0368" y="4727435"/>
            <a:ext cx="1939637" cy="328487"/>
          </a:xfrm>
          <a:prstGeom prst="rect">
            <a:avLst/>
          </a:prstGeom>
        </p:spPr>
      </p:pic>
      <p:sp>
        <p:nvSpPr>
          <p:cNvPr id="11" name="Rectangle 10">
            <a:extLst>
              <a:ext uri="{FF2B5EF4-FFF2-40B4-BE49-F238E27FC236}">
                <a16:creationId xmlns:a16="http://schemas.microsoft.com/office/drawing/2014/main" id="{8E4DA0D0-0800-484A-9D5B-88573BABA0C1}"/>
              </a:ext>
            </a:extLst>
          </p:cNvPr>
          <p:cNvSpPr/>
          <p:nvPr userDrawn="1"/>
        </p:nvSpPr>
        <p:spPr>
          <a:xfrm flipH="1">
            <a:off x="433647" y="6138331"/>
            <a:ext cx="11358880" cy="316583"/>
          </a:xfrm>
          <a:prstGeom prst="rect">
            <a:avLst/>
          </a:prstGeom>
          <a:gradFill flip="none" rotWithShape="1">
            <a:gsLst>
              <a:gs pos="0">
                <a:schemeClr val="accent1"/>
              </a:gs>
              <a:gs pos="100000">
                <a:schemeClr val="tx1"/>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7" name="Content Placeholder 4">
            <a:extLst>
              <a:ext uri="{FF2B5EF4-FFF2-40B4-BE49-F238E27FC236}">
                <a16:creationId xmlns:a16="http://schemas.microsoft.com/office/drawing/2014/main" id="{0A5EA744-DC87-4547-9022-7EA504BC1124}"/>
              </a:ext>
            </a:extLst>
          </p:cNvPr>
          <p:cNvSpPr>
            <a:spLocks noGrp="1"/>
          </p:cNvSpPr>
          <p:nvPr>
            <p:ph sz="quarter" idx="12" hasCustomPrompt="1"/>
          </p:nvPr>
        </p:nvSpPr>
        <p:spPr>
          <a:xfrm>
            <a:off x="6261423" y="1682210"/>
            <a:ext cx="5138097" cy="4067426"/>
          </a:xfrm>
          <a:prstGeom prst="rect">
            <a:avLst/>
          </a:prstGeom>
          <a:noFill/>
        </p:spPr>
        <p:txBody>
          <a:bodyPr/>
          <a:lstStyle>
            <a:lvl1pPr marL="7937" indent="0">
              <a:buNone/>
              <a:defRPr/>
            </a:lvl1pPr>
          </a:lstStyle>
          <a:p>
            <a:pPr lvl="0"/>
            <a:r>
              <a:rPr lang="en-US" dirty="0"/>
              <a:t>Click desired content icon to add </a:t>
            </a:r>
          </a:p>
        </p:txBody>
      </p:sp>
      <p:sp>
        <p:nvSpPr>
          <p:cNvPr id="10" name="Slide Number Placeholder 9">
            <a:extLst>
              <a:ext uri="{FF2B5EF4-FFF2-40B4-BE49-F238E27FC236}">
                <a16:creationId xmlns:a16="http://schemas.microsoft.com/office/drawing/2014/main" id="{23D8F1CC-18D5-7340-8204-57DEA4C0BABE}"/>
              </a:ext>
            </a:extLst>
          </p:cNvPr>
          <p:cNvSpPr>
            <a:spLocks noGrp="1"/>
          </p:cNvSpPr>
          <p:nvPr>
            <p:ph type="sldNum" sz="quarter" idx="10"/>
          </p:nvPr>
        </p:nvSpPr>
        <p:spPr>
          <a:xfrm>
            <a:off x="11330504" y="6138329"/>
            <a:ext cx="462023" cy="314733"/>
          </a:xfrm>
        </p:spPr>
        <p:txBody>
          <a:bodyPr/>
          <a:lstStyle/>
          <a:p>
            <a:fld id="{48F63A3B-78C7-47BE-AE5E-E10140E04643}" type="slidenum">
              <a:rPr lang="en-US" smtClean="0">
                <a:latin typeface="Arial" charset="0"/>
                <a:cs typeface="Arial" charset="0"/>
              </a:rPr>
              <a:pPr/>
              <a:t>‹#›</a:t>
            </a:fld>
            <a:endParaRPr lang="en-US" dirty="0"/>
          </a:p>
        </p:txBody>
      </p:sp>
      <p:sp>
        <p:nvSpPr>
          <p:cNvPr id="12" name="Title 6">
            <a:extLst>
              <a:ext uri="{FF2B5EF4-FFF2-40B4-BE49-F238E27FC236}">
                <a16:creationId xmlns:a16="http://schemas.microsoft.com/office/drawing/2014/main" id="{232755C8-337A-5E48-8DFC-AD00ADE306CA}"/>
              </a:ext>
            </a:extLst>
          </p:cNvPr>
          <p:cNvSpPr>
            <a:spLocks noGrp="1"/>
          </p:cNvSpPr>
          <p:nvPr>
            <p:ph type="title" hasCustomPrompt="1"/>
          </p:nvPr>
        </p:nvSpPr>
        <p:spPr>
          <a:xfrm>
            <a:off x="880025" y="721816"/>
            <a:ext cx="10662033" cy="720785"/>
          </a:xfrm>
        </p:spPr>
        <p:txBody>
          <a:bodyPr>
            <a:normAutofit/>
          </a:bodyPr>
          <a:lstStyle>
            <a:lvl1pPr>
              <a:defRPr sz="3200"/>
            </a:lvl1pPr>
          </a:lstStyle>
          <a:p>
            <a:r>
              <a:rPr lang="en-US" dirty="0"/>
              <a:t>Click to edit slide header</a:t>
            </a:r>
          </a:p>
        </p:txBody>
      </p:sp>
      <p:cxnSp>
        <p:nvCxnSpPr>
          <p:cNvPr id="13" name="Straight Connector 12">
            <a:extLst>
              <a:ext uri="{FF2B5EF4-FFF2-40B4-BE49-F238E27FC236}">
                <a16:creationId xmlns:a16="http://schemas.microsoft.com/office/drawing/2014/main" id="{42B0C67F-4491-8F42-998B-6030306C9C30}"/>
              </a:ext>
            </a:extLst>
          </p:cNvPr>
          <p:cNvCxnSpPr>
            <a:cxnSpLocks/>
          </p:cNvCxnSpPr>
          <p:nvPr userDrawn="1"/>
        </p:nvCxnSpPr>
        <p:spPr>
          <a:xfrm>
            <a:off x="920368" y="1442601"/>
            <a:ext cx="1087215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2">
            <a:extLst>
              <a:ext uri="{FF2B5EF4-FFF2-40B4-BE49-F238E27FC236}">
                <a16:creationId xmlns:a16="http://schemas.microsoft.com/office/drawing/2014/main" id="{B216B15B-8709-CE49-A6C5-0B5294E3A05A}"/>
              </a:ext>
            </a:extLst>
          </p:cNvPr>
          <p:cNvSpPr>
            <a:spLocks noGrp="1"/>
          </p:cNvSpPr>
          <p:nvPr>
            <p:ph type="body" sz="quarter" idx="13"/>
          </p:nvPr>
        </p:nvSpPr>
        <p:spPr>
          <a:xfrm>
            <a:off x="880025" y="1682750"/>
            <a:ext cx="5247725" cy="4067175"/>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57821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MRC-VisualHeader">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EB7AF4-A4EE-406F-BC04-DD07D881381C}"/>
              </a:ext>
            </a:extLst>
          </p:cNvPr>
          <p:cNvGrpSpPr/>
          <p:nvPr userDrawn="1"/>
        </p:nvGrpSpPr>
        <p:grpSpPr>
          <a:xfrm>
            <a:off x="0" y="-7075"/>
            <a:ext cx="12192000" cy="1726718"/>
            <a:chOff x="0" y="-7075"/>
            <a:chExt cx="12192000" cy="1726718"/>
          </a:xfrm>
        </p:grpSpPr>
        <p:grpSp>
          <p:nvGrpSpPr>
            <p:cNvPr id="8" name="Group 7">
              <a:extLst>
                <a:ext uri="{FF2B5EF4-FFF2-40B4-BE49-F238E27FC236}">
                  <a16:creationId xmlns:a16="http://schemas.microsoft.com/office/drawing/2014/main" id="{5F9C358B-302D-E249-B1AA-115071C189BF}"/>
                </a:ext>
              </a:extLst>
            </p:cNvPr>
            <p:cNvGrpSpPr/>
            <p:nvPr userDrawn="1"/>
          </p:nvGrpSpPr>
          <p:grpSpPr>
            <a:xfrm>
              <a:off x="0" y="-7075"/>
              <a:ext cx="12192000" cy="1726718"/>
              <a:chOff x="0" y="-7075"/>
              <a:chExt cx="12192000" cy="1726718"/>
            </a:xfrm>
          </p:grpSpPr>
          <p:sp>
            <p:nvSpPr>
              <p:cNvPr id="15" name="Triangle 2">
                <a:extLst>
                  <a:ext uri="{FF2B5EF4-FFF2-40B4-BE49-F238E27FC236}">
                    <a16:creationId xmlns:a16="http://schemas.microsoft.com/office/drawing/2014/main" id="{DFE8021B-2BBB-8545-9361-2234878EABCB}"/>
                  </a:ext>
                </a:extLst>
              </p:cNvPr>
              <p:cNvSpPr/>
              <p:nvPr userDrawn="1"/>
            </p:nvSpPr>
            <p:spPr>
              <a:xfrm flipH="1" flipV="1">
                <a:off x="22302" y="453074"/>
                <a:ext cx="12169697" cy="110891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Lst>
                <a:ahLst/>
                <a:cxnLst>
                  <a:cxn ang="0">
                    <a:pos x="connsiteX0" y="connsiteY0"/>
                  </a:cxn>
                  <a:cxn ang="0">
                    <a:pos x="connsiteX1" y="connsiteY1"/>
                  </a:cxn>
                  <a:cxn ang="0">
                    <a:pos x="connsiteX2" y="connsiteY2"/>
                  </a:cxn>
                  <a:cxn ang="0">
                    <a:pos x="connsiteX3" y="connsiteY3"/>
                  </a:cxn>
                </a:cxnLst>
                <a:rect l="l" t="t" r="r" b="b"/>
                <a:pathLst>
                  <a:path w="15833641" h="769257">
                    <a:moveTo>
                      <a:pt x="0" y="769257"/>
                    </a:moveTo>
                    <a:lnTo>
                      <a:pt x="0" y="0"/>
                    </a:lnTo>
                    <a:cubicBezTo>
                      <a:pt x="58555" y="6406"/>
                      <a:pt x="10555761" y="476383"/>
                      <a:pt x="15833641" y="769257"/>
                    </a:cubicBezTo>
                    <a:lnTo>
                      <a:pt x="0" y="769257"/>
                    </a:lnTo>
                    <a:close/>
                  </a:path>
                </a:pathLst>
              </a:custGeom>
              <a:gradFill flip="none" rotWithShape="1">
                <a:gsLst>
                  <a:gs pos="15000">
                    <a:schemeClr val="accent5"/>
                  </a:gs>
                  <a:gs pos="100000">
                    <a:schemeClr val="accent6"/>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6" name="Rectangle 5">
                <a:extLst>
                  <a:ext uri="{FF2B5EF4-FFF2-40B4-BE49-F238E27FC236}">
                    <a16:creationId xmlns:a16="http://schemas.microsoft.com/office/drawing/2014/main" id="{CB6A0315-98F3-AE4A-BB8D-AA113977724A}"/>
                  </a:ext>
                </a:extLst>
              </p:cNvPr>
              <p:cNvSpPr/>
              <p:nvPr userDrawn="1"/>
            </p:nvSpPr>
            <p:spPr>
              <a:xfrm>
                <a:off x="0" y="-6659"/>
                <a:ext cx="12191999" cy="172630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726302">
                    <a:moveTo>
                      <a:pt x="0" y="0"/>
                    </a:moveTo>
                    <a:lnTo>
                      <a:pt x="12191999" y="0"/>
                    </a:lnTo>
                    <a:cubicBezTo>
                      <a:pt x="12189622" y="287986"/>
                      <a:pt x="12187246" y="575972"/>
                      <a:pt x="12184869" y="863958"/>
                    </a:cubicBezTo>
                    <a:lnTo>
                      <a:pt x="0" y="1726302"/>
                    </a:lnTo>
                    <a:lnTo>
                      <a:pt x="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9" name="Rectangle 5">
                <a:extLst>
                  <a:ext uri="{FF2B5EF4-FFF2-40B4-BE49-F238E27FC236}">
                    <a16:creationId xmlns:a16="http://schemas.microsoft.com/office/drawing/2014/main" id="{F0D09261-B8FB-8B4C-8BA4-04CD3EC347C3}"/>
                  </a:ext>
                </a:extLst>
              </p:cNvPr>
              <p:cNvSpPr/>
              <p:nvPr userDrawn="1"/>
            </p:nvSpPr>
            <p:spPr>
              <a:xfrm>
                <a:off x="5902532" y="-7075"/>
                <a:ext cx="6289468" cy="130365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9468" h="1303658">
                    <a:moveTo>
                      <a:pt x="2762959" y="2087"/>
                    </a:moveTo>
                    <a:cubicBezTo>
                      <a:pt x="2756249" y="10249"/>
                      <a:pt x="5089236" y="-2389"/>
                      <a:pt x="6289468" y="415"/>
                    </a:cubicBezTo>
                    <a:lnTo>
                      <a:pt x="6285700" y="861012"/>
                    </a:lnTo>
                    <a:lnTo>
                      <a:pt x="0" y="1303658"/>
                    </a:lnTo>
                    <a:lnTo>
                      <a:pt x="2762959" y="2087"/>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4" name="Graphic 13">
              <a:extLst>
                <a:ext uri="{FF2B5EF4-FFF2-40B4-BE49-F238E27FC236}">
                  <a16:creationId xmlns:a16="http://schemas.microsoft.com/office/drawing/2014/main" id="{030CDA22-CB53-40B2-AA1B-7ABD1639D37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34829" y="191318"/>
              <a:ext cx="513817" cy="523512"/>
            </a:xfrm>
            <a:prstGeom prst="rect">
              <a:avLst/>
            </a:prstGeom>
          </p:spPr>
        </p:pic>
      </p:grpSp>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54180" y="364020"/>
            <a:ext cx="5772546" cy="508407"/>
          </a:xfrm>
        </p:spPr>
        <p:txBody>
          <a:bodyPr anchor="t">
            <a:noAutofit/>
          </a:bodyPr>
          <a:lstStyle>
            <a:lvl1pPr>
              <a:lnSpc>
                <a:spcPts val="3960"/>
              </a:lnSpc>
              <a:spcBef>
                <a:spcPts val="0"/>
              </a:spcBef>
              <a:defRPr sz="3200">
                <a:solidFill>
                  <a:schemeClr val="bg1"/>
                </a:solidFill>
              </a:defRPr>
            </a:lvl1pPr>
          </a:lstStyle>
          <a:p>
            <a:r>
              <a:rPr lang="en-US" dirty="0"/>
              <a:t>Click to add slide header</a:t>
            </a:r>
          </a:p>
        </p:txBody>
      </p:sp>
      <p:pic>
        <p:nvPicPr>
          <p:cNvPr id="4" name="Picture 3">
            <a:extLst>
              <a:ext uri="{FF2B5EF4-FFF2-40B4-BE49-F238E27FC236}">
                <a16:creationId xmlns:a16="http://schemas.microsoft.com/office/drawing/2014/main" id="{B7BDF3F0-3660-484A-B64E-61D93D6DD1C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6473" y="6212020"/>
            <a:ext cx="1939637" cy="328487"/>
          </a:xfrm>
          <a:prstGeom prst="rect">
            <a:avLst/>
          </a:prstGeom>
        </p:spPr>
      </p:pic>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568638" y="865744"/>
            <a:ext cx="3472070" cy="380178"/>
          </a:xfrm>
          <a:prstGeom prst="rect">
            <a:avLst/>
          </a:prstGeom>
        </p:spPr>
        <p:txBody>
          <a:bodyPr>
            <a:noAutofit/>
          </a:bodyPr>
          <a:lstStyle>
            <a:lvl1pPr marL="7937" indent="0">
              <a:buNone/>
              <a:defRPr sz="1800" b="0">
                <a:solidFill>
                  <a:schemeClr val="accent5"/>
                </a:solidFill>
              </a:defRPr>
            </a:lvl1pPr>
          </a:lstStyle>
          <a:p>
            <a:pPr lvl="0"/>
            <a:r>
              <a:rPr lang="en-US" dirty="0"/>
              <a:t>Click to add sub-header</a:t>
            </a:r>
          </a:p>
        </p:txBody>
      </p:sp>
      <p:sp>
        <p:nvSpPr>
          <p:cNvPr id="13" name="Picture Placeholder 5">
            <a:extLst>
              <a:ext uri="{FF2B5EF4-FFF2-40B4-BE49-F238E27FC236}">
                <a16:creationId xmlns:a16="http://schemas.microsoft.com/office/drawing/2014/main" id="{3C2B3B45-2470-DC4E-A6CC-D074A87A26D0}"/>
              </a:ext>
            </a:extLst>
          </p:cNvPr>
          <p:cNvSpPr>
            <a:spLocks noGrp="1" noChangeAspect="1"/>
          </p:cNvSpPr>
          <p:nvPr>
            <p:ph type="pic" sz="quarter" idx="15"/>
          </p:nvPr>
        </p:nvSpPr>
        <p:spPr>
          <a:xfrm>
            <a:off x="526799" y="2269335"/>
            <a:ext cx="5349566" cy="3295849"/>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0" name="Text Placeholder 3">
            <a:extLst>
              <a:ext uri="{FF2B5EF4-FFF2-40B4-BE49-F238E27FC236}">
                <a16:creationId xmlns:a16="http://schemas.microsoft.com/office/drawing/2014/main" id="{576EC29F-5A4E-1940-AF48-E5A2512202A0}"/>
              </a:ext>
            </a:extLst>
          </p:cNvPr>
          <p:cNvSpPr>
            <a:spLocks noGrp="1"/>
          </p:cNvSpPr>
          <p:nvPr>
            <p:ph type="body" sz="quarter" idx="21" hasCustomPrompt="1"/>
          </p:nvPr>
        </p:nvSpPr>
        <p:spPr>
          <a:xfrm>
            <a:off x="526636" y="5565184"/>
            <a:ext cx="5349729" cy="492996"/>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9" name="Slide Number Placeholder 9">
            <a:extLst>
              <a:ext uri="{FF2B5EF4-FFF2-40B4-BE49-F238E27FC236}">
                <a16:creationId xmlns:a16="http://schemas.microsoft.com/office/drawing/2014/main" id="{34291430-6A28-B44C-98B3-2DF7FFC228E7}"/>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sp>
        <p:nvSpPr>
          <p:cNvPr id="10" name="Text Placeholder 2">
            <a:extLst>
              <a:ext uri="{FF2B5EF4-FFF2-40B4-BE49-F238E27FC236}">
                <a16:creationId xmlns:a16="http://schemas.microsoft.com/office/drawing/2014/main" id="{35B60C32-C078-A94E-B297-A27B284001D5}"/>
              </a:ext>
            </a:extLst>
          </p:cNvPr>
          <p:cNvSpPr>
            <a:spLocks noGrp="1"/>
          </p:cNvSpPr>
          <p:nvPr>
            <p:ph type="body" sz="quarter" idx="13" hasCustomPrompt="1"/>
          </p:nvPr>
        </p:nvSpPr>
        <p:spPr>
          <a:xfrm>
            <a:off x="6096000" y="2276220"/>
            <a:ext cx="5518150" cy="3788845"/>
          </a:xfrm>
          <a:prstGeom prst="rect">
            <a:avLst/>
          </a:prstGeom>
        </p:spPr>
        <p:txBody>
          <a:bodyPr/>
          <a:lstStyle>
            <a:lvl1pPr>
              <a:defRPr/>
            </a:lvl1pPr>
          </a:lstStyle>
          <a:p>
            <a:pPr lvl="0"/>
            <a:r>
              <a:rPr lang="en-US" dirty="0"/>
              <a:t>Click to add text</a:t>
            </a:r>
          </a:p>
        </p:txBody>
      </p:sp>
    </p:spTree>
    <p:extLst>
      <p:ext uri="{BB962C8B-B14F-4D97-AF65-F5344CB8AC3E}">
        <p14:creationId xmlns:p14="http://schemas.microsoft.com/office/powerpoint/2010/main" val="55032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MRC-Stron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F51058-59D3-435F-A086-86D9B8F8F963}"/>
              </a:ext>
            </a:extLst>
          </p:cNvPr>
          <p:cNvGrpSpPr/>
          <p:nvPr userDrawn="1"/>
        </p:nvGrpSpPr>
        <p:grpSpPr>
          <a:xfrm>
            <a:off x="3857624" y="0"/>
            <a:ext cx="8445768" cy="6858000"/>
            <a:chOff x="3857624" y="0"/>
            <a:chExt cx="8445768" cy="6858000"/>
          </a:xfrm>
        </p:grpSpPr>
        <p:sp>
          <p:nvSpPr>
            <p:cNvPr id="2" name="Rectangle 1">
              <a:extLst>
                <a:ext uri="{FF2B5EF4-FFF2-40B4-BE49-F238E27FC236}">
                  <a16:creationId xmlns:a16="http://schemas.microsoft.com/office/drawing/2014/main" id="{1A801A5F-2458-844B-8442-C0023C08E562}"/>
                </a:ext>
              </a:extLst>
            </p:cNvPr>
            <p:cNvSpPr/>
            <p:nvPr userDrawn="1"/>
          </p:nvSpPr>
          <p:spPr>
            <a:xfrm flipH="1">
              <a:off x="3857624" y="0"/>
              <a:ext cx="8436511" cy="6858000"/>
            </a:xfrm>
            <a:prstGeom prst="rect">
              <a:avLst/>
            </a:prstGeom>
            <a:gradFill flip="none" rotWithShape="1">
              <a:gsLst>
                <a:gs pos="0">
                  <a:srgbClr val="02598D"/>
                </a:gs>
                <a:gs pos="64000">
                  <a:srgbClr val="04486C"/>
                </a:gs>
                <a:gs pos="77000">
                  <a:schemeClr val="tx1"/>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9" name="Rectangle 8">
              <a:extLst>
                <a:ext uri="{FF2B5EF4-FFF2-40B4-BE49-F238E27FC236}">
                  <a16:creationId xmlns:a16="http://schemas.microsoft.com/office/drawing/2014/main" id="{4E4827A7-F56A-6141-84C2-E3401291976B}"/>
                </a:ext>
              </a:extLst>
            </p:cNvPr>
            <p:cNvSpPr/>
            <p:nvPr userDrawn="1"/>
          </p:nvSpPr>
          <p:spPr>
            <a:xfrm flipH="1">
              <a:off x="8781781" y="0"/>
              <a:ext cx="3521611" cy="6858000"/>
            </a:xfrm>
            <a:custGeom>
              <a:avLst/>
              <a:gdLst>
                <a:gd name="connsiteX0" fmla="*/ 0 w 8436511"/>
                <a:gd name="connsiteY0" fmla="*/ 0 h 6858000"/>
                <a:gd name="connsiteX1" fmla="*/ 8436511 w 8436511"/>
                <a:gd name="connsiteY1" fmla="*/ 0 h 6858000"/>
                <a:gd name="connsiteX2" fmla="*/ 8436511 w 8436511"/>
                <a:gd name="connsiteY2" fmla="*/ 6858000 h 6858000"/>
                <a:gd name="connsiteX3" fmla="*/ 0 w 8436511"/>
                <a:gd name="connsiteY3" fmla="*/ 6858000 h 6858000"/>
                <a:gd name="connsiteX4" fmla="*/ 0 w 8436511"/>
                <a:gd name="connsiteY4" fmla="*/ 0 h 6858000"/>
                <a:gd name="connsiteX0" fmla="*/ 0 w 8436511"/>
                <a:gd name="connsiteY0" fmla="*/ 0 h 6858000"/>
                <a:gd name="connsiteX1" fmla="*/ 8436511 w 8436511"/>
                <a:gd name="connsiteY1" fmla="*/ 0 h 6858000"/>
                <a:gd name="connsiteX2" fmla="*/ 3521611 w 8436511"/>
                <a:gd name="connsiteY2" fmla="*/ 6858000 h 6858000"/>
                <a:gd name="connsiteX3" fmla="*/ 0 w 8436511"/>
                <a:gd name="connsiteY3" fmla="*/ 6858000 h 6858000"/>
                <a:gd name="connsiteX4" fmla="*/ 0 w 8436511"/>
                <a:gd name="connsiteY4" fmla="*/ 0 h 6858000"/>
                <a:gd name="connsiteX0" fmla="*/ 0 w 6417211"/>
                <a:gd name="connsiteY0" fmla="*/ 0 h 6858000"/>
                <a:gd name="connsiteX1" fmla="*/ 6417211 w 6417211"/>
                <a:gd name="connsiteY1" fmla="*/ 0 h 6858000"/>
                <a:gd name="connsiteX2" fmla="*/ 3521611 w 6417211"/>
                <a:gd name="connsiteY2" fmla="*/ 6858000 h 6858000"/>
                <a:gd name="connsiteX3" fmla="*/ 0 w 6417211"/>
                <a:gd name="connsiteY3" fmla="*/ 6858000 h 6858000"/>
                <a:gd name="connsiteX4" fmla="*/ 0 w 6417211"/>
                <a:gd name="connsiteY4" fmla="*/ 0 h 6858000"/>
                <a:gd name="connsiteX0" fmla="*/ 0 w 3521611"/>
                <a:gd name="connsiteY0" fmla="*/ 0 h 6858000"/>
                <a:gd name="connsiteX1" fmla="*/ 3343811 w 3521611"/>
                <a:gd name="connsiteY1" fmla="*/ 0 h 6858000"/>
                <a:gd name="connsiteX2" fmla="*/ 3521611 w 3521611"/>
                <a:gd name="connsiteY2" fmla="*/ 6858000 h 6858000"/>
                <a:gd name="connsiteX3" fmla="*/ 0 w 3521611"/>
                <a:gd name="connsiteY3" fmla="*/ 6858000 h 6858000"/>
                <a:gd name="connsiteX4" fmla="*/ 0 w 3521611"/>
                <a:gd name="connsiteY4" fmla="*/ 0 h 6858000"/>
                <a:gd name="connsiteX0" fmla="*/ 0 w 3521611"/>
                <a:gd name="connsiteY0" fmla="*/ 25400 h 6883400"/>
                <a:gd name="connsiteX1" fmla="*/ 1502311 w 3521611"/>
                <a:gd name="connsiteY1" fmla="*/ 0 h 6883400"/>
                <a:gd name="connsiteX2" fmla="*/ 3521611 w 3521611"/>
                <a:gd name="connsiteY2" fmla="*/ 6883400 h 6883400"/>
                <a:gd name="connsiteX3" fmla="*/ 0 w 3521611"/>
                <a:gd name="connsiteY3" fmla="*/ 6883400 h 6883400"/>
                <a:gd name="connsiteX4" fmla="*/ 0 w 3521611"/>
                <a:gd name="connsiteY4" fmla="*/ 25400 h 6883400"/>
                <a:gd name="connsiteX0" fmla="*/ 0 w 3521611"/>
                <a:gd name="connsiteY0" fmla="*/ 0 h 6858000"/>
                <a:gd name="connsiteX1" fmla="*/ 1400711 w 3521611"/>
                <a:gd name="connsiteY1" fmla="*/ 12700 h 6858000"/>
                <a:gd name="connsiteX2" fmla="*/ 3521611 w 3521611"/>
                <a:gd name="connsiteY2" fmla="*/ 6858000 h 6858000"/>
                <a:gd name="connsiteX3" fmla="*/ 0 w 3521611"/>
                <a:gd name="connsiteY3" fmla="*/ 6858000 h 6858000"/>
                <a:gd name="connsiteX4" fmla="*/ 0 w 3521611"/>
                <a:gd name="connsiteY4" fmla="*/ 0 h 6858000"/>
                <a:gd name="connsiteX0" fmla="*/ 0 w 3521611"/>
                <a:gd name="connsiteY0" fmla="*/ 0 h 6858000"/>
                <a:gd name="connsiteX1" fmla="*/ 1311811 w 3521611"/>
                <a:gd name="connsiteY1" fmla="*/ 12700 h 6858000"/>
                <a:gd name="connsiteX2" fmla="*/ 3521611 w 3521611"/>
                <a:gd name="connsiteY2" fmla="*/ 6858000 h 6858000"/>
                <a:gd name="connsiteX3" fmla="*/ 0 w 3521611"/>
                <a:gd name="connsiteY3" fmla="*/ 6858000 h 6858000"/>
                <a:gd name="connsiteX4" fmla="*/ 0 w 35216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611" h="6858000">
                  <a:moveTo>
                    <a:pt x="0" y="0"/>
                  </a:moveTo>
                  <a:lnTo>
                    <a:pt x="1311811" y="12700"/>
                  </a:lnTo>
                  <a:lnTo>
                    <a:pt x="3521611" y="6858000"/>
                  </a:lnTo>
                  <a:lnTo>
                    <a:pt x="0" y="6858000"/>
                  </a:lnTo>
                  <a:lnTo>
                    <a:pt x="0" y="0"/>
                  </a:lnTo>
                  <a:close/>
                </a:path>
              </a:pathLst>
            </a:custGeom>
            <a:gradFill flip="none" rotWithShape="1">
              <a:gsLst>
                <a:gs pos="1000">
                  <a:srgbClr val="02598D"/>
                </a:gs>
                <a:gs pos="93000">
                  <a:schemeClr val="tx1"/>
                </a:gs>
              </a:gsLst>
              <a:lin ang="19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4682401" y="1051679"/>
            <a:ext cx="3847237" cy="508407"/>
          </a:xfrm>
        </p:spPr>
        <p:txBody>
          <a:bodyPr anchor="t">
            <a:noAutofit/>
          </a:bodyPr>
          <a:lstStyle>
            <a:lvl1pPr>
              <a:lnSpc>
                <a:spcPts val="3960"/>
              </a:lnSpc>
              <a:spcBef>
                <a:spcPts val="0"/>
              </a:spcBef>
              <a:defRPr sz="4000">
                <a:solidFill>
                  <a:schemeClr val="bg1"/>
                </a:solidFill>
              </a:defRPr>
            </a:lvl1pPr>
          </a:lstStyle>
          <a:p>
            <a:r>
              <a:rPr lang="en-US" dirty="0"/>
              <a:t>Large Header</a:t>
            </a:r>
          </a:p>
        </p:txBody>
      </p:sp>
      <p:pic>
        <p:nvPicPr>
          <p:cNvPr id="4" name="Picture 3">
            <a:extLst>
              <a:ext uri="{FF2B5EF4-FFF2-40B4-BE49-F238E27FC236}">
                <a16:creationId xmlns:a16="http://schemas.microsoft.com/office/drawing/2014/main" id="{B7BDF3F0-3660-484A-B64E-61D93D6DD1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6473" y="6212020"/>
            <a:ext cx="1939637" cy="328487"/>
          </a:xfrm>
          <a:prstGeom prst="rect">
            <a:avLst/>
          </a:prstGeom>
        </p:spPr>
      </p:pic>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8529638" y="1028700"/>
            <a:ext cx="2549236" cy="508407"/>
          </a:xfrm>
          <a:prstGeom prst="rect">
            <a:avLst/>
          </a:prstGeom>
        </p:spPr>
        <p:txBody>
          <a:bodyPr>
            <a:noAutofit/>
          </a:bodyPr>
          <a:lstStyle>
            <a:lvl1pPr marL="7937" indent="0">
              <a:lnSpc>
                <a:spcPts val="1560"/>
              </a:lnSpc>
              <a:spcBef>
                <a:spcPts val="400"/>
              </a:spcBef>
              <a:buNone/>
              <a:defRPr sz="1700" b="0">
                <a:solidFill>
                  <a:schemeClr val="accent5"/>
                </a:solidFill>
              </a:defRPr>
            </a:lvl1pPr>
          </a:lstStyle>
          <a:p>
            <a:pPr lvl="0"/>
            <a:r>
              <a:rPr lang="en-US" dirty="0"/>
              <a:t>Two Lines</a:t>
            </a:r>
          </a:p>
          <a:p>
            <a:pPr lvl="0"/>
            <a:r>
              <a:rPr lang="en-US" dirty="0"/>
              <a:t>Sub-header</a:t>
            </a:r>
          </a:p>
        </p:txBody>
      </p:sp>
      <p:sp>
        <p:nvSpPr>
          <p:cNvPr id="14" name="Picture Placeholder 13">
            <a:extLst>
              <a:ext uri="{FF2B5EF4-FFF2-40B4-BE49-F238E27FC236}">
                <a16:creationId xmlns:a16="http://schemas.microsoft.com/office/drawing/2014/main" id="{34590287-1402-6B4C-A6C6-16721C814436}"/>
              </a:ext>
            </a:extLst>
          </p:cNvPr>
          <p:cNvSpPr>
            <a:spLocks noGrp="1"/>
          </p:cNvSpPr>
          <p:nvPr>
            <p:ph type="pic" sz="quarter" idx="16"/>
          </p:nvPr>
        </p:nvSpPr>
        <p:spPr>
          <a:xfrm>
            <a:off x="0" y="0"/>
            <a:ext cx="3857624" cy="6858000"/>
          </a:xfrm>
          <a:prstGeom prst="rect">
            <a:avLst/>
          </a:prstGeom>
          <a:solidFill>
            <a:schemeClr val="bg2">
              <a:lumMod val="40000"/>
              <a:lumOff val="60000"/>
            </a:schemeClr>
          </a:solidFill>
        </p:spPr>
        <p:txBody>
          <a:bodyPr anchor="ctr"/>
          <a:lstStyle>
            <a:lvl1pPr marL="7937" indent="0" algn="ctr">
              <a:buNone/>
              <a:defRPr/>
            </a:lvl1pPr>
          </a:lstStyle>
          <a:p>
            <a:r>
              <a:rPr lang="en-US" dirty="0"/>
              <a:t>Click icon to add picture</a:t>
            </a:r>
          </a:p>
        </p:txBody>
      </p:sp>
      <p:sp>
        <p:nvSpPr>
          <p:cNvPr id="5" name="Text Placeholder 4">
            <a:extLst>
              <a:ext uri="{FF2B5EF4-FFF2-40B4-BE49-F238E27FC236}">
                <a16:creationId xmlns:a16="http://schemas.microsoft.com/office/drawing/2014/main" id="{86CF5612-09A6-D946-BBE5-7170116C0A45}"/>
              </a:ext>
            </a:extLst>
          </p:cNvPr>
          <p:cNvSpPr>
            <a:spLocks noGrp="1"/>
          </p:cNvSpPr>
          <p:nvPr>
            <p:ph type="body" sz="quarter" idx="17"/>
          </p:nvPr>
        </p:nvSpPr>
        <p:spPr>
          <a:xfrm>
            <a:off x="4683125" y="2169268"/>
            <a:ext cx="6396038" cy="3734645"/>
          </a:xfrm>
          <a:prstGeom prst="rect">
            <a:avLst/>
          </a:prstGeom>
        </p:spPr>
        <p:txBody>
          <a:bodyPr>
            <a:normAutofit/>
          </a:bodyPr>
          <a:lstStyle>
            <a:lvl1pPr>
              <a:buClr>
                <a:schemeClr val="accent5"/>
              </a:buClr>
              <a:defRPr sz="2400">
                <a:solidFill>
                  <a:schemeClr val="bg1"/>
                </a:solidFill>
              </a:defRPr>
            </a:lvl1pPr>
            <a:lvl2pPr>
              <a:buClr>
                <a:schemeClr val="accent5"/>
              </a:buClr>
              <a:defRPr sz="2000">
                <a:solidFill>
                  <a:schemeClr val="bg1"/>
                </a:solidFill>
              </a:defRPr>
            </a:lvl2pPr>
            <a:lvl3pPr>
              <a:buClr>
                <a:schemeClr val="accent5"/>
              </a:buClr>
              <a:defRPr sz="1800">
                <a:solidFill>
                  <a:schemeClr val="bg1"/>
                </a:solidFill>
              </a:defRPr>
            </a:lvl3pPr>
            <a:lvl4pPr>
              <a:buClr>
                <a:schemeClr val="accent5"/>
              </a:buClr>
              <a:defRPr sz="1600">
                <a:solidFill>
                  <a:schemeClr val="bg1"/>
                </a:solidFill>
              </a:defRPr>
            </a:lvl4pPr>
            <a:lvl5pPr>
              <a:buClr>
                <a:schemeClr val="accent5"/>
              </a:buClr>
              <a:defRPr sz="1400">
                <a:solidFill>
                  <a:schemeClr val="bg1"/>
                </a:solidFill>
              </a:defRPr>
            </a:lvl5pPr>
          </a:lstStyle>
          <a:p>
            <a:pPr lvl="0"/>
            <a:r>
              <a:rPr lang="en-US"/>
              <a:t>Click to edit Master text styles</a:t>
            </a:r>
          </a:p>
        </p:txBody>
      </p:sp>
      <p:sp>
        <p:nvSpPr>
          <p:cNvPr id="10" name="Slide Number Placeholder 9">
            <a:extLst>
              <a:ext uri="{FF2B5EF4-FFF2-40B4-BE49-F238E27FC236}">
                <a16:creationId xmlns:a16="http://schemas.microsoft.com/office/drawing/2014/main" id="{FB09F1E9-0548-6446-B11E-60A1CECF895A}"/>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13" name="Graphic 12">
            <a:extLst>
              <a:ext uri="{FF2B5EF4-FFF2-40B4-BE49-F238E27FC236}">
                <a16:creationId xmlns:a16="http://schemas.microsoft.com/office/drawing/2014/main" id="{EDA1B8C3-F52B-4714-8948-D5C28F744F6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7749" y="6165904"/>
            <a:ext cx="513817" cy="523512"/>
          </a:xfrm>
          <a:prstGeom prst="rect">
            <a:avLst/>
          </a:prstGeom>
        </p:spPr>
      </p:pic>
      <p:cxnSp>
        <p:nvCxnSpPr>
          <p:cNvPr id="15" name="Straight Connector 14">
            <a:extLst>
              <a:ext uri="{FF2B5EF4-FFF2-40B4-BE49-F238E27FC236}">
                <a16:creationId xmlns:a16="http://schemas.microsoft.com/office/drawing/2014/main" id="{135CF524-1A18-4433-8E1B-77D9CB5D1008}"/>
              </a:ext>
            </a:extLst>
          </p:cNvPr>
          <p:cNvCxnSpPr>
            <a:cxnSpLocks/>
          </p:cNvCxnSpPr>
          <p:nvPr userDrawn="1"/>
        </p:nvCxnSpPr>
        <p:spPr>
          <a:xfrm>
            <a:off x="722260" y="178077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789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MRC-BasicHalfB">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dirty="0"/>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8BBBEE2C-AF61-FB42-8AA4-7BEC16422FE9}"/>
              </a:ext>
            </a:extLst>
          </p:cNvPr>
          <p:cNvSpPr>
            <a:spLocks noGrp="1"/>
          </p:cNvSpPr>
          <p:nvPr>
            <p:ph sz="quarter" idx="11" hasCustomPrompt="1"/>
          </p:nvPr>
        </p:nvSpPr>
        <p:spPr>
          <a:xfrm>
            <a:off x="609601" y="1328209"/>
            <a:ext cx="5320978" cy="4759325"/>
          </a:xfrm>
          <a:prstGeom prst="rect">
            <a:avLst/>
          </a:prstGeom>
          <a:noFill/>
        </p:spPr>
        <p:txBody>
          <a:bodyPr>
            <a:normAutofit/>
          </a:bodyPr>
          <a:lstStyle>
            <a:lvl1pPr marL="7937" indent="0">
              <a:buNone/>
              <a:defRPr sz="2000"/>
            </a:lvl1pPr>
          </a:lstStyle>
          <a:p>
            <a:pPr lvl="0"/>
            <a:r>
              <a:rPr lang="en-US" dirty="0"/>
              <a:t>Click desired content icon to add </a:t>
            </a:r>
          </a:p>
        </p:txBody>
      </p:sp>
      <p:sp>
        <p:nvSpPr>
          <p:cNvPr id="12" name="Content Placeholder 4">
            <a:extLst>
              <a:ext uri="{FF2B5EF4-FFF2-40B4-BE49-F238E27FC236}">
                <a16:creationId xmlns:a16="http://schemas.microsoft.com/office/drawing/2014/main" id="{816A6EF3-0001-D04F-8930-F1A3A455E760}"/>
              </a:ext>
            </a:extLst>
          </p:cNvPr>
          <p:cNvSpPr>
            <a:spLocks noGrp="1"/>
          </p:cNvSpPr>
          <p:nvPr>
            <p:ph sz="quarter" idx="12" hasCustomPrompt="1"/>
          </p:nvPr>
        </p:nvSpPr>
        <p:spPr>
          <a:xfrm>
            <a:off x="6261423" y="1328209"/>
            <a:ext cx="5320978" cy="4759325"/>
          </a:xfrm>
          <a:prstGeom prst="rect">
            <a:avLst/>
          </a:prstGeom>
          <a:noFill/>
        </p:spPr>
        <p:txBody>
          <a:bodyPr>
            <a:normAutofit/>
          </a:bodyPr>
          <a:lstStyle>
            <a:lvl1pPr marL="7937" indent="0">
              <a:buNone/>
              <a:defRPr sz="2000"/>
            </a:lvl1pPr>
          </a:lstStyle>
          <a:p>
            <a:pPr lvl="0"/>
            <a:r>
              <a:rPr lang="en-US" dirty="0"/>
              <a:t>Click desired content icon to add </a:t>
            </a:r>
          </a:p>
        </p:txBody>
      </p:sp>
      <p:grpSp>
        <p:nvGrpSpPr>
          <p:cNvPr id="9" name="Group 8">
            <a:extLst>
              <a:ext uri="{FF2B5EF4-FFF2-40B4-BE49-F238E27FC236}">
                <a16:creationId xmlns:a16="http://schemas.microsoft.com/office/drawing/2014/main" id="{555FA26D-17CB-3F4F-960F-A2AA8549650D}"/>
              </a:ext>
            </a:extLst>
          </p:cNvPr>
          <p:cNvGrpSpPr/>
          <p:nvPr userDrawn="1"/>
        </p:nvGrpSpPr>
        <p:grpSpPr>
          <a:xfrm>
            <a:off x="8387920" y="5630530"/>
            <a:ext cx="3804079" cy="1233408"/>
            <a:chOff x="8387920" y="5630530"/>
            <a:chExt cx="3804079" cy="1233408"/>
          </a:xfrm>
        </p:grpSpPr>
        <p:grpSp>
          <p:nvGrpSpPr>
            <p:cNvPr id="11" name="Group 10">
              <a:extLst>
                <a:ext uri="{FF2B5EF4-FFF2-40B4-BE49-F238E27FC236}">
                  <a16:creationId xmlns:a16="http://schemas.microsoft.com/office/drawing/2014/main" id="{3E1AE798-9528-7240-AB06-3A765E7031A1}"/>
                </a:ext>
              </a:extLst>
            </p:cNvPr>
            <p:cNvGrpSpPr/>
            <p:nvPr userDrawn="1"/>
          </p:nvGrpSpPr>
          <p:grpSpPr>
            <a:xfrm>
              <a:off x="8387920" y="5630530"/>
              <a:ext cx="3804079" cy="1233408"/>
              <a:chOff x="8387920" y="5630530"/>
              <a:chExt cx="3804079" cy="1233408"/>
            </a:xfrm>
          </p:grpSpPr>
          <p:sp>
            <p:nvSpPr>
              <p:cNvPr id="15" name="Rectangle 5">
                <a:extLst>
                  <a:ext uri="{FF2B5EF4-FFF2-40B4-BE49-F238E27FC236}">
                    <a16:creationId xmlns:a16="http://schemas.microsoft.com/office/drawing/2014/main" id="{B19DD66C-6F87-3245-828A-FA1CF057F295}"/>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6" name="Rectangle 5">
                <a:extLst>
                  <a:ext uri="{FF2B5EF4-FFF2-40B4-BE49-F238E27FC236}">
                    <a16:creationId xmlns:a16="http://schemas.microsoft.com/office/drawing/2014/main" id="{7F085F05-BCC4-204D-93E0-2DFA2D3427F1}"/>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4" name="Graphic 13">
              <a:extLst>
                <a:ext uri="{FF2B5EF4-FFF2-40B4-BE49-F238E27FC236}">
                  <a16:creationId xmlns:a16="http://schemas.microsoft.com/office/drawing/2014/main" id="{AEE51AB1-95D1-6540-B802-9F6AB4FE9F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sp>
        <p:nvSpPr>
          <p:cNvPr id="17" name="Slide Number Placeholder 9">
            <a:extLst>
              <a:ext uri="{FF2B5EF4-FFF2-40B4-BE49-F238E27FC236}">
                <a16:creationId xmlns:a16="http://schemas.microsoft.com/office/drawing/2014/main" id="{FA741B29-4BF9-B449-BC09-4EBB9B4CDE03}"/>
              </a:ext>
            </a:extLst>
          </p:cNvPr>
          <p:cNvSpPr>
            <a:spLocks noGrp="1"/>
          </p:cNvSpPr>
          <p:nvPr>
            <p:ph type="sldNum" sz="quarter" idx="10"/>
          </p:nvPr>
        </p:nvSpPr>
        <p:spPr>
          <a:xfrm>
            <a:off x="11467576" y="6276975"/>
            <a:ext cx="462023" cy="295271"/>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326885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MRC-HighlightO">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97C5577-D42E-4B39-8A80-7AAF9E230FB4}"/>
              </a:ext>
            </a:extLst>
          </p:cNvPr>
          <p:cNvSpPr/>
          <p:nvPr userDrawn="1"/>
        </p:nvSpPr>
        <p:spPr>
          <a:xfrm>
            <a:off x="7772400" y="0"/>
            <a:ext cx="4419600" cy="685800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C2F7D4E3-A719-4F84-A966-F8111C85165A}"/>
              </a:ext>
            </a:extLst>
          </p:cNvPr>
          <p:cNvGrpSpPr/>
          <p:nvPr userDrawn="1"/>
        </p:nvGrpSpPr>
        <p:grpSpPr>
          <a:xfrm>
            <a:off x="-3175" y="5912686"/>
            <a:ext cx="12195175" cy="945314"/>
            <a:chOff x="-3586" y="5730465"/>
            <a:chExt cx="12195175" cy="1138133"/>
          </a:xfrm>
        </p:grpSpPr>
        <p:sp>
          <p:nvSpPr>
            <p:cNvPr id="21" name="Triangle 2">
              <a:extLst>
                <a:ext uri="{FF2B5EF4-FFF2-40B4-BE49-F238E27FC236}">
                  <a16:creationId xmlns:a16="http://schemas.microsoft.com/office/drawing/2014/main" id="{BA37C194-FB44-41D6-9512-AD8644F23258}"/>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1866F58A-21A2-43C9-8745-5374FF86EA73}"/>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9" name="Triangle 2">
              <a:extLst>
                <a:ext uri="{FF2B5EF4-FFF2-40B4-BE49-F238E27FC236}">
                  <a16:creationId xmlns:a16="http://schemas.microsoft.com/office/drawing/2014/main" id="{74200CBB-F602-46E6-AC3B-388FBECD2F01}"/>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0" name="Triangle 2">
              <a:extLst>
                <a:ext uri="{FF2B5EF4-FFF2-40B4-BE49-F238E27FC236}">
                  <a16:creationId xmlns:a16="http://schemas.microsoft.com/office/drawing/2014/main" id="{A86D9AEF-E0CB-4294-B826-146CB6E71D79}"/>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31" name="Title 6">
            <a:extLst>
              <a:ext uri="{FF2B5EF4-FFF2-40B4-BE49-F238E27FC236}">
                <a16:creationId xmlns:a16="http://schemas.microsoft.com/office/drawing/2014/main" id="{709EBF6D-2C81-4C38-B4B8-6A481B0CBA91}"/>
              </a:ext>
            </a:extLst>
          </p:cNvPr>
          <p:cNvSpPr>
            <a:spLocks noGrp="1"/>
          </p:cNvSpPr>
          <p:nvPr>
            <p:ph type="title" hasCustomPrompt="1"/>
          </p:nvPr>
        </p:nvSpPr>
        <p:spPr>
          <a:xfrm>
            <a:off x="627139" y="289800"/>
            <a:ext cx="6470072" cy="953154"/>
          </a:xfrm>
        </p:spPr>
        <p:txBody>
          <a:bodyPr anchor="t">
            <a:noAutofit/>
          </a:bodyPr>
          <a:lstStyle>
            <a:lvl1pPr>
              <a:lnSpc>
                <a:spcPct val="100000"/>
              </a:lnSpc>
              <a:spcBef>
                <a:spcPts val="0"/>
              </a:spcBef>
              <a:defRPr sz="2800"/>
            </a:lvl1pPr>
          </a:lstStyle>
          <a:p>
            <a:r>
              <a:rPr lang="en-US" dirty="0"/>
              <a:t>Case Study</a:t>
            </a:r>
          </a:p>
        </p:txBody>
      </p:sp>
      <p:pic>
        <p:nvPicPr>
          <p:cNvPr id="32" name="Picture 31">
            <a:extLst>
              <a:ext uri="{FF2B5EF4-FFF2-40B4-BE49-F238E27FC236}">
                <a16:creationId xmlns:a16="http://schemas.microsoft.com/office/drawing/2014/main" id="{8E689A84-414D-4470-B338-164A2B20F5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5148" y="6318375"/>
            <a:ext cx="1661818" cy="281437"/>
          </a:xfrm>
          <a:prstGeom prst="rect">
            <a:avLst/>
          </a:prstGeom>
        </p:spPr>
      </p:pic>
      <p:sp>
        <p:nvSpPr>
          <p:cNvPr id="33" name="Text Placeholder 5">
            <a:extLst>
              <a:ext uri="{FF2B5EF4-FFF2-40B4-BE49-F238E27FC236}">
                <a16:creationId xmlns:a16="http://schemas.microsoft.com/office/drawing/2014/main" id="{D35A9ABA-6CE4-4951-A746-4191D7C772EC}"/>
              </a:ext>
            </a:extLst>
          </p:cNvPr>
          <p:cNvSpPr>
            <a:spLocks noGrp="1"/>
          </p:cNvSpPr>
          <p:nvPr>
            <p:ph type="body" sz="quarter" idx="13"/>
          </p:nvPr>
        </p:nvSpPr>
        <p:spPr>
          <a:xfrm>
            <a:off x="609600" y="4463638"/>
            <a:ext cx="6466592" cy="1330399"/>
          </a:xfrm>
          <a:prstGeom prst="rect">
            <a:avLst/>
          </a:prstGeom>
          <a:noFill/>
        </p:spPr>
        <p:txBody>
          <a:bodyPr lIns="91440"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Click to edit Master text styles</a:t>
            </a:r>
          </a:p>
        </p:txBody>
      </p:sp>
      <p:sp>
        <p:nvSpPr>
          <p:cNvPr id="34" name="Text Placeholder 11">
            <a:extLst>
              <a:ext uri="{FF2B5EF4-FFF2-40B4-BE49-F238E27FC236}">
                <a16:creationId xmlns:a16="http://schemas.microsoft.com/office/drawing/2014/main" id="{AD6B8E59-4ACE-45EC-89BF-3390D1446F29}"/>
              </a:ext>
            </a:extLst>
          </p:cNvPr>
          <p:cNvSpPr>
            <a:spLocks noGrp="1"/>
          </p:cNvSpPr>
          <p:nvPr>
            <p:ph type="body" sz="quarter" idx="14" hasCustomPrompt="1"/>
          </p:nvPr>
        </p:nvSpPr>
        <p:spPr>
          <a:xfrm>
            <a:off x="8179725" y="315426"/>
            <a:ext cx="2549236" cy="301336"/>
          </a:xfrm>
          <a:prstGeom prst="rect">
            <a:avLst/>
          </a:prstGeom>
        </p:spPr>
        <p:txBody>
          <a:bodyPr>
            <a:noAutofit/>
          </a:bodyPr>
          <a:lstStyle>
            <a:lvl1pPr marL="7937" indent="0">
              <a:buNone/>
              <a:defRPr sz="1800" b="1">
                <a:solidFill>
                  <a:schemeClr val="tx1"/>
                </a:solidFill>
              </a:defRPr>
            </a:lvl1pPr>
          </a:lstStyle>
          <a:p>
            <a:pPr lvl="0"/>
            <a:r>
              <a:rPr lang="en-US" dirty="0"/>
              <a:t>Project Highlights</a:t>
            </a:r>
          </a:p>
        </p:txBody>
      </p:sp>
      <p:sp>
        <p:nvSpPr>
          <p:cNvPr id="35" name="Picture Placeholder 16">
            <a:extLst>
              <a:ext uri="{FF2B5EF4-FFF2-40B4-BE49-F238E27FC236}">
                <a16:creationId xmlns:a16="http://schemas.microsoft.com/office/drawing/2014/main" id="{C96F806F-46B9-4032-B960-B52EF6B253AD}"/>
              </a:ext>
            </a:extLst>
          </p:cNvPr>
          <p:cNvSpPr>
            <a:spLocks noGrp="1"/>
          </p:cNvSpPr>
          <p:nvPr>
            <p:ph type="pic" sz="quarter" idx="15"/>
          </p:nvPr>
        </p:nvSpPr>
        <p:spPr>
          <a:xfrm>
            <a:off x="604515" y="1407272"/>
            <a:ext cx="6470650" cy="2952540"/>
          </a:xfrm>
          <a:prstGeom prst="rect">
            <a:avLst/>
          </a:prstGeom>
          <a:solidFill>
            <a:schemeClr val="bg2">
              <a:lumMod val="40000"/>
              <a:lumOff val="60000"/>
            </a:schemeClr>
          </a:solidFill>
        </p:spPr>
        <p:txBody>
          <a:bodyPr anchor="ctr"/>
          <a:lstStyle>
            <a:lvl1pPr marL="7937" indent="0" algn="ctr">
              <a:buNone/>
              <a:defRPr/>
            </a:lvl1pPr>
          </a:lstStyle>
          <a:p>
            <a:r>
              <a:rPr lang="en-US" dirty="0"/>
              <a:t>Click icon to add picture</a:t>
            </a:r>
          </a:p>
        </p:txBody>
      </p:sp>
      <p:sp>
        <p:nvSpPr>
          <p:cNvPr id="36" name="Text Placeholder 5">
            <a:extLst>
              <a:ext uri="{FF2B5EF4-FFF2-40B4-BE49-F238E27FC236}">
                <a16:creationId xmlns:a16="http://schemas.microsoft.com/office/drawing/2014/main" id="{6FE458CB-7595-4E17-961C-E33E75DBC761}"/>
              </a:ext>
            </a:extLst>
          </p:cNvPr>
          <p:cNvSpPr>
            <a:spLocks noGrp="1"/>
          </p:cNvSpPr>
          <p:nvPr>
            <p:ph type="body" sz="quarter" idx="16" hasCustomPrompt="1"/>
          </p:nvPr>
        </p:nvSpPr>
        <p:spPr>
          <a:xfrm>
            <a:off x="8179724" y="945314"/>
            <a:ext cx="3584121" cy="4101540"/>
          </a:xfrm>
          <a:prstGeom prst="rect">
            <a:avLst/>
          </a:prstGeom>
          <a:noFill/>
        </p:spPr>
        <p:txBody>
          <a:bodyPr numCol="1" spcCol="365760">
            <a:noAutofit/>
          </a:bodyPr>
          <a:lstStyle>
            <a:lvl1pPr marL="350837" indent="-342900">
              <a:lnSpc>
                <a:spcPct val="100000"/>
              </a:lnSpc>
              <a:spcAft>
                <a:spcPts val="600"/>
              </a:spcAft>
              <a:buClr>
                <a:schemeClr val="tx2"/>
              </a:buClr>
              <a:buFont typeface="Arial" panose="020B0604020202020204" pitchFamily="34" charset="0"/>
              <a:buChar char="•"/>
              <a:defRPr sz="15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37" name="Slide Number Placeholder 9">
            <a:extLst>
              <a:ext uri="{FF2B5EF4-FFF2-40B4-BE49-F238E27FC236}">
                <a16:creationId xmlns:a16="http://schemas.microsoft.com/office/drawing/2014/main" id="{E593590E-ED4B-4933-B21D-3008728FA202}"/>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cxnSp>
        <p:nvCxnSpPr>
          <p:cNvPr id="38" name="Straight Connector 37">
            <a:extLst>
              <a:ext uri="{FF2B5EF4-FFF2-40B4-BE49-F238E27FC236}">
                <a16:creationId xmlns:a16="http://schemas.microsoft.com/office/drawing/2014/main" id="{DBEA6E1C-CD50-4553-BF67-55596D60B618}"/>
              </a:ext>
            </a:extLst>
          </p:cNvPr>
          <p:cNvCxnSpPr>
            <a:cxnSpLocks/>
          </p:cNvCxnSpPr>
          <p:nvPr userDrawn="1"/>
        </p:nvCxnSpPr>
        <p:spPr>
          <a:xfrm>
            <a:off x="8179725" y="731334"/>
            <a:ext cx="2549236"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815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MRC-Highlight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D56044D-92CC-4932-8793-6EBAEA06C141}"/>
              </a:ext>
            </a:extLst>
          </p:cNvPr>
          <p:cNvSpPr/>
          <p:nvPr userDrawn="1"/>
        </p:nvSpPr>
        <p:spPr>
          <a:xfrm>
            <a:off x="7772400" y="0"/>
            <a:ext cx="4419600" cy="685800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1A43B638-2290-46F9-BE79-29046FC7F071}"/>
              </a:ext>
            </a:extLst>
          </p:cNvPr>
          <p:cNvGrpSpPr/>
          <p:nvPr userDrawn="1"/>
        </p:nvGrpSpPr>
        <p:grpSpPr>
          <a:xfrm>
            <a:off x="-3175" y="5912686"/>
            <a:ext cx="12195175" cy="954839"/>
            <a:chOff x="-3175" y="5719867"/>
            <a:chExt cx="12195175" cy="1138133"/>
          </a:xfrm>
        </p:grpSpPr>
        <p:sp>
          <p:nvSpPr>
            <p:cNvPr id="23" name="Triangle 2">
              <a:extLst>
                <a:ext uri="{FF2B5EF4-FFF2-40B4-BE49-F238E27FC236}">
                  <a16:creationId xmlns:a16="http://schemas.microsoft.com/office/drawing/2014/main" id="{DAEA4A6F-5401-4CC2-A3B0-AA63886CC567}"/>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0" name="Triangle 2">
              <a:extLst>
                <a:ext uri="{FF2B5EF4-FFF2-40B4-BE49-F238E27FC236}">
                  <a16:creationId xmlns:a16="http://schemas.microsoft.com/office/drawing/2014/main" id="{459E57D6-1DC7-4872-8DD2-82C3BF2AB8C3}"/>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1" name="Triangle 2">
              <a:extLst>
                <a:ext uri="{FF2B5EF4-FFF2-40B4-BE49-F238E27FC236}">
                  <a16:creationId xmlns:a16="http://schemas.microsoft.com/office/drawing/2014/main" id="{8406DCA3-F6B9-42BA-BAB9-137FB00EFC5D}"/>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2" name="Triangle 2">
              <a:extLst>
                <a:ext uri="{FF2B5EF4-FFF2-40B4-BE49-F238E27FC236}">
                  <a16:creationId xmlns:a16="http://schemas.microsoft.com/office/drawing/2014/main" id="{1852B0E5-3134-4937-8BDC-DC0D38A81EF6}"/>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33" name="Slide Number Placeholder 9">
            <a:extLst>
              <a:ext uri="{FF2B5EF4-FFF2-40B4-BE49-F238E27FC236}">
                <a16:creationId xmlns:a16="http://schemas.microsoft.com/office/drawing/2014/main" id="{A5613D93-6F9F-4851-8CCF-6AFF0D73B22D}"/>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34" name="Picture 33">
            <a:extLst>
              <a:ext uri="{FF2B5EF4-FFF2-40B4-BE49-F238E27FC236}">
                <a16:creationId xmlns:a16="http://schemas.microsoft.com/office/drawing/2014/main" id="{57777C84-D00A-4FFF-949D-8141E32798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5148" y="6318375"/>
            <a:ext cx="1661818" cy="281437"/>
          </a:xfrm>
          <a:prstGeom prst="rect">
            <a:avLst/>
          </a:prstGeom>
        </p:spPr>
      </p:pic>
      <p:sp>
        <p:nvSpPr>
          <p:cNvPr id="35" name="Title 6">
            <a:extLst>
              <a:ext uri="{FF2B5EF4-FFF2-40B4-BE49-F238E27FC236}">
                <a16:creationId xmlns:a16="http://schemas.microsoft.com/office/drawing/2014/main" id="{165D2D2F-7745-4013-A97A-F3EAC453F13E}"/>
              </a:ext>
            </a:extLst>
          </p:cNvPr>
          <p:cNvSpPr>
            <a:spLocks noGrp="1"/>
          </p:cNvSpPr>
          <p:nvPr>
            <p:ph type="title" hasCustomPrompt="1"/>
          </p:nvPr>
        </p:nvSpPr>
        <p:spPr>
          <a:xfrm>
            <a:off x="627139" y="289800"/>
            <a:ext cx="6470072" cy="953154"/>
          </a:xfrm>
        </p:spPr>
        <p:txBody>
          <a:bodyPr anchor="t">
            <a:noAutofit/>
          </a:bodyPr>
          <a:lstStyle>
            <a:lvl1pPr>
              <a:lnSpc>
                <a:spcPct val="100000"/>
              </a:lnSpc>
              <a:spcBef>
                <a:spcPts val="0"/>
              </a:spcBef>
              <a:defRPr sz="2800"/>
            </a:lvl1pPr>
          </a:lstStyle>
          <a:p>
            <a:r>
              <a:rPr lang="en-US" dirty="0"/>
              <a:t>Case Study</a:t>
            </a:r>
          </a:p>
        </p:txBody>
      </p:sp>
      <p:sp>
        <p:nvSpPr>
          <p:cNvPr id="36" name="Text Placeholder 5">
            <a:extLst>
              <a:ext uri="{FF2B5EF4-FFF2-40B4-BE49-F238E27FC236}">
                <a16:creationId xmlns:a16="http://schemas.microsoft.com/office/drawing/2014/main" id="{2D324BD1-7902-4F3E-8B34-8D7E7637CFB5}"/>
              </a:ext>
            </a:extLst>
          </p:cNvPr>
          <p:cNvSpPr>
            <a:spLocks noGrp="1"/>
          </p:cNvSpPr>
          <p:nvPr>
            <p:ph type="body" sz="quarter" idx="13"/>
          </p:nvPr>
        </p:nvSpPr>
        <p:spPr>
          <a:xfrm>
            <a:off x="609600" y="4463638"/>
            <a:ext cx="6466592" cy="1330399"/>
          </a:xfrm>
          <a:prstGeom prst="rect">
            <a:avLst/>
          </a:prstGeom>
          <a:noFill/>
        </p:spPr>
        <p:txBody>
          <a:bodyPr lIns="91440"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Click to edit Master text styles</a:t>
            </a:r>
          </a:p>
        </p:txBody>
      </p:sp>
      <p:sp>
        <p:nvSpPr>
          <p:cNvPr id="37" name="Text Placeholder 11">
            <a:extLst>
              <a:ext uri="{FF2B5EF4-FFF2-40B4-BE49-F238E27FC236}">
                <a16:creationId xmlns:a16="http://schemas.microsoft.com/office/drawing/2014/main" id="{E9D3B5F9-0D0E-4300-B1E4-224390BF19FC}"/>
              </a:ext>
            </a:extLst>
          </p:cNvPr>
          <p:cNvSpPr>
            <a:spLocks noGrp="1"/>
          </p:cNvSpPr>
          <p:nvPr>
            <p:ph type="body" sz="quarter" idx="14" hasCustomPrompt="1"/>
          </p:nvPr>
        </p:nvSpPr>
        <p:spPr>
          <a:xfrm>
            <a:off x="8179725" y="315426"/>
            <a:ext cx="2549236" cy="301336"/>
          </a:xfrm>
          <a:prstGeom prst="rect">
            <a:avLst/>
          </a:prstGeom>
        </p:spPr>
        <p:txBody>
          <a:bodyPr>
            <a:noAutofit/>
          </a:bodyPr>
          <a:lstStyle>
            <a:lvl1pPr marL="7937" indent="0">
              <a:buNone/>
              <a:defRPr sz="1800" b="1">
                <a:solidFill>
                  <a:schemeClr val="tx1"/>
                </a:solidFill>
              </a:defRPr>
            </a:lvl1pPr>
          </a:lstStyle>
          <a:p>
            <a:pPr lvl="0"/>
            <a:r>
              <a:rPr lang="en-US" dirty="0"/>
              <a:t>Project Highlights</a:t>
            </a:r>
          </a:p>
        </p:txBody>
      </p:sp>
      <p:sp>
        <p:nvSpPr>
          <p:cNvPr id="38" name="Picture Placeholder 16">
            <a:extLst>
              <a:ext uri="{FF2B5EF4-FFF2-40B4-BE49-F238E27FC236}">
                <a16:creationId xmlns:a16="http://schemas.microsoft.com/office/drawing/2014/main" id="{5ED2EC65-1323-4504-BB00-E0624EF82438}"/>
              </a:ext>
            </a:extLst>
          </p:cNvPr>
          <p:cNvSpPr>
            <a:spLocks noGrp="1"/>
          </p:cNvSpPr>
          <p:nvPr>
            <p:ph type="pic" sz="quarter" idx="15"/>
          </p:nvPr>
        </p:nvSpPr>
        <p:spPr>
          <a:xfrm>
            <a:off x="604515" y="1407272"/>
            <a:ext cx="6470650" cy="2952540"/>
          </a:xfrm>
          <a:prstGeom prst="rect">
            <a:avLst/>
          </a:prstGeom>
          <a:solidFill>
            <a:schemeClr val="bg2">
              <a:lumMod val="40000"/>
              <a:lumOff val="60000"/>
            </a:schemeClr>
          </a:solidFill>
        </p:spPr>
        <p:txBody>
          <a:bodyPr anchor="ctr"/>
          <a:lstStyle>
            <a:lvl1pPr marL="7937" indent="0" algn="ctr">
              <a:buNone/>
              <a:defRPr/>
            </a:lvl1pPr>
          </a:lstStyle>
          <a:p>
            <a:r>
              <a:rPr lang="en-US" dirty="0"/>
              <a:t>Click icon to add picture</a:t>
            </a:r>
          </a:p>
        </p:txBody>
      </p:sp>
      <p:sp>
        <p:nvSpPr>
          <p:cNvPr id="39" name="Text Placeholder 5">
            <a:extLst>
              <a:ext uri="{FF2B5EF4-FFF2-40B4-BE49-F238E27FC236}">
                <a16:creationId xmlns:a16="http://schemas.microsoft.com/office/drawing/2014/main" id="{F5558205-F9F9-43E3-B985-79C0C41FA921}"/>
              </a:ext>
            </a:extLst>
          </p:cNvPr>
          <p:cNvSpPr>
            <a:spLocks noGrp="1"/>
          </p:cNvSpPr>
          <p:nvPr>
            <p:ph type="body" sz="quarter" idx="16" hasCustomPrompt="1"/>
          </p:nvPr>
        </p:nvSpPr>
        <p:spPr>
          <a:xfrm>
            <a:off x="8179724" y="945314"/>
            <a:ext cx="3584121" cy="4101540"/>
          </a:xfrm>
          <a:prstGeom prst="rect">
            <a:avLst/>
          </a:prstGeom>
          <a:noFill/>
        </p:spPr>
        <p:txBody>
          <a:bodyPr numCol="1" spcCol="365760">
            <a:noAutofit/>
          </a:bodyPr>
          <a:lstStyle>
            <a:lvl1pPr marL="350837" indent="-342900">
              <a:lnSpc>
                <a:spcPct val="100000"/>
              </a:lnSpc>
              <a:spcAft>
                <a:spcPts val="600"/>
              </a:spcAft>
              <a:buClr>
                <a:schemeClr val="tx2"/>
              </a:buClr>
              <a:buFont typeface="Arial" panose="020B0604020202020204" pitchFamily="34" charset="0"/>
              <a:buChar char="•"/>
              <a:defRPr sz="15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cxnSp>
        <p:nvCxnSpPr>
          <p:cNvPr id="40" name="Straight Connector 39">
            <a:extLst>
              <a:ext uri="{FF2B5EF4-FFF2-40B4-BE49-F238E27FC236}">
                <a16:creationId xmlns:a16="http://schemas.microsoft.com/office/drawing/2014/main" id="{0FD1F3FE-049F-4607-92CD-F7343332A500}"/>
              </a:ext>
            </a:extLst>
          </p:cNvPr>
          <p:cNvCxnSpPr>
            <a:cxnSpLocks/>
          </p:cNvCxnSpPr>
          <p:nvPr userDrawn="1"/>
        </p:nvCxnSpPr>
        <p:spPr>
          <a:xfrm>
            <a:off x="8179725" y="731334"/>
            <a:ext cx="2549236"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49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MRC-TwoHighlightsO">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797F9CC-EC79-6044-A048-47D8668AEE56}"/>
              </a:ext>
            </a:extLst>
          </p:cNvPr>
          <p:cNvGrpSpPr/>
          <p:nvPr userDrawn="1"/>
        </p:nvGrpSpPr>
        <p:grpSpPr>
          <a:xfrm>
            <a:off x="-3175" y="5729392"/>
            <a:ext cx="12195175" cy="1138133"/>
            <a:chOff x="-3586" y="5730465"/>
            <a:chExt cx="12195175" cy="1138133"/>
          </a:xfrm>
        </p:grpSpPr>
        <p:sp>
          <p:nvSpPr>
            <p:cNvPr id="35" name="Triangle 2">
              <a:extLst>
                <a:ext uri="{FF2B5EF4-FFF2-40B4-BE49-F238E27FC236}">
                  <a16:creationId xmlns:a16="http://schemas.microsoft.com/office/drawing/2014/main" id="{447983AC-F1E2-A040-9F31-617303060654}"/>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6" name="Triangle 2">
              <a:extLst>
                <a:ext uri="{FF2B5EF4-FFF2-40B4-BE49-F238E27FC236}">
                  <a16:creationId xmlns:a16="http://schemas.microsoft.com/office/drawing/2014/main" id="{F3EE32A0-6A59-D743-AAB7-5A9AA7212460}"/>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7" name="Triangle 2">
              <a:extLst>
                <a:ext uri="{FF2B5EF4-FFF2-40B4-BE49-F238E27FC236}">
                  <a16:creationId xmlns:a16="http://schemas.microsoft.com/office/drawing/2014/main" id="{21A411B8-0295-6741-B55A-EE4EC21DB72C}"/>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8" name="Triangle 2">
              <a:extLst>
                <a:ext uri="{FF2B5EF4-FFF2-40B4-BE49-F238E27FC236}">
                  <a16:creationId xmlns:a16="http://schemas.microsoft.com/office/drawing/2014/main" id="{B7031458-725A-B64F-AB61-8B9919DCFF56}"/>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39" name="Picture 38">
            <a:extLst>
              <a:ext uri="{FF2B5EF4-FFF2-40B4-BE49-F238E27FC236}">
                <a16:creationId xmlns:a16="http://schemas.microsoft.com/office/drawing/2014/main" id="{B6DD73BC-21D3-FC41-85D7-9882EC37DA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609599" y="1144819"/>
            <a:ext cx="10907212" cy="624806"/>
          </a:xfrm>
        </p:spPr>
        <p:txBody>
          <a:bodyPr anchor="t">
            <a:noAutofit/>
          </a:bodyPr>
          <a:lstStyle>
            <a:lvl1pPr>
              <a:lnSpc>
                <a:spcPts val="3960"/>
              </a:lnSpc>
              <a:spcBef>
                <a:spcPts val="0"/>
              </a:spcBef>
              <a:defRPr sz="3200"/>
            </a:lvl1pPr>
          </a:lstStyle>
          <a:p>
            <a:r>
              <a:rPr lang="en-US" dirty="0"/>
              <a:t>Two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4585870" y="2003574"/>
            <a:ext cx="2954346" cy="305521"/>
          </a:xfrm>
          <a:prstGeom prst="rect">
            <a:avLst/>
          </a:prstGeom>
        </p:spPr>
        <p:txBody>
          <a:bodyPr anchor="t">
            <a:normAutofit/>
          </a:bodyPr>
          <a:lstStyle>
            <a:lvl1pPr marL="7937" indent="0">
              <a:buNone/>
              <a:defRPr sz="1400" b="1">
                <a:solidFill>
                  <a:schemeClr val="tx2"/>
                </a:solidFill>
              </a:defRPr>
            </a:lvl1pPr>
          </a:lstStyle>
          <a:p>
            <a:pPr lvl="0"/>
            <a:r>
              <a:rPr lang="en-US" dirty="0"/>
              <a:t>Case Study Header</a:t>
            </a:r>
          </a:p>
        </p:txBody>
      </p:sp>
      <p:sp>
        <p:nvSpPr>
          <p:cNvPr id="11" name="Text Placeholder 5">
            <a:extLst>
              <a:ext uri="{FF2B5EF4-FFF2-40B4-BE49-F238E27FC236}">
                <a16:creationId xmlns:a16="http://schemas.microsoft.com/office/drawing/2014/main" id="{A8950F08-178C-894E-934C-3F4B5E3AF752}"/>
              </a:ext>
            </a:extLst>
          </p:cNvPr>
          <p:cNvSpPr>
            <a:spLocks noGrp="1"/>
          </p:cNvSpPr>
          <p:nvPr>
            <p:ph type="body" sz="quarter" idx="13" hasCustomPrompt="1"/>
          </p:nvPr>
        </p:nvSpPr>
        <p:spPr>
          <a:xfrm>
            <a:off x="4585869" y="2315937"/>
            <a:ext cx="6930942" cy="1340492"/>
          </a:xfrm>
          <a:prstGeom prst="rect">
            <a:avLst/>
          </a:prstGeom>
          <a:noFill/>
        </p:spPr>
        <p:txBody>
          <a:bodyPr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13" name="Picture Placeholder 5">
            <a:extLst>
              <a:ext uri="{FF2B5EF4-FFF2-40B4-BE49-F238E27FC236}">
                <a16:creationId xmlns:a16="http://schemas.microsoft.com/office/drawing/2014/main" id="{3C2B3B45-2470-DC4E-A6CC-D074A87A26D0}"/>
              </a:ext>
            </a:extLst>
          </p:cNvPr>
          <p:cNvSpPr>
            <a:spLocks noGrp="1" noChangeAspect="1"/>
          </p:cNvSpPr>
          <p:nvPr>
            <p:ph type="pic" sz="quarter" idx="15"/>
          </p:nvPr>
        </p:nvSpPr>
        <p:spPr>
          <a:xfrm>
            <a:off x="609600" y="2003574"/>
            <a:ext cx="3657600" cy="1340492"/>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0" name="Text Placeholder 3">
            <a:extLst>
              <a:ext uri="{FF2B5EF4-FFF2-40B4-BE49-F238E27FC236}">
                <a16:creationId xmlns:a16="http://schemas.microsoft.com/office/drawing/2014/main" id="{576EC29F-5A4E-1940-AF48-E5A2512202A0}"/>
              </a:ext>
            </a:extLst>
          </p:cNvPr>
          <p:cNvSpPr>
            <a:spLocks noGrp="1"/>
          </p:cNvSpPr>
          <p:nvPr>
            <p:ph type="body" sz="quarter" idx="21" hasCustomPrompt="1"/>
          </p:nvPr>
        </p:nvSpPr>
        <p:spPr>
          <a:xfrm>
            <a:off x="609274" y="3329122"/>
            <a:ext cx="3657926"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6" name="Text Placeholder 11">
            <a:extLst>
              <a:ext uri="{FF2B5EF4-FFF2-40B4-BE49-F238E27FC236}">
                <a16:creationId xmlns:a16="http://schemas.microsoft.com/office/drawing/2014/main" id="{8D021592-518F-9540-BD20-73B586BE9638}"/>
              </a:ext>
            </a:extLst>
          </p:cNvPr>
          <p:cNvSpPr>
            <a:spLocks noGrp="1"/>
          </p:cNvSpPr>
          <p:nvPr>
            <p:ph type="body" sz="quarter" idx="22" hasCustomPrompt="1"/>
          </p:nvPr>
        </p:nvSpPr>
        <p:spPr>
          <a:xfrm>
            <a:off x="4585869" y="3881235"/>
            <a:ext cx="2954347" cy="305521"/>
          </a:xfrm>
          <a:prstGeom prst="rect">
            <a:avLst/>
          </a:prstGeom>
        </p:spPr>
        <p:txBody>
          <a:bodyPr>
            <a:normAutofit/>
          </a:bodyPr>
          <a:lstStyle>
            <a:lvl1pPr marL="7937" indent="0" algn="r">
              <a:buNone/>
              <a:defRPr sz="1400" b="1">
                <a:solidFill>
                  <a:schemeClr val="tx2"/>
                </a:solidFill>
              </a:defRPr>
            </a:lvl1pPr>
          </a:lstStyle>
          <a:p>
            <a:pPr lvl="0"/>
            <a:r>
              <a:rPr lang="en-US" dirty="0"/>
              <a:t>Case Study Header</a:t>
            </a:r>
          </a:p>
        </p:txBody>
      </p:sp>
      <p:sp>
        <p:nvSpPr>
          <p:cNvPr id="27" name="Text Placeholder 5">
            <a:extLst>
              <a:ext uri="{FF2B5EF4-FFF2-40B4-BE49-F238E27FC236}">
                <a16:creationId xmlns:a16="http://schemas.microsoft.com/office/drawing/2014/main" id="{955C0250-8F96-3F45-8DC8-E8A673E3A948}"/>
              </a:ext>
            </a:extLst>
          </p:cNvPr>
          <p:cNvSpPr>
            <a:spLocks noGrp="1"/>
          </p:cNvSpPr>
          <p:nvPr>
            <p:ph type="body" sz="quarter" idx="23" hasCustomPrompt="1"/>
          </p:nvPr>
        </p:nvSpPr>
        <p:spPr>
          <a:xfrm>
            <a:off x="609274" y="4202741"/>
            <a:ext cx="6930942" cy="1331349"/>
          </a:xfrm>
          <a:prstGeom prst="rect">
            <a:avLst/>
          </a:prstGeom>
          <a:noFill/>
        </p:spPr>
        <p:txBody>
          <a:bodyPr numCol="1" spcCol="365760">
            <a:noAutofit/>
          </a:bodyPr>
          <a:lstStyle>
            <a:lvl1pPr marL="7937" indent="0" algn="r">
              <a:buClr>
                <a:schemeClr val="tx2"/>
              </a:buClr>
              <a:buFont typeface="Arial" panose="020B0604020202020204" pitchFamily="34" charset="0"/>
              <a:buNone/>
              <a:defRPr sz="1400"/>
            </a:lvl1pPr>
            <a:lvl2pPr marL="290512" marR="0" indent="0" algn="r"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a:p>
            <a:pPr lvl="1"/>
            <a:endParaRPr lang="en-US" dirty="0"/>
          </a:p>
        </p:txBody>
      </p:sp>
      <p:sp>
        <p:nvSpPr>
          <p:cNvPr id="28" name="Picture Placeholder 5">
            <a:extLst>
              <a:ext uri="{FF2B5EF4-FFF2-40B4-BE49-F238E27FC236}">
                <a16:creationId xmlns:a16="http://schemas.microsoft.com/office/drawing/2014/main" id="{E4B06621-3C49-354F-9B22-42F0C2E519C4}"/>
              </a:ext>
            </a:extLst>
          </p:cNvPr>
          <p:cNvSpPr>
            <a:spLocks noGrp="1" noChangeAspect="1"/>
          </p:cNvSpPr>
          <p:nvPr>
            <p:ph type="pic" sz="quarter" idx="24"/>
          </p:nvPr>
        </p:nvSpPr>
        <p:spPr>
          <a:xfrm>
            <a:off x="7859211" y="3881235"/>
            <a:ext cx="3657600" cy="1340492"/>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9" name="Text Placeholder 3">
            <a:extLst>
              <a:ext uri="{FF2B5EF4-FFF2-40B4-BE49-F238E27FC236}">
                <a16:creationId xmlns:a16="http://schemas.microsoft.com/office/drawing/2014/main" id="{76E75FE9-61E9-6C4B-B052-F428B2CFAC9F}"/>
              </a:ext>
            </a:extLst>
          </p:cNvPr>
          <p:cNvSpPr>
            <a:spLocks noGrp="1"/>
          </p:cNvSpPr>
          <p:nvPr>
            <p:ph type="body" sz="quarter" idx="25" hasCustomPrompt="1"/>
          </p:nvPr>
        </p:nvSpPr>
        <p:spPr>
          <a:xfrm>
            <a:off x="7858885" y="5206783"/>
            <a:ext cx="3657926"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16" name="Slide Number Placeholder 9">
            <a:extLst>
              <a:ext uri="{FF2B5EF4-FFF2-40B4-BE49-F238E27FC236}">
                <a16:creationId xmlns:a16="http://schemas.microsoft.com/office/drawing/2014/main" id="{AA0B9C4D-02E3-2941-8208-6FDA50FDAD3A}"/>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65419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MRC-TwoHighlights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2913C2A-3A25-C64B-8B15-DA9EA2F57085}"/>
              </a:ext>
            </a:extLst>
          </p:cNvPr>
          <p:cNvGrpSpPr/>
          <p:nvPr userDrawn="1"/>
        </p:nvGrpSpPr>
        <p:grpSpPr>
          <a:xfrm>
            <a:off x="-3175" y="5729392"/>
            <a:ext cx="12195175" cy="1138133"/>
            <a:chOff x="-3175" y="5719867"/>
            <a:chExt cx="12195175" cy="1138133"/>
          </a:xfrm>
        </p:grpSpPr>
        <p:sp>
          <p:nvSpPr>
            <p:cNvPr id="30" name="Triangle 2">
              <a:extLst>
                <a:ext uri="{FF2B5EF4-FFF2-40B4-BE49-F238E27FC236}">
                  <a16:creationId xmlns:a16="http://schemas.microsoft.com/office/drawing/2014/main" id="{7D41312E-117D-4448-BF6D-B6F0D3AF9C7E}"/>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1" name="Triangle 2">
              <a:extLst>
                <a:ext uri="{FF2B5EF4-FFF2-40B4-BE49-F238E27FC236}">
                  <a16:creationId xmlns:a16="http://schemas.microsoft.com/office/drawing/2014/main" id="{3CB8F9BA-AD9D-364D-85E0-46D9FDEE69DE}"/>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2" name="Triangle 2">
              <a:extLst>
                <a:ext uri="{FF2B5EF4-FFF2-40B4-BE49-F238E27FC236}">
                  <a16:creationId xmlns:a16="http://schemas.microsoft.com/office/drawing/2014/main" id="{7F594FFF-598A-814B-8AE8-5F0A7D84DD46}"/>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3" name="Triangle 2">
              <a:extLst>
                <a:ext uri="{FF2B5EF4-FFF2-40B4-BE49-F238E27FC236}">
                  <a16:creationId xmlns:a16="http://schemas.microsoft.com/office/drawing/2014/main" id="{7E607A53-4B5C-DB4A-BE2F-D54A3F22A290}"/>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34" name="Picture 33">
            <a:extLst>
              <a:ext uri="{FF2B5EF4-FFF2-40B4-BE49-F238E27FC236}">
                <a16:creationId xmlns:a16="http://schemas.microsoft.com/office/drawing/2014/main" id="{75135087-0F7E-1D48-92CB-62DD53DBA4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609599" y="1144819"/>
            <a:ext cx="10907212" cy="624806"/>
          </a:xfrm>
        </p:spPr>
        <p:txBody>
          <a:bodyPr anchor="t">
            <a:noAutofit/>
          </a:bodyPr>
          <a:lstStyle>
            <a:lvl1pPr>
              <a:lnSpc>
                <a:spcPts val="3960"/>
              </a:lnSpc>
              <a:spcBef>
                <a:spcPts val="0"/>
              </a:spcBef>
              <a:defRPr sz="3200"/>
            </a:lvl1pPr>
          </a:lstStyle>
          <a:p>
            <a:r>
              <a:rPr lang="en-US" dirty="0"/>
              <a:t>Two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4585870" y="2003574"/>
            <a:ext cx="2954346" cy="305521"/>
          </a:xfrm>
          <a:prstGeom prst="rect">
            <a:avLst/>
          </a:prstGeom>
        </p:spPr>
        <p:txBody>
          <a:bodyPr anchor="t">
            <a:normAutofit/>
          </a:bodyPr>
          <a:lstStyle>
            <a:lvl1pPr marL="7937" indent="0">
              <a:buNone/>
              <a:defRPr sz="1400" b="1">
                <a:solidFill>
                  <a:schemeClr val="tx2"/>
                </a:solidFill>
              </a:defRPr>
            </a:lvl1pPr>
          </a:lstStyle>
          <a:p>
            <a:pPr lvl="0"/>
            <a:r>
              <a:rPr lang="en-US" dirty="0"/>
              <a:t>Case Study Header</a:t>
            </a:r>
          </a:p>
        </p:txBody>
      </p:sp>
      <p:sp>
        <p:nvSpPr>
          <p:cNvPr id="11" name="Text Placeholder 5">
            <a:extLst>
              <a:ext uri="{FF2B5EF4-FFF2-40B4-BE49-F238E27FC236}">
                <a16:creationId xmlns:a16="http://schemas.microsoft.com/office/drawing/2014/main" id="{A8950F08-178C-894E-934C-3F4B5E3AF752}"/>
              </a:ext>
            </a:extLst>
          </p:cNvPr>
          <p:cNvSpPr>
            <a:spLocks noGrp="1"/>
          </p:cNvSpPr>
          <p:nvPr>
            <p:ph type="body" sz="quarter" idx="13" hasCustomPrompt="1"/>
          </p:nvPr>
        </p:nvSpPr>
        <p:spPr>
          <a:xfrm>
            <a:off x="4585869" y="2315937"/>
            <a:ext cx="6930942" cy="1340492"/>
          </a:xfrm>
          <a:prstGeom prst="rect">
            <a:avLst/>
          </a:prstGeom>
          <a:noFill/>
        </p:spPr>
        <p:txBody>
          <a:bodyPr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26" name="Text Placeholder 11">
            <a:extLst>
              <a:ext uri="{FF2B5EF4-FFF2-40B4-BE49-F238E27FC236}">
                <a16:creationId xmlns:a16="http://schemas.microsoft.com/office/drawing/2014/main" id="{8D021592-518F-9540-BD20-73B586BE9638}"/>
              </a:ext>
            </a:extLst>
          </p:cNvPr>
          <p:cNvSpPr>
            <a:spLocks noGrp="1"/>
          </p:cNvSpPr>
          <p:nvPr>
            <p:ph type="body" sz="quarter" idx="22" hasCustomPrompt="1"/>
          </p:nvPr>
        </p:nvSpPr>
        <p:spPr>
          <a:xfrm>
            <a:off x="4585869" y="3881235"/>
            <a:ext cx="2954347" cy="305521"/>
          </a:xfrm>
          <a:prstGeom prst="rect">
            <a:avLst/>
          </a:prstGeom>
        </p:spPr>
        <p:txBody>
          <a:bodyPr>
            <a:normAutofit/>
          </a:bodyPr>
          <a:lstStyle>
            <a:lvl1pPr marL="7937" indent="0" algn="r">
              <a:buNone/>
              <a:defRPr sz="1400" b="1">
                <a:solidFill>
                  <a:schemeClr val="tx2"/>
                </a:solidFill>
              </a:defRPr>
            </a:lvl1pPr>
          </a:lstStyle>
          <a:p>
            <a:pPr lvl="0"/>
            <a:r>
              <a:rPr lang="en-US" dirty="0"/>
              <a:t>Case Study Header</a:t>
            </a:r>
          </a:p>
        </p:txBody>
      </p:sp>
      <p:sp>
        <p:nvSpPr>
          <p:cNvPr id="27" name="Text Placeholder 5">
            <a:extLst>
              <a:ext uri="{FF2B5EF4-FFF2-40B4-BE49-F238E27FC236}">
                <a16:creationId xmlns:a16="http://schemas.microsoft.com/office/drawing/2014/main" id="{955C0250-8F96-3F45-8DC8-E8A673E3A948}"/>
              </a:ext>
            </a:extLst>
          </p:cNvPr>
          <p:cNvSpPr>
            <a:spLocks noGrp="1"/>
          </p:cNvSpPr>
          <p:nvPr>
            <p:ph type="body" sz="quarter" idx="23" hasCustomPrompt="1"/>
          </p:nvPr>
        </p:nvSpPr>
        <p:spPr>
          <a:xfrm>
            <a:off x="609274" y="4202741"/>
            <a:ext cx="6930942" cy="1331349"/>
          </a:xfrm>
          <a:prstGeom prst="rect">
            <a:avLst/>
          </a:prstGeom>
          <a:noFill/>
        </p:spPr>
        <p:txBody>
          <a:bodyPr numCol="1" spcCol="365760">
            <a:noAutofit/>
          </a:bodyPr>
          <a:lstStyle>
            <a:lvl1pPr marL="7937" indent="0" algn="r">
              <a:buClr>
                <a:schemeClr val="tx2"/>
              </a:buClr>
              <a:buFont typeface="Arial" panose="020B0604020202020204" pitchFamily="34" charset="0"/>
              <a:buNone/>
              <a:defRPr sz="1400"/>
            </a:lvl1pPr>
            <a:lvl2pPr marL="290512" marR="0" indent="0" algn="r"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a:p>
            <a:pPr lvl="1"/>
            <a:endParaRPr lang="en-US" dirty="0"/>
          </a:p>
        </p:txBody>
      </p:sp>
      <p:sp>
        <p:nvSpPr>
          <p:cNvPr id="17" name="Slide Number Placeholder 9">
            <a:extLst>
              <a:ext uri="{FF2B5EF4-FFF2-40B4-BE49-F238E27FC236}">
                <a16:creationId xmlns:a16="http://schemas.microsoft.com/office/drawing/2014/main" id="{813D6981-1EB4-1B4B-88D7-89A0D613F800}"/>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21" name="Picture Placeholder 5">
            <a:extLst>
              <a:ext uri="{FF2B5EF4-FFF2-40B4-BE49-F238E27FC236}">
                <a16:creationId xmlns:a16="http://schemas.microsoft.com/office/drawing/2014/main" id="{FE8AEC11-0C47-4B3E-9C33-A415A14DD5DC}"/>
              </a:ext>
            </a:extLst>
          </p:cNvPr>
          <p:cNvSpPr>
            <a:spLocks noGrp="1" noChangeAspect="1"/>
          </p:cNvSpPr>
          <p:nvPr>
            <p:ph type="pic" sz="quarter" idx="15"/>
          </p:nvPr>
        </p:nvSpPr>
        <p:spPr>
          <a:xfrm>
            <a:off x="609600" y="2003574"/>
            <a:ext cx="3657600" cy="1340492"/>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2" name="Text Placeholder 3">
            <a:extLst>
              <a:ext uri="{FF2B5EF4-FFF2-40B4-BE49-F238E27FC236}">
                <a16:creationId xmlns:a16="http://schemas.microsoft.com/office/drawing/2014/main" id="{023FA766-6F94-4DFE-A222-ED3CC954D3BD}"/>
              </a:ext>
            </a:extLst>
          </p:cNvPr>
          <p:cNvSpPr>
            <a:spLocks noGrp="1"/>
          </p:cNvSpPr>
          <p:nvPr>
            <p:ph type="body" sz="quarter" idx="21" hasCustomPrompt="1"/>
          </p:nvPr>
        </p:nvSpPr>
        <p:spPr>
          <a:xfrm>
            <a:off x="609274" y="3329122"/>
            <a:ext cx="3657926"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3" name="Picture Placeholder 5">
            <a:extLst>
              <a:ext uri="{FF2B5EF4-FFF2-40B4-BE49-F238E27FC236}">
                <a16:creationId xmlns:a16="http://schemas.microsoft.com/office/drawing/2014/main" id="{CCDC8323-484F-48E7-9B5D-8D0379281AC2}"/>
              </a:ext>
            </a:extLst>
          </p:cNvPr>
          <p:cNvSpPr>
            <a:spLocks noGrp="1" noChangeAspect="1"/>
          </p:cNvSpPr>
          <p:nvPr>
            <p:ph type="pic" sz="quarter" idx="24"/>
          </p:nvPr>
        </p:nvSpPr>
        <p:spPr>
          <a:xfrm>
            <a:off x="7859211" y="3881235"/>
            <a:ext cx="3657600" cy="1340492"/>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4" name="Text Placeholder 3">
            <a:extLst>
              <a:ext uri="{FF2B5EF4-FFF2-40B4-BE49-F238E27FC236}">
                <a16:creationId xmlns:a16="http://schemas.microsoft.com/office/drawing/2014/main" id="{C55310CA-BADB-4178-AE67-DAA40AE8913B}"/>
              </a:ext>
            </a:extLst>
          </p:cNvPr>
          <p:cNvSpPr>
            <a:spLocks noGrp="1"/>
          </p:cNvSpPr>
          <p:nvPr>
            <p:ph type="body" sz="quarter" idx="25" hasCustomPrompt="1"/>
          </p:nvPr>
        </p:nvSpPr>
        <p:spPr>
          <a:xfrm>
            <a:off x="7858885" y="5206783"/>
            <a:ext cx="3657926"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188385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MRC-3ImageO">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C4DAD061-465B-E54A-9D25-9277A4BAC986}"/>
              </a:ext>
            </a:extLst>
          </p:cNvPr>
          <p:cNvGrpSpPr/>
          <p:nvPr userDrawn="1"/>
        </p:nvGrpSpPr>
        <p:grpSpPr>
          <a:xfrm>
            <a:off x="-3175" y="5729392"/>
            <a:ext cx="12195175" cy="1138133"/>
            <a:chOff x="-3586" y="5730465"/>
            <a:chExt cx="12195175" cy="1138133"/>
          </a:xfrm>
        </p:grpSpPr>
        <p:sp>
          <p:nvSpPr>
            <p:cNvPr id="35" name="Triangle 2">
              <a:extLst>
                <a:ext uri="{FF2B5EF4-FFF2-40B4-BE49-F238E27FC236}">
                  <a16:creationId xmlns:a16="http://schemas.microsoft.com/office/drawing/2014/main" id="{B1396183-65AB-C14A-9739-F72A883F9F90}"/>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6" name="Triangle 2">
              <a:extLst>
                <a:ext uri="{FF2B5EF4-FFF2-40B4-BE49-F238E27FC236}">
                  <a16:creationId xmlns:a16="http://schemas.microsoft.com/office/drawing/2014/main" id="{E7B99A28-B9BB-0A45-B222-B1CC2F7C41A6}"/>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7" name="Triangle 2">
              <a:extLst>
                <a:ext uri="{FF2B5EF4-FFF2-40B4-BE49-F238E27FC236}">
                  <a16:creationId xmlns:a16="http://schemas.microsoft.com/office/drawing/2014/main" id="{065EB427-BA62-994C-A716-B5D6A8090CB3}"/>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8" name="Triangle 2">
              <a:extLst>
                <a:ext uri="{FF2B5EF4-FFF2-40B4-BE49-F238E27FC236}">
                  <a16:creationId xmlns:a16="http://schemas.microsoft.com/office/drawing/2014/main" id="{CC0845D6-093D-5540-9455-1C303F1A1122}"/>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39" name="Picture 38">
            <a:extLst>
              <a:ext uri="{FF2B5EF4-FFF2-40B4-BE49-F238E27FC236}">
                <a16:creationId xmlns:a16="http://schemas.microsoft.com/office/drawing/2014/main" id="{11382297-8380-0A4E-BEA6-817B225B6A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5998" y="1144819"/>
            <a:ext cx="5772546" cy="953154"/>
          </a:xfrm>
        </p:spPr>
        <p:txBody>
          <a:bodyPr anchor="t">
            <a:noAutofit/>
          </a:bodyPr>
          <a:lstStyle>
            <a:lvl1pPr>
              <a:lnSpc>
                <a:spcPts val="3960"/>
              </a:lnSpc>
              <a:spcBef>
                <a:spcPts val="0"/>
              </a:spcBef>
              <a:defRPr sz="3200"/>
            </a:lvl1pPr>
          </a:lstStyle>
          <a:p>
            <a:r>
              <a:rPr lang="en-US" dirty="0"/>
              <a:t>Three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0" y="2481699"/>
            <a:ext cx="2549236" cy="301336"/>
          </a:xfrm>
          <a:prstGeom prst="rect">
            <a:avLst/>
          </a:prstGeom>
        </p:spPr>
        <p:txBody>
          <a:bodyPr>
            <a:normAutofit/>
          </a:bodyPr>
          <a:lstStyle>
            <a:lvl1pPr marL="7937" indent="0">
              <a:buNone/>
              <a:defRPr sz="1400" b="1">
                <a:solidFill>
                  <a:schemeClr val="tx2"/>
                </a:solidFill>
              </a:defRPr>
            </a:lvl1pPr>
          </a:lstStyle>
          <a:p>
            <a:pPr lvl="0"/>
            <a:r>
              <a:rPr lang="en-US" dirty="0"/>
              <a:t>Technology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15" name="Picture Placeholder 5">
            <a:extLst>
              <a:ext uri="{FF2B5EF4-FFF2-40B4-BE49-F238E27FC236}">
                <a16:creationId xmlns:a16="http://schemas.microsoft.com/office/drawing/2014/main" id="{E25575DC-49A4-914D-8B2A-9CD593F8B8EC}"/>
              </a:ext>
            </a:extLst>
          </p:cNvPr>
          <p:cNvSpPr>
            <a:spLocks noGrp="1" noChangeAspect="1"/>
          </p:cNvSpPr>
          <p:nvPr>
            <p:ph type="pic" sz="quarter" idx="16"/>
          </p:nvPr>
        </p:nvSpPr>
        <p:spPr>
          <a:xfrm>
            <a:off x="6692086" y="433976"/>
            <a:ext cx="5162053" cy="3171221"/>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6" name="Picture Placeholder 5">
            <a:extLst>
              <a:ext uri="{FF2B5EF4-FFF2-40B4-BE49-F238E27FC236}">
                <a16:creationId xmlns:a16="http://schemas.microsoft.com/office/drawing/2014/main" id="{89FA4030-CEBC-9146-8F5F-9D8CEF393482}"/>
              </a:ext>
            </a:extLst>
          </p:cNvPr>
          <p:cNvSpPr>
            <a:spLocks noGrp="1" noChangeAspect="1"/>
          </p:cNvSpPr>
          <p:nvPr>
            <p:ph type="pic" sz="quarter" idx="17"/>
          </p:nvPr>
        </p:nvSpPr>
        <p:spPr>
          <a:xfrm>
            <a:off x="6692087" y="411854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9" name="Picture Placeholder 5">
            <a:extLst>
              <a:ext uri="{FF2B5EF4-FFF2-40B4-BE49-F238E27FC236}">
                <a16:creationId xmlns:a16="http://schemas.microsoft.com/office/drawing/2014/main" id="{5B545544-B1C8-DE48-9039-D1E8587BCABD}"/>
              </a:ext>
            </a:extLst>
          </p:cNvPr>
          <p:cNvSpPr>
            <a:spLocks noGrp="1" noChangeAspect="1"/>
          </p:cNvSpPr>
          <p:nvPr>
            <p:ph type="pic" sz="quarter" idx="20"/>
          </p:nvPr>
        </p:nvSpPr>
        <p:spPr>
          <a:xfrm>
            <a:off x="9313538" y="411854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effectLst/>
              </a:defRPr>
            </a:lvl1pPr>
          </a:lstStyle>
          <a:p>
            <a:r>
              <a:rPr lang="en-US" dirty="0"/>
              <a:t>Click icon to add picture</a:t>
            </a:r>
          </a:p>
        </p:txBody>
      </p:sp>
      <p:sp>
        <p:nvSpPr>
          <p:cNvPr id="22" name="Text Placeholder 3">
            <a:extLst>
              <a:ext uri="{FF2B5EF4-FFF2-40B4-BE49-F238E27FC236}">
                <a16:creationId xmlns:a16="http://schemas.microsoft.com/office/drawing/2014/main" id="{3C4B7635-F386-0E4A-BA13-F84F9B6C9F90}"/>
              </a:ext>
            </a:extLst>
          </p:cNvPr>
          <p:cNvSpPr>
            <a:spLocks noGrp="1"/>
          </p:cNvSpPr>
          <p:nvPr>
            <p:ph type="body" sz="quarter" idx="23" hasCustomPrompt="1"/>
          </p:nvPr>
        </p:nvSpPr>
        <p:spPr>
          <a:xfrm>
            <a:off x="6691761" y="3586395"/>
            <a:ext cx="5162378" cy="326651"/>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4" name="Text Placeholder 3">
            <a:extLst>
              <a:ext uri="{FF2B5EF4-FFF2-40B4-BE49-F238E27FC236}">
                <a16:creationId xmlns:a16="http://schemas.microsoft.com/office/drawing/2014/main" id="{C283F374-ABD3-9348-8718-6B3C331E83ED}"/>
              </a:ext>
            </a:extLst>
          </p:cNvPr>
          <p:cNvSpPr>
            <a:spLocks noGrp="1"/>
          </p:cNvSpPr>
          <p:nvPr>
            <p:ph type="body" sz="quarter" idx="25" hasCustomPrompt="1"/>
          </p:nvPr>
        </p:nvSpPr>
        <p:spPr>
          <a:xfrm>
            <a:off x="6691761"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5" name="Text Placeholder 3">
            <a:extLst>
              <a:ext uri="{FF2B5EF4-FFF2-40B4-BE49-F238E27FC236}">
                <a16:creationId xmlns:a16="http://schemas.microsoft.com/office/drawing/2014/main" id="{B2F2DC74-09CD-3641-969E-3F11E694614F}"/>
              </a:ext>
            </a:extLst>
          </p:cNvPr>
          <p:cNvSpPr>
            <a:spLocks noGrp="1"/>
          </p:cNvSpPr>
          <p:nvPr>
            <p:ph type="body" sz="quarter" idx="26" hasCustomPrompt="1"/>
          </p:nvPr>
        </p:nvSpPr>
        <p:spPr>
          <a:xfrm>
            <a:off x="9313646"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17" name="Text Placeholder 5">
            <a:extLst>
              <a:ext uri="{FF2B5EF4-FFF2-40B4-BE49-F238E27FC236}">
                <a16:creationId xmlns:a16="http://schemas.microsoft.com/office/drawing/2014/main" id="{1DA06E09-4B63-C144-B6B7-88C689008AFF}"/>
              </a:ext>
            </a:extLst>
          </p:cNvPr>
          <p:cNvSpPr>
            <a:spLocks noGrp="1"/>
          </p:cNvSpPr>
          <p:nvPr>
            <p:ph type="body" sz="quarter" idx="13" hasCustomPrompt="1"/>
          </p:nvPr>
        </p:nvSpPr>
        <p:spPr>
          <a:xfrm>
            <a:off x="609599" y="2909789"/>
            <a:ext cx="2549237"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18" name="Text Placeholder 5">
            <a:extLst>
              <a:ext uri="{FF2B5EF4-FFF2-40B4-BE49-F238E27FC236}">
                <a16:creationId xmlns:a16="http://schemas.microsoft.com/office/drawing/2014/main" id="{F327AD89-70B8-E44B-83EC-E09F7D8BB215}"/>
              </a:ext>
            </a:extLst>
          </p:cNvPr>
          <p:cNvSpPr>
            <a:spLocks noGrp="1"/>
          </p:cNvSpPr>
          <p:nvPr>
            <p:ph type="body" sz="quarter" idx="27" hasCustomPrompt="1"/>
          </p:nvPr>
        </p:nvSpPr>
        <p:spPr>
          <a:xfrm>
            <a:off x="3572511" y="2909789"/>
            <a:ext cx="2739185"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20" name="Slide Number Placeholder 9">
            <a:extLst>
              <a:ext uri="{FF2B5EF4-FFF2-40B4-BE49-F238E27FC236}">
                <a16:creationId xmlns:a16="http://schemas.microsoft.com/office/drawing/2014/main" id="{A93B4E18-1FCC-744E-BBCA-FF2964908DB9}"/>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232776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MRC-3Image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FB2A8BBA-5962-1D41-8064-AC4AF596DC46}"/>
              </a:ext>
            </a:extLst>
          </p:cNvPr>
          <p:cNvGrpSpPr/>
          <p:nvPr userDrawn="1"/>
        </p:nvGrpSpPr>
        <p:grpSpPr>
          <a:xfrm>
            <a:off x="-3175" y="5729392"/>
            <a:ext cx="12195175" cy="1138133"/>
            <a:chOff x="-3175" y="5719867"/>
            <a:chExt cx="12195175" cy="1138133"/>
          </a:xfrm>
        </p:grpSpPr>
        <p:sp>
          <p:nvSpPr>
            <p:cNvPr id="31" name="Triangle 2">
              <a:extLst>
                <a:ext uri="{FF2B5EF4-FFF2-40B4-BE49-F238E27FC236}">
                  <a16:creationId xmlns:a16="http://schemas.microsoft.com/office/drawing/2014/main" id="{1795FB74-138C-C84B-A436-D088982E3DCA}"/>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2" name="Triangle 2">
              <a:extLst>
                <a:ext uri="{FF2B5EF4-FFF2-40B4-BE49-F238E27FC236}">
                  <a16:creationId xmlns:a16="http://schemas.microsoft.com/office/drawing/2014/main" id="{46451DA2-C699-6646-8BA8-7F3CE009E09A}"/>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3" name="Triangle 2">
              <a:extLst>
                <a:ext uri="{FF2B5EF4-FFF2-40B4-BE49-F238E27FC236}">
                  <a16:creationId xmlns:a16="http://schemas.microsoft.com/office/drawing/2014/main" id="{588F6D22-9F12-CD41-95CB-97142C24C12B}"/>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4" name="Triangle 2">
              <a:extLst>
                <a:ext uri="{FF2B5EF4-FFF2-40B4-BE49-F238E27FC236}">
                  <a16:creationId xmlns:a16="http://schemas.microsoft.com/office/drawing/2014/main" id="{C7E371CE-5071-0E4B-8E51-82D895334B4A}"/>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35" name="Picture 34">
            <a:extLst>
              <a:ext uri="{FF2B5EF4-FFF2-40B4-BE49-F238E27FC236}">
                <a16:creationId xmlns:a16="http://schemas.microsoft.com/office/drawing/2014/main" id="{2BCBB88D-0F91-884E-B213-690896E2F1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8244" y="1144819"/>
            <a:ext cx="5772546" cy="953154"/>
          </a:xfrm>
        </p:spPr>
        <p:txBody>
          <a:bodyPr anchor="t">
            <a:noAutofit/>
          </a:bodyPr>
          <a:lstStyle>
            <a:lvl1pPr>
              <a:lnSpc>
                <a:spcPts val="3960"/>
              </a:lnSpc>
              <a:spcBef>
                <a:spcPts val="0"/>
              </a:spcBef>
              <a:defRPr sz="3200"/>
            </a:lvl1pPr>
          </a:lstStyle>
          <a:p>
            <a:r>
              <a:rPr lang="en-US" dirty="0"/>
              <a:t>Three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0" y="2481699"/>
            <a:ext cx="2549236" cy="301336"/>
          </a:xfrm>
          <a:prstGeom prst="rect">
            <a:avLst/>
          </a:prstGeom>
        </p:spPr>
        <p:txBody>
          <a:bodyPr>
            <a:normAutofit/>
          </a:bodyPr>
          <a:lstStyle>
            <a:lvl1pPr marL="7937" indent="0">
              <a:buNone/>
              <a:defRPr sz="1400" b="1">
                <a:solidFill>
                  <a:schemeClr val="tx2"/>
                </a:solidFill>
              </a:defRPr>
            </a:lvl1pPr>
          </a:lstStyle>
          <a:p>
            <a:pPr lvl="0"/>
            <a:r>
              <a:rPr lang="en-US" dirty="0"/>
              <a:t>Technology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18" name="Text Placeholder 5">
            <a:extLst>
              <a:ext uri="{FF2B5EF4-FFF2-40B4-BE49-F238E27FC236}">
                <a16:creationId xmlns:a16="http://schemas.microsoft.com/office/drawing/2014/main" id="{25F612F9-BAC0-E04E-AAB0-860F1BE7626B}"/>
              </a:ext>
            </a:extLst>
          </p:cNvPr>
          <p:cNvSpPr>
            <a:spLocks noGrp="1"/>
          </p:cNvSpPr>
          <p:nvPr>
            <p:ph type="body" sz="quarter" idx="13" hasCustomPrompt="1"/>
          </p:nvPr>
        </p:nvSpPr>
        <p:spPr>
          <a:xfrm>
            <a:off x="609599" y="2909789"/>
            <a:ext cx="2549237"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20" name="Text Placeholder 5">
            <a:extLst>
              <a:ext uri="{FF2B5EF4-FFF2-40B4-BE49-F238E27FC236}">
                <a16:creationId xmlns:a16="http://schemas.microsoft.com/office/drawing/2014/main" id="{1D1BFF1F-A783-1C4E-AF12-B0FEE4E0DB00}"/>
              </a:ext>
            </a:extLst>
          </p:cNvPr>
          <p:cNvSpPr>
            <a:spLocks noGrp="1"/>
          </p:cNvSpPr>
          <p:nvPr>
            <p:ph type="body" sz="quarter" idx="27" hasCustomPrompt="1"/>
          </p:nvPr>
        </p:nvSpPr>
        <p:spPr>
          <a:xfrm>
            <a:off x="3572511" y="2909789"/>
            <a:ext cx="2739185"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23" name="Slide Number Placeholder 9">
            <a:extLst>
              <a:ext uri="{FF2B5EF4-FFF2-40B4-BE49-F238E27FC236}">
                <a16:creationId xmlns:a16="http://schemas.microsoft.com/office/drawing/2014/main" id="{D84B85BA-1F32-0C4E-9469-82ABB3274603}"/>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21" name="Picture Placeholder 5">
            <a:extLst>
              <a:ext uri="{FF2B5EF4-FFF2-40B4-BE49-F238E27FC236}">
                <a16:creationId xmlns:a16="http://schemas.microsoft.com/office/drawing/2014/main" id="{49977607-B80A-4C70-BE4D-2DEBF8A909E1}"/>
              </a:ext>
            </a:extLst>
          </p:cNvPr>
          <p:cNvSpPr>
            <a:spLocks noGrp="1" noChangeAspect="1"/>
          </p:cNvSpPr>
          <p:nvPr>
            <p:ph type="pic" sz="quarter" idx="16"/>
          </p:nvPr>
        </p:nvSpPr>
        <p:spPr>
          <a:xfrm>
            <a:off x="6692086" y="433976"/>
            <a:ext cx="5162053" cy="3171221"/>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27" name="Picture Placeholder 5">
            <a:extLst>
              <a:ext uri="{FF2B5EF4-FFF2-40B4-BE49-F238E27FC236}">
                <a16:creationId xmlns:a16="http://schemas.microsoft.com/office/drawing/2014/main" id="{7534ED5F-6197-422F-BA45-3C627FE3A978}"/>
              </a:ext>
            </a:extLst>
          </p:cNvPr>
          <p:cNvSpPr>
            <a:spLocks noGrp="1" noChangeAspect="1"/>
          </p:cNvSpPr>
          <p:nvPr>
            <p:ph type="pic" sz="quarter" idx="17"/>
          </p:nvPr>
        </p:nvSpPr>
        <p:spPr>
          <a:xfrm>
            <a:off x="6692087" y="411854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28" name="Picture Placeholder 5">
            <a:extLst>
              <a:ext uri="{FF2B5EF4-FFF2-40B4-BE49-F238E27FC236}">
                <a16:creationId xmlns:a16="http://schemas.microsoft.com/office/drawing/2014/main" id="{17D79974-FA41-488A-B182-7EFDEDB1FF6A}"/>
              </a:ext>
            </a:extLst>
          </p:cNvPr>
          <p:cNvSpPr>
            <a:spLocks noGrp="1" noChangeAspect="1"/>
          </p:cNvSpPr>
          <p:nvPr>
            <p:ph type="pic" sz="quarter" idx="20"/>
          </p:nvPr>
        </p:nvSpPr>
        <p:spPr>
          <a:xfrm>
            <a:off x="9313538" y="411854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effectLst/>
              </a:defRPr>
            </a:lvl1pPr>
          </a:lstStyle>
          <a:p>
            <a:r>
              <a:rPr lang="en-US" dirty="0"/>
              <a:t>Click icon to add picture</a:t>
            </a:r>
          </a:p>
        </p:txBody>
      </p:sp>
      <p:sp>
        <p:nvSpPr>
          <p:cNvPr id="29" name="Text Placeholder 3">
            <a:extLst>
              <a:ext uri="{FF2B5EF4-FFF2-40B4-BE49-F238E27FC236}">
                <a16:creationId xmlns:a16="http://schemas.microsoft.com/office/drawing/2014/main" id="{06E62D90-0746-4408-89F2-64E6F16CE82A}"/>
              </a:ext>
            </a:extLst>
          </p:cNvPr>
          <p:cNvSpPr>
            <a:spLocks noGrp="1"/>
          </p:cNvSpPr>
          <p:nvPr>
            <p:ph type="body" sz="quarter" idx="23" hasCustomPrompt="1"/>
          </p:nvPr>
        </p:nvSpPr>
        <p:spPr>
          <a:xfrm>
            <a:off x="6691761" y="3586395"/>
            <a:ext cx="5162378" cy="326651"/>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30" name="Text Placeholder 3">
            <a:extLst>
              <a:ext uri="{FF2B5EF4-FFF2-40B4-BE49-F238E27FC236}">
                <a16:creationId xmlns:a16="http://schemas.microsoft.com/office/drawing/2014/main" id="{6234632B-8C96-4E0E-9DE0-429FF46962D6}"/>
              </a:ext>
            </a:extLst>
          </p:cNvPr>
          <p:cNvSpPr>
            <a:spLocks noGrp="1"/>
          </p:cNvSpPr>
          <p:nvPr>
            <p:ph type="body" sz="quarter" idx="25" hasCustomPrompt="1"/>
          </p:nvPr>
        </p:nvSpPr>
        <p:spPr>
          <a:xfrm>
            <a:off x="6691761"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36" name="Text Placeholder 3">
            <a:extLst>
              <a:ext uri="{FF2B5EF4-FFF2-40B4-BE49-F238E27FC236}">
                <a16:creationId xmlns:a16="http://schemas.microsoft.com/office/drawing/2014/main" id="{8E7A0368-0BF9-4325-BAB0-291D12A479CC}"/>
              </a:ext>
            </a:extLst>
          </p:cNvPr>
          <p:cNvSpPr>
            <a:spLocks noGrp="1"/>
          </p:cNvSpPr>
          <p:nvPr>
            <p:ph type="body" sz="quarter" idx="26" hasCustomPrompt="1"/>
          </p:nvPr>
        </p:nvSpPr>
        <p:spPr>
          <a:xfrm>
            <a:off x="9313646"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228522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MRC-6ImageO">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D1FE693-FC7D-1849-A20E-CFF504096B2A}"/>
              </a:ext>
            </a:extLst>
          </p:cNvPr>
          <p:cNvGrpSpPr/>
          <p:nvPr userDrawn="1"/>
        </p:nvGrpSpPr>
        <p:grpSpPr>
          <a:xfrm>
            <a:off x="-3175" y="5729392"/>
            <a:ext cx="12195175" cy="1138133"/>
            <a:chOff x="-3586" y="5730465"/>
            <a:chExt cx="12195175" cy="1138133"/>
          </a:xfrm>
        </p:grpSpPr>
        <p:sp>
          <p:nvSpPr>
            <p:cNvPr id="39" name="Triangle 2">
              <a:extLst>
                <a:ext uri="{FF2B5EF4-FFF2-40B4-BE49-F238E27FC236}">
                  <a16:creationId xmlns:a16="http://schemas.microsoft.com/office/drawing/2014/main" id="{EDF88CE6-0A76-164D-95EA-C615BE2C79F9}"/>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40" name="Triangle 2">
              <a:extLst>
                <a:ext uri="{FF2B5EF4-FFF2-40B4-BE49-F238E27FC236}">
                  <a16:creationId xmlns:a16="http://schemas.microsoft.com/office/drawing/2014/main" id="{957875EE-89AC-BF4F-9A40-E247937654C5}"/>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41" name="Triangle 2">
              <a:extLst>
                <a:ext uri="{FF2B5EF4-FFF2-40B4-BE49-F238E27FC236}">
                  <a16:creationId xmlns:a16="http://schemas.microsoft.com/office/drawing/2014/main" id="{BDC1C9ED-D7D5-4C40-8AF5-38578515CB11}"/>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42" name="Triangle 2">
              <a:extLst>
                <a:ext uri="{FF2B5EF4-FFF2-40B4-BE49-F238E27FC236}">
                  <a16:creationId xmlns:a16="http://schemas.microsoft.com/office/drawing/2014/main" id="{A80F56AB-1292-8C4D-ABC1-8204A66FF76B}"/>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43" name="Picture 42">
            <a:extLst>
              <a:ext uri="{FF2B5EF4-FFF2-40B4-BE49-F238E27FC236}">
                <a16:creationId xmlns:a16="http://schemas.microsoft.com/office/drawing/2014/main" id="{6904B7F4-086F-1142-8F58-7445F48AD0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1890" y="1144819"/>
            <a:ext cx="5772546" cy="953154"/>
          </a:xfrm>
        </p:spPr>
        <p:txBody>
          <a:bodyPr anchor="t">
            <a:noAutofit/>
          </a:bodyPr>
          <a:lstStyle>
            <a:lvl1pPr>
              <a:lnSpc>
                <a:spcPts val="3960"/>
              </a:lnSpc>
              <a:spcBef>
                <a:spcPts val="0"/>
              </a:spcBef>
              <a:defRPr sz="3200"/>
            </a:lvl1pPr>
          </a:lstStyle>
          <a:p>
            <a:r>
              <a:rPr lang="en-US" dirty="0"/>
              <a:t>Six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0" y="2481699"/>
            <a:ext cx="2549236" cy="301336"/>
          </a:xfrm>
          <a:prstGeom prst="rect">
            <a:avLst/>
          </a:prstGeom>
        </p:spPr>
        <p:txBody>
          <a:bodyPr>
            <a:normAutofit/>
          </a:bodyPr>
          <a:lstStyle>
            <a:lvl1pPr marL="7937" indent="0">
              <a:buNone/>
              <a:defRPr sz="1400" b="1">
                <a:solidFill>
                  <a:schemeClr val="tx2"/>
                </a:solidFill>
              </a:defRPr>
            </a:lvl1pPr>
          </a:lstStyle>
          <a:p>
            <a:pPr lvl="0"/>
            <a:r>
              <a:rPr lang="en-US" dirty="0"/>
              <a:t>Technology Type</a:t>
            </a:r>
          </a:p>
        </p:txBody>
      </p:sp>
      <p:sp>
        <p:nvSpPr>
          <p:cNvPr id="11" name="Text Placeholder 5">
            <a:extLst>
              <a:ext uri="{FF2B5EF4-FFF2-40B4-BE49-F238E27FC236}">
                <a16:creationId xmlns:a16="http://schemas.microsoft.com/office/drawing/2014/main" id="{A8950F08-178C-894E-934C-3F4B5E3AF752}"/>
              </a:ext>
            </a:extLst>
          </p:cNvPr>
          <p:cNvSpPr>
            <a:spLocks noGrp="1"/>
          </p:cNvSpPr>
          <p:nvPr>
            <p:ph type="body" sz="quarter" idx="13" hasCustomPrompt="1"/>
          </p:nvPr>
        </p:nvSpPr>
        <p:spPr>
          <a:xfrm>
            <a:off x="609599" y="2909789"/>
            <a:ext cx="2549237"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13" name="Picture Placeholder 5">
            <a:extLst>
              <a:ext uri="{FF2B5EF4-FFF2-40B4-BE49-F238E27FC236}">
                <a16:creationId xmlns:a16="http://schemas.microsoft.com/office/drawing/2014/main" id="{3C2B3B45-2470-DC4E-A6CC-D074A87A26D0}"/>
              </a:ext>
            </a:extLst>
          </p:cNvPr>
          <p:cNvSpPr>
            <a:spLocks noGrp="1" noChangeAspect="1"/>
          </p:cNvSpPr>
          <p:nvPr>
            <p:ph type="pic" sz="quarter" idx="15"/>
          </p:nvPr>
        </p:nvSpPr>
        <p:spPr>
          <a:xfrm>
            <a:off x="6692087" y="43397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5" name="Picture Placeholder 5">
            <a:extLst>
              <a:ext uri="{FF2B5EF4-FFF2-40B4-BE49-F238E27FC236}">
                <a16:creationId xmlns:a16="http://schemas.microsoft.com/office/drawing/2014/main" id="{E25575DC-49A4-914D-8B2A-9CD593F8B8EC}"/>
              </a:ext>
            </a:extLst>
          </p:cNvPr>
          <p:cNvSpPr>
            <a:spLocks noGrp="1" noChangeAspect="1"/>
          </p:cNvSpPr>
          <p:nvPr>
            <p:ph type="pic" sz="quarter" idx="16"/>
          </p:nvPr>
        </p:nvSpPr>
        <p:spPr>
          <a:xfrm>
            <a:off x="6692087" y="2269335"/>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6" name="Picture Placeholder 5">
            <a:extLst>
              <a:ext uri="{FF2B5EF4-FFF2-40B4-BE49-F238E27FC236}">
                <a16:creationId xmlns:a16="http://schemas.microsoft.com/office/drawing/2014/main" id="{89FA4030-CEBC-9146-8F5F-9D8CEF393482}"/>
              </a:ext>
            </a:extLst>
          </p:cNvPr>
          <p:cNvSpPr>
            <a:spLocks noGrp="1" noChangeAspect="1"/>
          </p:cNvSpPr>
          <p:nvPr>
            <p:ph type="pic" sz="quarter" idx="17"/>
          </p:nvPr>
        </p:nvSpPr>
        <p:spPr>
          <a:xfrm>
            <a:off x="6692087" y="4118547"/>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7" name="Picture Placeholder 5">
            <a:extLst>
              <a:ext uri="{FF2B5EF4-FFF2-40B4-BE49-F238E27FC236}">
                <a16:creationId xmlns:a16="http://schemas.microsoft.com/office/drawing/2014/main" id="{D805FC1D-CF08-F742-A299-A0E123DEDAC7}"/>
              </a:ext>
            </a:extLst>
          </p:cNvPr>
          <p:cNvSpPr>
            <a:spLocks noGrp="1" noChangeAspect="1"/>
          </p:cNvSpPr>
          <p:nvPr>
            <p:ph type="pic" sz="quarter" idx="18"/>
          </p:nvPr>
        </p:nvSpPr>
        <p:spPr>
          <a:xfrm>
            <a:off x="9313538" y="43397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8" name="Picture Placeholder 5">
            <a:extLst>
              <a:ext uri="{FF2B5EF4-FFF2-40B4-BE49-F238E27FC236}">
                <a16:creationId xmlns:a16="http://schemas.microsoft.com/office/drawing/2014/main" id="{9B8DF020-B095-AA4F-8FCC-A79E19F230CC}"/>
              </a:ext>
            </a:extLst>
          </p:cNvPr>
          <p:cNvSpPr>
            <a:spLocks noGrp="1" noChangeAspect="1"/>
          </p:cNvSpPr>
          <p:nvPr>
            <p:ph type="pic" sz="quarter" idx="19"/>
          </p:nvPr>
        </p:nvSpPr>
        <p:spPr>
          <a:xfrm>
            <a:off x="9313538" y="2269335"/>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9" name="Picture Placeholder 5">
            <a:extLst>
              <a:ext uri="{FF2B5EF4-FFF2-40B4-BE49-F238E27FC236}">
                <a16:creationId xmlns:a16="http://schemas.microsoft.com/office/drawing/2014/main" id="{5B545544-B1C8-DE48-9039-D1E8587BCABD}"/>
              </a:ext>
            </a:extLst>
          </p:cNvPr>
          <p:cNvSpPr>
            <a:spLocks noGrp="1" noChangeAspect="1"/>
          </p:cNvSpPr>
          <p:nvPr>
            <p:ph type="pic" sz="quarter" idx="20"/>
          </p:nvPr>
        </p:nvSpPr>
        <p:spPr>
          <a:xfrm>
            <a:off x="9313538" y="4118547"/>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effectLst/>
              </a:defRPr>
            </a:lvl1pPr>
          </a:lstStyle>
          <a:p>
            <a:r>
              <a:rPr lang="en-US" dirty="0"/>
              <a:t>Click icon to add picture</a:t>
            </a:r>
          </a:p>
        </p:txBody>
      </p:sp>
      <p:sp>
        <p:nvSpPr>
          <p:cNvPr id="20" name="Text Placeholder 3">
            <a:extLst>
              <a:ext uri="{FF2B5EF4-FFF2-40B4-BE49-F238E27FC236}">
                <a16:creationId xmlns:a16="http://schemas.microsoft.com/office/drawing/2014/main" id="{576EC29F-5A4E-1940-AF48-E5A2512202A0}"/>
              </a:ext>
            </a:extLst>
          </p:cNvPr>
          <p:cNvSpPr>
            <a:spLocks noGrp="1"/>
          </p:cNvSpPr>
          <p:nvPr>
            <p:ph type="body" sz="quarter" idx="21" hasCustomPrompt="1"/>
          </p:nvPr>
        </p:nvSpPr>
        <p:spPr>
          <a:xfrm>
            <a:off x="6691761" y="1752090"/>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1" name="Text Placeholder 3">
            <a:extLst>
              <a:ext uri="{FF2B5EF4-FFF2-40B4-BE49-F238E27FC236}">
                <a16:creationId xmlns:a16="http://schemas.microsoft.com/office/drawing/2014/main" id="{45F745F1-CBA9-A449-A761-5A72D5127660}"/>
              </a:ext>
            </a:extLst>
          </p:cNvPr>
          <p:cNvSpPr>
            <a:spLocks noGrp="1"/>
          </p:cNvSpPr>
          <p:nvPr>
            <p:ph type="body" sz="quarter" idx="22" hasCustomPrompt="1"/>
          </p:nvPr>
        </p:nvSpPr>
        <p:spPr>
          <a:xfrm>
            <a:off x="9313646" y="1752090"/>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2" name="Text Placeholder 3">
            <a:extLst>
              <a:ext uri="{FF2B5EF4-FFF2-40B4-BE49-F238E27FC236}">
                <a16:creationId xmlns:a16="http://schemas.microsoft.com/office/drawing/2014/main" id="{3C4B7635-F386-0E4A-BA13-F84F9B6C9F90}"/>
              </a:ext>
            </a:extLst>
          </p:cNvPr>
          <p:cNvSpPr>
            <a:spLocks noGrp="1"/>
          </p:cNvSpPr>
          <p:nvPr>
            <p:ph type="body" sz="quarter" idx="23" hasCustomPrompt="1"/>
          </p:nvPr>
        </p:nvSpPr>
        <p:spPr>
          <a:xfrm>
            <a:off x="6691761" y="3584151"/>
            <a:ext cx="2541029" cy="327307"/>
          </a:xfrm>
          <a:prstGeom prst="rect">
            <a:avLst/>
          </a:prstGeom>
          <a:solidFill>
            <a:schemeClr val="tx1"/>
          </a:solidFill>
        </p:spPr>
        <p:txBody>
          <a:bodyPr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cap="all" baseline="0">
                <a:solidFill>
                  <a:schemeClr val="bg1"/>
                </a:solidFill>
              </a:defRPr>
            </a:lvl1pPr>
          </a:lstStyle>
          <a:p>
            <a:pPr lvl="0"/>
            <a:r>
              <a:rPr lang="en-US" dirty="0"/>
              <a:t>Click to add text</a:t>
            </a:r>
          </a:p>
        </p:txBody>
      </p:sp>
      <p:sp>
        <p:nvSpPr>
          <p:cNvPr id="23" name="Text Placeholder 3">
            <a:extLst>
              <a:ext uri="{FF2B5EF4-FFF2-40B4-BE49-F238E27FC236}">
                <a16:creationId xmlns:a16="http://schemas.microsoft.com/office/drawing/2014/main" id="{BE949019-2FF2-564D-8F58-6A4AE97036EB}"/>
              </a:ext>
            </a:extLst>
          </p:cNvPr>
          <p:cNvSpPr>
            <a:spLocks noGrp="1"/>
          </p:cNvSpPr>
          <p:nvPr>
            <p:ph type="body" sz="quarter" idx="24" hasCustomPrompt="1"/>
          </p:nvPr>
        </p:nvSpPr>
        <p:spPr>
          <a:xfrm>
            <a:off x="9313646" y="35841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4" name="Text Placeholder 3">
            <a:extLst>
              <a:ext uri="{FF2B5EF4-FFF2-40B4-BE49-F238E27FC236}">
                <a16:creationId xmlns:a16="http://schemas.microsoft.com/office/drawing/2014/main" id="{C283F374-ABD3-9348-8718-6B3C331E83ED}"/>
              </a:ext>
            </a:extLst>
          </p:cNvPr>
          <p:cNvSpPr>
            <a:spLocks noGrp="1"/>
          </p:cNvSpPr>
          <p:nvPr>
            <p:ph type="body" sz="quarter" idx="25" hasCustomPrompt="1"/>
          </p:nvPr>
        </p:nvSpPr>
        <p:spPr>
          <a:xfrm>
            <a:off x="6691761"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5" name="Text Placeholder 3">
            <a:extLst>
              <a:ext uri="{FF2B5EF4-FFF2-40B4-BE49-F238E27FC236}">
                <a16:creationId xmlns:a16="http://schemas.microsoft.com/office/drawing/2014/main" id="{B2F2DC74-09CD-3641-969E-3F11E694614F}"/>
              </a:ext>
            </a:extLst>
          </p:cNvPr>
          <p:cNvSpPr>
            <a:spLocks noGrp="1"/>
          </p:cNvSpPr>
          <p:nvPr>
            <p:ph type="body" sz="quarter" idx="26" hasCustomPrompt="1"/>
          </p:nvPr>
        </p:nvSpPr>
        <p:spPr>
          <a:xfrm>
            <a:off x="9313646"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26" name="Text Placeholder 5">
            <a:extLst>
              <a:ext uri="{FF2B5EF4-FFF2-40B4-BE49-F238E27FC236}">
                <a16:creationId xmlns:a16="http://schemas.microsoft.com/office/drawing/2014/main" id="{5EC74DD5-E2CF-FB44-BF9D-B00C71A38609}"/>
              </a:ext>
            </a:extLst>
          </p:cNvPr>
          <p:cNvSpPr>
            <a:spLocks noGrp="1"/>
          </p:cNvSpPr>
          <p:nvPr>
            <p:ph type="body" sz="quarter" idx="27" hasCustomPrompt="1"/>
          </p:nvPr>
        </p:nvSpPr>
        <p:spPr>
          <a:xfrm>
            <a:off x="3572511" y="2909789"/>
            <a:ext cx="2739185"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27" name="Slide Number Placeholder 9">
            <a:extLst>
              <a:ext uri="{FF2B5EF4-FFF2-40B4-BE49-F238E27FC236}">
                <a16:creationId xmlns:a16="http://schemas.microsoft.com/office/drawing/2014/main" id="{FBBA5C73-F8A6-484D-B71E-7465CD0531A0}"/>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267804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MRC-6Image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F7532C0-7AC6-1740-B79B-3621C17B0149}"/>
              </a:ext>
            </a:extLst>
          </p:cNvPr>
          <p:cNvGrpSpPr/>
          <p:nvPr userDrawn="1"/>
        </p:nvGrpSpPr>
        <p:grpSpPr>
          <a:xfrm>
            <a:off x="-3175" y="5729392"/>
            <a:ext cx="12195175" cy="1138133"/>
            <a:chOff x="-3175" y="5719867"/>
            <a:chExt cx="12195175" cy="1138133"/>
          </a:xfrm>
        </p:grpSpPr>
        <p:sp>
          <p:nvSpPr>
            <p:cNvPr id="36" name="Triangle 2">
              <a:extLst>
                <a:ext uri="{FF2B5EF4-FFF2-40B4-BE49-F238E27FC236}">
                  <a16:creationId xmlns:a16="http://schemas.microsoft.com/office/drawing/2014/main" id="{D421D9F0-C55D-F648-A80C-CFE68DF57ED8}"/>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7" name="Triangle 2">
              <a:extLst>
                <a:ext uri="{FF2B5EF4-FFF2-40B4-BE49-F238E27FC236}">
                  <a16:creationId xmlns:a16="http://schemas.microsoft.com/office/drawing/2014/main" id="{ADB34B25-A773-7F44-822B-B58494A7C270}"/>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8" name="Triangle 2">
              <a:extLst>
                <a:ext uri="{FF2B5EF4-FFF2-40B4-BE49-F238E27FC236}">
                  <a16:creationId xmlns:a16="http://schemas.microsoft.com/office/drawing/2014/main" id="{EAC5EDA5-003B-934C-85B2-293883BEBFD7}"/>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9" name="Triangle 2">
              <a:extLst>
                <a:ext uri="{FF2B5EF4-FFF2-40B4-BE49-F238E27FC236}">
                  <a16:creationId xmlns:a16="http://schemas.microsoft.com/office/drawing/2014/main" id="{B691290E-3088-624E-A947-0FC4B1F1F045}"/>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40" name="Picture 39">
            <a:extLst>
              <a:ext uri="{FF2B5EF4-FFF2-40B4-BE49-F238E27FC236}">
                <a16:creationId xmlns:a16="http://schemas.microsoft.com/office/drawing/2014/main" id="{CE671123-5D20-B34C-9D2B-03A803AF1B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1890" y="1144819"/>
            <a:ext cx="5772546" cy="953154"/>
          </a:xfrm>
        </p:spPr>
        <p:txBody>
          <a:bodyPr anchor="t">
            <a:noAutofit/>
          </a:bodyPr>
          <a:lstStyle>
            <a:lvl1pPr>
              <a:lnSpc>
                <a:spcPts val="3960"/>
              </a:lnSpc>
              <a:spcBef>
                <a:spcPts val="0"/>
              </a:spcBef>
              <a:defRPr sz="3200"/>
            </a:lvl1pPr>
          </a:lstStyle>
          <a:p>
            <a:r>
              <a:rPr lang="en-US" dirty="0"/>
              <a:t>Six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0" y="2481699"/>
            <a:ext cx="2549236" cy="301336"/>
          </a:xfrm>
          <a:prstGeom prst="rect">
            <a:avLst/>
          </a:prstGeom>
        </p:spPr>
        <p:txBody>
          <a:bodyPr>
            <a:normAutofit/>
          </a:bodyPr>
          <a:lstStyle>
            <a:lvl1pPr marL="7937" indent="0">
              <a:buNone/>
              <a:defRPr sz="1400" b="1">
                <a:solidFill>
                  <a:schemeClr val="tx2"/>
                </a:solidFill>
              </a:defRPr>
            </a:lvl1pPr>
          </a:lstStyle>
          <a:p>
            <a:pPr lvl="0"/>
            <a:r>
              <a:rPr lang="en-US" dirty="0"/>
              <a:t>Technology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dirty="0"/>
              <a:t>Project Highlight</a:t>
            </a:r>
          </a:p>
        </p:txBody>
      </p:sp>
      <p:sp>
        <p:nvSpPr>
          <p:cNvPr id="27" name="Text Placeholder 5">
            <a:extLst>
              <a:ext uri="{FF2B5EF4-FFF2-40B4-BE49-F238E27FC236}">
                <a16:creationId xmlns:a16="http://schemas.microsoft.com/office/drawing/2014/main" id="{AA5D42E1-FC60-B24B-9373-18630C38CB27}"/>
              </a:ext>
            </a:extLst>
          </p:cNvPr>
          <p:cNvSpPr>
            <a:spLocks noGrp="1"/>
          </p:cNvSpPr>
          <p:nvPr>
            <p:ph type="body" sz="quarter" idx="13" hasCustomPrompt="1"/>
          </p:nvPr>
        </p:nvSpPr>
        <p:spPr>
          <a:xfrm>
            <a:off x="609599" y="2909789"/>
            <a:ext cx="2549237"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28" name="Text Placeholder 5">
            <a:extLst>
              <a:ext uri="{FF2B5EF4-FFF2-40B4-BE49-F238E27FC236}">
                <a16:creationId xmlns:a16="http://schemas.microsoft.com/office/drawing/2014/main" id="{22D14BD5-E780-9740-9EB4-E5D65CD718E6}"/>
              </a:ext>
            </a:extLst>
          </p:cNvPr>
          <p:cNvSpPr>
            <a:spLocks noGrp="1"/>
          </p:cNvSpPr>
          <p:nvPr>
            <p:ph type="body" sz="quarter" idx="27" hasCustomPrompt="1"/>
          </p:nvPr>
        </p:nvSpPr>
        <p:spPr>
          <a:xfrm>
            <a:off x="3572511" y="2909789"/>
            <a:ext cx="2739185"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Example tech type</a:t>
            </a:r>
          </a:p>
        </p:txBody>
      </p:sp>
      <p:sp>
        <p:nvSpPr>
          <p:cNvPr id="30" name="Slide Number Placeholder 9">
            <a:extLst>
              <a:ext uri="{FF2B5EF4-FFF2-40B4-BE49-F238E27FC236}">
                <a16:creationId xmlns:a16="http://schemas.microsoft.com/office/drawing/2014/main" id="{48A6286F-F0AE-904D-B0AC-F2323797439D}"/>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43" name="Picture Placeholder 5">
            <a:extLst>
              <a:ext uri="{FF2B5EF4-FFF2-40B4-BE49-F238E27FC236}">
                <a16:creationId xmlns:a16="http://schemas.microsoft.com/office/drawing/2014/main" id="{3A70572B-3DD3-4B29-97E8-528DC12E633A}"/>
              </a:ext>
            </a:extLst>
          </p:cNvPr>
          <p:cNvSpPr>
            <a:spLocks noGrp="1" noChangeAspect="1"/>
          </p:cNvSpPr>
          <p:nvPr>
            <p:ph type="pic" sz="quarter" idx="15"/>
          </p:nvPr>
        </p:nvSpPr>
        <p:spPr>
          <a:xfrm>
            <a:off x="6692087" y="43397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4" name="Picture Placeholder 5">
            <a:extLst>
              <a:ext uri="{FF2B5EF4-FFF2-40B4-BE49-F238E27FC236}">
                <a16:creationId xmlns:a16="http://schemas.microsoft.com/office/drawing/2014/main" id="{E30F9833-0A8F-4BD8-97B6-314129E72937}"/>
              </a:ext>
            </a:extLst>
          </p:cNvPr>
          <p:cNvSpPr>
            <a:spLocks noGrp="1" noChangeAspect="1"/>
          </p:cNvSpPr>
          <p:nvPr>
            <p:ph type="pic" sz="quarter" idx="16"/>
          </p:nvPr>
        </p:nvSpPr>
        <p:spPr>
          <a:xfrm>
            <a:off x="6692087" y="2269335"/>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5" name="Picture Placeholder 5">
            <a:extLst>
              <a:ext uri="{FF2B5EF4-FFF2-40B4-BE49-F238E27FC236}">
                <a16:creationId xmlns:a16="http://schemas.microsoft.com/office/drawing/2014/main" id="{2970698B-2EBC-4DF4-BF71-F4A1168240D0}"/>
              </a:ext>
            </a:extLst>
          </p:cNvPr>
          <p:cNvSpPr>
            <a:spLocks noGrp="1" noChangeAspect="1"/>
          </p:cNvSpPr>
          <p:nvPr>
            <p:ph type="pic" sz="quarter" idx="17"/>
          </p:nvPr>
        </p:nvSpPr>
        <p:spPr>
          <a:xfrm>
            <a:off x="6692087" y="4118547"/>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6" name="Picture Placeholder 5">
            <a:extLst>
              <a:ext uri="{FF2B5EF4-FFF2-40B4-BE49-F238E27FC236}">
                <a16:creationId xmlns:a16="http://schemas.microsoft.com/office/drawing/2014/main" id="{4AD45AC8-2D52-42F1-84FE-6BD611738C9C}"/>
              </a:ext>
            </a:extLst>
          </p:cNvPr>
          <p:cNvSpPr>
            <a:spLocks noGrp="1" noChangeAspect="1"/>
          </p:cNvSpPr>
          <p:nvPr>
            <p:ph type="pic" sz="quarter" idx="18"/>
          </p:nvPr>
        </p:nvSpPr>
        <p:spPr>
          <a:xfrm>
            <a:off x="9313538" y="43397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7" name="Picture Placeholder 5">
            <a:extLst>
              <a:ext uri="{FF2B5EF4-FFF2-40B4-BE49-F238E27FC236}">
                <a16:creationId xmlns:a16="http://schemas.microsoft.com/office/drawing/2014/main" id="{401B385C-BC32-464D-A464-2FC5B2F8E204}"/>
              </a:ext>
            </a:extLst>
          </p:cNvPr>
          <p:cNvSpPr>
            <a:spLocks noGrp="1" noChangeAspect="1"/>
          </p:cNvSpPr>
          <p:nvPr>
            <p:ph type="pic" sz="quarter" idx="19"/>
          </p:nvPr>
        </p:nvSpPr>
        <p:spPr>
          <a:xfrm>
            <a:off x="9313538" y="2269335"/>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8" name="Picture Placeholder 5">
            <a:extLst>
              <a:ext uri="{FF2B5EF4-FFF2-40B4-BE49-F238E27FC236}">
                <a16:creationId xmlns:a16="http://schemas.microsoft.com/office/drawing/2014/main" id="{B597C6E7-1E83-40AD-B335-73198C3EA113}"/>
              </a:ext>
            </a:extLst>
          </p:cNvPr>
          <p:cNvSpPr>
            <a:spLocks noGrp="1" noChangeAspect="1"/>
          </p:cNvSpPr>
          <p:nvPr>
            <p:ph type="pic" sz="quarter" idx="20"/>
          </p:nvPr>
        </p:nvSpPr>
        <p:spPr>
          <a:xfrm>
            <a:off x="9313538" y="4118547"/>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effectLst/>
              </a:defRPr>
            </a:lvl1pPr>
          </a:lstStyle>
          <a:p>
            <a:r>
              <a:rPr lang="en-US" dirty="0"/>
              <a:t>Click icon to add picture</a:t>
            </a:r>
          </a:p>
        </p:txBody>
      </p:sp>
      <p:sp>
        <p:nvSpPr>
          <p:cNvPr id="49" name="Text Placeholder 3">
            <a:extLst>
              <a:ext uri="{FF2B5EF4-FFF2-40B4-BE49-F238E27FC236}">
                <a16:creationId xmlns:a16="http://schemas.microsoft.com/office/drawing/2014/main" id="{6B03DB60-7934-4A1D-BF17-4C95D51B57C0}"/>
              </a:ext>
            </a:extLst>
          </p:cNvPr>
          <p:cNvSpPr>
            <a:spLocks noGrp="1"/>
          </p:cNvSpPr>
          <p:nvPr>
            <p:ph type="body" sz="quarter" idx="21" hasCustomPrompt="1"/>
          </p:nvPr>
        </p:nvSpPr>
        <p:spPr>
          <a:xfrm>
            <a:off x="6691761" y="1752090"/>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50" name="Text Placeholder 3">
            <a:extLst>
              <a:ext uri="{FF2B5EF4-FFF2-40B4-BE49-F238E27FC236}">
                <a16:creationId xmlns:a16="http://schemas.microsoft.com/office/drawing/2014/main" id="{F34772A5-3104-42B1-AFDB-14EE0296E9F4}"/>
              </a:ext>
            </a:extLst>
          </p:cNvPr>
          <p:cNvSpPr>
            <a:spLocks noGrp="1"/>
          </p:cNvSpPr>
          <p:nvPr>
            <p:ph type="body" sz="quarter" idx="22" hasCustomPrompt="1"/>
          </p:nvPr>
        </p:nvSpPr>
        <p:spPr>
          <a:xfrm>
            <a:off x="9313646" y="1752090"/>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51" name="Text Placeholder 3">
            <a:extLst>
              <a:ext uri="{FF2B5EF4-FFF2-40B4-BE49-F238E27FC236}">
                <a16:creationId xmlns:a16="http://schemas.microsoft.com/office/drawing/2014/main" id="{49F26809-07F3-4BF8-8261-E4FA1DCAF196}"/>
              </a:ext>
            </a:extLst>
          </p:cNvPr>
          <p:cNvSpPr>
            <a:spLocks noGrp="1"/>
          </p:cNvSpPr>
          <p:nvPr>
            <p:ph type="body" sz="quarter" idx="23" hasCustomPrompt="1"/>
          </p:nvPr>
        </p:nvSpPr>
        <p:spPr>
          <a:xfrm>
            <a:off x="6691761" y="3584151"/>
            <a:ext cx="2541029" cy="327307"/>
          </a:xfrm>
          <a:prstGeom prst="rect">
            <a:avLst/>
          </a:prstGeom>
          <a:solidFill>
            <a:schemeClr val="tx1"/>
          </a:solidFill>
        </p:spPr>
        <p:txBody>
          <a:bodyPr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cap="all" baseline="0">
                <a:solidFill>
                  <a:schemeClr val="bg1"/>
                </a:solidFill>
              </a:defRPr>
            </a:lvl1pPr>
          </a:lstStyle>
          <a:p>
            <a:pPr lvl="0"/>
            <a:r>
              <a:rPr lang="en-US" dirty="0"/>
              <a:t>Click to add text</a:t>
            </a:r>
          </a:p>
        </p:txBody>
      </p:sp>
      <p:sp>
        <p:nvSpPr>
          <p:cNvPr id="52" name="Text Placeholder 3">
            <a:extLst>
              <a:ext uri="{FF2B5EF4-FFF2-40B4-BE49-F238E27FC236}">
                <a16:creationId xmlns:a16="http://schemas.microsoft.com/office/drawing/2014/main" id="{20915105-0AF8-4AC2-8A77-CEF5D5B10C3D}"/>
              </a:ext>
            </a:extLst>
          </p:cNvPr>
          <p:cNvSpPr>
            <a:spLocks noGrp="1"/>
          </p:cNvSpPr>
          <p:nvPr>
            <p:ph type="body" sz="quarter" idx="24" hasCustomPrompt="1"/>
          </p:nvPr>
        </p:nvSpPr>
        <p:spPr>
          <a:xfrm>
            <a:off x="9313646" y="35841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53" name="Text Placeholder 3">
            <a:extLst>
              <a:ext uri="{FF2B5EF4-FFF2-40B4-BE49-F238E27FC236}">
                <a16:creationId xmlns:a16="http://schemas.microsoft.com/office/drawing/2014/main" id="{B4C00A64-73AF-4799-92DD-41D87DD32651}"/>
              </a:ext>
            </a:extLst>
          </p:cNvPr>
          <p:cNvSpPr>
            <a:spLocks noGrp="1"/>
          </p:cNvSpPr>
          <p:nvPr>
            <p:ph type="body" sz="quarter" idx="25" hasCustomPrompt="1"/>
          </p:nvPr>
        </p:nvSpPr>
        <p:spPr>
          <a:xfrm>
            <a:off x="6691761"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
        <p:nvSpPr>
          <p:cNvPr id="54" name="Text Placeholder 3">
            <a:extLst>
              <a:ext uri="{FF2B5EF4-FFF2-40B4-BE49-F238E27FC236}">
                <a16:creationId xmlns:a16="http://schemas.microsoft.com/office/drawing/2014/main" id="{77C7C3A5-61A0-4D8A-A186-01952A03D50A}"/>
              </a:ext>
            </a:extLst>
          </p:cNvPr>
          <p:cNvSpPr>
            <a:spLocks noGrp="1"/>
          </p:cNvSpPr>
          <p:nvPr>
            <p:ph type="body" sz="quarter" idx="26" hasCustomPrompt="1"/>
          </p:nvPr>
        </p:nvSpPr>
        <p:spPr>
          <a:xfrm>
            <a:off x="9313646"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358201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MRC-EmployeeB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1D949-99EC-C94C-9234-2D475B0F084F}"/>
              </a:ext>
            </a:extLst>
          </p:cNvPr>
          <p:cNvSpPr>
            <a:spLocks noGrp="1"/>
          </p:cNvSpPr>
          <p:nvPr>
            <p:ph type="title" hasCustomPrompt="1"/>
          </p:nvPr>
        </p:nvSpPr>
        <p:spPr>
          <a:xfrm>
            <a:off x="4252912" y="317502"/>
            <a:ext cx="5419725" cy="720785"/>
          </a:xfrm>
        </p:spPr>
        <p:txBody>
          <a:bodyPr>
            <a:normAutofit/>
          </a:bodyPr>
          <a:lstStyle>
            <a:lvl1pPr>
              <a:defRPr sz="3200"/>
            </a:lvl1pPr>
          </a:lstStyle>
          <a:p>
            <a:r>
              <a:rPr lang="en-US" dirty="0"/>
              <a:t>Employee Name</a:t>
            </a:r>
          </a:p>
        </p:txBody>
      </p:sp>
      <p:sp>
        <p:nvSpPr>
          <p:cNvPr id="4" name="Text Placeholder 11">
            <a:extLst>
              <a:ext uri="{FF2B5EF4-FFF2-40B4-BE49-F238E27FC236}">
                <a16:creationId xmlns:a16="http://schemas.microsoft.com/office/drawing/2014/main" id="{A6CCFBC6-107C-D14B-8892-2530B576AACF}"/>
              </a:ext>
            </a:extLst>
          </p:cNvPr>
          <p:cNvSpPr>
            <a:spLocks noGrp="1"/>
          </p:cNvSpPr>
          <p:nvPr>
            <p:ph type="body" sz="quarter" idx="14" hasCustomPrompt="1"/>
          </p:nvPr>
        </p:nvSpPr>
        <p:spPr>
          <a:xfrm>
            <a:off x="7838907" y="562445"/>
            <a:ext cx="2804160" cy="301336"/>
          </a:xfrm>
          <a:prstGeom prst="rect">
            <a:avLst/>
          </a:prstGeom>
        </p:spPr>
        <p:txBody>
          <a:bodyPr>
            <a:noAutofit/>
          </a:bodyPr>
          <a:lstStyle>
            <a:lvl1pPr marL="7937" indent="0">
              <a:buNone/>
              <a:defRPr sz="1800" b="0">
                <a:solidFill>
                  <a:schemeClr val="accent4"/>
                </a:solidFill>
              </a:defRPr>
            </a:lvl1pPr>
          </a:lstStyle>
          <a:p>
            <a:pPr lvl="0"/>
            <a:r>
              <a:rPr lang="en-US" dirty="0"/>
              <a:t>Title, Location</a:t>
            </a:r>
          </a:p>
        </p:txBody>
      </p:sp>
      <p:sp>
        <p:nvSpPr>
          <p:cNvPr id="5" name="Text Placeholder 11">
            <a:extLst>
              <a:ext uri="{FF2B5EF4-FFF2-40B4-BE49-F238E27FC236}">
                <a16:creationId xmlns:a16="http://schemas.microsoft.com/office/drawing/2014/main" id="{B9C9E5AA-021B-0941-8796-99AC9CEE74BD}"/>
              </a:ext>
            </a:extLst>
          </p:cNvPr>
          <p:cNvSpPr>
            <a:spLocks noGrp="1"/>
          </p:cNvSpPr>
          <p:nvPr>
            <p:ph type="body" sz="quarter" idx="11" hasCustomPrompt="1"/>
          </p:nvPr>
        </p:nvSpPr>
        <p:spPr>
          <a:xfrm>
            <a:off x="4252912" y="1338050"/>
            <a:ext cx="2954346" cy="305521"/>
          </a:xfrm>
          <a:prstGeom prst="rect">
            <a:avLst/>
          </a:prstGeom>
        </p:spPr>
        <p:txBody>
          <a:bodyPr anchor="t">
            <a:normAutofit/>
          </a:bodyPr>
          <a:lstStyle>
            <a:lvl1pPr marL="7937" indent="0">
              <a:buNone/>
              <a:defRPr sz="1400" b="1">
                <a:solidFill>
                  <a:schemeClr val="tx2"/>
                </a:solidFill>
              </a:defRPr>
            </a:lvl1pPr>
          </a:lstStyle>
          <a:p>
            <a:pPr lvl="0"/>
            <a:r>
              <a:rPr lang="en-US" dirty="0"/>
              <a:t>Project Experience</a:t>
            </a:r>
          </a:p>
        </p:txBody>
      </p:sp>
      <p:cxnSp>
        <p:nvCxnSpPr>
          <p:cNvPr id="6" name="Straight Connector 5">
            <a:extLst>
              <a:ext uri="{FF2B5EF4-FFF2-40B4-BE49-F238E27FC236}">
                <a16:creationId xmlns:a16="http://schemas.microsoft.com/office/drawing/2014/main" id="{0126B812-36F4-DD42-B51B-5D202186B1C9}"/>
              </a:ext>
            </a:extLst>
          </p:cNvPr>
          <p:cNvCxnSpPr>
            <a:cxnSpLocks/>
          </p:cNvCxnSpPr>
          <p:nvPr userDrawn="1"/>
        </p:nvCxnSpPr>
        <p:spPr>
          <a:xfrm>
            <a:off x="4252912" y="1030148"/>
            <a:ext cx="7939088"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BFF3A90C-6B93-E14E-A28E-3809D64D326A}"/>
              </a:ext>
            </a:extLst>
          </p:cNvPr>
          <p:cNvSpPr/>
          <p:nvPr userDrawn="1"/>
        </p:nvSpPr>
        <p:spPr>
          <a:xfrm>
            <a:off x="-4763" y="0"/>
            <a:ext cx="3948114" cy="6872288"/>
          </a:xfrm>
          <a:custGeom>
            <a:avLst/>
            <a:gdLst>
              <a:gd name="connsiteX0" fmla="*/ 0 w 3800475"/>
              <a:gd name="connsiteY0" fmla="*/ 0 h 6858000"/>
              <a:gd name="connsiteX1" fmla="*/ 3800475 w 3800475"/>
              <a:gd name="connsiteY1" fmla="*/ 0 h 6858000"/>
              <a:gd name="connsiteX2" fmla="*/ 3800475 w 3800475"/>
              <a:gd name="connsiteY2" fmla="*/ 6858000 h 6858000"/>
              <a:gd name="connsiteX3" fmla="*/ 0 w 3800475"/>
              <a:gd name="connsiteY3" fmla="*/ 6858000 h 6858000"/>
              <a:gd name="connsiteX4" fmla="*/ 0 w 3800475"/>
              <a:gd name="connsiteY4" fmla="*/ 0 h 6858000"/>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3918214"/>
              <a:gd name="connsiteY0" fmla="*/ 0 h 7723314"/>
              <a:gd name="connsiteX1" fmla="*/ 3800475 w 3918214"/>
              <a:gd name="connsiteY1" fmla="*/ 0 h 7723314"/>
              <a:gd name="connsiteX2" fmla="*/ 2686050 w 3918214"/>
              <a:gd name="connsiteY2" fmla="*/ 6872288 h 7723314"/>
              <a:gd name="connsiteX3" fmla="*/ 0 w 3918214"/>
              <a:gd name="connsiteY3" fmla="*/ 6858000 h 7723314"/>
              <a:gd name="connsiteX4" fmla="*/ 0 w 3918214"/>
              <a:gd name="connsiteY4" fmla="*/ 0 h 7723314"/>
              <a:gd name="connsiteX0" fmla="*/ 0 w 3800475"/>
              <a:gd name="connsiteY0" fmla="*/ 0 h 7723314"/>
              <a:gd name="connsiteX1" fmla="*/ 3800475 w 3800475"/>
              <a:gd name="connsiteY1" fmla="*/ 0 h 7723314"/>
              <a:gd name="connsiteX2" fmla="*/ 2686050 w 3800475"/>
              <a:gd name="connsiteY2" fmla="*/ 6872288 h 7723314"/>
              <a:gd name="connsiteX3" fmla="*/ 0 w 3800475"/>
              <a:gd name="connsiteY3" fmla="*/ 6858000 h 7723314"/>
              <a:gd name="connsiteX4" fmla="*/ 0 w 3800475"/>
              <a:gd name="connsiteY4" fmla="*/ 0 h 7723314"/>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828676 w 4629151"/>
              <a:gd name="connsiteY3" fmla="*/ 6858000 h 6872288"/>
              <a:gd name="connsiteX4" fmla="*/ 0 w 4629151"/>
              <a:gd name="connsiteY4" fmla="*/ 0 h 6872288"/>
              <a:gd name="connsiteX0" fmla="*/ 0 w 4629151"/>
              <a:gd name="connsiteY0" fmla="*/ 0 h 7377656"/>
              <a:gd name="connsiteX1" fmla="*/ 4629151 w 4629151"/>
              <a:gd name="connsiteY1" fmla="*/ 0 h 7377656"/>
              <a:gd name="connsiteX2" fmla="*/ 3514726 w 4629151"/>
              <a:gd name="connsiteY2" fmla="*/ 6872288 h 7377656"/>
              <a:gd name="connsiteX3" fmla="*/ 1 w 4629151"/>
              <a:gd name="connsiteY3" fmla="*/ 6858000 h 7377656"/>
              <a:gd name="connsiteX4" fmla="*/ 0 w 4629151"/>
              <a:gd name="connsiteY4" fmla="*/ 0 h 7377656"/>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6872288"/>
              <a:gd name="connsiteX1" fmla="*/ 4421159 w 4421159"/>
              <a:gd name="connsiteY1" fmla="*/ 0 h 6872288"/>
              <a:gd name="connsiteX2" fmla="*/ 3514726 w 4421159"/>
              <a:gd name="connsiteY2" fmla="*/ 6872288 h 6872288"/>
              <a:gd name="connsiteX3" fmla="*/ 1 w 4421159"/>
              <a:gd name="connsiteY3" fmla="*/ 6858000 h 6872288"/>
              <a:gd name="connsiteX4" fmla="*/ 0 w 4421159"/>
              <a:gd name="connsiteY4" fmla="*/ 0 h 6872288"/>
              <a:gd name="connsiteX0" fmla="*/ 0 w 4421159"/>
              <a:gd name="connsiteY0" fmla="*/ 0 h 6872288"/>
              <a:gd name="connsiteX1" fmla="*/ 4421159 w 4421159"/>
              <a:gd name="connsiteY1" fmla="*/ 0 h 6872288"/>
              <a:gd name="connsiteX2" fmla="*/ 3690720 w 4421159"/>
              <a:gd name="connsiteY2" fmla="*/ 6872288 h 6872288"/>
              <a:gd name="connsiteX3" fmla="*/ 1 w 4421159"/>
              <a:gd name="connsiteY3" fmla="*/ 6858000 h 6872288"/>
              <a:gd name="connsiteX4" fmla="*/ 0 w 4421159"/>
              <a:gd name="connsiteY4" fmla="*/ 0 h 6872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1159" h="6872288">
                <a:moveTo>
                  <a:pt x="0" y="0"/>
                </a:moveTo>
                <a:lnTo>
                  <a:pt x="4421159" y="0"/>
                </a:lnTo>
                <a:lnTo>
                  <a:pt x="3690720" y="6872288"/>
                </a:lnTo>
                <a:lnTo>
                  <a:pt x="1" y="6858000"/>
                </a:lnTo>
                <a:cubicBezTo>
                  <a:pt x="1" y="4572000"/>
                  <a:pt x="0" y="2286000"/>
                  <a:pt x="0" y="0"/>
                </a:cubicBezTo>
                <a:close/>
              </a:path>
            </a:pathLst>
          </a:custGeom>
          <a:gradFill flip="none" rotWithShape="1">
            <a:gsLst>
              <a:gs pos="56000">
                <a:srgbClr val="3CA152"/>
              </a:gs>
              <a:gs pos="0">
                <a:schemeClr val="accent4"/>
              </a:gs>
              <a:gs pos="100000">
                <a:schemeClr val="accent3"/>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11722DFE-0DD4-D442-8F5A-105E8C0028BA}"/>
              </a:ext>
            </a:extLst>
          </p:cNvPr>
          <p:cNvSpPr>
            <a:spLocks noGrp="1"/>
          </p:cNvSpPr>
          <p:nvPr>
            <p:ph type="body" sz="quarter" idx="15" hasCustomPrompt="1"/>
          </p:nvPr>
        </p:nvSpPr>
        <p:spPr>
          <a:xfrm>
            <a:off x="400050" y="1185863"/>
            <a:ext cx="2886075" cy="271462"/>
          </a:xfrm>
          <a:prstGeom prst="rect">
            <a:avLst/>
          </a:prstGeom>
        </p:spPr>
        <p:txBody>
          <a:bodyPr>
            <a:noAutofit/>
          </a:bodyPr>
          <a:lstStyle>
            <a:lvl1pPr marL="7937" indent="0">
              <a:buNone/>
              <a:defRPr sz="1200" b="1" spc="100" baseline="0">
                <a:solidFill>
                  <a:schemeClr val="bg1"/>
                </a:solidFill>
              </a:defRPr>
            </a:lvl1pPr>
          </a:lstStyle>
          <a:p>
            <a:pPr lvl="0"/>
            <a:r>
              <a:rPr lang="en-US" dirty="0"/>
              <a:t>Education</a:t>
            </a:r>
          </a:p>
        </p:txBody>
      </p:sp>
      <p:sp>
        <p:nvSpPr>
          <p:cNvPr id="13" name="Text Placeholder 11">
            <a:extLst>
              <a:ext uri="{FF2B5EF4-FFF2-40B4-BE49-F238E27FC236}">
                <a16:creationId xmlns:a16="http://schemas.microsoft.com/office/drawing/2014/main" id="{95D7873F-383F-114E-9F10-EB8A7FD381C9}"/>
              </a:ext>
            </a:extLst>
          </p:cNvPr>
          <p:cNvSpPr>
            <a:spLocks noGrp="1"/>
          </p:cNvSpPr>
          <p:nvPr>
            <p:ph type="body" sz="quarter" idx="16" hasCustomPrompt="1"/>
          </p:nvPr>
        </p:nvSpPr>
        <p:spPr>
          <a:xfrm>
            <a:off x="400050" y="1600200"/>
            <a:ext cx="2886075" cy="1343026"/>
          </a:xfrm>
          <a:prstGeom prst="rect">
            <a:avLst/>
          </a:prstGeom>
        </p:spPr>
        <p:txBody>
          <a:bodyPr>
            <a:noAutofit/>
          </a:bodyPr>
          <a:lstStyle>
            <a:lvl1pPr marL="7937" indent="0">
              <a:buNone/>
              <a:defRPr sz="1100" b="0" spc="100" baseline="0">
                <a:solidFill>
                  <a:schemeClr val="bg1"/>
                </a:solidFill>
              </a:defRPr>
            </a:lvl1pPr>
          </a:lstStyle>
          <a:p>
            <a:pPr lvl="0"/>
            <a:r>
              <a:rPr lang="en-US" dirty="0"/>
              <a:t>Education list</a:t>
            </a:r>
          </a:p>
        </p:txBody>
      </p:sp>
      <p:sp>
        <p:nvSpPr>
          <p:cNvPr id="14" name="Text Placeholder 11">
            <a:extLst>
              <a:ext uri="{FF2B5EF4-FFF2-40B4-BE49-F238E27FC236}">
                <a16:creationId xmlns:a16="http://schemas.microsoft.com/office/drawing/2014/main" id="{F10E8007-0764-8B41-8EEC-76ABF561BD57}"/>
              </a:ext>
            </a:extLst>
          </p:cNvPr>
          <p:cNvSpPr>
            <a:spLocks noGrp="1"/>
          </p:cNvSpPr>
          <p:nvPr>
            <p:ph type="body" sz="quarter" idx="17" hasCustomPrompt="1"/>
          </p:nvPr>
        </p:nvSpPr>
        <p:spPr>
          <a:xfrm>
            <a:off x="400050" y="3175150"/>
            <a:ext cx="2886075" cy="271462"/>
          </a:xfrm>
          <a:prstGeom prst="rect">
            <a:avLst/>
          </a:prstGeom>
        </p:spPr>
        <p:txBody>
          <a:bodyPr>
            <a:noAutofit/>
          </a:bodyPr>
          <a:lstStyle>
            <a:lvl1pPr marL="7937" indent="0">
              <a:buNone/>
              <a:defRPr sz="1200" b="1" spc="100" baseline="0">
                <a:solidFill>
                  <a:schemeClr val="bg1"/>
                </a:solidFill>
              </a:defRPr>
            </a:lvl1pPr>
          </a:lstStyle>
          <a:p>
            <a:pPr lvl="0"/>
            <a:r>
              <a:rPr lang="en-US" dirty="0"/>
              <a:t>Professional Experience</a:t>
            </a:r>
          </a:p>
        </p:txBody>
      </p:sp>
      <p:sp>
        <p:nvSpPr>
          <p:cNvPr id="15" name="Text Placeholder 11">
            <a:extLst>
              <a:ext uri="{FF2B5EF4-FFF2-40B4-BE49-F238E27FC236}">
                <a16:creationId xmlns:a16="http://schemas.microsoft.com/office/drawing/2014/main" id="{0D968D63-EA60-0048-9D68-F2F8F6933546}"/>
              </a:ext>
            </a:extLst>
          </p:cNvPr>
          <p:cNvSpPr>
            <a:spLocks noGrp="1"/>
          </p:cNvSpPr>
          <p:nvPr>
            <p:ph type="body" sz="quarter" idx="18" hasCustomPrompt="1"/>
          </p:nvPr>
        </p:nvSpPr>
        <p:spPr>
          <a:xfrm>
            <a:off x="400050" y="3589486"/>
            <a:ext cx="2886075" cy="2704923"/>
          </a:xfrm>
          <a:prstGeom prst="rect">
            <a:avLst/>
          </a:prstGeom>
        </p:spPr>
        <p:txBody>
          <a:bodyPr>
            <a:noAutofit/>
          </a:bodyPr>
          <a:lstStyle>
            <a:lvl1pPr marL="7937" indent="0">
              <a:buNone/>
              <a:defRPr sz="1100" b="0" spc="100" baseline="0">
                <a:solidFill>
                  <a:schemeClr val="bg1"/>
                </a:solidFill>
              </a:defRPr>
            </a:lvl1pPr>
          </a:lstStyle>
          <a:p>
            <a:pPr lvl="0"/>
            <a:r>
              <a:rPr lang="en-US" dirty="0"/>
              <a:t>Professional Experience</a:t>
            </a:r>
          </a:p>
        </p:txBody>
      </p:sp>
      <p:sp>
        <p:nvSpPr>
          <p:cNvPr id="19" name="Picture Placeholder 5">
            <a:extLst>
              <a:ext uri="{FF2B5EF4-FFF2-40B4-BE49-F238E27FC236}">
                <a16:creationId xmlns:a16="http://schemas.microsoft.com/office/drawing/2014/main" id="{1A77D6F5-40D0-5949-9E6B-85C192F53484}"/>
              </a:ext>
            </a:extLst>
          </p:cNvPr>
          <p:cNvSpPr>
            <a:spLocks noGrp="1" noChangeAspect="1"/>
          </p:cNvSpPr>
          <p:nvPr>
            <p:ph type="pic" sz="quarter" idx="19"/>
          </p:nvPr>
        </p:nvSpPr>
        <p:spPr>
          <a:xfrm>
            <a:off x="8594900" y="1490811"/>
            <a:ext cx="3267351" cy="1955801"/>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21" name="Text Placeholder 3">
            <a:extLst>
              <a:ext uri="{FF2B5EF4-FFF2-40B4-BE49-F238E27FC236}">
                <a16:creationId xmlns:a16="http://schemas.microsoft.com/office/drawing/2014/main" id="{583D243B-A039-ED45-929B-923C2ABBA4B3}"/>
              </a:ext>
            </a:extLst>
          </p:cNvPr>
          <p:cNvSpPr>
            <a:spLocks noGrp="1"/>
          </p:cNvSpPr>
          <p:nvPr>
            <p:ph type="body" sz="quarter" idx="25" hasCustomPrompt="1"/>
          </p:nvPr>
        </p:nvSpPr>
        <p:spPr>
          <a:xfrm>
            <a:off x="8594900" y="3390757"/>
            <a:ext cx="3267351" cy="330000"/>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22" name="Text Placeholder 11">
            <a:extLst>
              <a:ext uri="{FF2B5EF4-FFF2-40B4-BE49-F238E27FC236}">
                <a16:creationId xmlns:a16="http://schemas.microsoft.com/office/drawing/2014/main" id="{964FC3C6-E7E6-E84A-8E40-A316FA9E1E29}"/>
              </a:ext>
            </a:extLst>
          </p:cNvPr>
          <p:cNvSpPr>
            <a:spLocks noGrp="1"/>
          </p:cNvSpPr>
          <p:nvPr>
            <p:ph type="body" sz="quarter" idx="26" hasCustomPrompt="1"/>
          </p:nvPr>
        </p:nvSpPr>
        <p:spPr>
          <a:xfrm>
            <a:off x="8594899" y="3938939"/>
            <a:ext cx="2341786" cy="265191"/>
          </a:xfrm>
          <a:prstGeom prst="rect">
            <a:avLst/>
          </a:prstGeom>
        </p:spPr>
        <p:txBody>
          <a:bodyPr anchor="t">
            <a:normAutofit/>
          </a:bodyPr>
          <a:lstStyle>
            <a:lvl1pPr marL="7937" indent="0">
              <a:buNone/>
              <a:defRPr sz="1400" b="1">
                <a:solidFill>
                  <a:schemeClr val="tx2"/>
                </a:solidFill>
              </a:defRPr>
            </a:lvl1pPr>
          </a:lstStyle>
          <a:p>
            <a:pPr lvl="0"/>
            <a:r>
              <a:rPr lang="en-US" dirty="0"/>
              <a:t>Project Role</a:t>
            </a:r>
          </a:p>
        </p:txBody>
      </p:sp>
      <p:sp>
        <p:nvSpPr>
          <p:cNvPr id="23" name="Text Placeholder 5">
            <a:extLst>
              <a:ext uri="{FF2B5EF4-FFF2-40B4-BE49-F238E27FC236}">
                <a16:creationId xmlns:a16="http://schemas.microsoft.com/office/drawing/2014/main" id="{1DC1622E-28AD-E147-9A53-AC08E3C4F147}"/>
              </a:ext>
            </a:extLst>
          </p:cNvPr>
          <p:cNvSpPr>
            <a:spLocks noGrp="1"/>
          </p:cNvSpPr>
          <p:nvPr>
            <p:ph type="body" sz="quarter" idx="13" hasCustomPrompt="1"/>
          </p:nvPr>
        </p:nvSpPr>
        <p:spPr>
          <a:xfrm>
            <a:off x="8594899" y="4252362"/>
            <a:ext cx="3267351" cy="1875680"/>
          </a:xfrm>
          <a:prstGeom prst="rect">
            <a:avLst/>
          </a:prstGeom>
          <a:noFill/>
        </p:spPr>
        <p:txBody>
          <a:bodyPr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dirty="0"/>
              <a:t>Project role text</a:t>
            </a:r>
          </a:p>
        </p:txBody>
      </p:sp>
      <p:sp>
        <p:nvSpPr>
          <p:cNvPr id="18" name="Slide Number Placeholder 9">
            <a:extLst>
              <a:ext uri="{FF2B5EF4-FFF2-40B4-BE49-F238E27FC236}">
                <a16:creationId xmlns:a16="http://schemas.microsoft.com/office/drawing/2014/main" id="{2D6AF1A0-41F7-FE4E-B7F3-A3DC28768338}"/>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pic>
        <p:nvPicPr>
          <p:cNvPr id="20" name="Picture 19">
            <a:extLst>
              <a:ext uri="{FF2B5EF4-FFF2-40B4-BE49-F238E27FC236}">
                <a16:creationId xmlns:a16="http://schemas.microsoft.com/office/drawing/2014/main" id="{A231B932-8DEE-2C44-AC44-17A630AAD2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0050" y="402779"/>
            <a:ext cx="2882432" cy="488154"/>
          </a:xfrm>
          <a:prstGeom prst="rect">
            <a:avLst/>
          </a:prstGeom>
        </p:spPr>
      </p:pic>
    </p:spTree>
    <p:extLst>
      <p:ext uri="{BB962C8B-B14F-4D97-AF65-F5344CB8AC3E}">
        <p14:creationId xmlns:p14="http://schemas.microsoft.com/office/powerpoint/2010/main" val="311654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MRC-ProjectTeam">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FD58649-F3DE-194C-8955-E09FA0ADB4A2}"/>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68853EE6-C251-3F40-B9C0-CDF4D41A4473}"/>
              </a:ext>
            </a:extLst>
          </p:cNvPr>
          <p:cNvSpPr>
            <a:spLocks noGrp="1"/>
          </p:cNvSpPr>
          <p:nvPr>
            <p:ph type="sldNum" sz="quarter" idx="10"/>
          </p:nvPr>
        </p:nvSpPr>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sp>
        <p:nvSpPr>
          <p:cNvPr id="8" name="Rectangle 7">
            <a:extLst>
              <a:ext uri="{FF2B5EF4-FFF2-40B4-BE49-F238E27FC236}">
                <a16:creationId xmlns:a16="http://schemas.microsoft.com/office/drawing/2014/main" id="{BFF3A90C-6B93-E14E-A28E-3809D64D326A}"/>
              </a:ext>
            </a:extLst>
          </p:cNvPr>
          <p:cNvSpPr/>
          <p:nvPr userDrawn="1"/>
        </p:nvSpPr>
        <p:spPr>
          <a:xfrm flipH="1">
            <a:off x="6494929" y="0"/>
            <a:ext cx="5697071" cy="6872288"/>
          </a:xfrm>
          <a:custGeom>
            <a:avLst/>
            <a:gdLst>
              <a:gd name="connsiteX0" fmla="*/ 0 w 3800475"/>
              <a:gd name="connsiteY0" fmla="*/ 0 h 6858000"/>
              <a:gd name="connsiteX1" fmla="*/ 3800475 w 3800475"/>
              <a:gd name="connsiteY1" fmla="*/ 0 h 6858000"/>
              <a:gd name="connsiteX2" fmla="*/ 3800475 w 3800475"/>
              <a:gd name="connsiteY2" fmla="*/ 6858000 h 6858000"/>
              <a:gd name="connsiteX3" fmla="*/ 0 w 3800475"/>
              <a:gd name="connsiteY3" fmla="*/ 6858000 h 6858000"/>
              <a:gd name="connsiteX4" fmla="*/ 0 w 3800475"/>
              <a:gd name="connsiteY4" fmla="*/ 0 h 6858000"/>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3918214"/>
              <a:gd name="connsiteY0" fmla="*/ 0 h 7723314"/>
              <a:gd name="connsiteX1" fmla="*/ 3800475 w 3918214"/>
              <a:gd name="connsiteY1" fmla="*/ 0 h 7723314"/>
              <a:gd name="connsiteX2" fmla="*/ 2686050 w 3918214"/>
              <a:gd name="connsiteY2" fmla="*/ 6872288 h 7723314"/>
              <a:gd name="connsiteX3" fmla="*/ 0 w 3918214"/>
              <a:gd name="connsiteY3" fmla="*/ 6858000 h 7723314"/>
              <a:gd name="connsiteX4" fmla="*/ 0 w 3918214"/>
              <a:gd name="connsiteY4" fmla="*/ 0 h 7723314"/>
              <a:gd name="connsiteX0" fmla="*/ 0 w 3800475"/>
              <a:gd name="connsiteY0" fmla="*/ 0 h 7723314"/>
              <a:gd name="connsiteX1" fmla="*/ 3800475 w 3800475"/>
              <a:gd name="connsiteY1" fmla="*/ 0 h 7723314"/>
              <a:gd name="connsiteX2" fmla="*/ 2686050 w 3800475"/>
              <a:gd name="connsiteY2" fmla="*/ 6872288 h 7723314"/>
              <a:gd name="connsiteX3" fmla="*/ 0 w 3800475"/>
              <a:gd name="connsiteY3" fmla="*/ 6858000 h 7723314"/>
              <a:gd name="connsiteX4" fmla="*/ 0 w 3800475"/>
              <a:gd name="connsiteY4" fmla="*/ 0 h 7723314"/>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828676 w 4629151"/>
              <a:gd name="connsiteY3" fmla="*/ 6858000 h 6872288"/>
              <a:gd name="connsiteX4" fmla="*/ 0 w 4629151"/>
              <a:gd name="connsiteY4" fmla="*/ 0 h 6872288"/>
              <a:gd name="connsiteX0" fmla="*/ 0 w 4629151"/>
              <a:gd name="connsiteY0" fmla="*/ 0 h 7377656"/>
              <a:gd name="connsiteX1" fmla="*/ 4629151 w 4629151"/>
              <a:gd name="connsiteY1" fmla="*/ 0 h 7377656"/>
              <a:gd name="connsiteX2" fmla="*/ 3514726 w 4629151"/>
              <a:gd name="connsiteY2" fmla="*/ 6872288 h 7377656"/>
              <a:gd name="connsiteX3" fmla="*/ 1 w 4629151"/>
              <a:gd name="connsiteY3" fmla="*/ 6858000 h 7377656"/>
              <a:gd name="connsiteX4" fmla="*/ 0 w 4629151"/>
              <a:gd name="connsiteY4" fmla="*/ 0 h 7377656"/>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6872288"/>
              <a:gd name="connsiteX1" fmla="*/ 4421159 w 4421159"/>
              <a:gd name="connsiteY1" fmla="*/ 0 h 6872288"/>
              <a:gd name="connsiteX2" fmla="*/ 3514726 w 4421159"/>
              <a:gd name="connsiteY2" fmla="*/ 6872288 h 6872288"/>
              <a:gd name="connsiteX3" fmla="*/ 1 w 4421159"/>
              <a:gd name="connsiteY3" fmla="*/ 6858000 h 6872288"/>
              <a:gd name="connsiteX4" fmla="*/ 0 w 4421159"/>
              <a:gd name="connsiteY4" fmla="*/ 0 h 6872288"/>
              <a:gd name="connsiteX0" fmla="*/ 0 w 4421159"/>
              <a:gd name="connsiteY0" fmla="*/ 0 h 6872288"/>
              <a:gd name="connsiteX1" fmla="*/ 4421159 w 4421159"/>
              <a:gd name="connsiteY1" fmla="*/ 0 h 6872288"/>
              <a:gd name="connsiteX2" fmla="*/ 3690720 w 4421159"/>
              <a:gd name="connsiteY2" fmla="*/ 6872288 h 6872288"/>
              <a:gd name="connsiteX3" fmla="*/ 1 w 4421159"/>
              <a:gd name="connsiteY3" fmla="*/ 6858000 h 6872288"/>
              <a:gd name="connsiteX4" fmla="*/ 0 w 4421159"/>
              <a:gd name="connsiteY4" fmla="*/ 0 h 6872288"/>
              <a:gd name="connsiteX0" fmla="*/ 0 w 4260268"/>
              <a:gd name="connsiteY0" fmla="*/ 0 h 7377656"/>
              <a:gd name="connsiteX1" fmla="*/ 4260268 w 4260268"/>
              <a:gd name="connsiteY1" fmla="*/ 0 h 7377656"/>
              <a:gd name="connsiteX2" fmla="*/ 3690720 w 4260268"/>
              <a:gd name="connsiteY2" fmla="*/ 6872288 h 7377656"/>
              <a:gd name="connsiteX3" fmla="*/ 1 w 4260268"/>
              <a:gd name="connsiteY3" fmla="*/ 6858000 h 7377656"/>
              <a:gd name="connsiteX4" fmla="*/ 0 w 4260268"/>
              <a:gd name="connsiteY4" fmla="*/ 0 h 7377656"/>
              <a:gd name="connsiteX0" fmla="*/ 0 w 4312688"/>
              <a:gd name="connsiteY0" fmla="*/ 0 h 7377656"/>
              <a:gd name="connsiteX1" fmla="*/ 4260268 w 4312688"/>
              <a:gd name="connsiteY1" fmla="*/ 0 h 7377656"/>
              <a:gd name="connsiteX2" fmla="*/ 3952169 w 4312688"/>
              <a:gd name="connsiteY2" fmla="*/ 6872288 h 7377656"/>
              <a:gd name="connsiteX3" fmla="*/ 1 w 4312688"/>
              <a:gd name="connsiteY3" fmla="*/ 6858000 h 7377656"/>
              <a:gd name="connsiteX4" fmla="*/ 0 w 4312688"/>
              <a:gd name="connsiteY4" fmla="*/ 0 h 7377656"/>
              <a:gd name="connsiteX0" fmla="*/ 0 w 4312688"/>
              <a:gd name="connsiteY0" fmla="*/ 0 h 6872288"/>
              <a:gd name="connsiteX1" fmla="*/ 4260268 w 4312688"/>
              <a:gd name="connsiteY1" fmla="*/ 0 h 6872288"/>
              <a:gd name="connsiteX2" fmla="*/ 3952169 w 4312688"/>
              <a:gd name="connsiteY2" fmla="*/ 6872288 h 6872288"/>
              <a:gd name="connsiteX3" fmla="*/ 1 w 4312688"/>
              <a:gd name="connsiteY3" fmla="*/ 6858000 h 6872288"/>
              <a:gd name="connsiteX4" fmla="*/ 0 w 4312688"/>
              <a:gd name="connsiteY4" fmla="*/ 0 h 6872288"/>
              <a:gd name="connsiteX0" fmla="*/ 0 w 4260268"/>
              <a:gd name="connsiteY0" fmla="*/ 0 h 6872288"/>
              <a:gd name="connsiteX1" fmla="*/ 4260268 w 4260268"/>
              <a:gd name="connsiteY1" fmla="*/ 0 h 6872288"/>
              <a:gd name="connsiteX2" fmla="*/ 3952169 w 4260268"/>
              <a:gd name="connsiteY2" fmla="*/ 6872288 h 6872288"/>
              <a:gd name="connsiteX3" fmla="*/ 1 w 4260268"/>
              <a:gd name="connsiteY3" fmla="*/ 6858000 h 6872288"/>
              <a:gd name="connsiteX4" fmla="*/ 0 w 4260268"/>
              <a:gd name="connsiteY4" fmla="*/ 0 h 6872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268" h="6872288">
                <a:moveTo>
                  <a:pt x="0" y="0"/>
                </a:moveTo>
                <a:lnTo>
                  <a:pt x="4260268" y="0"/>
                </a:lnTo>
                <a:lnTo>
                  <a:pt x="3952169" y="6872288"/>
                </a:lnTo>
                <a:lnTo>
                  <a:pt x="1" y="6858000"/>
                </a:lnTo>
                <a:cubicBezTo>
                  <a:pt x="1" y="4572000"/>
                  <a:pt x="0" y="2286000"/>
                  <a:pt x="0" y="0"/>
                </a:cubicBezTo>
                <a:close/>
              </a:path>
            </a:pathLst>
          </a:custGeom>
          <a:gradFill flip="none" rotWithShape="1">
            <a:gsLst>
              <a:gs pos="56000">
                <a:srgbClr val="3CA152"/>
              </a:gs>
              <a:gs pos="0">
                <a:schemeClr val="accent4"/>
              </a:gs>
              <a:gs pos="100000">
                <a:schemeClr val="accent3"/>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Picture Placeholder 5">
            <a:extLst>
              <a:ext uri="{FF2B5EF4-FFF2-40B4-BE49-F238E27FC236}">
                <a16:creationId xmlns:a16="http://schemas.microsoft.com/office/drawing/2014/main" id="{1A77D6F5-40D0-5949-9E6B-85C192F53484}"/>
              </a:ext>
            </a:extLst>
          </p:cNvPr>
          <p:cNvSpPr>
            <a:spLocks noGrp="1"/>
          </p:cNvSpPr>
          <p:nvPr>
            <p:ph type="pic" sz="quarter" idx="19"/>
          </p:nvPr>
        </p:nvSpPr>
        <p:spPr>
          <a:xfrm>
            <a:off x="9681882" y="274638"/>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21" name="Text Placeholder 3">
            <a:extLst>
              <a:ext uri="{FF2B5EF4-FFF2-40B4-BE49-F238E27FC236}">
                <a16:creationId xmlns:a16="http://schemas.microsoft.com/office/drawing/2014/main" id="{583D243B-A039-ED45-929B-923C2ABBA4B3}"/>
              </a:ext>
            </a:extLst>
          </p:cNvPr>
          <p:cNvSpPr>
            <a:spLocks noGrp="1"/>
          </p:cNvSpPr>
          <p:nvPr>
            <p:ph type="body" sz="quarter" idx="25" hasCustomPrompt="1"/>
          </p:nvPr>
        </p:nvSpPr>
        <p:spPr>
          <a:xfrm>
            <a:off x="9681882" y="1438835"/>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20" name="Title 6">
            <a:extLst>
              <a:ext uri="{FF2B5EF4-FFF2-40B4-BE49-F238E27FC236}">
                <a16:creationId xmlns:a16="http://schemas.microsoft.com/office/drawing/2014/main" id="{E6D66A6E-22F7-094E-B057-D9F2388D35F1}"/>
              </a:ext>
            </a:extLst>
          </p:cNvPr>
          <p:cNvSpPr>
            <a:spLocks noGrp="1"/>
          </p:cNvSpPr>
          <p:nvPr>
            <p:ph type="title" hasCustomPrompt="1"/>
          </p:nvPr>
        </p:nvSpPr>
        <p:spPr>
          <a:xfrm>
            <a:off x="609600" y="274638"/>
            <a:ext cx="5970494" cy="720785"/>
          </a:xfrm>
        </p:spPr>
        <p:txBody>
          <a:bodyPr/>
          <a:lstStyle>
            <a:lvl1pPr>
              <a:defRPr/>
            </a:lvl1pPr>
          </a:lstStyle>
          <a:p>
            <a:r>
              <a:rPr lang="en-US" dirty="0"/>
              <a:t>Project Team</a:t>
            </a:r>
          </a:p>
        </p:txBody>
      </p:sp>
      <p:sp>
        <p:nvSpPr>
          <p:cNvPr id="25" name="Text Placeholder 2">
            <a:extLst>
              <a:ext uri="{FF2B5EF4-FFF2-40B4-BE49-F238E27FC236}">
                <a16:creationId xmlns:a16="http://schemas.microsoft.com/office/drawing/2014/main" id="{9C0813F6-1524-BE45-800C-72605CB1BF3D}"/>
              </a:ext>
            </a:extLst>
          </p:cNvPr>
          <p:cNvSpPr>
            <a:spLocks noGrp="1"/>
          </p:cNvSpPr>
          <p:nvPr>
            <p:ph type="body" sz="quarter" idx="13" hasCustomPrompt="1"/>
          </p:nvPr>
        </p:nvSpPr>
        <p:spPr>
          <a:xfrm>
            <a:off x="609599" y="1241974"/>
            <a:ext cx="5885329" cy="1041822"/>
          </a:xfrm>
          <a:prstGeom prst="rect">
            <a:avLst/>
          </a:prstGeom>
        </p:spPr>
        <p:txBody>
          <a:bodyPr anchor="ctr">
            <a:noAutofit/>
          </a:bodyPr>
          <a:lstStyle>
            <a:lvl1pPr marL="7937" marR="0" indent="0" algn="l" defTabSz="457200" rtl="0" eaLnBrk="1" fontAlgn="auto" latinLnBrk="0" hangingPunct="1">
              <a:lnSpc>
                <a:spcPts val="2580"/>
              </a:lnSpc>
              <a:spcBef>
                <a:spcPts val="600"/>
              </a:spcBef>
              <a:spcAft>
                <a:spcPts val="0"/>
              </a:spcAft>
              <a:buClr>
                <a:schemeClr val="accent6"/>
              </a:buClr>
              <a:buSzPct val="110000"/>
              <a:buFont typeface="Arial" panose="020B0604020202020204" pitchFamily="34" charset="0"/>
              <a:buNone/>
              <a:tabLst/>
              <a:defRPr sz="2400">
                <a:solidFill>
                  <a:schemeClr val="accent4"/>
                </a:solidFill>
              </a:defRPr>
            </a:lvl1p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dirty="0"/>
              <a:t>Headline or call-out text</a:t>
            </a:r>
          </a:p>
        </p:txBody>
      </p:sp>
      <p:sp>
        <p:nvSpPr>
          <p:cNvPr id="59" name="Picture Placeholder 5">
            <a:extLst>
              <a:ext uri="{FF2B5EF4-FFF2-40B4-BE49-F238E27FC236}">
                <a16:creationId xmlns:a16="http://schemas.microsoft.com/office/drawing/2014/main" id="{67ADCB07-6EE8-BD42-9252-310E57559B5A}"/>
              </a:ext>
            </a:extLst>
          </p:cNvPr>
          <p:cNvSpPr>
            <a:spLocks noGrp="1"/>
          </p:cNvSpPr>
          <p:nvPr>
            <p:ph type="pic" sz="quarter" idx="28"/>
          </p:nvPr>
        </p:nvSpPr>
        <p:spPr>
          <a:xfrm>
            <a:off x="7185211" y="274638"/>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0" name="Text Placeholder 3">
            <a:extLst>
              <a:ext uri="{FF2B5EF4-FFF2-40B4-BE49-F238E27FC236}">
                <a16:creationId xmlns:a16="http://schemas.microsoft.com/office/drawing/2014/main" id="{49697FF4-43A3-4F48-8DBA-6C6ED07D7BD2}"/>
              </a:ext>
            </a:extLst>
          </p:cNvPr>
          <p:cNvSpPr>
            <a:spLocks noGrp="1"/>
          </p:cNvSpPr>
          <p:nvPr>
            <p:ph type="body" sz="quarter" idx="29" hasCustomPrompt="1"/>
          </p:nvPr>
        </p:nvSpPr>
        <p:spPr>
          <a:xfrm>
            <a:off x="7185211" y="1438835"/>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63" name="Picture Placeholder 5">
            <a:extLst>
              <a:ext uri="{FF2B5EF4-FFF2-40B4-BE49-F238E27FC236}">
                <a16:creationId xmlns:a16="http://schemas.microsoft.com/office/drawing/2014/main" id="{0CAD19A0-A4F1-124E-BA13-41CF7E6D5EB2}"/>
              </a:ext>
            </a:extLst>
          </p:cNvPr>
          <p:cNvSpPr>
            <a:spLocks noGrp="1"/>
          </p:cNvSpPr>
          <p:nvPr>
            <p:ph type="pic" sz="quarter" idx="30"/>
          </p:nvPr>
        </p:nvSpPr>
        <p:spPr>
          <a:xfrm>
            <a:off x="9681882" y="190703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4" name="Text Placeholder 3">
            <a:extLst>
              <a:ext uri="{FF2B5EF4-FFF2-40B4-BE49-F238E27FC236}">
                <a16:creationId xmlns:a16="http://schemas.microsoft.com/office/drawing/2014/main" id="{BB7D8E04-C4F2-D342-B0E7-58BEC3115769}"/>
              </a:ext>
            </a:extLst>
          </p:cNvPr>
          <p:cNvSpPr>
            <a:spLocks noGrp="1"/>
          </p:cNvSpPr>
          <p:nvPr>
            <p:ph type="body" sz="quarter" idx="31" hasCustomPrompt="1"/>
          </p:nvPr>
        </p:nvSpPr>
        <p:spPr>
          <a:xfrm>
            <a:off x="9681882" y="307123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65" name="Picture Placeholder 5">
            <a:extLst>
              <a:ext uri="{FF2B5EF4-FFF2-40B4-BE49-F238E27FC236}">
                <a16:creationId xmlns:a16="http://schemas.microsoft.com/office/drawing/2014/main" id="{0ED140C1-1F44-4243-96BB-947E4874D00A}"/>
              </a:ext>
            </a:extLst>
          </p:cNvPr>
          <p:cNvSpPr>
            <a:spLocks noGrp="1"/>
          </p:cNvSpPr>
          <p:nvPr>
            <p:ph type="pic" sz="quarter" idx="32"/>
          </p:nvPr>
        </p:nvSpPr>
        <p:spPr>
          <a:xfrm>
            <a:off x="7185211" y="190703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6" name="Text Placeholder 3">
            <a:extLst>
              <a:ext uri="{FF2B5EF4-FFF2-40B4-BE49-F238E27FC236}">
                <a16:creationId xmlns:a16="http://schemas.microsoft.com/office/drawing/2014/main" id="{559D0A71-29BF-E747-9B56-BC5276E83663}"/>
              </a:ext>
            </a:extLst>
          </p:cNvPr>
          <p:cNvSpPr>
            <a:spLocks noGrp="1"/>
          </p:cNvSpPr>
          <p:nvPr>
            <p:ph type="body" sz="quarter" idx="33" hasCustomPrompt="1"/>
          </p:nvPr>
        </p:nvSpPr>
        <p:spPr>
          <a:xfrm>
            <a:off x="7185211" y="307123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67" name="Picture Placeholder 5">
            <a:extLst>
              <a:ext uri="{FF2B5EF4-FFF2-40B4-BE49-F238E27FC236}">
                <a16:creationId xmlns:a16="http://schemas.microsoft.com/office/drawing/2014/main" id="{E3E13B83-F642-1142-9BCB-022DCAD18E87}"/>
              </a:ext>
            </a:extLst>
          </p:cNvPr>
          <p:cNvSpPr>
            <a:spLocks noGrp="1"/>
          </p:cNvSpPr>
          <p:nvPr>
            <p:ph type="pic" sz="quarter" idx="34"/>
          </p:nvPr>
        </p:nvSpPr>
        <p:spPr>
          <a:xfrm>
            <a:off x="9681882" y="353255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8" name="Text Placeholder 3">
            <a:extLst>
              <a:ext uri="{FF2B5EF4-FFF2-40B4-BE49-F238E27FC236}">
                <a16:creationId xmlns:a16="http://schemas.microsoft.com/office/drawing/2014/main" id="{313E9BE9-BB07-A046-97F4-7738BC0FE715}"/>
              </a:ext>
            </a:extLst>
          </p:cNvPr>
          <p:cNvSpPr>
            <a:spLocks noGrp="1"/>
          </p:cNvSpPr>
          <p:nvPr>
            <p:ph type="body" sz="quarter" idx="35" hasCustomPrompt="1"/>
          </p:nvPr>
        </p:nvSpPr>
        <p:spPr>
          <a:xfrm>
            <a:off x="9681882" y="469675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69" name="Picture Placeholder 5">
            <a:extLst>
              <a:ext uri="{FF2B5EF4-FFF2-40B4-BE49-F238E27FC236}">
                <a16:creationId xmlns:a16="http://schemas.microsoft.com/office/drawing/2014/main" id="{C2AB08BA-EF41-FD4E-8784-92DA6D168ED7}"/>
              </a:ext>
            </a:extLst>
          </p:cNvPr>
          <p:cNvSpPr>
            <a:spLocks noGrp="1"/>
          </p:cNvSpPr>
          <p:nvPr>
            <p:ph type="pic" sz="quarter" idx="36"/>
          </p:nvPr>
        </p:nvSpPr>
        <p:spPr>
          <a:xfrm>
            <a:off x="7185211" y="353255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70" name="Text Placeholder 3">
            <a:extLst>
              <a:ext uri="{FF2B5EF4-FFF2-40B4-BE49-F238E27FC236}">
                <a16:creationId xmlns:a16="http://schemas.microsoft.com/office/drawing/2014/main" id="{277CB25C-CDE6-F644-8CD2-CD47B81E748E}"/>
              </a:ext>
            </a:extLst>
          </p:cNvPr>
          <p:cNvSpPr>
            <a:spLocks noGrp="1"/>
          </p:cNvSpPr>
          <p:nvPr>
            <p:ph type="body" sz="quarter" idx="37" hasCustomPrompt="1"/>
          </p:nvPr>
        </p:nvSpPr>
        <p:spPr>
          <a:xfrm>
            <a:off x="7185211" y="469675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71" name="Picture Placeholder 5">
            <a:extLst>
              <a:ext uri="{FF2B5EF4-FFF2-40B4-BE49-F238E27FC236}">
                <a16:creationId xmlns:a16="http://schemas.microsoft.com/office/drawing/2014/main" id="{0EDC3CBD-2CE2-9743-8328-CEBF7FCD513E}"/>
              </a:ext>
            </a:extLst>
          </p:cNvPr>
          <p:cNvSpPr>
            <a:spLocks noGrp="1"/>
          </p:cNvSpPr>
          <p:nvPr>
            <p:ph type="pic" sz="quarter" idx="38"/>
          </p:nvPr>
        </p:nvSpPr>
        <p:spPr>
          <a:xfrm>
            <a:off x="9681882" y="5159649"/>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72" name="Text Placeholder 3">
            <a:extLst>
              <a:ext uri="{FF2B5EF4-FFF2-40B4-BE49-F238E27FC236}">
                <a16:creationId xmlns:a16="http://schemas.microsoft.com/office/drawing/2014/main" id="{1FF129F0-5136-3A4F-A1DE-D7F97DFA2619}"/>
              </a:ext>
            </a:extLst>
          </p:cNvPr>
          <p:cNvSpPr>
            <a:spLocks noGrp="1"/>
          </p:cNvSpPr>
          <p:nvPr>
            <p:ph type="body" sz="quarter" idx="39" hasCustomPrompt="1"/>
          </p:nvPr>
        </p:nvSpPr>
        <p:spPr>
          <a:xfrm>
            <a:off x="9681882" y="6323846"/>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73" name="Picture Placeholder 5">
            <a:extLst>
              <a:ext uri="{FF2B5EF4-FFF2-40B4-BE49-F238E27FC236}">
                <a16:creationId xmlns:a16="http://schemas.microsoft.com/office/drawing/2014/main" id="{FC216A72-9123-8D47-B9B2-9587EE783AAF}"/>
              </a:ext>
            </a:extLst>
          </p:cNvPr>
          <p:cNvSpPr>
            <a:spLocks noGrp="1"/>
          </p:cNvSpPr>
          <p:nvPr>
            <p:ph type="pic" sz="quarter" idx="40"/>
          </p:nvPr>
        </p:nvSpPr>
        <p:spPr>
          <a:xfrm>
            <a:off x="7185211" y="5159649"/>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74" name="Text Placeholder 3">
            <a:extLst>
              <a:ext uri="{FF2B5EF4-FFF2-40B4-BE49-F238E27FC236}">
                <a16:creationId xmlns:a16="http://schemas.microsoft.com/office/drawing/2014/main" id="{2205002D-E662-AA44-9E51-CB08565E9186}"/>
              </a:ext>
            </a:extLst>
          </p:cNvPr>
          <p:cNvSpPr>
            <a:spLocks noGrp="1"/>
          </p:cNvSpPr>
          <p:nvPr>
            <p:ph type="body" sz="quarter" idx="41" hasCustomPrompt="1"/>
          </p:nvPr>
        </p:nvSpPr>
        <p:spPr>
          <a:xfrm>
            <a:off x="7185211" y="6323846"/>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dirty="0"/>
              <a:t>Click to Add</a:t>
            </a:r>
          </a:p>
        </p:txBody>
      </p:sp>
      <p:sp>
        <p:nvSpPr>
          <p:cNvPr id="28" name="Slide Number Placeholder 9">
            <a:extLst>
              <a:ext uri="{FF2B5EF4-FFF2-40B4-BE49-F238E27FC236}">
                <a16:creationId xmlns:a16="http://schemas.microsoft.com/office/drawing/2014/main" id="{9CFD2C82-3DC7-D04F-A31F-A6F61D2806EC}"/>
              </a:ext>
            </a:extLst>
          </p:cNvPr>
          <p:cNvSpPr txBox="1">
            <a:spLocks/>
          </p:cNvSpPr>
          <p:nvPr userDrawn="1"/>
        </p:nvSpPr>
        <p:spPr>
          <a:xfrm>
            <a:off x="378587"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latin typeface="Arial" charset="0"/>
                <a:cs typeface="Arial" charset="0"/>
              </a:rPr>
              <a:pPr/>
              <a:t>‹#›</a:t>
            </a:fld>
            <a:endParaRPr lang="en-US" dirty="0"/>
          </a:p>
        </p:txBody>
      </p:sp>
      <p:sp>
        <p:nvSpPr>
          <p:cNvPr id="6" name="Text Placeholder 5">
            <a:extLst>
              <a:ext uri="{FF2B5EF4-FFF2-40B4-BE49-F238E27FC236}">
                <a16:creationId xmlns:a16="http://schemas.microsoft.com/office/drawing/2014/main" id="{DC4C8E67-7CE2-3346-BC21-22597B94EBA8}"/>
              </a:ext>
            </a:extLst>
          </p:cNvPr>
          <p:cNvSpPr>
            <a:spLocks noGrp="1"/>
          </p:cNvSpPr>
          <p:nvPr>
            <p:ph type="body" sz="quarter" idx="42"/>
          </p:nvPr>
        </p:nvSpPr>
        <p:spPr>
          <a:xfrm>
            <a:off x="609600" y="2547938"/>
            <a:ext cx="5884863" cy="3560762"/>
          </a:xfrm>
        </p:spPr>
        <p:txBody>
          <a:bodyPr/>
          <a:lstStyle/>
          <a:p>
            <a:pPr lvl="0"/>
            <a:r>
              <a:rPr lang="en-US"/>
              <a:t>Click to edit Master text styles</a:t>
            </a:r>
          </a:p>
        </p:txBody>
      </p:sp>
    </p:spTree>
    <p:extLst>
      <p:ext uri="{BB962C8B-B14F-4D97-AF65-F5344CB8AC3E}">
        <p14:creationId xmlns:p14="http://schemas.microsoft.com/office/powerpoint/2010/main" val="411891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theme" Target="../theme/theme2.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8" Type="http://schemas.openxmlformats.org/officeDocument/2006/relationships/slideLayout" Target="../slideLayouts/slideLayout42.xml"/><Relationship Id="rId3"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9" Type="http://schemas.openxmlformats.org/officeDocument/2006/relationships/theme" Target="../theme/theme3.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slideLayout" Target="../slideLayouts/slideLayout110.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slideLayout" Target="../slideLayouts/slideLayout109.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8" Type="http://schemas.openxmlformats.org/officeDocument/2006/relationships/slideLayout" Target="../slideLayouts/slideLayout80.xml"/><Relationship Id="rId3"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21" Type="http://schemas.openxmlformats.org/officeDocument/2006/relationships/slideLayout" Target="../slideLayouts/slideLayout131.xml"/><Relationship Id="rId34" Type="http://schemas.openxmlformats.org/officeDocument/2006/relationships/slideLayout" Target="../slideLayouts/slideLayout144.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33" Type="http://schemas.openxmlformats.org/officeDocument/2006/relationships/slideLayout" Target="../slideLayouts/slideLayout143.xml"/><Relationship Id="rId38" Type="http://schemas.openxmlformats.org/officeDocument/2006/relationships/theme" Target="../theme/theme4.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29" Type="http://schemas.openxmlformats.org/officeDocument/2006/relationships/slideLayout" Target="../slideLayouts/slideLayout139.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32" Type="http://schemas.openxmlformats.org/officeDocument/2006/relationships/slideLayout" Target="../slideLayouts/slideLayout142.xml"/><Relationship Id="rId37" Type="http://schemas.openxmlformats.org/officeDocument/2006/relationships/slideLayout" Target="../slideLayouts/slideLayout147.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36" Type="http://schemas.openxmlformats.org/officeDocument/2006/relationships/slideLayout" Target="../slideLayouts/slideLayout146.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31" Type="http://schemas.openxmlformats.org/officeDocument/2006/relationships/slideLayout" Target="../slideLayouts/slideLayout141.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 Id="rId35" Type="http://schemas.openxmlformats.org/officeDocument/2006/relationships/slideLayout" Target="../slideLayouts/slideLayout145.xml"/><Relationship Id="rId8" Type="http://schemas.openxmlformats.org/officeDocument/2006/relationships/slideLayout" Target="../slideLayouts/slideLayout118.xml"/><Relationship Id="rId3" Type="http://schemas.openxmlformats.org/officeDocument/2006/relationships/slideLayout" Target="../slideLayouts/slideLayout11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9" Type="http://schemas.openxmlformats.org/officeDocument/2006/relationships/slideLayout" Target="../slideLayouts/slideLayout186.xml"/><Relationship Id="rId21" Type="http://schemas.openxmlformats.org/officeDocument/2006/relationships/slideLayout" Target="../slideLayouts/slideLayout168.xml"/><Relationship Id="rId34" Type="http://schemas.openxmlformats.org/officeDocument/2006/relationships/slideLayout" Target="../slideLayouts/slideLayout181.xml"/><Relationship Id="rId7" Type="http://schemas.openxmlformats.org/officeDocument/2006/relationships/slideLayout" Target="../slideLayouts/slideLayout15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29" Type="http://schemas.openxmlformats.org/officeDocument/2006/relationships/slideLayout" Target="../slideLayouts/slideLayout176.xml"/><Relationship Id="rId41" Type="http://schemas.openxmlformats.org/officeDocument/2006/relationships/theme" Target="../theme/theme5.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32" Type="http://schemas.openxmlformats.org/officeDocument/2006/relationships/slideLayout" Target="../slideLayouts/slideLayout179.xml"/><Relationship Id="rId37" Type="http://schemas.openxmlformats.org/officeDocument/2006/relationships/slideLayout" Target="../slideLayouts/slideLayout184.xml"/><Relationship Id="rId40" Type="http://schemas.openxmlformats.org/officeDocument/2006/relationships/slideLayout" Target="../slideLayouts/slideLayout187.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36" Type="http://schemas.openxmlformats.org/officeDocument/2006/relationships/slideLayout" Target="../slideLayouts/slideLayout183.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31" Type="http://schemas.openxmlformats.org/officeDocument/2006/relationships/slideLayout" Target="../slideLayouts/slideLayout178.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30" Type="http://schemas.openxmlformats.org/officeDocument/2006/relationships/slideLayout" Target="../slideLayouts/slideLayout177.xml"/><Relationship Id="rId35" Type="http://schemas.openxmlformats.org/officeDocument/2006/relationships/slideLayout" Target="../slideLayouts/slideLayout182.xml"/><Relationship Id="rId8" Type="http://schemas.openxmlformats.org/officeDocument/2006/relationships/slideLayout" Target="../slideLayouts/slideLayout155.xml"/><Relationship Id="rId3" Type="http://schemas.openxmlformats.org/officeDocument/2006/relationships/slideLayout" Target="../slideLayouts/slideLayout150.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33" Type="http://schemas.openxmlformats.org/officeDocument/2006/relationships/slideLayout" Target="../slideLayouts/slideLayout180.xml"/><Relationship Id="rId38" Type="http://schemas.openxmlformats.org/officeDocument/2006/relationships/slideLayout" Target="../slideLayouts/slideLayout1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720785"/>
          </a:xfrm>
          <a:prstGeom prst="rect">
            <a:avLst/>
          </a:prstGeom>
        </p:spPr>
        <p:txBody>
          <a:bodyPr vert="horz" lIns="91440" tIns="45720" rIns="91440" bIns="45720" rtlCol="0" anchor="ctr">
            <a:normAutofit/>
          </a:bodyPr>
          <a:lstStyle/>
          <a:p>
            <a:r>
              <a:rPr lang="en-US" dirty="0"/>
              <a:t>Click to edit slide header</a:t>
            </a:r>
          </a:p>
        </p:txBody>
      </p:sp>
      <p:sp>
        <p:nvSpPr>
          <p:cNvPr id="14" name="Slide Number Placeholder 13">
            <a:extLst>
              <a:ext uri="{FF2B5EF4-FFF2-40B4-BE49-F238E27FC236}">
                <a16:creationId xmlns:a16="http://schemas.microsoft.com/office/drawing/2014/main" id="{46914425-A1E0-AF42-BB90-A4277F280054}"/>
              </a:ext>
            </a:extLst>
          </p:cNvPr>
          <p:cNvSpPr>
            <a:spLocks noGrp="1"/>
          </p:cNvSpPr>
          <p:nvPr>
            <p:ph type="sldNum" sz="quarter" idx="4"/>
          </p:nvPr>
        </p:nvSpPr>
        <p:spPr>
          <a:xfrm>
            <a:off x="11423678" y="6108144"/>
            <a:ext cx="462023"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100">
                <a:solidFill>
                  <a:schemeClr val="bg1"/>
                </a:solidFill>
              </a:defRPr>
            </a:lvl1pPr>
          </a:lstStyle>
          <a:p>
            <a:fld id="{48F63A3B-78C7-47BE-AE5E-E10140E04643}" type="slidenum">
              <a:rPr lang="en-US" smtClean="0">
                <a:latin typeface="Arial" charset="0"/>
                <a:cs typeface="Arial" charset="0"/>
              </a:rPr>
              <a:pPr/>
              <a:t>‹#›</a:t>
            </a:fld>
            <a:endParaRPr lang="en-US" dirty="0"/>
          </a:p>
        </p:txBody>
      </p:sp>
      <p:sp>
        <p:nvSpPr>
          <p:cNvPr id="5" name="Text Placeholder 4">
            <a:extLst>
              <a:ext uri="{FF2B5EF4-FFF2-40B4-BE49-F238E27FC236}">
                <a16:creationId xmlns:a16="http://schemas.microsoft.com/office/drawing/2014/main" id="{C781C2CF-FC65-6849-93B4-FB81B36D52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7239989"/>
      </p:ext>
    </p:extLst>
  </p:cSld>
  <p:clrMap bg1="lt1" tx1="dk1" bg2="lt2" tx2="dk2" accent1="accent1" accent2="accent2" accent3="accent3" accent4="accent4" accent5="accent5" accent6="accent6" hlink="hlink" folHlink="folHlink"/>
  <p:sldLayoutIdLst>
    <p:sldLayoutId id="2147483689" r:id="rId1"/>
    <p:sldLayoutId id="2147483717" r:id="rId2"/>
    <p:sldLayoutId id="2147483711" r:id="rId3"/>
    <p:sldLayoutId id="2147483713" r:id="rId4"/>
    <p:sldLayoutId id="2147483712" r:id="rId5"/>
    <p:sldLayoutId id="2147483694" r:id="rId6"/>
    <p:sldLayoutId id="2147483716" r:id="rId7"/>
    <p:sldLayoutId id="2147483715" r:id="rId8"/>
    <p:sldLayoutId id="2147483714" r:id="rId9"/>
    <p:sldLayoutId id="2147483707" r:id="rId10"/>
    <p:sldLayoutId id="2147483708" r:id="rId11"/>
    <p:sldLayoutId id="2147483773" r:id="rId12"/>
    <p:sldLayoutId id="2147483774" r:id="rId13"/>
    <p:sldLayoutId id="2147483728" r:id="rId14"/>
    <p:sldLayoutId id="2147483772" r:id="rId15"/>
    <p:sldLayoutId id="2147483720" r:id="rId16"/>
    <p:sldLayoutId id="2147483725" r:id="rId17"/>
    <p:sldLayoutId id="2147483721" r:id="rId18"/>
    <p:sldLayoutId id="2147483724" r:id="rId19"/>
    <p:sldLayoutId id="2147483719" r:id="rId20"/>
    <p:sldLayoutId id="2147483723" r:id="rId21"/>
    <p:sldLayoutId id="2147483718" r:id="rId22"/>
    <p:sldLayoutId id="2147483722" r:id="rId23"/>
    <p:sldLayoutId id="2147483726" r:id="rId24"/>
    <p:sldLayoutId id="2147483727" r:id="rId25"/>
    <p:sldLayoutId id="2147483729" r:id="rId26"/>
    <p:sldLayoutId id="2147483775" r:id="rId27"/>
    <p:sldLayoutId id="2147483802" r:id="rId28"/>
    <p:sldLayoutId id="2147483803" r:id="rId29"/>
    <p:sldLayoutId id="2147483804" r:id="rId30"/>
    <p:sldLayoutId id="2147483805" r:id="rId31"/>
    <p:sldLayoutId id="2147483806" r:id="rId32"/>
    <p:sldLayoutId id="2147483807" r:id="rId33"/>
    <p:sldLayoutId id="2147483808" r:id="rId3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p:titleStyle>
    <p:bodyStyle>
      <a:lvl1pPr marL="293687" marR="0" indent="-28575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Char char="•"/>
        <a:tabLst/>
        <a:defRPr sz="24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720785"/>
          </a:xfrm>
          <a:prstGeom prst="rect">
            <a:avLst/>
          </a:prstGeom>
        </p:spPr>
        <p:txBody>
          <a:bodyPr vert="horz" lIns="91440" tIns="45720" rIns="91440" bIns="45720" rtlCol="0" anchor="ctr">
            <a:normAutofit/>
          </a:bodyPr>
          <a:lstStyle/>
          <a:p>
            <a:r>
              <a:rPr lang="en-US" dirty="0"/>
              <a:t>Click to edit slide header</a:t>
            </a:r>
          </a:p>
        </p:txBody>
      </p:sp>
      <p:sp>
        <p:nvSpPr>
          <p:cNvPr id="14" name="Slide Number Placeholder 13">
            <a:extLst>
              <a:ext uri="{FF2B5EF4-FFF2-40B4-BE49-F238E27FC236}">
                <a16:creationId xmlns:a16="http://schemas.microsoft.com/office/drawing/2014/main" id="{46914425-A1E0-AF42-BB90-A4277F280054}"/>
              </a:ext>
            </a:extLst>
          </p:cNvPr>
          <p:cNvSpPr>
            <a:spLocks noGrp="1"/>
          </p:cNvSpPr>
          <p:nvPr>
            <p:ph type="sldNum" sz="quarter" idx="4"/>
          </p:nvPr>
        </p:nvSpPr>
        <p:spPr>
          <a:xfrm>
            <a:off x="11423678" y="6108144"/>
            <a:ext cx="462023"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100">
                <a:solidFill>
                  <a:schemeClr val="bg1"/>
                </a:solidFill>
              </a:defRPr>
            </a:lvl1pPr>
          </a:lstStyle>
          <a:p>
            <a:fld id="{48F63A3B-78C7-47BE-AE5E-E10140E04643}" type="slidenum">
              <a:rPr lang="en-US" smtClean="0">
                <a:latin typeface="Arial" charset="0"/>
                <a:cs typeface="Arial" charset="0"/>
              </a:rPr>
              <a:pPr/>
              <a:t>‹#›</a:t>
            </a:fld>
            <a:endParaRPr lang="en-US" dirty="0"/>
          </a:p>
        </p:txBody>
      </p:sp>
      <p:sp>
        <p:nvSpPr>
          <p:cNvPr id="5" name="Text Placeholder 4">
            <a:extLst>
              <a:ext uri="{FF2B5EF4-FFF2-40B4-BE49-F238E27FC236}">
                <a16:creationId xmlns:a16="http://schemas.microsoft.com/office/drawing/2014/main" id="{C781C2CF-FC65-6849-93B4-FB81B36D52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003019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p:titleStyle>
    <p:bodyStyle>
      <a:lvl1pPr marL="293687" marR="0" indent="-28575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Char char="•"/>
        <a:tabLst/>
        <a:defRPr sz="24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720785"/>
          </a:xfrm>
          <a:prstGeom prst="rect">
            <a:avLst/>
          </a:prstGeom>
        </p:spPr>
        <p:txBody>
          <a:bodyPr vert="horz" lIns="91440" tIns="45720" rIns="91440" bIns="45720" rtlCol="0" anchor="ctr">
            <a:normAutofit/>
          </a:bodyPr>
          <a:lstStyle/>
          <a:p>
            <a:r>
              <a:rPr lang="en-US" dirty="0"/>
              <a:t>Click to edit slide header</a:t>
            </a:r>
          </a:p>
        </p:txBody>
      </p:sp>
      <p:sp>
        <p:nvSpPr>
          <p:cNvPr id="14" name="Slide Number Placeholder 13">
            <a:extLst>
              <a:ext uri="{FF2B5EF4-FFF2-40B4-BE49-F238E27FC236}">
                <a16:creationId xmlns:a16="http://schemas.microsoft.com/office/drawing/2014/main" id="{46914425-A1E0-AF42-BB90-A4277F280054}"/>
              </a:ext>
            </a:extLst>
          </p:cNvPr>
          <p:cNvSpPr>
            <a:spLocks noGrp="1"/>
          </p:cNvSpPr>
          <p:nvPr>
            <p:ph type="sldNum" sz="quarter" idx="4"/>
          </p:nvPr>
        </p:nvSpPr>
        <p:spPr>
          <a:xfrm>
            <a:off x="11423678" y="6108144"/>
            <a:ext cx="462023"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100">
                <a:solidFill>
                  <a:schemeClr val="bg1"/>
                </a:solidFill>
              </a:defRPr>
            </a:lvl1pPr>
          </a:lstStyle>
          <a:p>
            <a:fld id="{48F63A3B-78C7-47BE-AE5E-E10140E04643}" type="slidenum">
              <a:rPr lang="en-US" smtClean="0">
                <a:latin typeface="Arial" charset="0"/>
                <a:cs typeface="Arial" charset="0"/>
              </a:rPr>
              <a:pPr/>
              <a:t>‹#›</a:t>
            </a:fld>
            <a:endParaRPr lang="en-US" dirty="0"/>
          </a:p>
        </p:txBody>
      </p:sp>
      <p:sp>
        <p:nvSpPr>
          <p:cNvPr id="5" name="Text Placeholder 4">
            <a:extLst>
              <a:ext uri="{FF2B5EF4-FFF2-40B4-BE49-F238E27FC236}">
                <a16:creationId xmlns:a16="http://schemas.microsoft.com/office/drawing/2014/main" id="{C781C2CF-FC65-6849-93B4-FB81B36D52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4371538"/>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 id="2147483879" r:id="rId20"/>
    <p:sldLayoutId id="2147483880" r:id="rId21"/>
    <p:sldLayoutId id="2147483881" r:id="rId22"/>
    <p:sldLayoutId id="2147483882" r:id="rId23"/>
    <p:sldLayoutId id="2147483883" r:id="rId24"/>
    <p:sldLayoutId id="2147483884" r:id="rId25"/>
    <p:sldLayoutId id="2147483885" r:id="rId26"/>
    <p:sldLayoutId id="2147483886" r:id="rId27"/>
    <p:sldLayoutId id="2147483887" r:id="rId28"/>
    <p:sldLayoutId id="2147483888" r:id="rId29"/>
    <p:sldLayoutId id="2147483889" r:id="rId30"/>
    <p:sldLayoutId id="2147483890" r:id="rId31"/>
    <p:sldLayoutId id="2147483891" r:id="rId32"/>
    <p:sldLayoutId id="2147483892" r:id="rId33"/>
    <p:sldLayoutId id="2147483893" r:id="rId34"/>
    <p:sldLayoutId id="2147483894" r:id="rId35"/>
    <p:sldLayoutId id="2147483895" r:id="rId36"/>
    <p:sldLayoutId id="2147483896" r:id="rId37"/>
    <p:sldLayoutId id="2147483897" r:id="rId38"/>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p:titleStyle>
    <p:bodyStyle>
      <a:lvl1pPr marL="293687" marR="0" indent="-28575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Char char="•"/>
        <a:tabLst/>
        <a:defRPr sz="24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720785"/>
          </a:xfrm>
          <a:prstGeom prst="rect">
            <a:avLst/>
          </a:prstGeom>
        </p:spPr>
        <p:txBody>
          <a:bodyPr vert="horz" lIns="91440" tIns="45720" rIns="91440" bIns="45720" rtlCol="0" anchor="ctr">
            <a:normAutofit/>
          </a:bodyPr>
          <a:lstStyle/>
          <a:p>
            <a:r>
              <a:rPr lang="en-US" dirty="0"/>
              <a:t>Click to edit slide header</a:t>
            </a:r>
          </a:p>
        </p:txBody>
      </p:sp>
      <p:sp>
        <p:nvSpPr>
          <p:cNvPr id="14" name="Slide Number Placeholder 13">
            <a:extLst>
              <a:ext uri="{FF2B5EF4-FFF2-40B4-BE49-F238E27FC236}">
                <a16:creationId xmlns:a16="http://schemas.microsoft.com/office/drawing/2014/main" id="{46914425-A1E0-AF42-BB90-A4277F280054}"/>
              </a:ext>
            </a:extLst>
          </p:cNvPr>
          <p:cNvSpPr>
            <a:spLocks noGrp="1"/>
          </p:cNvSpPr>
          <p:nvPr>
            <p:ph type="sldNum" sz="quarter" idx="4"/>
          </p:nvPr>
        </p:nvSpPr>
        <p:spPr>
          <a:xfrm>
            <a:off x="11423678" y="6108144"/>
            <a:ext cx="462023"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100">
                <a:solidFill>
                  <a:schemeClr val="bg1"/>
                </a:solidFill>
              </a:defRPr>
            </a:lvl1pPr>
          </a:lstStyle>
          <a:p>
            <a:fld id="{48F63A3B-78C7-47BE-AE5E-E10140E04643}" type="slidenum">
              <a:rPr lang="en-US" smtClean="0">
                <a:latin typeface="Arial" charset="0"/>
                <a:cs typeface="Arial" charset="0"/>
              </a:rPr>
              <a:pPr/>
              <a:t>‹#›</a:t>
            </a:fld>
            <a:endParaRPr lang="en-US" dirty="0"/>
          </a:p>
        </p:txBody>
      </p:sp>
      <p:sp>
        <p:nvSpPr>
          <p:cNvPr id="5" name="Text Placeholder 4">
            <a:extLst>
              <a:ext uri="{FF2B5EF4-FFF2-40B4-BE49-F238E27FC236}">
                <a16:creationId xmlns:a16="http://schemas.microsoft.com/office/drawing/2014/main" id="{C781C2CF-FC65-6849-93B4-FB81B36D52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96086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 id="2147483918" r:id="rId19"/>
    <p:sldLayoutId id="2147483919" r:id="rId20"/>
    <p:sldLayoutId id="2147483920" r:id="rId21"/>
    <p:sldLayoutId id="2147483921" r:id="rId22"/>
    <p:sldLayoutId id="2147483922" r:id="rId23"/>
    <p:sldLayoutId id="2147483923" r:id="rId24"/>
    <p:sldLayoutId id="2147483924" r:id="rId25"/>
    <p:sldLayoutId id="2147483925" r:id="rId26"/>
    <p:sldLayoutId id="2147483926" r:id="rId27"/>
    <p:sldLayoutId id="2147483927" r:id="rId28"/>
    <p:sldLayoutId id="2147483928" r:id="rId29"/>
    <p:sldLayoutId id="2147483929" r:id="rId30"/>
    <p:sldLayoutId id="2147483930" r:id="rId31"/>
    <p:sldLayoutId id="2147483931" r:id="rId32"/>
    <p:sldLayoutId id="2147483932" r:id="rId33"/>
    <p:sldLayoutId id="2147483933" r:id="rId34"/>
    <p:sldLayoutId id="2147483934" r:id="rId35"/>
    <p:sldLayoutId id="2147483935" r:id="rId36"/>
    <p:sldLayoutId id="2147483936"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p:titleStyle>
    <p:bodyStyle>
      <a:lvl1pPr marL="293687" marR="0" indent="-28575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Char char="•"/>
        <a:tabLst/>
        <a:defRPr sz="24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720785"/>
          </a:xfrm>
          <a:prstGeom prst="rect">
            <a:avLst/>
          </a:prstGeom>
        </p:spPr>
        <p:txBody>
          <a:bodyPr vert="horz" lIns="91440" tIns="45720" rIns="91440" bIns="45720" rtlCol="0" anchor="ctr">
            <a:normAutofit/>
          </a:bodyPr>
          <a:lstStyle/>
          <a:p>
            <a:r>
              <a:rPr lang="en-US" dirty="0"/>
              <a:t>Click to edit slide header</a:t>
            </a:r>
          </a:p>
        </p:txBody>
      </p:sp>
      <p:sp>
        <p:nvSpPr>
          <p:cNvPr id="14" name="Slide Number Placeholder 13">
            <a:extLst>
              <a:ext uri="{FF2B5EF4-FFF2-40B4-BE49-F238E27FC236}">
                <a16:creationId xmlns:a16="http://schemas.microsoft.com/office/drawing/2014/main" id="{46914425-A1E0-AF42-BB90-A4277F280054}"/>
              </a:ext>
            </a:extLst>
          </p:cNvPr>
          <p:cNvSpPr>
            <a:spLocks noGrp="1"/>
          </p:cNvSpPr>
          <p:nvPr>
            <p:ph type="sldNum" sz="quarter" idx="4"/>
          </p:nvPr>
        </p:nvSpPr>
        <p:spPr>
          <a:xfrm>
            <a:off x="11423679" y="6108146"/>
            <a:ext cx="462023" cy="365125"/>
          </a:xfrm>
          <a:prstGeom prst="rect">
            <a:avLst/>
          </a:prstGeom>
        </p:spPr>
        <p:txBody>
          <a:bodyPr vert="horz" lIns="91440" tIns="45720" rIns="91440" bIns="45720" rtlCol="0" anchor="ctr"/>
          <a:lstStyle>
            <a:lvl1pPr marL="0" marR="0" indent="0" algn="ctr" defTabSz="685800" rtl="0" eaLnBrk="1" fontAlgn="auto" latinLnBrk="0" hangingPunct="1">
              <a:lnSpc>
                <a:spcPct val="100000"/>
              </a:lnSpc>
              <a:spcBef>
                <a:spcPts val="0"/>
              </a:spcBef>
              <a:spcAft>
                <a:spcPts val="0"/>
              </a:spcAft>
              <a:buClrTx/>
              <a:buSzTx/>
              <a:buFontTx/>
              <a:buNone/>
              <a:tabLst/>
              <a:defRPr sz="825">
                <a:solidFill>
                  <a:schemeClr val="bg1"/>
                </a:solidFill>
              </a:defRPr>
            </a:lvl1pPr>
          </a:lstStyle>
          <a:p>
            <a:fld id="{48F63A3B-78C7-47BE-AE5E-E10140E04643}" type="slidenum">
              <a:rPr lang="en-US" smtClean="0">
                <a:latin typeface="Arial" charset="0"/>
                <a:cs typeface="Arial" charset="0"/>
              </a:rPr>
              <a:pPr/>
              <a:t>‹#›</a:t>
            </a:fld>
            <a:endParaRPr lang="en-US" dirty="0"/>
          </a:p>
        </p:txBody>
      </p:sp>
      <p:sp>
        <p:nvSpPr>
          <p:cNvPr id="5" name="Text Placeholder 4">
            <a:extLst>
              <a:ext uri="{FF2B5EF4-FFF2-40B4-BE49-F238E27FC236}">
                <a16:creationId xmlns:a16="http://schemas.microsoft.com/office/drawing/2014/main" id="{C781C2CF-FC65-6849-93B4-FB81B36D52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2740989"/>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 id="2147483954" r:id="rId17"/>
    <p:sldLayoutId id="2147483955" r:id="rId18"/>
    <p:sldLayoutId id="2147483956" r:id="rId19"/>
    <p:sldLayoutId id="2147483957" r:id="rId20"/>
    <p:sldLayoutId id="2147483958" r:id="rId21"/>
    <p:sldLayoutId id="2147483959" r:id="rId22"/>
    <p:sldLayoutId id="2147483960" r:id="rId23"/>
    <p:sldLayoutId id="2147483961" r:id="rId24"/>
    <p:sldLayoutId id="2147483962" r:id="rId25"/>
    <p:sldLayoutId id="2147483963" r:id="rId26"/>
    <p:sldLayoutId id="2147483964" r:id="rId27"/>
    <p:sldLayoutId id="2147483965" r:id="rId28"/>
    <p:sldLayoutId id="2147483966" r:id="rId29"/>
    <p:sldLayoutId id="2147483967" r:id="rId30"/>
    <p:sldLayoutId id="2147483968" r:id="rId31"/>
    <p:sldLayoutId id="2147483969" r:id="rId32"/>
    <p:sldLayoutId id="2147483970" r:id="rId33"/>
    <p:sldLayoutId id="2147483971" r:id="rId34"/>
    <p:sldLayoutId id="2147483972" r:id="rId35"/>
    <p:sldLayoutId id="2147483973" r:id="rId36"/>
    <p:sldLayoutId id="2147483974" r:id="rId37"/>
    <p:sldLayoutId id="2147483975" r:id="rId38"/>
    <p:sldLayoutId id="2147483976" r:id="rId39"/>
    <p:sldLayoutId id="2147483977" r:id="rId40"/>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defTabSz="342900" rtl="0" eaLnBrk="1" latinLnBrk="0" hangingPunct="1">
        <a:spcBef>
          <a:spcPct val="0"/>
        </a:spcBef>
        <a:buNone/>
        <a:defRPr sz="2850" b="0" i="0" kern="1200" cap="none" spc="75" baseline="0">
          <a:solidFill>
            <a:schemeClr val="tx1"/>
          </a:solidFill>
          <a:latin typeface="Arial" charset="0"/>
          <a:ea typeface="Arial" charset="0"/>
          <a:cs typeface="Arial" charset="0"/>
        </a:defRPr>
      </a:lvl1pPr>
    </p:titleStyle>
    <p:bodyStyle>
      <a:lvl1pPr marL="220265" marR="0" indent="-214313" algn="l" defTabSz="342900" rtl="0" eaLnBrk="1" fontAlgn="auto" latinLnBrk="0" hangingPunct="1">
        <a:lnSpc>
          <a:spcPct val="100000"/>
        </a:lnSpc>
        <a:spcBef>
          <a:spcPts val="450"/>
        </a:spcBef>
        <a:spcAft>
          <a:spcPts val="0"/>
        </a:spcAft>
        <a:buClr>
          <a:schemeClr val="tx2"/>
        </a:buClr>
        <a:buSzPct val="11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348854" marR="0" indent="-167879" algn="l" defTabSz="342900" rtl="0" eaLnBrk="1" fontAlgn="auto" latinLnBrk="0" hangingPunct="1">
        <a:lnSpc>
          <a:spcPct val="100000"/>
        </a:lnSpc>
        <a:spcBef>
          <a:spcPts val="450"/>
        </a:spcBef>
        <a:spcAft>
          <a:spcPts val="0"/>
        </a:spcAft>
        <a:buClr>
          <a:schemeClr val="tx2"/>
        </a:buClr>
        <a:buSzPct val="100000"/>
        <a:buFont typeface="Arial" panose="020B0604020202020204" pitchFamily="34" charset="0"/>
        <a:buChar char="•"/>
        <a:tabLst/>
        <a:defRPr sz="15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515541" marR="0" indent="-166688" algn="l" defTabSz="342900" rtl="0" eaLnBrk="1" fontAlgn="auto" latinLnBrk="0" hangingPunct="1">
        <a:lnSpc>
          <a:spcPct val="100000"/>
        </a:lnSpc>
        <a:spcBef>
          <a:spcPts val="450"/>
        </a:spcBef>
        <a:spcAft>
          <a:spcPts val="0"/>
        </a:spcAft>
        <a:buClr>
          <a:schemeClr val="tx2"/>
        </a:buClr>
        <a:buSzPct val="100000"/>
        <a:buFont typeface="Arial" panose="020B0604020202020204" pitchFamily="34" charset="0"/>
        <a:buChar char="•"/>
        <a:tabLst/>
        <a:defRPr sz="135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90563" marR="0" indent="-167879" algn="l" defTabSz="342900" rtl="0" eaLnBrk="1" fontAlgn="auto" latinLnBrk="0" hangingPunct="1">
        <a:lnSpc>
          <a:spcPct val="100000"/>
        </a:lnSpc>
        <a:spcBef>
          <a:spcPts val="450"/>
        </a:spcBef>
        <a:spcAft>
          <a:spcPts val="0"/>
        </a:spcAft>
        <a:buClr>
          <a:schemeClr val="tx2"/>
        </a:buClr>
        <a:buSzTx/>
        <a:buFont typeface="Arial" panose="020B0604020202020204" pitchFamily="34" charset="0"/>
        <a:buChar char="•"/>
        <a:tabLst/>
        <a:defRPr sz="1200" kern="1200" baseline="0">
          <a:solidFill>
            <a:schemeClr val="accent2"/>
          </a:solidFill>
          <a:latin typeface="Arial" panose="020B0604020202020204" pitchFamily="34" charset="0"/>
          <a:ea typeface="+mn-ea"/>
          <a:cs typeface="Arial" panose="020B0604020202020204" pitchFamily="34" charset="0"/>
        </a:defRPr>
      </a:lvl4pPr>
      <a:lvl5pPr marL="821531" marR="0" indent="-116681" algn="l" defTabSz="342900" rtl="0" eaLnBrk="1" fontAlgn="auto" latinLnBrk="0" hangingPunct="1">
        <a:lnSpc>
          <a:spcPct val="100000"/>
        </a:lnSpc>
        <a:spcBef>
          <a:spcPts val="450"/>
        </a:spcBef>
        <a:spcAft>
          <a:spcPts val="0"/>
        </a:spcAft>
        <a:buClr>
          <a:schemeClr val="tx2"/>
        </a:buClr>
        <a:buSzTx/>
        <a:buFont typeface="Arial" panose="020B0604020202020204" pitchFamily="34" charset="0"/>
        <a:buChar char="•"/>
        <a:tabLst/>
        <a:defRPr sz="1050" kern="1200">
          <a:solidFill>
            <a:schemeClr val="accent2"/>
          </a:solidFill>
          <a:latin typeface="Arial" panose="020B0604020202020204" pitchFamily="34" charset="0"/>
          <a:ea typeface="Microsoft Sans Serif" charset="0"/>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102.png"/></Relationships>
</file>

<file path=ppt/slides/_rels/slide1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106.jpeg"/><Relationship Id="rId4" Type="http://schemas.openxmlformats.org/officeDocument/2006/relationships/image" Target="../media/image105.png"/></Relationships>
</file>

<file path=ppt/slides/_rels/slide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108.jpeg"/></Relationships>
</file>

<file path=ppt/slides/_rels/slide15.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jp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112.jpg"/><Relationship Id="rId5" Type="http://schemas.openxmlformats.org/officeDocument/2006/relationships/image" Target="../media/image111.png"/><Relationship Id="rId4" Type="http://schemas.openxmlformats.org/officeDocument/2006/relationships/image" Target="../media/image1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117.png"/><Relationship Id="rId4" Type="http://schemas.openxmlformats.org/officeDocument/2006/relationships/image" Target="../media/image116.png"/></Relationships>
</file>

<file path=ppt/slides/_rels/slide1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119.png"/></Relationships>
</file>

<file path=ppt/slides/_rels/slide1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jpeg"/><Relationship Id="rId7" Type="http://schemas.openxmlformats.org/officeDocument/2006/relationships/image" Target="../media/image125.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2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131.png"/><Relationship Id="rId5" Type="http://schemas.openxmlformats.org/officeDocument/2006/relationships/image" Target="../media/image130.jpeg"/><Relationship Id="rId4" Type="http://schemas.openxmlformats.org/officeDocument/2006/relationships/image" Target="../media/image129.png"/></Relationships>
</file>

<file path=ppt/slides/_rels/slide2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133.png"/></Relationships>
</file>

<file path=ppt/slides/_rels/slide2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135.png"/></Relationships>
</file>

<file path=ppt/slides/_rels/slide2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65.xml"/></Relationships>
</file>

<file path=ppt/slides/_rels/slide3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hyperlink" Target="mailto:kwolf@ameresco.com" TargetMode="Externa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97.png"/><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99.png"/></Relationships>
</file>

<file path=ppt/slides/_rels/slide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68846-E457-48B6-8689-714BAE8E0BFD}"/>
              </a:ext>
            </a:extLst>
          </p:cNvPr>
          <p:cNvSpPr>
            <a:spLocks noGrp="1"/>
          </p:cNvSpPr>
          <p:nvPr>
            <p:ph type="body" sz="quarter" idx="10"/>
          </p:nvPr>
        </p:nvSpPr>
        <p:spPr>
          <a:xfrm>
            <a:off x="195953" y="1005857"/>
            <a:ext cx="8217720" cy="877556"/>
          </a:xfrm>
        </p:spPr>
        <p:txBody>
          <a:bodyPr>
            <a:noAutofit/>
          </a:bodyPr>
          <a:lstStyle/>
          <a:p>
            <a:pPr algn="l"/>
            <a:endParaRPr lang="en-US" sz="1800" b="0" i="0" u="none" strike="noStrike" baseline="0" dirty="0">
              <a:solidFill>
                <a:srgbClr val="000000"/>
              </a:solidFill>
              <a:latin typeface="Arial" panose="020B0604020202020204" pitchFamily="34" charset="0"/>
            </a:endParaRPr>
          </a:p>
          <a:p>
            <a:endParaRPr lang="en-US" sz="1800" b="0" i="0" u="none" strike="noStrike" baseline="0" dirty="0">
              <a:latin typeface="Arial" panose="020B0604020202020204" pitchFamily="34" charset="0"/>
            </a:endParaRPr>
          </a:p>
          <a:p>
            <a:pPr marR="89190" algn="l"/>
            <a:r>
              <a:rPr lang="en-US" sz="4400" b="0" i="0" u="none" strike="noStrike" baseline="0" dirty="0">
                <a:solidFill>
                  <a:srgbClr val="FFFFFF"/>
                </a:solidFill>
                <a:latin typeface="Arial" panose="020B0604020202020204" pitchFamily="34" charset="0"/>
              </a:rPr>
              <a:t>Fargo Public Schools</a:t>
            </a:r>
          </a:p>
          <a:p>
            <a:pPr marR="95400" algn="l"/>
            <a:r>
              <a:rPr lang="en-US" sz="2400" b="0" i="0" u="none" strike="noStrike" baseline="0" dirty="0">
                <a:solidFill>
                  <a:srgbClr val="FFFFFF"/>
                </a:solidFill>
                <a:latin typeface="Arial" panose="020B0604020202020204" pitchFamily="34" charset="0"/>
              </a:rPr>
              <a:t>District-wide Preliminary Energy Assessment</a:t>
            </a:r>
          </a:p>
        </p:txBody>
      </p:sp>
      <p:sp>
        <p:nvSpPr>
          <p:cNvPr id="6" name="TextBox 5">
            <a:extLst>
              <a:ext uri="{FF2B5EF4-FFF2-40B4-BE49-F238E27FC236}">
                <a16:creationId xmlns:a16="http://schemas.microsoft.com/office/drawing/2014/main" id="{E827C5A6-D81B-B0D2-1C87-5335795C9D23}"/>
              </a:ext>
            </a:extLst>
          </p:cNvPr>
          <p:cNvSpPr txBox="1"/>
          <p:nvPr/>
        </p:nvSpPr>
        <p:spPr>
          <a:xfrm>
            <a:off x="-3907" y="2684250"/>
            <a:ext cx="6454133" cy="400110"/>
          </a:xfrm>
          <a:prstGeom prst="rect">
            <a:avLst/>
          </a:prstGeom>
          <a:noFill/>
        </p:spPr>
        <p:txBody>
          <a:bodyPr wrap="square">
            <a:spAutoFit/>
          </a:bodyPr>
          <a:lstStyle/>
          <a:p>
            <a:pPr marR="59310" algn="r"/>
            <a:r>
              <a:rPr lang="en-US" sz="2000" spc="100" dirty="0">
                <a:solidFill>
                  <a:schemeClr val="accent5"/>
                </a:solidFill>
                <a:latin typeface="Arial" panose="020B0604020202020204" pitchFamily="34" charset="0"/>
                <a:cs typeface="Arial" panose="020B0604020202020204" pitchFamily="34" charset="0"/>
              </a:rPr>
              <a:t>FARGO, NORTH DAKOTA | OCTOBER 10, 2023</a:t>
            </a:r>
          </a:p>
        </p:txBody>
      </p:sp>
      <p:pic>
        <p:nvPicPr>
          <p:cNvPr id="9" name="Picture Placeholder 8" descr="A building with a sign in front of it&#10;&#10;Description automatically generated">
            <a:extLst>
              <a:ext uri="{FF2B5EF4-FFF2-40B4-BE49-F238E27FC236}">
                <a16:creationId xmlns:a16="http://schemas.microsoft.com/office/drawing/2014/main" id="{0DD9CE75-6C5E-8387-C19C-F02BC91F6103}"/>
              </a:ext>
            </a:extLst>
          </p:cNvPr>
          <p:cNvPicPr>
            <a:picLocks noGrp="1" noChangeAspect="1"/>
          </p:cNvPicPr>
          <p:nvPr>
            <p:ph type="pic" sz="quarter" idx="13"/>
          </p:nvPr>
        </p:nvPicPr>
        <p:blipFill>
          <a:blip r:embed="rId2"/>
          <a:srcRect l="11138" r="11138"/>
          <a:stretch>
            <a:fillRect/>
          </a:stretch>
        </p:blipFill>
        <p:spPr/>
      </p:pic>
      <p:pic>
        <p:nvPicPr>
          <p:cNvPr id="7" name="Picture 6">
            <a:extLst>
              <a:ext uri="{FF2B5EF4-FFF2-40B4-BE49-F238E27FC236}">
                <a16:creationId xmlns:a16="http://schemas.microsoft.com/office/drawing/2014/main" id="{26250DBB-27BA-B6A8-E2F8-51EEA7F38742}"/>
              </a:ext>
            </a:extLst>
          </p:cNvPr>
          <p:cNvPicPr>
            <a:picLocks noChangeAspect="1"/>
          </p:cNvPicPr>
          <p:nvPr/>
        </p:nvPicPr>
        <p:blipFill>
          <a:blip r:embed="rId3"/>
          <a:stretch>
            <a:fillRect/>
          </a:stretch>
        </p:blipFill>
        <p:spPr>
          <a:xfrm>
            <a:off x="2443956" y="3502139"/>
            <a:ext cx="1773390" cy="1773390"/>
          </a:xfrm>
          <a:prstGeom prst="rect">
            <a:avLst/>
          </a:prstGeom>
        </p:spPr>
      </p:pic>
    </p:spTree>
    <p:extLst>
      <p:ext uri="{BB962C8B-B14F-4D97-AF65-F5344CB8AC3E}">
        <p14:creationId xmlns:p14="http://schemas.microsoft.com/office/powerpoint/2010/main" val="60824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5EB886-2434-4BEE-94FB-BFD1DF507033}"/>
              </a:ext>
            </a:extLst>
          </p:cNvPr>
          <p:cNvSpPr>
            <a:spLocks noGrp="1"/>
          </p:cNvSpPr>
          <p:nvPr>
            <p:ph type="body" sz="quarter" idx="11"/>
          </p:nvPr>
        </p:nvSpPr>
        <p:spPr>
          <a:xfrm>
            <a:off x="1335704" y="1206844"/>
            <a:ext cx="5478334" cy="2222156"/>
          </a:xfrm>
        </p:spPr>
        <p:txBody>
          <a:bodyPr>
            <a:noAutofit/>
          </a:bodyPr>
          <a:lstStyle/>
          <a:p>
            <a:pPr marL="0">
              <a:lnSpc>
                <a:spcPct val="100000"/>
              </a:lnSpc>
              <a:spcBef>
                <a:spcPts val="600"/>
              </a:spcBef>
            </a:pPr>
            <a:r>
              <a:rPr lang="en-US" sz="3600" dirty="0"/>
              <a:t>Energy Conservation Measures (ECMs)</a:t>
            </a:r>
          </a:p>
          <a:p>
            <a:pPr marL="0">
              <a:lnSpc>
                <a:spcPct val="100000"/>
              </a:lnSpc>
              <a:spcBef>
                <a:spcPts val="600"/>
              </a:spcBef>
            </a:pPr>
            <a:endParaRPr lang="en-US" sz="3600" dirty="0"/>
          </a:p>
          <a:p>
            <a:pPr marL="0">
              <a:lnSpc>
                <a:spcPct val="100000"/>
              </a:lnSpc>
              <a:spcBef>
                <a:spcPts val="600"/>
              </a:spcBef>
            </a:pPr>
            <a:r>
              <a:rPr lang="en-US" sz="3600" dirty="0"/>
              <a:t>Facility Improvement Measures(FIMs)</a:t>
            </a:r>
          </a:p>
        </p:txBody>
      </p:sp>
      <p:pic>
        <p:nvPicPr>
          <p:cNvPr id="12" name="Picture Placeholder 11" descr="A picture containing bubble&#10;&#10;Description automatically generated">
            <a:extLst>
              <a:ext uri="{FF2B5EF4-FFF2-40B4-BE49-F238E27FC236}">
                <a16:creationId xmlns:a16="http://schemas.microsoft.com/office/drawing/2014/main" id="{95C9B975-2EF6-4F07-A1C9-F295796B4E84}"/>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2018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2AAF89-27CF-4738-A36C-47A7ED24CF6D}"/>
              </a:ext>
            </a:extLst>
          </p:cNvPr>
          <p:cNvSpPr>
            <a:spLocks noGrp="1"/>
          </p:cNvSpPr>
          <p:nvPr>
            <p:ph type="body" sz="quarter" idx="14"/>
          </p:nvPr>
        </p:nvSpPr>
        <p:spPr>
          <a:xfrm>
            <a:off x="296162" y="164844"/>
            <a:ext cx="6859231" cy="402820"/>
          </a:xfrm>
        </p:spPr>
        <p:txBody>
          <a:bodyPr/>
          <a:lstStyle/>
          <a:p>
            <a:pPr>
              <a:spcBef>
                <a:spcPct val="0"/>
              </a:spcBef>
            </a:pPr>
            <a:r>
              <a:rPr lang="en-US" sz="3200" spc="100" dirty="0">
                <a:solidFill>
                  <a:schemeClr val="tx1"/>
                </a:solidFill>
                <a:latin typeface="Arial" charset="0"/>
                <a:cs typeface="Arial" charset="0"/>
              </a:rPr>
              <a:t>LED Lighting Upgrades</a:t>
            </a:r>
          </a:p>
        </p:txBody>
      </p:sp>
      <p:sp>
        <p:nvSpPr>
          <p:cNvPr id="7" name="Slide Number Placeholder 6">
            <a:extLst>
              <a:ext uri="{FF2B5EF4-FFF2-40B4-BE49-F238E27FC236}">
                <a16:creationId xmlns:a16="http://schemas.microsoft.com/office/drawing/2014/main" id="{2C69A5D3-ED7E-4F76-98E7-4F285FA28DEE}"/>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11</a:t>
            </a:fld>
            <a:endParaRPr lang="en-US" dirty="0"/>
          </a:p>
        </p:txBody>
      </p:sp>
      <p:sp>
        <p:nvSpPr>
          <p:cNvPr id="33" name="TextBox 32">
            <a:extLst>
              <a:ext uri="{FF2B5EF4-FFF2-40B4-BE49-F238E27FC236}">
                <a16:creationId xmlns:a16="http://schemas.microsoft.com/office/drawing/2014/main" id="{CC62D46C-42E3-48F5-9D2E-1FF132E9CD70}"/>
              </a:ext>
            </a:extLst>
          </p:cNvPr>
          <p:cNvSpPr txBox="1"/>
          <p:nvPr/>
        </p:nvSpPr>
        <p:spPr>
          <a:xfrm>
            <a:off x="7612912" y="1475286"/>
            <a:ext cx="4228523" cy="85664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Aft>
                <a:spcPts val="200"/>
              </a:spcAft>
              <a:tabLst>
                <a:tab pos="1768475" algn="l"/>
              </a:tabLst>
            </a:pPr>
            <a:r>
              <a:rPr lang="en-US" sz="2400" dirty="0"/>
              <a:t>Utility Savings         $210,000</a:t>
            </a:r>
            <a:endParaRPr lang="en-US" sz="1050" dirty="0"/>
          </a:p>
          <a:p>
            <a:pPr marL="1597025" indent="-1597025">
              <a:spcAft>
                <a:spcPts val="200"/>
              </a:spcAft>
              <a:tabLst>
                <a:tab pos="1828800" algn="l"/>
              </a:tabLst>
            </a:pPr>
            <a:r>
              <a:rPr lang="en-US" sz="2400" dirty="0"/>
              <a:t>O&amp;M Savings          $94,000</a:t>
            </a:r>
          </a:p>
        </p:txBody>
      </p:sp>
      <p:sp>
        <p:nvSpPr>
          <p:cNvPr id="2" name="Text Placeholder 3">
            <a:extLst>
              <a:ext uri="{FF2B5EF4-FFF2-40B4-BE49-F238E27FC236}">
                <a16:creationId xmlns:a16="http://schemas.microsoft.com/office/drawing/2014/main" id="{4C457930-CF07-2C97-2D36-F91D37E4F090}"/>
              </a:ext>
            </a:extLst>
          </p:cNvPr>
          <p:cNvSpPr txBox="1">
            <a:spLocks/>
          </p:cNvSpPr>
          <p:nvPr/>
        </p:nvSpPr>
        <p:spPr>
          <a:xfrm>
            <a:off x="504095" y="1220036"/>
            <a:ext cx="6713133" cy="4533063"/>
          </a:xfrm>
          <a:prstGeom prst="rect">
            <a:avLst/>
          </a:prstGeom>
        </p:spPr>
        <p:txBody>
          <a:bodyPr vert="horz" lIns="91440" tIns="45720" rIns="91440" bIns="45720" rtlCol="0">
            <a:normAutofit/>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400" b="1" i="0"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937" indent="0">
              <a:buNone/>
            </a:pPr>
            <a:r>
              <a:rPr lang="en-US" sz="2800" dirty="0"/>
              <a:t>LED Interior Scope &amp; Benefit:</a:t>
            </a:r>
          </a:p>
          <a:p>
            <a:pPr lvl="1"/>
            <a:r>
              <a:rPr lang="en-US" sz="2800" dirty="0"/>
              <a:t>Re-lamp existing fixtures with new LED lamps</a:t>
            </a:r>
          </a:p>
          <a:p>
            <a:pPr marL="806450" lvl="2" indent="-342900">
              <a:buSzPct val="75000"/>
              <a:buFont typeface="Wingdings" panose="05000000000000000000" pitchFamily="2" charset="2"/>
              <a:buChar char="Ø"/>
            </a:pPr>
            <a:r>
              <a:rPr lang="en-US" sz="2400" dirty="0"/>
              <a:t>Bright</a:t>
            </a:r>
          </a:p>
          <a:p>
            <a:pPr marL="806450" lvl="2" indent="-342900">
              <a:buSzPct val="75000"/>
              <a:buFont typeface="Wingdings" panose="05000000000000000000" pitchFamily="2" charset="2"/>
              <a:buChar char="Ø"/>
            </a:pPr>
            <a:r>
              <a:rPr lang="en-US" sz="2400" dirty="0"/>
              <a:t>Energy Efficient</a:t>
            </a:r>
          </a:p>
          <a:p>
            <a:pPr marL="806450" lvl="2" indent="-342900">
              <a:buSzPct val="75000"/>
              <a:buFont typeface="Wingdings" panose="05000000000000000000" pitchFamily="2" charset="2"/>
              <a:buChar char="Ø"/>
            </a:pPr>
            <a:r>
              <a:rPr lang="en-US" sz="2400" dirty="0"/>
              <a:t>Enhanced safety</a:t>
            </a:r>
          </a:p>
          <a:p>
            <a:pPr marL="806450" lvl="2" indent="-342900">
              <a:buSzPct val="75000"/>
              <a:buFont typeface="Wingdings" panose="05000000000000000000" pitchFamily="2" charset="2"/>
              <a:buChar char="Ø"/>
            </a:pPr>
            <a:r>
              <a:rPr lang="en-US" sz="2400" dirty="0"/>
              <a:t>Longer lifetime</a:t>
            </a:r>
          </a:p>
          <a:p>
            <a:pPr marL="806450" lvl="2" indent="-342900">
              <a:buSzPct val="75000"/>
              <a:buFont typeface="Wingdings" panose="05000000000000000000" pitchFamily="2" charset="2"/>
              <a:buChar char="Ø"/>
            </a:pPr>
            <a:r>
              <a:rPr lang="en-US" sz="2400" dirty="0"/>
              <a:t>Greater durability</a:t>
            </a:r>
          </a:p>
          <a:p>
            <a:pPr marL="806450" lvl="2" indent="-342900">
              <a:buSzPct val="75000"/>
              <a:buFont typeface="Wingdings" panose="05000000000000000000" pitchFamily="2" charset="2"/>
              <a:buChar char="Ø"/>
            </a:pPr>
            <a:endParaRPr lang="en-US" sz="1900" dirty="0"/>
          </a:p>
          <a:p>
            <a:pPr lvl="2"/>
            <a:endParaRPr lang="en-US" sz="1600" dirty="0"/>
          </a:p>
        </p:txBody>
      </p:sp>
      <p:pic>
        <p:nvPicPr>
          <p:cNvPr id="19" name="Picture 18">
            <a:extLst>
              <a:ext uri="{FF2B5EF4-FFF2-40B4-BE49-F238E27FC236}">
                <a16:creationId xmlns:a16="http://schemas.microsoft.com/office/drawing/2014/main" id="{219E40BD-F86B-852D-CB9A-C2F41C533088}"/>
              </a:ext>
            </a:extLst>
          </p:cNvPr>
          <p:cNvPicPr>
            <a:picLocks noChangeAspect="1"/>
          </p:cNvPicPr>
          <p:nvPr/>
        </p:nvPicPr>
        <p:blipFill>
          <a:blip r:embed="rId3"/>
          <a:stretch>
            <a:fillRect/>
          </a:stretch>
        </p:blipFill>
        <p:spPr>
          <a:xfrm>
            <a:off x="8284718" y="2766823"/>
            <a:ext cx="3335175" cy="2258192"/>
          </a:xfrm>
          <a:prstGeom prst="rect">
            <a:avLst/>
          </a:prstGeom>
        </p:spPr>
      </p:pic>
      <p:pic>
        <p:nvPicPr>
          <p:cNvPr id="20" name="Picture 19">
            <a:extLst>
              <a:ext uri="{FF2B5EF4-FFF2-40B4-BE49-F238E27FC236}">
                <a16:creationId xmlns:a16="http://schemas.microsoft.com/office/drawing/2014/main" id="{535ED89C-8371-CA3C-8CAB-1A8DA05B57EB}"/>
              </a:ext>
            </a:extLst>
          </p:cNvPr>
          <p:cNvPicPr>
            <a:picLocks noChangeAspect="1"/>
          </p:cNvPicPr>
          <p:nvPr/>
        </p:nvPicPr>
        <p:blipFill>
          <a:blip r:embed="rId4"/>
          <a:stretch>
            <a:fillRect/>
          </a:stretch>
        </p:blipFill>
        <p:spPr>
          <a:xfrm>
            <a:off x="4981257" y="3441990"/>
            <a:ext cx="2769716" cy="2258192"/>
          </a:xfrm>
          <a:prstGeom prst="rect">
            <a:avLst/>
          </a:prstGeom>
        </p:spPr>
      </p:pic>
      <p:sp>
        <p:nvSpPr>
          <p:cNvPr id="24" name="Text Placeholder 15">
            <a:extLst>
              <a:ext uri="{FF2B5EF4-FFF2-40B4-BE49-F238E27FC236}">
                <a16:creationId xmlns:a16="http://schemas.microsoft.com/office/drawing/2014/main" id="{D8D17FA8-F3C5-0D5D-CE03-00ECE842BB8D}"/>
              </a:ext>
            </a:extLst>
          </p:cNvPr>
          <p:cNvSpPr txBox="1">
            <a:spLocks/>
          </p:cNvSpPr>
          <p:nvPr/>
        </p:nvSpPr>
        <p:spPr>
          <a:xfrm>
            <a:off x="7612912" y="914401"/>
            <a:ext cx="4241761" cy="560886"/>
          </a:xfrm>
          <a:prstGeom prst="rect">
            <a:avLst/>
          </a:prstGeom>
          <a:solidFill>
            <a:schemeClr val="tx1"/>
          </a:solidFill>
        </p:spPr>
        <p:txBody>
          <a:bodyPr vert="horz" lIns="91440" tIns="45720" rIns="91440" bIns="45720" rtlCol="0"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kern="120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Estimated Benefits</a:t>
            </a:r>
          </a:p>
        </p:txBody>
      </p:sp>
    </p:spTree>
    <p:extLst>
      <p:ext uri="{BB962C8B-B14F-4D97-AF65-F5344CB8AC3E}">
        <p14:creationId xmlns:p14="http://schemas.microsoft.com/office/powerpoint/2010/main" val="121881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2AAF89-27CF-4738-A36C-47A7ED24CF6D}"/>
              </a:ext>
            </a:extLst>
          </p:cNvPr>
          <p:cNvSpPr>
            <a:spLocks noGrp="1"/>
          </p:cNvSpPr>
          <p:nvPr>
            <p:ph type="body" sz="quarter" idx="14"/>
          </p:nvPr>
        </p:nvSpPr>
        <p:spPr>
          <a:xfrm>
            <a:off x="296162" y="164844"/>
            <a:ext cx="10336396" cy="749556"/>
          </a:xfrm>
        </p:spPr>
        <p:txBody>
          <a:bodyPr/>
          <a:lstStyle/>
          <a:p>
            <a:pPr>
              <a:spcBef>
                <a:spcPct val="0"/>
              </a:spcBef>
            </a:pPr>
            <a:r>
              <a:rPr lang="en-US" sz="3200" spc="100" dirty="0">
                <a:solidFill>
                  <a:schemeClr val="tx1"/>
                </a:solidFill>
                <a:latin typeface="Arial" charset="0"/>
                <a:cs typeface="Arial" charset="0"/>
              </a:rPr>
              <a:t>Field Lighting LED Upgrade</a:t>
            </a:r>
          </a:p>
        </p:txBody>
      </p:sp>
      <p:sp>
        <p:nvSpPr>
          <p:cNvPr id="7" name="Slide Number Placeholder 6">
            <a:extLst>
              <a:ext uri="{FF2B5EF4-FFF2-40B4-BE49-F238E27FC236}">
                <a16:creationId xmlns:a16="http://schemas.microsoft.com/office/drawing/2014/main" id="{2C69A5D3-ED7E-4F76-98E7-4F285FA28DEE}"/>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12</a:t>
            </a:fld>
            <a:endParaRPr lang="en-US" dirty="0"/>
          </a:p>
        </p:txBody>
      </p:sp>
      <p:sp>
        <p:nvSpPr>
          <p:cNvPr id="2" name="Text Placeholder 3">
            <a:extLst>
              <a:ext uri="{FF2B5EF4-FFF2-40B4-BE49-F238E27FC236}">
                <a16:creationId xmlns:a16="http://schemas.microsoft.com/office/drawing/2014/main" id="{4C457930-CF07-2C97-2D36-F91D37E4F090}"/>
              </a:ext>
            </a:extLst>
          </p:cNvPr>
          <p:cNvSpPr txBox="1">
            <a:spLocks/>
          </p:cNvSpPr>
          <p:nvPr/>
        </p:nvSpPr>
        <p:spPr>
          <a:xfrm>
            <a:off x="504095" y="1220036"/>
            <a:ext cx="6609085" cy="4533063"/>
          </a:xfrm>
          <a:prstGeom prst="rect">
            <a:avLst/>
          </a:prstGeom>
        </p:spPr>
        <p:txBody>
          <a:bodyPr vert="horz" lIns="91440" tIns="45720" rIns="91440" bIns="45720" rtlCol="0">
            <a:normAutofit fontScale="25000" lnSpcReduction="20000"/>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400" b="1" i="0"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937" indent="0">
              <a:buNone/>
            </a:pPr>
            <a:r>
              <a:rPr lang="en-US" sz="11200" dirty="0"/>
              <a:t>Athletic Field Lighting:</a:t>
            </a:r>
          </a:p>
          <a:p>
            <a:pPr lvl="1"/>
            <a:r>
              <a:rPr lang="en-US" sz="10400" dirty="0"/>
              <a:t>Replace High School Field Lighting</a:t>
            </a:r>
          </a:p>
          <a:p>
            <a:pPr marL="1084263" lvl="2" indent="-339725">
              <a:lnSpc>
                <a:spcPct val="120000"/>
              </a:lnSpc>
              <a:buFont typeface="Wingdings" panose="05000000000000000000" pitchFamily="2" charset="2"/>
              <a:buChar char="ü"/>
            </a:pPr>
            <a:r>
              <a:rPr lang="en-US" sz="9600" dirty="0"/>
              <a:t>North HS</a:t>
            </a:r>
          </a:p>
          <a:p>
            <a:pPr marL="1084263" lvl="2" indent="-339725">
              <a:lnSpc>
                <a:spcPct val="120000"/>
              </a:lnSpc>
              <a:buFont typeface="Wingdings" panose="05000000000000000000" pitchFamily="2" charset="2"/>
              <a:buChar char="ü"/>
            </a:pPr>
            <a:r>
              <a:rPr lang="en-US" sz="9600" dirty="0"/>
              <a:t>South HS</a:t>
            </a:r>
          </a:p>
          <a:p>
            <a:pPr marL="1084263" lvl="2" indent="-339725">
              <a:lnSpc>
                <a:spcPct val="120000"/>
              </a:lnSpc>
              <a:buFont typeface="Wingdings" panose="05000000000000000000" pitchFamily="2" charset="2"/>
              <a:buChar char="ü"/>
            </a:pPr>
            <a:r>
              <a:rPr lang="en-US" sz="9600" dirty="0"/>
              <a:t>Davies HS</a:t>
            </a:r>
          </a:p>
          <a:p>
            <a:pPr lvl="1"/>
            <a:r>
              <a:rPr lang="en-US" sz="10400" dirty="0"/>
              <a:t>Benefits</a:t>
            </a:r>
          </a:p>
          <a:p>
            <a:pPr marL="1084263" lvl="2" indent="-341313">
              <a:lnSpc>
                <a:spcPct val="120000"/>
              </a:lnSpc>
              <a:buSzPct val="75000"/>
              <a:buFont typeface="Wingdings" panose="05000000000000000000" pitchFamily="2" charset="2"/>
              <a:buChar char="Ø"/>
            </a:pPr>
            <a:r>
              <a:rPr lang="en-US" sz="9600" dirty="0"/>
              <a:t>Reduced lamp failures</a:t>
            </a:r>
          </a:p>
          <a:p>
            <a:pPr marL="1084263" lvl="2" indent="-341313">
              <a:lnSpc>
                <a:spcPct val="120000"/>
              </a:lnSpc>
              <a:buSzPct val="75000"/>
              <a:buFont typeface="Wingdings" panose="05000000000000000000" pitchFamily="2" charset="2"/>
              <a:buChar char="Ø"/>
            </a:pPr>
            <a:r>
              <a:rPr lang="en-US" sz="9600" dirty="0"/>
              <a:t>Reduced HID Strike times – faster illumination</a:t>
            </a:r>
          </a:p>
          <a:p>
            <a:pPr marL="1084263" lvl="2" indent="-341313">
              <a:lnSpc>
                <a:spcPct val="120000"/>
              </a:lnSpc>
              <a:buSzPct val="75000"/>
              <a:buFont typeface="Wingdings" panose="05000000000000000000" pitchFamily="2" charset="2"/>
              <a:buChar char="Ø"/>
            </a:pPr>
            <a:r>
              <a:rPr lang="en-US" sz="9600" dirty="0"/>
              <a:t>Significant O&amp;M Savings</a:t>
            </a:r>
          </a:p>
          <a:p>
            <a:pPr marL="1084263" lvl="2" indent="-341313">
              <a:lnSpc>
                <a:spcPct val="120000"/>
              </a:lnSpc>
              <a:buSzPct val="75000"/>
              <a:buFont typeface="Wingdings" panose="05000000000000000000" pitchFamily="2" charset="2"/>
              <a:buChar char="Ø"/>
            </a:pPr>
            <a:r>
              <a:rPr lang="en-US" sz="9600" dirty="0"/>
              <a:t>Limited burn-hours / limited savings</a:t>
            </a:r>
          </a:p>
          <a:p>
            <a:pPr lvl="1">
              <a:buFont typeface="Wingdings" panose="05000000000000000000" pitchFamily="2" charset="2"/>
              <a:buChar char="ü"/>
            </a:pPr>
            <a:endParaRPr lang="en-US" sz="1700" dirty="0"/>
          </a:p>
          <a:p>
            <a:pPr lvl="2"/>
            <a:endParaRPr lang="en-US" sz="1600" dirty="0"/>
          </a:p>
        </p:txBody>
      </p:sp>
      <p:pic>
        <p:nvPicPr>
          <p:cNvPr id="21" name="Picture 20">
            <a:extLst>
              <a:ext uri="{FF2B5EF4-FFF2-40B4-BE49-F238E27FC236}">
                <a16:creationId xmlns:a16="http://schemas.microsoft.com/office/drawing/2014/main" id="{21C7755B-470E-153C-3F5C-2CA024E29EB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86137" y="2583794"/>
            <a:ext cx="5280836" cy="2621512"/>
          </a:xfrm>
          <a:prstGeom prst="rect">
            <a:avLst/>
          </a:prstGeom>
        </p:spPr>
      </p:pic>
      <p:sp>
        <p:nvSpPr>
          <p:cNvPr id="5" name="TextBox 4">
            <a:extLst>
              <a:ext uri="{FF2B5EF4-FFF2-40B4-BE49-F238E27FC236}">
                <a16:creationId xmlns:a16="http://schemas.microsoft.com/office/drawing/2014/main" id="{C7B43790-3145-9FB9-9DC7-FFC348B8A414}"/>
              </a:ext>
            </a:extLst>
          </p:cNvPr>
          <p:cNvSpPr txBox="1"/>
          <p:nvPr/>
        </p:nvSpPr>
        <p:spPr>
          <a:xfrm>
            <a:off x="7612912" y="1475286"/>
            <a:ext cx="4228523" cy="85664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Aft>
                <a:spcPts val="200"/>
              </a:spcAft>
              <a:tabLst>
                <a:tab pos="1768475" algn="l"/>
              </a:tabLst>
            </a:pPr>
            <a:r>
              <a:rPr lang="en-US" sz="2400" dirty="0"/>
              <a:t>Utility Savings         $5,000</a:t>
            </a:r>
            <a:endParaRPr lang="en-US" sz="1050" dirty="0"/>
          </a:p>
          <a:p>
            <a:pPr marL="1597025" indent="-1597025">
              <a:spcAft>
                <a:spcPts val="200"/>
              </a:spcAft>
              <a:tabLst>
                <a:tab pos="1828800" algn="l"/>
              </a:tabLst>
            </a:pPr>
            <a:r>
              <a:rPr lang="en-US" sz="2400" dirty="0"/>
              <a:t>O&amp;M Savings          $16,000</a:t>
            </a:r>
          </a:p>
        </p:txBody>
      </p:sp>
      <p:sp>
        <p:nvSpPr>
          <p:cNvPr id="6" name="Text Placeholder 15">
            <a:extLst>
              <a:ext uri="{FF2B5EF4-FFF2-40B4-BE49-F238E27FC236}">
                <a16:creationId xmlns:a16="http://schemas.microsoft.com/office/drawing/2014/main" id="{455FA6D7-C6A4-DABB-5A7A-6E386A650FEE}"/>
              </a:ext>
            </a:extLst>
          </p:cNvPr>
          <p:cNvSpPr txBox="1">
            <a:spLocks/>
          </p:cNvSpPr>
          <p:nvPr/>
        </p:nvSpPr>
        <p:spPr>
          <a:xfrm>
            <a:off x="7612912" y="914401"/>
            <a:ext cx="4241761" cy="560886"/>
          </a:xfrm>
          <a:prstGeom prst="rect">
            <a:avLst/>
          </a:prstGeom>
          <a:solidFill>
            <a:schemeClr val="tx1"/>
          </a:solidFill>
        </p:spPr>
        <p:txBody>
          <a:bodyPr vert="horz" lIns="91440" tIns="45720" rIns="91440" bIns="45720" rtlCol="0"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kern="120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Estimated Benefits</a:t>
            </a:r>
          </a:p>
        </p:txBody>
      </p:sp>
      <p:sp>
        <p:nvSpPr>
          <p:cNvPr id="3" name="TextBox 2">
            <a:extLst>
              <a:ext uri="{FF2B5EF4-FFF2-40B4-BE49-F238E27FC236}">
                <a16:creationId xmlns:a16="http://schemas.microsoft.com/office/drawing/2014/main" id="{9191C46A-001A-0B99-73A4-CC48B8EEF8E7}"/>
              </a:ext>
            </a:extLst>
          </p:cNvPr>
          <p:cNvSpPr txBox="1"/>
          <p:nvPr/>
        </p:nvSpPr>
        <p:spPr>
          <a:xfrm>
            <a:off x="8143172" y="5367569"/>
            <a:ext cx="2514984" cy="276999"/>
          </a:xfrm>
          <a:prstGeom prst="rect">
            <a:avLst/>
          </a:prstGeom>
          <a:noFill/>
        </p:spPr>
        <p:txBody>
          <a:bodyPr wrap="none" rtlCol="0">
            <a:spAutoFit/>
          </a:bodyPr>
          <a:lstStyle/>
          <a:p>
            <a:r>
              <a:rPr lang="en-US" sz="1200" dirty="0"/>
              <a:t>Example Only: LED Athletic Fields</a:t>
            </a:r>
          </a:p>
        </p:txBody>
      </p:sp>
    </p:spTree>
    <p:extLst>
      <p:ext uri="{BB962C8B-B14F-4D97-AF65-F5344CB8AC3E}">
        <p14:creationId xmlns:p14="http://schemas.microsoft.com/office/powerpoint/2010/main" val="82611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2AAF89-27CF-4738-A36C-47A7ED24CF6D}"/>
              </a:ext>
            </a:extLst>
          </p:cNvPr>
          <p:cNvSpPr>
            <a:spLocks noGrp="1"/>
          </p:cNvSpPr>
          <p:nvPr>
            <p:ph type="body" sz="quarter" idx="14"/>
          </p:nvPr>
        </p:nvSpPr>
        <p:spPr>
          <a:xfrm>
            <a:off x="296162" y="164844"/>
            <a:ext cx="6859231" cy="402820"/>
          </a:xfrm>
        </p:spPr>
        <p:txBody>
          <a:bodyPr/>
          <a:lstStyle/>
          <a:p>
            <a:pPr>
              <a:spcBef>
                <a:spcPct val="0"/>
              </a:spcBef>
            </a:pPr>
            <a:r>
              <a:rPr lang="en-US" sz="3200" spc="100" dirty="0">
                <a:solidFill>
                  <a:schemeClr val="tx1"/>
                </a:solidFill>
                <a:latin typeface="Arial" charset="0"/>
                <a:cs typeface="Arial" charset="0"/>
              </a:rPr>
              <a:t>LED Parking Lot Lighting</a:t>
            </a:r>
          </a:p>
        </p:txBody>
      </p:sp>
      <p:sp>
        <p:nvSpPr>
          <p:cNvPr id="7" name="Slide Number Placeholder 6">
            <a:extLst>
              <a:ext uri="{FF2B5EF4-FFF2-40B4-BE49-F238E27FC236}">
                <a16:creationId xmlns:a16="http://schemas.microsoft.com/office/drawing/2014/main" id="{2C69A5D3-ED7E-4F76-98E7-4F285FA28DEE}"/>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13</a:t>
            </a:fld>
            <a:endParaRPr lang="en-US" dirty="0"/>
          </a:p>
        </p:txBody>
      </p:sp>
      <p:sp>
        <p:nvSpPr>
          <p:cNvPr id="2" name="Text Placeholder 3">
            <a:extLst>
              <a:ext uri="{FF2B5EF4-FFF2-40B4-BE49-F238E27FC236}">
                <a16:creationId xmlns:a16="http://schemas.microsoft.com/office/drawing/2014/main" id="{4C457930-CF07-2C97-2D36-F91D37E4F090}"/>
              </a:ext>
            </a:extLst>
          </p:cNvPr>
          <p:cNvSpPr txBox="1">
            <a:spLocks/>
          </p:cNvSpPr>
          <p:nvPr/>
        </p:nvSpPr>
        <p:spPr>
          <a:xfrm>
            <a:off x="504095" y="1220036"/>
            <a:ext cx="6713133" cy="4533063"/>
          </a:xfrm>
          <a:prstGeom prst="rect">
            <a:avLst/>
          </a:prstGeom>
        </p:spPr>
        <p:txBody>
          <a:bodyPr vert="horz" lIns="91440" tIns="45720" rIns="91440" bIns="45720" rtlCol="0">
            <a:normAutofit/>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400" b="1" i="0"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937" lvl="1" indent="0">
              <a:buSzPct val="110000"/>
              <a:buNone/>
            </a:pPr>
            <a:r>
              <a:rPr lang="en-US" sz="2200" b="1" dirty="0">
                <a:solidFill>
                  <a:schemeClr val="tx2"/>
                </a:solidFill>
              </a:rPr>
              <a:t>LED Exterior Upgrades</a:t>
            </a:r>
          </a:p>
          <a:p>
            <a:pPr lvl="1"/>
            <a:r>
              <a:rPr lang="en-US" sz="2200" dirty="0"/>
              <a:t>Replace exterior fixtures</a:t>
            </a:r>
          </a:p>
          <a:p>
            <a:pPr marL="806450" lvl="2" indent="-342900">
              <a:buSzPct val="75000"/>
              <a:buFont typeface="Wingdings" panose="05000000000000000000" pitchFamily="2" charset="2"/>
              <a:buChar char="Ø"/>
            </a:pPr>
            <a:r>
              <a:rPr lang="en-US" sz="1900" dirty="0"/>
              <a:t>Area lighting in parks</a:t>
            </a:r>
          </a:p>
          <a:p>
            <a:pPr marL="806450" lvl="2" indent="-342900">
              <a:buSzPct val="75000"/>
              <a:buFont typeface="Wingdings" panose="05000000000000000000" pitchFamily="2" charset="2"/>
              <a:buChar char="Ø"/>
            </a:pPr>
            <a:r>
              <a:rPr lang="en-US" sz="1900" dirty="0"/>
              <a:t>Street Lighting</a:t>
            </a:r>
          </a:p>
          <a:p>
            <a:pPr marL="806450" lvl="2" indent="-342900">
              <a:buSzPct val="75000"/>
              <a:buFont typeface="Wingdings" panose="05000000000000000000" pitchFamily="2" charset="2"/>
              <a:buChar char="Ø"/>
            </a:pPr>
            <a:r>
              <a:rPr lang="en-US" sz="1900" dirty="0"/>
              <a:t>Motion Sensors</a:t>
            </a:r>
          </a:p>
          <a:p>
            <a:pPr marL="803275" lvl="3" indent="-346075">
              <a:buSzPct val="75000"/>
              <a:buFont typeface="Wingdings" panose="05000000000000000000" pitchFamily="2" charset="2"/>
              <a:buChar char="Ø"/>
            </a:pPr>
            <a:r>
              <a:rPr lang="en-US" sz="1900" dirty="0">
                <a:solidFill>
                  <a:schemeClr val="tx1"/>
                </a:solidFill>
              </a:rPr>
              <a:t>Improved Security Illumination </a:t>
            </a:r>
          </a:p>
          <a:p>
            <a:pPr marL="806450" lvl="2" indent="-342900"/>
            <a:endParaRPr lang="en-US" sz="1900" dirty="0"/>
          </a:p>
          <a:p>
            <a:pPr marL="806450" lvl="2" indent="-342900"/>
            <a:endParaRPr lang="en-US" sz="1900" dirty="0"/>
          </a:p>
          <a:p>
            <a:pPr lvl="2"/>
            <a:endParaRPr lang="en-US" sz="1600" dirty="0"/>
          </a:p>
        </p:txBody>
      </p:sp>
      <p:pic>
        <p:nvPicPr>
          <p:cNvPr id="22" name="Picture 4">
            <a:extLst>
              <a:ext uri="{FF2B5EF4-FFF2-40B4-BE49-F238E27FC236}">
                <a16:creationId xmlns:a16="http://schemas.microsoft.com/office/drawing/2014/main" id="{AC76A8CD-0DCC-1C80-0680-C50B400DC7E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2280418" y="4021129"/>
            <a:ext cx="2890718" cy="17319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3365E7E-D12B-2067-3853-512E4359316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829789" y="1417493"/>
            <a:ext cx="2406179" cy="2406179"/>
          </a:xfrm>
          <a:prstGeom prst="rect">
            <a:avLst/>
          </a:prstGeom>
        </p:spPr>
      </p:pic>
      <p:pic>
        <p:nvPicPr>
          <p:cNvPr id="3074" name="Picture 2" descr="Image result for LED Parking lot light">
            <a:extLst>
              <a:ext uri="{FF2B5EF4-FFF2-40B4-BE49-F238E27FC236}">
                <a16:creationId xmlns:a16="http://schemas.microsoft.com/office/drawing/2014/main" id="{5D09289A-00AB-F603-DC6A-95D7ACDF9D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4623" y="2543963"/>
            <a:ext cx="4270049" cy="29113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B6F088-934E-3C79-BA34-84B2703DD64A}"/>
              </a:ext>
            </a:extLst>
          </p:cNvPr>
          <p:cNvSpPr txBox="1"/>
          <p:nvPr/>
        </p:nvSpPr>
        <p:spPr>
          <a:xfrm>
            <a:off x="7627085" y="1425663"/>
            <a:ext cx="4228523" cy="85664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Aft>
                <a:spcPts val="200"/>
              </a:spcAft>
              <a:tabLst>
                <a:tab pos="1768475" algn="l"/>
              </a:tabLst>
            </a:pPr>
            <a:r>
              <a:rPr lang="en-US" sz="2400" dirty="0"/>
              <a:t>Utility Savings         $8,000</a:t>
            </a:r>
            <a:endParaRPr lang="en-US" sz="1050" dirty="0"/>
          </a:p>
          <a:p>
            <a:pPr marL="1597025" indent="-1597025">
              <a:spcAft>
                <a:spcPts val="200"/>
              </a:spcAft>
              <a:tabLst>
                <a:tab pos="1828800" algn="l"/>
              </a:tabLst>
            </a:pPr>
            <a:r>
              <a:rPr lang="en-US" sz="2400" dirty="0"/>
              <a:t>O&amp;M Savings          $6,000</a:t>
            </a:r>
          </a:p>
        </p:txBody>
      </p:sp>
      <p:sp>
        <p:nvSpPr>
          <p:cNvPr id="8" name="Text Placeholder 15">
            <a:extLst>
              <a:ext uri="{FF2B5EF4-FFF2-40B4-BE49-F238E27FC236}">
                <a16:creationId xmlns:a16="http://schemas.microsoft.com/office/drawing/2014/main" id="{49DDB438-AB6C-B029-97E5-EEEBC62C6CA5}"/>
              </a:ext>
            </a:extLst>
          </p:cNvPr>
          <p:cNvSpPr txBox="1">
            <a:spLocks/>
          </p:cNvSpPr>
          <p:nvPr/>
        </p:nvSpPr>
        <p:spPr>
          <a:xfrm>
            <a:off x="7627085" y="864778"/>
            <a:ext cx="4241761" cy="560886"/>
          </a:xfrm>
          <a:prstGeom prst="rect">
            <a:avLst/>
          </a:prstGeom>
          <a:solidFill>
            <a:schemeClr val="tx1"/>
          </a:solidFill>
        </p:spPr>
        <p:txBody>
          <a:bodyPr vert="horz" lIns="91440" tIns="45720" rIns="91440" bIns="45720" rtlCol="0"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kern="120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Estimated Benefits</a:t>
            </a:r>
          </a:p>
        </p:txBody>
      </p:sp>
      <p:sp>
        <p:nvSpPr>
          <p:cNvPr id="3" name="TextBox 2">
            <a:extLst>
              <a:ext uri="{FF2B5EF4-FFF2-40B4-BE49-F238E27FC236}">
                <a16:creationId xmlns:a16="http://schemas.microsoft.com/office/drawing/2014/main" id="{5F11A9B2-4461-DDAE-3A50-F8481DD8C1DF}"/>
              </a:ext>
            </a:extLst>
          </p:cNvPr>
          <p:cNvSpPr txBox="1"/>
          <p:nvPr/>
        </p:nvSpPr>
        <p:spPr>
          <a:xfrm>
            <a:off x="8386521" y="5578515"/>
            <a:ext cx="2093650" cy="276999"/>
          </a:xfrm>
          <a:prstGeom prst="rect">
            <a:avLst/>
          </a:prstGeom>
          <a:noFill/>
        </p:spPr>
        <p:txBody>
          <a:bodyPr wrap="none" rtlCol="0">
            <a:spAutoFit/>
          </a:bodyPr>
          <a:lstStyle/>
          <a:p>
            <a:r>
              <a:rPr lang="en-US" sz="1200" dirty="0"/>
              <a:t>Example Only: LED Parking</a:t>
            </a:r>
          </a:p>
        </p:txBody>
      </p:sp>
    </p:spTree>
    <p:extLst>
      <p:ext uri="{BB962C8B-B14F-4D97-AF65-F5344CB8AC3E}">
        <p14:creationId xmlns:p14="http://schemas.microsoft.com/office/powerpoint/2010/main" val="137916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2AAF89-27CF-4738-A36C-47A7ED24CF6D}"/>
              </a:ext>
            </a:extLst>
          </p:cNvPr>
          <p:cNvSpPr>
            <a:spLocks noGrp="1"/>
          </p:cNvSpPr>
          <p:nvPr>
            <p:ph type="body" sz="quarter" idx="14"/>
          </p:nvPr>
        </p:nvSpPr>
        <p:spPr>
          <a:xfrm>
            <a:off x="504094" y="327755"/>
            <a:ext cx="8145974" cy="402820"/>
          </a:xfrm>
        </p:spPr>
        <p:txBody>
          <a:bodyPr/>
          <a:lstStyle/>
          <a:p>
            <a:r>
              <a:rPr lang="en-US" sz="3600" spc="100" dirty="0">
                <a:solidFill>
                  <a:schemeClr val="tx1"/>
                </a:solidFill>
                <a:latin typeface="Arial" charset="0"/>
                <a:cs typeface="Arial" charset="0"/>
              </a:rPr>
              <a:t>Plumbing Upgrades</a:t>
            </a:r>
            <a:endParaRPr lang="en-US" sz="3600" spc="100" dirty="0">
              <a:solidFill>
                <a:schemeClr val="tx1"/>
              </a:solidFill>
              <a:highlight>
                <a:srgbClr val="FFFF00"/>
              </a:highlight>
              <a:latin typeface="Arial" charset="0"/>
              <a:cs typeface="Arial" charset="0"/>
            </a:endParaRPr>
          </a:p>
        </p:txBody>
      </p:sp>
      <p:sp>
        <p:nvSpPr>
          <p:cNvPr id="7" name="Slide Number Placeholder 6">
            <a:extLst>
              <a:ext uri="{FF2B5EF4-FFF2-40B4-BE49-F238E27FC236}">
                <a16:creationId xmlns:a16="http://schemas.microsoft.com/office/drawing/2014/main" id="{2C69A5D3-ED7E-4F76-98E7-4F285FA28DEE}"/>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14</a:t>
            </a:fld>
            <a:endParaRPr lang="en-US" dirty="0"/>
          </a:p>
        </p:txBody>
      </p:sp>
      <p:pic>
        <p:nvPicPr>
          <p:cNvPr id="25" name="Picture Placeholder 24">
            <a:extLst>
              <a:ext uri="{FF2B5EF4-FFF2-40B4-BE49-F238E27FC236}">
                <a16:creationId xmlns:a16="http://schemas.microsoft.com/office/drawing/2014/main" id="{88968EC6-CD44-4376-94E5-24379D549E16}"/>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p:blipFill>
        <p:spPr>
          <a:xfrm>
            <a:off x="9887150" y="4208235"/>
            <a:ext cx="1547679" cy="1547679"/>
          </a:xfrm>
        </p:spPr>
      </p:pic>
      <p:pic>
        <p:nvPicPr>
          <p:cNvPr id="38" name="Picture Placeholder 37">
            <a:extLst>
              <a:ext uri="{FF2B5EF4-FFF2-40B4-BE49-F238E27FC236}">
                <a16:creationId xmlns:a16="http://schemas.microsoft.com/office/drawing/2014/main" id="{3528A76E-2757-44A7-8C6B-2C93EA718391}"/>
              </a:ext>
            </a:extLst>
          </p:cNvPr>
          <p:cNvPicPr>
            <a:picLocks noGrp="1" noChangeAspect="1"/>
          </p:cNvPicPr>
          <p:nvPr>
            <p:ph type="pic" sz="quarter" idx="17"/>
          </p:nvPr>
        </p:nvPicPr>
        <p:blipFill rotWithShape="1">
          <a:blip r:embed="rId4" cstate="email">
            <a:extLst>
              <a:ext uri="{28A0092B-C50C-407E-A947-70E740481C1C}">
                <a14:useLocalDpi xmlns:a14="http://schemas.microsoft.com/office/drawing/2010/main"/>
              </a:ext>
            </a:extLst>
          </a:blip>
          <a:srcRect/>
          <a:stretch/>
        </p:blipFill>
        <p:spPr>
          <a:xfrm>
            <a:off x="7601533" y="4786217"/>
            <a:ext cx="1437081" cy="1316037"/>
          </a:xfrm>
        </p:spPr>
      </p:pic>
      <p:sp>
        <p:nvSpPr>
          <p:cNvPr id="14" name="Text Placeholder 13">
            <a:extLst>
              <a:ext uri="{FF2B5EF4-FFF2-40B4-BE49-F238E27FC236}">
                <a16:creationId xmlns:a16="http://schemas.microsoft.com/office/drawing/2014/main" id="{B8F54A0A-60EC-44B0-AC12-28BE074345E7}"/>
              </a:ext>
            </a:extLst>
          </p:cNvPr>
          <p:cNvSpPr>
            <a:spLocks noGrp="1"/>
          </p:cNvSpPr>
          <p:nvPr>
            <p:ph type="body" sz="quarter" idx="21"/>
          </p:nvPr>
        </p:nvSpPr>
        <p:spPr>
          <a:xfrm>
            <a:off x="9476522" y="3957403"/>
            <a:ext cx="2541029" cy="327307"/>
          </a:xfrm>
        </p:spPr>
        <p:txBody>
          <a:bodyPr>
            <a:noAutofit/>
          </a:bodyPr>
          <a:lstStyle/>
          <a:p>
            <a:r>
              <a:rPr lang="en-US" sz="1800" dirty="0"/>
              <a:t>Flush Valve</a:t>
            </a:r>
          </a:p>
        </p:txBody>
      </p:sp>
      <p:sp>
        <p:nvSpPr>
          <p:cNvPr id="16" name="Text Placeholder 15">
            <a:extLst>
              <a:ext uri="{FF2B5EF4-FFF2-40B4-BE49-F238E27FC236}">
                <a16:creationId xmlns:a16="http://schemas.microsoft.com/office/drawing/2014/main" id="{4F0308EF-881B-4F9C-8E01-73E5F93E5D0F}"/>
              </a:ext>
            </a:extLst>
          </p:cNvPr>
          <p:cNvSpPr>
            <a:spLocks noGrp="1"/>
          </p:cNvSpPr>
          <p:nvPr>
            <p:ph type="body" sz="quarter" idx="23"/>
          </p:nvPr>
        </p:nvSpPr>
        <p:spPr>
          <a:xfrm>
            <a:off x="6763399" y="3978669"/>
            <a:ext cx="2541029" cy="327307"/>
          </a:xfrm>
        </p:spPr>
        <p:txBody>
          <a:bodyPr>
            <a:noAutofit/>
          </a:bodyPr>
          <a:lstStyle/>
          <a:p>
            <a:r>
              <a:rPr lang="en-US" sz="1800" dirty="0"/>
              <a:t>Faucet Aerator</a:t>
            </a:r>
          </a:p>
        </p:txBody>
      </p:sp>
      <p:sp>
        <p:nvSpPr>
          <p:cNvPr id="21" name="Text Placeholder 3">
            <a:extLst>
              <a:ext uri="{FF2B5EF4-FFF2-40B4-BE49-F238E27FC236}">
                <a16:creationId xmlns:a16="http://schemas.microsoft.com/office/drawing/2014/main" id="{2F692F30-5D40-A842-25DB-46B9D0F79A9F}"/>
              </a:ext>
            </a:extLst>
          </p:cNvPr>
          <p:cNvSpPr txBox="1">
            <a:spLocks/>
          </p:cNvSpPr>
          <p:nvPr/>
        </p:nvSpPr>
        <p:spPr>
          <a:xfrm>
            <a:off x="223832" y="1274788"/>
            <a:ext cx="7595509" cy="4481126"/>
          </a:xfrm>
          <a:prstGeom prst="rect">
            <a:avLst/>
          </a:prstGeom>
        </p:spPr>
        <p:txBody>
          <a:bodyPr vert="horz" lIns="91440" tIns="45720" rIns="91440" bIns="45720" rtlCol="0">
            <a:normAutofit fontScale="32500" lnSpcReduction="20000"/>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400" b="1" i="0"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7400" b="0" dirty="0"/>
              <a:t>Reduced Flow Flush Valves on Urinals</a:t>
            </a:r>
          </a:p>
          <a:p>
            <a:pPr lvl="2"/>
            <a:r>
              <a:rPr lang="en-US" sz="4800" dirty="0"/>
              <a:t>Urinals were noted to have standard flow ratings of 1.0 gpf</a:t>
            </a:r>
          </a:p>
          <a:p>
            <a:pPr lvl="2"/>
            <a:r>
              <a:rPr lang="en-US" sz="4800" dirty="0"/>
              <a:t>Waterless and high efficiency pint-per-flush options require replacing the porcelain fixtures</a:t>
            </a:r>
          </a:p>
          <a:p>
            <a:pPr lvl="2"/>
            <a:r>
              <a:rPr lang="en-US" sz="4800" dirty="0"/>
              <a:t>Replace existing fixtures with new ½ gpf flush valves</a:t>
            </a:r>
          </a:p>
          <a:p>
            <a:r>
              <a:rPr lang="en-US" sz="7400" b="0" dirty="0"/>
              <a:t>Low Flow Faucet Aerators</a:t>
            </a:r>
          </a:p>
          <a:p>
            <a:pPr marL="7937" lvl="2" indent="0">
              <a:buSzPct val="110000"/>
              <a:buNone/>
            </a:pPr>
            <a:r>
              <a:rPr lang="en-US" sz="7400" dirty="0">
                <a:solidFill>
                  <a:schemeClr val="tx2"/>
                </a:solidFill>
              </a:rPr>
              <a:t>Lavatory Faucets </a:t>
            </a:r>
            <a:r>
              <a:rPr lang="en-US" sz="5500" dirty="0"/>
              <a:t>(observed aerators - 2.0 </a:t>
            </a:r>
            <a:r>
              <a:rPr lang="en-US" sz="5500" dirty="0" err="1"/>
              <a:t>gpm</a:t>
            </a:r>
            <a:r>
              <a:rPr lang="en-US" sz="5500" dirty="0"/>
              <a:t>)  </a:t>
            </a:r>
          </a:p>
          <a:p>
            <a:pPr lvl="2">
              <a:lnSpc>
                <a:spcPct val="120000"/>
              </a:lnSpc>
              <a:spcBef>
                <a:spcPts val="0"/>
              </a:spcBef>
            </a:pPr>
            <a:r>
              <a:rPr lang="en-US" sz="5500" dirty="0"/>
              <a:t>Replace aerators with 0.5 </a:t>
            </a:r>
            <a:r>
              <a:rPr lang="en-US" sz="5500" dirty="0" err="1"/>
              <a:t>gpm</a:t>
            </a:r>
            <a:r>
              <a:rPr lang="en-US" sz="5500" dirty="0"/>
              <a:t> units; reduces water, sewer and domestic hot water (DHW) heating utilities</a:t>
            </a:r>
          </a:p>
          <a:p>
            <a:pPr marL="7937" lvl="2" indent="0">
              <a:buSzPct val="110000"/>
              <a:buNone/>
            </a:pPr>
            <a:r>
              <a:rPr lang="en-US" sz="7400" dirty="0">
                <a:solidFill>
                  <a:schemeClr val="tx2"/>
                </a:solidFill>
              </a:rPr>
              <a:t>Water Closets</a:t>
            </a:r>
          </a:p>
          <a:p>
            <a:pPr lvl="2"/>
            <a:r>
              <a:rPr lang="en-US" sz="5500" dirty="0"/>
              <a:t>Existing vs are rated for 1.6 gpf</a:t>
            </a:r>
          </a:p>
          <a:p>
            <a:pPr lvl="3">
              <a:lnSpc>
                <a:spcPct val="120000"/>
              </a:lnSpc>
              <a:spcBef>
                <a:spcPts val="0"/>
              </a:spcBef>
              <a:buSzPct val="75000"/>
              <a:buFont typeface="Wingdings" panose="05000000000000000000" pitchFamily="2" charset="2"/>
              <a:buChar char="Ø"/>
            </a:pPr>
            <a:r>
              <a:rPr lang="en-US" sz="5500" dirty="0"/>
              <a:t>Ameresco recommends recommissioning flush valve and existing 1.6 gpf toilets</a:t>
            </a:r>
          </a:p>
          <a:p>
            <a:pPr lvl="3">
              <a:lnSpc>
                <a:spcPct val="120000"/>
              </a:lnSpc>
              <a:spcBef>
                <a:spcPts val="0"/>
              </a:spcBef>
              <a:buSzPct val="75000"/>
              <a:buFont typeface="Wingdings" panose="05000000000000000000" pitchFamily="2" charset="2"/>
              <a:buChar char="Ø"/>
            </a:pPr>
            <a:r>
              <a:rPr lang="en-US" sz="5500" dirty="0"/>
              <a:t>Replace all 3.5 </a:t>
            </a:r>
            <a:r>
              <a:rPr lang="en-US" sz="5500" dirty="0" err="1"/>
              <a:t>gpf</a:t>
            </a:r>
            <a:r>
              <a:rPr lang="en-US" sz="5500" dirty="0"/>
              <a:t> fixtures with 1.28 </a:t>
            </a:r>
            <a:r>
              <a:rPr lang="en-US" sz="5500" dirty="0" err="1"/>
              <a:t>gpf</a:t>
            </a:r>
            <a:r>
              <a:rPr lang="en-US" sz="5500" dirty="0"/>
              <a:t> porcelain and valves</a:t>
            </a:r>
          </a:p>
          <a:p>
            <a:pPr marL="682625" lvl="2" indent="-220663">
              <a:lnSpc>
                <a:spcPct val="120000"/>
              </a:lnSpc>
              <a:spcBef>
                <a:spcPts val="0"/>
              </a:spcBef>
              <a:buFont typeface="Courier New" panose="02070309020205020404" pitchFamily="49" charset="0"/>
              <a:buChar char="o"/>
            </a:pPr>
            <a:endParaRPr lang="en-US" sz="1400" dirty="0"/>
          </a:p>
        </p:txBody>
      </p:sp>
      <p:grpSp>
        <p:nvGrpSpPr>
          <p:cNvPr id="8" name="Group 7">
            <a:extLst>
              <a:ext uri="{FF2B5EF4-FFF2-40B4-BE49-F238E27FC236}">
                <a16:creationId xmlns:a16="http://schemas.microsoft.com/office/drawing/2014/main" id="{93810718-C65C-6D9F-8F91-54247EAFBBD9}"/>
              </a:ext>
            </a:extLst>
          </p:cNvPr>
          <p:cNvGrpSpPr/>
          <p:nvPr/>
        </p:nvGrpSpPr>
        <p:grpSpPr>
          <a:xfrm>
            <a:off x="7819341" y="867459"/>
            <a:ext cx="4077511" cy="1586946"/>
            <a:chOff x="7958545" y="322060"/>
            <a:chExt cx="4077511" cy="1586946"/>
          </a:xfrm>
        </p:grpSpPr>
        <p:sp>
          <p:nvSpPr>
            <p:cNvPr id="2" name="TextBox 1">
              <a:extLst>
                <a:ext uri="{FF2B5EF4-FFF2-40B4-BE49-F238E27FC236}">
                  <a16:creationId xmlns:a16="http://schemas.microsoft.com/office/drawing/2014/main" id="{85ADCF76-BA73-6EBC-8249-83F3DF3A635F}"/>
                </a:ext>
              </a:extLst>
            </p:cNvPr>
            <p:cNvSpPr txBox="1"/>
            <p:nvPr/>
          </p:nvSpPr>
          <p:spPr>
            <a:xfrm>
              <a:off x="7958545" y="929251"/>
              <a:ext cx="4077511" cy="97975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Aft>
                  <a:spcPts val="200"/>
                </a:spcAft>
                <a:tabLst>
                  <a:tab pos="1768475" algn="l"/>
                </a:tabLst>
              </a:pPr>
              <a:r>
                <a:rPr lang="en-US" sz="2800" dirty="0"/>
                <a:t>Utility Savings   $47,000</a:t>
              </a:r>
              <a:endParaRPr lang="en-US" sz="1100" dirty="0"/>
            </a:p>
            <a:p>
              <a:pPr marL="1597025" indent="-1597025">
                <a:spcAft>
                  <a:spcPts val="200"/>
                </a:spcAft>
                <a:tabLst>
                  <a:tab pos="1828800" algn="l"/>
                </a:tabLst>
              </a:pPr>
              <a:r>
                <a:rPr lang="en-US" sz="2800" dirty="0"/>
                <a:t>O&amp;M Savings     $7,000</a:t>
              </a:r>
            </a:p>
          </p:txBody>
        </p:sp>
        <p:sp>
          <p:nvSpPr>
            <p:cNvPr id="3" name="Text Placeholder 15">
              <a:extLst>
                <a:ext uri="{FF2B5EF4-FFF2-40B4-BE49-F238E27FC236}">
                  <a16:creationId xmlns:a16="http://schemas.microsoft.com/office/drawing/2014/main" id="{B5BDFABD-C252-CA61-838E-174629F4CD2D}"/>
                </a:ext>
              </a:extLst>
            </p:cNvPr>
            <p:cNvSpPr txBox="1">
              <a:spLocks/>
            </p:cNvSpPr>
            <p:nvPr/>
          </p:nvSpPr>
          <p:spPr>
            <a:xfrm>
              <a:off x="7962275" y="322060"/>
              <a:ext cx="4073781" cy="560886"/>
            </a:xfrm>
            <a:prstGeom prst="rect">
              <a:avLst/>
            </a:prstGeom>
            <a:solidFill>
              <a:schemeClr val="tx1"/>
            </a:solidFill>
          </p:spPr>
          <p:txBody>
            <a:bodyPr vert="horz" lIns="91440" tIns="45720" rIns="91440" bIns="45720" rtlCol="0"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kern="120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Estimated Benefits</a:t>
              </a:r>
            </a:p>
          </p:txBody>
        </p:sp>
      </p:grpSp>
      <p:sp>
        <p:nvSpPr>
          <p:cNvPr id="5" name="TextBox 4">
            <a:extLst>
              <a:ext uri="{FF2B5EF4-FFF2-40B4-BE49-F238E27FC236}">
                <a16:creationId xmlns:a16="http://schemas.microsoft.com/office/drawing/2014/main" id="{51A6A156-9C45-5332-A7FC-E30C016C9548}"/>
              </a:ext>
            </a:extLst>
          </p:cNvPr>
          <p:cNvSpPr txBox="1"/>
          <p:nvPr/>
        </p:nvSpPr>
        <p:spPr>
          <a:xfrm>
            <a:off x="9038614" y="5717014"/>
            <a:ext cx="1140056" cy="276999"/>
          </a:xfrm>
          <a:prstGeom prst="rect">
            <a:avLst/>
          </a:prstGeom>
          <a:noFill/>
        </p:spPr>
        <p:txBody>
          <a:bodyPr wrap="none" rtlCol="0">
            <a:spAutoFit/>
          </a:bodyPr>
          <a:lstStyle/>
          <a:p>
            <a:r>
              <a:rPr lang="en-US" sz="1200" dirty="0"/>
              <a:t>Example Only</a:t>
            </a:r>
          </a:p>
        </p:txBody>
      </p:sp>
    </p:spTree>
    <p:extLst>
      <p:ext uri="{BB962C8B-B14F-4D97-AF65-F5344CB8AC3E}">
        <p14:creationId xmlns:p14="http://schemas.microsoft.com/office/powerpoint/2010/main" val="129543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2AAF89-27CF-4738-A36C-47A7ED24CF6D}"/>
              </a:ext>
            </a:extLst>
          </p:cNvPr>
          <p:cNvSpPr>
            <a:spLocks noGrp="1"/>
          </p:cNvSpPr>
          <p:nvPr>
            <p:ph type="body" sz="quarter" idx="14"/>
          </p:nvPr>
        </p:nvSpPr>
        <p:spPr>
          <a:xfrm>
            <a:off x="296162" y="164844"/>
            <a:ext cx="9394685" cy="358294"/>
          </a:xfrm>
        </p:spPr>
        <p:txBody>
          <a:bodyPr/>
          <a:lstStyle/>
          <a:p>
            <a:pPr>
              <a:spcBef>
                <a:spcPct val="0"/>
              </a:spcBef>
            </a:pPr>
            <a:r>
              <a:rPr lang="en-US" sz="3200" spc="100" dirty="0">
                <a:solidFill>
                  <a:schemeClr val="tx1"/>
                </a:solidFill>
                <a:latin typeface="Arial" charset="0"/>
                <a:cs typeface="Arial" charset="0"/>
              </a:rPr>
              <a:t>Envelope Weatherization</a:t>
            </a:r>
          </a:p>
        </p:txBody>
      </p:sp>
      <p:sp>
        <p:nvSpPr>
          <p:cNvPr id="7" name="Slide Number Placeholder 6">
            <a:extLst>
              <a:ext uri="{FF2B5EF4-FFF2-40B4-BE49-F238E27FC236}">
                <a16:creationId xmlns:a16="http://schemas.microsoft.com/office/drawing/2014/main" id="{2C69A5D3-ED7E-4F76-98E7-4F285FA28DEE}"/>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15</a:t>
            </a:fld>
            <a:endParaRPr lang="en-US" dirty="0"/>
          </a:p>
        </p:txBody>
      </p:sp>
      <p:sp>
        <p:nvSpPr>
          <p:cNvPr id="33" name="TextBox 32">
            <a:extLst>
              <a:ext uri="{FF2B5EF4-FFF2-40B4-BE49-F238E27FC236}">
                <a16:creationId xmlns:a16="http://schemas.microsoft.com/office/drawing/2014/main" id="{CC62D46C-42E3-48F5-9D2E-1FF132E9CD70}"/>
              </a:ext>
            </a:extLst>
          </p:cNvPr>
          <p:cNvSpPr txBox="1"/>
          <p:nvPr/>
        </p:nvSpPr>
        <p:spPr>
          <a:xfrm>
            <a:off x="7958545" y="1008885"/>
            <a:ext cx="4077511" cy="97975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Aft>
                <a:spcPts val="200"/>
              </a:spcAft>
              <a:tabLst>
                <a:tab pos="1768475" algn="l"/>
              </a:tabLst>
            </a:pPr>
            <a:r>
              <a:rPr lang="en-US" sz="2800" dirty="0"/>
              <a:t>Utility Savings   $54,000</a:t>
            </a:r>
            <a:endParaRPr lang="en-US" sz="1100" dirty="0"/>
          </a:p>
          <a:p>
            <a:pPr marL="1597025" indent="-1597025">
              <a:spcAft>
                <a:spcPts val="200"/>
              </a:spcAft>
              <a:tabLst>
                <a:tab pos="1828800" algn="l"/>
              </a:tabLst>
            </a:pPr>
            <a:r>
              <a:rPr lang="en-US" sz="2800" dirty="0"/>
              <a:t>O&amp;M Savings      $0</a:t>
            </a:r>
          </a:p>
        </p:txBody>
      </p:sp>
      <p:pic>
        <p:nvPicPr>
          <p:cNvPr id="1028" name="Picture 4">
            <a:extLst>
              <a:ext uri="{FF2B5EF4-FFF2-40B4-BE49-F238E27FC236}">
                <a16:creationId xmlns:a16="http://schemas.microsoft.com/office/drawing/2014/main" id="{902D0602-6F6C-27AB-25AC-71C1596E29FC}"/>
              </a:ext>
            </a:extLst>
          </p:cNvPr>
          <p:cNvPicPr>
            <a:picLocks noChangeAspect="1" noChangeArrowheads="1"/>
          </p:cNvPicPr>
          <p:nvPr/>
        </p:nvPicPr>
        <p:blipFill>
          <a:blip r:embed="rId3"/>
          <a:srcRect/>
          <a:stretch/>
        </p:blipFill>
        <p:spPr bwMode="auto">
          <a:xfrm>
            <a:off x="9480947" y="2359636"/>
            <a:ext cx="2206957" cy="165720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3">
            <a:extLst>
              <a:ext uri="{FF2B5EF4-FFF2-40B4-BE49-F238E27FC236}">
                <a16:creationId xmlns:a16="http://schemas.microsoft.com/office/drawing/2014/main" id="{4C457930-CF07-2C97-2D36-F91D37E4F090}"/>
              </a:ext>
            </a:extLst>
          </p:cNvPr>
          <p:cNvSpPr txBox="1">
            <a:spLocks/>
          </p:cNvSpPr>
          <p:nvPr/>
        </p:nvSpPr>
        <p:spPr>
          <a:xfrm>
            <a:off x="504096" y="1128042"/>
            <a:ext cx="6187665" cy="3351962"/>
          </a:xfrm>
          <a:prstGeom prst="rect">
            <a:avLst/>
          </a:prstGeom>
        </p:spPr>
        <p:txBody>
          <a:bodyPr vert="horz" lIns="91440" tIns="45720" rIns="91440" bIns="45720" rtlCol="0">
            <a:normAutofit fontScale="92500"/>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400" b="1" i="0"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937" indent="0">
              <a:buNone/>
            </a:pPr>
            <a:r>
              <a:rPr lang="en-US" sz="2600" dirty="0"/>
              <a:t>Weatherization</a:t>
            </a:r>
          </a:p>
          <a:p>
            <a:pPr lvl="1">
              <a:lnSpc>
                <a:spcPct val="110000"/>
              </a:lnSpc>
            </a:pPr>
            <a:r>
              <a:rPr lang="en-US" sz="2400" dirty="0"/>
              <a:t>Goal: Minimize outside air leakage and conductive heat transfer</a:t>
            </a:r>
          </a:p>
          <a:p>
            <a:pPr marL="685800" lvl="1" indent="-287338">
              <a:lnSpc>
                <a:spcPct val="110000"/>
              </a:lnSpc>
              <a:buSzPct val="75000"/>
              <a:buFont typeface="Wingdings" panose="05000000000000000000" pitchFamily="2" charset="2"/>
              <a:buChar char="Ø"/>
            </a:pPr>
            <a:r>
              <a:rPr lang="en-US" sz="2400" dirty="0"/>
              <a:t>Typical Buildings Points of Concern: door frames, thresholds, window frames, wall and ceiling penetrations, wall/roof joints</a:t>
            </a:r>
          </a:p>
          <a:p>
            <a:pPr marL="685800" lvl="1" indent="-287338">
              <a:lnSpc>
                <a:spcPct val="110000"/>
              </a:lnSpc>
              <a:buSzPct val="75000"/>
              <a:buFont typeface="Wingdings" panose="05000000000000000000" pitchFamily="2" charset="2"/>
              <a:buChar char="Ø"/>
            </a:pPr>
            <a:r>
              <a:rPr lang="en-US" sz="2400" dirty="0"/>
              <a:t>Solutions include Foam infill ceiling and wall electrical/mechanical penetrations</a:t>
            </a:r>
            <a:endParaRPr lang="en-US" sz="2100" dirty="0"/>
          </a:p>
          <a:p>
            <a:pPr lvl="2"/>
            <a:endParaRPr lang="en-US" sz="1600" dirty="0"/>
          </a:p>
        </p:txBody>
      </p:sp>
      <p:pic>
        <p:nvPicPr>
          <p:cNvPr id="20" name="Picture 19">
            <a:extLst>
              <a:ext uri="{FF2B5EF4-FFF2-40B4-BE49-F238E27FC236}">
                <a16:creationId xmlns:a16="http://schemas.microsoft.com/office/drawing/2014/main" id="{57694E38-BC11-0038-3838-99E10F5597F0}"/>
              </a:ext>
            </a:extLst>
          </p:cNvPr>
          <p:cNvPicPr>
            <a:picLocks noChangeAspect="1"/>
          </p:cNvPicPr>
          <p:nvPr/>
        </p:nvPicPr>
        <p:blipFill>
          <a:blip r:embed="rId4"/>
          <a:stretch>
            <a:fillRect/>
          </a:stretch>
        </p:blipFill>
        <p:spPr>
          <a:xfrm>
            <a:off x="6911933" y="2330943"/>
            <a:ext cx="2317127" cy="1660032"/>
          </a:xfrm>
          <a:prstGeom prst="rect">
            <a:avLst/>
          </a:prstGeom>
        </p:spPr>
      </p:pic>
      <p:pic>
        <p:nvPicPr>
          <p:cNvPr id="23" name="Picture 22">
            <a:extLst>
              <a:ext uri="{FF2B5EF4-FFF2-40B4-BE49-F238E27FC236}">
                <a16:creationId xmlns:a16="http://schemas.microsoft.com/office/drawing/2014/main" id="{544D5FDB-5406-EE7E-9C38-B057E4935493}"/>
              </a:ext>
            </a:extLst>
          </p:cNvPr>
          <p:cNvPicPr>
            <a:picLocks noChangeAspect="1"/>
          </p:cNvPicPr>
          <p:nvPr/>
        </p:nvPicPr>
        <p:blipFill>
          <a:blip r:embed="rId5"/>
          <a:stretch>
            <a:fillRect/>
          </a:stretch>
        </p:blipFill>
        <p:spPr>
          <a:xfrm>
            <a:off x="6788330" y="4457210"/>
            <a:ext cx="4646499" cy="1623376"/>
          </a:xfrm>
          <a:prstGeom prst="rect">
            <a:avLst/>
          </a:prstGeom>
        </p:spPr>
      </p:pic>
      <p:pic>
        <p:nvPicPr>
          <p:cNvPr id="25" name="Picture 24" descr="A ladder next to a chair&#10;&#10;Description automatically generated">
            <a:extLst>
              <a:ext uri="{FF2B5EF4-FFF2-40B4-BE49-F238E27FC236}">
                <a16:creationId xmlns:a16="http://schemas.microsoft.com/office/drawing/2014/main" id="{746EEB0B-2DCA-B3BC-8012-3AB9502C59B4}"/>
              </a:ext>
            </a:extLst>
          </p:cNvPr>
          <p:cNvPicPr>
            <a:picLocks noChangeAspect="1"/>
          </p:cNvPicPr>
          <p:nvPr/>
        </p:nvPicPr>
        <p:blipFill>
          <a:blip r:embed="rId6"/>
          <a:stretch>
            <a:fillRect/>
          </a:stretch>
        </p:blipFill>
        <p:spPr>
          <a:xfrm>
            <a:off x="2253894" y="4480004"/>
            <a:ext cx="2103718" cy="1577788"/>
          </a:xfrm>
          <a:prstGeom prst="rect">
            <a:avLst/>
          </a:prstGeom>
        </p:spPr>
      </p:pic>
      <p:pic>
        <p:nvPicPr>
          <p:cNvPr id="27" name="Picture 26" descr="A infrared image of a room&#10;&#10;Description automatically generated">
            <a:extLst>
              <a:ext uri="{FF2B5EF4-FFF2-40B4-BE49-F238E27FC236}">
                <a16:creationId xmlns:a16="http://schemas.microsoft.com/office/drawing/2014/main" id="{2E3195F7-CB84-FF1F-34A8-871F5E45D852}"/>
              </a:ext>
            </a:extLst>
          </p:cNvPr>
          <p:cNvPicPr>
            <a:picLocks noChangeAspect="1"/>
          </p:cNvPicPr>
          <p:nvPr/>
        </p:nvPicPr>
        <p:blipFill>
          <a:blip r:embed="rId7"/>
          <a:stretch>
            <a:fillRect/>
          </a:stretch>
        </p:blipFill>
        <p:spPr>
          <a:xfrm>
            <a:off x="4525289" y="4502469"/>
            <a:ext cx="2166471" cy="1624853"/>
          </a:xfrm>
          <a:prstGeom prst="rect">
            <a:avLst/>
          </a:prstGeom>
        </p:spPr>
      </p:pic>
      <p:sp>
        <p:nvSpPr>
          <p:cNvPr id="3" name="TextBox 2">
            <a:extLst>
              <a:ext uri="{FF2B5EF4-FFF2-40B4-BE49-F238E27FC236}">
                <a16:creationId xmlns:a16="http://schemas.microsoft.com/office/drawing/2014/main" id="{1347B538-74AF-3A9F-CC25-17C397231F90}"/>
              </a:ext>
            </a:extLst>
          </p:cNvPr>
          <p:cNvSpPr txBox="1"/>
          <p:nvPr/>
        </p:nvSpPr>
        <p:spPr>
          <a:xfrm>
            <a:off x="445568" y="4999189"/>
            <a:ext cx="2338954" cy="430887"/>
          </a:xfrm>
          <a:prstGeom prst="rect">
            <a:avLst/>
          </a:prstGeom>
          <a:noFill/>
        </p:spPr>
        <p:txBody>
          <a:bodyPr wrap="square" rtlCol="0">
            <a:spAutoFit/>
          </a:bodyPr>
          <a:lstStyle/>
          <a:p>
            <a:r>
              <a:rPr lang="en-US" sz="1100" dirty="0"/>
              <a:t>Thermal loss examples; photograph/infrared</a:t>
            </a:r>
          </a:p>
        </p:txBody>
      </p:sp>
      <p:sp>
        <p:nvSpPr>
          <p:cNvPr id="8" name="Text Placeholder 15">
            <a:extLst>
              <a:ext uri="{FF2B5EF4-FFF2-40B4-BE49-F238E27FC236}">
                <a16:creationId xmlns:a16="http://schemas.microsoft.com/office/drawing/2014/main" id="{C88218B0-A214-54E2-F9DB-8DFAE8DF6F7E}"/>
              </a:ext>
            </a:extLst>
          </p:cNvPr>
          <p:cNvSpPr txBox="1">
            <a:spLocks/>
          </p:cNvSpPr>
          <p:nvPr/>
        </p:nvSpPr>
        <p:spPr>
          <a:xfrm>
            <a:off x="7962275" y="389631"/>
            <a:ext cx="4073781" cy="560886"/>
          </a:xfrm>
          <a:prstGeom prst="rect">
            <a:avLst/>
          </a:prstGeom>
          <a:solidFill>
            <a:schemeClr val="tx1"/>
          </a:solidFill>
        </p:spPr>
        <p:txBody>
          <a:bodyPr vert="horz" lIns="91440" tIns="45720" rIns="91440" bIns="45720" rtlCol="0"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kern="120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Estimated Benefits</a:t>
            </a:r>
          </a:p>
        </p:txBody>
      </p:sp>
    </p:spTree>
    <p:extLst>
      <p:ext uri="{BB962C8B-B14F-4D97-AF65-F5344CB8AC3E}">
        <p14:creationId xmlns:p14="http://schemas.microsoft.com/office/powerpoint/2010/main" val="46849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2AAF89-27CF-4738-A36C-47A7ED24CF6D}"/>
              </a:ext>
            </a:extLst>
          </p:cNvPr>
          <p:cNvSpPr>
            <a:spLocks noGrp="1"/>
          </p:cNvSpPr>
          <p:nvPr>
            <p:ph type="body" sz="quarter" idx="14"/>
          </p:nvPr>
        </p:nvSpPr>
        <p:spPr>
          <a:xfrm>
            <a:off x="296162" y="164844"/>
            <a:ext cx="9394685" cy="358294"/>
          </a:xfrm>
        </p:spPr>
        <p:txBody>
          <a:bodyPr/>
          <a:lstStyle/>
          <a:p>
            <a:pPr>
              <a:spcBef>
                <a:spcPct val="0"/>
              </a:spcBef>
            </a:pPr>
            <a:r>
              <a:rPr lang="en-US" sz="3200" spc="100" dirty="0">
                <a:solidFill>
                  <a:schemeClr val="tx1"/>
                </a:solidFill>
                <a:latin typeface="Arial" charset="0"/>
                <a:cs typeface="Arial" charset="0"/>
              </a:rPr>
              <a:t>Liquid Pool Cover</a:t>
            </a:r>
          </a:p>
        </p:txBody>
      </p:sp>
      <p:sp>
        <p:nvSpPr>
          <p:cNvPr id="7" name="Slide Number Placeholder 6">
            <a:extLst>
              <a:ext uri="{FF2B5EF4-FFF2-40B4-BE49-F238E27FC236}">
                <a16:creationId xmlns:a16="http://schemas.microsoft.com/office/drawing/2014/main" id="{2C69A5D3-ED7E-4F76-98E7-4F285FA28DEE}"/>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16</a:t>
            </a:fld>
            <a:endParaRPr lang="en-US" dirty="0"/>
          </a:p>
        </p:txBody>
      </p:sp>
      <p:sp>
        <p:nvSpPr>
          <p:cNvPr id="2" name="Text Placeholder 3">
            <a:extLst>
              <a:ext uri="{FF2B5EF4-FFF2-40B4-BE49-F238E27FC236}">
                <a16:creationId xmlns:a16="http://schemas.microsoft.com/office/drawing/2014/main" id="{4C457930-CF07-2C97-2D36-F91D37E4F090}"/>
              </a:ext>
            </a:extLst>
          </p:cNvPr>
          <p:cNvSpPr txBox="1">
            <a:spLocks/>
          </p:cNvSpPr>
          <p:nvPr/>
        </p:nvSpPr>
        <p:spPr>
          <a:xfrm>
            <a:off x="504095" y="1220037"/>
            <a:ext cx="6328542" cy="4533062"/>
          </a:xfrm>
          <a:prstGeom prst="rect">
            <a:avLst/>
          </a:prstGeom>
        </p:spPr>
        <p:txBody>
          <a:bodyPr vert="horz" lIns="91440" tIns="45720" rIns="91440" bIns="45720" rtlCol="0">
            <a:normAutofit/>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400" b="1" i="0"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937" indent="0">
              <a:buNone/>
            </a:pPr>
            <a:r>
              <a:rPr lang="en-US" sz="2800" dirty="0"/>
              <a:t>Liquid Pool Cove</a:t>
            </a:r>
            <a:r>
              <a:rPr lang="en-US" sz="2400" dirty="0"/>
              <a:t>r</a:t>
            </a:r>
          </a:p>
          <a:p>
            <a:pPr lvl="1"/>
            <a:r>
              <a:rPr lang="en-US" sz="2400" dirty="0"/>
              <a:t>Install Liquid Pool system for automated operations</a:t>
            </a:r>
          </a:p>
          <a:p>
            <a:pPr marL="803275" lvl="1" indent="-287338">
              <a:buSzPct val="75000"/>
              <a:buFont typeface="Wingdings" panose="05000000000000000000" pitchFamily="2" charset="2"/>
              <a:buChar char="Ø"/>
            </a:pPr>
            <a:r>
              <a:rPr lang="en-US" sz="2400" dirty="0"/>
              <a:t>Safe and effective</a:t>
            </a:r>
          </a:p>
          <a:p>
            <a:pPr marL="803275" lvl="1" indent="-287338">
              <a:buSzPct val="75000"/>
              <a:buFont typeface="Wingdings" panose="05000000000000000000" pitchFamily="2" charset="2"/>
              <a:buChar char="Ø"/>
            </a:pPr>
            <a:r>
              <a:rPr lang="en-US" sz="2400" dirty="0"/>
              <a:t>Reduces the pool heating load by up to 40%</a:t>
            </a:r>
          </a:p>
          <a:p>
            <a:pPr marL="803275" lvl="1" indent="-287338">
              <a:buSzPct val="75000"/>
              <a:buFont typeface="Wingdings" panose="05000000000000000000" pitchFamily="2" charset="2"/>
              <a:buChar char="Ø"/>
            </a:pPr>
            <a:r>
              <a:rPr lang="en-US" sz="2400" dirty="0"/>
              <a:t>Reduces water consumption by </a:t>
            </a:r>
            <a:r>
              <a:rPr lang="en-US" sz="2400" u="sng" dirty="0"/>
              <a:t>reducing</a:t>
            </a:r>
            <a:r>
              <a:rPr lang="en-US" sz="2400" dirty="0"/>
              <a:t> </a:t>
            </a:r>
            <a:r>
              <a:rPr lang="en-US" sz="2400" u="sng" dirty="0"/>
              <a:t>evaporation</a:t>
            </a:r>
          </a:p>
          <a:p>
            <a:pPr marL="803275" lvl="1" indent="-287338">
              <a:buSzPct val="75000"/>
              <a:buFont typeface="Wingdings" panose="05000000000000000000" pitchFamily="2" charset="2"/>
              <a:buChar char="Ø"/>
            </a:pPr>
            <a:r>
              <a:rPr lang="en-US" sz="2400" dirty="0"/>
              <a:t>Eliminates costly fabric pool cover alternative</a:t>
            </a:r>
          </a:p>
          <a:p>
            <a:pPr lvl="1"/>
            <a:endParaRPr lang="en-US" sz="1800" dirty="0"/>
          </a:p>
          <a:p>
            <a:pPr marL="465138" lvl="2" indent="0">
              <a:buNone/>
            </a:pPr>
            <a:endParaRPr lang="en-US" sz="1700" dirty="0"/>
          </a:p>
          <a:p>
            <a:pPr lvl="2"/>
            <a:endParaRPr lang="en-US" sz="1600" dirty="0"/>
          </a:p>
        </p:txBody>
      </p:sp>
      <p:pic>
        <p:nvPicPr>
          <p:cNvPr id="6" name="Picture 5">
            <a:extLst>
              <a:ext uri="{FF2B5EF4-FFF2-40B4-BE49-F238E27FC236}">
                <a16:creationId xmlns:a16="http://schemas.microsoft.com/office/drawing/2014/main" id="{C93D098F-E930-7ECC-8933-E3CC375C95E3}"/>
              </a:ext>
            </a:extLst>
          </p:cNvPr>
          <p:cNvPicPr>
            <a:picLocks noChangeAspect="1"/>
          </p:cNvPicPr>
          <p:nvPr/>
        </p:nvPicPr>
        <p:blipFill rotWithShape="1">
          <a:blip r:embed="rId3"/>
          <a:srcRect b="27433"/>
          <a:stretch/>
        </p:blipFill>
        <p:spPr>
          <a:xfrm>
            <a:off x="6984537" y="2796171"/>
            <a:ext cx="3290244" cy="3183501"/>
          </a:xfrm>
          <a:prstGeom prst="rect">
            <a:avLst/>
          </a:prstGeom>
        </p:spPr>
      </p:pic>
      <p:grpSp>
        <p:nvGrpSpPr>
          <p:cNvPr id="8" name="Group 7">
            <a:extLst>
              <a:ext uri="{FF2B5EF4-FFF2-40B4-BE49-F238E27FC236}">
                <a16:creationId xmlns:a16="http://schemas.microsoft.com/office/drawing/2014/main" id="{A4638568-74A0-5B25-663A-1126156FA4EC}"/>
              </a:ext>
            </a:extLst>
          </p:cNvPr>
          <p:cNvGrpSpPr/>
          <p:nvPr/>
        </p:nvGrpSpPr>
        <p:grpSpPr>
          <a:xfrm>
            <a:off x="7819341" y="878328"/>
            <a:ext cx="4077511" cy="1586946"/>
            <a:chOff x="7958545" y="322060"/>
            <a:chExt cx="4077511" cy="1586946"/>
          </a:xfrm>
        </p:grpSpPr>
        <p:sp>
          <p:nvSpPr>
            <p:cNvPr id="9" name="TextBox 8">
              <a:extLst>
                <a:ext uri="{FF2B5EF4-FFF2-40B4-BE49-F238E27FC236}">
                  <a16:creationId xmlns:a16="http://schemas.microsoft.com/office/drawing/2014/main" id="{153B615D-2858-0AF8-D014-4EB0DBDDEF4B}"/>
                </a:ext>
              </a:extLst>
            </p:cNvPr>
            <p:cNvSpPr txBox="1"/>
            <p:nvPr/>
          </p:nvSpPr>
          <p:spPr>
            <a:xfrm>
              <a:off x="7958545" y="929251"/>
              <a:ext cx="4077511" cy="97975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Aft>
                  <a:spcPts val="200"/>
                </a:spcAft>
                <a:tabLst>
                  <a:tab pos="1768475" algn="l"/>
                </a:tabLst>
              </a:pPr>
              <a:r>
                <a:rPr lang="en-US" sz="2800" dirty="0"/>
                <a:t>Utility Savings   $21,900</a:t>
              </a:r>
              <a:endParaRPr lang="en-US" sz="1100" dirty="0"/>
            </a:p>
            <a:p>
              <a:pPr marL="1597025" indent="-1597025">
                <a:spcAft>
                  <a:spcPts val="200"/>
                </a:spcAft>
                <a:tabLst>
                  <a:tab pos="1828800" algn="l"/>
                </a:tabLst>
              </a:pPr>
              <a:r>
                <a:rPr lang="en-US" sz="2800" dirty="0"/>
                <a:t>O&amp;M Savings ($12,000)</a:t>
              </a:r>
            </a:p>
          </p:txBody>
        </p:sp>
        <p:sp>
          <p:nvSpPr>
            <p:cNvPr id="10" name="Text Placeholder 15">
              <a:extLst>
                <a:ext uri="{FF2B5EF4-FFF2-40B4-BE49-F238E27FC236}">
                  <a16:creationId xmlns:a16="http://schemas.microsoft.com/office/drawing/2014/main" id="{A97F60E7-5602-82E3-EAD5-FC71A4B58DC1}"/>
                </a:ext>
              </a:extLst>
            </p:cNvPr>
            <p:cNvSpPr txBox="1">
              <a:spLocks/>
            </p:cNvSpPr>
            <p:nvPr/>
          </p:nvSpPr>
          <p:spPr>
            <a:xfrm>
              <a:off x="7962275" y="322060"/>
              <a:ext cx="4073781" cy="560886"/>
            </a:xfrm>
            <a:prstGeom prst="rect">
              <a:avLst/>
            </a:prstGeom>
            <a:solidFill>
              <a:schemeClr val="tx1"/>
            </a:solidFill>
          </p:spPr>
          <p:txBody>
            <a:bodyPr vert="horz" lIns="91440" tIns="45720" rIns="91440" bIns="45720" rtlCol="0"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kern="120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Estimated Benefits</a:t>
              </a:r>
            </a:p>
          </p:txBody>
        </p:sp>
      </p:grpSp>
    </p:spTree>
    <p:extLst>
      <p:ext uri="{BB962C8B-B14F-4D97-AF65-F5344CB8AC3E}">
        <p14:creationId xmlns:p14="http://schemas.microsoft.com/office/powerpoint/2010/main" val="372800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2AAF89-27CF-4738-A36C-47A7ED24CF6D}"/>
              </a:ext>
            </a:extLst>
          </p:cNvPr>
          <p:cNvSpPr>
            <a:spLocks noGrp="1"/>
          </p:cNvSpPr>
          <p:nvPr>
            <p:ph type="body" sz="quarter" idx="14"/>
          </p:nvPr>
        </p:nvSpPr>
        <p:spPr>
          <a:xfrm>
            <a:off x="296162" y="164844"/>
            <a:ext cx="9394685" cy="358294"/>
          </a:xfrm>
        </p:spPr>
        <p:txBody>
          <a:bodyPr/>
          <a:lstStyle/>
          <a:p>
            <a:pPr>
              <a:spcBef>
                <a:spcPct val="0"/>
              </a:spcBef>
            </a:pPr>
            <a:r>
              <a:rPr lang="en-US" sz="3200" spc="100" dirty="0">
                <a:solidFill>
                  <a:schemeClr val="tx1"/>
                </a:solidFill>
                <a:latin typeface="Arial" charset="0"/>
                <a:cs typeface="Arial" charset="0"/>
              </a:rPr>
              <a:t>Chlorine Generators</a:t>
            </a:r>
          </a:p>
        </p:txBody>
      </p:sp>
      <p:sp>
        <p:nvSpPr>
          <p:cNvPr id="7" name="Slide Number Placeholder 6">
            <a:extLst>
              <a:ext uri="{FF2B5EF4-FFF2-40B4-BE49-F238E27FC236}">
                <a16:creationId xmlns:a16="http://schemas.microsoft.com/office/drawing/2014/main" id="{2C69A5D3-ED7E-4F76-98E7-4F285FA28DEE}"/>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17</a:t>
            </a:fld>
            <a:endParaRPr lang="en-US" dirty="0"/>
          </a:p>
        </p:txBody>
      </p:sp>
      <p:sp>
        <p:nvSpPr>
          <p:cNvPr id="2" name="Text Placeholder 3">
            <a:extLst>
              <a:ext uri="{FF2B5EF4-FFF2-40B4-BE49-F238E27FC236}">
                <a16:creationId xmlns:a16="http://schemas.microsoft.com/office/drawing/2014/main" id="{4C457930-CF07-2C97-2D36-F91D37E4F090}"/>
              </a:ext>
            </a:extLst>
          </p:cNvPr>
          <p:cNvSpPr txBox="1">
            <a:spLocks/>
          </p:cNvSpPr>
          <p:nvPr/>
        </p:nvSpPr>
        <p:spPr>
          <a:xfrm>
            <a:off x="127591" y="1220037"/>
            <a:ext cx="6310974" cy="4533062"/>
          </a:xfrm>
          <a:prstGeom prst="rect">
            <a:avLst/>
          </a:prstGeom>
        </p:spPr>
        <p:txBody>
          <a:bodyPr vert="horz" lIns="91440" tIns="45720" rIns="91440" bIns="45720" rtlCol="0">
            <a:normAutofit/>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400" b="1" i="0"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937" indent="0">
              <a:buNone/>
            </a:pPr>
            <a:r>
              <a:rPr lang="en-US" sz="2800" dirty="0"/>
              <a:t>Chlorine Generators</a:t>
            </a:r>
          </a:p>
          <a:p>
            <a:pPr marL="515938" lvl="1" indent="-274638"/>
            <a:r>
              <a:rPr lang="en-US" sz="2400" dirty="0"/>
              <a:t>Install new system components for automated operations </a:t>
            </a:r>
          </a:p>
          <a:p>
            <a:pPr marL="803275" lvl="1" indent="-287338">
              <a:buSzPct val="75000"/>
              <a:buFont typeface="Wingdings" panose="05000000000000000000" pitchFamily="2" charset="2"/>
              <a:buChar char="Ø"/>
            </a:pPr>
            <a:r>
              <a:rPr lang="en-US" sz="2400" dirty="0"/>
              <a:t>Provides Alternative Chemical Treatment</a:t>
            </a:r>
          </a:p>
          <a:p>
            <a:pPr marL="803275" lvl="1" indent="-287338">
              <a:buSzPct val="75000"/>
              <a:buFont typeface="Wingdings" panose="05000000000000000000" pitchFamily="2" charset="2"/>
              <a:buChar char="Ø"/>
            </a:pPr>
            <a:r>
              <a:rPr lang="en-US" sz="2400" dirty="0"/>
              <a:t>Uses Salt to make Chlorine</a:t>
            </a:r>
          </a:p>
          <a:p>
            <a:pPr marL="803275" lvl="1" indent="-287338">
              <a:buSzPct val="75000"/>
              <a:buFont typeface="Wingdings" panose="05000000000000000000" pitchFamily="2" charset="2"/>
              <a:buChar char="Ø"/>
            </a:pPr>
            <a:r>
              <a:rPr lang="en-US" sz="2400" dirty="0"/>
              <a:t>Reduces pool chemical costs drastically</a:t>
            </a:r>
          </a:p>
          <a:p>
            <a:pPr marL="803275" lvl="1" indent="-287338">
              <a:buSzPct val="75000"/>
              <a:buFont typeface="Wingdings" panose="05000000000000000000" pitchFamily="2" charset="2"/>
              <a:buChar char="Ø"/>
            </a:pPr>
            <a:r>
              <a:rPr lang="en-US" sz="2400" dirty="0"/>
              <a:t>Minimizes chemical storage safety concerns vs chorine</a:t>
            </a:r>
          </a:p>
          <a:p>
            <a:pPr lvl="2"/>
            <a:endParaRPr lang="en-US" sz="1700" dirty="0"/>
          </a:p>
          <a:p>
            <a:pPr lvl="2"/>
            <a:endParaRPr lang="en-US" sz="1600" dirty="0"/>
          </a:p>
        </p:txBody>
      </p:sp>
      <p:pic>
        <p:nvPicPr>
          <p:cNvPr id="5" name="Picture 4">
            <a:extLst>
              <a:ext uri="{FF2B5EF4-FFF2-40B4-BE49-F238E27FC236}">
                <a16:creationId xmlns:a16="http://schemas.microsoft.com/office/drawing/2014/main" id="{9051DA9D-0BDC-93A6-1E72-2621F45B9B7D}"/>
              </a:ext>
            </a:extLst>
          </p:cNvPr>
          <p:cNvPicPr>
            <a:picLocks noChangeAspect="1"/>
          </p:cNvPicPr>
          <p:nvPr/>
        </p:nvPicPr>
        <p:blipFill>
          <a:blip r:embed="rId3"/>
          <a:stretch>
            <a:fillRect/>
          </a:stretch>
        </p:blipFill>
        <p:spPr>
          <a:xfrm>
            <a:off x="7404592" y="3081565"/>
            <a:ext cx="2141726" cy="2855634"/>
          </a:xfrm>
          <a:prstGeom prst="rect">
            <a:avLst/>
          </a:prstGeom>
        </p:spPr>
      </p:pic>
      <p:pic>
        <p:nvPicPr>
          <p:cNvPr id="11" name="Picture 10">
            <a:extLst>
              <a:ext uri="{FF2B5EF4-FFF2-40B4-BE49-F238E27FC236}">
                <a16:creationId xmlns:a16="http://schemas.microsoft.com/office/drawing/2014/main" id="{4FFAA430-6BCD-3776-B231-4C916A8530C8}"/>
              </a:ext>
            </a:extLst>
          </p:cNvPr>
          <p:cNvPicPr>
            <a:picLocks noChangeAspect="1"/>
          </p:cNvPicPr>
          <p:nvPr/>
        </p:nvPicPr>
        <p:blipFill>
          <a:blip r:embed="rId4"/>
          <a:stretch>
            <a:fillRect/>
          </a:stretch>
        </p:blipFill>
        <p:spPr>
          <a:xfrm>
            <a:off x="9609741" y="3067665"/>
            <a:ext cx="2162576" cy="2883434"/>
          </a:xfrm>
          <a:prstGeom prst="rect">
            <a:avLst/>
          </a:prstGeom>
        </p:spPr>
      </p:pic>
      <p:pic>
        <p:nvPicPr>
          <p:cNvPr id="12" name="Picture 11">
            <a:extLst>
              <a:ext uri="{FF2B5EF4-FFF2-40B4-BE49-F238E27FC236}">
                <a16:creationId xmlns:a16="http://schemas.microsoft.com/office/drawing/2014/main" id="{86D9902A-4D2E-F5FA-9587-67CAC7274D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6407" y="2559963"/>
            <a:ext cx="2552934" cy="2015474"/>
          </a:xfrm>
          <a:prstGeom prst="rect">
            <a:avLst/>
          </a:prstGeom>
        </p:spPr>
      </p:pic>
      <p:grpSp>
        <p:nvGrpSpPr>
          <p:cNvPr id="16" name="Group 15">
            <a:extLst>
              <a:ext uri="{FF2B5EF4-FFF2-40B4-BE49-F238E27FC236}">
                <a16:creationId xmlns:a16="http://schemas.microsoft.com/office/drawing/2014/main" id="{CED8BA51-D30F-B0E3-88F0-EA8986E747D8}"/>
              </a:ext>
            </a:extLst>
          </p:cNvPr>
          <p:cNvGrpSpPr/>
          <p:nvPr/>
        </p:nvGrpSpPr>
        <p:grpSpPr>
          <a:xfrm>
            <a:off x="7819341" y="878328"/>
            <a:ext cx="4077511" cy="1586946"/>
            <a:chOff x="7958545" y="322060"/>
            <a:chExt cx="4077511" cy="1586946"/>
          </a:xfrm>
        </p:grpSpPr>
        <p:sp>
          <p:nvSpPr>
            <p:cNvPr id="17" name="TextBox 16">
              <a:extLst>
                <a:ext uri="{FF2B5EF4-FFF2-40B4-BE49-F238E27FC236}">
                  <a16:creationId xmlns:a16="http://schemas.microsoft.com/office/drawing/2014/main" id="{B59D2523-8536-BA48-E9A5-5A6DA18C4C7F}"/>
                </a:ext>
              </a:extLst>
            </p:cNvPr>
            <p:cNvSpPr txBox="1"/>
            <p:nvPr/>
          </p:nvSpPr>
          <p:spPr>
            <a:xfrm>
              <a:off x="7958545" y="929251"/>
              <a:ext cx="4077511" cy="97975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Aft>
                  <a:spcPts val="200"/>
                </a:spcAft>
                <a:tabLst>
                  <a:tab pos="1768475" algn="l"/>
                </a:tabLst>
              </a:pPr>
              <a:r>
                <a:rPr lang="en-US" sz="2800" dirty="0"/>
                <a:t>Utility Savings     $0</a:t>
              </a:r>
              <a:endParaRPr lang="en-US" sz="1100" dirty="0"/>
            </a:p>
            <a:p>
              <a:pPr marL="1597025" indent="-1597025">
                <a:spcAft>
                  <a:spcPts val="200"/>
                </a:spcAft>
                <a:tabLst>
                  <a:tab pos="1828800" algn="l"/>
                </a:tabLst>
              </a:pPr>
              <a:r>
                <a:rPr lang="en-US" sz="2800" dirty="0"/>
                <a:t>O&amp;M Savings    $56,000</a:t>
              </a:r>
            </a:p>
          </p:txBody>
        </p:sp>
        <p:sp>
          <p:nvSpPr>
            <p:cNvPr id="18" name="Text Placeholder 15">
              <a:extLst>
                <a:ext uri="{FF2B5EF4-FFF2-40B4-BE49-F238E27FC236}">
                  <a16:creationId xmlns:a16="http://schemas.microsoft.com/office/drawing/2014/main" id="{BED16934-DDF7-B15B-B62B-DD9C829320B4}"/>
                </a:ext>
              </a:extLst>
            </p:cNvPr>
            <p:cNvSpPr txBox="1">
              <a:spLocks/>
            </p:cNvSpPr>
            <p:nvPr/>
          </p:nvSpPr>
          <p:spPr>
            <a:xfrm>
              <a:off x="7962275" y="322060"/>
              <a:ext cx="4073781" cy="560886"/>
            </a:xfrm>
            <a:prstGeom prst="rect">
              <a:avLst/>
            </a:prstGeom>
            <a:solidFill>
              <a:schemeClr val="tx1"/>
            </a:solidFill>
          </p:spPr>
          <p:txBody>
            <a:bodyPr vert="horz" lIns="91440" tIns="45720" rIns="91440" bIns="45720" rtlCol="0"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kern="120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Estimated Benefits</a:t>
              </a:r>
            </a:p>
          </p:txBody>
        </p:sp>
      </p:grpSp>
    </p:spTree>
    <p:extLst>
      <p:ext uri="{BB962C8B-B14F-4D97-AF65-F5344CB8AC3E}">
        <p14:creationId xmlns:p14="http://schemas.microsoft.com/office/powerpoint/2010/main" val="132483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2AAF89-27CF-4738-A36C-47A7ED24CF6D}"/>
              </a:ext>
            </a:extLst>
          </p:cNvPr>
          <p:cNvSpPr>
            <a:spLocks noGrp="1"/>
          </p:cNvSpPr>
          <p:nvPr>
            <p:ph type="body" sz="quarter" idx="14"/>
          </p:nvPr>
        </p:nvSpPr>
        <p:spPr>
          <a:xfrm>
            <a:off x="504095" y="215047"/>
            <a:ext cx="11257744" cy="428619"/>
          </a:xfrm>
        </p:spPr>
        <p:txBody>
          <a:bodyPr/>
          <a:lstStyle/>
          <a:p>
            <a:pPr>
              <a:spcBef>
                <a:spcPct val="0"/>
              </a:spcBef>
            </a:pPr>
            <a:r>
              <a:rPr lang="en-US" sz="3200" spc="100" dirty="0">
                <a:solidFill>
                  <a:schemeClr val="tx1"/>
                </a:solidFill>
                <a:latin typeface="Arial" charset="0"/>
                <a:cs typeface="Arial" charset="0"/>
              </a:rPr>
              <a:t>Controls: BAS Master Systems Integration, RCx, Repairs</a:t>
            </a:r>
          </a:p>
        </p:txBody>
      </p:sp>
      <p:sp>
        <p:nvSpPr>
          <p:cNvPr id="7" name="Slide Number Placeholder 6">
            <a:extLst>
              <a:ext uri="{FF2B5EF4-FFF2-40B4-BE49-F238E27FC236}">
                <a16:creationId xmlns:a16="http://schemas.microsoft.com/office/drawing/2014/main" id="{2C69A5D3-ED7E-4F76-98E7-4F285FA28DEE}"/>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18</a:t>
            </a:fld>
            <a:endParaRPr lang="en-US" dirty="0"/>
          </a:p>
        </p:txBody>
      </p:sp>
      <p:sp>
        <p:nvSpPr>
          <p:cNvPr id="18" name="Text Placeholder 17">
            <a:extLst>
              <a:ext uri="{FF2B5EF4-FFF2-40B4-BE49-F238E27FC236}">
                <a16:creationId xmlns:a16="http://schemas.microsoft.com/office/drawing/2014/main" id="{E1303C7C-6120-4A0D-8F6F-DA2344061DCF}"/>
              </a:ext>
            </a:extLst>
          </p:cNvPr>
          <p:cNvSpPr>
            <a:spLocks noGrp="1"/>
          </p:cNvSpPr>
          <p:nvPr>
            <p:ph type="body" sz="quarter" idx="25"/>
          </p:nvPr>
        </p:nvSpPr>
        <p:spPr>
          <a:xfrm>
            <a:off x="5653410" y="1541380"/>
            <a:ext cx="2099535" cy="299748"/>
          </a:xfrm>
        </p:spPr>
        <p:txBody>
          <a:bodyPr>
            <a:normAutofit fontScale="92500" lnSpcReduction="10000"/>
          </a:bodyPr>
          <a:lstStyle/>
          <a:p>
            <a:r>
              <a:rPr lang="en-US" sz="1600" dirty="0"/>
              <a:t>Rc</a:t>
            </a:r>
            <a:r>
              <a:rPr lang="en-US" sz="1600" baseline="-25000" dirty="0"/>
              <a:t>x</a:t>
            </a:r>
          </a:p>
        </p:txBody>
      </p:sp>
      <p:sp>
        <p:nvSpPr>
          <p:cNvPr id="2" name="Text Placeholder 3">
            <a:extLst>
              <a:ext uri="{FF2B5EF4-FFF2-40B4-BE49-F238E27FC236}">
                <a16:creationId xmlns:a16="http://schemas.microsoft.com/office/drawing/2014/main" id="{4C457930-CF07-2C97-2D36-F91D37E4F090}"/>
              </a:ext>
            </a:extLst>
          </p:cNvPr>
          <p:cNvSpPr txBox="1">
            <a:spLocks/>
          </p:cNvSpPr>
          <p:nvPr/>
        </p:nvSpPr>
        <p:spPr>
          <a:xfrm>
            <a:off x="291418" y="1195237"/>
            <a:ext cx="5094213" cy="4459352"/>
          </a:xfrm>
          <a:prstGeom prst="rect">
            <a:avLst/>
          </a:prstGeom>
        </p:spPr>
        <p:txBody>
          <a:bodyPr vert="horz" lIns="91440" tIns="45720" rIns="91440" bIns="45720" rtlCol="0">
            <a:normAutofit fontScale="25000" lnSpcReduction="20000"/>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400" b="1" i="0"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41300" lvl="1" indent="0">
              <a:buNone/>
            </a:pPr>
            <a:r>
              <a:rPr lang="en-US" sz="9600" b="1" dirty="0">
                <a:solidFill>
                  <a:schemeClr val="tx2"/>
                </a:solidFill>
              </a:rPr>
              <a:t>Building Automation Systems (BAS) Recommissioning (RCx) </a:t>
            </a:r>
          </a:p>
          <a:p>
            <a:pPr lvl="1">
              <a:lnSpc>
                <a:spcPct val="110000"/>
              </a:lnSpc>
            </a:pPr>
            <a:r>
              <a:rPr lang="en-US" sz="8000" dirty="0"/>
              <a:t>Verify and update sequence of operations </a:t>
            </a:r>
          </a:p>
          <a:p>
            <a:pPr lvl="1">
              <a:lnSpc>
                <a:spcPct val="110000"/>
              </a:lnSpc>
            </a:pPr>
            <a:r>
              <a:rPr lang="en-US" sz="8000" dirty="0"/>
              <a:t>Standards of Comfort Document</a:t>
            </a:r>
            <a:endParaRPr lang="en-US" sz="7200" dirty="0"/>
          </a:p>
          <a:p>
            <a:pPr lvl="1">
              <a:lnSpc>
                <a:spcPct val="110000"/>
              </a:lnSpc>
            </a:pPr>
            <a:r>
              <a:rPr lang="en-US" sz="8000" dirty="0"/>
              <a:t>Variable Frequency Drives (VFD) Install and optimize programming</a:t>
            </a:r>
          </a:p>
          <a:p>
            <a:pPr marL="914400" lvl="1" indent="-287338">
              <a:lnSpc>
                <a:spcPct val="110000"/>
              </a:lnSpc>
              <a:buFont typeface="Wingdings" panose="05000000000000000000" pitchFamily="2" charset="2"/>
              <a:buChar char="Ø"/>
            </a:pPr>
            <a:r>
              <a:rPr lang="en-US" sz="7200" dirty="0"/>
              <a:t>Discharge Air Temperature resets</a:t>
            </a:r>
          </a:p>
          <a:p>
            <a:pPr marL="914400" lvl="1" indent="-287338">
              <a:lnSpc>
                <a:spcPct val="110000"/>
              </a:lnSpc>
              <a:buFont typeface="Wingdings" panose="05000000000000000000" pitchFamily="2" charset="2"/>
              <a:buChar char="Ø"/>
            </a:pPr>
            <a:r>
              <a:rPr lang="en-US" sz="7200" dirty="0"/>
              <a:t>Occupancy Scheduling and Night Setbacks</a:t>
            </a:r>
          </a:p>
          <a:p>
            <a:pPr marL="914400" lvl="1" indent="-287338">
              <a:lnSpc>
                <a:spcPct val="110000"/>
              </a:lnSpc>
              <a:buFont typeface="Wingdings" panose="05000000000000000000" pitchFamily="2" charset="2"/>
              <a:buChar char="Ø"/>
            </a:pPr>
            <a:r>
              <a:rPr lang="en-US" sz="7200" dirty="0"/>
              <a:t>Heating Hot Water(HHW) and Chilled Water(CHW) resets</a:t>
            </a:r>
          </a:p>
          <a:p>
            <a:pPr marL="914400" lvl="1" indent="-287338">
              <a:lnSpc>
                <a:spcPct val="110000"/>
              </a:lnSpc>
              <a:buFont typeface="Wingdings" panose="05000000000000000000" pitchFamily="2" charset="2"/>
              <a:buChar char="Ø"/>
            </a:pPr>
            <a:r>
              <a:rPr lang="en-US" sz="7200" dirty="0"/>
              <a:t>Free economizer cooling</a:t>
            </a:r>
          </a:p>
          <a:p>
            <a:pPr marL="914400" lvl="1" indent="-287338">
              <a:lnSpc>
                <a:spcPct val="110000"/>
              </a:lnSpc>
              <a:buFont typeface="Wingdings" panose="05000000000000000000" pitchFamily="2" charset="2"/>
              <a:buChar char="Ø"/>
            </a:pPr>
            <a:r>
              <a:rPr lang="en-US" sz="7200" dirty="0"/>
              <a:t>Demand-controlled ventilation (CO2)</a:t>
            </a:r>
          </a:p>
          <a:p>
            <a:pPr marL="914400" lvl="2" indent="-287338">
              <a:buFont typeface="Wingdings" panose="05000000000000000000" pitchFamily="2" charset="2"/>
              <a:buChar char="Ø"/>
            </a:pPr>
            <a:endParaRPr lang="en-US" sz="6400" dirty="0"/>
          </a:p>
          <a:p>
            <a:pPr marL="749300" lvl="2" indent="-285750"/>
            <a:endParaRPr lang="en-US" sz="3200" dirty="0"/>
          </a:p>
          <a:p>
            <a:pPr lvl="2"/>
            <a:endParaRPr lang="en-US" sz="3200" dirty="0"/>
          </a:p>
          <a:p>
            <a:pPr marL="806450" lvl="2" indent="-342900"/>
            <a:endParaRPr lang="en-US" sz="1600" dirty="0"/>
          </a:p>
        </p:txBody>
      </p:sp>
      <p:pic>
        <p:nvPicPr>
          <p:cNvPr id="3" name="Picture 2">
            <a:extLst>
              <a:ext uri="{FF2B5EF4-FFF2-40B4-BE49-F238E27FC236}">
                <a16:creationId xmlns:a16="http://schemas.microsoft.com/office/drawing/2014/main" id="{693DD822-ABE4-6A4B-3977-FBE2D2FA62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23356" y="4144181"/>
            <a:ext cx="2445512" cy="1776602"/>
          </a:xfrm>
          <a:prstGeom prst="rect">
            <a:avLst/>
          </a:prstGeom>
        </p:spPr>
      </p:pic>
      <p:pic>
        <p:nvPicPr>
          <p:cNvPr id="1026" name="Picture 2" descr="How to do Building Automation System (BAS) Graphics Right: Part II">
            <a:extLst>
              <a:ext uri="{FF2B5EF4-FFF2-40B4-BE49-F238E27FC236}">
                <a16:creationId xmlns:a16="http://schemas.microsoft.com/office/drawing/2014/main" id="{9CB50794-5E2D-F110-0FAB-D95A29BF82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2674" y="2043878"/>
            <a:ext cx="2482502" cy="1224761"/>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3">
            <a:extLst>
              <a:ext uri="{FF2B5EF4-FFF2-40B4-BE49-F238E27FC236}">
                <a16:creationId xmlns:a16="http://schemas.microsoft.com/office/drawing/2014/main" id="{32982F36-B906-2163-56BE-3AEB74558981}"/>
              </a:ext>
            </a:extLst>
          </p:cNvPr>
          <p:cNvSpPr txBox="1">
            <a:spLocks/>
          </p:cNvSpPr>
          <p:nvPr/>
        </p:nvSpPr>
        <p:spPr>
          <a:xfrm>
            <a:off x="8307600" y="3744687"/>
            <a:ext cx="3884400" cy="2655846"/>
          </a:xfrm>
          <a:prstGeom prst="rect">
            <a:avLst/>
          </a:prstGeom>
        </p:spPr>
        <p:txBody>
          <a:bodyPr vert="horz" lIns="91440" tIns="45720" rIns="91440" bIns="45720" rtlCol="0">
            <a:normAutofit/>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400" b="1" i="0"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41300" lvl="1" indent="0">
              <a:buNone/>
            </a:pPr>
            <a:r>
              <a:rPr lang="en-US" sz="2400" dirty="0">
                <a:solidFill>
                  <a:schemeClr val="tx2"/>
                </a:solidFill>
              </a:rPr>
              <a:t>Additional Smart Building Solution Offerings: </a:t>
            </a:r>
          </a:p>
          <a:p>
            <a:pPr marL="798513" lvl="2" indent="-333375">
              <a:buFont typeface="Courier New" panose="02070309020205020404" pitchFamily="49" charset="0"/>
              <a:buChar char="o"/>
            </a:pPr>
            <a:r>
              <a:rPr lang="en-US" sz="2000" dirty="0"/>
              <a:t>DDC Upgrades</a:t>
            </a:r>
          </a:p>
          <a:p>
            <a:pPr marL="798513" lvl="2" indent="-333375">
              <a:buFont typeface="Courier New" panose="02070309020205020404" pitchFamily="49" charset="0"/>
              <a:buChar char="o"/>
            </a:pPr>
            <a:r>
              <a:rPr lang="en-US" sz="2000" dirty="0"/>
              <a:t>Front-End Integration</a:t>
            </a:r>
          </a:p>
          <a:p>
            <a:pPr marL="798513" lvl="2" indent="-333375">
              <a:buFont typeface="Courier New" panose="02070309020205020404" pitchFamily="49" charset="0"/>
              <a:buChar char="o"/>
            </a:pPr>
            <a:r>
              <a:rPr lang="en-US" sz="2000" dirty="0"/>
              <a:t>Advanced Metering</a:t>
            </a:r>
          </a:p>
          <a:p>
            <a:pPr marL="798513" lvl="2" indent="-333375">
              <a:buFont typeface="Courier New" panose="02070309020205020404" pitchFamily="49" charset="0"/>
              <a:buChar char="o"/>
            </a:pPr>
            <a:r>
              <a:rPr lang="en-US" sz="2000" dirty="0"/>
              <a:t>Advanced Analytics</a:t>
            </a:r>
          </a:p>
        </p:txBody>
      </p:sp>
      <p:sp>
        <p:nvSpPr>
          <p:cNvPr id="11" name="TextBox 10">
            <a:extLst>
              <a:ext uri="{FF2B5EF4-FFF2-40B4-BE49-F238E27FC236}">
                <a16:creationId xmlns:a16="http://schemas.microsoft.com/office/drawing/2014/main" id="{555345A6-044A-17CA-A97B-AC7D87AAD156}"/>
              </a:ext>
            </a:extLst>
          </p:cNvPr>
          <p:cNvSpPr txBox="1"/>
          <p:nvPr/>
        </p:nvSpPr>
        <p:spPr>
          <a:xfrm>
            <a:off x="5834792" y="3448344"/>
            <a:ext cx="2622641" cy="276999"/>
          </a:xfrm>
          <a:prstGeom prst="rect">
            <a:avLst/>
          </a:prstGeom>
          <a:noFill/>
        </p:spPr>
        <p:txBody>
          <a:bodyPr wrap="none" rtlCol="0">
            <a:spAutoFit/>
          </a:bodyPr>
          <a:lstStyle/>
          <a:p>
            <a:r>
              <a:rPr lang="en-US" sz="1200" dirty="0"/>
              <a:t>Example: Hot deck/cold deck HVAC</a:t>
            </a:r>
          </a:p>
        </p:txBody>
      </p:sp>
      <p:sp>
        <p:nvSpPr>
          <p:cNvPr id="12" name="TextBox 11">
            <a:extLst>
              <a:ext uri="{FF2B5EF4-FFF2-40B4-BE49-F238E27FC236}">
                <a16:creationId xmlns:a16="http://schemas.microsoft.com/office/drawing/2014/main" id="{27A9A151-595B-4958-C46C-95E0A723B040}"/>
              </a:ext>
            </a:extLst>
          </p:cNvPr>
          <p:cNvSpPr txBox="1"/>
          <p:nvPr/>
        </p:nvSpPr>
        <p:spPr>
          <a:xfrm>
            <a:off x="5923356" y="5920783"/>
            <a:ext cx="2811988" cy="276999"/>
          </a:xfrm>
          <a:prstGeom prst="rect">
            <a:avLst/>
          </a:prstGeom>
          <a:noFill/>
        </p:spPr>
        <p:txBody>
          <a:bodyPr wrap="none" rtlCol="0">
            <a:spAutoFit/>
          </a:bodyPr>
          <a:lstStyle/>
          <a:p>
            <a:r>
              <a:rPr lang="en-US" sz="1200" dirty="0"/>
              <a:t>Example: heat mapping day/24 hours </a:t>
            </a:r>
          </a:p>
        </p:txBody>
      </p:sp>
      <p:grpSp>
        <p:nvGrpSpPr>
          <p:cNvPr id="13" name="Group 12">
            <a:extLst>
              <a:ext uri="{FF2B5EF4-FFF2-40B4-BE49-F238E27FC236}">
                <a16:creationId xmlns:a16="http://schemas.microsoft.com/office/drawing/2014/main" id="{052DE035-E26A-1928-9FE3-EFC95B171C4D}"/>
              </a:ext>
            </a:extLst>
          </p:cNvPr>
          <p:cNvGrpSpPr/>
          <p:nvPr/>
        </p:nvGrpSpPr>
        <p:grpSpPr>
          <a:xfrm>
            <a:off x="7823071" y="1206425"/>
            <a:ext cx="4077511" cy="1586946"/>
            <a:chOff x="7958545" y="322060"/>
            <a:chExt cx="4077511" cy="1586946"/>
          </a:xfrm>
        </p:grpSpPr>
        <p:sp>
          <p:nvSpPr>
            <p:cNvPr id="14" name="TextBox 13">
              <a:extLst>
                <a:ext uri="{FF2B5EF4-FFF2-40B4-BE49-F238E27FC236}">
                  <a16:creationId xmlns:a16="http://schemas.microsoft.com/office/drawing/2014/main" id="{1AA66F15-6C10-9820-9E2B-E9A58A9DFAEC}"/>
                </a:ext>
              </a:extLst>
            </p:cNvPr>
            <p:cNvSpPr txBox="1"/>
            <p:nvPr/>
          </p:nvSpPr>
          <p:spPr>
            <a:xfrm>
              <a:off x="7958545" y="929251"/>
              <a:ext cx="4077511" cy="97975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Aft>
                  <a:spcPts val="200"/>
                </a:spcAft>
                <a:tabLst>
                  <a:tab pos="1768475" algn="l"/>
                </a:tabLst>
              </a:pPr>
              <a:r>
                <a:rPr lang="en-US" sz="2800" dirty="0"/>
                <a:t>Utility Savings $154,000</a:t>
              </a:r>
              <a:endParaRPr lang="en-US" sz="1100" dirty="0"/>
            </a:p>
            <a:p>
              <a:pPr marL="1597025" indent="-1597025">
                <a:spcAft>
                  <a:spcPts val="200"/>
                </a:spcAft>
                <a:tabLst>
                  <a:tab pos="1828800" algn="l"/>
                </a:tabLst>
              </a:pPr>
              <a:r>
                <a:rPr lang="en-US" sz="2800" dirty="0"/>
                <a:t>O&amp;M Savings    $0</a:t>
              </a:r>
            </a:p>
          </p:txBody>
        </p:sp>
        <p:sp>
          <p:nvSpPr>
            <p:cNvPr id="16" name="Text Placeholder 15">
              <a:extLst>
                <a:ext uri="{FF2B5EF4-FFF2-40B4-BE49-F238E27FC236}">
                  <a16:creationId xmlns:a16="http://schemas.microsoft.com/office/drawing/2014/main" id="{1B919274-6152-ACF2-054F-4D8FF30B2878}"/>
                </a:ext>
              </a:extLst>
            </p:cNvPr>
            <p:cNvSpPr txBox="1">
              <a:spLocks/>
            </p:cNvSpPr>
            <p:nvPr/>
          </p:nvSpPr>
          <p:spPr>
            <a:xfrm>
              <a:off x="7962275" y="322060"/>
              <a:ext cx="4073781" cy="560886"/>
            </a:xfrm>
            <a:prstGeom prst="rect">
              <a:avLst/>
            </a:prstGeom>
            <a:solidFill>
              <a:schemeClr val="tx1"/>
            </a:solidFill>
          </p:spPr>
          <p:txBody>
            <a:bodyPr vert="horz" lIns="91440" tIns="45720" rIns="91440" bIns="45720" rtlCol="0"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kern="120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Estimated Benefits</a:t>
              </a:r>
            </a:p>
          </p:txBody>
        </p:sp>
      </p:grpSp>
    </p:spTree>
    <p:extLst>
      <p:ext uri="{BB962C8B-B14F-4D97-AF65-F5344CB8AC3E}">
        <p14:creationId xmlns:p14="http://schemas.microsoft.com/office/powerpoint/2010/main" val="262513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2AAF89-27CF-4738-A36C-47A7ED24CF6D}"/>
              </a:ext>
            </a:extLst>
          </p:cNvPr>
          <p:cNvSpPr>
            <a:spLocks noGrp="1"/>
          </p:cNvSpPr>
          <p:nvPr>
            <p:ph type="body" sz="quarter" idx="14"/>
          </p:nvPr>
        </p:nvSpPr>
        <p:spPr>
          <a:xfrm>
            <a:off x="504096" y="215047"/>
            <a:ext cx="7462747" cy="631515"/>
          </a:xfrm>
        </p:spPr>
        <p:txBody>
          <a:bodyPr/>
          <a:lstStyle/>
          <a:p>
            <a:pPr>
              <a:spcBef>
                <a:spcPct val="0"/>
              </a:spcBef>
            </a:pPr>
            <a:r>
              <a:rPr lang="en-US" sz="3200" spc="100" dirty="0">
                <a:solidFill>
                  <a:schemeClr val="tx1"/>
                </a:solidFill>
                <a:latin typeface="Arial" charset="0"/>
                <a:cs typeface="Arial" charset="0"/>
              </a:rPr>
              <a:t>Demand Control Ventilation</a:t>
            </a:r>
          </a:p>
        </p:txBody>
      </p:sp>
      <p:sp>
        <p:nvSpPr>
          <p:cNvPr id="7" name="Slide Number Placeholder 6">
            <a:extLst>
              <a:ext uri="{FF2B5EF4-FFF2-40B4-BE49-F238E27FC236}">
                <a16:creationId xmlns:a16="http://schemas.microsoft.com/office/drawing/2014/main" id="{2C69A5D3-ED7E-4F76-98E7-4F285FA28DEE}"/>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19</a:t>
            </a:fld>
            <a:endParaRPr lang="en-US" dirty="0"/>
          </a:p>
        </p:txBody>
      </p:sp>
      <p:sp>
        <p:nvSpPr>
          <p:cNvPr id="15" name="Text Placeholder 14">
            <a:extLst>
              <a:ext uri="{FF2B5EF4-FFF2-40B4-BE49-F238E27FC236}">
                <a16:creationId xmlns:a16="http://schemas.microsoft.com/office/drawing/2014/main" id="{0ED404AA-0FA0-4849-B585-7DB6E2BF451B}"/>
              </a:ext>
            </a:extLst>
          </p:cNvPr>
          <p:cNvSpPr>
            <a:spLocks noGrp="1"/>
          </p:cNvSpPr>
          <p:nvPr>
            <p:ph type="body" sz="quarter" idx="22"/>
          </p:nvPr>
        </p:nvSpPr>
        <p:spPr>
          <a:xfrm>
            <a:off x="9052241" y="1115642"/>
            <a:ext cx="2541029" cy="327307"/>
          </a:xfrm>
        </p:spPr>
        <p:txBody>
          <a:bodyPr>
            <a:normAutofit/>
          </a:bodyPr>
          <a:lstStyle/>
          <a:p>
            <a:r>
              <a:rPr lang="en-US" sz="1000" dirty="0"/>
              <a:t>Estimated Benefits</a:t>
            </a:r>
          </a:p>
        </p:txBody>
      </p:sp>
      <p:pic>
        <p:nvPicPr>
          <p:cNvPr id="3" name="Picture 2">
            <a:extLst>
              <a:ext uri="{FF2B5EF4-FFF2-40B4-BE49-F238E27FC236}">
                <a16:creationId xmlns:a16="http://schemas.microsoft.com/office/drawing/2014/main" id="{ED614B24-B3DE-AEF5-9424-1176AB91875B}"/>
              </a:ext>
            </a:extLst>
          </p:cNvPr>
          <p:cNvPicPr>
            <a:picLocks noChangeAspect="1"/>
          </p:cNvPicPr>
          <p:nvPr/>
        </p:nvPicPr>
        <p:blipFill rotWithShape="1">
          <a:blip r:embed="rId3"/>
          <a:srcRect r="11891"/>
          <a:stretch/>
        </p:blipFill>
        <p:spPr>
          <a:xfrm>
            <a:off x="4381500" y="3646873"/>
            <a:ext cx="7810500" cy="2186101"/>
          </a:xfrm>
          <a:prstGeom prst="rect">
            <a:avLst/>
          </a:prstGeom>
        </p:spPr>
      </p:pic>
      <p:grpSp>
        <p:nvGrpSpPr>
          <p:cNvPr id="5" name="Group 4">
            <a:extLst>
              <a:ext uri="{FF2B5EF4-FFF2-40B4-BE49-F238E27FC236}">
                <a16:creationId xmlns:a16="http://schemas.microsoft.com/office/drawing/2014/main" id="{F612811B-EDAF-CFC4-E787-B5E8840B6907}"/>
              </a:ext>
            </a:extLst>
          </p:cNvPr>
          <p:cNvGrpSpPr/>
          <p:nvPr/>
        </p:nvGrpSpPr>
        <p:grpSpPr>
          <a:xfrm>
            <a:off x="7819341" y="878328"/>
            <a:ext cx="4077511" cy="1586946"/>
            <a:chOff x="7958545" y="322060"/>
            <a:chExt cx="4077511" cy="1586946"/>
          </a:xfrm>
        </p:grpSpPr>
        <p:sp>
          <p:nvSpPr>
            <p:cNvPr id="6" name="TextBox 5">
              <a:extLst>
                <a:ext uri="{FF2B5EF4-FFF2-40B4-BE49-F238E27FC236}">
                  <a16:creationId xmlns:a16="http://schemas.microsoft.com/office/drawing/2014/main" id="{352B3AE7-229E-8401-42EF-439D68EBB699}"/>
                </a:ext>
              </a:extLst>
            </p:cNvPr>
            <p:cNvSpPr txBox="1"/>
            <p:nvPr/>
          </p:nvSpPr>
          <p:spPr>
            <a:xfrm>
              <a:off x="7958545" y="929251"/>
              <a:ext cx="4077511" cy="97975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Aft>
                  <a:spcPts val="200"/>
                </a:spcAft>
                <a:tabLst>
                  <a:tab pos="1768475" algn="l"/>
                </a:tabLst>
              </a:pPr>
              <a:r>
                <a:rPr lang="en-US" sz="2800" dirty="0"/>
                <a:t>Utility Savings     $5,000</a:t>
              </a:r>
              <a:endParaRPr lang="en-US" sz="1100" dirty="0"/>
            </a:p>
            <a:p>
              <a:pPr marL="1597025" indent="-1597025">
                <a:spcAft>
                  <a:spcPts val="200"/>
                </a:spcAft>
                <a:tabLst>
                  <a:tab pos="1828800" algn="l"/>
                </a:tabLst>
              </a:pPr>
              <a:r>
                <a:rPr lang="en-US" sz="2800" dirty="0"/>
                <a:t>O&amp;M Savings     $0</a:t>
              </a:r>
            </a:p>
          </p:txBody>
        </p:sp>
        <p:sp>
          <p:nvSpPr>
            <p:cNvPr id="8" name="Text Placeholder 15">
              <a:extLst>
                <a:ext uri="{FF2B5EF4-FFF2-40B4-BE49-F238E27FC236}">
                  <a16:creationId xmlns:a16="http://schemas.microsoft.com/office/drawing/2014/main" id="{384067F3-36BA-6B3D-9F76-F32FAB97AA57}"/>
                </a:ext>
              </a:extLst>
            </p:cNvPr>
            <p:cNvSpPr txBox="1">
              <a:spLocks/>
            </p:cNvSpPr>
            <p:nvPr/>
          </p:nvSpPr>
          <p:spPr>
            <a:xfrm>
              <a:off x="7962275" y="322060"/>
              <a:ext cx="4073781" cy="560886"/>
            </a:xfrm>
            <a:prstGeom prst="rect">
              <a:avLst/>
            </a:prstGeom>
            <a:solidFill>
              <a:schemeClr val="tx1"/>
            </a:solidFill>
          </p:spPr>
          <p:txBody>
            <a:bodyPr vert="horz" lIns="91440" tIns="45720" rIns="91440" bIns="45720" rtlCol="0"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kern="120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Estimated Benefits</a:t>
              </a:r>
            </a:p>
          </p:txBody>
        </p:sp>
      </p:grpSp>
      <p:sp>
        <p:nvSpPr>
          <p:cNvPr id="2" name="Text Placeholder 3">
            <a:extLst>
              <a:ext uri="{FF2B5EF4-FFF2-40B4-BE49-F238E27FC236}">
                <a16:creationId xmlns:a16="http://schemas.microsoft.com/office/drawing/2014/main" id="{4C457930-CF07-2C97-2D36-F91D37E4F090}"/>
              </a:ext>
            </a:extLst>
          </p:cNvPr>
          <p:cNvSpPr txBox="1">
            <a:spLocks/>
          </p:cNvSpPr>
          <p:nvPr/>
        </p:nvSpPr>
        <p:spPr>
          <a:xfrm>
            <a:off x="368710" y="1199324"/>
            <a:ext cx="5228303" cy="4459352"/>
          </a:xfrm>
          <a:prstGeom prst="rect">
            <a:avLst/>
          </a:prstGeom>
        </p:spPr>
        <p:txBody>
          <a:bodyPr vert="horz" lIns="91440" tIns="45720" rIns="91440" bIns="45720" rtlCol="0">
            <a:normAutofit fontScale="92500" lnSpcReduction="10000"/>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400" b="1" i="0"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41300" lvl="1" indent="0">
              <a:spcBef>
                <a:spcPts val="1200"/>
              </a:spcBef>
              <a:buNone/>
            </a:pPr>
            <a:r>
              <a:rPr lang="en-US" sz="2800" b="1" dirty="0">
                <a:solidFill>
                  <a:schemeClr val="tx2"/>
                </a:solidFill>
              </a:rPr>
              <a:t>Operational Demand Control Ventilation</a:t>
            </a:r>
          </a:p>
          <a:p>
            <a:pPr marL="241300" lvl="1" indent="0">
              <a:spcBef>
                <a:spcPts val="1200"/>
              </a:spcBef>
              <a:buNone/>
            </a:pPr>
            <a:r>
              <a:rPr lang="en-US" sz="2400" dirty="0"/>
              <a:t>Outside air intake based on CO</a:t>
            </a:r>
            <a:r>
              <a:rPr lang="en-US" sz="2400" baseline="-25000" dirty="0"/>
              <a:t>2</a:t>
            </a:r>
            <a:r>
              <a:rPr lang="en-US" sz="2400" dirty="0"/>
              <a:t> measurement within space</a:t>
            </a:r>
          </a:p>
          <a:p>
            <a:pPr lvl="1"/>
            <a:r>
              <a:rPr lang="en-US" sz="2400" dirty="0"/>
              <a:t>Deployed in the North and South HS Sports Domes</a:t>
            </a:r>
          </a:p>
          <a:p>
            <a:pPr lvl="1"/>
            <a:r>
              <a:rPr lang="en-US" sz="2400" dirty="0"/>
              <a:t>Matches fresh Outdoor air supply to current indoor air quality/occupant density </a:t>
            </a:r>
          </a:p>
          <a:p>
            <a:pPr marL="914400" lvl="1" indent="-287338">
              <a:buSzPct val="75000"/>
              <a:buFont typeface="Wingdings" panose="05000000000000000000" pitchFamily="2" charset="2"/>
              <a:buChar char="Ø"/>
            </a:pPr>
            <a:r>
              <a:rPr lang="en-US" sz="2400" dirty="0"/>
              <a:t>Reduces HVAC loading by meeting ASHRAE recommended ventilation rates</a:t>
            </a:r>
          </a:p>
          <a:p>
            <a:pPr marL="749300" lvl="2" indent="-285750"/>
            <a:endParaRPr lang="en-US" sz="1600" dirty="0"/>
          </a:p>
          <a:p>
            <a:pPr marL="749300" lvl="2" indent="-285750"/>
            <a:endParaRPr lang="en-US" sz="1600" dirty="0"/>
          </a:p>
          <a:p>
            <a:pPr lvl="2"/>
            <a:endParaRPr lang="en-US" sz="1800" dirty="0"/>
          </a:p>
          <a:p>
            <a:pPr marL="806450" lvl="2" indent="-342900"/>
            <a:endParaRPr lang="en-US" sz="1600" dirty="0"/>
          </a:p>
        </p:txBody>
      </p:sp>
    </p:spTree>
    <p:extLst>
      <p:ext uri="{BB962C8B-B14F-4D97-AF65-F5344CB8AC3E}">
        <p14:creationId xmlns:p14="http://schemas.microsoft.com/office/powerpoint/2010/main" val="222666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998097-5450-95CC-35ED-B23907D18FFE}"/>
              </a:ext>
            </a:extLst>
          </p:cNvPr>
          <p:cNvSpPr>
            <a:spLocks noGrp="1"/>
          </p:cNvSpPr>
          <p:nvPr>
            <p:ph type="title"/>
          </p:nvPr>
        </p:nvSpPr>
        <p:spPr>
          <a:xfrm>
            <a:off x="609600" y="274638"/>
            <a:ext cx="10972800" cy="720785"/>
          </a:xfrm>
        </p:spPr>
        <p:txBody>
          <a:bodyPr>
            <a:normAutofit/>
          </a:bodyPr>
          <a:lstStyle/>
          <a:p>
            <a:r>
              <a:rPr lang="en-US" sz="3200" dirty="0"/>
              <a:t>Preliminary Energy Assessment Goals</a:t>
            </a:r>
          </a:p>
        </p:txBody>
      </p:sp>
      <p:sp>
        <p:nvSpPr>
          <p:cNvPr id="17" name="Slide Number Placeholder 2">
            <a:extLst>
              <a:ext uri="{FF2B5EF4-FFF2-40B4-BE49-F238E27FC236}">
                <a16:creationId xmlns:a16="http://schemas.microsoft.com/office/drawing/2014/main" id="{5946BE09-36A8-87A5-43EC-757B017E8D31}"/>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2</a:t>
            </a:fld>
            <a:endParaRPr lang="en-US" dirty="0"/>
          </a:p>
        </p:txBody>
      </p:sp>
      <p:sp>
        <p:nvSpPr>
          <p:cNvPr id="18" name="Text Placeholder 3">
            <a:extLst>
              <a:ext uri="{FF2B5EF4-FFF2-40B4-BE49-F238E27FC236}">
                <a16:creationId xmlns:a16="http://schemas.microsoft.com/office/drawing/2014/main" id="{98433C5D-FEE9-708E-D107-5DFC0BC5DE1B}"/>
              </a:ext>
            </a:extLst>
          </p:cNvPr>
          <p:cNvSpPr>
            <a:spLocks noGrp="1"/>
          </p:cNvSpPr>
          <p:nvPr>
            <p:ph type="body" sz="quarter" idx="11"/>
          </p:nvPr>
        </p:nvSpPr>
        <p:spPr>
          <a:xfrm>
            <a:off x="609600" y="995423"/>
            <a:ext cx="10972800" cy="4478101"/>
          </a:xfrm>
        </p:spPr>
        <p:txBody>
          <a:bodyPr>
            <a:normAutofit fontScale="25000" lnSpcReduction="20000"/>
          </a:bodyPr>
          <a:lstStyle/>
          <a:p>
            <a:pPr marL="625475" indent="-619125">
              <a:lnSpc>
                <a:spcPct val="150000"/>
              </a:lnSpc>
              <a:buFont typeface="Courier New" panose="02070309020205020404" pitchFamily="49" charset="0"/>
              <a:buChar char="o"/>
            </a:pPr>
            <a:r>
              <a:rPr lang="en-US" sz="11200" dirty="0"/>
              <a:t>Introduction</a:t>
            </a:r>
          </a:p>
          <a:p>
            <a:pPr marL="625475" indent="-619125">
              <a:lnSpc>
                <a:spcPct val="150000"/>
              </a:lnSpc>
              <a:buFont typeface="Courier New" panose="02070309020205020404" pitchFamily="49" charset="0"/>
              <a:buChar char="o"/>
            </a:pPr>
            <a:r>
              <a:rPr lang="en-US" sz="10400" dirty="0"/>
              <a:t>Executive Summary</a:t>
            </a:r>
          </a:p>
          <a:p>
            <a:pPr marL="1204912" lvl="1" indent="-342900">
              <a:buFont typeface="Wingdings" panose="05000000000000000000" pitchFamily="2" charset="2"/>
              <a:buChar char="ü"/>
            </a:pPr>
            <a:r>
              <a:rPr lang="en-US" sz="8800" dirty="0">
                <a:solidFill>
                  <a:srgbClr val="000000"/>
                </a:solidFill>
              </a:rPr>
              <a:t>Optimize and Enhance student environmental and learning spaces </a:t>
            </a:r>
            <a:endParaRPr lang="en-US" sz="8800" dirty="0">
              <a:solidFill>
                <a:srgbClr val="000000"/>
              </a:solidFill>
              <a:cs typeface="Times New Roman" panose="02020603050405020304" pitchFamily="18" charset="0"/>
            </a:endParaRPr>
          </a:p>
          <a:p>
            <a:pPr marL="1204912" lvl="1" indent="-342900">
              <a:buFont typeface="Wingdings" panose="05000000000000000000" pitchFamily="2" charset="2"/>
              <a:buChar char="ü"/>
            </a:pPr>
            <a:r>
              <a:rPr lang="en-US" sz="8800" dirty="0">
                <a:solidFill>
                  <a:srgbClr val="000000"/>
                </a:solidFill>
                <a:effectLst/>
                <a:latin typeface="Arial" panose="020B0604020202020204" pitchFamily="34" charset="0"/>
                <a:ea typeface="Arial" panose="020B0604020202020204" pitchFamily="34" charset="0"/>
                <a:cs typeface="Arial" panose="020B0604020202020204" pitchFamily="34" charset="0"/>
              </a:rPr>
              <a:t>Identify District-wide prospective energy and operational cost savings opportunities</a:t>
            </a:r>
          </a:p>
          <a:p>
            <a:pPr marL="625475" indent="-619125">
              <a:lnSpc>
                <a:spcPct val="150000"/>
              </a:lnSpc>
              <a:buFont typeface="Courier New" panose="02070309020205020404" pitchFamily="49" charset="0"/>
              <a:buChar char="o"/>
            </a:pPr>
            <a:r>
              <a:rPr lang="en-US" sz="9600" dirty="0"/>
              <a:t>Utility Rate Analysis – Baseline Development</a:t>
            </a:r>
          </a:p>
          <a:p>
            <a:pPr marL="625475" indent="-619125">
              <a:lnSpc>
                <a:spcPct val="150000"/>
              </a:lnSpc>
              <a:buFont typeface="Courier New" panose="02070309020205020404" pitchFamily="49" charset="0"/>
              <a:buChar char="o"/>
            </a:pPr>
            <a:r>
              <a:rPr lang="en-US" sz="9600" dirty="0"/>
              <a:t>Energy Conservation Measures (ECMs)</a:t>
            </a:r>
          </a:p>
          <a:p>
            <a:pPr marL="625475" indent="-619125">
              <a:lnSpc>
                <a:spcPct val="150000"/>
              </a:lnSpc>
              <a:buFont typeface="Courier New" panose="02070309020205020404" pitchFamily="49" charset="0"/>
              <a:buChar char="o"/>
            </a:pPr>
            <a:r>
              <a:rPr lang="en-US" sz="9600" dirty="0"/>
              <a:t>Facility Improvements Measures (FIMs)</a:t>
            </a:r>
          </a:p>
          <a:p>
            <a:pPr marL="625475" indent="-619125">
              <a:lnSpc>
                <a:spcPct val="150000"/>
              </a:lnSpc>
              <a:buFont typeface="Courier New" panose="02070309020205020404" pitchFamily="49" charset="0"/>
              <a:buChar char="o"/>
            </a:pPr>
            <a:r>
              <a:rPr lang="en-US" sz="9600" dirty="0"/>
              <a:t>Suggested Bundled Scope Options</a:t>
            </a:r>
          </a:p>
          <a:p>
            <a:pPr marL="625475" indent="-619125">
              <a:lnSpc>
                <a:spcPct val="150000"/>
              </a:lnSpc>
              <a:buFont typeface="Courier New" panose="02070309020205020404" pitchFamily="49" charset="0"/>
              <a:buChar char="o"/>
            </a:pPr>
            <a:r>
              <a:rPr lang="en-US" sz="9600" dirty="0"/>
              <a:t>Next Steps</a:t>
            </a:r>
            <a:r>
              <a:rPr lang="en-US" sz="8000" dirty="0"/>
              <a:t> </a:t>
            </a:r>
          </a:p>
          <a:p>
            <a:endParaRPr lang="en-US" dirty="0"/>
          </a:p>
          <a:p>
            <a:pPr marL="7937" indent="0">
              <a:buNone/>
            </a:pPr>
            <a:endParaRPr lang="en-US" dirty="0"/>
          </a:p>
        </p:txBody>
      </p:sp>
    </p:spTree>
    <p:extLst>
      <p:ext uri="{BB962C8B-B14F-4D97-AF65-F5344CB8AC3E}">
        <p14:creationId xmlns:p14="http://schemas.microsoft.com/office/powerpoint/2010/main" val="154498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2AAF89-27CF-4738-A36C-47A7ED24CF6D}"/>
              </a:ext>
            </a:extLst>
          </p:cNvPr>
          <p:cNvSpPr>
            <a:spLocks noGrp="1"/>
          </p:cNvSpPr>
          <p:nvPr>
            <p:ph type="body" sz="quarter" idx="14"/>
          </p:nvPr>
        </p:nvSpPr>
        <p:spPr>
          <a:xfrm>
            <a:off x="504096" y="215047"/>
            <a:ext cx="11036517" cy="631515"/>
          </a:xfrm>
        </p:spPr>
        <p:txBody>
          <a:bodyPr/>
          <a:lstStyle/>
          <a:p>
            <a:pPr>
              <a:spcBef>
                <a:spcPct val="0"/>
              </a:spcBef>
            </a:pPr>
            <a:r>
              <a:rPr lang="en-US" sz="3200" spc="100" dirty="0">
                <a:solidFill>
                  <a:schemeClr val="tx1"/>
                </a:solidFill>
                <a:latin typeface="Arial" charset="0"/>
                <a:cs typeface="Arial" charset="0"/>
              </a:rPr>
              <a:t>Heating Ventilation Air Conditioning (HVAC) Upgrades</a:t>
            </a:r>
          </a:p>
        </p:txBody>
      </p:sp>
      <p:sp>
        <p:nvSpPr>
          <p:cNvPr id="7" name="Slide Number Placeholder 6">
            <a:extLst>
              <a:ext uri="{FF2B5EF4-FFF2-40B4-BE49-F238E27FC236}">
                <a16:creationId xmlns:a16="http://schemas.microsoft.com/office/drawing/2014/main" id="{2C69A5D3-ED7E-4F76-98E7-4F285FA28DEE}"/>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20</a:t>
            </a:fld>
            <a:endParaRPr lang="en-US" dirty="0"/>
          </a:p>
        </p:txBody>
      </p:sp>
      <p:sp>
        <p:nvSpPr>
          <p:cNvPr id="3" name="Text Placeholder 3">
            <a:extLst>
              <a:ext uri="{FF2B5EF4-FFF2-40B4-BE49-F238E27FC236}">
                <a16:creationId xmlns:a16="http://schemas.microsoft.com/office/drawing/2014/main" id="{CA95CFB5-950F-B1FC-FB64-F537CE8B5CD1}"/>
              </a:ext>
            </a:extLst>
          </p:cNvPr>
          <p:cNvSpPr txBox="1">
            <a:spLocks/>
          </p:cNvSpPr>
          <p:nvPr/>
        </p:nvSpPr>
        <p:spPr>
          <a:xfrm>
            <a:off x="284358" y="1119085"/>
            <a:ext cx="5470944" cy="4459352"/>
          </a:xfrm>
          <a:prstGeom prst="rect">
            <a:avLst/>
          </a:prstGeom>
        </p:spPr>
        <p:txBody>
          <a:bodyPr vert="horz" lIns="91440" tIns="45720" rIns="91440" bIns="45720" rtlCol="0">
            <a:normAutofit fontScale="25000" lnSpcReduction="20000"/>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400" b="1" i="0"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41300" lvl="1" indent="0">
              <a:buNone/>
            </a:pPr>
            <a:r>
              <a:rPr lang="en-US" sz="11200" dirty="0">
                <a:solidFill>
                  <a:schemeClr val="tx2"/>
                </a:solidFill>
              </a:rPr>
              <a:t>Replace HVAC Equipment at End of Life</a:t>
            </a:r>
          </a:p>
          <a:p>
            <a:pPr lvl="1">
              <a:lnSpc>
                <a:spcPct val="110000"/>
              </a:lnSpc>
            </a:pPr>
            <a:r>
              <a:rPr lang="en-US" sz="11200" dirty="0"/>
              <a:t>Equipment to be Replaced</a:t>
            </a:r>
          </a:p>
          <a:p>
            <a:pPr marL="863600" lvl="2" indent="-398463">
              <a:lnSpc>
                <a:spcPct val="110000"/>
              </a:lnSpc>
              <a:spcBef>
                <a:spcPts val="0"/>
              </a:spcBef>
              <a:buFont typeface="Wingdings" panose="05000000000000000000" pitchFamily="2" charset="2"/>
              <a:buChar char="ü"/>
            </a:pPr>
            <a:r>
              <a:rPr lang="en-US" sz="9600" dirty="0"/>
              <a:t>Water-Source Heat Pumps</a:t>
            </a:r>
          </a:p>
          <a:p>
            <a:pPr marL="863600" lvl="2" indent="-398463">
              <a:lnSpc>
                <a:spcPct val="110000"/>
              </a:lnSpc>
              <a:spcBef>
                <a:spcPts val="0"/>
              </a:spcBef>
              <a:buFont typeface="Wingdings" panose="05000000000000000000" pitchFamily="2" charset="2"/>
              <a:buChar char="ü"/>
            </a:pPr>
            <a:r>
              <a:rPr lang="en-US" sz="9600" dirty="0"/>
              <a:t>Boilers</a:t>
            </a:r>
          </a:p>
          <a:p>
            <a:pPr marL="863600" lvl="2" indent="-398463">
              <a:lnSpc>
                <a:spcPct val="110000"/>
              </a:lnSpc>
              <a:spcBef>
                <a:spcPts val="0"/>
              </a:spcBef>
              <a:buFont typeface="Wingdings" panose="05000000000000000000" pitchFamily="2" charset="2"/>
              <a:buChar char="ü"/>
            </a:pPr>
            <a:r>
              <a:rPr lang="en-US" sz="9600" dirty="0"/>
              <a:t>Chillers</a:t>
            </a:r>
          </a:p>
          <a:p>
            <a:pPr marL="863600" lvl="2" indent="-398463">
              <a:lnSpc>
                <a:spcPct val="110000"/>
              </a:lnSpc>
              <a:spcBef>
                <a:spcPts val="0"/>
              </a:spcBef>
              <a:buFont typeface="Wingdings" panose="05000000000000000000" pitchFamily="2" charset="2"/>
              <a:buChar char="ü"/>
            </a:pPr>
            <a:r>
              <a:rPr lang="en-US" sz="9600" dirty="0"/>
              <a:t>AHUs/RTUs</a:t>
            </a:r>
          </a:p>
          <a:p>
            <a:pPr marL="863600" lvl="2" indent="-398463">
              <a:lnSpc>
                <a:spcPct val="110000"/>
              </a:lnSpc>
              <a:spcBef>
                <a:spcPts val="0"/>
              </a:spcBef>
              <a:buFont typeface="Wingdings" panose="05000000000000000000" pitchFamily="2" charset="2"/>
              <a:buChar char="ü"/>
            </a:pPr>
            <a:r>
              <a:rPr lang="en-US" sz="9600" dirty="0"/>
              <a:t>Motors</a:t>
            </a:r>
          </a:p>
          <a:p>
            <a:pPr marL="863600" lvl="2" indent="-398463">
              <a:lnSpc>
                <a:spcPct val="110000"/>
              </a:lnSpc>
              <a:spcBef>
                <a:spcPts val="0"/>
              </a:spcBef>
              <a:buFont typeface="Wingdings" panose="05000000000000000000" pitchFamily="2" charset="2"/>
              <a:buChar char="ü"/>
            </a:pPr>
            <a:r>
              <a:rPr lang="en-US" sz="9600" dirty="0"/>
              <a:t>Split Systems</a:t>
            </a:r>
          </a:p>
          <a:p>
            <a:pPr marL="1201738" lvl="1" indent="-346075">
              <a:lnSpc>
                <a:spcPct val="110000"/>
              </a:lnSpc>
              <a:buSzPct val="75000"/>
              <a:buFont typeface="Wingdings" panose="05000000000000000000" pitchFamily="2" charset="2"/>
              <a:buChar char="Ø"/>
            </a:pPr>
            <a:r>
              <a:rPr lang="en-US" sz="8000" dirty="0"/>
              <a:t>Leveraging energy savings to reduce CIP expenditures</a:t>
            </a:r>
          </a:p>
          <a:p>
            <a:pPr marL="1201738" lvl="1" indent="-346075">
              <a:lnSpc>
                <a:spcPct val="110000"/>
              </a:lnSpc>
              <a:buSzPct val="75000"/>
              <a:buFont typeface="Wingdings" panose="05000000000000000000" pitchFamily="2" charset="2"/>
              <a:buChar char="Ø"/>
            </a:pPr>
            <a:r>
              <a:rPr lang="en-US" sz="8000" dirty="0"/>
              <a:t>Avoided maintenance costs</a:t>
            </a:r>
          </a:p>
          <a:p>
            <a:pPr marL="1201738" lvl="2" indent="-346075">
              <a:lnSpc>
                <a:spcPct val="110000"/>
              </a:lnSpc>
              <a:buSzPct val="75000"/>
              <a:buFont typeface="Wingdings" panose="05000000000000000000" pitchFamily="2" charset="2"/>
              <a:buChar char="Ø"/>
            </a:pPr>
            <a:r>
              <a:rPr lang="en-US" sz="8000" dirty="0"/>
              <a:t>Eliminates future repair/replacement costs</a:t>
            </a:r>
          </a:p>
          <a:p>
            <a:pPr lvl="1">
              <a:lnSpc>
                <a:spcPct val="110000"/>
              </a:lnSpc>
            </a:pPr>
            <a:endParaRPr lang="en-US" sz="8000" dirty="0"/>
          </a:p>
          <a:p>
            <a:pPr marL="749300" lvl="2" indent="-285750"/>
            <a:endParaRPr lang="en-US" sz="8000" dirty="0"/>
          </a:p>
          <a:p>
            <a:pPr marL="749300" lvl="2" indent="-285750"/>
            <a:endParaRPr lang="en-US" sz="1600" dirty="0"/>
          </a:p>
          <a:p>
            <a:pPr lvl="2"/>
            <a:endParaRPr lang="en-US" sz="1800" dirty="0"/>
          </a:p>
          <a:p>
            <a:pPr marL="806450" lvl="2" indent="-342900"/>
            <a:endParaRPr lang="en-US" sz="1600" dirty="0"/>
          </a:p>
        </p:txBody>
      </p:sp>
      <p:pic>
        <p:nvPicPr>
          <p:cNvPr id="6146" name="Picture 2" descr="Image result for Chiller">
            <a:extLst>
              <a:ext uri="{FF2B5EF4-FFF2-40B4-BE49-F238E27FC236}">
                <a16:creationId xmlns:a16="http://schemas.microsoft.com/office/drawing/2014/main" id="{140CE884-3DED-4662-D03A-20E41A2E9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826" y="2342038"/>
            <a:ext cx="2737372" cy="21073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0BBA8C7-C610-7DC6-E933-1EF2A0379B5C}"/>
              </a:ext>
            </a:extLst>
          </p:cNvPr>
          <p:cNvPicPr>
            <a:picLocks noChangeAspect="1"/>
          </p:cNvPicPr>
          <p:nvPr/>
        </p:nvPicPr>
        <p:blipFill>
          <a:blip r:embed="rId4"/>
          <a:stretch>
            <a:fillRect/>
          </a:stretch>
        </p:blipFill>
        <p:spPr>
          <a:xfrm>
            <a:off x="6304919" y="834824"/>
            <a:ext cx="1699155" cy="1568451"/>
          </a:xfrm>
          <a:prstGeom prst="rect">
            <a:avLst/>
          </a:prstGeom>
        </p:spPr>
      </p:pic>
      <p:pic>
        <p:nvPicPr>
          <p:cNvPr id="9" name="Picture 8">
            <a:extLst>
              <a:ext uri="{FF2B5EF4-FFF2-40B4-BE49-F238E27FC236}">
                <a16:creationId xmlns:a16="http://schemas.microsoft.com/office/drawing/2014/main" id="{F7651227-ADB5-46D2-1CF8-EB412995FACC}"/>
              </a:ext>
            </a:extLst>
          </p:cNvPr>
          <p:cNvPicPr>
            <a:picLocks noChangeAspect="1"/>
          </p:cNvPicPr>
          <p:nvPr/>
        </p:nvPicPr>
        <p:blipFill rotWithShape="1">
          <a:blip r:embed="rId5"/>
          <a:srcRect l="34468" r="32568"/>
          <a:stretch/>
        </p:blipFill>
        <p:spPr>
          <a:xfrm>
            <a:off x="10990582" y="3054693"/>
            <a:ext cx="766119" cy="1752600"/>
          </a:xfrm>
          <a:prstGeom prst="rect">
            <a:avLst/>
          </a:prstGeom>
        </p:spPr>
      </p:pic>
      <p:pic>
        <p:nvPicPr>
          <p:cNvPr id="10" name="Picture 9">
            <a:extLst>
              <a:ext uri="{FF2B5EF4-FFF2-40B4-BE49-F238E27FC236}">
                <a16:creationId xmlns:a16="http://schemas.microsoft.com/office/drawing/2014/main" id="{A44D730E-BF24-FB8F-3D38-218184321F7C}"/>
              </a:ext>
            </a:extLst>
          </p:cNvPr>
          <p:cNvPicPr>
            <a:picLocks noChangeAspect="1"/>
          </p:cNvPicPr>
          <p:nvPr/>
        </p:nvPicPr>
        <p:blipFill>
          <a:blip r:embed="rId6"/>
          <a:stretch>
            <a:fillRect/>
          </a:stretch>
        </p:blipFill>
        <p:spPr>
          <a:xfrm>
            <a:off x="4054514" y="2803895"/>
            <a:ext cx="1673252" cy="1381584"/>
          </a:xfrm>
          <a:prstGeom prst="rect">
            <a:avLst/>
          </a:prstGeom>
        </p:spPr>
      </p:pic>
      <p:pic>
        <p:nvPicPr>
          <p:cNvPr id="11" name="Picture 10">
            <a:extLst>
              <a:ext uri="{FF2B5EF4-FFF2-40B4-BE49-F238E27FC236}">
                <a16:creationId xmlns:a16="http://schemas.microsoft.com/office/drawing/2014/main" id="{4F255D41-A28B-22AC-CF21-9D27419F2286}"/>
              </a:ext>
            </a:extLst>
          </p:cNvPr>
          <p:cNvPicPr>
            <a:picLocks noChangeAspect="1"/>
          </p:cNvPicPr>
          <p:nvPr/>
        </p:nvPicPr>
        <p:blipFill>
          <a:blip r:embed="rId7"/>
          <a:stretch>
            <a:fillRect/>
          </a:stretch>
        </p:blipFill>
        <p:spPr>
          <a:xfrm>
            <a:off x="8519178" y="3851466"/>
            <a:ext cx="2141525" cy="2202711"/>
          </a:xfrm>
          <a:prstGeom prst="rect">
            <a:avLst/>
          </a:prstGeom>
        </p:spPr>
      </p:pic>
      <p:pic>
        <p:nvPicPr>
          <p:cNvPr id="12" name="Picture 11">
            <a:extLst>
              <a:ext uri="{FF2B5EF4-FFF2-40B4-BE49-F238E27FC236}">
                <a16:creationId xmlns:a16="http://schemas.microsoft.com/office/drawing/2014/main" id="{B9EFCD92-AF2B-0500-4C41-F8CE41147E65}"/>
              </a:ext>
            </a:extLst>
          </p:cNvPr>
          <p:cNvPicPr>
            <a:picLocks noChangeAspect="1"/>
          </p:cNvPicPr>
          <p:nvPr/>
        </p:nvPicPr>
        <p:blipFill>
          <a:blip r:embed="rId8"/>
          <a:stretch>
            <a:fillRect/>
          </a:stretch>
        </p:blipFill>
        <p:spPr>
          <a:xfrm>
            <a:off x="6436699" y="4339677"/>
            <a:ext cx="1752600" cy="1714500"/>
          </a:xfrm>
          <a:prstGeom prst="rect">
            <a:avLst/>
          </a:prstGeom>
        </p:spPr>
      </p:pic>
      <p:grpSp>
        <p:nvGrpSpPr>
          <p:cNvPr id="2" name="Group 1">
            <a:extLst>
              <a:ext uri="{FF2B5EF4-FFF2-40B4-BE49-F238E27FC236}">
                <a16:creationId xmlns:a16="http://schemas.microsoft.com/office/drawing/2014/main" id="{3F772C2D-CC67-04FA-466E-EDFAAE19F543}"/>
              </a:ext>
            </a:extLst>
          </p:cNvPr>
          <p:cNvGrpSpPr/>
          <p:nvPr/>
        </p:nvGrpSpPr>
        <p:grpSpPr>
          <a:xfrm>
            <a:off x="8114489" y="940237"/>
            <a:ext cx="4077511" cy="1586946"/>
            <a:chOff x="7958545" y="322060"/>
            <a:chExt cx="4077511" cy="1586946"/>
          </a:xfrm>
        </p:grpSpPr>
        <p:sp>
          <p:nvSpPr>
            <p:cNvPr id="5" name="TextBox 4">
              <a:extLst>
                <a:ext uri="{FF2B5EF4-FFF2-40B4-BE49-F238E27FC236}">
                  <a16:creationId xmlns:a16="http://schemas.microsoft.com/office/drawing/2014/main" id="{89B6F374-AE4F-7A3A-2BDF-E28CABFA7BDD}"/>
                </a:ext>
              </a:extLst>
            </p:cNvPr>
            <p:cNvSpPr txBox="1"/>
            <p:nvPr/>
          </p:nvSpPr>
          <p:spPr>
            <a:xfrm>
              <a:off x="7958545" y="929251"/>
              <a:ext cx="4077511" cy="97975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Aft>
                  <a:spcPts val="200"/>
                </a:spcAft>
                <a:tabLst>
                  <a:tab pos="1768475" algn="l"/>
                </a:tabLst>
              </a:pPr>
              <a:r>
                <a:rPr lang="en-US" sz="2800" dirty="0"/>
                <a:t>Utility Savings   $45,000</a:t>
              </a:r>
              <a:endParaRPr lang="en-US" sz="1100" dirty="0"/>
            </a:p>
            <a:p>
              <a:pPr marL="1597025" indent="-1597025">
                <a:spcAft>
                  <a:spcPts val="200"/>
                </a:spcAft>
                <a:tabLst>
                  <a:tab pos="1828800" algn="l"/>
                </a:tabLst>
              </a:pPr>
              <a:r>
                <a:rPr lang="en-US" sz="2800" dirty="0"/>
                <a:t>O&amp;M Savings    $25,000</a:t>
              </a:r>
            </a:p>
          </p:txBody>
        </p:sp>
        <p:sp>
          <p:nvSpPr>
            <p:cNvPr id="6" name="Text Placeholder 15">
              <a:extLst>
                <a:ext uri="{FF2B5EF4-FFF2-40B4-BE49-F238E27FC236}">
                  <a16:creationId xmlns:a16="http://schemas.microsoft.com/office/drawing/2014/main" id="{00DFE3BA-9E6B-C859-750B-A5A2FD601F7A}"/>
                </a:ext>
              </a:extLst>
            </p:cNvPr>
            <p:cNvSpPr txBox="1">
              <a:spLocks/>
            </p:cNvSpPr>
            <p:nvPr/>
          </p:nvSpPr>
          <p:spPr>
            <a:xfrm>
              <a:off x="7962275" y="322060"/>
              <a:ext cx="4073781" cy="560886"/>
            </a:xfrm>
            <a:prstGeom prst="rect">
              <a:avLst/>
            </a:prstGeom>
            <a:solidFill>
              <a:schemeClr val="tx1"/>
            </a:solidFill>
          </p:spPr>
          <p:txBody>
            <a:bodyPr vert="horz" lIns="91440" tIns="45720" rIns="91440" bIns="45720" rtlCol="0"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kern="120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Estimated Benefits</a:t>
              </a:r>
            </a:p>
          </p:txBody>
        </p:sp>
      </p:grpSp>
    </p:spTree>
    <p:extLst>
      <p:ext uri="{BB962C8B-B14F-4D97-AF65-F5344CB8AC3E}">
        <p14:creationId xmlns:p14="http://schemas.microsoft.com/office/powerpoint/2010/main" val="206415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2AAF89-27CF-4738-A36C-47A7ED24CF6D}"/>
              </a:ext>
            </a:extLst>
          </p:cNvPr>
          <p:cNvSpPr>
            <a:spLocks noGrp="1"/>
          </p:cNvSpPr>
          <p:nvPr>
            <p:ph type="body" sz="quarter" idx="14"/>
          </p:nvPr>
        </p:nvSpPr>
        <p:spPr>
          <a:xfrm>
            <a:off x="504096" y="215047"/>
            <a:ext cx="7462747" cy="631515"/>
          </a:xfrm>
        </p:spPr>
        <p:txBody>
          <a:bodyPr/>
          <a:lstStyle/>
          <a:p>
            <a:pPr>
              <a:spcBef>
                <a:spcPct val="0"/>
              </a:spcBef>
            </a:pPr>
            <a:r>
              <a:rPr lang="en-US" sz="3200" spc="100" dirty="0">
                <a:solidFill>
                  <a:schemeClr val="tx1"/>
                </a:solidFill>
                <a:latin typeface="Arial" charset="0"/>
                <a:cs typeface="Arial" charset="0"/>
              </a:rPr>
              <a:t>Gym Space Conditioned Air</a:t>
            </a:r>
          </a:p>
        </p:txBody>
      </p:sp>
      <p:sp>
        <p:nvSpPr>
          <p:cNvPr id="7" name="Slide Number Placeholder 6">
            <a:extLst>
              <a:ext uri="{FF2B5EF4-FFF2-40B4-BE49-F238E27FC236}">
                <a16:creationId xmlns:a16="http://schemas.microsoft.com/office/drawing/2014/main" id="{2C69A5D3-ED7E-4F76-98E7-4F285FA28DEE}"/>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21</a:t>
            </a:fld>
            <a:endParaRPr lang="en-US" dirty="0"/>
          </a:p>
        </p:txBody>
      </p:sp>
      <p:sp>
        <p:nvSpPr>
          <p:cNvPr id="3" name="Text Placeholder 3">
            <a:extLst>
              <a:ext uri="{FF2B5EF4-FFF2-40B4-BE49-F238E27FC236}">
                <a16:creationId xmlns:a16="http://schemas.microsoft.com/office/drawing/2014/main" id="{CA95CFB5-950F-B1FC-FB64-F537CE8B5CD1}"/>
              </a:ext>
            </a:extLst>
          </p:cNvPr>
          <p:cNvSpPr txBox="1">
            <a:spLocks/>
          </p:cNvSpPr>
          <p:nvPr/>
        </p:nvSpPr>
        <p:spPr>
          <a:xfrm>
            <a:off x="504097" y="1279296"/>
            <a:ext cx="4037012" cy="4459352"/>
          </a:xfrm>
          <a:prstGeom prst="rect">
            <a:avLst/>
          </a:prstGeom>
        </p:spPr>
        <p:txBody>
          <a:bodyPr vert="horz" lIns="91440" tIns="45720" rIns="91440" bIns="45720" rtlCol="0">
            <a:normAutofit fontScale="85000" lnSpcReduction="20000"/>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400" b="1" i="0"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41300" lvl="1" indent="0">
              <a:spcBef>
                <a:spcPts val="1200"/>
              </a:spcBef>
              <a:buNone/>
            </a:pPr>
            <a:r>
              <a:rPr lang="en-US" sz="3000" dirty="0">
                <a:solidFill>
                  <a:schemeClr val="tx2"/>
                </a:solidFill>
              </a:rPr>
              <a:t>Add Cooling to Gymnasium(s)</a:t>
            </a:r>
          </a:p>
          <a:p>
            <a:pPr lvl="1">
              <a:lnSpc>
                <a:spcPct val="110000"/>
              </a:lnSpc>
              <a:spcBef>
                <a:spcPts val="1200"/>
              </a:spcBef>
            </a:pPr>
            <a:r>
              <a:rPr lang="en-US" sz="2400" dirty="0"/>
              <a:t>Provide Gym space cooling system(new) in 10 schools which currently are without cooling</a:t>
            </a:r>
          </a:p>
          <a:p>
            <a:pPr marL="685800" lvl="1" indent="-287338">
              <a:lnSpc>
                <a:spcPct val="110000"/>
              </a:lnSpc>
              <a:buSzPct val="75000"/>
              <a:buFont typeface="Wingdings" panose="05000000000000000000" pitchFamily="2" charset="2"/>
              <a:buChar char="Ø"/>
            </a:pPr>
            <a:r>
              <a:rPr lang="en-US" sz="2400" dirty="0"/>
              <a:t>Community Resiliency</a:t>
            </a:r>
          </a:p>
          <a:p>
            <a:pPr marL="685800" lvl="1" indent="-287338">
              <a:lnSpc>
                <a:spcPct val="110000"/>
              </a:lnSpc>
              <a:buSzPct val="75000"/>
              <a:buFont typeface="Wingdings" panose="05000000000000000000" pitchFamily="2" charset="2"/>
              <a:buChar char="Ø"/>
            </a:pPr>
            <a:r>
              <a:rPr lang="en-US" sz="2400" dirty="0"/>
              <a:t>Increased Summer availability for additional programming</a:t>
            </a:r>
          </a:p>
          <a:p>
            <a:pPr marL="685800" lvl="1" indent="-287338">
              <a:lnSpc>
                <a:spcPct val="110000"/>
              </a:lnSpc>
              <a:buSzPct val="75000"/>
              <a:buFont typeface="Wingdings" panose="05000000000000000000" pitchFamily="2" charset="2"/>
              <a:buChar char="Ø"/>
            </a:pPr>
            <a:r>
              <a:rPr lang="en-US" sz="2400" dirty="0"/>
              <a:t>Simplify building comfort in summer</a:t>
            </a:r>
          </a:p>
          <a:p>
            <a:pPr marL="685800" lvl="1" indent="-287338">
              <a:lnSpc>
                <a:spcPct val="110000"/>
              </a:lnSpc>
              <a:buSzPct val="75000"/>
              <a:buFont typeface="Wingdings" panose="05000000000000000000" pitchFamily="2" charset="2"/>
              <a:buChar char="Ø"/>
            </a:pPr>
            <a:r>
              <a:rPr lang="en-US" sz="2400" dirty="0"/>
              <a:t>Minimize bio-growth</a:t>
            </a:r>
          </a:p>
          <a:p>
            <a:pPr lvl="1">
              <a:lnSpc>
                <a:spcPct val="110000"/>
              </a:lnSpc>
            </a:pPr>
            <a:endParaRPr lang="en-US" sz="2100" dirty="0"/>
          </a:p>
          <a:p>
            <a:pPr lvl="1">
              <a:lnSpc>
                <a:spcPct val="110000"/>
              </a:lnSpc>
            </a:pPr>
            <a:endParaRPr lang="en-US" sz="1600" dirty="0"/>
          </a:p>
          <a:p>
            <a:pPr marL="749300" lvl="2" indent="-285750"/>
            <a:endParaRPr lang="en-US" sz="1600" dirty="0"/>
          </a:p>
          <a:p>
            <a:pPr lvl="2"/>
            <a:endParaRPr lang="en-US" sz="1800" dirty="0"/>
          </a:p>
          <a:p>
            <a:pPr marL="806450" lvl="2" indent="-342900"/>
            <a:endParaRPr lang="en-US" sz="1600" dirty="0"/>
          </a:p>
        </p:txBody>
      </p:sp>
      <p:pic>
        <p:nvPicPr>
          <p:cNvPr id="6146" name="Picture 2" descr="Image result for Chiller">
            <a:extLst>
              <a:ext uri="{FF2B5EF4-FFF2-40B4-BE49-F238E27FC236}">
                <a16:creationId xmlns:a16="http://schemas.microsoft.com/office/drawing/2014/main" id="{140CE884-3DED-4662-D03A-20E41A2E9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754" y="3004376"/>
            <a:ext cx="4097002" cy="315404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C336550-4A73-B542-08AE-EA9599CFD332}"/>
              </a:ext>
            </a:extLst>
          </p:cNvPr>
          <p:cNvGrpSpPr/>
          <p:nvPr/>
        </p:nvGrpSpPr>
        <p:grpSpPr>
          <a:xfrm>
            <a:off x="8040749" y="940237"/>
            <a:ext cx="4077511" cy="2017834"/>
            <a:chOff x="7958545" y="322060"/>
            <a:chExt cx="4077511" cy="2017834"/>
          </a:xfrm>
        </p:grpSpPr>
        <p:sp>
          <p:nvSpPr>
            <p:cNvPr id="5" name="TextBox 4">
              <a:extLst>
                <a:ext uri="{FF2B5EF4-FFF2-40B4-BE49-F238E27FC236}">
                  <a16:creationId xmlns:a16="http://schemas.microsoft.com/office/drawing/2014/main" id="{8EFD411A-19B9-FFA5-2AB7-3E7670C2CE6D}"/>
                </a:ext>
              </a:extLst>
            </p:cNvPr>
            <p:cNvSpPr txBox="1"/>
            <p:nvPr/>
          </p:nvSpPr>
          <p:spPr>
            <a:xfrm>
              <a:off x="7958545" y="929251"/>
              <a:ext cx="4077511" cy="141064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Aft>
                  <a:spcPts val="200"/>
                </a:spcAft>
                <a:tabLst>
                  <a:tab pos="1768475" algn="l"/>
                </a:tabLst>
              </a:pPr>
              <a:r>
                <a:rPr lang="en-US" sz="2800" dirty="0"/>
                <a:t>Utility Savings     $0</a:t>
              </a:r>
              <a:endParaRPr lang="en-US" sz="1100" dirty="0"/>
            </a:p>
            <a:p>
              <a:pPr marL="61913" indent="-61913">
                <a:spcAft>
                  <a:spcPts val="200"/>
                </a:spcAft>
                <a:tabLst>
                  <a:tab pos="1828800" algn="l"/>
                </a:tabLst>
              </a:pPr>
              <a:r>
                <a:rPr lang="en-US" sz="2800" dirty="0"/>
                <a:t>Cost – Bundled with short term ROI ECMs </a:t>
              </a:r>
            </a:p>
          </p:txBody>
        </p:sp>
        <p:sp>
          <p:nvSpPr>
            <p:cNvPr id="6" name="Text Placeholder 15">
              <a:extLst>
                <a:ext uri="{FF2B5EF4-FFF2-40B4-BE49-F238E27FC236}">
                  <a16:creationId xmlns:a16="http://schemas.microsoft.com/office/drawing/2014/main" id="{8B054ACB-4038-D850-BDBB-139436EBDEF3}"/>
                </a:ext>
              </a:extLst>
            </p:cNvPr>
            <p:cNvSpPr txBox="1">
              <a:spLocks/>
            </p:cNvSpPr>
            <p:nvPr/>
          </p:nvSpPr>
          <p:spPr>
            <a:xfrm>
              <a:off x="7962275" y="322060"/>
              <a:ext cx="4073781" cy="560886"/>
            </a:xfrm>
            <a:prstGeom prst="rect">
              <a:avLst/>
            </a:prstGeom>
            <a:solidFill>
              <a:schemeClr val="tx1"/>
            </a:solidFill>
          </p:spPr>
          <p:txBody>
            <a:bodyPr vert="horz" lIns="91440" tIns="45720" rIns="91440" bIns="45720" rtlCol="0"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kern="120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Estimated Benefits</a:t>
              </a:r>
            </a:p>
          </p:txBody>
        </p:sp>
      </p:grpSp>
      <p:sp>
        <p:nvSpPr>
          <p:cNvPr id="8" name="TextBox 7">
            <a:extLst>
              <a:ext uri="{FF2B5EF4-FFF2-40B4-BE49-F238E27FC236}">
                <a16:creationId xmlns:a16="http://schemas.microsoft.com/office/drawing/2014/main" id="{B88592F6-D88C-7FFB-F6EE-C69AE5B6CC99}"/>
              </a:ext>
            </a:extLst>
          </p:cNvPr>
          <p:cNvSpPr txBox="1"/>
          <p:nvPr/>
        </p:nvSpPr>
        <p:spPr>
          <a:xfrm>
            <a:off x="9038614" y="5717014"/>
            <a:ext cx="1140056" cy="276999"/>
          </a:xfrm>
          <a:prstGeom prst="rect">
            <a:avLst/>
          </a:prstGeom>
          <a:noFill/>
        </p:spPr>
        <p:txBody>
          <a:bodyPr wrap="none" rtlCol="0">
            <a:spAutoFit/>
          </a:bodyPr>
          <a:lstStyle/>
          <a:p>
            <a:r>
              <a:rPr lang="en-US" sz="1200" dirty="0"/>
              <a:t>Example Only</a:t>
            </a:r>
          </a:p>
        </p:txBody>
      </p:sp>
    </p:spTree>
    <p:extLst>
      <p:ext uri="{BB962C8B-B14F-4D97-AF65-F5344CB8AC3E}">
        <p14:creationId xmlns:p14="http://schemas.microsoft.com/office/powerpoint/2010/main" val="32436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2AAF89-27CF-4738-A36C-47A7ED24CF6D}"/>
              </a:ext>
            </a:extLst>
          </p:cNvPr>
          <p:cNvSpPr>
            <a:spLocks noGrp="1"/>
          </p:cNvSpPr>
          <p:nvPr>
            <p:ph type="body" sz="quarter" idx="14"/>
          </p:nvPr>
        </p:nvSpPr>
        <p:spPr>
          <a:xfrm>
            <a:off x="504096" y="215047"/>
            <a:ext cx="7462747" cy="631515"/>
          </a:xfrm>
        </p:spPr>
        <p:txBody>
          <a:bodyPr/>
          <a:lstStyle/>
          <a:p>
            <a:pPr>
              <a:spcBef>
                <a:spcPct val="0"/>
              </a:spcBef>
            </a:pPr>
            <a:r>
              <a:rPr lang="en-US" sz="3200" spc="100" dirty="0">
                <a:solidFill>
                  <a:schemeClr val="tx1"/>
                </a:solidFill>
                <a:latin typeface="Arial" charset="0"/>
                <a:cs typeface="Arial" charset="0"/>
              </a:rPr>
              <a:t>Irrigation Controls</a:t>
            </a:r>
          </a:p>
        </p:txBody>
      </p:sp>
      <p:sp>
        <p:nvSpPr>
          <p:cNvPr id="7" name="Slide Number Placeholder 6">
            <a:extLst>
              <a:ext uri="{FF2B5EF4-FFF2-40B4-BE49-F238E27FC236}">
                <a16:creationId xmlns:a16="http://schemas.microsoft.com/office/drawing/2014/main" id="{2C69A5D3-ED7E-4F76-98E7-4F285FA28DEE}"/>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22</a:t>
            </a:fld>
            <a:endParaRPr lang="en-US" dirty="0"/>
          </a:p>
        </p:txBody>
      </p:sp>
      <p:sp>
        <p:nvSpPr>
          <p:cNvPr id="3" name="Text Placeholder 3">
            <a:extLst>
              <a:ext uri="{FF2B5EF4-FFF2-40B4-BE49-F238E27FC236}">
                <a16:creationId xmlns:a16="http://schemas.microsoft.com/office/drawing/2014/main" id="{CA95CFB5-950F-B1FC-FB64-F537CE8B5CD1}"/>
              </a:ext>
            </a:extLst>
          </p:cNvPr>
          <p:cNvSpPr txBox="1">
            <a:spLocks/>
          </p:cNvSpPr>
          <p:nvPr/>
        </p:nvSpPr>
        <p:spPr>
          <a:xfrm>
            <a:off x="504097" y="1279296"/>
            <a:ext cx="4640462" cy="4459352"/>
          </a:xfrm>
          <a:prstGeom prst="rect">
            <a:avLst/>
          </a:prstGeom>
        </p:spPr>
        <p:txBody>
          <a:bodyPr vert="horz" lIns="91440" tIns="45720" rIns="91440" bIns="45720" rtlCol="0">
            <a:normAutofit fontScale="85000" lnSpcReduction="10000"/>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400" b="1" i="0"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41300" lvl="1" indent="0">
              <a:buNone/>
            </a:pPr>
            <a:r>
              <a:rPr lang="en-US" sz="3300" dirty="0">
                <a:solidFill>
                  <a:schemeClr val="tx2"/>
                </a:solidFill>
              </a:rPr>
              <a:t>Smart Irrigation Controls</a:t>
            </a:r>
          </a:p>
          <a:p>
            <a:pPr lvl="1">
              <a:lnSpc>
                <a:spcPct val="110000"/>
              </a:lnSpc>
            </a:pPr>
            <a:r>
              <a:rPr lang="en-US" sz="2800" dirty="0"/>
              <a:t>Evapotranspiration (ET) controllers calculate irrigation schedules to minimize irrigation to optimize lush grass presentation and soil conditions</a:t>
            </a:r>
          </a:p>
          <a:p>
            <a:pPr marL="685800" lvl="1" indent="-228600">
              <a:lnSpc>
                <a:spcPct val="110000"/>
              </a:lnSpc>
              <a:buSzPct val="75000"/>
              <a:buFont typeface="Wingdings" panose="05000000000000000000" pitchFamily="2" charset="2"/>
              <a:buChar char="Ø"/>
            </a:pPr>
            <a:r>
              <a:rPr lang="en-US" sz="2600" dirty="0"/>
              <a:t>Efficient irrigation management system with sprinkler heads which reduce evaporation during operation</a:t>
            </a:r>
          </a:p>
          <a:p>
            <a:pPr marL="241300" lvl="1" indent="0">
              <a:buNone/>
            </a:pPr>
            <a:endParaRPr lang="en-US" sz="2200" dirty="0">
              <a:solidFill>
                <a:schemeClr val="tx2"/>
              </a:solidFill>
            </a:endParaRPr>
          </a:p>
          <a:p>
            <a:pPr marL="749300" lvl="2" indent="-285750"/>
            <a:endParaRPr lang="en-US" sz="1600" dirty="0"/>
          </a:p>
          <a:p>
            <a:pPr marL="749300" lvl="2" indent="-285750"/>
            <a:endParaRPr lang="en-US" sz="1600" dirty="0"/>
          </a:p>
          <a:p>
            <a:pPr lvl="2"/>
            <a:endParaRPr lang="en-US" sz="1800" dirty="0"/>
          </a:p>
          <a:p>
            <a:pPr marL="806450" lvl="2" indent="-342900"/>
            <a:endParaRPr lang="en-US" sz="1600" dirty="0"/>
          </a:p>
        </p:txBody>
      </p:sp>
      <p:pic>
        <p:nvPicPr>
          <p:cNvPr id="2" name="Picture 1">
            <a:extLst>
              <a:ext uri="{FF2B5EF4-FFF2-40B4-BE49-F238E27FC236}">
                <a16:creationId xmlns:a16="http://schemas.microsoft.com/office/drawing/2014/main" id="{7B16044F-930B-2E18-588B-88E82723F6C7}"/>
              </a:ext>
            </a:extLst>
          </p:cNvPr>
          <p:cNvPicPr>
            <a:picLocks noChangeAspect="1"/>
          </p:cNvPicPr>
          <p:nvPr/>
        </p:nvPicPr>
        <p:blipFill>
          <a:blip r:embed="rId3"/>
          <a:stretch>
            <a:fillRect/>
          </a:stretch>
        </p:blipFill>
        <p:spPr>
          <a:xfrm>
            <a:off x="5144559" y="2769719"/>
            <a:ext cx="5281717" cy="3148043"/>
          </a:xfrm>
          <a:prstGeom prst="rect">
            <a:avLst/>
          </a:prstGeom>
        </p:spPr>
      </p:pic>
      <p:grpSp>
        <p:nvGrpSpPr>
          <p:cNvPr id="5" name="Group 4">
            <a:extLst>
              <a:ext uri="{FF2B5EF4-FFF2-40B4-BE49-F238E27FC236}">
                <a16:creationId xmlns:a16="http://schemas.microsoft.com/office/drawing/2014/main" id="{E9FC5477-0FC5-A53C-8E21-A5931806CB2E}"/>
              </a:ext>
            </a:extLst>
          </p:cNvPr>
          <p:cNvGrpSpPr/>
          <p:nvPr/>
        </p:nvGrpSpPr>
        <p:grpSpPr>
          <a:xfrm>
            <a:off x="8114489" y="940237"/>
            <a:ext cx="4077511" cy="1586946"/>
            <a:chOff x="7958545" y="322060"/>
            <a:chExt cx="4077511" cy="1586946"/>
          </a:xfrm>
        </p:grpSpPr>
        <p:sp>
          <p:nvSpPr>
            <p:cNvPr id="6" name="TextBox 5">
              <a:extLst>
                <a:ext uri="{FF2B5EF4-FFF2-40B4-BE49-F238E27FC236}">
                  <a16:creationId xmlns:a16="http://schemas.microsoft.com/office/drawing/2014/main" id="{B851D644-B787-FD20-2679-C93790EB92E1}"/>
                </a:ext>
              </a:extLst>
            </p:cNvPr>
            <p:cNvSpPr txBox="1"/>
            <p:nvPr/>
          </p:nvSpPr>
          <p:spPr>
            <a:xfrm>
              <a:off x="7958545" y="929251"/>
              <a:ext cx="4077511" cy="97975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Aft>
                  <a:spcPts val="200"/>
                </a:spcAft>
                <a:tabLst>
                  <a:tab pos="1768475" algn="l"/>
                </a:tabLst>
              </a:pPr>
              <a:r>
                <a:rPr lang="en-US" sz="2800" dirty="0"/>
                <a:t>Utility Savings     $2,000</a:t>
              </a:r>
            </a:p>
            <a:p>
              <a:pPr>
                <a:spcAft>
                  <a:spcPts val="200"/>
                </a:spcAft>
                <a:tabLst>
                  <a:tab pos="1768475" algn="l"/>
                </a:tabLst>
              </a:pPr>
              <a:r>
                <a:rPr lang="en-US" sz="2800" dirty="0"/>
                <a:t>O&amp;M Savings    $0</a:t>
              </a:r>
            </a:p>
          </p:txBody>
        </p:sp>
        <p:sp>
          <p:nvSpPr>
            <p:cNvPr id="8" name="Text Placeholder 15">
              <a:extLst>
                <a:ext uri="{FF2B5EF4-FFF2-40B4-BE49-F238E27FC236}">
                  <a16:creationId xmlns:a16="http://schemas.microsoft.com/office/drawing/2014/main" id="{01D27716-D2F2-CFE2-0267-173922ABC030}"/>
                </a:ext>
              </a:extLst>
            </p:cNvPr>
            <p:cNvSpPr txBox="1">
              <a:spLocks/>
            </p:cNvSpPr>
            <p:nvPr/>
          </p:nvSpPr>
          <p:spPr>
            <a:xfrm>
              <a:off x="7962275" y="322060"/>
              <a:ext cx="4073781" cy="560886"/>
            </a:xfrm>
            <a:prstGeom prst="rect">
              <a:avLst/>
            </a:prstGeom>
            <a:solidFill>
              <a:schemeClr val="tx1"/>
            </a:solidFill>
          </p:spPr>
          <p:txBody>
            <a:bodyPr vert="horz" lIns="91440" tIns="45720" rIns="91440" bIns="45720" rtlCol="0"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kern="120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Estimated Benefits</a:t>
              </a:r>
            </a:p>
          </p:txBody>
        </p:sp>
      </p:grpSp>
      <p:sp>
        <p:nvSpPr>
          <p:cNvPr id="9" name="TextBox 8">
            <a:extLst>
              <a:ext uri="{FF2B5EF4-FFF2-40B4-BE49-F238E27FC236}">
                <a16:creationId xmlns:a16="http://schemas.microsoft.com/office/drawing/2014/main" id="{6ADFB143-D9D2-752F-1AA8-C5AD92070EA1}"/>
              </a:ext>
            </a:extLst>
          </p:cNvPr>
          <p:cNvSpPr txBox="1"/>
          <p:nvPr/>
        </p:nvSpPr>
        <p:spPr>
          <a:xfrm>
            <a:off x="7136072" y="5914810"/>
            <a:ext cx="1140056" cy="276999"/>
          </a:xfrm>
          <a:prstGeom prst="rect">
            <a:avLst/>
          </a:prstGeom>
          <a:noFill/>
        </p:spPr>
        <p:txBody>
          <a:bodyPr wrap="none" rtlCol="0">
            <a:spAutoFit/>
          </a:bodyPr>
          <a:lstStyle/>
          <a:p>
            <a:r>
              <a:rPr lang="en-US" sz="1200" dirty="0"/>
              <a:t>Example Only</a:t>
            </a:r>
          </a:p>
        </p:txBody>
      </p:sp>
    </p:spTree>
    <p:extLst>
      <p:ext uri="{BB962C8B-B14F-4D97-AF65-F5344CB8AC3E}">
        <p14:creationId xmlns:p14="http://schemas.microsoft.com/office/powerpoint/2010/main" val="318822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2AAF89-27CF-4738-A36C-47A7ED24CF6D}"/>
              </a:ext>
            </a:extLst>
          </p:cNvPr>
          <p:cNvSpPr>
            <a:spLocks noGrp="1"/>
          </p:cNvSpPr>
          <p:nvPr>
            <p:ph type="body" sz="quarter" idx="14"/>
          </p:nvPr>
        </p:nvSpPr>
        <p:spPr>
          <a:xfrm>
            <a:off x="504096" y="215047"/>
            <a:ext cx="7462747" cy="631515"/>
          </a:xfrm>
        </p:spPr>
        <p:txBody>
          <a:bodyPr/>
          <a:lstStyle/>
          <a:p>
            <a:pPr>
              <a:spcBef>
                <a:spcPct val="0"/>
              </a:spcBef>
            </a:pPr>
            <a:r>
              <a:rPr lang="en-US" sz="3200" spc="100" dirty="0">
                <a:solidFill>
                  <a:schemeClr val="tx1"/>
                </a:solidFill>
                <a:latin typeface="Arial" charset="0"/>
                <a:cs typeface="Arial" charset="0"/>
              </a:rPr>
              <a:t>Window Replacements</a:t>
            </a:r>
          </a:p>
        </p:txBody>
      </p:sp>
      <p:sp>
        <p:nvSpPr>
          <p:cNvPr id="7" name="Slide Number Placeholder 6">
            <a:extLst>
              <a:ext uri="{FF2B5EF4-FFF2-40B4-BE49-F238E27FC236}">
                <a16:creationId xmlns:a16="http://schemas.microsoft.com/office/drawing/2014/main" id="{2C69A5D3-ED7E-4F76-98E7-4F285FA28DEE}"/>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23</a:t>
            </a:fld>
            <a:endParaRPr lang="en-US" dirty="0"/>
          </a:p>
        </p:txBody>
      </p:sp>
      <p:sp>
        <p:nvSpPr>
          <p:cNvPr id="3" name="Text Placeholder 3">
            <a:extLst>
              <a:ext uri="{FF2B5EF4-FFF2-40B4-BE49-F238E27FC236}">
                <a16:creationId xmlns:a16="http://schemas.microsoft.com/office/drawing/2014/main" id="{CA95CFB5-950F-B1FC-FB64-F537CE8B5CD1}"/>
              </a:ext>
            </a:extLst>
          </p:cNvPr>
          <p:cNvSpPr txBox="1">
            <a:spLocks/>
          </p:cNvSpPr>
          <p:nvPr/>
        </p:nvSpPr>
        <p:spPr>
          <a:xfrm>
            <a:off x="504097" y="1279296"/>
            <a:ext cx="4037012" cy="4459352"/>
          </a:xfrm>
          <a:prstGeom prst="rect">
            <a:avLst/>
          </a:prstGeom>
        </p:spPr>
        <p:txBody>
          <a:bodyPr vert="horz" lIns="91440" tIns="45720" rIns="91440" bIns="45720" rtlCol="0">
            <a:normAutofit fontScale="92500" lnSpcReduction="20000"/>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400" b="1" i="0"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41300" lvl="1" indent="0">
              <a:buNone/>
            </a:pPr>
            <a:r>
              <a:rPr lang="en-US" sz="3000" dirty="0">
                <a:solidFill>
                  <a:schemeClr val="tx2"/>
                </a:solidFill>
              </a:rPr>
              <a:t>New Energy Efficient Windows</a:t>
            </a:r>
          </a:p>
          <a:p>
            <a:pPr lvl="1">
              <a:lnSpc>
                <a:spcPct val="110000"/>
              </a:lnSpc>
            </a:pPr>
            <a:r>
              <a:rPr lang="en-US" sz="2400" dirty="0"/>
              <a:t>Replace existing single pane windows w/ energy efficient double pane windows w/ thermal break</a:t>
            </a:r>
          </a:p>
          <a:p>
            <a:pPr marL="803275" lvl="1" indent="-287338">
              <a:lnSpc>
                <a:spcPct val="110000"/>
              </a:lnSpc>
              <a:buSzPct val="75000"/>
              <a:buFont typeface="Wingdings" panose="05000000000000000000" pitchFamily="2" charset="2"/>
              <a:buChar char="Ø"/>
            </a:pPr>
            <a:r>
              <a:rPr lang="en-US" sz="2200" dirty="0"/>
              <a:t>Increases Occupant  comfort - minimizes air convection/drafting near windows</a:t>
            </a:r>
          </a:p>
          <a:p>
            <a:pPr marL="803275" lvl="1" indent="-287338">
              <a:lnSpc>
                <a:spcPct val="110000"/>
              </a:lnSpc>
              <a:buSzPct val="75000"/>
              <a:buFont typeface="Wingdings" panose="05000000000000000000" pitchFamily="2" charset="2"/>
              <a:buChar char="Ø"/>
            </a:pPr>
            <a:r>
              <a:rPr lang="en-US" sz="2200" dirty="0"/>
              <a:t>Energy Cost Savings - Reduces building HVAC system load</a:t>
            </a:r>
          </a:p>
          <a:p>
            <a:pPr marL="241300" lvl="1" indent="0">
              <a:buNone/>
            </a:pPr>
            <a:endParaRPr lang="en-US" sz="2200" dirty="0">
              <a:solidFill>
                <a:schemeClr val="tx2"/>
              </a:solidFill>
            </a:endParaRPr>
          </a:p>
          <a:p>
            <a:pPr marL="749300" lvl="2" indent="-285750"/>
            <a:endParaRPr lang="en-US" sz="1600" dirty="0"/>
          </a:p>
          <a:p>
            <a:pPr marL="749300" lvl="2" indent="-285750"/>
            <a:endParaRPr lang="en-US" sz="1600" dirty="0"/>
          </a:p>
          <a:p>
            <a:pPr lvl="2"/>
            <a:endParaRPr lang="en-US" sz="1800" dirty="0"/>
          </a:p>
          <a:p>
            <a:pPr marL="806450" lvl="2" indent="-342900"/>
            <a:endParaRPr lang="en-US" sz="1600" dirty="0"/>
          </a:p>
        </p:txBody>
      </p:sp>
      <p:pic>
        <p:nvPicPr>
          <p:cNvPr id="5" name="Picture 4">
            <a:extLst>
              <a:ext uri="{FF2B5EF4-FFF2-40B4-BE49-F238E27FC236}">
                <a16:creationId xmlns:a16="http://schemas.microsoft.com/office/drawing/2014/main" id="{F06F0A6D-5015-C225-863A-A60380CA5B63}"/>
              </a:ext>
            </a:extLst>
          </p:cNvPr>
          <p:cNvPicPr>
            <a:picLocks noChangeAspect="1"/>
          </p:cNvPicPr>
          <p:nvPr/>
        </p:nvPicPr>
        <p:blipFill>
          <a:blip r:embed="rId3"/>
          <a:stretch>
            <a:fillRect/>
          </a:stretch>
        </p:blipFill>
        <p:spPr>
          <a:xfrm>
            <a:off x="7129849" y="1279296"/>
            <a:ext cx="1238250" cy="1790700"/>
          </a:xfrm>
          <a:prstGeom prst="rect">
            <a:avLst/>
          </a:prstGeom>
        </p:spPr>
      </p:pic>
      <p:pic>
        <p:nvPicPr>
          <p:cNvPr id="6" name="Picture 5">
            <a:extLst>
              <a:ext uri="{FF2B5EF4-FFF2-40B4-BE49-F238E27FC236}">
                <a16:creationId xmlns:a16="http://schemas.microsoft.com/office/drawing/2014/main" id="{AB35EB96-ADBF-A43F-C0A8-71EAA92254BE}"/>
              </a:ext>
            </a:extLst>
          </p:cNvPr>
          <p:cNvPicPr>
            <a:picLocks noChangeAspect="1"/>
          </p:cNvPicPr>
          <p:nvPr/>
        </p:nvPicPr>
        <p:blipFill>
          <a:blip r:embed="rId4"/>
          <a:stretch>
            <a:fillRect/>
          </a:stretch>
        </p:blipFill>
        <p:spPr>
          <a:xfrm>
            <a:off x="5184689" y="1171510"/>
            <a:ext cx="1104900" cy="1714500"/>
          </a:xfrm>
          <a:prstGeom prst="rect">
            <a:avLst/>
          </a:prstGeom>
        </p:spPr>
      </p:pic>
      <p:cxnSp>
        <p:nvCxnSpPr>
          <p:cNvPr id="9" name="Straight Arrow Connector 8">
            <a:extLst>
              <a:ext uri="{FF2B5EF4-FFF2-40B4-BE49-F238E27FC236}">
                <a16:creationId xmlns:a16="http://schemas.microsoft.com/office/drawing/2014/main" id="{97FC1164-78D7-3ADD-E696-651F5DF3795F}"/>
              </a:ext>
            </a:extLst>
          </p:cNvPr>
          <p:cNvCxnSpPr/>
          <p:nvPr/>
        </p:nvCxnSpPr>
        <p:spPr>
          <a:xfrm>
            <a:off x="6289589" y="2100649"/>
            <a:ext cx="84026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7170" name="Picture 2" descr="Image result for Aluminum windows school">
            <a:extLst>
              <a:ext uri="{FF2B5EF4-FFF2-40B4-BE49-F238E27FC236}">
                <a16:creationId xmlns:a16="http://schemas.microsoft.com/office/drawing/2014/main" id="{87E73C64-DB6B-FB53-F84E-D82BE3B73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8736" y="3485748"/>
            <a:ext cx="3386023" cy="21236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C87A470-21F5-5214-1D03-F1D60D4F21CF}"/>
              </a:ext>
            </a:extLst>
          </p:cNvPr>
          <p:cNvPicPr>
            <a:picLocks noChangeAspect="1"/>
          </p:cNvPicPr>
          <p:nvPr/>
        </p:nvPicPr>
        <p:blipFill rotWithShape="1">
          <a:blip r:embed="rId6"/>
          <a:srcRect b="30927"/>
          <a:stretch/>
        </p:blipFill>
        <p:spPr>
          <a:xfrm>
            <a:off x="5401814" y="3509470"/>
            <a:ext cx="2331604" cy="2147360"/>
          </a:xfrm>
          <a:prstGeom prst="rect">
            <a:avLst/>
          </a:prstGeom>
        </p:spPr>
      </p:pic>
      <p:grpSp>
        <p:nvGrpSpPr>
          <p:cNvPr id="2" name="Group 1">
            <a:extLst>
              <a:ext uri="{FF2B5EF4-FFF2-40B4-BE49-F238E27FC236}">
                <a16:creationId xmlns:a16="http://schemas.microsoft.com/office/drawing/2014/main" id="{266089ED-3D66-5CB5-3D12-3886AD343838}"/>
              </a:ext>
            </a:extLst>
          </p:cNvPr>
          <p:cNvGrpSpPr/>
          <p:nvPr/>
        </p:nvGrpSpPr>
        <p:grpSpPr>
          <a:xfrm>
            <a:off x="8114489" y="940237"/>
            <a:ext cx="4077511" cy="1586946"/>
            <a:chOff x="7958545" y="322060"/>
            <a:chExt cx="4077511" cy="1586946"/>
          </a:xfrm>
        </p:grpSpPr>
        <p:sp>
          <p:nvSpPr>
            <p:cNvPr id="8" name="TextBox 7">
              <a:extLst>
                <a:ext uri="{FF2B5EF4-FFF2-40B4-BE49-F238E27FC236}">
                  <a16:creationId xmlns:a16="http://schemas.microsoft.com/office/drawing/2014/main" id="{8D05815C-A7C4-8033-7B2E-01A96E2713B0}"/>
                </a:ext>
              </a:extLst>
            </p:cNvPr>
            <p:cNvSpPr txBox="1"/>
            <p:nvPr/>
          </p:nvSpPr>
          <p:spPr>
            <a:xfrm>
              <a:off x="7958545" y="929251"/>
              <a:ext cx="4077511" cy="97975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Aft>
                  <a:spcPts val="200"/>
                </a:spcAft>
                <a:tabLst>
                  <a:tab pos="1768475" algn="l"/>
                </a:tabLst>
              </a:pPr>
              <a:r>
                <a:rPr lang="en-US" sz="2800" dirty="0"/>
                <a:t>Utility Savings   $25,000</a:t>
              </a:r>
              <a:endParaRPr lang="en-US" sz="1100" dirty="0"/>
            </a:p>
            <a:p>
              <a:pPr marL="1597025" indent="-1597025">
                <a:spcAft>
                  <a:spcPts val="200"/>
                </a:spcAft>
                <a:tabLst>
                  <a:tab pos="1828800" algn="l"/>
                </a:tabLst>
              </a:pPr>
              <a:r>
                <a:rPr lang="en-US" sz="2800" dirty="0"/>
                <a:t>O&amp;M Savings    $0</a:t>
              </a:r>
            </a:p>
          </p:txBody>
        </p:sp>
        <p:sp>
          <p:nvSpPr>
            <p:cNvPr id="10" name="Text Placeholder 15">
              <a:extLst>
                <a:ext uri="{FF2B5EF4-FFF2-40B4-BE49-F238E27FC236}">
                  <a16:creationId xmlns:a16="http://schemas.microsoft.com/office/drawing/2014/main" id="{93D6DBF7-E117-812F-F26F-7D236E6B1352}"/>
                </a:ext>
              </a:extLst>
            </p:cNvPr>
            <p:cNvSpPr txBox="1">
              <a:spLocks/>
            </p:cNvSpPr>
            <p:nvPr/>
          </p:nvSpPr>
          <p:spPr>
            <a:xfrm>
              <a:off x="7962275" y="322060"/>
              <a:ext cx="4073781" cy="560886"/>
            </a:xfrm>
            <a:prstGeom prst="rect">
              <a:avLst/>
            </a:prstGeom>
            <a:solidFill>
              <a:schemeClr val="tx1"/>
            </a:solidFill>
          </p:spPr>
          <p:txBody>
            <a:bodyPr vert="horz" lIns="91440" tIns="45720" rIns="91440" bIns="45720" rtlCol="0"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kern="120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Estimated Benefits</a:t>
              </a:r>
            </a:p>
          </p:txBody>
        </p:sp>
      </p:grpSp>
      <p:sp>
        <p:nvSpPr>
          <p:cNvPr id="12" name="TextBox 11">
            <a:extLst>
              <a:ext uri="{FF2B5EF4-FFF2-40B4-BE49-F238E27FC236}">
                <a16:creationId xmlns:a16="http://schemas.microsoft.com/office/drawing/2014/main" id="{98E975AB-6EAA-D080-94EB-543F2CE713C5}"/>
              </a:ext>
            </a:extLst>
          </p:cNvPr>
          <p:cNvSpPr txBox="1"/>
          <p:nvPr/>
        </p:nvSpPr>
        <p:spPr>
          <a:xfrm>
            <a:off x="7136072" y="5914810"/>
            <a:ext cx="1217000" cy="276999"/>
          </a:xfrm>
          <a:prstGeom prst="rect">
            <a:avLst/>
          </a:prstGeom>
          <a:noFill/>
        </p:spPr>
        <p:txBody>
          <a:bodyPr wrap="none" rtlCol="0">
            <a:spAutoFit/>
          </a:bodyPr>
          <a:lstStyle/>
          <a:p>
            <a:r>
              <a:rPr lang="en-US" sz="1200" dirty="0"/>
              <a:t>Examples Only</a:t>
            </a:r>
          </a:p>
        </p:txBody>
      </p:sp>
    </p:spTree>
    <p:extLst>
      <p:ext uri="{BB962C8B-B14F-4D97-AF65-F5344CB8AC3E}">
        <p14:creationId xmlns:p14="http://schemas.microsoft.com/office/powerpoint/2010/main" val="375120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Roofing insulation diagram">
            <a:extLst>
              <a:ext uri="{FF2B5EF4-FFF2-40B4-BE49-F238E27FC236}">
                <a16:creationId xmlns:a16="http://schemas.microsoft.com/office/drawing/2014/main" id="{876D26AA-6E18-F565-52E0-9323DF32A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5362" y="1501123"/>
            <a:ext cx="4111481" cy="2835504"/>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CC2AAF89-27CF-4738-A36C-47A7ED24CF6D}"/>
              </a:ext>
            </a:extLst>
          </p:cNvPr>
          <p:cNvSpPr>
            <a:spLocks noGrp="1"/>
          </p:cNvSpPr>
          <p:nvPr>
            <p:ph type="body" sz="quarter" idx="14"/>
          </p:nvPr>
        </p:nvSpPr>
        <p:spPr>
          <a:xfrm>
            <a:off x="504096" y="215047"/>
            <a:ext cx="7462747" cy="631515"/>
          </a:xfrm>
        </p:spPr>
        <p:txBody>
          <a:bodyPr/>
          <a:lstStyle/>
          <a:p>
            <a:pPr>
              <a:spcBef>
                <a:spcPct val="0"/>
              </a:spcBef>
            </a:pPr>
            <a:r>
              <a:rPr lang="en-US" sz="3200" spc="100" dirty="0">
                <a:solidFill>
                  <a:schemeClr val="tx1"/>
                </a:solidFill>
                <a:latin typeface="Arial" charset="0"/>
                <a:cs typeface="Arial" charset="0"/>
              </a:rPr>
              <a:t>Roof Replacements</a:t>
            </a:r>
          </a:p>
        </p:txBody>
      </p:sp>
      <p:sp>
        <p:nvSpPr>
          <p:cNvPr id="7" name="Slide Number Placeholder 6">
            <a:extLst>
              <a:ext uri="{FF2B5EF4-FFF2-40B4-BE49-F238E27FC236}">
                <a16:creationId xmlns:a16="http://schemas.microsoft.com/office/drawing/2014/main" id="{2C69A5D3-ED7E-4F76-98E7-4F285FA28DEE}"/>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24</a:t>
            </a:fld>
            <a:endParaRPr lang="en-US" dirty="0"/>
          </a:p>
        </p:txBody>
      </p:sp>
      <p:sp>
        <p:nvSpPr>
          <p:cNvPr id="3" name="Text Placeholder 3">
            <a:extLst>
              <a:ext uri="{FF2B5EF4-FFF2-40B4-BE49-F238E27FC236}">
                <a16:creationId xmlns:a16="http://schemas.microsoft.com/office/drawing/2014/main" id="{CA95CFB5-950F-B1FC-FB64-F537CE8B5CD1}"/>
              </a:ext>
            </a:extLst>
          </p:cNvPr>
          <p:cNvSpPr txBox="1">
            <a:spLocks/>
          </p:cNvSpPr>
          <p:nvPr/>
        </p:nvSpPr>
        <p:spPr>
          <a:xfrm>
            <a:off x="198457" y="1260653"/>
            <a:ext cx="4037012" cy="4459352"/>
          </a:xfrm>
          <a:prstGeom prst="rect">
            <a:avLst/>
          </a:prstGeom>
        </p:spPr>
        <p:txBody>
          <a:bodyPr vert="horz" lIns="91440" tIns="45720" rIns="91440" bIns="45720" rtlCol="0">
            <a:normAutofit/>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400" b="1" i="0"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41300" lvl="1" indent="0">
              <a:spcBef>
                <a:spcPts val="1200"/>
              </a:spcBef>
              <a:buNone/>
            </a:pPr>
            <a:r>
              <a:rPr lang="en-US" sz="2800" dirty="0">
                <a:solidFill>
                  <a:schemeClr val="tx2"/>
                </a:solidFill>
              </a:rPr>
              <a:t>New Roof w/Insulation</a:t>
            </a:r>
          </a:p>
          <a:p>
            <a:pPr lvl="1">
              <a:lnSpc>
                <a:spcPct val="110000"/>
              </a:lnSpc>
              <a:spcBef>
                <a:spcPts val="1200"/>
              </a:spcBef>
            </a:pPr>
            <a:r>
              <a:rPr lang="en-US" sz="2400" dirty="0"/>
              <a:t>Replace roofing adding R49 insulation (existing R10 – R30)</a:t>
            </a:r>
          </a:p>
          <a:p>
            <a:pPr marL="803275" lvl="1" indent="-346075">
              <a:lnSpc>
                <a:spcPct val="110000"/>
              </a:lnSpc>
              <a:spcBef>
                <a:spcPts val="1200"/>
              </a:spcBef>
              <a:buSzPct val="75000"/>
              <a:buFont typeface="Wingdings" panose="05000000000000000000" pitchFamily="2" charset="2"/>
              <a:buChar char="Ø"/>
            </a:pPr>
            <a:r>
              <a:rPr lang="en-US" sz="2400" dirty="0"/>
              <a:t>Increased occupant space comfort</a:t>
            </a:r>
          </a:p>
          <a:p>
            <a:pPr marL="803275" lvl="1" indent="-346075">
              <a:lnSpc>
                <a:spcPct val="110000"/>
              </a:lnSpc>
              <a:buSzPct val="75000"/>
              <a:buFont typeface="Wingdings" panose="05000000000000000000" pitchFamily="2" charset="2"/>
              <a:buChar char="Ø"/>
            </a:pPr>
            <a:r>
              <a:rPr lang="en-US" sz="2400" dirty="0"/>
              <a:t>Reduces building HVAC system load</a:t>
            </a:r>
            <a:endParaRPr lang="en-US" sz="2800" dirty="0">
              <a:solidFill>
                <a:schemeClr val="tx2"/>
              </a:solidFill>
            </a:endParaRPr>
          </a:p>
          <a:p>
            <a:pPr marL="749300" lvl="2" indent="-285750"/>
            <a:endParaRPr lang="en-US" sz="2000" dirty="0"/>
          </a:p>
          <a:p>
            <a:pPr marL="749300" lvl="2" indent="-285750"/>
            <a:endParaRPr lang="en-US" sz="2000" dirty="0"/>
          </a:p>
          <a:p>
            <a:pPr lvl="2"/>
            <a:endParaRPr lang="en-US" sz="1800" dirty="0"/>
          </a:p>
          <a:p>
            <a:pPr marL="806450" lvl="2" indent="-342900"/>
            <a:endParaRPr lang="en-US" sz="1600" dirty="0"/>
          </a:p>
        </p:txBody>
      </p:sp>
      <p:pic>
        <p:nvPicPr>
          <p:cNvPr id="2" name="Picture 1">
            <a:extLst>
              <a:ext uri="{FF2B5EF4-FFF2-40B4-BE49-F238E27FC236}">
                <a16:creationId xmlns:a16="http://schemas.microsoft.com/office/drawing/2014/main" id="{34F665D3-2889-FF40-AB84-46750765811F}"/>
              </a:ext>
            </a:extLst>
          </p:cNvPr>
          <p:cNvPicPr>
            <a:picLocks noChangeAspect="1"/>
          </p:cNvPicPr>
          <p:nvPr/>
        </p:nvPicPr>
        <p:blipFill>
          <a:blip r:embed="rId4"/>
          <a:stretch>
            <a:fillRect/>
          </a:stretch>
        </p:blipFill>
        <p:spPr>
          <a:xfrm>
            <a:off x="8118219" y="3106535"/>
            <a:ext cx="3616477" cy="2613470"/>
          </a:xfrm>
          <a:prstGeom prst="rect">
            <a:avLst/>
          </a:prstGeom>
        </p:spPr>
      </p:pic>
      <p:grpSp>
        <p:nvGrpSpPr>
          <p:cNvPr id="5" name="Group 4">
            <a:extLst>
              <a:ext uri="{FF2B5EF4-FFF2-40B4-BE49-F238E27FC236}">
                <a16:creationId xmlns:a16="http://schemas.microsoft.com/office/drawing/2014/main" id="{F595011B-00A7-0D36-F10C-7F11DE52B9D8}"/>
              </a:ext>
            </a:extLst>
          </p:cNvPr>
          <p:cNvGrpSpPr/>
          <p:nvPr/>
        </p:nvGrpSpPr>
        <p:grpSpPr>
          <a:xfrm>
            <a:off x="8070245" y="940237"/>
            <a:ext cx="4077511" cy="1586946"/>
            <a:chOff x="7958545" y="322060"/>
            <a:chExt cx="4077511" cy="1586946"/>
          </a:xfrm>
        </p:grpSpPr>
        <p:sp>
          <p:nvSpPr>
            <p:cNvPr id="6" name="TextBox 5">
              <a:extLst>
                <a:ext uri="{FF2B5EF4-FFF2-40B4-BE49-F238E27FC236}">
                  <a16:creationId xmlns:a16="http://schemas.microsoft.com/office/drawing/2014/main" id="{474AEBD3-26FE-8962-D68C-F25AA06FE694}"/>
                </a:ext>
              </a:extLst>
            </p:cNvPr>
            <p:cNvSpPr txBox="1"/>
            <p:nvPr/>
          </p:nvSpPr>
          <p:spPr>
            <a:xfrm>
              <a:off x="7958545" y="929251"/>
              <a:ext cx="4077511" cy="97975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Aft>
                  <a:spcPts val="200"/>
                </a:spcAft>
                <a:tabLst>
                  <a:tab pos="1768475" algn="l"/>
                </a:tabLst>
              </a:pPr>
              <a:r>
                <a:rPr lang="en-US" sz="2800" dirty="0"/>
                <a:t>Utility Savings   $23,000</a:t>
              </a:r>
              <a:endParaRPr lang="en-US" sz="1100" dirty="0"/>
            </a:p>
            <a:p>
              <a:pPr marL="1597025" indent="-1597025">
                <a:spcAft>
                  <a:spcPts val="200"/>
                </a:spcAft>
                <a:tabLst>
                  <a:tab pos="1828800" algn="l"/>
                </a:tabLst>
              </a:pPr>
              <a:r>
                <a:rPr lang="en-US" sz="2800" dirty="0"/>
                <a:t>O&amp;M Savings    $ 0</a:t>
              </a:r>
            </a:p>
          </p:txBody>
        </p:sp>
        <p:sp>
          <p:nvSpPr>
            <p:cNvPr id="8" name="Text Placeholder 15">
              <a:extLst>
                <a:ext uri="{FF2B5EF4-FFF2-40B4-BE49-F238E27FC236}">
                  <a16:creationId xmlns:a16="http://schemas.microsoft.com/office/drawing/2014/main" id="{1B20EC94-CB4C-F203-364E-2D7F5CFB8994}"/>
                </a:ext>
              </a:extLst>
            </p:cNvPr>
            <p:cNvSpPr txBox="1">
              <a:spLocks/>
            </p:cNvSpPr>
            <p:nvPr/>
          </p:nvSpPr>
          <p:spPr>
            <a:xfrm>
              <a:off x="7962275" y="322060"/>
              <a:ext cx="4073781" cy="560886"/>
            </a:xfrm>
            <a:prstGeom prst="rect">
              <a:avLst/>
            </a:prstGeom>
            <a:solidFill>
              <a:schemeClr val="tx1"/>
            </a:solidFill>
          </p:spPr>
          <p:txBody>
            <a:bodyPr vert="horz" lIns="91440" tIns="45720" rIns="91440" bIns="45720" rtlCol="0"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kern="120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Estimated Benefits</a:t>
              </a:r>
            </a:p>
          </p:txBody>
        </p:sp>
      </p:grpSp>
    </p:spTree>
    <p:extLst>
      <p:ext uri="{BB962C8B-B14F-4D97-AF65-F5344CB8AC3E}">
        <p14:creationId xmlns:p14="http://schemas.microsoft.com/office/powerpoint/2010/main" val="286102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C69A5D3-ED7E-4F76-98E7-4F285FA28DEE}"/>
              </a:ext>
            </a:extLst>
          </p:cNvPr>
          <p:cNvSpPr>
            <a:spLocks noGrp="1"/>
          </p:cNvSpPr>
          <p:nvPr>
            <p:ph type="sldNum" sz="quarter" idx="10"/>
          </p:nvPr>
        </p:nvSpPr>
        <p:spPr>
          <a:xfrm>
            <a:off x="11549125" y="6268497"/>
            <a:ext cx="462023" cy="365125"/>
          </a:xfrm>
        </p:spPr>
        <p:txBody>
          <a:bodyPr/>
          <a:lstStyle/>
          <a:p>
            <a:fld id="{48F63A3B-78C7-47BE-AE5E-E10140E04643}" type="slidenum">
              <a:rPr lang="en-US" smtClean="0">
                <a:latin typeface="Arial" charset="0"/>
                <a:cs typeface="Arial" charset="0"/>
              </a:rPr>
              <a:pPr/>
              <a:t>25</a:t>
            </a:fld>
            <a:endParaRPr lang="en-US" dirty="0"/>
          </a:p>
        </p:txBody>
      </p:sp>
      <p:sp>
        <p:nvSpPr>
          <p:cNvPr id="5" name="Text Placeholder 3">
            <a:extLst>
              <a:ext uri="{FF2B5EF4-FFF2-40B4-BE49-F238E27FC236}">
                <a16:creationId xmlns:a16="http://schemas.microsoft.com/office/drawing/2014/main" id="{D391E6EC-155B-A9F6-80FC-96A30F677A7A}"/>
              </a:ext>
            </a:extLst>
          </p:cNvPr>
          <p:cNvSpPr txBox="1">
            <a:spLocks/>
          </p:cNvSpPr>
          <p:nvPr/>
        </p:nvSpPr>
        <p:spPr>
          <a:xfrm>
            <a:off x="70343" y="1040738"/>
            <a:ext cx="6025657" cy="4628171"/>
          </a:xfrm>
          <a:prstGeom prst="rect">
            <a:avLst/>
          </a:prstGeom>
        </p:spPr>
        <p:txBody>
          <a:bodyPr vert="horz" lIns="91440" tIns="45720" rIns="91440" bIns="45720" rtlCol="0">
            <a:normAutofit fontScale="25000" lnSpcReduction="20000"/>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400" b="1" i="0"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200" b="0" dirty="0"/>
              <a:t>Systems Considered</a:t>
            </a:r>
          </a:p>
          <a:p>
            <a:pPr lvl="2"/>
            <a:r>
              <a:rPr lang="en-US" sz="7200" dirty="0"/>
              <a:t>South High School		1,940 kW dc</a:t>
            </a:r>
          </a:p>
          <a:p>
            <a:pPr lvl="2"/>
            <a:r>
              <a:rPr lang="en-US" sz="7200" dirty="0"/>
              <a:t>Madison Elementary	   244 kW dc</a:t>
            </a:r>
          </a:p>
          <a:p>
            <a:r>
              <a:rPr lang="en-US" sz="9600" b="0" dirty="0"/>
              <a:t>Benefits - Pros</a:t>
            </a:r>
          </a:p>
          <a:p>
            <a:pPr lvl="2"/>
            <a:r>
              <a:rPr lang="en-US" sz="8000" dirty="0"/>
              <a:t>Carbon-free electricity</a:t>
            </a:r>
          </a:p>
          <a:p>
            <a:pPr lvl="2"/>
            <a:r>
              <a:rPr lang="en-US" sz="8000" dirty="0"/>
              <a:t>Demonstrates Districts commitment to sustainable development </a:t>
            </a:r>
          </a:p>
          <a:p>
            <a:pPr lvl="2"/>
            <a:r>
              <a:rPr lang="en-US" sz="8000" dirty="0"/>
              <a:t>Renewable Energy – Sets an example for students and their future</a:t>
            </a:r>
          </a:p>
          <a:p>
            <a:pPr lvl="2"/>
            <a:r>
              <a:rPr lang="en-US" sz="8000" dirty="0"/>
              <a:t>District is eligible for investment tax credits (time sensitive)</a:t>
            </a:r>
          </a:p>
          <a:p>
            <a:pPr marL="7937" lvl="2" indent="0">
              <a:buSzPct val="110000"/>
              <a:buNone/>
            </a:pPr>
            <a:r>
              <a:rPr lang="en-US" sz="9600" dirty="0">
                <a:solidFill>
                  <a:schemeClr val="tx2"/>
                </a:solidFill>
              </a:rPr>
              <a:t>Detractions - Cons</a:t>
            </a:r>
          </a:p>
          <a:p>
            <a:pPr lvl="2" indent="-285750">
              <a:lnSpc>
                <a:spcPct val="120000"/>
              </a:lnSpc>
              <a:spcBef>
                <a:spcPts val="0"/>
              </a:spcBef>
              <a:buSzPct val="110000"/>
            </a:pPr>
            <a:r>
              <a:rPr lang="en-US" sz="7200" dirty="0"/>
              <a:t>Low cost of electricity creates a longer payback</a:t>
            </a:r>
          </a:p>
          <a:p>
            <a:pPr lvl="2" indent="-285750">
              <a:lnSpc>
                <a:spcPct val="120000"/>
              </a:lnSpc>
              <a:spcBef>
                <a:spcPts val="0"/>
              </a:spcBef>
              <a:buSzPct val="110000"/>
            </a:pPr>
            <a:r>
              <a:rPr lang="en-US" sz="7200" dirty="0"/>
              <a:t>Rebate programs currently not available </a:t>
            </a:r>
          </a:p>
          <a:p>
            <a:pPr lvl="2" indent="-285750">
              <a:lnSpc>
                <a:spcPct val="120000"/>
              </a:lnSpc>
              <a:spcBef>
                <a:spcPts val="0"/>
              </a:spcBef>
              <a:buSzPct val="110000"/>
            </a:pPr>
            <a:r>
              <a:rPr lang="en-US" sz="7200" dirty="0"/>
              <a:t>Capitol Contribution required – self funding if bundled w/ECMs over 15-year EPC term </a:t>
            </a:r>
          </a:p>
          <a:p>
            <a:pPr lvl="2"/>
            <a:endParaRPr lang="en-US" sz="6400" dirty="0"/>
          </a:p>
          <a:p>
            <a:pPr lvl="2"/>
            <a:endParaRPr lang="en-US" sz="6400" dirty="0"/>
          </a:p>
          <a:p>
            <a:pPr lvl="2"/>
            <a:endParaRPr lang="en-US" sz="1600" dirty="0"/>
          </a:p>
        </p:txBody>
      </p:sp>
      <p:sp>
        <p:nvSpPr>
          <p:cNvPr id="8" name="Text Placeholder 16">
            <a:extLst>
              <a:ext uri="{FF2B5EF4-FFF2-40B4-BE49-F238E27FC236}">
                <a16:creationId xmlns:a16="http://schemas.microsoft.com/office/drawing/2014/main" id="{7B2AEF0E-E9BE-D635-B6B5-80CC5918D948}"/>
              </a:ext>
            </a:extLst>
          </p:cNvPr>
          <p:cNvSpPr txBox="1">
            <a:spLocks/>
          </p:cNvSpPr>
          <p:nvPr/>
        </p:nvSpPr>
        <p:spPr>
          <a:xfrm>
            <a:off x="9534321" y="1148498"/>
            <a:ext cx="2541029" cy="494514"/>
          </a:xfrm>
          <a:prstGeom prst="rect">
            <a:avLst/>
          </a:prstGeom>
          <a:solidFill>
            <a:schemeClr val="tx1"/>
          </a:solidFill>
        </p:spPr>
        <p:txBody>
          <a:bodyPr vert="horz" lIns="91440" tIns="45720" rIns="91440" bIns="45720" rtlCol="0" anchor="ctr" anchorCtr="0">
            <a:normAutofit fontScale="92500"/>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kern="120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t>Estimated benefits for </a:t>
            </a:r>
          </a:p>
          <a:p>
            <a:r>
              <a:rPr lang="en-US" sz="1400" dirty="0"/>
              <a:t>South HS</a:t>
            </a:r>
          </a:p>
        </p:txBody>
      </p:sp>
      <p:sp>
        <p:nvSpPr>
          <p:cNvPr id="9" name="TextBox 8">
            <a:extLst>
              <a:ext uri="{FF2B5EF4-FFF2-40B4-BE49-F238E27FC236}">
                <a16:creationId xmlns:a16="http://schemas.microsoft.com/office/drawing/2014/main" id="{0D4FD928-CA72-7D9E-A063-6719F8A629C6}"/>
              </a:ext>
            </a:extLst>
          </p:cNvPr>
          <p:cNvSpPr txBox="1"/>
          <p:nvPr/>
        </p:nvSpPr>
        <p:spPr>
          <a:xfrm>
            <a:off x="9527708" y="1692957"/>
            <a:ext cx="2541030" cy="162095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Aft>
                <a:spcPts val="200"/>
              </a:spcAft>
              <a:tabLst>
                <a:tab pos="1768475" algn="l"/>
              </a:tabLst>
            </a:pPr>
            <a:r>
              <a:rPr lang="en-US" sz="2400" dirty="0"/>
              <a:t>Utility Savings                         $90,800</a:t>
            </a:r>
            <a:endParaRPr lang="en-US" sz="1050" dirty="0"/>
          </a:p>
          <a:p>
            <a:pPr>
              <a:spcAft>
                <a:spcPts val="200"/>
              </a:spcAft>
              <a:tabLst>
                <a:tab pos="1828800" algn="l"/>
              </a:tabLst>
            </a:pPr>
            <a:r>
              <a:rPr lang="en-US" sz="2400" dirty="0"/>
              <a:t>O&amp;M Savings $0</a:t>
            </a:r>
          </a:p>
          <a:p>
            <a:pPr>
              <a:spcAft>
                <a:spcPts val="200"/>
              </a:spcAft>
              <a:tabLst>
                <a:tab pos="1597025" algn="l"/>
                <a:tab pos="1828800" algn="l"/>
              </a:tabLst>
            </a:pPr>
            <a:r>
              <a:rPr lang="en-US" sz="2400" dirty="0"/>
              <a:t>ITC Est  $1.13M*</a:t>
            </a:r>
          </a:p>
        </p:txBody>
      </p:sp>
      <p:sp>
        <p:nvSpPr>
          <p:cNvPr id="10" name="Text Placeholder 3">
            <a:extLst>
              <a:ext uri="{FF2B5EF4-FFF2-40B4-BE49-F238E27FC236}">
                <a16:creationId xmlns:a16="http://schemas.microsoft.com/office/drawing/2014/main" id="{7412ADEA-3B95-9AF2-5C7F-8E6D8F5CFA96}"/>
              </a:ext>
            </a:extLst>
          </p:cNvPr>
          <p:cNvSpPr txBox="1">
            <a:spLocks/>
          </p:cNvSpPr>
          <p:nvPr/>
        </p:nvSpPr>
        <p:spPr>
          <a:xfrm>
            <a:off x="412881" y="185118"/>
            <a:ext cx="6349713" cy="402820"/>
          </a:xfrm>
          <a:prstGeom prst="rect">
            <a:avLst/>
          </a:prstGeom>
        </p:spPr>
        <p:txBody>
          <a:bodyPr vert="horz" lIns="91440" tIns="45720" rIns="91440" bIns="45720" rtlCol="0">
            <a:noAutofit/>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800" b="0" i="0" kern="1200">
                <a:solidFill>
                  <a:schemeClr val="accent4"/>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pPr>
            <a:r>
              <a:rPr lang="en-US" sz="3200" spc="100" dirty="0">
                <a:solidFill>
                  <a:schemeClr val="tx1"/>
                </a:solidFill>
                <a:latin typeface="Arial" charset="0"/>
                <a:cs typeface="Arial" charset="0"/>
              </a:rPr>
              <a:t>Solar PV Options</a:t>
            </a:r>
          </a:p>
        </p:txBody>
      </p:sp>
      <p:sp>
        <p:nvSpPr>
          <p:cNvPr id="2" name="Text Placeholder 16">
            <a:extLst>
              <a:ext uri="{FF2B5EF4-FFF2-40B4-BE49-F238E27FC236}">
                <a16:creationId xmlns:a16="http://schemas.microsoft.com/office/drawing/2014/main" id="{D5E19C3F-A579-A95D-2299-97DA784A6542}"/>
              </a:ext>
            </a:extLst>
          </p:cNvPr>
          <p:cNvSpPr txBox="1">
            <a:spLocks/>
          </p:cNvSpPr>
          <p:nvPr/>
        </p:nvSpPr>
        <p:spPr>
          <a:xfrm>
            <a:off x="9534321" y="3422164"/>
            <a:ext cx="2541029" cy="494514"/>
          </a:xfrm>
          <a:prstGeom prst="rect">
            <a:avLst/>
          </a:prstGeom>
          <a:solidFill>
            <a:schemeClr val="tx1"/>
          </a:solidFill>
        </p:spPr>
        <p:txBody>
          <a:bodyPr vert="horz" lIns="91440" tIns="45720" rIns="91440" bIns="45720" rtlCol="0" anchor="ctr" anchorCtr="0">
            <a:normAutofit fontScale="92500"/>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kern="120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t>Estimated benefits for </a:t>
            </a:r>
          </a:p>
          <a:p>
            <a:r>
              <a:rPr lang="en-US" sz="1400" dirty="0"/>
              <a:t>Madison Elementary</a:t>
            </a:r>
          </a:p>
        </p:txBody>
      </p:sp>
      <p:sp>
        <p:nvSpPr>
          <p:cNvPr id="3" name="TextBox 2">
            <a:extLst>
              <a:ext uri="{FF2B5EF4-FFF2-40B4-BE49-F238E27FC236}">
                <a16:creationId xmlns:a16="http://schemas.microsoft.com/office/drawing/2014/main" id="{942881C3-00C8-3985-6BAF-C27B54AFACAE}"/>
              </a:ext>
            </a:extLst>
          </p:cNvPr>
          <p:cNvSpPr txBox="1"/>
          <p:nvPr/>
        </p:nvSpPr>
        <p:spPr>
          <a:xfrm>
            <a:off x="9544049" y="3963718"/>
            <a:ext cx="2531302" cy="162095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Aft>
                <a:spcPts val="200"/>
              </a:spcAft>
              <a:tabLst>
                <a:tab pos="1768475" algn="l"/>
              </a:tabLst>
            </a:pPr>
            <a:r>
              <a:rPr lang="en-US" sz="2400" dirty="0"/>
              <a:t>Utility Savings $12,800</a:t>
            </a:r>
          </a:p>
          <a:p>
            <a:pPr>
              <a:spcAft>
                <a:spcPts val="200"/>
              </a:spcAft>
              <a:tabLst>
                <a:tab pos="1828800" algn="l"/>
              </a:tabLst>
            </a:pPr>
            <a:r>
              <a:rPr lang="en-US" sz="2400" dirty="0"/>
              <a:t>O&amp;M Savings $0</a:t>
            </a:r>
          </a:p>
          <a:p>
            <a:pPr>
              <a:spcAft>
                <a:spcPts val="200"/>
              </a:spcAft>
              <a:tabLst>
                <a:tab pos="1597025" algn="l"/>
                <a:tab pos="1828800" algn="l"/>
              </a:tabLst>
            </a:pPr>
            <a:r>
              <a:rPr lang="en-US" sz="2400" dirty="0"/>
              <a:t>ITC Est $198k*</a:t>
            </a:r>
          </a:p>
        </p:txBody>
      </p:sp>
      <p:pic>
        <p:nvPicPr>
          <p:cNvPr id="4" name="Picture 3">
            <a:extLst>
              <a:ext uri="{FF2B5EF4-FFF2-40B4-BE49-F238E27FC236}">
                <a16:creationId xmlns:a16="http://schemas.microsoft.com/office/drawing/2014/main" id="{9A8DBAA5-EEA6-8094-5F8B-8A2FC7DA3A8E}"/>
              </a:ext>
            </a:extLst>
          </p:cNvPr>
          <p:cNvPicPr>
            <a:picLocks noChangeAspect="1"/>
          </p:cNvPicPr>
          <p:nvPr/>
        </p:nvPicPr>
        <p:blipFill rotWithShape="1">
          <a:blip r:embed="rId3"/>
          <a:srcRect b="7406"/>
          <a:stretch/>
        </p:blipFill>
        <p:spPr>
          <a:xfrm>
            <a:off x="6082531" y="1156103"/>
            <a:ext cx="3355518" cy="2321557"/>
          </a:xfrm>
          <a:prstGeom prst="rect">
            <a:avLst/>
          </a:prstGeom>
        </p:spPr>
      </p:pic>
      <p:pic>
        <p:nvPicPr>
          <p:cNvPr id="11" name="Picture 10">
            <a:extLst>
              <a:ext uri="{FF2B5EF4-FFF2-40B4-BE49-F238E27FC236}">
                <a16:creationId xmlns:a16="http://schemas.microsoft.com/office/drawing/2014/main" id="{D55E878A-EBA6-7C49-93EB-3A9791D7B6AD}"/>
              </a:ext>
            </a:extLst>
          </p:cNvPr>
          <p:cNvPicPr>
            <a:picLocks noChangeAspect="1"/>
          </p:cNvPicPr>
          <p:nvPr/>
        </p:nvPicPr>
        <p:blipFill rotWithShape="1">
          <a:blip r:embed="rId4"/>
          <a:srcRect b="6418"/>
          <a:stretch/>
        </p:blipFill>
        <p:spPr>
          <a:xfrm>
            <a:off x="6082530" y="3724211"/>
            <a:ext cx="3355519" cy="2353336"/>
          </a:xfrm>
          <a:prstGeom prst="rect">
            <a:avLst/>
          </a:prstGeom>
        </p:spPr>
      </p:pic>
      <p:sp>
        <p:nvSpPr>
          <p:cNvPr id="6" name="TextBox 5">
            <a:extLst>
              <a:ext uri="{FF2B5EF4-FFF2-40B4-BE49-F238E27FC236}">
                <a16:creationId xmlns:a16="http://schemas.microsoft.com/office/drawing/2014/main" id="{B5EE3501-EDB9-7906-86F8-AA1F7A16C934}"/>
              </a:ext>
            </a:extLst>
          </p:cNvPr>
          <p:cNvSpPr txBox="1"/>
          <p:nvPr/>
        </p:nvSpPr>
        <p:spPr>
          <a:xfrm>
            <a:off x="9615797" y="5668909"/>
            <a:ext cx="1853392" cy="253916"/>
          </a:xfrm>
          <a:prstGeom prst="rect">
            <a:avLst/>
          </a:prstGeom>
          <a:noFill/>
        </p:spPr>
        <p:txBody>
          <a:bodyPr wrap="none" rtlCol="0">
            <a:spAutoFit/>
          </a:bodyPr>
          <a:lstStyle/>
          <a:p>
            <a:r>
              <a:rPr lang="en-US" sz="1050" dirty="0"/>
              <a:t>* ITC-Investment Tax Credit</a:t>
            </a:r>
          </a:p>
        </p:txBody>
      </p:sp>
    </p:spTree>
    <p:extLst>
      <p:ext uri="{BB962C8B-B14F-4D97-AF65-F5344CB8AC3E}">
        <p14:creationId xmlns:p14="http://schemas.microsoft.com/office/powerpoint/2010/main" val="132455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2AAF89-27CF-4738-A36C-47A7ED24CF6D}"/>
              </a:ext>
            </a:extLst>
          </p:cNvPr>
          <p:cNvSpPr>
            <a:spLocks noGrp="1"/>
          </p:cNvSpPr>
          <p:nvPr>
            <p:ph type="body" sz="quarter" idx="14"/>
          </p:nvPr>
        </p:nvSpPr>
        <p:spPr>
          <a:xfrm>
            <a:off x="296162" y="164844"/>
            <a:ext cx="9394685" cy="358294"/>
          </a:xfrm>
        </p:spPr>
        <p:txBody>
          <a:bodyPr/>
          <a:lstStyle/>
          <a:p>
            <a:pPr>
              <a:spcBef>
                <a:spcPct val="0"/>
              </a:spcBef>
            </a:pPr>
            <a:r>
              <a:rPr lang="en-US" sz="3200" spc="100" dirty="0">
                <a:solidFill>
                  <a:schemeClr val="tx1"/>
                </a:solidFill>
                <a:latin typeface="Arial" charset="0"/>
                <a:cs typeface="Arial" charset="0"/>
              </a:rPr>
              <a:t>Duct Sealing</a:t>
            </a:r>
          </a:p>
        </p:txBody>
      </p:sp>
      <p:sp>
        <p:nvSpPr>
          <p:cNvPr id="7" name="Slide Number Placeholder 6">
            <a:extLst>
              <a:ext uri="{FF2B5EF4-FFF2-40B4-BE49-F238E27FC236}">
                <a16:creationId xmlns:a16="http://schemas.microsoft.com/office/drawing/2014/main" id="{2C69A5D3-ED7E-4F76-98E7-4F285FA28DEE}"/>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26</a:t>
            </a:fld>
            <a:endParaRPr lang="en-US" dirty="0"/>
          </a:p>
        </p:txBody>
      </p:sp>
      <p:sp>
        <p:nvSpPr>
          <p:cNvPr id="15" name="Text Placeholder 14">
            <a:extLst>
              <a:ext uri="{FF2B5EF4-FFF2-40B4-BE49-F238E27FC236}">
                <a16:creationId xmlns:a16="http://schemas.microsoft.com/office/drawing/2014/main" id="{0ED404AA-0FA0-4849-B585-7DB6E2BF451B}"/>
              </a:ext>
            </a:extLst>
          </p:cNvPr>
          <p:cNvSpPr>
            <a:spLocks noGrp="1"/>
          </p:cNvSpPr>
          <p:nvPr>
            <p:ph type="body" sz="quarter" idx="22"/>
          </p:nvPr>
        </p:nvSpPr>
        <p:spPr>
          <a:xfrm>
            <a:off x="8026400" y="922701"/>
            <a:ext cx="3828275" cy="610748"/>
          </a:xfrm>
        </p:spPr>
        <p:txBody>
          <a:bodyPr>
            <a:normAutofit fontScale="92500"/>
          </a:bodyPr>
          <a:lstStyle/>
          <a:p>
            <a:r>
              <a:rPr lang="en-US" sz="2800" dirty="0"/>
              <a:t>Estimated Benefits</a:t>
            </a:r>
          </a:p>
        </p:txBody>
      </p:sp>
      <p:sp>
        <p:nvSpPr>
          <p:cNvPr id="33" name="TextBox 32">
            <a:extLst>
              <a:ext uri="{FF2B5EF4-FFF2-40B4-BE49-F238E27FC236}">
                <a16:creationId xmlns:a16="http://schemas.microsoft.com/office/drawing/2014/main" id="{CC62D46C-42E3-48F5-9D2E-1FF132E9CD70}"/>
              </a:ext>
            </a:extLst>
          </p:cNvPr>
          <p:cNvSpPr txBox="1"/>
          <p:nvPr/>
        </p:nvSpPr>
        <p:spPr>
          <a:xfrm>
            <a:off x="8026400" y="1581188"/>
            <a:ext cx="3870453" cy="97975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Aft>
                <a:spcPts val="200"/>
              </a:spcAft>
              <a:tabLst>
                <a:tab pos="1768475" algn="l"/>
              </a:tabLst>
            </a:pPr>
            <a:r>
              <a:rPr lang="en-US" sz="2800" dirty="0"/>
              <a:t>Utility Savings $28,000</a:t>
            </a:r>
            <a:endParaRPr lang="en-US" sz="1100" dirty="0"/>
          </a:p>
          <a:p>
            <a:pPr marL="1597025" indent="-1597025">
              <a:spcAft>
                <a:spcPts val="200"/>
              </a:spcAft>
              <a:tabLst>
                <a:tab pos="1828800" algn="l"/>
              </a:tabLst>
            </a:pPr>
            <a:r>
              <a:rPr lang="en-US" sz="2800" dirty="0"/>
              <a:t>O&amp;M Savings  $0</a:t>
            </a:r>
            <a:endParaRPr lang="en-US" sz="1400" dirty="0"/>
          </a:p>
        </p:txBody>
      </p:sp>
      <p:sp>
        <p:nvSpPr>
          <p:cNvPr id="2" name="Text Placeholder 3">
            <a:extLst>
              <a:ext uri="{FF2B5EF4-FFF2-40B4-BE49-F238E27FC236}">
                <a16:creationId xmlns:a16="http://schemas.microsoft.com/office/drawing/2014/main" id="{4C457930-CF07-2C97-2D36-F91D37E4F090}"/>
              </a:ext>
            </a:extLst>
          </p:cNvPr>
          <p:cNvSpPr txBox="1">
            <a:spLocks/>
          </p:cNvSpPr>
          <p:nvPr/>
        </p:nvSpPr>
        <p:spPr>
          <a:xfrm>
            <a:off x="504095" y="1220037"/>
            <a:ext cx="4975911" cy="4533062"/>
          </a:xfrm>
          <a:prstGeom prst="rect">
            <a:avLst/>
          </a:prstGeom>
        </p:spPr>
        <p:txBody>
          <a:bodyPr vert="horz" lIns="91440" tIns="45720" rIns="91440" bIns="45720" rtlCol="0">
            <a:normAutofit lnSpcReduction="10000"/>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400" b="1" i="0"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937" indent="0">
              <a:buNone/>
            </a:pPr>
            <a:r>
              <a:rPr lang="en-US" sz="3000" dirty="0"/>
              <a:t>Duct Sealing</a:t>
            </a:r>
          </a:p>
          <a:p>
            <a:pPr lvl="1"/>
            <a:r>
              <a:rPr lang="en-US" sz="2600" dirty="0"/>
              <a:t>Sealant Application reduces conditioned air loss prior to reaching Student occupied space</a:t>
            </a:r>
          </a:p>
          <a:p>
            <a:pPr marL="685800" lvl="1" indent="-287338">
              <a:buSzPct val="75000"/>
              <a:buFont typeface="Wingdings" panose="05000000000000000000" pitchFamily="2" charset="2"/>
              <a:buChar char="Ø"/>
            </a:pPr>
            <a:r>
              <a:rPr lang="en-US" sz="2400" dirty="0"/>
              <a:t>Occupied space temperature setpoints are met quickly reducing energy consumption and system run-time</a:t>
            </a:r>
          </a:p>
          <a:p>
            <a:pPr marL="685800" lvl="1" indent="-287338">
              <a:buSzPct val="75000"/>
              <a:buFont typeface="Wingdings" panose="05000000000000000000" pitchFamily="2" charset="2"/>
              <a:buChar char="Ø"/>
            </a:pPr>
            <a:r>
              <a:rPr lang="en-US" sz="2400" dirty="0"/>
              <a:t>Increased duct pressure provides improves classroom air distribution</a:t>
            </a:r>
            <a:endParaRPr lang="en-US" dirty="0"/>
          </a:p>
          <a:p>
            <a:pPr lvl="1"/>
            <a:endParaRPr lang="en-US" sz="1700" dirty="0"/>
          </a:p>
          <a:p>
            <a:pPr lvl="2"/>
            <a:endParaRPr lang="en-US" sz="1700" dirty="0"/>
          </a:p>
          <a:p>
            <a:pPr lvl="2"/>
            <a:endParaRPr lang="en-US" sz="1600" dirty="0"/>
          </a:p>
        </p:txBody>
      </p:sp>
      <p:pic>
        <p:nvPicPr>
          <p:cNvPr id="9218" name="Picture 2" descr="Image result for Large Air Ducts">
            <a:extLst>
              <a:ext uri="{FF2B5EF4-FFF2-40B4-BE49-F238E27FC236}">
                <a16:creationId xmlns:a16="http://schemas.microsoft.com/office/drawing/2014/main" id="{ED995111-C809-73CF-F56D-D7030A7B2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9231" y="2833911"/>
            <a:ext cx="5395598" cy="303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53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5EB886-2434-4BEE-94FB-BFD1DF507033}"/>
              </a:ext>
            </a:extLst>
          </p:cNvPr>
          <p:cNvSpPr>
            <a:spLocks noGrp="1"/>
          </p:cNvSpPr>
          <p:nvPr>
            <p:ph type="body" sz="quarter" idx="11"/>
          </p:nvPr>
        </p:nvSpPr>
        <p:spPr>
          <a:xfrm>
            <a:off x="1335704" y="1206844"/>
            <a:ext cx="6855796" cy="2222156"/>
          </a:xfrm>
        </p:spPr>
        <p:txBody>
          <a:bodyPr>
            <a:noAutofit/>
          </a:bodyPr>
          <a:lstStyle/>
          <a:p>
            <a:r>
              <a:rPr lang="en-US" sz="3600" dirty="0"/>
              <a:t>Summary</a:t>
            </a:r>
          </a:p>
        </p:txBody>
      </p:sp>
      <p:pic>
        <p:nvPicPr>
          <p:cNvPr id="6" name="Picture Placeholder 5" descr="A picture containing grass, way, road, outdoor&#10;&#10;Description automatically generated">
            <a:extLst>
              <a:ext uri="{FF2B5EF4-FFF2-40B4-BE49-F238E27FC236}">
                <a16:creationId xmlns:a16="http://schemas.microsoft.com/office/drawing/2014/main" id="{2FC05414-F629-83C8-9981-CCC4E124D24A}"/>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2132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6634-F545-49C2-B6B7-194CFE3A3625}"/>
              </a:ext>
            </a:extLst>
          </p:cNvPr>
          <p:cNvSpPr>
            <a:spLocks noGrp="1"/>
          </p:cNvSpPr>
          <p:nvPr>
            <p:ph type="title"/>
          </p:nvPr>
        </p:nvSpPr>
        <p:spPr/>
        <p:txBody>
          <a:bodyPr>
            <a:normAutofit/>
          </a:bodyPr>
          <a:lstStyle/>
          <a:p>
            <a:r>
              <a:rPr lang="en-US" sz="3200" dirty="0"/>
              <a:t>Project at-a-Glance – Master Table</a:t>
            </a:r>
          </a:p>
        </p:txBody>
      </p:sp>
      <p:sp>
        <p:nvSpPr>
          <p:cNvPr id="3" name="Slide Number Placeholder 2">
            <a:extLst>
              <a:ext uri="{FF2B5EF4-FFF2-40B4-BE49-F238E27FC236}">
                <a16:creationId xmlns:a16="http://schemas.microsoft.com/office/drawing/2014/main" id="{A75B9882-A595-4E68-9B1F-EDC0860579B7}"/>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28</a:t>
            </a:fld>
            <a:endParaRPr lang="en-US" dirty="0"/>
          </a:p>
        </p:txBody>
      </p:sp>
      <p:pic>
        <p:nvPicPr>
          <p:cNvPr id="6" name="Picture 5">
            <a:extLst>
              <a:ext uri="{FF2B5EF4-FFF2-40B4-BE49-F238E27FC236}">
                <a16:creationId xmlns:a16="http://schemas.microsoft.com/office/drawing/2014/main" id="{F2EC2EBB-E7D3-CA59-D6AB-EA9BFADF5B92}"/>
              </a:ext>
            </a:extLst>
          </p:cNvPr>
          <p:cNvPicPr>
            <a:picLocks noChangeAspect="1"/>
          </p:cNvPicPr>
          <p:nvPr/>
        </p:nvPicPr>
        <p:blipFill>
          <a:blip r:embed="rId2"/>
          <a:stretch>
            <a:fillRect/>
          </a:stretch>
        </p:blipFill>
        <p:spPr>
          <a:xfrm>
            <a:off x="3906982" y="1135881"/>
            <a:ext cx="4367379" cy="5107173"/>
          </a:xfrm>
          <a:prstGeom prst="rect">
            <a:avLst/>
          </a:prstGeom>
        </p:spPr>
      </p:pic>
      <p:sp>
        <p:nvSpPr>
          <p:cNvPr id="4" name="TextBox 3">
            <a:extLst>
              <a:ext uri="{FF2B5EF4-FFF2-40B4-BE49-F238E27FC236}">
                <a16:creationId xmlns:a16="http://schemas.microsoft.com/office/drawing/2014/main" id="{3C347A2E-927B-9765-F12B-640844D47621}"/>
              </a:ext>
            </a:extLst>
          </p:cNvPr>
          <p:cNvSpPr txBox="1"/>
          <p:nvPr/>
        </p:nvSpPr>
        <p:spPr>
          <a:xfrm>
            <a:off x="8695592" y="1329322"/>
            <a:ext cx="3332285" cy="2031325"/>
          </a:xfrm>
          <a:prstGeom prst="rect">
            <a:avLst/>
          </a:prstGeom>
          <a:noFill/>
        </p:spPr>
        <p:txBody>
          <a:bodyPr wrap="square" rtlCol="0">
            <a:spAutoFit/>
          </a:bodyPr>
          <a:lstStyle/>
          <a:p>
            <a:r>
              <a:rPr lang="en-US" dirty="0"/>
              <a:t>Note: </a:t>
            </a:r>
          </a:p>
          <a:p>
            <a:pPr marL="285750" indent="-285750">
              <a:buFont typeface="Arial" panose="020B0604020202020204" pitchFamily="34" charset="0"/>
              <a:buChar char="•"/>
            </a:pPr>
            <a:r>
              <a:rPr lang="en-US" dirty="0"/>
              <a:t>This table is also summarized on following slides</a:t>
            </a:r>
          </a:p>
          <a:p>
            <a:pPr marL="285750" indent="-285750">
              <a:buFont typeface="Arial" panose="020B0604020202020204" pitchFamily="34" charset="0"/>
              <a:buChar char="•"/>
            </a:pPr>
            <a:r>
              <a:rPr lang="en-US" dirty="0"/>
              <a:t>This table can also be found in the ASHRAE Level I report</a:t>
            </a:r>
          </a:p>
        </p:txBody>
      </p:sp>
    </p:spTree>
    <p:extLst>
      <p:ext uri="{BB962C8B-B14F-4D97-AF65-F5344CB8AC3E}">
        <p14:creationId xmlns:p14="http://schemas.microsoft.com/office/powerpoint/2010/main" val="64451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6634-F545-49C2-B6B7-194CFE3A3625}"/>
              </a:ext>
            </a:extLst>
          </p:cNvPr>
          <p:cNvSpPr>
            <a:spLocks noGrp="1"/>
          </p:cNvSpPr>
          <p:nvPr>
            <p:ph type="title"/>
          </p:nvPr>
        </p:nvSpPr>
        <p:spPr/>
        <p:txBody>
          <a:bodyPr>
            <a:normAutofit/>
          </a:bodyPr>
          <a:lstStyle/>
          <a:p>
            <a:r>
              <a:rPr lang="en-US" sz="3200" dirty="0"/>
              <a:t>SUMMARY OF RECOMMENDED ECMs</a:t>
            </a:r>
          </a:p>
        </p:txBody>
      </p:sp>
      <p:sp>
        <p:nvSpPr>
          <p:cNvPr id="3" name="Slide Number Placeholder 2">
            <a:extLst>
              <a:ext uri="{FF2B5EF4-FFF2-40B4-BE49-F238E27FC236}">
                <a16:creationId xmlns:a16="http://schemas.microsoft.com/office/drawing/2014/main" id="{A75B9882-A595-4E68-9B1F-EDC0860579B7}"/>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29</a:t>
            </a:fld>
            <a:endParaRPr lang="en-US" dirty="0"/>
          </a:p>
        </p:txBody>
      </p:sp>
      <p:pic>
        <p:nvPicPr>
          <p:cNvPr id="6" name="Picture 5">
            <a:extLst>
              <a:ext uri="{FF2B5EF4-FFF2-40B4-BE49-F238E27FC236}">
                <a16:creationId xmlns:a16="http://schemas.microsoft.com/office/drawing/2014/main" id="{F2F66BF5-DF99-5C2A-ACE4-320C9100D5AE}"/>
              </a:ext>
            </a:extLst>
          </p:cNvPr>
          <p:cNvPicPr>
            <a:picLocks noChangeAspect="1"/>
          </p:cNvPicPr>
          <p:nvPr/>
        </p:nvPicPr>
        <p:blipFill>
          <a:blip r:embed="rId2"/>
          <a:stretch>
            <a:fillRect/>
          </a:stretch>
        </p:blipFill>
        <p:spPr>
          <a:xfrm>
            <a:off x="2992580" y="1109379"/>
            <a:ext cx="5643911" cy="4871586"/>
          </a:xfrm>
          <a:prstGeom prst="rect">
            <a:avLst/>
          </a:prstGeom>
        </p:spPr>
      </p:pic>
      <p:sp>
        <p:nvSpPr>
          <p:cNvPr id="4" name="TextBox 3">
            <a:extLst>
              <a:ext uri="{FF2B5EF4-FFF2-40B4-BE49-F238E27FC236}">
                <a16:creationId xmlns:a16="http://schemas.microsoft.com/office/drawing/2014/main" id="{E656C9A8-41BE-32BD-CC4D-4A98D8271158}"/>
              </a:ext>
            </a:extLst>
          </p:cNvPr>
          <p:cNvSpPr txBox="1"/>
          <p:nvPr/>
        </p:nvSpPr>
        <p:spPr>
          <a:xfrm>
            <a:off x="8773413" y="1300139"/>
            <a:ext cx="3332285" cy="1754326"/>
          </a:xfrm>
          <a:prstGeom prst="rect">
            <a:avLst/>
          </a:prstGeom>
          <a:noFill/>
        </p:spPr>
        <p:txBody>
          <a:bodyPr wrap="square" rtlCol="0">
            <a:spAutoFit/>
          </a:bodyPr>
          <a:lstStyle/>
          <a:p>
            <a:r>
              <a:rPr lang="en-US" dirty="0"/>
              <a:t>Note: </a:t>
            </a:r>
          </a:p>
          <a:p>
            <a:pPr marL="285750" indent="-285750">
              <a:buFont typeface="Arial" panose="020B0604020202020204" pitchFamily="34" charset="0"/>
              <a:buChar char="•"/>
            </a:pPr>
            <a:r>
              <a:rPr lang="en-US" dirty="0"/>
              <a:t>This table is summarized on following slides</a:t>
            </a:r>
          </a:p>
          <a:p>
            <a:pPr marL="285750" indent="-285750">
              <a:buFont typeface="Arial" panose="020B0604020202020204" pitchFamily="34" charset="0"/>
              <a:buChar char="•"/>
            </a:pPr>
            <a:r>
              <a:rPr lang="en-US" dirty="0"/>
              <a:t>This table can also be found in the ASHRAE Level I Report</a:t>
            </a:r>
          </a:p>
        </p:txBody>
      </p:sp>
    </p:spTree>
    <p:extLst>
      <p:ext uri="{BB962C8B-B14F-4D97-AF65-F5344CB8AC3E}">
        <p14:creationId xmlns:p14="http://schemas.microsoft.com/office/powerpoint/2010/main" val="292212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40A1AA56-9D5A-F68C-D0CB-113719137794}"/>
              </a:ext>
            </a:extLst>
          </p:cNvPr>
          <p:cNvSpPr>
            <a:spLocks noGrp="1"/>
          </p:cNvSpPr>
          <p:nvPr>
            <p:ph type="sldNum" sz="quarter" idx="10"/>
          </p:nvPr>
        </p:nvSpPr>
        <p:spPr>
          <a:xfrm>
            <a:off x="11434829" y="6268497"/>
            <a:ext cx="462023" cy="365125"/>
          </a:xfrm>
        </p:spPr>
        <p:txBody>
          <a:bodyPr/>
          <a:lstStyle/>
          <a:p>
            <a:pPr>
              <a:defRPr/>
            </a:pPr>
            <a:fld id="{6FFFCECA-3CB2-486D-916F-9A736F8B3CD7}" type="slidenum">
              <a:rPr lang="en-US">
                <a:solidFill>
                  <a:prstClr val="black">
                    <a:tint val="75000"/>
                  </a:prstClr>
                </a:solidFill>
                <a:latin typeface="Calibri"/>
              </a:rPr>
              <a:pPr>
                <a:defRPr/>
              </a:pPr>
              <a:t>3</a:t>
            </a:fld>
            <a:endParaRPr lang="en-US" dirty="0">
              <a:solidFill>
                <a:prstClr val="black">
                  <a:tint val="75000"/>
                </a:prstClr>
              </a:solidFill>
              <a:latin typeface="Calibri"/>
            </a:endParaRPr>
          </a:p>
        </p:txBody>
      </p:sp>
      <p:graphicFrame>
        <p:nvGraphicFramePr>
          <p:cNvPr id="14" name="Table 13">
            <a:extLst>
              <a:ext uri="{FF2B5EF4-FFF2-40B4-BE49-F238E27FC236}">
                <a16:creationId xmlns:a16="http://schemas.microsoft.com/office/drawing/2014/main" id="{85ECB3A4-50BA-ECA6-63B2-EA35FD856A11}"/>
              </a:ext>
            </a:extLst>
          </p:cNvPr>
          <p:cNvGraphicFramePr>
            <a:graphicFrameLocks noGrp="1"/>
          </p:cNvGraphicFramePr>
          <p:nvPr>
            <p:extLst>
              <p:ext uri="{D42A27DB-BD31-4B8C-83A1-F6EECF244321}">
                <p14:modId xmlns:p14="http://schemas.microsoft.com/office/powerpoint/2010/main" val="2952981813"/>
              </p:ext>
            </p:extLst>
          </p:nvPr>
        </p:nvGraphicFramePr>
        <p:xfrm>
          <a:off x="140478" y="1144580"/>
          <a:ext cx="11923522" cy="4548755"/>
        </p:xfrm>
        <a:graphic>
          <a:graphicData uri="http://schemas.openxmlformats.org/drawingml/2006/table">
            <a:tbl>
              <a:tblPr firstRow="1" bandRow="1">
                <a:tableStyleId>{69CF1AB2-1976-4502-BF36-3FF5EA218861}</a:tableStyleId>
              </a:tblPr>
              <a:tblGrid>
                <a:gridCol w="5522625">
                  <a:extLst>
                    <a:ext uri="{9D8B030D-6E8A-4147-A177-3AD203B41FA5}">
                      <a16:colId xmlns:a16="http://schemas.microsoft.com/office/drawing/2014/main" val="20000"/>
                    </a:ext>
                  </a:extLst>
                </a:gridCol>
                <a:gridCol w="6400897">
                  <a:extLst>
                    <a:ext uri="{9D8B030D-6E8A-4147-A177-3AD203B41FA5}">
                      <a16:colId xmlns:a16="http://schemas.microsoft.com/office/drawing/2014/main" val="20001"/>
                    </a:ext>
                  </a:extLst>
                </a:gridCol>
              </a:tblGrid>
              <a:tr h="13036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mn-lt"/>
                        </a:rPr>
                        <a:t>Annual Energy and Future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mn-lt"/>
                        </a:rPr>
                        <a:t>Avoided Maintenance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mn-lt"/>
                        </a:rPr>
                        <a:t>Costs Savings</a:t>
                      </a:r>
                      <a:endParaRPr lang="en-US" sz="2400" b="0" i="1" dirty="0">
                        <a:solidFill>
                          <a:schemeClr val="bg1"/>
                        </a:solidFill>
                        <a:latin typeface="+mn-lt"/>
                      </a:endParaRPr>
                    </a:p>
                  </a:txBody>
                  <a:tcPr anchor="ctr">
                    <a:solidFill>
                      <a:schemeClr val="tx2">
                        <a:lumMod val="60000"/>
                        <a:lumOff val="40000"/>
                      </a:schemeClr>
                    </a:solidFill>
                  </a:tcPr>
                </a:tc>
                <a:tc>
                  <a:txBody>
                    <a:bodyPr/>
                    <a:lstStyle/>
                    <a:p>
                      <a:pPr algn="ctr"/>
                      <a:r>
                        <a:rPr lang="en-US" sz="3200" u="none" dirty="0">
                          <a:solidFill>
                            <a:srgbClr val="0033CC"/>
                          </a:solidFill>
                          <a:latin typeface="+mn-lt"/>
                        </a:rPr>
                        <a:t> </a:t>
                      </a:r>
                      <a:r>
                        <a:rPr lang="en-US" sz="3200" u="sng" dirty="0">
                          <a:solidFill>
                            <a:srgbClr val="0033CC"/>
                          </a:solidFill>
                          <a:latin typeface="+mn-lt"/>
                        </a:rPr>
                        <a:t>$630k-770k</a:t>
                      </a:r>
                      <a:endParaRPr lang="en-US" sz="3200" u="none" dirty="0">
                        <a:solidFill>
                          <a:srgbClr val="0033CC"/>
                        </a:solidFill>
                        <a:latin typeface="+mn-lt"/>
                      </a:endParaRPr>
                    </a:p>
                    <a:p>
                      <a:pPr algn="ctr"/>
                      <a:r>
                        <a:rPr lang="en-US" sz="2800" u="none" dirty="0">
                          <a:solidFill>
                            <a:schemeClr val="tx1"/>
                          </a:solidFill>
                          <a:latin typeface="+mn-lt"/>
                        </a:rPr>
                        <a:t>Cost Savings each year *</a:t>
                      </a:r>
                    </a:p>
                  </a:txBody>
                  <a:tcPr anchor="ctr">
                    <a:solidFill>
                      <a:schemeClr val="accent5">
                        <a:lumMod val="40000"/>
                        <a:lumOff val="60000"/>
                      </a:schemeClr>
                    </a:solidFill>
                  </a:tcPr>
                </a:tc>
                <a:extLst>
                  <a:ext uri="{0D108BD9-81ED-4DB2-BD59-A6C34878D82A}">
                    <a16:rowId xmlns:a16="http://schemas.microsoft.com/office/drawing/2014/main" val="10000"/>
                  </a:ext>
                </a:extLst>
              </a:tr>
              <a:tr h="1080170">
                <a:tc>
                  <a:txBody>
                    <a:bodyPr/>
                    <a:lstStyle/>
                    <a:p>
                      <a:pPr algn="ctr"/>
                      <a:r>
                        <a:rPr lang="en-US" sz="2400" kern="1200" dirty="0">
                          <a:solidFill>
                            <a:schemeClr val="dk1"/>
                          </a:solidFill>
                          <a:latin typeface="+mn-lt"/>
                          <a:ea typeface="+mn-ea"/>
                          <a:cs typeface="+mn-cs"/>
                        </a:rPr>
                        <a:t>Construction Project Value using a Guaranteed Energy Savings under North Dakota Century Code** </a:t>
                      </a:r>
                    </a:p>
                    <a:p>
                      <a:pPr algn="ctr"/>
                      <a:r>
                        <a:rPr lang="en-US" sz="2400" kern="1200" dirty="0">
                          <a:solidFill>
                            <a:schemeClr val="dk1"/>
                          </a:solidFill>
                          <a:latin typeface="+mn-lt"/>
                          <a:ea typeface="+mn-ea"/>
                          <a:cs typeface="+mn-cs"/>
                        </a:rPr>
                        <a:t>(Financed over 15 yrs.)</a:t>
                      </a:r>
                      <a:endParaRPr lang="en-US" sz="2400" dirty="0">
                        <a:latin typeface="+mn-lt"/>
                      </a:endParaRPr>
                    </a:p>
                  </a:txBody>
                  <a:tcPr anchor="ctr"/>
                </a:tc>
                <a:tc>
                  <a:txBody>
                    <a:bodyPr/>
                    <a:lstStyle/>
                    <a:p>
                      <a:pPr algn="ctr"/>
                      <a:r>
                        <a:rPr lang="en-US" sz="2800" b="1" u="none" dirty="0">
                          <a:solidFill>
                            <a:schemeClr val="tx1"/>
                          </a:solidFill>
                          <a:latin typeface="+mn-lt"/>
                        </a:rPr>
                        <a:t>Self-Funding Construction Value </a:t>
                      </a:r>
                    </a:p>
                    <a:p>
                      <a:pPr algn="ctr"/>
                      <a:r>
                        <a:rPr lang="en-US" sz="3200" b="1" u="none" dirty="0">
                          <a:solidFill>
                            <a:srgbClr val="0033CC"/>
                          </a:solidFill>
                          <a:latin typeface="+mn-lt"/>
                        </a:rPr>
                        <a:t> </a:t>
                      </a:r>
                      <a:r>
                        <a:rPr lang="en-US" sz="3200" b="1" u="sng" dirty="0">
                          <a:solidFill>
                            <a:srgbClr val="0033CC"/>
                          </a:solidFill>
                          <a:latin typeface="+mn-lt"/>
                        </a:rPr>
                        <a:t>$9.3M - $11.4M</a:t>
                      </a:r>
                      <a:endParaRPr lang="en-US" sz="3200" b="1" u="sng" kern="1200" dirty="0">
                        <a:solidFill>
                          <a:srgbClr val="0033CC"/>
                        </a:solidFill>
                        <a:latin typeface="+mn-lt"/>
                        <a:ea typeface="+mn-ea"/>
                        <a:cs typeface="+mn-cs"/>
                      </a:endParaRPr>
                    </a:p>
                  </a:txBody>
                  <a:tcPr anchor="ctr">
                    <a:solidFill>
                      <a:schemeClr val="accent5">
                        <a:lumMod val="40000"/>
                        <a:lumOff val="60000"/>
                      </a:schemeClr>
                    </a:solidFill>
                  </a:tcPr>
                </a:tc>
                <a:extLst>
                  <a:ext uri="{0D108BD9-81ED-4DB2-BD59-A6C34878D82A}">
                    <a16:rowId xmlns:a16="http://schemas.microsoft.com/office/drawing/2014/main" val="10001"/>
                  </a:ext>
                </a:extLst>
              </a:tr>
              <a:tr h="1690623">
                <a:tc>
                  <a:txBody>
                    <a:bodyPr/>
                    <a:lstStyle/>
                    <a:p>
                      <a:pPr marL="34290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chemeClr val="tx1"/>
                          </a:solidFill>
                          <a:latin typeface="+mn-lt"/>
                        </a:rPr>
                        <a:t>Energy Cost Savings </a:t>
                      </a:r>
                      <a:r>
                        <a:rPr lang="en-US" sz="2400" b="1" dirty="0">
                          <a:solidFill>
                            <a:srgbClr val="0033CC"/>
                          </a:solidFill>
                          <a:latin typeface="+mn-lt"/>
                        </a:rPr>
                        <a:t>~15% </a:t>
                      </a:r>
                      <a:r>
                        <a:rPr lang="en-US" sz="2000" b="1" dirty="0">
                          <a:solidFill>
                            <a:schemeClr val="tx1"/>
                          </a:solidFill>
                          <a:latin typeface="+mn-lt"/>
                        </a:rPr>
                        <a:t>of current annual utility spend </a:t>
                      </a:r>
                    </a:p>
                    <a:p>
                      <a:pPr marL="34290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kern="1200" dirty="0">
                          <a:solidFill>
                            <a:schemeClr val="tx1"/>
                          </a:solidFill>
                          <a:latin typeface="+mn-lt"/>
                          <a:ea typeface="+mn-ea"/>
                          <a:cs typeface="+mn-cs"/>
                        </a:rPr>
                        <a:t>Avoided O&amp;M and Future Capital Cost Avoidance $167k </a:t>
                      </a:r>
                      <a:endParaRPr lang="en-US" sz="2000" b="1" u="none" dirty="0">
                        <a:latin typeface="+mn-lt"/>
                      </a:endParaRPr>
                    </a:p>
                  </a:txBody>
                  <a:tcPr anchor="ctr"/>
                </a:tc>
                <a:tc>
                  <a:txBody>
                    <a:bodyPr/>
                    <a:lstStyle/>
                    <a:p>
                      <a:pPr marL="0" indent="0" algn="ctr" fontAlgn="base">
                        <a:spcBef>
                          <a:spcPts val="300"/>
                        </a:spcBef>
                        <a:spcAft>
                          <a:spcPct val="0"/>
                        </a:spcAft>
                        <a:buSzPct val="90000"/>
                        <a:buFont typeface="Wingdings" pitchFamily="2" charset="2"/>
                        <a:buNone/>
                        <a:defRPr/>
                      </a:pPr>
                      <a:r>
                        <a:rPr lang="en-US" sz="2400" b="1" kern="1200" dirty="0">
                          <a:solidFill>
                            <a:schemeClr val="tx1"/>
                          </a:solidFill>
                          <a:latin typeface="+mn-lt"/>
                          <a:ea typeface="+mn-ea"/>
                          <a:cs typeface="+mn-cs"/>
                        </a:rPr>
                        <a:t>Carbon Reduction of</a:t>
                      </a:r>
                      <a:r>
                        <a:rPr lang="en-US" sz="2000" dirty="0">
                          <a:solidFill>
                            <a:schemeClr val="tx1"/>
                          </a:solidFill>
                          <a:latin typeface="+mn-lt"/>
                        </a:rPr>
                        <a:t> </a:t>
                      </a:r>
                      <a:r>
                        <a:rPr lang="en-US" sz="2800" b="1" kern="1200" dirty="0">
                          <a:solidFill>
                            <a:srgbClr val="0033CC"/>
                          </a:solidFill>
                          <a:latin typeface="+mn-lt"/>
                          <a:ea typeface="+mn-ea"/>
                          <a:cs typeface="+mn-cs"/>
                        </a:rPr>
                        <a:t>16% to 21%</a:t>
                      </a:r>
                    </a:p>
                  </a:txBody>
                  <a:tcPr anchor="ctr"/>
                </a:tc>
                <a:extLst>
                  <a:ext uri="{0D108BD9-81ED-4DB2-BD59-A6C34878D82A}">
                    <a16:rowId xmlns:a16="http://schemas.microsoft.com/office/drawing/2014/main" val="10002"/>
                  </a:ext>
                </a:extLst>
              </a:tr>
            </a:tbl>
          </a:graphicData>
        </a:graphic>
      </p:graphicFrame>
      <p:sp>
        <p:nvSpPr>
          <p:cNvPr id="15" name="TextBox 14">
            <a:extLst>
              <a:ext uri="{FF2B5EF4-FFF2-40B4-BE49-F238E27FC236}">
                <a16:creationId xmlns:a16="http://schemas.microsoft.com/office/drawing/2014/main" id="{43D407F2-EEFB-FE7B-10AE-1D3B52953561}"/>
              </a:ext>
            </a:extLst>
          </p:cNvPr>
          <p:cNvSpPr txBox="1"/>
          <p:nvPr/>
        </p:nvSpPr>
        <p:spPr>
          <a:xfrm>
            <a:off x="691366" y="212987"/>
            <a:ext cx="9272604" cy="584775"/>
          </a:xfrm>
          <a:prstGeom prst="rect">
            <a:avLst/>
          </a:prstGeom>
          <a:noFill/>
        </p:spPr>
        <p:txBody>
          <a:bodyPr wrap="square" rtlCol="0" anchor="ctr">
            <a:spAutoFit/>
          </a:bodyPr>
          <a:lstStyle/>
          <a:p>
            <a:pPr defTabSz="457200" fontAlgn="base">
              <a:spcBef>
                <a:spcPct val="0"/>
              </a:spcBef>
              <a:spcAft>
                <a:spcPct val="0"/>
              </a:spcAft>
            </a:pPr>
            <a:r>
              <a:rPr lang="en-US" sz="3200" spc="100" dirty="0">
                <a:latin typeface="Arial" charset="0"/>
                <a:cs typeface="Arial" charset="0"/>
              </a:rPr>
              <a:t>High Level Assessment – Identified Results</a:t>
            </a:r>
          </a:p>
        </p:txBody>
      </p:sp>
      <p:sp>
        <p:nvSpPr>
          <p:cNvPr id="16" name="TextBox 15">
            <a:extLst>
              <a:ext uri="{FF2B5EF4-FFF2-40B4-BE49-F238E27FC236}">
                <a16:creationId xmlns:a16="http://schemas.microsoft.com/office/drawing/2014/main" id="{0B8F9D3C-E467-D1AD-1BC0-3EEC62689437}"/>
              </a:ext>
            </a:extLst>
          </p:cNvPr>
          <p:cNvSpPr txBox="1"/>
          <p:nvPr/>
        </p:nvSpPr>
        <p:spPr>
          <a:xfrm>
            <a:off x="6096000" y="5693335"/>
            <a:ext cx="3315331" cy="769441"/>
          </a:xfrm>
          <a:prstGeom prst="rect">
            <a:avLst/>
          </a:prstGeom>
          <a:noFill/>
        </p:spPr>
        <p:txBody>
          <a:bodyPr wrap="square" rtlCol="0">
            <a:spAutoFit/>
          </a:bodyPr>
          <a:lstStyle/>
          <a:p>
            <a:r>
              <a:rPr lang="en-US" sz="1100" dirty="0">
                <a:solidFill>
                  <a:prstClr val="black"/>
                </a:solidFill>
                <a:latin typeface="Calibri"/>
              </a:rPr>
              <a:t>* Based on 3-year historical utility data and baseline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Calibri"/>
              </a:rPr>
              <a:t>**North Dakota Century Code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Calibri"/>
              </a:rPr>
              <a:t>§48-05-11 Guaranteed Energy Savings Contracts</a:t>
            </a:r>
          </a:p>
          <a:p>
            <a:endParaRPr lang="en-US" sz="1100" dirty="0">
              <a:solidFill>
                <a:prstClr val="black"/>
              </a:solidFill>
              <a:latin typeface="Calibri"/>
            </a:endParaRPr>
          </a:p>
        </p:txBody>
      </p:sp>
      <p:sp>
        <p:nvSpPr>
          <p:cNvPr id="17" name="Slide Number Placeholder 2">
            <a:extLst>
              <a:ext uri="{FF2B5EF4-FFF2-40B4-BE49-F238E27FC236}">
                <a16:creationId xmlns:a16="http://schemas.microsoft.com/office/drawing/2014/main" id="{7D226172-AE4D-1383-FB33-AEEE2EE1A3BA}"/>
              </a:ext>
            </a:extLst>
          </p:cNvPr>
          <p:cNvSpPr txBox="1">
            <a:spLocks/>
          </p:cNvSpPr>
          <p:nvPr/>
        </p:nvSpPr>
        <p:spPr>
          <a:xfrm>
            <a:off x="11587229" y="64208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8F63A3B-78C7-47BE-AE5E-E10140E04643}" type="slidenum">
              <a:rPr lang="en-US" smtClean="0">
                <a:solidFill>
                  <a:srgbClr val="FFFFFF"/>
                </a:solidFill>
                <a:latin typeface="Arial" charset="0"/>
                <a:cs typeface="Arial" charset="0"/>
              </a:rPr>
              <a:pPr>
                <a:defRPr/>
              </a:pPr>
              <a:t>3</a:t>
            </a:fld>
            <a:endParaRPr lang="en-US" dirty="0">
              <a:solidFill>
                <a:srgbClr val="FFFFFF"/>
              </a:solidFill>
              <a:latin typeface="Arial" panose="020B0604020202020204"/>
            </a:endParaRPr>
          </a:p>
        </p:txBody>
      </p:sp>
    </p:spTree>
    <p:extLst>
      <p:ext uri="{BB962C8B-B14F-4D97-AF65-F5344CB8AC3E}">
        <p14:creationId xmlns:p14="http://schemas.microsoft.com/office/powerpoint/2010/main" val="193216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500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6634-F545-49C2-B6B7-194CFE3A3625}"/>
              </a:ext>
            </a:extLst>
          </p:cNvPr>
          <p:cNvSpPr>
            <a:spLocks noGrp="1"/>
          </p:cNvSpPr>
          <p:nvPr>
            <p:ph type="title"/>
          </p:nvPr>
        </p:nvSpPr>
        <p:spPr/>
        <p:txBody>
          <a:bodyPr>
            <a:normAutofit/>
          </a:bodyPr>
          <a:lstStyle/>
          <a:p>
            <a:r>
              <a:rPr lang="en-US" sz="3200" dirty="0"/>
              <a:t>SUMMARY OF BUNDLE- OPTION A</a:t>
            </a:r>
          </a:p>
        </p:txBody>
      </p:sp>
      <p:sp>
        <p:nvSpPr>
          <p:cNvPr id="3" name="Slide Number Placeholder 2">
            <a:extLst>
              <a:ext uri="{FF2B5EF4-FFF2-40B4-BE49-F238E27FC236}">
                <a16:creationId xmlns:a16="http://schemas.microsoft.com/office/drawing/2014/main" id="{A75B9882-A595-4E68-9B1F-EDC0860579B7}"/>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30</a:t>
            </a:fld>
            <a:endParaRPr lang="en-US" dirty="0"/>
          </a:p>
        </p:txBody>
      </p:sp>
      <p:sp>
        <p:nvSpPr>
          <p:cNvPr id="7" name="TextBox 6">
            <a:extLst>
              <a:ext uri="{FF2B5EF4-FFF2-40B4-BE49-F238E27FC236}">
                <a16:creationId xmlns:a16="http://schemas.microsoft.com/office/drawing/2014/main" id="{E253324D-FD0C-8D92-B24A-B2250F299ED8}"/>
              </a:ext>
            </a:extLst>
          </p:cNvPr>
          <p:cNvSpPr txBox="1"/>
          <p:nvPr/>
        </p:nvSpPr>
        <p:spPr>
          <a:xfrm>
            <a:off x="708307" y="3564220"/>
            <a:ext cx="9736394" cy="2123658"/>
          </a:xfrm>
          <a:prstGeom prst="rect">
            <a:avLst/>
          </a:prstGeom>
          <a:noFill/>
        </p:spPr>
        <p:txBody>
          <a:bodyPr wrap="square" numCol="3">
            <a:spAutoFit/>
          </a:bodyPr>
          <a:lstStyle/>
          <a:p>
            <a:pPr marL="350837" indent="-342900">
              <a:buFont typeface="Arial" panose="020B0604020202020204" pitchFamily="34" charset="0"/>
              <a:buChar char="•"/>
            </a:pPr>
            <a:r>
              <a:rPr lang="en-US" sz="2200" dirty="0"/>
              <a:t>Interior/Exterior/Sports LED lighting, </a:t>
            </a:r>
          </a:p>
          <a:p>
            <a:pPr marL="350837" indent="-342900">
              <a:buFont typeface="Arial" panose="020B0604020202020204" pitchFamily="34" charset="0"/>
              <a:buChar char="•"/>
            </a:pPr>
            <a:r>
              <a:rPr lang="en-US" sz="2200" dirty="0"/>
              <a:t>Plumbing upgrades</a:t>
            </a:r>
          </a:p>
          <a:p>
            <a:pPr marL="350837" indent="-342900">
              <a:buFont typeface="Arial" panose="020B0604020202020204" pitchFamily="34" charset="0"/>
              <a:buChar char="•"/>
            </a:pPr>
            <a:r>
              <a:rPr lang="en-US" sz="2200" dirty="0"/>
              <a:t>Building Envelope/ Weatherization</a:t>
            </a:r>
          </a:p>
          <a:p>
            <a:pPr marL="350837" indent="-342900">
              <a:buFont typeface="Arial" panose="020B0604020202020204" pitchFamily="34" charset="0"/>
              <a:buChar char="•"/>
            </a:pPr>
            <a:r>
              <a:rPr lang="en-US" sz="2200" dirty="0"/>
              <a:t>Liquid pool cover, </a:t>
            </a:r>
          </a:p>
          <a:p>
            <a:pPr marL="350837" indent="-342900">
              <a:buFont typeface="Arial" panose="020B0604020202020204" pitchFamily="34" charset="0"/>
              <a:buChar char="•"/>
            </a:pPr>
            <a:r>
              <a:rPr lang="en-US" sz="2200" dirty="0"/>
              <a:t>Chlorine Generators, </a:t>
            </a:r>
          </a:p>
          <a:p>
            <a:pPr marL="350837" indent="-342900">
              <a:buFont typeface="Arial" panose="020B0604020202020204" pitchFamily="34" charset="0"/>
              <a:buChar char="•"/>
            </a:pPr>
            <a:r>
              <a:rPr lang="en-US" sz="2200" dirty="0"/>
              <a:t>DDC MSI &amp; RCx, </a:t>
            </a:r>
          </a:p>
          <a:p>
            <a:pPr marL="350837" indent="-342900">
              <a:buFont typeface="Arial" panose="020B0604020202020204" pitchFamily="34" charset="0"/>
              <a:buChar char="•"/>
            </a:pPr>
            <a:r>
              <a:rPr lang="en-US" sz="2200" dirty="0"/>
              <a:t>Demand Control Ventilation</a:t>
            </a:r>
          </a:p>
          <a:p>
            <a:pPr marL="350837" indent="-342900">
              <a:buFont typeface="Arial" panose="020B0604020202020204" pitchFamily="34" charset="0"/>
              <a:buChar char="•"/>
            </a:pPr>
            <a:r>
              <a:rPr lang="en-US" sz="2200" dirty="0"/>
              <a:t>Irrigation controls, </a:t>
            </a:r>
          </a:p>
          <a:p>
            <a:pPr marL="350837" indent="-342900">
              <a:buFont typeface="Arial" panose="020B0604020202020204" pitchFamily="34" charset="0"/>
              <a:buChar char="•"/>
            </a:pPr>
            <a:r>
              <a:rPr lang="en-US" sz="2200" dirty="0"/>
              <a:t>Duct Sealing </a:t>
            </a:r>
          </a:p>
          <a:p>
            <a:pPr marL="350837" indent="-342900">
              <a:buFont typeface="Arial" panose="020B0604020202020204" pitchFamily="34" charset="0"/>
              <a:buChar char="•"/>
            </a:pPr>
            <a:endParaRPr lang="en-US" sz="2200" dirty="0"/>
          </a:p>
        </p:txBody>
      </p:sp>
      <p:graphicFrame>
        <p:nvGraphicFramePr>
          <p:cNvPr id="4" name="Table 3">
            <a:extLst>
              <a:ext uri="{FF2B5EF4-FFF2-40B4-BE49-F238E27FC236}">
                <a16:creationId xmlns:a16="http://schemas.microsoft.com/office/drawing/2014/main" id="{C205F190-1C38-D539-9821-E97427C8EC9D}"/>
              </a:ext>
            </a:extLst>
          </p:cNvPr>
          <p:cNvGraphicFramePr>
            <a:graphicFrameLocks noGrp="1"/>
          </p:cNvGraphicFramePr>
          <p:nvPr>
            <p:extLst>
              <p:ext uri="{D42A27DB-BD31-4B8C-83A1-F6EECF244321}">
                <p14:modId xmlns:p14="http://schemas.microsoft.com/office/powerpoint/2010/main" val="3642112348"/>
              </p:ext>
            </p:extLst>
          </p:nvPr>
        </p:nvGraphicFramePr>
        <p:xfrm>
          <a:off x="609600" y="1216805"/>
          <a:ext cx="8445503" cy="1762125"/>
        </p:xfrm>
        <a:graphic>
          <a:graphicData uri="http://schemas.openxmlformats.org/drawingml/2006/table">
            <a:tbl>
              <a:tblPr/>
              <a:tblGrid>
                <a:gridCol w="1894763">
                  <a:extLst>
                    <a:ext uri="{9D8B030D-6E8A-4147-A177-3AD203B41FA5}">
                      <a16:colId xmlns:a16="http://schemas.microsoft.com/office/drawing/2014/main" val="2581278128"/>
                    </a:ext>
                  </a:extLst>
                </a:gridCol>
                <a:gridCol w="1091790">
                  <a:extLst>
                    <a:ext uri="{9D8B030D-6E8A-4147-A177-3AD203B41FA5}">
                      <a16:colId xmlns:a16="http://schemas.microsoft.com/office/drawing/2014/main" val="1563590767"/>
                    </a:ext>
                  </a:extLst>
                </a:gridCol>
                <a:gridCol w="1091790">
                  <a:extLst>
                    <a:ext uri="{9D8B030D-6E8A-4147-A177-3AD203B41FA5}">
                      <a16:colId xmlns:a16="http://schemas.microsoft.com/office/drawing/2014/main" val="3181148475"/>
                    </a:ext>
                  </a:extLst>
                </a:gridCol>
                <a:gridCol w="1091790">
                  <a:extLst>
                    <a:ext uri="{9D8B030D-6E8A-4147-A177-3AD203B41FA5}">
                      <a16:colId xmlns:a16="http://schemas.microsoft.com/office/drawing/2014/main" val="1376633914"/>
                    </a:ext>
                  </a:extLst>
                </a:gridCol>
                <a:gridCol w="1091790">
                  <a:extLst>
                    <a:ext uri="{9D8B030D-6E8A-4147-A177-3AD203B41FA5}">
                      <a16:colId xmlns:a16="http://schemas.microsoft.com/office/drawing/2014/main" val="344213240"/>
                    </a:ext>
                  </a:extLst>
                </a:gridCol>
                <a:gridCol w="1091790">
                  <a:extLst>
                    <a:ext uri="{9D8B030D-6E8A-4147-A177-3AD203B41FA5}">
                      <a16:colId xmlns:a16="http://schemas.microsoft.com/office/drawing/2014/main" val="2167530839"/>
                    </a:ext>
                  </a:extLst>
                </a:gridCol>
                <a:gridCol w="1091790">
                  <a:extLst>
                    <a:ext uri="{9D8B030D-6E8A-4147-A177-3AD203B41FA5}">
                      <a16:colId xmlns:a16="http://schemas.microsoft.com/office/drawing/2014/main" val="1292048787"/>
                    </a:ext>
                  </a:extLst>
                </a:gridCol>
              </a:tblGrid>
              <a:tr h="962025">
                <a:tc>
                  <a:txBody>
                    <a:bodyPr/>
                    <a:lstStyle/>
                    <a:p>
                      <a:pPr algn="ctr" fontAlgn="ctr"/>
                      <a:r>
                        <a:rPr lang="en-US" sz="1400" b="1" i="0" u="none" strike="noStrike" dirty="0">
                          <a:solidFill>
                            <a:srgbClr val="FFFFFF"/>
                          </a:solidFill>
                          <a:effectLst/>
                          <a:latin typeface="Calibri" panose="020F0502020204030204" pitchFamily="34" charset="0"/>
                        </a:rPr>
                        <a:t>Options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a:solidFill>
                            <a:srgbClr val="FFFFFF"/>
                          </a:solidFill>
                          <a:effectLst/>
                          <a:latin typeface="Calibri" panose="020F0502020204030204" pitchFamily="34" charset="0"/>
                        </a:rPr>
                        <a:t>Project Costs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a:solidFill>
                            <a:srgbClr val="FFFFFF"/>
                          </a:solidFill>
                          <a:effectLst/>
                          <a:latin typeface="Calibri" panose="020F0502020204030204" pitchFamily="34" charset="0"/>
                        </a:rPr>
                        <a:t>Utility Savings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dirty="0">
                          <a:solidFill>
                            <a:srgbClr val="FFFFFF"/>
                          </a:solidFill>
                          <a:effectLst/>
                          <a:latin typeface="Calibri" panose="020F0502020204030204" pitchFamily="34" charset="0"/>
                        </a:rPr>
                        <a:t>O&amp;M Savings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a:solidFill>
                            <a:srgbClr val="FFFFFF"/>
                          </a:solidFill>
                          <a:effectLst/>
                          <a:latin typeface="Calibri" panose="020F0502020204030204" pitchFamily="34" charset="0"/>
                        </a:rPr>
                        <a:t>Capital Contribution Req'd for 15 Yr Payback</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a:solidFill>
                            <a:srgbClr val="FFFFFF"/>
                          </a:solidFill>
                          <a:effectLst/>
                          <a:latin typeface="Calibri" panose="020F0502020204030204" pitchFamily="34" charset="0"/>
                        </a:rPr>
                        <a:t>SPB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a:solidFill>
                            <a:srgbClr val="FFFFFF"/>
                          </a:solidFill>
                          <a:effectLst/>
                          <a:latin typeface="Calibri" panose="020F0502020204030204" pitchFamily="34" charset="0"/>
                        </a:rPr>
                        <a:t>% Carbon Reduction</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3567215420"/>
                  </a:ext>
                </a:extLst>
              </a:tr>
              <a:tr h="200025">
                <a:tc>
                  <a:txBody>
                    <a:bodyPr/>
                    <a:lstStyle/>
                    <a:p>
                      <a:pPr algn="l" fontAlgn="b"/>
                      <a:r>
                        <a:rPr lang="en-US" sz="1100" b="1" i="0" u="none" strike="noStrike">
                          <a:solidFill>
                            <a:srgbClr val="000000"/>
                          </a:solidFill>
                          <a:effectLst/>
                          <a:latin typeface="Calibri" panose="020F0502020204030204" pitchFamily="34" charset="0"/>
                        </a:rPr>
                        <a:t>Total for Projects in Option 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10,365,000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534,000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167,000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14.8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2082774"/>
                  </a:ext>
                </a:extLst>
              </a:tr>
              <a:tr h="200025">
                <a:tc>
                  <a:txBody>
                    <a:bodyPr/>
                    <a:lstStyle/>
                    <a:p>
                      <a:pPr algn="l" fontAlgn="b"/>
                      <a:r>
                        <a:rPr lang="en-US" sz="1100" b="1" i="0" u="none" strike="noStrike">
                          <a:solidFill>
                            <a:srgbClr val="000000"/>
                          </a:solidFill>
                          <a:effectLst/>
                          <a:latin typeface="Calibri" panose="020F0502020204030204" pitchFamily="34" charset="0"/>
                        </a:rPr>
                        <a:t>Total for Projects in Option B</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14,630,000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579,000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192,000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3,069,000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15.0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0463701"/>
                  </a:ext>
                </a:extLst>
              </a:tr>
              <a:tr h="200025">
                <a:tc>
                  <a:txBody>
                    <a:bodyPr/>
                    <a:lstStyle/>
                    <a:p>
                      <a:pPr algn="l" fontAlgn="b"/>
                      <a:r>
                        <a:rPr lang="en-US" sz="1100" b="1" i="0" u="none" strike="noStrike">
                          <a:solidFill>
                            <a:srgbClr val="000000"/>
                          </a:solidFill>
                          <a:effectLst/>
                          <a:latin typeface="Calibri" panose="020F0502020204030204" pitchFamily="34" charset="0"/>
                        </a:rPr>
                        <a:t>Total for Projects in Option C</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33,737,000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641,000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254,000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20,315,000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15.0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2803818"/>
                  </a:ext>
                </a:extLst>
              </a:tr>
              <a:tr h="200025">
                <a:tc>
                  <a:txBody>
                    <a:bodyPr/>
                    <a:lstStyle/>
                    <a:p>
                      <a:pPr algn="l" fontAlgn="b"/>
                      <a:r>
                        <a:rPr lang="en-US" sz="1100" b="1" i="0" u="none" strike="noStrike">
                          <a:solidFill>
                            <a:srgbClr val="000000"/>
                          </a:solidFill>
                          <a:effectLst/>
                          <a:latin typeface="Calibri" panose="020F0502020204030204" pitchFamily="34" charset="0"/>
                        </a:rPr>
                        <a:t>Total for Projects in Option 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42,193,000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689,000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254,000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28,055,000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15.0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7439429"/>
                  </a:ext>
                </a:extLst>
              </a:tr>
            </a:tbl>
          </a:graphicData>
        </a:graphic>
      </p:graphicFrame>
      <p:sp>
        <p:nvSpPr>
          <p:cNvPr id="6" name="Rectangle 5">
            <a:extLst>
              <a:ext uri="{FF2B5EF4-FFF2-40B4-BE49-F238E27FC236}">
                <a16:creationId xmlns:a16="http://schemas.microsoft.com/office/drawing/2014/main" id="{0F24F3DF-075C-EF54-EEAB-EBA89E2CD744}"/>
              </a:ext>
            </a:extLst>
          </p:cNvPr>
          <p:cNvSpPr/>
          <p:nvPr/>
        </p:nvSpPr>
        <p:spPr>
          <a:xfrm>
            <a:off x="512805" y="2137719"/>
            <a:ext cx="8643552" cy="284205"/>
          </a:xfrm>
          <a:prstGeom prst="rect">
            <a:avLst/>
          </a:prstGeom>
          <a:noFill/>
          <a:ln w="4762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89B9F45-714D-E65E-2BA9-BF65016864B0}"/>
              </a:ext>
            </a:extLst>
          </p:cNvPr>
          <p:cNvSpPr txBox="1"/>
          <p:nvPr/>
        </p:nvSpPr>
        <p:spPr>
          <a:xfrm>
            <a:off x="9055103" y="1216805"/>
            <a:ext cx="3192502" cy="3631763"/>
          </a:xfrm>
          <a:prstGeom prst="rect">
            <a:avLst/>
          </a:prstGeom>
          <a:noFill/>
        </p:spPr>
        <p:txBody>
          <a:bodyPr wrap="square" numCol="1">
            <a:spAutoFit/>
          </a:bodyPr>
          <a:lstStyle/>
          <a:p>
            <a:pPr marL="7937" defTabSz="457200">
              <a:spcBef>
                <a:spcPts val="600"/>
              </a:spcBef>
              <a:buClr>
                <a:schemeClr val="tx2"/>
              </a:buClr>
              <a:buSzPct val="110000"/>
            </a:pPr>
            <a:r>
              <a:rPr lang="en-US" sz="2800" b="1" dirty="0">
                <a:solidFill>
                  <a:schemeClr val="tx2"/>
                </a:solidFill>
                <a:latin typeface="Arial" panose="020B0604020202020204" pitchFamily="34" charset="0"/>
                <a:cs typeface="Arial" panose="020B0604020202020204" pitchFamily="34" charset="0"/>
              </a:rPr>
              <a:t>Benefits</a:t>
            </a:r>
          </a:p>
          <a:p>
            <a:pPr marL="350837" indent="-342900">
              <a:buFont typeface="Arial" panose="020B0604020202020204" pitchFamily="34" charset="0"/>
              <a:buChar char="•"/>
            </a:pPr>
            <a:r>
              <a:rPr lang="en-US" sz="2000" dirty="0"/>
              <a:t>Self-funded via : </a:t>
            </a:r>
          </a:p>
          <a:p>
            <a:pPr marL="808037" lvl="1" indent="-342900">
              <a:buFont typeface="Arial" panose="020B0604020202020204" pitchFamily="34" charset="0"/>
              <a:buChar char="•"/>
            </a:pPr>
            <a:r>
              <a:rPr lang="en-US" sz="2000" dirty="0"/>
              <a:t>Energy Savings</a:t>
            </a:r>
          </a:p>
          <a:p>
            <a:pPr marL="808037" lvl="1" indent="-342900">
              <a:buFont typeface="Arial" panose="020B0604020202020204" pitchFamily="34" charset="0"/>
              <a:buChar char="•"/>
            </a:pPr>
            <a:r>
              <a:rPr lang="en-US" sz="2000" dirty="0"/>
              <a:t>O&amp;M Savings</a:t>
            </a:r>
          </a:p>
          <a:p>
            <a:pPr marL="350837" indent="-342900">
              <a:buFont typeface="Arial" panose="020B0604020202020204" pitchFamily="34" charset="0"/>
              <a:buChar char="•"/>
            </a:pPr>
            <a:r>
              <a:rPr lang="en-US" sz="2800" b="1" dirty="0">
                <a:solidFill>
                  <a:srgbClr val="0033CC"/>
                </a:solidFill>
              </a:rPr>
              <a:t>15%</a:t>
            </a:r>
            <a:r>
              <a:rPr lang="en-US" sz="2000" dirty="0"/>
              <a:t> Reduction in Energy</a:t>
            </a:r>
          </a:p>
          <a:p>
            <a:pPr marL="350837" indent="-342900">
              <a:buFont typeface="Arial" panose="020B0604020202020204" pitchFamily="34" charset="0"/>
              <a:buChar char="•"/>
            </a:pPr>
            <a:r>
              <a:rPr lang="en-US" sz="2000" dirty="0"/>
              <a:t>19% Reduction in Carbon</a:t>
            </a:r>
          </a:p>
          <a:p>
            <a:pPr marL="350837" indent="-342900">
              <a:buFont typeface="Arial" panose="020B0604020202020204" pitchFamily="34" charset="0"/>
              <a:buChar char="•"/>
            </a:pPr>
            <a:r>
              <a:rPr lang="en-US" sz="2000" b="1" u="sng" dirty="0">
                <a:solidFill>
                  <a:srgbClr val="00853F"/>
                </a:solidFill>
              </a:rPr>
              <a:t>$10.3M Paid from Savings</a:t>
            </a:r>
          </a:p>
          <a:p>
            <a:pPr marL="350837" indent="-342900">
              <a:buFont typeface="Arial" panose="020B0604020202020204" pitchFamily="34" charset="0"/>
              <a:buChar char="•"/>
            </a:pPr>
            <a:endParaRPr lang="en-US" sz="1400" dirty="0"/>
          </a:p>
        </p:txBody>
      </p:sp>
      <p:sp>
        <p:nvSpPr>
          <p:cNvPr id="5" name="TextBox 4">
            <a:extLst>
              <a:ext uri="{FF2B5EF4-FFF2-40B4-BE49-F238E27FC236}">
                <a16:creationId xmlns:a16="http://schemas.microsoft.com/office/drawing/2014/main" id="{1316FBEE-BE1E-C38E-622A-5B555CB6F473}"/>
              </a:ext>
            </a:extLst>
          </p:cNvPr>
          <p:cNvSpPr txBox="1"/>
          <p:nvPr/>
        </p:nvSpPr>
        <p:spPr>
          <a:xfrm>
            <a:off x="708307" y="3014593"/>
            <a:ext cx="1572675" cy="738664"/>
          </a:xfrm>
          <a:prstGeom prst="rect">
            <a:avLst/>
          </a:prstGeom>
          <a:noFill/>
        </p:spPr>
        <p:txBody>
          <a:bodyPr wrap="none" rtlCol="0">
            <a:spAutoFit/>
          </a:bodyPr>
          <a:lstStyle/>
          <a:p>
            <a:r>
              <a:rPr lang="en-US" sz="2400" b="1" dirty="0">
                <a:solidFill>
                  <a:schemeClr val="tx2"/>
                </a:solidFill>
                <a:latin typeface="Arial" panose="020B0604020202020204" pitchFamily="34" charset="0"/>
                <a:cs typeface="Arial" panose="020B0604020202020204" pitchFamily="34" charset="0"/>
              </a:rPr>
              <a:t>Option A:</a:t>
            </a:r>
          </a:p>
          <a:p>
            <a:endParaRPr lang="en-US" dirty="0"/>
          </a:p>
        </p:txBody>
      </p:sp>
    </p:spTree>
    <p:extLst>
      <p:ext uri="{BB962C8B-B14F-4D97-AF65-F5344CB8AC3E}">
        <p14:creationId xmlns:p14="http://schemas.microsoft.com/office/powerpoint/2010/main" val="257095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6634-F545-49C2-B6B7-194CFE3A3625}"/>
              </a:ext>
            </a:extLst>
          </p:cNvPr>
          <p:cNvSpPr>
            <a:spLocks noGrp="1"/>
          </p:cNvSpPr>
          <p:nvPr>
            <p:ph type="title"/>
          </p:nvPr>
        </p:nvSpPr>
        <p:spPr/>
        <p:txBody>
          <a:bodyPr>
            <a:normAutofit/>
          </a:bodyPr>
          <a:lstStyle/>
          <a:p>
            <a:r>
              <a:rPr lang="en-US" sz="3200" dirty="0"/>
              <a:t>SUMMARY OF BUNDLE - OPTION B</a:t>
            </a:r>
          </a:p>
        </p:txBody>
      </p:sp>
      <p:sp>
        <p:nvSpPr>
          <p:cNvPr id="3" name="Slide Number Placeholder 2">
            <a:extLst>
              <a:ext uri="{FF2B5EF4-FFF2-40B4-BE49-F238E27FC236}">
                <a16:creationId xmlns:a16="http://schemas.microsoft.com/office/drawing/2014/main" id="{A75B9882-A595-4E68-9B1F-EDC0860579B7}"/>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31</a:t>
            </a:fld>
            <a:endParaRPr lang="en-US" dirty="0"/>
          </a:p>
        </p:txBody>
      </p:sp>
      <p:sp>
        <p:nvSpPr>
          <p:cNvPr id="7" name="TextBox 6">
            <a:extLst>
              <a:ext uri="{FF2B5EF4-FFF2-40B4-BE49-F238E27FC236}">
                <a16:creationId xmlns:a16="http://schemas.microsoft.com/office/drawing/2014/main" id="{E253324D-FD0C-8D92-B24A-B2250F299ED8}"/>
              </a:ext>
            </a:extLst>
          </p:cNvPr>
          <p:cNvSpPr txBox="1"/>
          <p:nvPr/>
        </p:nvSpPr>
        <p:spPr>
          <a:xfrm>
            <a:off x="609600" y="3797560"/>
            <a:ext cx="9111762" cy="1446550"/>
          </a:xfrm>
          <a:prstGeom prst="rect">
            <a:avLst/>
          </a:prstGeom>
          <a:noFill/>
        </p:spPr>
        <p:txBody>
          <a:bodyPr wrap="square" numCol="3">
            <a:spAutoFit/>
          </a:bodyPr>
          <a:lstStyle/>
          <a:p>
            <a:pPr marL="350837" indent="-342900">
              <a:buFont typeface="Arial" panose="020B0604020202020204" pitchFamily="34" charset="0"/>
              <a:buChar char="•"/>
            </a:pPr>
            <a:r>
              <a:rPr lang="en-US" sz="2200" dirty="0"/>
              <a:t>Includes all ECMs in Option A</a:t>
            </a:r>
          </a:p>
          <a:p>
            <a:pPr marL="350837" indent="-342900">
              <a:buFont typeface="Arial" panose="020B0604020202020204" pitchFamily="34" charset="0"/>
              <a:buChar char="•"/>
            </a:pPr>
            <a:r>
              <a:rPr lang="en-US" sz="2200" dirty="0"/>
              <a:t>Boiler Replacement</a:t>
            </a:r>
          </a:p>
          <a:p>
            <a:pPr marL="350837" indent="-342900">
              <a:buFont typeface="Arial" panose="020B0604020202020204" pitchFamily="34" charset="0"/>
              <a:buChar char="•"/>
            </a:pPr>
            <a:r>
              <a:rPr lang="en-US" sz="2200" dirty="0"/>
              <a:t>Chiller Replacement</a:t>
            </a:r>
          </a:p>
          <a:p>
            <a:pPr marL="633413" indent="-290513">
              <a:buFont typeface="Arial" panose="020B0604020202020204" pitchFamily="34" charset="0"/>
              <a:buChar char="•"/>
            </a:pPr>
            <a:r>
              <a:rPr lang="en-US" sz="2200" dirty="0"/>
              <a:t>RTU Replacement</a:t>
            </a:r>
          </a:p>
          <a:p>
            <a:pPr marL="685800" indent="-342900">
              <a:buFont typeface="Arial" panose="020B0604020202020204" pitchFamily="34" charset="0"/>
              <a:buChar char="•"/>
            </a:pPr>
            <a:r>
              <a:rPr lang="en-US" sz="2200" dirty="0"/>
              <a:t>Split System Replacement</a:t>
            </a:r>
          </a:p>
          <a:p>
            <a:pPr marL="685800" indent="-342900">
              <a:buFont typeface="Arial" panose="020B0604020202020204" pitchFamily="34" charset="0"/>
              <a:buChar char="•"/>
            </a:pPr>
            <a:r>
              <a:rPr lang="en-US" sz="2200" dirty="0"/>
              <a:t>New Gym Cooling </a:t>
            </a:r>
          </a:p>
        </p:txBody>
      </p:sp>
      <p:graphicFrame>
        <p:nvGraphicFramePr>
          <p:cNvPr id="4" name="Table 3">
            <a:extLst>
              <a:ext uri="{FF2B5EF4-FFF2-40B4-BE49-F238E27FC236}">
                <a16:creationId xmlns:a16="http://schemas.microsoft.com/office/drawing/2014/main" id="{C205F190-1C38-D539-9821-E97427C8EC9D}"/>
              </a:ext>
            </a:extLst>
          </p:cNvPr>
          <p:cNvGraphicFramePr>
            <a:graphicFrameLocks noGrp="1"/>
          </p:cNvGraphicFramePr>
          <p:nvPr>
            <p:extLst>
              <p:ext uri="{D42A27DB-BD31-4B8C-83A1-F6EECF244321}">
                <p14:modId xmlns:p14="http://schemas.microsoft.com/office/powerpoint/2010/main" val="2359107815"/>
              </p:ext>
            </p:extLst>
          </p:nvPr>
        </p:nvGraphicFramePr>
        <p:xfrm>
          <a:off x="609600" y="1216805"/>
          <a:ext cx="8445503" cy="1762125"/>
        </p:xfrm>
        <a:graphic>
          <a:graphicData uri="http://schemas.openxmlformats.org/drawingml/2006/table">
            <a:tbl>
              <a:tblPr/>
              <a:tblGrid>
                <a:gridCol w="1894763">
                  <a:extLst>
                    <a:ext uri="{9D8B030D-6E8A-4147-A177-3AD203B41FA5}">
                      <a16:colId xmlns:a16="http://schemas.microsoft.com/office/drawing/2014/main" val="2581278128"/>
                    </a:ext>
                  </a:extLst>
                </a:gridCol>
                <a:gridCol w="1091790">
                  <a:extLst>
                    <a:ext uri="{9D8B030D-6E8A-4147-A177-3AD203B41FA5}">
                      <a16:colId xmlns:a16="http://schemas.microsoft.com/office/drawing/2014/main" val="1563590767"/>
                    </a:ext>
                  </a:extLst>
                </a:gridCol>
                <a:gridCol w="1091790">
                  <a:extLst>
                    <a:ext uri="{9D8B030D-6E8A-4147-A177-3AD203B41FA5}">
                      <a16:colId xmlns:a16="http://schemas.microsoft.com/office/drawing/2014/main" val="3181148475"/>
                    </a:ext>
                  </a:extLst>
                </a:gridCol>
                <a:gridCol w="1091790">
                  <a:extLst>
                    <a:ext uri="{9D8B030D-6E8A-4147-A177-3AD203B41FA5}">
                      <a16:colId xmlns:a16="http://schemas.microsoft.com/office/drawing/2014/main" val="1376633914"/>
                    </a:ext>
                  </a:extLst>
                </a:gridCol>
                <a:gridCol w="1091790">
                  <a:extLst>
                    <a:ext uri="{9D8B030D-6E8A-4147-A177-3AD203B41FA5}">
                      <a16:colId xmlns:a16="http://schemas.microsoft.com/office/drawing/2014/main" val="344213240"/>
                    </a:ext>
                  </a:extLst>
                </a:gridCol>
                <a:gridCol w="1091790">
                  <a:extLst>
                    <a:ext uri="{9D8B030D-6E8A-4147-A177-3AD203B41FA5}">
                      <a16:colId xmlns:a16="http://schemas.microsoft.com/office/drawing/2014/main" val="2167530839"/>
                    </a:ext>
                  </a:extLst>
                </a:gridCol>
                <a:gridCol w="1091790">
                  <a:extLst>
                    <a:ext uri="{9D8B030D-6E8A-4147-A177-3AD203B41FA5}">
                      <a16:colId xmlns:a16="http://schemas.microsoft.com/office/drawing/2014/main" val="1292048787"/>
                    </a:ext>
                  </a:extLst>
                </a:gridCol>
              </a:tblGrid>
              <a:tr h="962025">
                <a:tc>
                  <a:txBody>
                    <a:bodyPr/>
                    <a:lstStyle/>
                    <a:p>
                      <a:pPr algn="ctr" fontAlgn="ctr"/>
                      <a:r>
                        <a:rPr lang="en-US" sz="1400" b="1" i="0" u="none" strike="noStrike" dirty="0">
                          <a:solidFill>
                            <a:srgbClr val="FFFFFF"/>
                          </a:solidFill>
                          <a:effectLst/>
                          <a:latin typeface="Calibri" panose="020F0502020204030204" pitchFamily="34" charset="0"/>
                        </a:rPr>
                        <a:t>Options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a:solidFill>
                            <a:srgbClr val="FFFFFF"/>
                          </a:solidFill>
                          <a:effectLst/>
                          <a:latin typeface="Calibri" panose="020F0502020204030204" pitchFamily="34" charset="0"/>
                        </a:rPr>
                        <a:t>Project Costs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a:solidFill>
                            <a:srgbClr val="FFFFFF"/>
                          </a:solidFill>
                          <a:effectLst/>
                          <a:latin typeface="Calibri" panose="020F0502020204030204" pitchFamily="34" charset="0"/>
                        </a:rPr>
                        <a:t>Utility Savings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dirty="0">
                          <a:solidFill>
                            <a:srgbClr val="FFFFFF"/>
                          </a:solidFill>
                          <a:effectLst/>
                          <a:latin typeface="Calibri" panose="020F0502020204030204" pitchFamily="34" charset="0"/>
                        </a:rPr>
                        <a:t>O&amp;M Savings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a:solidFill>
                            <a:srgbClr val="FFFFFF"/>
                          </a:solidFill>
                          <a:effectLst/>
                          <a:latin typeface="Calibri" panose="020F0502020204030204" pitchFamily="34" charset="0"/>
                        </a:rPr>
                        <a:t>Capital Contribution Req'd for 15 Yr Payback</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a:solidFill>
                            <a:srgbClr val="FFFFFF"/>
                          </a:solidFill>
                          <a:effectLst/>
                          <a:latin typeface="Calibri" panose="020F0502020204030204" pitchFamily="34" charset="0"/>
                        </a:rPr>
                        <a:t>SPB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a:solidFill>
                            <a:srgbClr val="FFFFFF"/>
                          </a:solidFill>
                          <a:effectLst/>
                          <a:latin typeface="Calibri" panose="020F0502020204030204" pitchFamily="34" charset="0"/>
                        </a:rPr>
                        <a:t>% Carbon Reduction</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3567215420"/>
                  </a:ext>
                </a:extLst>
              </a:tr>
              <a:tr h="200025">
                <a:tc>
                  <a:txBody>
                    <a:bodyPr/>
                    <a:lstStyle/>
                    <a:p>
                      <a:pPr algn="l" fontAlgn="b"/>
                      <a:r>
                        <a:rPr lang="en-US" sz="1100" b="1" i="0" u="none" strike="noStrike">
                          <a:solidFill>
                            <a:srgbClr val="000000"/>
                          </a:solidFill>
                          <a:effectLst/>
                          <a:latin typeface="Calibri" panose="020F0502020204030204" pitchFamily="34" charset="0"/>
                        </a:rPr>
                        <a:t>Total for Projects in Option 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10,365,000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534,000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167,000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14.8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2082774"/>
                  </a:ext>
                </a:extLst>
              </a:tr>
              <a:tr h="200025">
                <a:tc>
                  <a:txBody>
                    <a:bodyPr/>
                    <a:lstStyle/>
                    <a:p>
                      <a:pPr algn="l" fontAlgn="b"/>
                      <a:r>
                        <a:rPr lang="en-US" sz="1100" b="1" i="0" u="none" strike="noStrike">
                          <a:solidFill>
                            <a:srgbClr val="000000"/>
                          </a:solidFill>
                          <a:effectLst/>
                          <a:latin typeface="Calibri" panose="020F0502020204030204" pitchFamily="34" charset="0"/>
                        </a:rPr>
                        <a:t>Total for Projects in Option B</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14,630,000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579,000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192,000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3,069,000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15.0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0463701"/>
                  </a:ext>
                </a:extLst>
              </a:tr>
              <a:tr h="200025">
                <a:tc>
                  <a:txBody>
                    <a:bodyPr/>
                    <a:lstStyle/>
                    <a:p>
                      <a:pPr algn="l" fontAlgn="b"/>
                      <a:r>
                        <a:rPr lang="en-US" sz="1100" b="1" i="0" u="none" strike="noStrike">
                          <a:solidFill>
                            <a:srgbClr val="000000"/>
                          </a:solidFill>
                          <a:effectLst/>
                          <a:latin typeface="Calibri" panose="020F0502020204030204" pitchFamily="34" charset="0"/>
                        </a:rPr>
                        <a:t>Total for Projects in Option C</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33,737,000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641,000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254,000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20,315,000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15.0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2803818"/>
                  </a:ext>
                </a:extLst>
              </a:tr>
              <a:tr h="200025">
                <a:tc>
                  <a:txBody>
                    <a:bodyPr/>
                    <a:lstStyle/>
                    <a:p>
                      <a:pPr algn="l" fontAlgn="b"/>
                      <a:r>
                        <a:rPr lang="en-US" sz="1100" b="1" i="0" u="none" strike="noStrike">
                          <a:solidFill>
                            <a:srgbClr val="000000"/>
                          </a:solidFill>
                          <a:effectLst/>
                          <a:latin typeface="Calibri" panose="020F0502020204030204" pitchFamily="34" charset="0"/>
                        </a:rPr>
                        <a:t>Total for Projects in Option 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42,193,000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 $                689,000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254,000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28,055,000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15.0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7439429"/>
                  </a:ext>
                </a:extLst>
              </a:tr>
            </a:tbl>
          </a:graphicData>
        </a:graphic>
      </p:graphicFrame>
      <p:sp>
        <p:nvSpPr>
          <p:cNvPr id="5" name="Rectangle 4">
            <a:extLst>
              <a:ext uri="{FF2B5EF4-FFF2-40B4-BE49-F238E27FC236}">
                <a16:creationId xmlns:a16="http://schemas.microsoft.com/office/drawing/2014/main" id="{29F8F05A-768E-670D-0476-1A3EE00534DC}"/>
              </a:ext>
            </a:extLst>
          </p:cNvPr>
          <p:cNvSpPr/>
          <p:nvPr/>
        </p:nvSpPr>
        <p:spPr>
          <a:xfrm>
            <a:off x="510575" y="2329551"/>
            <a:ext cx="8643552" cy="284205"/>
          </a:xfrm>
          <a:prstGeom prst="rect">
            <a:avLst/>
          </a:prstGeom>
          <a:noFill/>
          <a:ln w="4762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7971CE-8072-1E8D-529F-67E9E97DF82E}"/>
              </a:ext>
            </a:extLst>
          </p:cNvPr>
          <p:cNvSpPr txBox="1"/>
          <p:nvPr/>
        </p:nvSpPr>
        <p:spPr>
          <a:xfrm>
            <a:off x="9151898" y="1216805"/>
            <a:ext cx="2849602" cy="4031873"/>
          </a:xfrm>
          <a:prstGeom prst="rect">
            <a:avLst/>
          </a:prstGeom>
          <a:noFill/>
        </p:spPr>
        <p:txBody>
          <a:bodyPr wrap="square" numCol="1">
            <a:spAutoFit/>
          </a:bodyPr>
          <a:lstStyle/>
          <a:p>
            <a:pPr marL="7937" defTabSz="457200">
              <a:spcBef>
                <a:spcPts val="600"/>
              </a:spcBef>
              <a:buClr>
                <a:schemeClr val="tx2"/>
              </a:buClr>
              <a:buSzPct val="110000"/>
            </a:pPr>
            <a:r>
              <a:rPr lang="en-US" sz="2800" b="1" dirty="0">
                <a:solidFill>
                  <a:schemeClr val="tx2"/>
                </a:solidFill>
                <a:latin typeface="Arial" panose="020B0604020202020204" pitchFamily="34" charset="0"/>
                <a:cs typeface="Arial" panose="020B0604020202020204" pitchFamily="34" charset="0"/>
              </a:rPr>
              <a:t>Benefits</a:t>
            </a:r>
          </a:p>
          <a:p>
            <a:pPr marL="350837" indent="-342900">
              <a:buFont typeface="Arial" panose="020B0604020202020204" pitchFamily="34" charset="0"/>
              <a:buChar char="•"/>
            </a:pPr>
            <a:r>
              <a:rPr lang="en-US" sz="2000" dirty="0"/>
              <a:t>Funded via : </a:t>
            </a:r>
          </a:p>
          <a:p>
            <a:pPr marL="808037" lvl="1" indent="-342900">
              <a:buFont typeface="Arial" panose="020B0604020202020204" pitchFamily="34" charset="0"/>
              <a:buChar char="•"/>
            </a:pPr>
            <a:r>
              <a:rPr lang="en-US" sz="2000" dirty="0"/>
              <a:t>Energy Savings</a:t>
            </a:r>
          </a:p>
          <a:p>
            <a:pPr marL="808037" lvl="1" indent="-342900">
              <a:buFont typeface="Arial" panose="020B0604020202020204" pitchFamily="34" charset="0"/>
              <a:buChar char="•"/>
            </a:pPr>
            <a:r>
              <a:rPr lang="en-US" sz="2000" dirty="0"/>
              <a:t>O&amp;M Savings</a:t>
            </a:r>
          </a:p>
          <a:p>
            <a:pPr marL="808037" lvl="1" indent="-342900">
              <a:buFont typeface="Arial" panose="020B0604020202020204" pitchFamily="34" charset="0"/>
              <a:buChar char="•"/>
            </a:pPr>
            <a:r>
              <a:rPr lang="en-US" sz="2000" dirty="0"/>
              <a:t>Capital Contribution</a:t>
            </a:r>
          </a:p>
          <a:p>
            <a:pPr marL="350837" indent="-342900">
              <a:buFont typeface="Arial" panose="020B0604020202020204" pitchFamily="34" charset="0"/>
              <a:buChar char="•"/>
            </a:pPr>
            <a:r>
              <a:rPr lang="en-US" sz="2800" b="1" dirty="0">
                <a:solidFill>
                  <a:srgbClr val="0033CC"/>
                </a:solidFill>
              </a:rPr>
              <a:t>17% </a:t>
            </a:r>
            <a:r>
              <a:rPr lang="en-US" sz="2000" dirty="0"/>
              <a:t>Reduction in Energy</a:t>
            </a:r>
          </a:p>
          <a:p>
            <a:pPr marL="350837" indent="-342900">
              <a:buFont typeface="Arial" panose="020B0604020202020204" pitchFamily="34" charset="0"/>
              <a:buChar char="•"/>
            </a:pPr>
            <a:r>
              <a:rPr lang="en-US" sz="2000" dirty="0"/>
              <a:t>21% Reduction in Carbon</a:t>
            </a:r>
          </a:p>
          <a:p>
            <a:pPr marL="350837" indent="-342900">
              <a:buFont typeface="Arial" panose="020B0604020202020204" pitchFamily="34" charset="0"/>
              <a:buChar char="•"/>
            </a:pPr>
            <a:r>
              <a:rPr lang="en-US" sz="2000" b="1" u="sng" dirty="0">
                <a:solidFill>
                  <a:srgbClr val="00853F"/>
                </a:solidFill>
              </a:rPr>
              <a:t>$11.6M Paid from Savings</a:t>
            </a:r>
            <a:endParaRPr lang="en-US" sz="2400" b="1" u="sng" dirty="0">
              <a:solidFill>
                <a:srgbClr val="00853F"/>
              </a:solidFill>
            </a:endParaRPr>
          </a:p>
        </p:txBody>
      </p:sp>
      <p:sp>
        <p:nvSpPr>
          <p:cNvPr id="8" name="TextBox 7">
            <a:extLst>
              <a:ext uri="{FF2B5EF4-FFF2-40B4-BE49-F238E27FC236}">
                <a16:creationId xmlns:a16="http://schemas.microsoft.com/office/drawing/2014/main" id="{DEE47BC8-C0DB-69B8-1209-1BCF057F07AA}"/>
              </a:ext>
            </a:extLst>
          </p:cNvPr>
          <p:cNvSpPr txBox="1"/>
          <p:nvPr/>
        </p:nvSpPr>
        <p:spPr>
          <a:xfrm>
            <a:off x="609600" y="3264837"/>
            <a:ext cx="1584088" cy="461665"/>
          </a:xfrm>
          <a:prstGeom prst="rect">
            <a:avLst/>
          </a:prstGeom>
          <a:noFill/>
        </p:spPr>
        <p:txBody>
          <a:bodyPr wrap="none" rtlCol="0">
            <a:spAutoFit/>
          </a:bodyPr>
          <a:lstStyle/>
          <a:p>
            <a:r>
              <a:rPr lang="en-US" sz="2400" b="1" dirty="0">
                <a:solidFill>
                  <a:schemeClr val="tx2"/>
                </a:solidFill>
                <a:latin typeface="Arial" panose="020B0604020202020204" pitchFamily="34" charset="0"/>
                <a:cs typeface="Arial" panose="020B0604020202020204" pitchFamily="34" charset="0"/>
              </a:rPr>
              <a:t>Option B:</a:t>
            </a:r>
            <a:endParaRPr lang="en-US" dirty="0"/>
          </a:p>
        </p:txBody>
      </p:sp>
    </p:spTree>
    <p:extLst>
      <p:ext uri="{BB962C8B-B14F-4D97-AF65-F5344CB8AC3E}">
        <p14:creationId xmlns:p14="http://schemas.microsoft.com/office/powerpoint/2010/main" val="284775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6634-F545-49C2-B6B7-194CFE3A3625}"/>
              </a:ext>
            </a:extLst>
          </p:cNvPr>
          <p:cNvSpPr>
            <a:spLocks noGrp="1"/>
          </p:cNvSpPr>
          <p:nvPr>
            <p:ph type="title"/>
          </p:nvPr>
        </p:nvSpPr>
        <p:spPr/>
        <p:txBody>
          <a:bodyPr>
            <a:normAutofit/>
          </a:bodyPr>
          <a:lstStyle/>
          <a:p>
            <a:r>
              <a:rPr lang="en-US" sz="3200" dirty="0"/>
              <a:t>SUMMARY OF BUNDLE - OPTION C</a:t>
            </a:r>
          </a:p>
        </p:txBody>
      </p:sp>
      <p:sp>
        <p:nvSpPr>
          <p:cNvPr id="3" name="Slide Number Placeholder 2">
            <a:extLst>
              <a:ext uri="{FF2B5EF4-FFF2-40B4-BE49-F238E27FC236}">
                <a16:creationId xmlns:a16="http://schemas.microsoft.com/office/drawing/2014/main" id="{A75B9882-A595-4E68-9B1F-EDC0860579B7}"/>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32</a:t>
            </a:fld>
            <a:endParaRPr lang="en-US" dirty="0"/>
          </a:p>
        </p:txBody>
      </p:sp>
      <p:sp>
        <p:nvSpPr>
          <p:cNvPr id="7" name="TextBox 6">
            <a:extLst>
              <a:ext uri="{FF2B5EF4-FFF2-40B4-BE49-F238E27FC236}">
                <a16:creationId xmlns:a16="http://schemas.microsoft.com/office/drawing/2014/main" id="{E253324D-FD0C-8D92-B24A-B2250F299ED8}"/>
              </a:ext>
            </a:extLst>
          </p:cNvPr>
          <p:cNvSpPr txBox="1"/>
          <p:nvPr/>
        </p:nvSpPr>
        <p:spPr>
          <a:xfrm>
            <a:off x="510575" y="3769020"/>
            <a:ext cx="9800492" cy="1785104"/>
          </a:xfrm>
          <a:prstGeom prst="rect">
            <a:avLst/>
          </a:prstGeom>
          <a:noFill/>
        </p:spPr>
        <p:txBody>
          <a:bodyPr wrap="square" numCol="3">
            <a:spAutoFit/>
          </a:bodyPr>
          <a:lstStyle/>
          <a:p>
            <a:pPr marL="350837" indent="-342900">
              <a:buFont typeface="Arial" panose="020B0604020202020204" pitchFamily="34" charset="0"/>
              <a:buChar char="•"/>
            </a:pPr>
            <a:r>
              <a:rPr lang="en-US" sz="2200" dirty="0"/>
              <a:t>Includes all ECMs in Option B</a:t>
            </a:r>
          </a:p>
          <a:p>
            <a:pPr marL="350837" indent="-342900">
              <a:buFont typeface="Arial" panose="020B0604020202020204" pitchFamily="34" charset="0"/>
              <a:buChar char="•"/>
            </a:pPr>
            <a:r>
              <a:rPr lang="en-US" sz="2200" dirty="0"/>
              <a:t>Water-Source Heat Pumps</a:t>
            </a:r>
          </a:p>
          <a:p>
            <a:pPr marL="350837" indent="-342900">
              <a:buFont typeface="Arial" panose="020B0604020202020204" pitchFamily="34" charset="0"/>
              <a:buChar char="•"/>
            </a:pPr>
            <a:endParaRPr lang="en-US" sz="2200" dirty="0"/>
          </a:p>
          <a:p>
            <a:pPr marL="350837" indent="-342900">
              <a:buFont typeface="Arial" panose="020B0604020202020204" pitchFamily="34" charset="0"/>
              <a:buChar char="•"/>
            </a:pPr>
            <a:endParaRPr lang="en-US" sz="2200" dirty="0"/>
          </a:p>
          <a:p>
            <a:pPr marL="350837" indent="-342900">
              <a:buFont typeface="Arial" panose="020B0604020202020204" pitchFamily="34" charset="0"/>
              <a:buChar char="•"/>
            </a:pPr>
            <a:r>
              <a:rPr lang="en-US" sz="2200" dirty="0"/>
              <a:t>AHU Replacement</a:t>
            </a:r>
          </a:p>
          <a:p>
            <a:pPr marL="350837" indent="-342900">
              <a:buFont typeface="Arial" panose="020B0604020202020204" pitchFamily="34" charset="0"/>
              <a:buChar char="•"/>
            </a:pPr>
            <a:r>
              <a:rPr lang="en-US" sz="2200" dirty="0"/>
              <a:t>Motor Replacement</a:t>
            </a:r>
          </a:p>
          <a:p>
            <a:pPr marL="350837" indent="-342900">
              <a:buFont typeface="Arial" panose="020B0604020202020204" pitchFamily="34" charset="0"/>
              <a:buChar char="•"/>
            </a:pPr>
            <a:endParaRPr lang="en-US" sz="2200" dirty="0"/>
          </a:p>
          <a:p>
            <a:pPr marL="350837" indent="-342900">
              <a:buFont typeface="Arial" panose="020B0604020202020204" pitchFamily="34" charset="0"/>
              <a:buChar char="•"/>
            </a:pPr>
            <a:endParaRPr lang="en-US" sz="2200" dirty="0"/>
          </a:p>
        </p:txBody>
      </p:sp>
      <p:graphicFrame>
        <p:nvGraphicFramePr>
          <p:cNvPr id="4" name="Table 3">
            <a:extLst>
              <a:ext uri="{FF2B5EF4-FFF2-40B4-BE49-F238E27FC236}">
                <a16:creationId xmlns:a16="http://schemas.microsoft.com/office/drawing/2014/main" id="{C205F190-1C38-D539-9821-E97427C8EC9D}"/>
              </a:ext>
            </a:extLst>
          </p:cNvPr>
          <p:cNvGraphicFramePr>
            <a:graphicFrameLocks noGrp="1"/>
          </p:cNvGraphicFramePr>
          <p:nvPr/>
        </p:nvGraphicFramePr>
        <p:xfrm>
          <a:off x="609600" y="1216805"/>
          <a:ext cx="8445503" cy="1762125"/>
        </p:xfrm>
        <a:graphic>
          <a:graphicData uri="http://schemas.openxmlformats.org/drawingml/2006/table">
            <a:tbl>
              <a:tblPr/>
              <a:tblGrid>
                <a:gridCol w="1894763">
                  <a:extLst>
                    <a:ext uri="{9D8B030D-6E8A-4147-A177-3AD203B41FA5}">
                      <a16:colId xmlns:a16="http://schemas.microsoft.com/office/drawing/2014/main" val="2581278128"/>
                    </a:ext>
                  </a:extLst>
                </a:gridCol>
                <a:gridCol w="1091790">
                  <a:extLst>
                    <a:ext uri="{9D8B030D-6E8A-4147-A177-3AD203B41FA5}">
                      <a16:colId xmlns:a16="http://schemas.microsoft.com/office/drawing/2014/main" val="1563590767"/>
                    </a:ext>
                  </a:extLst>
                </a:gridCol>
                <a:gridCol w="1091790">
                  <a:extLst>
                    <a:ext uri="{9D8B030D-6E8A-4147-A177-3AD203B41FA5}">
                      <a16:colId xmlns:a16="http://schemas.microsoft.com/office/drawing/2014/main" val="3181148475"/>
                    </a:ext>
                  </a:extLst>
                </a:gridCol>
                <a:gridCol w="1091790">
                  <a:extLst>
                    <a:ext uri="{9D8B030D-6E8A-4147-A177-3AD203B41FA5}">
                      <a16:colId xmlns:a16="http://schemas.microsoft.com/office/drawing/2014/main" val="1376633914"/>
                    </a:ext>
                  </a:extLst>
                </a:gridCol>
                <a:gridCol w="1091790">
                  <a:extLst>
                    <a:ext uri="{9D8B030D-6E8A-4147-A177-3AD203B41FA5}">
                      <a16:colId xmlns:a16="http://schemas.microsoft.com/office/drawing/2014/main" val="344213240"/>
                    </a:ext>
                  </a:extLst>
                </a:gridCol>
                <a:gridCol w="1091790">
                  <a:extLst>
                    <a:ext uri="{9D8B030D-6E8A-4147-A177-3AD203B41FA5}">
                      <a16:colId xmlns:a16="http://schemas.microsoft.com/office/drawing/2014/main" val="2167530839"/>
                    </a:ext>
                  </a:extLst>
                </a:gridCol>
                <a:gridCol w="1091790">
                  <a:extLst>
                    <a:ext uri="{9D8B030D-6E8A-4147-A177-3AD203B41FA5}">
                      <a16:colId xmlns:a16="http://schemas.microsoft.com/office/drawing/2014/main" val="1292048787"/>
                    </a:ext>
                  </a:extLst>
                </a:gridCol>
              </a:tblGrid>
              <a:tr h="962025">
                <a:tc>
                  <a:txBody>
                    <a:bodyPr/>
                    <a:lstStyle/>
                    <a:p>
                      <a:pPr algn="ctr" fontAlgn="ctr"/>
                      <a:r>
                        <a:rPr lang="en-US" sz="1400" b="1" i="0" u="none" strike="noStrike" dirty="0">
                          <a:solidFill>
                            <a:srgbClr val="FFFFFF"/>
                          </a:solidFill>
                          <a:effectLst/>
                          <a:latin typeface="Calibri" panose="020F0502020204030204" pitchFamily="34" charset="0"/>
                        </a:rPr>
                        <a:t>Options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a:solidFill>
                            <a:srgbClr val="FFFFFF"/>
                          </a:solidFill>
                          <a:effectLst/>
                          <a:latin typeface="Calibri" panose="020F0502020204030204" pitchFamily="34" charset="0"/>
                        </a:rPr>
                        <a:t>Project Costs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a:solidFill>
                            <a:srgbClr val="FFFFFF"/>
                          </a:solidFill>
                          <a:effectLst/>
                          <a:latin typeface="Calibri" panose="020F0502020204030204" pitchFamily="34" charset="0"/>
                        </a:rPr>
                        <a:t>Utility Savings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dirty="0">
                          <a:solidFill>
                            <a:srgbClr val="FFFFFF"/>
                          </a:solidFill>
                          <a:effectLst/>
                          <a:latin typeface="Calibri" panose="020F0502020204030204" pitchFamily="34" charset="0"/>
                        </a:rPr>
                        <a:t>O&amp;M Savings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a:solidFill>
                            <a:srgbClr val="FFFFFF"/>
                          </a:solidFill>
                          <a:effectLst/>
                          <a:latin typeface="Calibri" panose="020F0502020204030204" pitchFamily="34" charset="0"/>
                        </a:rPr>
                        <a:t>Capital Contribution Req'd for 15 Yr Payback</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a:solidFill>
                            <a:srgbClr val="FFFFFF"/>
                          </a:solidFill>
                          <a:effectLst/>
                          <a:latin typeface="Calibri" panose="020F0502020204030204" pitchFamily="34" charset="0"/>
                        </a:rPr>
                        <a:t>SPB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a:solidFill>
                            <a:srgbClr val="FFFFFF"/>
                          </a:solidFill>
                          <a:effectLst/>
                          <a:latin typeface="Calibri" panose="020F0502020204030204" pitchFamily="34" charset="0"/>
                        </a:rPr>
                        <a:t>% Carbon Reduction</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3567215420"/>
                  </a:ext>
                </a:extLst>
              </a:tr>
              <a:tr h="200025">
                <a:tc>
                  <a:txBody>
                    <a:bodyPr/>
                    <a:lstStyle/>
                    <a:p>
                      <a:pPr algn="l" fontAlgn="b"/>
                      <a:r>
                        <a:rPr lang="en-US" sz="1100" b="1" i="0" u="none" strike="noStrike">
                          <a:solidFill>
                            <a:srgbClr val="000000"/>
                          </a:solidFill>
                          <a:effectLst/>
                          <a:latin typeface="Calibri" panose="020F0502020204030204" pitchFamily="34" charset="0"/>
                        </a:rPr>
                        <a:t>Total for Projects in Option 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10,365,000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534,000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167,000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14.8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2082774"/>
                  </a:ext>
                </a:extLst>
              </a:tr>
              <a:tr h="200025">
                <a:tc>
                  <a:txBody>
                    <a:bodyPr/>
                    <a:lstStyle/>
                    <a:p>
                      <a:pPr algn="l" fontAlgn="b"/>
                      <a:r>
                        <a:rPr lang="en-US" sz="1100" b="1" i="0" u="none" strike="noStrike">
                          <a:solidFill>
                            <a:srgbClr val="000000"/>
                          </a:solidFill>
                          <a:effectLst/>
                          <a:latin typeface="Calibri" panose="020F0502020204030204" pitchFamily="34" charset="0"/>
                        </a:rPr>
                        <a:t>Total for Projects in Option B</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14,630,000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579,000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192,000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3,069,000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15.0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0463701"/>
                  </a:ext>
                </a:extLst>
              </a:tr>
              <a:tr h="200025">
                <a:tc>
                  <a:txBody>
                    <a:bodyPr/>
                    <a:lstStyle/>
                    <a:p>
                      <a:pPr algn="l" fontAlgn="b"/>
                      <a:r>
                        <a:rPr lang="en-US" sz="1100" b="1" i="0" u="none" strike="noStrike">
                          <a:solidFill>
                            <a:srgbClr val="000000"/>
                          </a:solidFill>
                          <a:effectLst/>
                          <a:latin typeface="Calibri" panose="020F0502020204030204" pitchFamily="34" charset="0"/>
                        </a:rPr>
                        <a:t>Total for Projects in Option C</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33,737,000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641,000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254,000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20,315,000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15.0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2803818"/>
                  </a:ext>
                </a:extLst>
              </a:tr>
              <a:tr h="200025">
                <a:tc>
                  <a:txBody>
                    <a:bodyPr/>
                    <a:lstStyle/>
                    <a:p>
                      <a:pPr algn="l" fontAlgn="b"/>
                      <a:r>
                        <a:rPr lang="en-US" sz="1100" b="1" i="0" u="none" strike="noStrike">
                          <a:solidFill>
                            <a:srgbClr val="000000"/>
                          </a:solidFill>
                          <a:effectLst/>
                          <a:latin typeface="Calibri" panose="020F0502020204030204" pitchFamily="34" charset="0"/>
                        </a:rPr>
                        <a:t>Total for Projects in Option 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42,193,000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 $                689,000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254,000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28,055,000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15.0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7439429"/>
                  </a:ext>
                </a:extLst>
              </a:tr>
            </a:tbl>
          </a:graphicData>
        </a:graphic>
      </p:graphicFrame>
      <p:sp>
        <p:nvSpPr>
          <p:cNvPr id="5" name="Rectangle 4">
            <a:extLst>
              <a:ext uri="{FF2B5EF4-FFF2-40B4-BE49-F238E27FC236}">
                <a16:creationId xmlns:a16="http://schemas.microsoft.com/office/drawing/2014/main" id="{29F8F05A-768E-670D-0476-1A3EE00534DC}"/>
              </a:ext>
            </a:extLst>
          </p:cNvPr>
          <p:cNvSpPr/>
          <p:nvPr/>
        </p:nvSpPr>
        <p:spPr>
          <a:xfrm>
            <a:off x="510575" y="2527777"/>
            <a:ext cx="8643552" cy="284205"/>
          </a:xfrm>
          <a:prstGeom prst="rect">
            <a:avLst/>
          </a:prstGeom>
          <a:noFill/>
          <a:ln w="4762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757CF6E-99E8-8260-2C9F-B8DBE413A00B}"/>
              </a:ext>
            </a:extLst>
          </p:cNvPr>
          <p:cNvSpPr txBox="1"/>
          <p:nvPr/>
        </p:nvSpPr>
        <p:spPr>
          <a:xfrm>
            <a:off x="9151898" y="1216805"/>
            <a:ext cx="2840810" cy="3908762"/>
          </a:xfrm>
          <a:prstGeom prst="rect">
            <a:avLst/>
          </a:prstGeom>
          <a:noFill/>
        </p:spPr>
        <p:txBody>
          <a:bodyPr wrap="square" numCol="1">
            <a:spAutoFit/>
          </a:bodyPr>
          <a:lstStyle/>
          <a:p>
            <a:pPr marL="7937" defTabSz="457200">
              <a:spcBef>
                <a:spcPts val="600"/>
              </a:spcBef>
              <a:buClr>
                <a:schemeClr val="tx2"/>
              </a:buClr>
              <a:buSzPct val="110000"/>
            </a:pPr>
            <a:r>
              <a:rPr lang="en-US" sz="2400" b="1" dirty="0">
                <a:solidFill>
                  <a:schemeClr val="tx2"/>
                </a:solidFill>
                <a:latin typeface="Arial" panose="020B0604020202020204" pitchFamily="34" charset="0"/>
                <a:cs typeface="Arial" panose="020B0604020202020204" pitchFamily="34" charset="0"/>
              </a:rPr>
              <a:t>Benefits</a:t>
            </a:r>
          </a:p>
          <a:p>
            <a:pPr marL="350837" indent="-342900">
              <a:buFont typeface="Arial" panose="020B0604020202020204" pitchFamily="34" charset="0"/>
              <a:buChar char="•"/>
            </a:pPr>
            <a:r>
              <a:rPr lang="en-US" sz="2000" dirty="0"/>
              <a:t>Funded via: </a:t>
            </a:r>
          </a:p>
          <a:p>
            <a:pPr marL="808037" lvl="1" indent="-342900">
              <a:buFont typeface="Arial" panose="020B0604020202020204" pitchFamily="34" charset="0"/>
              <a:buChar char="•"/>
            </a:pPr>
            <a:r>
              <a:rPr lang="en-US" sz="2000" dirty="0"/>
              <a:t>Energy Savings</a:t>
            </a:r>
          </a:p>
          <a:p>
            <a:pPr marL="808037" lvl="1" indent="-342900">
              <a:buFont typeface="Arial" panose="020B0604020202020204" pitchFamily="34" charset="0"/>
              <a:buChar char="•"/>
            </a:pPr>
            <a:r>
              <a:rPr lang="en-US" sz="2000" dirty="0"/>
              <a:t>O&amp;M Savings</a:t>
            </a:r>
          </a:p>
          <a:p>
            <a:pPr marL="808037" lvl="1" indent="-342900">
              <a:buFont typeface="Arial" panose="020B0604020202020204" pitchFamily="34" charset="0"/>
              <a:buChar char="•"/>
            </a:pPr>
            <a:r>
              <a:rPr lang="en-US" sz="2000" dirty="0"/>
              <a:t>Capital Contribution</a:t>
            </a:r>
          </a:p>
          <a:p>
            <a:pPr marL="350837" indent="-342900">
              <a:buFont typeface="Arial" panose="020B0604020202020204" pitchFamily="34" charset="0"/>
              <a:buChar char="•"/>
            </a:pPr>
            <a:r>
              <a:rPr lang="en-US" sz="2400" b="1" dirty="0">
                <a:solidFill>
                  <a:srgbClr val="0033CC"/>
                </a:solidFill>
              </a:rPr>
              <a:t>18%</a:t>
            </a:r>
            <a:r>
              <a:rPr lang="en-US" sz="2000" dirty="0"/>
              <a:t> Reduction in Energy</a:t>
            </a:r>
          </a:p>
          <a:p>
            <a:pPr marL="350837" indent="-342900">
              <a:buFont typeface="Arial" panose="020B0604020202020204" pitchFamily="34" charset="0"/>
              <a:buChar char="•"/>
            </a:pPr>
            <a:r>
              <a:rPr lang="en-US" sz="2000" dirty="0"/>
              <a:t>23% Reduction in Carbon</a:t>
            </a:r>
          </a:p>
          <a:p>
            <a:pPr marL="350837" indent="-342900">
              <a:buFont typeface="Arial" panose="020B0604020202020204" pitchFamily="34" charset="0"/>
              <a:buChar char="•"/>
            </a:pPr>
            <a:r>
              <a:rPr lang="en-US" sz="2000" b="1" u="sng" dirty="0">
                <a:solidFill>
                  <a:srgbClr val="00853F"/>
                </a:solidFill>
              </a:rPr>
              <a:t>$13.6M Paid from Savings</a:t>
            </a:r>
          </a:p>
        </p:txBody>
      </p:sp>
      <p:sp>
        <p:nvSpPr>
          <p:cNvPr id="8" name="TextBox 7">
            <a:extLst>
              <a:ext uri="{FF2B5EF4-FFF2-40B4-BE49-F238E27FC236}">
                <a16:creationId xmlns:a16="http://schemas.microsoft.com/office/drawing/2014/main" id="{F9CA61B5-4645-0853-ED46-E1A1906A7936}"/>
              </a:ext>
            </a:extLst>
          </p:cNvPr>
          <p:cNvSpPr txBox="1"/>
          <p:nvPr/>
        </p:nvSpPr>
        <p:spPr>
          <a:xfrm>
            <a:off x="510575" y="3240539"/>
            <a:ext cx="1584088" cy="461665"/>
          </a:xfrm>
          <a:prstGeom prst="rect">
            <a:avLst/>
          </a:prstGeom>
          <a:noFill/>
        </p:spPr>
        <p:txBody>
          <a:bodyPr wrap="none" rtlCol="0">
            <a:spAutoFit/>
          </a:bodyPr>
          <a:lstStyle/>
          <a:p>
            <a:r>
              <a:rPr lang="en-US" sz="2400" b="1" dirty="0">
                <a:solidFill>
                  <a:schemeClr val="tx2"/>
                </a:solidFill>
                <a:latin typeface="Arial" panose="020B0604020202020204" pitchFamily="34" charset="0"/>
                <a:cs typeface="Arial" panose="020B0604020202020204" pitchFamily="34" charset="0"/>
              </a:rPr>
              <a:t>Option C:</a:t>
            </a:r>
            <a:endParaRPr lang="en-US" dirty="0"/>
          </a:p>
        </p:txBody>
      </p:sp>
    </p:spTree>
    <p:extLst>
      <p:ext uri="{BB962C8B-B14F-4D97-AF65-F5344CB8AC3E}">
        <p14:creationId xmlns:p14="http://schemas.microsoft.com/office/powerpoint/2010/main" val="42523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6634-F545-49C2-B6B7-194CFE3A3625}"/>
              </a:ext>
            </a:extLst>
          </p:cNvPr>
          <p:cNvSpPr>
            <a:spLocks noGrp="1"/>
          </p:cNvSpPr>
          <p:nvPr>
            <p:ph type="title"/>
          </p:nvPr>
        </p:nvSpPr>
        <p:spPr/>
        <p:txBody>
          <a:bodyPr>
            <a:normAutofit/>
          </a:bodyPr>
          <a:lstStyle/>
          <a:p>
            <a:r>
              <a:rPr lang="en-US" sz="3200" dirty="0"/>
              <a:t>SUMMARY OF BUNDLE - OPTION D</a:t>
            </a:r>
          </a:p>
        </p:txBody>
      </p:sp>
      <p:sp>
        <p:nvSpPr>
          <p:cNvPr id="3" name="Slide Number Placeholder 2">
            <a:extLst>
              <a:ext uri="{FF2B5EF4-FFF2-40B4-BE49-F238E27FC236}">
                <a16:creationId xmlns:a16="http://schemas.microsoft.com/office/drawing/2014/main" id="{A75B9882-A595-4E68-9B1F-EDC0860579B7}"/>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33</a:t>
            </a:fld>
            <a:endParaRPr lang="en-US" dirty="0"/>
          </a:p>
        </p:txBody>
      </p:sp>
      <p:sp>
        <p:nvSpPr>
          <p:cNvPr id="7" name="TextBox 6">
            <a:extLst>
              <a:ext uri="{FF2B5EF4-FFF2-40B4-BE49-F238E27FC236}">
                <a16:creationId xmlns:a16="http://schemas.microsoft.com/office/drawing/2014/main" id="{E253324D-FD0C-8D92-B24A-B2250F299ED8}"/>
              </a:ext>
            </a:extLst>
          </p:cNvPr>
          <p:cNvSpPr txBox="1"/>
          <p:nvPr/>
        </p:nvSpPr>
        <p:spPr>
          <a:xfrm>
            <a:off x="510575" y="3822215"/>
            <a:ext cx="9923584" cy="1785104"/>
          </a:xfrm>
          <a:prstGeom prst="rect">
            <a:avLst/>
          </a:prstGeom>
          <a:noFill/>
        </p:spPr>
        <p:txBody>
          <a:bodyPr wrap="square" numCol="3">
            <a:spAutoFit/>
          </a:bodyPr>
          <a:lstStyle/>
          <a:p>
            <a:pPr marL="350837" indent="-342900">
              <a:buFont typeface="Arial" panose="020B0604020202020204" pitchFamily="34" charset="0"/>
              <a:buChar char="•"/>
            </a:pPr>
            <a:r>
              <a:rPr lang="en-US" sz="2200" dirty="0"/>
              <a:t>Includes all ECMs in Option C</a:t>
            </a:r>
          </a:p>
          <a:p>
            <a:pPr marL="350837" indent="-342900">
              <a:buFont typeface="Arial" panose="020B0604020202020204" pitchFamily="34" charset="0"/>
              <a:buChar char="•"/>
            </a:pPr>
            <a:endParaRPr lang="en-US" sz="2200" dirty="0"/>
          </a:p>
          <a:p>
            <a:pPr marL="350837" indent="-342900">
              <a:buFont typeface="Arial" panose="020B0604020202020204" pitchFamily="34" charset="0"/>
              <a:buChar char="•"/>
            </a:pPr>
            <a:endParaRPr lang="en-US" sz="2200" dirty="0"/>
          </a:p>
          <a:p>
            <a:pPr marL="350837" indent="-342900">
              <a:buFont typeface="Arial" panose="020B0604020202020204" pitchFamily="34" charset="0"/>
              <a:buChar char="•"/>
            </a:pPr>
            <a:endParaRPr lang="en-US" sz="2200" dirty="0"/>
          </a:p>
          <a:p>
            <a:pPr marL="350837" indent="-342900">
              <a:buFont typeface="Arial" panose="020B0604020202020204" pitchFamily="34" charset="0"/>
              <a:buChar char="•"/>
            </a:pPr>
            <a:r>
              <a:rPr lang="en-US" sz="2200" dirty="0"/>
              <a:t>Replace Windows</a:t>
            </a:r>
          </a:p>
          <a:p>
            <a:pPr marL="350837" indent="-342900">
              <a:buFont typeface="Arial" panose="020B0604020202020204" pitchFamily="34" charset="0"/>
              <a:buChar char="•"/>
            </a:pPr>
            <a:r>
              <a:rPr lang="en-US" sz="2200" dirty="0"/>
              <a:t>Replace Roofs</a:t>
            </a:r>
          </a:p>
          <a:p>
            <a:pPr marL="350837" indent="-342900">
              <a:buFont typeface="Arial" panose="020B0604020202020204" pitchFamily="34" charset="0"/>
              <a:buChar char="•"/>
            </a:pPr>
            <a:endParaRPr lang="en-US" sz="2200" dirty="0"/>
          </a:p>
          <a:p>
            <a:pPr marL="350837" indent="-342900">
              <a:buFont typeface="Arial" panose="020B0604020202020204" pitchFamily="34" charset="0"/>
              <a:buChar char="•"/>
            </a:pPr>
            <a:endParaRPr lang="en-US" sz="2200" dirty="0"/>
          </a:p>
        </p:txBody>
      </p:sp>
      <p:graphicFrame>
        <p:nvGraphicFramePr>
          <p:cNvPr id="4" name="Table 3">
            <a:extLst>
              <a:ext uri="{FF2B5EF4-FFF2-40B4-BE49-F238E27FC236}">
                <a16:creationId xmlns:a16="http://schemas.microsoft.com/office/drawing/2014/main" id="{C205F190-1C38-D539-9821-E97427C8EC9D}"/>
              </a:ext>
            </a:extLst>
          </p:cNvPr>
          <p:cNvGraphicFramePr>
            <a:graphicFrameLocks noGrp="1"/>
          </p:cNvGraphicFramePr>
          <p:nvPr/>
        </p:nvGraphicFramePr>
        <p:xfrm>
          <a:off x="609600" y="1216805"/>
          <a:ext cx="8445503" cy="1762125"/>
        </p:xfrm>
        <a:graphic>
          <a:graphicData uri="http://schemas.openxmlformats.org/drawingml/2006/table">
            <a:tbl>
              <a:tblPr/>
              <a:tblGrid>
                <a:gridCol w="1894763">
                  <a:extLst>
                    <a:ext uri="{9D8B030D-6E8A-4147-A177-3AD203B41FA5}">
                      <a16:colId xmlns:a16="http://schemas.microsoft.com/office/drawing/2014/main" val="2581278128"/>
                    </a:ext>
                  </a:extLst>
                </a:gridCol>
                <a:gridCol w="1091790">
                  <a:extLst>
                    <a:ext uri="{9D8B030D-6E8A-4147-A177-3AD203B41FA5}">
                      <a16:colId xmlns:a16="http://schemas.microsoft.com/office/drawing/2014/main" val="1563590767"/>
                    </a:ext>
                  </a:extLst>
                </a:gridCol>
                <a:gridCol w="1091790">
                  <a:extLst>
                    <a:ext uri="{9D8B030D-6E8A-4147-A177-3AD203B41FA5}">
                      <a16:colId xmlns:a16="http://schemas.microsoft.com/office/drawing/2014/main" val="3181148475"/>
                    </a:ext>
                  </a:extLst>
                </a:gridCol>
                <a:gridCol w="1091790">
                  <a:extLst>
                    <a:ext uri="{9D8B030D-6E8A-4147-A177-3AD203B41FA5}">
                      <a16:colId xmlns:a16="http://schemas.microsoft.com/office/drawing/2014/main" val="1376633914"/>
                    </a:ext>
                  </a:extLst>
                </a:gridCol>
                <a:gridCol w="1091790">
                  <a:extLst>
                    <a:ext uri="{9D8B030D-6E8A-4147-A177-3AD203B41FA5}">
                      <a16:colId xmlns:a16="http://schemas.microsoft.com/office/drawing/2014/main" val="344213240"/>
                    </a:ext>
                  </a:extLst>
                </a:gridCol>
                <a:gridCol w="1091790">
                  <a:extLst>
                    <a:ext uri="{9D8B030D-6E8A-4147-A177-3AD203B41FA5}">
                      <a16:colId xmlns:a16="http://schemas.microsoft.com/office/drawing/2014/main" val="2167530839"/>
                    </a:ext>
                  </a:extLst>
                </a:gridCol>
                <a:gridCol w="1091790">
                  <a:extLst>
                    <a:ext uri="{9D8B030D-6E8A-4147-A177-3AD203B41FA5}">
                      <a16:colId xmlns:a16="http://schemas.microsoft.com/office/drawing/2014/main" val="1292048787"/>
                    </a:ext>
                  </a:extLst>
                </a:gridCol>
              </a:tblGrid>
              <a:tr h="962025">
                <a:tc>
                  <a:txBody>
                    <a:bodyPr/>
                    <a:lstStyle/>
                    <a:p>
                      <a:pPr algn="ctr" fontAlgn="ctr"/>
                      <a:r>
                        <a:rPr lang="en-US" sz="1400" b="1" i="0" u="none" strike="noStrike" dirty="0">
                          <a:solidFill>
                            <a:srgbClr val="FFFFFF"/>
                          </a:solidFill>
                          <a:effectLst/>
                          <a:latin typeface="Calibri" panose="020F0502020204030204" pitchFamily="34" charset="0"/>
                        </a:rPr>
                        <a:t>Options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a:solidFill>
                            <a:srgbClr val="FFFFFF"/>
                          </a:solidFill>
                          <a:effectLst/>
                          <a:latin typeface="Calibri" panose="020F0502020204030204" pitchFamily="34" charset="0"/>
                        </a:rPr>
                        <a:t>Project Costs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a:solidFill>
                            <a:srgbClr val="FFFFFF"/>
                          </a:solidFill>
                          <a:effectLst/>
                          <a:latin typeface="Calibri" panose="020F0502020204030204" pitchFamily="34" charset="0"/>
                        </a:rPr>
                        <a:t>Utility Savings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dirty="0">
                          <a:solidFill>
                            <a:srgbClr val="FFFFFF"/>
                          </a:solidFill>
                          <a:effectLst/>
                          <a:latin typeface="Calibri" panose="020F0502020204030204" pitchFamily="34" charset="0"/>
                        </a:rPr>
                        <a:t>O&amp;M Savings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a:solidFill>
                            <a:srgbClr val="FFFFFF"/>
                          </a:solidFill>
                          <a:effectLst/>
                          <a:latin typeface="Calibri" panose="020F0502020204030204" pitchFamily="34" charset="0"/>
                        </a:rPr>
                        <a:t>Capital Contribution Req'd for 15 Yr Payback</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a:solidFill>
                            <a:srgbClr val="FFFFFF"/>
                          </a:solidFill>
                          <a:effectLst/>
                          <a:latin typeface="Calibri" panose="020F0502020204030204" pitchFamily="34" charset="0"/>
                        </a:rPr>
                        <a:t>SPB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400" b="1" i="0" u="none" strike="noStrike">
                          <a:solidFill>
                            <a:srgbClr val="FFFFFF"/>
                          </a:solidFill>
                          <a:effectLst/>
                          <a:latin typeface="Calibri" panose="020F0502020204030204" pitchFamily="34" charset="0"/>
                        </a:rPr>
                        <a:t>% Carbon Reduction</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3567215420"/>
                  </a:ext>
                </a:extLst>
              </a:tr>
              <a:tr h="200025">
                <a:tc>
                  <a:txBody>
                    <a:bodyPr/>
                    <a:lstStyle/>
                    <a:p>
                      <a:pPr algn="l" fontAlgn="b"/>
                      <a:r>
                        <a:rPr lang="en-US" sz="1100" b="1" i="0" u="none" strike="noStrike">
                          <a:solidFill>
                            <a:srgbClr val="000000"/>
                          </a:solidFill>
                          <a:effectLst/>
                          <a:latin typeface="Calibri" panose="020F0502020204030204" pitchFamily="34" charset="0"/>
                        </a:rPr>
                        <a:t>Total for Projects in Option 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10,365,000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534,000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167,000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14.8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2082774"/>
                  </a:ext>
                </a:extLst>
              </a:tr>
              <a:tr h="200025">
                <a:tc>
                  <a:txBody>
                    <a:bodyPr/>
                    <a:lstStyle/>
                    <a:p>
                      <a:pPr algn="l" fontAlgn="b"/>
                      <a:r>
                        <a:rPr lang="en-US" sz="1100" b="1" i="0" u="none" strike="noStrike">
                          <a:solidFill>
                            <a:srgbClr val="000000"/>
                          </a:solidFill>
                          <a:effectLst/>
                          <a:latin typeface="Calibri" panose="020F0502020204030204" pitchFamily="34" charset="0"/>
                        </a:rPr>
                        <a:t>Total for Projects in Option B</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14,630,000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579,000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192,000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3,069,000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15.0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0463701"/>
                  </a:ext>
                </a:extLst>
              </a:tr>
              <a:tr h="200025">
                <a:tc>
                  <a:txBody>
                    <a:bodyPr/>
                    <a:lstStyle/>
                    <a:p>
                      <a:pPr algn="l" fontAlgn="b"/>
                      <a:r>
                        <a:rPr lang="en-US" sz="1100" b="1" i="0" u="none" strike="noStrike">
                          <a:solidFill>
                            <a:srgbClr val="000000"/>
                          </a:solidFill>
                          <a:effectLst/>
                          <a:latin typeface="Calibri" panose="020F0502020204030204" pitchFamily="34" charset="0"/>
                        </a:rPr>
                        <a:t>Total for Projects in Option C</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33,737,000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641,000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254,000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20,315,000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15.0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2803818"/>
                  </a:ext>
                </a:extLst>
              </a:tr>
              <a:tr h="200025">
                <a:tc>
                  <a:txBody>
                    <a:bodyPr/>
                    <a:lstStyle/>
                    <a:p>
                      <a:pPr algn="l" fontAlgn="b"/>
                      <a:r>
                        <a:rPr lang="en-US" sz="1100" b="1" i="0" u="none" strike="noStrike">
                          <a:solidFill>
                            <a:srgbClr val="000000"/>
                          </a:solidFill>
                          <a:effectLst/>
                          <a:latin typeface="Calibri" panose="020F0502020204030204" pitchFamily="34" charset="0"/>
                        </a:rPr>
                        <a:t>Total for Projects in Option 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42,193,000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 $                689,000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254,000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28,055,000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15.0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7439429"/>
                  </a:ext>
                </a:extLst>
              </a:tr>
            </a:tbl>
          </a:graphicData>
        </a:graphic>
      </p:graphicFrame>
      <p:sp>
        <p:nvSpPr>
          <p:cNvPr id="5" name="Rectangle 4">
            <a:extLst>
              <a:ext uri="{FF2B5EF4-FFF2-40B4-BE49-F238E27FC236}">
                <a16:creationId xmlns:a16="http://schemas.microsoft.com/office/drawing/2014/main" id="{29F8F05A-768E-670D-0476-1A3EE00534DC}"/>
              </a:ext>
            </a:extLst>
          </p:cNvPr>
          <p:cNvSpPr/>
          <p:nvPr/>
        </p:nvSpPr>
        <p:spPr>
          <a:xfrm>
            <a:off x="510575" y="2751581"/>
            <a:ext cx="8643552" cy="284205"/>
          </a:xfrm>
          <a:prstGeom prst="rect">
            <a:avLst/>
          </a:prstGeom>
          <a:noFill/>
          <a:ln w="4762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5A6993F-C5A7-FD63-4DE4-68E6BF7D949E}"/>
              </a:ext>
            </a:extLst>
          </p:cNvPr>
          <p:cNvSpPr txBox="1"/>
          <p:nvPr/>
        </p:nvSpPr>
        <p:spPr>
          <a:xfrm>
            <a:off x="9151897" y="1216805"/>
            <a:ext cx="2884771" cy="3908762"/>
          </a:xfrm>
          <a:prstGeom prst="rect">
            <a:avLst/>
          </a:prstGeom>
          <a:noFill/>
        </p:spPr>
        <p:txBody>
          <a:bodyPr wrap="square" numCol="1">
            <a:spAutoFit/>
          </a:bodyPr>
          <a:lstStyle/>
          <a:p>
            <a:pPr marL="7937" defTabSz="457200">
              <a:spcBef>
                <a:spcPts val="600"/>
              </a:spcBef>
              <a:buClr>
                <a:schemeClr val="tx2"/>
              </a:buClr>
              <a:buSzPct val="110000"/>
            </a:pPr>
            <a:r>
              <a:rPr lang="en-US" sz="2400" b="1" dirty="0">
                <a:solidFill>
                  <a:schemeClr val="tx2"/>
                </a:solidFill>
                <a:latin typeface="Arial" panose="020B0604020202020204" pitchFamily="34" charset="0"/>
                <a:cs typeface="Arial" panose="020B0604020202020204" pitchFamily="34" charset="0"/>
              </a:rPr>
              <a:t>Benefits</a:t>
            </a:r>
          </a:p>
          <a:p>
            <a:pPr marL="350837" indent="-342900">
              <a:buFont typeface="Arial" panose="020B0604020202020204" pitchFamily="34" charset="0"/>
              <a:buChar char="•"/>
            </a:pPr>
            <a:r>
              <a:rPr lang="en-US" sz="2000" dirty="0"/>
              <a:t>Funded via : </a:t>
            </a:r>
          </a:p>
          <a:p>
            <a:pPr marL="808037" lvl="1" indent="-342900">
              <a:buFont typeface="Arial" panose="020B0604020202020204" pitchFamily="34" charset="0"/>
              <a:buChar char="•"/>
            </a:pPr>
            <a:r>
              <a:rPr lang="en-US" sz="2000" dirty="0"/>
              <a:t>Energy Savings</a:t>
            </a:r>
          </a:p>
          <a:p>
            <a:pPr marL="808037" lvl="1" indent="-342900">
              <a:buFont typeface="Arial" panose="020B0604020202020204" pitchFamily="34" charset="0"/>
              <a:buChar char="•"/>
            </a:pPr>
            <a:r>
              <a:rPr lang="en-US" sz="2000" dirty="0"/>
              <a:t>O&amp;M Savings</a:t>
            </a:r>
          </a:p>
          <a:p>
            <a:pPr marL="808037" lvl="1" indent="-342900">
              <a:buFont typeface="Arial" panose="020B0604020202020204" pitchFamily="34" charset="0"/>
              <a:buChar char="•"/>
            </a:pPr>
            <a:r>
              <a:rPr lang="en-US" sz="2000" dirty="0"/>
              <a:t>Capital Contribution</a:t>
            </a:r>
          </a:p>
          <a:p>
            <a:pPr marL="350837" indent="-342900">
              <a:buFont typeface="Arial" panose="020B0604020202020204" pitchFamily="34" charset="0"/>
              <a:buChar char="•"/>
            </a:pPr>
            <a:r>
              <a:rPr lang="en-US" sz="2400" b="1" dirty="0">
                <a:solidFill>
                  <a:srgbClr val="0033CC"/>
                </a:solidFill>
              </a:rPr>
              <a:t>20%</a:t>
            </a:r>
            <a:r>
              <a:rPr lang="en-US" sz="2000" dirty="0"/>
              <a:t> Reduction in Energy</a:t>
            </a:r>
          </a:p>
          <a:p>
            <a:pPr marL="350837" indent="-342900">
              <a:buFont typeface="Arial" panose="020B0604020202020204" pitchFamily="34" charset="0"/>
              <a:buChar char="•"/>
            </a:pPr>
            <a:r>
              <a:rPr lang="en-US" sz="2000" dirty="0"/>
              <a:t>24% Reduction in Carbon</a:t>
            </a:r>
          </a:p>
          <a:p>
            <a:pPr marL="350837" indent="-342900">
              <a:buFont typeface="Arial" panose="020B0604020202020204" pitchFamily="34" charset="0"/>
              <a:buChar char="•"/>
            </a:pPr>
            <a:r>
              <a:rPr lang="en-US" sz="2000" b="1" u="sng" dirty="0">
                <a:solidFill>
                  <a:srgbClr val="00853F"/>
                </a:solidFill>
              </a:rPr>
              <a:t>$14.2M Paid from Savings</a:t>
            </a:r>
          </a:p>
        </p:txBody>
      </p:sp>
      <p:sp>
        <p:nvSpPr>
          <p:cNvPr id="8" name="TextBox 7">
            <a:extLst>
              <a:ext uri="{FF2B5EF4-FFF2-40B4-BE49-F238E27FC236}">
                <a16:creationId xmlns:a16="http://schemas.microsoft.com/office/drawing/2014/main" id="{CB39D475-7340-CE53-B2F5-88A068391BAE}"/>
              </a:ext>
            </a:extLst>
          </p:cNvPr>
          <p:cNvSpPr txBox="1"/>
          <p:nvPr/>
        </p:nvSpPr>
        <p:spPr>
          <a:xfrm>
            <a:off x="510574" y="3298652"/>
            <a:ext cx="1709057" cy="738664"/>
          </a:xfrm>
          <a:prstGeom prst="rect">
            <a:avLst/>
          </a:prstGeom>
          <a:noFill/>
        </p:spPr>
        <p:txBody>
          <a:bodyPr wrap="square" rtlCol="0">
            <a:spAutoFit/>
          </a:bodyPr>
          <a:lstStyle/>
          <a:p>
            <a:r>
              <a:rPr lang="en-US" sz="2400" b="1" dirty="0">
                <a:solidFill>
                  <a:schemeClr val="tx2"/>
                </a:solidFill>
                <a:latin typeface="Arial" panose="020B0604020202020204" pitchFamily="34" charset="0"/>
                <a:cs typeface="Arial" panose="020B0604020202020204" pitchFamily="34" charset="0"/>
              </a:rPr>
              <a:t>Option D:</a:t>
            </a:r>
          </a:p>
          <a:p>
            <a:endParaRPr lang="en-US" dirty="0"/>
          </a:p>
        </p:txBody>
      </p:sp>
    </p:spTree>
    <p:extLst>
      <p:ext uri="{BB962C8B-B14F-4D97-AF65-F5344CB8AC3E}">
        <p14:creationId xmlns:p14="http://schemas.microsoft.com/office/powerpoint/2010/main" val="271082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AF9F6CF-422F-48B8-BEC4-307CBBCE85E8}"/>
              </a:ext>
            </a:extLst>
          </p:cNvPr>
          <p:cNvSpPr>
            <a:spLocks noGrp="1"/>
          </p:cNvSpPr>
          <p:nvPr>
            <p:ph type="title"/>
          </p:nvPr>
        </p:nvSpPr>
        <p:spPr>
          <a:xfrm>
            <a:off x="273538" y="203150"/>
            <a:ext cx="7020892" cy="441445"/>
          </a:xfrm>
        </p:spPr>
        <p:txBody>
          <a:bodyPr/>
          <a:lstStyle/>
          <a:p>
            <a:pPr>
              <a:spcBef>
                <a:spcPts val="900"/>
              </a:spcBef>
              <a:spcAft>
                <a:spcPts val="1800"/>
              </a:spcAft>
            </a:pPr>
            <a:r>
              <a:rPr lang="en-US" sz="3200" spc="100" dirty="0"/>
              <a:t>North Dakota Enabling Legislation</a:t>
            </a:r>
            <a:br>
              <a:rPr lang="en-US" dirty="0"/>
            </a:br>
            <a:br>
              <a:rPr lang="en-US" sz="1350" dirty="0"/>
            </a:br>
            <a:endParaRPr lang="en-US" dirty="0"/>
          </a:p>
        </p:txBody>
      </p:sp>
      <p:sp>
        <p:nvSpPr>
          <p:cNvPr id="11" name="Text Placeholder 10">
            <a:extLst>
              <a:ext uri="{FF2B5EF4-FFF2-40B4-BE49-F238E27FC236}">
                <a16:creationId xmlns:a16="http://schemas.microsoft.com/office/drawing/2014/main" id="{0FA8C432-12DE-43DC-9D59-33B5AFC8E5AC}"/>
              </a:ext>
            </a:extLst>
          </p:cNvPr>
          <p:cNvSpPr>
            <a:spLocks noGrp="1"/>
          </p:cNvSpPr>
          <p:nvPr>
            <p:ph type="body" sz="quarter" idx="13"/>
          </p:nvPr>
        </p:nvSpPr>
        <p:spPr>
          <a:xfrm>
            <a:off x="7877908" y="938286"/>
            <a:ext cx="4181230" cy="3399496"/>
          </a:xfrm>
        </p:spPr>
        <p:txBody>
          <a:bodyPr/>
          <a:lstStyle/>
          <a:p>
            <a:pPr marL="287338" indent="-282575">
              <a:buFont typeface="Wingdings" panose="05000000000000000000" pitchFamily="2" charset="2"/>
              <a:buChar char="Ø"/>
            </a:pPr>
            <a:r>
              <a:rPr lang="en-US" sz="1800" dirty="0"/>
              <a:t>Allows projects to be financed  - 3</a:t>
            </a:r>
            <a:r>
              <a:rPr lang="en-US" sz="1800" baseline="30000" dirty="0"/>
              <a:t>rd</a:t>
            </a:r>
            <a:r>
              <a:rPr lang="en-US" sz="1800" dirty="0"/>
              <a:t> party</a:t>
            </a:r>
          </a:p>
          <a:p>
            <a:pPr marL="287338" indent="-282575">
              <a:buFont typeface="Wingdings" panose="05000000000000000000" pitchFamily="2" charset="2"/>
              <a:buChar char="Ø"/>
            </a:pPr>
            <a:r>
              <a:rPr lang="en-US" sz="1800" dirty="0"/>
              <a:t>Ameresco to apply for available grants, utility rebates, local and other incentives, on District’s behalf</a:t>
            </a:r>
          </a:p>
          <a:p>
            <a:pPr marL="287338" indent="-282575">
              <a:buFont typeface="Wingdings" panose="05000000000000000000" pitchFamily="2" charset="2"/>
              <a:buChar char="Ø"/>
            </a:pPr>
            <a:r>
              <a:rPr lang="en-US" sz="1800" dirty="0"/>
              <a:t>Projects may self-fund with guaranteed cost savings or bundled with longer payback infrastructure needs</a:t>
            </a:r>
          </a:p>
          <a:p>
            <a:pPr marL="287338" indent="-282575">
              <a:buFont typeface="Wingdings" panose="05000000000000000000" pitchFamily="2" charset="2"/>
              <a:buChar char="Ø"/>
            </a:pPr>
            <a:r>
              <a:rPr lang="en-US" sz="1800" dirty="0"/>
              <a:t>Cost savings are guaranteed by Ameresco</a:t>
            </a:r>
          </a:p>
          <a:p>
            <a:pPr marL="287338" indent="-282575">
              <a:buFont typeface="Wingdings" panose="05000000000000000000" pitchFamily="2" charset="2"/>
              <a:buChar char="Ø"/>
            </a:pPr>
            <a:r>
              <a:rPr lang="en-US" sz="1800" dirty="0"/>
              <a:t>Project Risk transferred to Ameresco</a:t>
            </a:r>
          </a:p>
          <a:p>
            <a:pPr marL="220265" indent="-214313">
              <a:buFont typeface="Wingdings" panose="05000000000000000000" pitchFamily="2" charset="2"/>
              <a:buChar char="Ø"/>
            </a:pPr>
            <a:endParaRPr lang="en-US" sz="1200" dirty="0"/>
          </a:p>
        </p:txBody>
      </p:sp>
      <p:sp>
        <p:nvSpPr>
          <p:cNvPr id="14" name="Text Placeholder 13">
            <a:extLst>
              <a:ext uri="{FF2B5EF4-FFF2-40B4-BE49-F238E27FC236}">
                <a16:creationId xmlns:a16="http://schemas.microsoft.com/office/drawing/2014/main" id="{FEB1E866-F0CE-4106-9E9B-BF805693591E}"/>
              </a:ext>
            </a:extLst>
          </p:cNvPr>
          <p:cNvSpPr>
            <a:spLocks noGrp="1"/>
          </p:cNvSpPr>
          <p:nvPr>
            <p:ph type="body" sz="quarter" idx="16"/>
          </p:nvPr>
        </p:nvSpPr>
        <p:spPr>
          <a:xfrm>
            <a:off x="273538" y="1796960"/>
            <a:ext cx="7020892" cy="3486634"/>
          </a:xfrm>
        </p:spPr>
        <p:txBody>
          <a:bodyPr/>
          <a:lstStyle/>
          <a:p>
            <a:pPr marL="5953" indent="0">
              <a:lnSpc>
                <a:spcPct val="110000"/>
              </a:lnSpc>
              <a:spcAft>
                <a:spcPct val="0"/>
              </a:spcAft>
              <a:buNone/>
            </a:pPr>
            <a:r>
              <a:rPr lang="en-US" sz="1900" dirty="0">
                <a:solidFill>
                  <a:schemeClr val="tx2">
                    <a:lumMod val="50000"/>
                  </a:schemeClr>
                </a:solidFill>
                <a:latin typeface="+mn-lt"/>
              </a:rPr>
              <a:t>The Legislature gave North Dakota School Districts a procurement tool to combine multiple, comprehensive infrastructure improvements into one turn-key project. The Century Code allows Customers to:</a:t>
            </a:r>
          </a:p>
          <a:p>
            <a:pPr marL="557213" lvl="1" indent="-214313">
              <a:spcBef>
                <a:spcPts val="600"/>
              </a:spcBef>
              <a:spcAft>
                <a:spcPts val="0"/>
              </a:spcAft>
              <a:buClr>
                <a:srgbClr val="0065A4"/>
              </a:buClr>
              <a:buFont typeface="Arial" panose="020B0604020202020204" pitchFamily="34" charset="0"/>
              <a:buChar char="•"/>
            </a:pPr>
            <a:r>
              <a:rPr lang="en-US" sz="1900" b="1" dirty="0">
                <a:solidFill>
                  <a:schemeClr val="accent1"/>
                </a:solidFill>
                <a:latin typeface="+mn-lt"/>
                <a:cs typeface="Calibri" panose="020F0502020204030204" pitchFamily="34" charset="0"/>
              </a:rPr>
              <a:t>Reduce Utility Costs</a:t>
            </a:r>
          </a:p>
          <a:p>
            <a:pPr marL="557213" lvl="1" indent="-214313">
              <a:spcBef>
                <a:spcPts val="600"/>
              </a:spcBef>
              <a:spcAft>
                <a:spcPts val="0"/>
              </a:spcAft>
              <a:buClr>
                <a:srgbClr val="0065A4"/>
              </a:buClr>
              <a:buFont typeface="Arial" panose="020B0604020202020204" pitchFamily="34" charset="0"/>
              <a:buChar char="•"/>
            </a:pPr>
            <a:r>
              <a:rPr lang="en-US" sz="1900" b="1" dirty="0">
                <a:solidFill>
                  <a:schemeClr val="accent1"/>
                </a:solidFill>
                <a:latin typeface="+mn-lt"/>
                <a:cs typeface="Calibri" panose="020F0502020204030204" pitchFamily="34" charset="0"/>
              </a:rPr>
              <a:t>Reduce Operational Costs</a:t>
            </a:r>
          </a:p>
          <a:p>
            <a:pPr marL="557213" lvl="1" indent="-214313">
              <a:spcBef>
                <a:spcPts val="600"/>
              </a:spcBef>
              <a:spcAft>
                <a:spcPts val="0"/>
              </a:spcAft>
              <a:buClr>
                <a:srgbClr val="0065A4"/>
              </a:buClr>
              <a:buFont typeface="Arial" panose="020B0604020202020204" pitchFamily="34" charset="0"/>
              <a:buChar char="•"/>
            </a:pPr>
            <a:r>
              <a:rPr lang="en-US" sz="1900" b="1" dirty="0">
                <a:solidFill>
                  <a:schemeClr val="accent1"/>
                </a:solidFill>
                <a:latin typeface="+mn-lt"/>
                <a:cs typeface="Calibri" panose="020F0502020204030204" pitchFamily="34" charset="0"/>
              </a:rPr>
              <a:t>Modernize Infrastructure</a:t>
            </a:r>
          </a:p>
          <a:p>
            <a:pPr marL="557213" lvl="1" indent="-214313">
              <a:spcBef>
                <a:spcPts val="600"/>
              </a:spcBef>
              <a:spcAft>
                <a:spcPts val="0"/>
              </a:spcAft>
              <a:buClr>
                <a:srgbClr val="0065A4"/>
              </a:buClr>
              <a:buFont typeface="Arial" panose="020B0604020202020204" pitchFamily="34" charset="0"/>
              <a:buChar char="•"/>
            </a:pPr>
            <a:r>
              <a:rPr lang="en-US" sz="1900" b="1" dirty="0">
                <a:solidFill>
                  <a:schemeClr val="accent1"/>
                </a:solidFill>
                <a:latin typeface="+mn-lt"/>
                <a:cs typeface="Calibri" panose="020F0502020204030204" pitchFamily="34" charset="0"/>
              </a:rPr>
              <a:t>Improve the Indoor Air Quality in Public Spaces</a:t>
            </a:r>
          </a:p>
          <a:p>
            <a:pPr marL="557213" lvl="1" indent="-214313">
              <a:spcBef>
                <a:spcPts val="600"/>
              </a:spcBef>
              <a:spcAft>
                <a:spcPts val="0"/>
              </a:spcAft>
              <a:buClr>
                <a:srgbClr val="0065A4"/>
              </a:buClr>
              <a:buFont typeface="Arial" panose="020B0604020202020204" pitchFamily="34" charset="0"/>
              <a:buChar char="•"/>
            </a:pPr>
            <a:r>
              <a:rPr lang="en-US" sz="1900" b="1" dirty="0">
                <a:solidFill>
                  <a:schemeClr val="accent1"/>
                </a:solidFill>
                <a:latin typeface="+mn-lt"/>
                <a:cs typeface="Calibri" panose="020F0502020204030204" pitchFamily="34" charset="0"/>
              </a:rPr>
              <a:t>Provide Districts with an alternative method to “get things done”</a:t>
            </a:r>
          </a:p>
          <a:p>
            <a:pPr marL="130969" indent="0">
              <a:lnSpc>
                <a:spcPct val="110000"/>
              </a:lnSpc>
              <a:spcBef>
                <a:spcPct val="35000"/>
              </a:spcBef>
              <a:spcAft>
                <a:spcPct val="30000"/>
              </a:spcAft>
              <a:buNone/>
            </a:pPr>
            <a:r>
              <a:rPr lang="en-US" sz="1900" dirty="0">
                <a:solidFill>
                  <a:schemeClr val="tx2">
                    <a:lumMod val="50000"/>
                  </a:schemeClr>
                </a:solidFill>
                <a:latin typeface="+mn-lt"/>
              </a:rPr>
              <a:t>Since inception, multi million(s)-dollar projects have been completed across North Dakota</a:t>
            </a:r>
            <a:endParaRPr lang="en-US" sz="1900" dirty="0"/>
          </a:p>
        </p:txBody>
      </p:sp>
      <p:sp>
        <p:nvSpPr>
          <p:cNvPr id="7" name="Slide Number Placeholder 6">
            <a:extLst>
              <a:ext uri="{FF2B5EF4-FFF2-40B4-BE49-F238E27FC236}">
                <a16:creationId xmlns:a16="http://schemas.microsoft.com/office/drawing/2014/main" id="{3C45A39B-4F46-4C72-A7C3-DB8CA98D1B13}"/>
              </a:ext>
            </a:extLst>
          </p:cNvPr>
          <p:cNvSpPr>
            <a:spLocks noGrp="1"/>
          </p:cNvSpPr>
          <p:nvPr>
            <p:ph type="sldNum" sz="quarter" idx="10"/>
          </p:nvPr>
        </p:nvSpPr>
        <p:spPr>
          <a:xfrm>
            <a:off x="10100123" y="5558623"/>
            <a:ext cx="346517" cy="273844"/>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825" b="0" i="0" u="none" strike="noStrike" kern="1200" cap="none" spc="0" normalizeH="0" baseline="0" noProof="0">
                <a:ln>
                  <a:noFill/>
                </a:ln>
                <a:solidFill>
                  <a:srgbClr val="FFFFFF"/>
                </a:solidFill>
                <a:effectLst/>
                <a:uLnTx/>
                <a:uFillTx/>
                <a:latin typeface="Arial"/>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34</a:t>
            </a:fld>
            <a:endParaRPr kumimoji="0" lang="en-US" sz="825" b="0"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Picture 7">
            <a:extLst>
              <a:ext uri="{FF2B5EF4-FFF2-40B4-BE49-F238E27FC236}">
                <a16:creationId xmlns:a16="http://schemas.microsoft.com/office/drawing/2014/main" id="{67776BE0-A567-43A8-ADA2-FAF5BAA3680C}"/>
              </a:ext>
            </a:extLst>
          </p:cNvPr>
          <p:cNvPicPr>
            <a:picLocks noChangeAspect="1"/>
          </p:cNvPicPr>
          <p:nvPr/>
        </p:nvPicPr>
        <p:blipFill>
          <a:blip r:embed="rId2"/>
          <a:stretch>
            <a:fillRect/>
          </a:stretch>
        </p:blipFill>
        <p:spPr>
          <a:xfrm>
            <a:off x="8711037" y="4773814"/>
            <a:ext cx="2514971" cy="1421763"/>
          </a:xfrm>
          <a:prstGeom prst="rect">
            <a:avLst/>
          </a:prstGeom>
        </p:spPr>
      </p:pic>
      <p:sp>
        <p:nvSpPr>
          <p:cNvPr id="5" name="Text Placeholder 4">
            <a:extLst>
              <a:ext uri="{FF2B5EF4-FFF2-40B4-BE49-F238E27FC236}">
                <a16:creationId xmlns:a16="http://schemas.microsoft.com/office/drawing/2014/main" id="{1373E3C1-6E85-441F-8428-8F182336F4A0}"/>
              </a:ext>
            </a:extLst>
          </p:cNvPr>
          <p:cNvSpPr>
            <a:spLocks noGrp="1"/>
          </p:cNvSpPr>
          <p:nvPr>
            <p:ph type="body" sz="quarter" idx="14"/>
          </p:nvPr>
        </p:nvSpPr>
        <p:spPr>
          <a:xfrm>
            <a:off x="7958954" y="203150"/>
            <a:ext cx="3623446" cy="349267"/>
          </a:xfrm>
        </p:spPr>
        <p:txBody>
          <a:bodyPr/>
          <a:lstStyle/>
          <a:p>
            <a:pPr algn="ctr"/>
            <a:r>
              <a:rPr lang="en-US" sz="3200" b="0" spc="100" dirty="0">
                <a:latin typeface="Arial" charset="0"/>
                <a:cs typeface="Arial" charset="0"/>
              </a:rPr>
              <a:t>Project Benefits</a:t>
            </a:r>
          </a:p>
        </p:txBody>
      </p:sp>
      <p:cxnSp>
        <p:nvCxnSpPr>
          <p:cNvPr id="3" name="Straight Connector 2">
            <a:extLst>
              <a:ext uri="{FF2B5EF4-FFF2-40B4-BE49-F238E27FC236}">
                <a16:creationId xmlns:a16="http://schemas.microsoft.com/office/drawing/2014/main" id="{7A14F625-3904-4632-BE3E-E9073B2CE360}"/>
              </a:ext>
            </a:extLst>
          </p:cNvPr>
          <p:cNvCxnSpPr>
            <a:cxnSpLocks/>
          </p:cNvCxnSpPr>
          <p:nvPr/>
        </p:nvCxnSpPr>
        <p:spPr>
          <a:xfrm>
            <a:off x="765035" y="797990"/>
            <a:ext cx="6260102"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B6A471C0-8838-4363-851F-2071624476A5}"/>
              </a:ext>
            </a:extLst>
          </p:cNvPr>
          <p:cNvSpPr txBox="1"/>
          <p:nvPr/>
        </p:nvSpPr>
        <p:spPr>
          <a:xfrm>
            <a:off x="273538" y="932644"/>
            <a:ext cx="7437133"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75" normalizeH="0" baseline="0" noProof="0" dirty="0">
                <a:ln>
                  <a:noFill/>
                </a:ln>
                <a:solidFill>
                  <a:srgbClr val="0065A4"/>
                </a:solidFill>
                <a:effectLst/>
                <a:uLnTx/>
                <a:uFillTx/>
                <a:latin typeface="Arial" charset="0"/>
                <a:ea typeface="+mn-ea"/>
                <a:cs typeface="Arial" charset="0"/>
              </a:rPr>
              <a:t>North Dakota Century Code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75" normalizeH="0" baseline="0" noProof="0" dirty="0">
                <a:ln>
                  <a:noFill/>
                </a:ln>
                <a:solidFill>
                  <a:srgbClr val="0065A4"/>
                </a:solidFill>
                <a:effectLst/>
                <a:uLnTx/>
                <a:uFillTx/>
                <a:latin typeface="Arial" charset="0"/>
                <a:ea typeface="+mn-ea"/>
                <a:cs typeface="Arial" charset="0"/>
              </a:rPr>
              <a:t>§48-05-11 Guaranteed Energy Savings Contracts</a:t>
            </a:r>
          </a:p>
        </p:txBody>
      </p:sp>
      <p:sp>
        <p:nvSpPr>
          <p:cNvPr id="2" name="Slide Number Placeholder 2">
            <a:extLst>
              <a:ext uri="{FF2B5EF4-FFF2-40B4-BE49-F238E27FC236}">
                <a16:creationId xmlns:a16="http://schemas.microsoft.com/office/drawing/2014/main" id="{E0DF2737-AE0C-9FBA-043B-1184865D630F}"/>
              </a:ext>
            </a:extLst>
          </p:cNvPr>
          <p:cNvSpPr txBox="1">
            <a:spLocks/>
          </p:cNvSpPr>
          <p:nvPr/>
        </p:nvSpPr>
        <p:spPr>
          <a:xfrm>
            <a:off x="10100123" y="6268499"/>
            <a:ext cx="346517" cy="365125"/>
          </a:xfrm>
          <a:prstGeom prst="rect">
            <a:avLst/>
          </a:prstGeom>
        </p:spPr>
        <p:txBody>
          <a:bodyPr vert="horz" lIns="91440" tIns="45720" rIns="91440" bIns="45720" rtlCol="0" anchor="ctr"/>
          <a:lstStyle>
            <a:defPPr>
              <a:defRPr lang="en-US"/>
            </a:defPPr>
            <a:lvl1pPr marL="0" marR="0" indent="0" algn="ctr" defTabSz="685800" rtl="0" eaLnBrk="1" fontAlgn="auto" latinLnBrk="0" hangingPunct="1">
              <a:lnSpc>
                <a:spcPct val="100000"/>
              </a:lnSpc>
              <a:spcBef>
                <a:spcPts val="0"/>
              </a:spcBef>
              <a:spcAft>
                <a:spcPts val="0"/>
              </a:spcAft>
              <a:buClrTx/>
              <a:buSzTx/>
              <a:buFontTx/>
              <a:buNone/>
              <a:tabLst/>
              <a:defRPr sz="825"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825" b="0" i="0" u="none" strike="noStrike" kern="1200" cap="none" spc="0" normalizeH="0" baseline="0" noProof="0">
                <a:ln>
                  <a:noFill/>
                </a:ln>
                <a:solidFill>
                  <a:srgbClr val="FFFFFF"/>
                </a:solidFill>
                <a:effectLst/>
                <a:uLnTx/>
                <a:uFillTx/>
                <a:latin typeface="Arial" charset="0"/>
                <a:ea typeface="+mn-ea"/>
                <a:cs typeface="Arial" charset="0"/>
              </a:rPr>
              <a:pPr marL="0" marR="0" lvl="0" indent="0" algn="ctr" defTabSz="685800" rtl="0" eaLnBrk="1" fontAlgn="auto" latinLnBrk="0" hangingPunct="1">
                <a:lnSpc>
                  <a:spcPct val="100000"/>
                </a:lnSpc>
                <a:spcBef>
                  <a:spcPts val="0"/>
                </a:spcBef>
                <a:spcAft>
                  <a:spcPts val="0"/>
                </a:spcAft>
                <a:buClrTx/>
                <a:buSzTx/>
                <a:buFontTx/>
                <a:buNone/>
                <a:tabLst/>
                <a:defRPr/>
              </a:pPr>
              <a:t>34</a:t>
            </a:fld>
            <a:endParaRPr kumimoji="0" lang="en-US" sz="825"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6293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B8F1C63-1344-4AA1-80B1-77E3F430E65A}"/>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l="6893" r="24039"/>
          <a:stretch/>
        </p:blipFill>
        <p:spPr>
          <a:xfrm>
            <a:off x="7614138" y="-22191"/>
            <a:ext cx="4581037" cy="6919395"/>
          </a:xfrm>
        </p:spPr>
      </p:pic>
      <p:sp>
        <p:nvSpPr>
          <p:cNvPr id="3" name="Text Placeholder 2">
            <a:extLst>
              <a:ext uri="{FF2B5EF4-FFF2-40B4-BE49-F238E27FC236}">
                <a16:creationId xmlns:a16="http://schemas.microsoft.com/office/drawing/2014/main" id="{6A4AE1F5-805D-4C98-9E9D-7D2204728B43}"/>
              </a:ext>
            </a:extLst>
          </p:cNvPr>
          <p:cNvSpPr>
            <a:spLocks noGrp="1"/>
          </p:cNvSpPr>
          <p:nvPr>
            <p:ph type="body" sz="quarter" idx="11"/>
          </p:nvPr>
        </p:nvSpPr>
        <p:spPr/>
        <p:txBody>
          <a:bodyPr>
            <a:normAutofit/>
          </a:bodyPr>
          <a:lstStyle/>
          <a:p>
            <a:r>
              <a:rPr lang="en-US" sz="4000" dirty="0"/>
              <a:t>Feedback &amp; Next Steps</a:t>
            </a:r>
          </a:p>
        </p:txBody>
      </p:sp>
    </p:spTree>
    <p:extLst>
      <p:ext uri="{BB962C8B-B14F-4D97-AF65-F5344CB8AC3E}">
        <p14:creationId xmlns:p14="http://schemas.microsoft.com/office/powerpoint/2010/main" val="339490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AE276D7-10DB-4242-A209-7038B7EEFCC2}"/>
              </a:ext>
            </a:extLst>
          </p:cNvPr>
          <p:cNvSpPr>
            <a:spLocks noGrp="1"/>
          </p:cNvSpPr>
          <p:nvPr>
            <p:ph type="title"/>
          </p:nvPr>
        </p:nvSpPr>
        <p:spPr/>
        <p:txBody>
          <a:bodyPr>
            <a:normAutofit/>
          </a:bodyPr>
          <a:lstStyle/>
          <a:p>
            <a:r>
              <a:rPr lang="en-US" sz="3200" dirty="0"/>
              <a:t>Timeline - Moving Forward</a:t>
            </a:r>
          </a:p>
        </p:txBody>
      </p:sp>
      <p:sp>
        <p:nvSpPr>
          <p:cNvPr id="3" name="Slide Number Placeholder 2">
            <a:extLst>
              <a:ext uri="{FF2B5EF4-FFF2-40B4-BE49-F238E27FC236}">
                <a16:creationId xmlns:a16="http://schemas.microsoft.com/office/drawing/2014/main" id="{9192C1BC-EDFC-4FA4-B07E-5F2145645663}"/>
              </a:ext>
            </a:extLst>
          </p:cNvPr>
          <p:cNvSpPr>
            <a:spLocks noGrp="1"/>
          </p:cNvSpPr>
          <p:nvPr>
            <p:ph type="sldNum" sz="quarter" idx="10"/>
          </p:nvPr>
        </p:nvSpPr>
        <p:spPr>
          <a:xfrm>
            <a:off x="11467576" y="6276975"/>
            <a:ext cx="462023" cy="29527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1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1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026" name="Picture 2" descr="240,452 Handshake Stock Photos, Pictures &amp;amp; Royalty-Free Images - iStock">
            <a:extLst>
              <a:ext uri="{FF2B5EF4-FFF2-40B4-BE49-F238E27FC236}">
                <a16:creationId xmlns:a16="http://schemas.microsoft.com/office/drawing/2014/main" id="{8B6A43C3-8DC7-44C1-B6AA-A4E98AE18AB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93850" y="2158860"/>
            <a:ext cx="11204248" cy="3488683"/>
          </a:xfrm>
          <a:prstGeom prst="rect">
            <a:avLst/>
          </a:prstGeom>
          <a:noFill/>
          <a:effectLst>
            <a:outerShdw blurRad="50800" dist="50800" dir="5400000" algn="ctr" rotWithShape="0">
              <a:srgbClr val="000000">
                <a:alpha val="59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F90EAC6-06A9-458E-844D-4629B7D317C0}"/>
              </a:ext>
            </a:extLst>
          </p:cNvPr>
          <p:cNvSpPr/>
          <p:nvPr/>
        </p:nvSpPr>
        <p:spPr>
          <a:xfrm>
            <a:off x="493849" y="2127390"/>
            <a:ext cx="11204249" cy="3488683"/>
          </a:xfrm>
          <a:prstGeom prst="rect">
            <a:avLst/>
          </a:prstGeom>
          <a:gradFill>
            <a:gsLst>
              <a:gs pos="0">
                <a:srgbClr val="005EA4">
                  <a:alpha val="81961"/>
                </a:srgbClr>
              </a:gs>
              <a:gs pos="100000">
                <a:srgbClr val="679FF9"/>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BE6EDB3F-96D7-43F6-B75F-DF165AEB5D69}"/>
              </a:ext>
            </a:extLst>
          </p:cNvPr>
          <p:cNvSpPr/>
          <p:nvPr/>
        </p:nvSpPr>
        <p:spPr>
          <a:xfrm>
            <a:off x="493850" y="3727049"/>
            <a:ext cx="10857976" cy="289367"/>
          </a:xfrm>
          <a:prstGeom prst="rect">
            <a:avLst/>
          </a:prstGeom>
          <a:gradFill>
            <a:gsLst>
              <a:gs pos="0">
                <a:schemeClr val="bg1">
                  <a:lumMod val="95000"/>
                </a:schemeClr>
              </a:gs>
              <a:gs pos="100000">
                <a:schemeClr val="accent1">
                  <a:tint val="50000"/>
                  <a:shade val="100000"/>
                  <a:satMod val="350000"/>
                </a:schemeClr>
              </a:gs>
            </a:gsLst>
          </a:gradFill>
          <a:effectLst>
            <a:outerShdw blurRad="40000" dist="23000" dir="5400000" rotWithShape="0">
              <a:schemeClr val="bg2">
                <a:lumMod val="20000"/>
                <a:lumOff val="8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Arrow: Pentagon 5">
            <a:extLst>
              <a:ext uri="{FF2B5EF4-FFF2-40B4-BE49-F238E27FC236}">
                <a16:creationId xmlns:a16="http://schemas.microsoft.com/office/drawing/2014/main" id="{F19AA9E7-20E4-4E51-B819-071C3076460E}"/>
              </a:ext>
            </a:extLst>
          </p:cNvPr>
          <p:cNvSpPr/>
          <p:nvPr/>
        </p:nvSpPr>
        <p:spPr>
          <a:xfrm>
            <a:off x="11350900" y="3727049"/>
            <a:ext cx="347199" cy="289367"/>
          </a:xfrm>
          <a:prstGeom prst="homePlate">
            <a:avLst/>
          </a:prstGeom>
          <a:gradFill>
            <a:gsLst>
              <a:gs pos="0">
                <a:schemeClr val="bg1">
                  <a:lumMod val="95000"/>
                </a:schemeClr>
              </a:gs>
              <a:gs pos="100000">
                <a:schemeClr val="accent1">
                  <a:tint val="50000"/>
                  <a:shade val="100000"/>
                  <a:satMod val="350000"/>
                </a:schemeClr>
              </a:gs>
            </a:gsLst>
          </a:gradFill>
          <a:effectLst>
            <a:outerShdw blurRad="40000" dist="23000" dir="5400000" rotWithShape="0">
              <a:schemeClr val="bg2">
                <a:lumMod val="20000"/>
                <a:lumOff val="8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F245E44E-2713-4343-BE6C-4CF74451B7D1}"/>
              </a:ext>
            </a:extLst>
          </p:cNvPr>
          <p:cNvSpPr txBox="1"/>
          <p:nvPr/>
        </p:nvSpPr>
        <p:spPr>
          <a:xfrm>
            <a:off x="820657" y="2249013"/>
            <a:ext cx="1454071"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Concept Meeting</a:t>
            </a:r>
          </a:p>
        </p:txBody>
      </p:sp>
      <p:cxnSp>
        <p:nvCxnSpPr>
          <p:cNvPr id="13" name="Straight Connector 12">
            <a:extLst>
              <a:ext uri="{FF2B5EF4-FFF2-40B4-BE49-F238E27FC236}">
                <a16:creationId xmlns:a16="http://schemas.microsoft.com/office/drawing/2014/main" id="{626D3F0B-916E-4A92-95AD-BFB89BA855A5}"/>
              </a:ext>
            </a:extLst>
          </p:cNvPr>
          <p:cNvCxnSpPr>
            <a:cxnSpLocks/>
          </p:cNvCxnSpPr>
          <p:nvPr/>
        </p:nvCxnSpPr>
        <p:spPr>
          <a:xfrm flipV="1">
            <a:off x="1659053" y="3007706"/>
            <a:ext cx="0" cy="602384"/>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15D3C21C-1A21-47CE-9ECF-3C049F3FD2CE}"/>
              </a:ext>
            </a:extLst>
          </p:cNvPr>
          <p:cNvSpPr txBox="1"/>
          <p:nvPr/>
        </p:nvSpPr>
        <p:spPr>
          <a:xfrm>
            <a:off x="2274728" y="4626358"/>
            <a:ext cx="2090678"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Preliminary Assessment</a:t>
            </a:r>
          </a:p>
        </p:txBody>
      </p:sp>
      <p:cxnSp>
        <p:nvCxnSpPr>
          <p:cNvPr id="20" name="Straight Connector 19">
            <a:extLst>
              <a:ext uri="{FF2B5EF4-FFF2-40B4-BE49-F238E27FC236}">
                <a16:creationId xmlns:a16="http://schemas.microsoft.com/office/drawing/2014/main" id="{2A1F8276-0D33-4A33-AA85-3FE180C7A98F}"/>
              </a:ext>
            </a:extLst>
          </p:cNvPr>
          <p:cNvCxnSpPr>
            <a:cxnSpLocks/>
          </p:cNvCxnSpPr>
          <p:nvPr/>
        </p:nvCxnSpPr>
        <p:spPr>
          <a:xfrm flipV="1">
            <a:off x="2998317" y="3777978"/>
            <a:ext cx="0" cy="67434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E0DF52A2-B1AB-4FF5-8C3D-B6BBDE41FBBC}"/>
              </a:ext>
            </a:extLst>
          </p:cNvPr>
          <p:cNvSpPr txBox="1"/>
          <p:nvPr/>
        </p:nvSpPr>
        <p:spPr>
          <a:xfrm>
            <a:off x="2826869" y="3784835"/>
            <a:ext cx="2618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1</a:t>
            </a:r>
          </a:p>
        </p:txBody>
      </p:sp>
      <p:sp>
        <p:nvSpPr>
          <p:cNvPr id="28" name="Oval 27">
            <a:extLst>
              <a:ext uri="{FF2B5EF4-FFF2-40B4-BE49-F238E27FC236}">
                <a16:creationId xmlns:a16="http://schemas.microsoft.com/office/drawing/2014/main" id="{34771F31-5AB0-4C12-B244-46530FCE462C}"/>
              </a:ext>
            </a:extLst>
          </p:cNvPr>
          <p:cNvSpPr/>
          <p:nvPr/>
        </p:nvSpPr>
        <p:spPr>
          <a:xfrm>
            <a:off x="1539769" y="3448142"/>
            <a:ext cx="531501" cy="493643"/>
          </a:xfrm>
          <a:prstGeom prst="ellipse">
            <a:avLst/>
          </a:prstGeom>
          <a:solidFill>
            <a:schemeClr val="accent1">
              <a:lumMod val="75000"/>
            </a:schemeClr>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TextBox 28">
            <a:extLst>
              <a:ext uri="{FF2B5EF4-FFF2-40B4-BE49-F238E27FC236}">
                <a16:creationId xmlns:a16="http://schemas.microsoft.com/office/drawing/2014/main" id="{B433CA24-EA4C-4902-A6CE-CEA9C82F04CE}"/>
              </a:ext>
            </a:extLst>
          </p:cNvPr>
          <p:cNvSpPr txBox="1"/>
          <p:nvPr/>
        </p:nvSpPr>
        <p:spPr>
          <a:xfrm>
            <a:off x="1618277" y="3474106"/>
            <a:ext cx="429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1</a:t>
            </a:r>
          </a:p>
        </p:txBody>
      </p:sp>
      <p:sp>
        <p:nvSpPr>
          <p:cNvPr id="30" name="Oval 29">
            <a:extLst>
              <a:ext uri="{FF2B5EF4-FFF2-40B4-BE49-F238E27FC236}">
                <a16:creationId xmlns:a16="http://schemas.microsoft.com/office/drawing/2014/main" id="{EFB84B41-4734-42EB-A905-DC51DBFBFDBF}"/>
              </a:ext>
            </a:extLst>
          </p:cNvPr>
          <p:cNvSpPr/>
          <p:nvPr/>
        </p:nvSpPr>
        <p:spPr>
          <a:xfrm>
            <a:off x="2658117" y="3458118"/>
            <a:ext cx="531501" cy="493643"/>
          </a:xfrm>
          <a:prstGeom prst="ellipse">
            <a:avLst/>
          </a:prstGeom>
          <a:solidFill>
            <a:schemeClr val="accent1">
              <a:lumMod val="75000"/>
            </a:schemeClr>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46CAFE2E-C43A-4675-8BD2-3A3D4438CADA}"/>
              </a:ext>
            </a:extLst>
          </p:cNvPr>
          <p:cNvSpPr txBox="1"/>
          <p:nvPr/>
        </p:nvSpPr>
        <p:spPr>
          <a:xfrm>
            <a:off x="2737881" y="3453651"/>
            <a:ext cx="429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2</a:t>
            </a:r>
          </a:p>
        </p:txBody>
      </p:sp>
      <p:sp>
        <p:nvSpPr>
          <p:cNvPr id="32" name="Oval 31">
            <a:extLst>
              <a:ext uri="{FF2B5EF4-FFF2-40B4-BE49-F238E27FC236}">
                <a16:creationId xmlns:a16="http://schemas.microsoft.com/office/drawing/2014/main" id="{3C1ECECF-2BF5-452E-BE4E-36888BE45746}"/>
              </a:ext>
            </a:extLst>
          </p:cNvPr>
          <p:cNvSpPr/>
          <p:nvPr/>
        </p:nvSpPr>
        <p:spPr>
          <a:xfrm>
            <a:off x="1596473" y="2940761"/>
            <a:ext cx="97305" cy="9259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 name="Oval 33">
            <a:extLst>
              <a:ext uri="{FF2B5EF4-FFF2-40B4-BE49-F238E27FC236}">
                <a16:creationId xmlns:a16="http://schemas.microsoft.com/office/drawing/2014/main" id="{138A1B53-3F9F-49E9-9A11-E582744C2830}"/>
              </a:ext>
            </a:extLst>
          </p:cNvPr>
          <p:cNvSpPr/>
          <p:nvPr/>
        </p:nvSpPr>
        <p:spPr>
          <a:xfrm>
            <a:off x="2941062" y="4412669"/>
            <a:ext cx="97305" cy="9259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TextBox 34">
            <a:extLst>
              <a:ext uri="{FF2B5EF4-FFF2-40B4-BE49-F238E27FC236}">
                <a16:creationId xmlns:a16="http://schemas.microsoft.com/office/drawing/2014/main" id="{ABD1E6EF-65BE-4161-926A-283DDD0C4ED2}"/>
              </a:ext>
            </a:extLst>
          </p:cNvPr>
          <p:cNvSpPr txBox="1"/>
          <p:nvPr/>
        </p:nvSpPr>
        <p:spPr>
          <a:xfrm>
            <a:off x="3417404" y="2136726"/>
            <a:ext cx="3420345" cy="107721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Review Preliminary Assessment findings with Decisionmakers.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Approval / ECM Selections for next steps</a:t>
            </a:r>
          </a:p>
        </p:txBody>
      </p:sp>
      <p:cxnSp>
        <p:nvCxnSpPr>
          <p:cNvPr id="36" name="Straight Connector 35">
            <a:extLst>
              <a:ext uri="{FF2B5EF4-FFF2-40B4-BE49-F238E27FC236}">
                <a16:creationId xmlns:a16="http://schemas.microsoft.com/office/drawing/2014/main" id="{3FA1CD1F-CB2B-4A44-A537-A4E2FE1EB164}"/>
              </a:ext>
            </a:extLst>
          </p:cNvPr>
          <p:cNvCxnSpPr>
            <a:cxnSpLocks/>
          </p:cNvCxnSpPr>
          <p:nvPr/>
        </p:nvCxnSpPr>
        <p:spPr>
          <a:xfrm flipV="1">
            <a:off x="3790727" y="3055931"/>
            <a:ext cx="0" cy="602384"/>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631599F6-FC73-4EFC-B0E6-C3F8BDB3053E}"/>
              </a:ext>
            </a:extLst>
          </p:cNvPr>
          <p:cNvSpPr/>
          <p:nvPr/>
        </p:nvSpPr>
        <p:spPr>
          <a:xfrm>
            <a:off x="3665690" y="3451296"/>
            <a:ext cx="531501" cy="493643"/>
          </a:xfrm>
          <a:prstGeom prst="ellipse">
            <a:avLst/>
          </a:prstGeom>
          <a:solidFill>
            <a:schemeClr val="accent1">
              <a:lumMod val="75000"/>
            </a:schemeClr>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2B9DC550-04ED-49C8-929D-157AE860F32A}"/>
              </a:ext>
            </a:extLst>
          </p:cNvPr>
          <p:cNvSpPr txBox="1"/>
          <p:nvPr/>
        </p:nvSpPr>
        <p:spPr>
          <a:xfrm>
            <a:off x="3740821" y="3460165"/>
            <a:ext cx="429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a:t>
            </a:r>
          </a:p>
        </p:txBody>
      </p:sp>
      <p:sp>
        <p:nvSpPr>
          <p:cNvPr id="37" name="Oval 36">
            <a:extLst>
              <a:ext uri="{FF2B5EF4-FFF2-40B4-BE49-F238E27FC236}">
                <a16:creationId xmlns:a16="http://schemas.microsoft.com/office/drawing/2014/main" id="{FCDFB368-F33C-445F-87AE-9CDBAA24F13E}"/>
              </a:ext>
            </a:extLst>
          </p:cNvPr>
          <p:cNvSpPr/>
          <p:nvPr/>
        </p:nvSpPr>
        <p:spPr>
          <a:xfrm>
            <a:off x="3739710" y="3012136"/>
            <a:ext cx="97305" cy="9259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 name="TextBox 37">
            <a:extLst>
              <a:ext uri="{FF2B5EF4-FFF2-40B4-BE49-F238E27FC236}">
                <a16:creationId xmlns:a16="http://schemas.microsoft.com/office/drawing/2014/main" id="{A05AFAFF-98C9-4793-846F-70F5A05A881E}"/>
              </a:ext>
            </a:extLst>
          </p:cNvPr>
          <p:cNvSpPr txBox="1"/>
          <p:nvPr/>
        </p:nvSpPr>
        <p:spPr>
          <a:xfrm>
            <a:off x="8287798" y="4615734"/>
            <a:ext cx="2090679"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Implementation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6–9 months </a:t>
            </a:r>
          </a:p>
        </p:txBody>
      </p:sp>
      <p:cxnSp>
        <p:nvCxnSpPr>
          <p:cNvPr id="39" name="Straight Connector 38">
            <a:extLst>
              <a:ext uri="{FF2B5EF4-FFF2-40B4-BE49-F238E27FC236}">
                <a16:creationId xmlns:a16="http://schemas.microsoft.com/office/drawing/2014/main" id="{9E0728B7-528C-4630-B27D-7B4BCF2A70AF}"/>
              </a:ext>
            </a:extLst>
          </p:cNvPr>
          <p:cNvCxnSpPr>
            <a:cxnSpLocks/>
          </p:cNvCxnSpPr>
          <p:nvPr/>
        </p:nvCxnSpPr>
        <p:spPr>
          <a:xfrm flipV="1">
            <a:off x="5419354" y="3768328"/>
            <a:ext cx="0" cy="67434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94E46ECC-254B-491D-B977-87E08F2869B8}"/>
              </a:ext>
            </a:extLst>
          </p:cNvPr>
          <p:cNvSpPr txBox="1"/>
          <p:nvPr/>
        </p:nvSpPr>
        <p:spPr>
          <a:xfrm>
            <a:off x="5247906" y="3775185"/>
            <a:ext cx="2618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1</a:t>
            </a:r>
          </a:p>
        </p:txBody>
      </p:sp>
      <p:sp>
        <p:nvSpPr>
          <p:cNvPr id="41" name="Oval 40">
            <a:extLst>
              <a:ext uri="{FF2B5EF4-FFF2-40B4-BE49-F238E27FC236}">
                <a16:creationId xmlns:a16="http://schemas.microsoft.com/office/drawing/2014/main" id="{FEA63BA0-ABDA-4055-999D-CFBC68A43FC1}"/>
              </a:ext>
            </a:extLst>
          </p:cNvPr>
          <p:cNvSpPr/>
          <p:nvPr/>
        </p:nvSpPr>
        <p:spPr>
          <a:xfrm>
            <a:off x="5088134" y="3448141"/>
            <a:ext cx="531501" cy="493643"/>
          </a:xfrm>
          <a:prstGeom prst="ellipse">
            <a:avLst/>
          </a:prstGeom>
          <a:solidFill>
            <a:schemeClr val="accent1">
              <a:lumMod val="75000"/>
            </a:schemeClr>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2" name="TextBox 41">
            <a:extLst>
              <a:ext uri="{FF2B5EF4-FFF2-40B4-BE49-F238E27FC236}">
                <a16:creationId xmlns:a16="http://schemas.microsoft.com/office/drawing/2014/main" id="{BD92F7B7-B220-496F-952B-324992661F81}"/>
              </a:ext>
            </a:extLst>
          </p:cNvPr>
          <p:cNvSpPr txBox="1"/>
          <p:nvPr/>
        </p:nvSpPr>
        <p:spPr>
          <a:xfrm>
            <a:off x="5157112" y="3453650"/>
            <a:ext cx="429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4</a:t>
            </a:r>
          </a:p>
        </p:txBody>
      </p:sp>
      <p:sp>
        <p:nvSpPr>
          <p:cNvPr id="43" name="Oval 42">
            <a:extLst>
              <a:ext uri="{FF2B5EF4-FFF2-40B4-BE49-F238E27FC236}">
                <a16:creationId xmlns:a16="http://schemas.microsoft.com/office/drawing/2014/main" id="{BD7BAC1F-1598-43F4-B95D-8EF4EB27F407}"/>
              </a:ext>
            </a:extLst>
          </p:cNvPr>
          <p:cNvSpPr/>
          <p:nvPr/>
        </p:nvSpPr>
        <p:spPr>
          <a:xfrm>
            <a:off x="5362099" y="4403019"/>
            <a:ext cx="97305" cy="9259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8" name="TextBox 47">
            <a:extLst>
              <a:ext uri="{FF2B5EF4-FFF2-40B4-BE49-F238E27FC236}">
                <a16:creationId xmlns:a16="http://schemas.microsoft.com/office/drawing/2014/main" id="{2391FB29-969A-42B7-B9CC-B06AB6F50E38}"/>
              </a:ext>
            </a:extLst>
          </p:cNvPr>
          <p:cNvSpPr txBox="1"/>
          <p:nvPr/>
        </p:nvSpPr>
        <p:spPr>
          <a:xfrm>
            <a:off x="7065535" y="2176709"/>
            <a:ext cx="2737764"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Review and consider </a:t>
            </a:r>
            <a:r>
              <a:rPr lang="en-US" sz="1600" b="1" dirty="0">
                <a:solidFill>
                  <a:srgbClr val="FFFFFF"/>
                </a:solidFill>
                <a:latin typeface="Arial"/>
              </a:rPr>
              <a:t>proposal </a:t>
            </a:r>
            <a:r>
              <a:rPr kumimoji="0" lang="en-US" sz="1600" b="1" i="0" u="none" strike="noStrike" kern="1200" cap="none" spc="0" normalizeH="0" baseline="0" noProof="0" dirty="0">
                <a:ln>
                  <a:noFill/>
                </a:ln>
                <a:solidFill>
                  <a:srgbClr val="FFFFFF"/>
                </a:solidFill>
                <a:effectLst/>
                <a:uLnTx/>
                <a:uFillTx/>
                <a:latin typeface="Arial"/>
                <a:ea typeface="+mn-ea"/>
                <a:cs typeface="+mn-cs"/>
              </a:rPr>
              <a:t>for energy performance contract</a:t>
            </a:r>
          </a:p>
        </p:txBody>
      </p:sp>
      <p:cxnSp>
        <p:nvCxnSpPr>
          <p:cNvPr id="49" name="Straight Connector 48">
            <a:extLst>
              <a:ext uri="{FF2B5EF4-FFF2-40B4-BE49-F238E27FC236}">
                <a16:creationId xmlns:a16="http://schemas.microsoft.com/office/drawing/2014/main" id="{297542CF-9548-4211-9357-88EC76AFCFE4}"/>
              </a:ext>
            </a:extLst>
          </p:cNvPr>
          <p:cNvCxnSpPr>
            <a:cxnSpLocks/>
          </p:cNvCxnSpPr>
          <p:nvPr/>
        </p:nvCxnSpPr>
        <p:spPr>
          <a:xfrm flipV="1">
            <a:off x="7427107" y="3057858"/>
            <a:ext cx="0" cy="602384"/>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50" name="Oval 49">
            <a:extLst>
              <a:ext uri="{FF2B5EF4-FFF2-40B4-BE49-F238E27FC236}">
                <a16:creationId xmlns:a16="http://schemas.microsoft.com/office/drawing/2014/main" id="{4E6E5278-BDFA-4998-9C93-CE14C8C1168C}"/>
              </a:ext>
            </a:extLst>
          </p:cNvPr>
          <p:cNvSpPr/>
          <p:nvPr/>
        </p:nvSpPr>
        <p:spPr>
          <a:xfrm>
            <a:off x="7301501" y="3444177"/>
            <a:ext cx="531501" cy="493643"/>
          </a:xfrm>
          <a:prstGeom prst="ellipse">
            <a:avLst/>
          </a:prstGeom>
          <a:solidFill>
            <a:schemeClr val="accent1">
              <a:lumMod val="75000"/>
            </a:schemeClr>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1" name="TextBox 50">
            <a:extLst>
              <a:ext uri="{FF2B5EF4-FFF2-40B4-BE49-F238E27FC236}">
                <a16:creationId xmlns:a16="http://schemas.microsoft.com/office/drawing/2014/main" id="{0F80DFB9-869E-4BDF-A6BA-25219A268FD9}"/>
              </a:ext>
            </a:extLst>
          </p:cNvPr>
          <p:cNvSpPr txBox="1"/>
          <p:nvPr/>
        </p:nvSpPr>
        <p:spPr>
          <a:xfrm>
            <a:off x="7387439" y="3456532"/>
            <a:ext cx="429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5</a:t>
            </a:r>
          </a:p>
        </p:txBody>
      </p:sp>
      <p:sp>
        <p:nvSpPr>
          <p:cNvPr id="52" name="Oval 51">
            <a:extLst>
              <a:ext uri="{FF2B5EF4-FFF2-40B4-BE49-F238E27FC236}">
                <a16:creationId xmlns:a16="http://schemas.microsoft.com/office/drawing/2014/main" id="{7305D1B9-95CC-4468-805F-099C92EA5EE5}"/>
              </a:ext>
            </a:extLst>
          </p:cNvPr>
          <p:cNvSpPr/>
          <p:nvPr/>
        </p:nvSpPr>
        <p:spPr>
          <a:xfrm>
            <a:off x="7376090" y="3014063"/>
            <a:ext cx="97305" cy="9259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TextBox 52">
            <a:extLst>
              <a:ext uri="{FF2B5EF4-FFF2-40B4-BE49-F238E27FC236}">
                <a16:creationId xmlns:a16="http://schemas.microsoft.com/office/drawing/2014/main" id="{94D8B78A-4583-43C1-99EF-E74AFA5EB381}"/>
              </a:ext>
            </a:extLst>
          </p:cNvPr>
          <p:cNvSpPr txBox="1"/>
          <p:nvPr/>
        </p:nvSpPr>
        <p:spPr>
          <a:xfrm>
            <a:off x="4170296" y="4478577"/>
            <a:ext cx="4317212" cy="107721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Complete Detailed Analysis – Proposal; firm fixed price, energy cost savings, financing options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90-120 days</a:t>
            </a:r>
          </a:p>
        </p:txBody>
      </p:sp>
      <p:cxnSp>
        <p:nvCxnSpPr>
          <p:cNvPr id="54" name="Straight Connector 53">
            <a:extLst>
              <a:ext uri="{FF2B5EF4-FFF2-40B4-BE49-F238E27FC236}">
                <a16:creationId xmlns:a16="http://schemas.microsoft.com/office/drawing/2014/main" id="{1CD0514C-8462-4F14-B08C-92CB72C191AB}"/>
              </a:ext>
            </a:extLst>
          </p:cNvPr>
          <p:cNvCxnSpPr>
            <a:cxnSpLocks/>
          </p:cNvCxnSpPr>
          <p:nvPr/>
        </p:nvCxnSpPr>
        <p:spPr>
          <a:xfrm flipV="1">
            <a:off x="9957317" y="3779916"/>
            <a:ext cx="0" cy="67434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C587B189-F1BC-4655-A60A-AFD55DD96523}"/>
              </a:ext>
            </a:extLst>
          </p:cNvPr>
          <p:cNvSpPr txBox="1"/>
          <p:nvPr/>
        </p:nvSpPr>
        <p:spPr>
          <a:xfrm>
            <a:off x="9695438" y="3764380"/>
            <a:ext cx="2618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1</a:t>
            </a:r>
          </a:p>
        </p:txBody>
      </p:sp>
      <p:sp>
        <p:nvSpPr>
          <p:cNvPr id="56" name="Oval 55">
            <a:extLst>
              <a:ext uri="{FF2B5EF4-FFF2-40B4-BE49-F238E27FC236}">
                <a16:creationId xmlns:a16="http://schemas.microsoft.com/office/drawing/2014/main" id="{15C6A109-9782-48F2-91D0-D68C3C192840}"/>
              </a:ext>
            </a:extLst>
          </p:cNvPr>
          <p:cNvSpPr/>
          <p:nvPr/>
        </p:nvSpPr>
        <p:spPr>
          <a:xfrm>
            <a:off x="9542624" y="3456532"/>
            <a:ext cx="531501" cy="493643"/>
          </a:xfrm>
          <a:prstGeom prst="ellipse">
            <a:avLst/>
          </a:prstGeom>
          <a:solidFill>
            <a:schemeClr val="accent1">
              <a:lumMod val="75000"/>
            </a:schemeClr>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7" name="TextBox 56">
            <a:extLst>
              <a:ext uri="{FF2B5EF4-FFF2-40B4-BE49-F238E27FC236}">
                <a16:creationId xmlns:a16="http://schemas.microsoft.com/office/drawing/2014/main" id="{FBF40D54-460A-4EDC-949C-EC4F8C2E0007}"/>
              </a:ext>
            </a:extLst>
          </p:cNvPr>
          <p:cNvSpPr txBox="1"/>
          <p:nvPr/>
        </p:nvSpPr>
        <p:spPr>
          <a:xfrm>
            <a:off x="9637628" y="3458574"/>
            <a:ext cx="429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6</a:t>
            </a:r>
          </a:p>
        </p:txBody>
      </p:sp>
      <p:sp>
        <p:nvSpPr>
          <p:cNvPr id="58" name="Oval 57">
            <a:extLst>
              <a:ext uri="{FF2B5EF4-FFF2-40B4-BE49-F238E27FC236}">
                <a16:creationId xmlns:a16="http://schemas.microsoft.com/office/drawing/2014/main" id="{34F68F4C-1224-4884-A0C0-9E3E5569817C}"/>
              </a:ext>
            </a:extLst>
          </p:cNvPr>
          <p:cNvSpPr/>
          <p:nvPr/>
        </p:nvSpPr>
        <p:spPr>
          <a:xfrm>
            <a:off x="9900062" y="4414607"/>
            <a:ext cx="97305" cy="9259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64" name="Straight Connector 63">
            <a:extLst>
              <a:ext uri="{FF2B5EF4-FFF2-40B4-BE49-F238E27FC236}">
                <a16:creationId xmlns:a16="http://schemas.microsoft.com/office/drawing/2014/main" id="{4610F15D-BC75-4B46-818D-82E1A4D81D4B}"/>
              </a:ext>
            </a:extLst>
          </p:cNvPr>
          <p:cNvCxnSpPr>
            <a:cxnSpLocks/>
          </p:cNvCxnSpPr>
          <p:nvPr/>
        </p:nvCxnSpPr>
        <p:spPr>
          <a:xfrm flipV="1">
            <a:off x="10783914" y="3761219"/>
            <a:ext cx="0" cy="67434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79BB5B99-4A86-4722-8B33-6764AB48424F}"/>
              </a:ext>
            </a:extLst>
          </p:cNvPr>
          <p:cNvSpPr txBox="1"/>
          <p:nvPr/>
        </p:nvSpPr>
        <p:spPr>
          <a:xfrm>
            <a:off x="10612466" y="3768076"/>
            <a:ext cx="2618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1</a:t>
            </a:r>
          </a:p>
        </p:txBody>
      </p:sp>
      <p:sp>
        <p:nvSpPr>
          <p:cNvPr id="66" name="Oval 65">
            <a:extLst>
              <a:ext uri="{FF2B5EF4-FFF2-40B4-BE49-F238E27FC236}">
                <a16:creationId xmlns:a16="http://schemas.microsoft.com/office/drawing/2014/main" id="{A0FC829D-FE41-424F-AB49-AF0A824812E0}"/>
              </a:ext>
            </a:extLst>
          </p:cNvPr>
          <p:cNvSpPr/>
          <p:nvPr/>
        </p:nvSpPr>
        <p:spPr>
          <a:xfrm>
            <a:off x="10443714" y="3441359"/>
            <a:ext cx="531501" cy="493643"/>
          </a:xfrm>
          <a:prstGeom prst="ellipse">
            <a:avLst/>
          </a:prstGeom>
          <a:solidFill>
            <a:schemeClr val="accent1">
              <a:lumMod val="75000"/>
            </a:schemeClr>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7" name="TextBox 66">
            <a:extLst>
              <a:ext uri="{FF2B5EF4-FFF2-40B4-BE49-F238E27FC236}">
                <a16:creationId xmlns:a16="http://schemas.microsoft.com/office/drawing/2014/main" id="{825C724D-A70E-47C5-AEF3-304292C28DB6}"/>
              </a:ext>
            </a:extLst>
          </p:cNvPr>
          <p:cNvSpPr txBox="1"/>
          <p:nvPr/>
        </p:nvSpPr>
        <p:spPr>
          <a:xfrm>
            <a:off x="10532947" y="3469093"/>
            <a:ext cx="429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7</a:t>
            </a:r>
          </a:p>
        </p:txBody>
      </p:sp>
      <p:sp>
        <p:nvSpPr>
          <p:cNvPr id="68" name="Oval 67">
            <a:extLst>
              <a:ext uri="{FF2B5EF4-FFF2-40B4-BE49-F238E27FC236}">
                <a16:creationId xmlns:a16="http://schemas.microsoft.com/office/drawing/2014/main" id="{36C2FE4F-0314-444B-B674-14D8DBF8019B}"/>
              </a:ext>
            </a:extLst>
          </p:cNvPr>
          <p:cNvSpPr/>
          <p:nvPr/>
        </p:nvSpPr>
        <p:spPr>
          <a:xfrm>
            <a:off x="10726659" y="4395910"/>
            <a:ext cx="97305" cy="9259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9" name="TextBox 68">
            <a:extLst>
              <a:ext uri="{FF2B5EF4-FFF2-40B4-BE49-F238E27FC236}">
                <a16:creationId xmlns:a16="http://schemas.microsoft.com/office/drawing/2014/main" id="{8F8F32ED-DCAD-4997-9FD4-5BF969DAF906}"/>
              </a:ext>
            </a:extLst>
          </p:cNvPr>
          <p:cNvSpPr txBox="1"/>
          <p:nvPr/>
        </p:nvSpPr>
        <p:spPr>
          <a:xfrm>
            <a:off x="9989344" y="4602663"/>
            <a:ext cx="2090678"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Performance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&lt;15 yrs</a:t>
            </a:r>
            <a:r>
              <a:rPr kumimoji="0" lang="en-US" sz="1600" b="0" i="0" u="none" strike="noStrike" kern="1200" cap="none" spc="0" normalizeH="0" baseline="0" noProof="0" dirty="0">
                <a:ln>
                  <a:noFill/>
                </a:ln>
                <a:solidFill>
                  <a:srgbClr val="FFFFFF"/>
                </a:solidFill>
                <a:effectLst/>
                <a:uLnTx/>
                <a:uFillTx/>
                <a:latin typeface="Arial"/>
                <a:ea typeface="+mn-ea"/>
                <a:cs typeface="+mn-cs"/>
              </a:rPr>
              <a:t>.</a:t>
            </a:r>
          </a:p>
        </p:txBody>
      </p:sp>
      <p:sp>
        <p:nvSpPr>
          <p:cNvPr id="79" name="TextBox 78">
            <a:extLst>
              <a:ext uri="{FF2B5EF4-FFF2-40B4-BE49-F238E27FC236}">
                <a16:creationId xmlns:a16="http://schemas.microsoft.com/office/drawing/2014/main" id="{007B322B-7892-4650-8885-96F17FA4D12C}"/>
              </a:ext>
            </a:extLst>
          </p:cNvPr>
          <p:cNvSpPr txBox="1"/>
          <p:nvPr/>
        </p:nvSpPr>
        <p:spPr>
          <a:xfrm>
            <a:off x="76055" y="4806417"/>
            <a:ext cx="2198672" cy="646331"/>
          </a:xfrm>
          <a:prstGeom prst="rect">
            <a:avLst/>
          </a:prstGeom>
          <a:solidFill>
            <a:schemeClr val="bg1"/>
          </a:solidFill>
          <a:ln>
            <a:solidFill>
              <a:schemeClr val="accent1">
                <a:shade val="95000"/>
                <a:satMod val="10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63C55"/>
                </a:solidFill>
                <a:effectLst/>
                <a:uLnTx/>
                <a:uFillTx/>
                <a:latin typeface="Arial"/>
                <a:ea typeface="+mn-ea"/>
                <a:cs typeface="+mn-cs"/>
              </a:rPr>
              <a:t>Ameresco Responsibilities</a:t>
            </a:r>
          </a:p>
        </p:txBody>
      </p:sp>
      <p:sp>
        <p:nvSpPr>
          <p:cNvPr id="85" name="TextBox 84">
            <a:extLst>
              <a:ext uri="{FF2B5EF4-FFF2-40B4-BE49-F238E27FC236}">
                <a16:creationId xmlns:a16="http://schemas.microsoft.com/office/drawing/2014/main" id="{03C351E3-A760-494D-B41E-934792045AC7}"/>
              </a:ext>
            </a:extLst>
          </p:cNvPr>
          <p:cNvSpPr txBox="1"/>
          <p:nvPr/>
        </p:nvSpPr>
        <p:spPr>
          <a:xfrm>
            <a:off x="9883088" y="2339860"/>
            <a:ext cx="2090678" cy="646331"/>
          </a:xfrm>
          <a:prstGeom prst="rect">
            <a:avLst/>
          </a:prstGeom>
          <a:solidFill>
            <a:schemeClr val="bg1"/>
          </a:solidFill>
          <a:ln>
            <a:solidFill>
              <a:schemeClr val="accent1">
                <a:shade val="95000"/>
                <a:satMod val="10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63C55"/>
                </a:solidFill>
                <a:latin typeface="Arial"/>
              </a:rPr>
              <a:t>School Board Action Items</a:t>
            </a:r>
            <a:endParaRPr kumimoji="0" lang="en-US" sz="1800" b="1" i="0" u="none" strike="noStrike" kern="1200" cap="none" spc="0" normalizeH="0" baseline="0" noProof="0" dirty="0">
              <a:ln>
                <a:noFill/>
              </a:ln>
              <a:solidFill>
                <a:srgbClr val="063C55"/>
              </a:solidFill>
              <a:effectLst/>
              <a:uLnTx/>
              <a:uFillTx/>
              <a:latin typeface="Arial"/>
              <a:ea typeface="+mn-ea"/>
              <a:cs typeface="+mn-cs"/>
            </a:endParaRPr>
          </a:p>
        </p:txBody>
      </p:sp>
      <p:sp>
        <p:nvSpPr>
          <p:cNvPr id="87" name="TextBox 86">
            <a:extLst>
              <a:ext uri="{FF2B5EF4-FFF2-40B4-BE49-F238E27FC236}">
                <a16:creationId xmlns:a16="http://schemas.microsoft.com/office/drawing/2014/main" id="{A77A338E-6A4A-468F-B918-26946F9A2D4A}"/>
              </a:ext>
            </a:extLst>
          </p:cNvPr>
          <p:cNvSpPr txBox="1"/>
          <p:nvPr/>
        </p:nvSpPr>
        <p:spPr>
          <a:xfrm>
            <a:off x="781361" y="1458833"/>
            <a:ext cx="51603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63C55"/>
                </a:solidFill>
                <a:effectLst/>
                <a:uLnTx/>
                <a:uFillTx/>
                <a:latin typeface="Arial"/>
                <a:ea typeface="+mn-ea"/>
                <a:cs typeface="+mn-cs"/>
              </a:rPr>
              <a:t>Project Development Process *</a:t>
            </a:r>
          </a:p>
        </p:txBody>
      </p:sp>
      <p:sp>
        <p:nvSpPr>
          <p:cNvPr id="4" name="TextBox 3">
            <a:extLst>
              <a:ext uri="{FF2B5EF4-FFF2-40B4-BE49-F238E27FC236}">
                <a16:creationId xmlns:a16="http://schemas.microsoft.com/office/drawing/2014/main" id="{B70AE3D5-8F66-6A82-6BC4-CD7A6B186366}"/>
              </a:ext>
            </a:extLst>
          </p:cNvPr>
          <p:cNvSpPr txBox="1"/>
          <p:nvPr/>
        </p:nvSpPr>
        <p:spPr>
          <a:xfrm>
            <a:off x="1741160" y="3313669"/>
            <a:ext cx="55124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solidFill>
                <a:effectLst/>
                <a:uLnTx/>
                <a:uFillTx/>
                <a:latin typeface="Arial"/>
                <a:ea typeface="+mn-ea"/>
                <a:cs typeface="+mn-cs"/>
                <a:sym typeface="Wingdings" panose="05000000000000000000" pitchFamily="2" charset="2"/>
              </a:rPr>
              <a:t></a:t>
            </a:r>
            <a:endParaRPr kumimoji="0" lang="en-US" sz="4400" b="1" i="0" u="none" strike="noStrike" kern="1200" cap="none" spc="0" normalizeH="0" baseline="0" noProof="0" dirty="0">
              <a:ln>
                <a:noFill/>
              </a:ln>
              <a:solidFill>
                <a:srgbClr val="FFC000"/>
              </a:solidFill>
              <a:effectLst/>
              <a:uLnTx/>
              <a:uFillTx/>
              <a:latin typeface="Arial"/>
              <a:ea typeface="+mn-ea"/>
              <a:cs typeface="+mn-cs"/>
            </a:endParaRPr>
          </a:p>
        </p:txBody>
      </p:sp>
      <p:sp>
        <p:nvSpPr>
          <p:cNvPr id="7" name="TextBox 6">
            <a:extLst>
              <a:ext uri="{FF2B5EF4-FFF2-40B4-BE49-F238E27FC236}">
                <a16:creationId xmlns:a16="http://schemas.microsoft.com/office/drawing/2014/main" id="{C92CE06E-535E-32F4-0BD5-C01E93947241}"/>
              </a:ext>
            </a:extLst>
          </p:cNvPr>
          <p:cNvSpPr txBox="1"/>
          <p:nvPr/>
        </p:nvSpPr>
        <p:spPr>
          <a:xfrm>
            <a:off x="2905009" y="3317030"/>
            <a:ext cx="5512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Arial"/>
                <a:ea typeface="+mn-ea"/>
                <a:cs typeface="+mn-cs"/>
                <a:sym typeface="Wingdings" panose="05000000000000000000" pitchFamily="2" charset="2"/>
              </a:rPr>
              <a:t></a:t>
            </a:r>
            <a:endParaRPr kumimoji="0" lang="en-US" sz="4800" b="1" i="0" u="none" strike="noStrike" kern="1200" cap="none" spc="0" normalizeH="0" baseline="0" noProof="0" dirty="0">
              <a:ln>
                <a:noFill/>
              </a:ln>
              <a:solidFill>
                <a:srgbClr val="FFC000"/>
              </a:solidFill>
              <a:effectLst/>
              <a:uLnTx/>
              <a:uFillTx/>
              <a:latin typeface="Arial"/>
              <a:ea typeface="+mn-ea"/>
              <a:cs typeface="+mn-cs"/>
            </a:endParaRPr>
          </a:p>
        </p:txBody>
      </p:sp>
      <p:sp>
        <p:nvSpPr>
          <p:cNvPr id="8" name="TextBox 7">
            <a:extLst>
              <a:ext uri="{FF2B5EF4-FFF2-40B4-BE49-F238E27FC236}">
                <a16:creationId xmlns:a16="http://schemas.microsoft.com/office/drawing/2014/main" id="{81543316-123C-4470-F4E4-719AE3F6231B}"/>
              </a:ext>
            </a:extLst>
          </p:cNvPr>
          <p:cNvSpPr txBox="1"/>
          <p:nvPr/>
        </p:nvSpPr>
        <p:spPr>
          <a:xfrm>
            <a:off x="3884219" y="3322080"/>
            <a:ext cx="5512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Arial"/>
                <a:ea typeface="+mn-ea"/>
                <a:cs typeface="+mn-cs"/>
                <a:sym typeface="Wingdings" panose="05000000000000000000" pitchFamily="2" charset="2"/>
              </a:rPr>
              <a:t></a:t>
            </a:r>
            <a:endParaRPr kumimoji="0" lang="en-US" sz="4800" b="1" i="0" u="none" strike="noStrike" kern="1200" cap="none" spc="0" normalizeH="0" baseline="0" noProof="0" dirty="0">
              <a:ln>
                <a:noFill/>
              </a:ln>
              <a:solidFill>
                <a:srgbClr val="FFC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27E2CEA8-13C6-CDE6-1732-5B58D06C835C}"/>
              </a:ext>
            </a:extLst>
          </p:cNvPr>
          <p:cNvSpPr txBox="1"/>
          <p:nvPr/>
        </p:nvSpPr>
        <p:spPr>
          <a:xfrm>
            <a:off x="698859" y="6019907"/>
            <a:ext cx="7506735" cy="461665"/>
          </a:xfrm>
          <a:prstGeom prst="rect">
            <a:avLst/>
          </a:prstGeom>
          <a:noFill/>
        </p:spPr>
        <p:txBody>
          <a:bodyPr wrap="none" rtlCol="0">
            <a:spAutoFit/>
          </a:bodyPr>
          <a:lstStyle/>
          <a:p>
            <a:r>
              <a:rPr lang="en-US" sz="1200" dirty="0"/>
              <a:t>*  Timeline does not include Decisionmakers review and consideration time allowance between each step</a:t>
            </a:r>
          </a:p>
          <a:p>
            <a:r>
              <a:rPr lang="en-US" sz="1200" dirty="0"/>
              <a:t>** Timeline allowance for each step may change depending on ECM scope selection and complexity</a:t>
            </a:r>
          </a:p>
        </p:txBody>
      </p:sp>
    </p:spTree>
    <p:extLst>
      <p:ext uri="{BB962C8B-B14F-4D97-AF65-F5344CB8AC3E}">
        <p14:creationId xmlns:p14="http://schemas.microsoft.com/office/powerpoint/2010/main" val="259711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BB04E-16DA-2EBE-6D55-762418F0708B}"/>
              </a:ext>
            </a:extLst>
          </p:cNvPr>
          <p:cNvSpPr>
            <a:spLocks noGrp="1"/>
          </p:cNvSpPr>
          <p:nvPr>
            <p:ph type="title"/>
          </p:nvPr>
        </p:nvSpPr>
        <p:spPr/>
        <p:txBody>
          <a:bodyPr/>
          <a:lstStyle/>
          <a:p>
            <a:r>
              <a:rPr lang="en-US" sz="3200" dirty="0"/>
              <a:t>Project Development – To Date</a:t>
            </a:r>
            <a:r>
              <a:rPr lang="en-US" dirty="0"/>
              <a:t>!</a:t>
            </a:r>
          </a:p>
        </p:txBody>
      </p:sp>
      <p:sp>
        <p:nvSpPr>
          <p:cNvPr id="3" name="Slide Number Placeholder 2">
            <a:extLst>
              <a:ext uri="{FF2B5EF4-FFF2-40B4-BE49-F238E27FC236}">
                <a16:creationId xmlns:a16="http://schemas.microsoft.com/office/drawing/2014/main" id="{1FE45D65-B948-CE3B-6D54-1AD21185AA14}"/>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37</a:t>
            </a:fld>
            <a:endParaRPr lang="en-US" dirty="0"/>
          </a:p>
        </p:txBody>
      </p:sp>
      <p:sp>
        <p:nvSpPr>
          <p:cNvPr id="4" name="Text Placeholder 3">
            <a:extLst>
              <a:ext uri="{FF2B5EF4-FFF2-40B4-BE49-F238E27FC236}">
                <a16:creationId xmlns:a16="http://schemas.microsoft.com/office/drawing/2014/main" id="{E2A11B88-DFD5-5A74-7E4E-10043E73115A}"/>
              </a:ext>
            </a:extLst>
          </p:cNvPr>
          <p:cNvSpPr>
            <a:spLocks noGrp="1"/>
          </p:cNvSpPr>
          <p:nvPr>
            <p:ph type="body" sz="quarter" idx="11"/>
          </p:nvPr>
        </p:nvSpPr>
        <p:spPr>
          <a:xfrm>
            <a:off x="3708400" y="2807665"/>
            <a:ext cx="4775200" cy="1922470"/>
          </a:xfrm>
        </p:spPr>
        <p:txBody>
          <a:bodyPr>
            <a:normAutofit/>
          </a:bodyPr>
          <a:lstStyle/>
          <a:p>
            <a:pPr marL="7937" indent="0">
              <a:buNone/>
            </a:pPr>
            <a:r>
              <a:rPr lang="en-US" sz="5400" dirty="0"/>
              <a:t>Questions??</a:t>
            </a:r>
          </a:p>
          <a:p>
            <a:pPr marL="7937" indent="0">
              <a:buNone/>
            </a:pPr>
            <a:endParaRPr lang="en-US" sz="5400" dirty="0"/>
          </a:p>
        </p:txBody>
      </p:sp>
    </p:spTree>
    <p:extLst>
      <p:ext uri="{BB962C8B-B14F-4D97-AF65-F5344CB8AC3E}">
        <p14:creationId xmlns:p14="http://schemas.microsoft.com/office/powerpoint/2010/main" val="315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9DE928-3FF2-440F-9618-ADE77AEC545F}"/>
              </a:ext>
            </a:extLst>
          </p:cNvPr>
          <p:cNvSpPr>
            <a:spLocks noGrp="1"/>
          </p:cNvSpPr>
          <p:nvPr>
            <p:ph type="body" sz="quarter" idx="10"/>
          </p:nvPr>
        </p:nvSpPr>
        <p:spPr>
          <a:xfrm>
            <a:off x="2266924" y="1860906"/>
            <a:ext cx="4300930" cy="920046"/>
          </a:xfrm>
        </p:spPr>
        <p:txBody>
          <a:bodyPr/>
          <a:lstStyle/>
          <a:p>
            <a:r>
              <a:rPr lang="en-US" dirty="0"/>
              <a:t>Thank You!</a:t>
            </a:r>
          </a:p>
        </p:txBody>
      </p:sp>
      <p:sp>
        <p:nvSpPr>
          <p:cNvPr id="4" name="Text Placeholder 2">
            <a:extLst>
              <a:ext uri="{FF2B5EF4-FFF2-40B4-BE49-F238E27FC236}">
                <a16:creationId xmlns:a16="http://schemas.microsoft.com/office/drawing/2014/main" id="{4B06B4B7-C4BB-4EB6-AC57-B1619756EFDD}"/>
              </a:ext>
            </a:extLst>
          </p:cNvPr>
          <p:cNvSpPr>
            <a:spLocks noGrp="1"/>
          </p:cNvSpPr>
          <p:nvPr>
            <p:ph type="body" sz="quarter" idx="12"/>
          </p:nvPr>
        </p:nvSpPr>
        <p:spPr>
          <a:xfrm>
            <a:off x="8709050" y="2036128"/>
            <a:ext cx="3279749" cy="2365375"/>
          </a:xfrm>
        </p:spPr>
        <p:txBody>
          <a:bodyPr/>
          <a:lstStyle/>
          <a:p>
            <a:r>
              <a:rPr lang="en-US" sz="1800" b="1" dirty="0"/>
              <a:t>Kent Wolf</a:t>
            </a:r>
          </a:p>
          <a:p>
            <a:r>
              <a:rPr lang="en-US" sz="1800" b="1" dirty="0"/>
              <a:t>Senior Account Executive</a:t>
            </a:r>
          </a:p>
          <a:p>
            <a:endParaRPr lang="en-US" sz="1800" b="1" dirty="0"/>
          </a:p>
          <a:p>
            <a:r>
              <a:rPr lang="en-US" sz="1800" b="1" dirty="0"/>
              <a:t>Ameresco, Inc.</a:t>
            </a:r>
          </a:p>
          <a:p>
            <a:r>
              <a:rPr lang="en-US" sz="1800" dirty="0"/>
              <a:t>701 Xenia Ave S 215, Minneapolis, MN 55416</a:t>
            </a:r>
          </a:p>
          <a:p>
            <a:r>
              <a:rPr lang="en-US" sz="1800" dirty="0">
                <a:hlinkClick r:id="rId2"/>
              </a:rPr>
              <a:t>kwolf@ameresco.com</a:t>
            </a:r>
            <a:endParaRPr lang="en-US" sz="1800" dirty="0"/>
          </a:p>
          <a:p>
            <a:r>
              <a:rPr lang="en-US" sz="1800" dirty="0"/>
              <a:t>612.804.6274</a:t>
            </a:r>
          </a:p>
          <a:p>
            <a:endParaRPr lang="en-US" sz="1800" dirty="0"/>
          </a:p>
          <a:p>
            <a:r>
              <a:rPr lang="en-US" sz="1800" dirty="0"/>
              <a:t>ameresco.com</a:t>
            </a:r>
          </a:p>
        </p:txBody>
      </p:sp>
    </p:spTree>
    <p:extLst>
      <p:ext uri="{BB962C8B-B14F-4D97-AF65-F5344CB8AC3E}">
        <p14:creationId xmlns:p14="http://schemas.microsoft.com/office/powerpoint/2010/main" val="408864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30F2B-A9AA-4C20-8402-ED8AC6CC79AD}"/>
              </a:ext>
            </a:extLst>
          </p:cNvPr>
          <p:cNvSpPr>
            <a:spLocks noGrp="1"/>
          </p:cNvSpPr>
          <p:nvPr>
            <p:ph type="title"/>
          </p:nvPr>
        </p:nvSpPr>
        <p:spPr>
          <a:xfrm>
            <a:off x="213551" y="231587"/>
            <a:ext cx="10972800" cy="720785"/>
          </a:xfrm>
        </p:spPr>
        <p:txBody>
          <a:bodyPr>
            <a:normAutofit/>
          </a:bodyPr>
          <a:lstStyle/>
          <a:p>
            <a:r>
              <a:rPr lang="en-US" sz="3200" dirty="0"/>
              <a:t>Energy Efficiency Projects </a:t>
            </a:r>
          </a:p>
        </p:txBody>
      </p:sp>
      <p:sp>
        <p:nvSpPr>
          <p:cNvPr id="3" name="Slide Number Placeholder 2">
            <a:extLst>
              <a:ext uri="{FF2B5EF4-FFF2-40B4-BE49-F238E27FC236}">
                <a16:creationId xmlns:a16="http://schemas.microsoft.com/office/drawing/2014/main" id="{B47ACEB3-E69F-400B-AC3B-AE8C2DC21C4D}"/>
              </a:ext>
            </a:extLst>
          </p:cNvPr>
          <p:cNvSpPr>
            <a:spLocks noGrp="1"/>
          </p:cNvSpPr>
          <p:nvPr>
            <p:ph type="sldNum" sz="quarter" idx="10"/>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825" b="0" i="0" u="none" strike="noStrike" kern="1200" cap="none" spc="0" normalizeH="0" baseline="0" noProof="0">
                <a:ln>
                  <a:noFill/>
                </a:ln>
                <a:solidFill>
                  <a:srgbClr val="FFFFFF"/>
                </a:solidFill>
                <a:effectLst/>
                <a:uLnTx/>
                <a:uFillTx/>
                <a:latin typeface="Arial" charset="0"/>
                <a:ea typeface="+mn-ea"/>
                <a:cs typeface="Arial" charset="0"/>
              </a:rPr>
              <a:pPr marL="0" marR="0" lvl="0" indent="0" algn="ctr" defTabSz="685800" rtl="0" eaLnBrk="1" fontAlgn="auto" latinLnBrk="0" hangingPunct="1">
                <a:lnSpc>
                  <a:spcPct val="100000"/>
                </a:lnSpc>
                <a:spcBef>
                  <a:spcPts val="0"/>
                </a:spcBef>
                <a:spcAft>
                  <a:spcPts val="0"/>
                </a:spcAft>
                <a:buClrTx/>
                <a:buSzTx/>
                <a:buFontTx/>
                <a:buNone/>
                <a:tabLst/>
                <a:defRPr/>
              </a:pPr>
              <a:t>4</a:t>
            </a:fld>
            <a:endParaRPr kumimoji="0" lang="en-US" sz="825" b="0" i="0" u="none" strike="noStrike" kern="1200" cap="none" spc="0" normalizeH="0" baseline="0" noProof="0" dirty="0">
              <a:ln>
                <a:noFill/>
              </a:ln>
              <a:solidFill>
                <a:srgbClr val="FFFFFF"/>
              </a:solidFill>
              <a:effectLst/>
              <a:uLnTx/>
              <a:uFillTx/>
              <a:latin typeface="Arial"/>
              <a:ea typeface="+mn-ea"/>
              <a:cs typeface="+mn-cs"/>
            </a:endParaRPr>
          </a:p>
        </p:txBody>
      </p:sp>
      <p:pic>
        <p:nvPicPr>
          <p:cNvPr id="10" name="Picture 9">
            <a:extLst>
              <a:ext uri="{FF2B5EF4-FFF2-40B4-BE49-F238E27FC236}">
                <a16:creationId xmlns:a16="http://schemas.microsoft.com/office/drawing/2014/main" id="{C4EF2B4C-79AD-4A1D-9921-BE67B98B9934}"/>
              </a:ext>
            </a:extLst>
          </p:cNvPr>
          <p:cNvPicPr>
            <a:picLocks noChangeAspect="1"/>
          </p:cNvPicPr>
          <p:nvPr/>
        </p:nvPicPr>
        <p:blipFill>
          <a:blip r:embed="rId2"/>
          <a:stretch>
            <a:fillRect/>
          </a:stretch>
        </p:blipFill>
        <p:spPr>
          <a:xfrm>
            <a:off x="5345125" y="995423"/>
            <a:ext cx="6659629" cy="4444906"/>
          </a:xfrm>
          <a:prstGeom prst="rect">
            <a:avLst/>
          </a:prstGeom>
        </p:spPr>
      </p:pic>
      <p:sp>
        <p:nvSpPr>
          <p:cNvPr id="11" name="Rectangle 10">
            <a:extLst>
              <a:ext uri="{FF2B5EF4-FFF2-40B4-BE49-F238E27FC236}">
                <a16:creationId xmlns:a16="http://schemas.microsoft.com/office/drawing/2014/main" id="{8694CA75-20C9-4850-985C-0F7F680312B0}"/>
              </a:ext>
            </a:extLst>
          </p:cNvPr>
          <p:cNvSpPr/>
          <p:nvPr/>
        </p:nvSpPr>
        <p:spPr>
          <a:xfrm>
            <a:off x="213551" y="1081525"/>
            <a:ext cx="5131574" cy="4862071"/>
          </a:xfrm>
          <a:prstGeom prst="rect">
            <a:avLst/>
          </a:prstGeom>
          <a:solidFill>
            <a:schemeClr val="accent1">
              <a:lumMod val="75000"/>
            </a:schemeClr>
          </a:solidFill>
          <a:ln w="25400">
            <a:solidFill>
              <a:schemeClr val="bg1"/>
            </a:solid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8F63D633-65C5-489F-B4E8-CBEE5F664D48}"/>
              </a:ext>
            </a:extLst>
          </p:cNvPr>
          <p:cNvSpPr txBox="1"/>
          <p:nvPr/>
        </p:nvSpPr>
        <p:spPr>
          <a:xfrm>
            <a:off x="327239" y="1249134"/>
            <a:ext cx="4885004" cy="495520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A Budget-Neutral Solution: Leverage energy savings to generate capital to Refresh facilities &amp; building systems.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Excess savings remains with District for other non-energy projects or possibly increasing Staffing FTEs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Goals of guaranteed energy savings projects: </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FFFFFF"/>
                </a:solidFill>
                <a:latin typeface="Arial" panose="020B0604020202020204" pitchFamily="34" charset="0"/>
                <a:cs typeface="Arial" panose="020B0604020202020204" pitchFamily="34" charset="0"/>
              </a:rPr>
              <a:t>Optimize Student Learning Environment</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Provide technical and financial assistance to upgrade District  Assets and Infrastructure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399DA376-391E-C322-B0E7-61A35253210E}"/>
              </a:ext>
            </a:extLst>
          </p:cNvPr>
          <p:cNvSpPr txBox="1"/>
          <p:nvPr/>
        </p:nvSpPr>
        <p:spPr>
          <a:xfrm>
            <a:off x="5478007" y="5514313"/>
            <a:ext cx="4581144" cy="80021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75" normalizeH="0" baseline="0" noProof="0" dirty="0">
                <a:ln>
                  <a:noFill/>
                </a:ln>
                <a:solidFill>
                  <a:srgbClr val="0033CC"/>
                </a:solidFill>
                <a:effectLst/>
                <a:uLnTx/>
                <a:uFillTx/>
                <a:latin typeface="Arial" charset="0"/>
                <a:ea typeface="+mn-ea"/>
                <a:cs typeface="Arial" charset="0"/>
              </a:rPr>
              <a:t>* North Dakota Century Code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75" normalizeH="0" baseline="0" noProof="0" dirty="0">
                <a:ln>
                  <a:noFill/>
                </a:ln>
                <a:solidFill>
                  <a:srgbClr val="0033CC"/>
                </a:solidFill>
                <a:effectLst/>
                <a:uLnTx/>
                <a:uFillTx/>
                <a:latin typeface="Arial" charset="0"/>
                <a:ea typeface="+mn-ea"/>
                <a:cs typeface="Arial" charset="0"/>
              </a:rPr>
              <a:t>§48-05-11 Guaranteed Energy Savings Contracts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3C55"/>
              </a:solidFill>
              <a:effectLst/>
              <a:uLnTx/>
              <a:uFillTx/>
              <a:latin typeface="Arial"/>
              <a:ea typeface="+mn-ea"/>
              <a:cs typeface="+mn-cs"/>
            </a:endParaRPr>
          </a:p>
        </p:txBody>
      </p:sp>
    </p:spTree>
    <p:extLst>
      <p:ext uri="{BB962C8B-B14F-4D97-AF65-F5344CB8AC3E}">
        <p14:creationId xmlns:p14="http://schemas.microsoft.com/office/powerpoint/2010/main" val="355378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5EB886-2434-4BEE-94FB-BFD1DF507033}"/>
              </a:ext>
            </a:extLst>
          </p:cNvPr>
          <p:cNvSpPr>
            <a:spLocks noGrp="1"/>
          </p:cNvSpPr>
          <p:nvPr>
            <p:ph type="body" sz="quarter" idx="11"/>
          </p:nvPr>
        </p:nvSpPr>
        <p:spPr>
          <a:xfrm>
            <a:off x="1335704" y="1206844"/>
            <a:ext cx="5478334" cy="2222156"/>
          </a:xfrm>
        </p:spPr>
        <p:txBody>
          <a:bodyPr>
            <a:noAutofit/>
          </a:bodyPr>
          <a:lstStyle/>
          <a:p>
            <a:r>
              <a:rPr lang="en-US" sz="3600" dirty="0"/>
              <a:t>Historical Utility Analysis</a:t>
            </a:r>
          </a:p>
          <a:p>
            <a:r>
              <a:rPr lang="en-US" sz="3600" dirty="0"/>
              <a:t>Project Baseline</a:t>
            </a:r>
          </a:p>
        </p:txBody>
      </p:sp>
      <p:pic>
        <p:nvPicPr>
          <p:cNvPr id="12" name="Picture Placeholder 11" descr="A picture containing bubble&#10;&#10;Description automatically generated">
            <a:extLst>
              <a:ext uri="{FF2B5EF4-FFF2-40B4-BE49-F238E27FC236}">
                <a16:creationId xmlns:a16="http://schemas.microsoft.com/office/drawing/2014/main" id="{95C9B975-2EF6-4F07-A1C9-F295796B4E84}"/>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0260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A50A4-1415-4322-BE4F-DAB98C75E0ED}"/>
              </a:ext>
            </a:extLst>
          </p:cNvPr>
          <p:cNvSpPr>
            <a:spLocks noGrp="1"/>
          </p:cNvSpPr>
          <p:nvPr>
            <p:ph type="title"/>
          </p:nvPr>
        </p:nvSpPr>
        <p:spPr>
          <a:xfrm>
            <a:off x="609600" y="274638"/>
            <a:ext cx="11487150" cy="720785"/>
          </a:xfrm>
        </p:spPr>
        <p:txBody>
          <a:bodyPr>
            <a:normAutofit/>
          </a:bodyPr>
          <a:lstStyle/>
          <a:p>
            <a:r>
              <a:rPr lang="en-US" sz="3200" dirty="0"/>
              <a:t>Utility Providers Rates</a:t>
            </a:r>
          </a:p>
        </p:txBody>
      </p:sp>
      <p:sp>
        <p:nvSpPr>
          <p:cNvPr id="3" name="Slide Number Placeholder 2">
            <a:extLst>
              <a:ext uri="{FF2B5EF4-FFF2-40B4-BE49-F238E27FC236}">
                <a16:creationId xmlns:a16="http://schemas.microsoft.com/office/drawing/2014/main" id="{63E02D92-B9E8-4443-B854-C49D12A6370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100" b="0" i="0" u="none" strike="noStrike" kern="1200" cap="none" spc="0" normalizeH="0" baseline="0" noProof="0" smtClean="0">
                <a:ln>
                  <a:noFill/>
                </a:ln>
                <a:solidFill>
                  <a:srgbClr val="FFFFFF"/>
                </a:solidFill>
                <a:effectLst/>
                <a:uLnTx/>
                <a:uFillTx/>
                <a:latin typeface="Arial" charset="0"/>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ext Placeholder 3">
            <a:extLst>
              <a:ext uri="{FF2B5EF4-FFF2-40B4-BE49-F238E27FC236}">
                <a16:creationId xmlns:a16="http://schemas.microsoft.com/office/drawing/2014/main" id="{ACFBC0C3-F448-E8FB-0F1D-F39C05F0B688}"/>
              </a:ext>
            </a:extLst>
          </p:cNvPr>
          <p:cNvSpPr>
            <a:spLocks noGrp="1"/>
          </p:cNvSpPr>
          <p:nvPr>
            <p:ph type="body" sz="quarter" idx="11"/>
          </p:nvPr>
        </p:nvSpPr>
        <p:spPr>
          <a:xfrm>
            <a:off x="6715431" y="1300541"/>
            <a:ext cx="5476569" cy="4967956"/>
          </a:xfrm>
        </p:spPr>
        <p:txBody>
          <a:bodyPr>
            <a:normAutofit/>
          </a:bodyPr>
          <a:lstStyle/>
          <a:p>
            <a:pPr marL="288925" marR="0" lvl="2" indent="0" algn="l" defTabSz="457200" rtl="0" eaLnBrk="1" fontAlgn="auto" latinLnBrk="0" hangingPunct="1">
              <a:lnSpc>
                <a:spcPct val="100000"/>
              </a:lnSpc>
              <a:spcBef>
                <a:spcPts val="600"/>
              </a:spcBef>
              <a:spcAft>
                <a:spcPts val="0"/>
              </a:spcAft>
              <a:buClr>
                <a:srgbClr val="0065A3"/>
              </a:buClr>
              <a:buSzPct val="100000"/>
              <a:buNone/>
              <a:tabLst/>
              <a:defRPr/>
            </a:pPr>
            <a:r>
              <a:rPr lang="en-US" sz="2400" b="1" u="sng" dirty="0">
                <a:solidFill>
                  <a:srgbClr val="000000"/>
                </a:solidFill>
              </a:rPr>
              <a:t>Gas Rates</a:t>
            </a:r>
          </a:p>
          <a:p>
            <a:pPr marL="574675" lvl="2" indent="-287338">
              <a:buClr>
                <a:srgbClr val="0065A3"/>
              </a:buClr>
              <a:buFont typeface="Arial" panose="020B0604020202020204" pitchFamily="34" charset="0"/>
              <a:buChar char="-"/>
              <a:defRPr/>
            </a:pPr>
            <a:r>
              <a:rPr lang="en-US" sz="2600" dirty="0">
                <a:solidFill>
                  <a:srgbClr val="000000"/>
                </a:solidFill>
              </a:rPr>
              <a:t>Xcel Energy</a:t>
            </a:r>
          </a:p>
          <a:p>
            <a:pPr marL="865187" lvl="3" indent="-342900">
              <a:buClr>
                <a:srgbClr val="0065A3"/>
              </a:buClr>
              <a:buSzPct val="75000"/>
              <a:buFont typeface="Wingdings" panose="05000000000000000000" pitchFamily="2" charset="2"/>
              <a:buChar char="Ø"/>
              <a:defRPr/>
            </a:pPr>
            <a:r>
              <a:rPr lang="en-US" sz="2200" dirty="0">
                <a:solidFill>
                  <a:srgbClr val="000000"/>
                </a:solidFill>
              </a:rPr>
              <a:t>$0.966/</a:t>
            </a:r>
            <a:r>
              <a:rPr lang="en-US" sz="2200" dirty="0" err="1">
                <a:solidFill>
                  <a:srgbClr val="000000"/>
                </a:solidFill>
              </a:rPr>
              <a:t>Therm</a:t>
            </a:r>
            <a:endParaRPr lang="en-US" sz="2200" dirty="0">
              <a:solidFill>
                <a:srgbClr val="000000"/>
              </a:solidFill>
            </a:endParaRPr>
          </a:p>
          <a:p>
            <a:pPr marL="7937" indent="0">
              <a:buNone/>
            </a:pPr>
            <a:endParaRPr lang="en-US" u="sng" dirty="0"/>
          </a:p>
          <a:p>
            <a:pPr marL="7937" indent="0">
              <a:buNone/>
            </a:pPr>
            <a:r>
              <a:rPr lang="en-US" u="sng" dirty="0"/>
              <a:t>Rebates Available</a:t>
            </a:r>
          </a:p>
          <a:p>
            <a:pPr marL="574675" lvl="2" indent="-287338">
              <a:buClr>
                <a:srgbClr val="0065A3"/>
              </a:buClr>
              <a:buFont typeface="Arial" panose="020B0604020202020204" pitchFamily="34" charset="0"/>
              <a:buChar char="-"/>
              <a:defRPr/>
            </a:pPr>
            <a:r>
              <a:rPr lang="en-US" sz="2000" dirty="0">
                <a:solidFill>
                  <a:srgbClr val="000000"/>
                </a:solidFill>
              </a:rPr>
              <a:t>Xcel Energy</a:t>
            </a:r>
          </a:p>
          <a:p>
            <a:pPr lvl="2">
              <a:buSzPct val="75000"/>
              <a:buFont typeface="Wingdings" panose="05000000000000000000" pitchFamily="2" charset="2"/>
              <a:buChar char="Ø"/>
            </a:pPr>
            <a:r>
              <a:rPr lang="en-US" dirty="0"/>
              <a:t>No business rebates currently offered</a:t>
            </a:r>
          </a:p>
          <a:p>
            <a:pPr marL="574675" lvl="2" indent="-287338">
              <a:buClr>
                <a:srgbClr val="0065A3"/>
              </a:buClr>
              <a:buFont typeface="Arial" panose="020B0604020202020204" pitchFamily="34" charset="0"/>
              <a:buChar char="-"/>
              <a:defRPr/>
            </a:pPr>
            <a:r>
              <a:rPr lang="en-US" sz="2000" dirty="0">
                <a:solidFill>
                  <a:srgbClr val="000000"/>
                </a:solidFill>
              </a:rPr>
              <a:t>Cass County Electric Cooperative</a:t>
            </a:r>
          </a:p>
          <a:p>
            <a:pPr lvl="2">
              <a:buSzPct val="75000"/>
              <a:buFont typeface="Wingdings" panose="05000000000000000000" pitchFamily="2" charset="2"/>
              <a:buChar char="Ø"/>
            </a:pPr>
            <a:r>
              <a:rPr lang="en-US" dirty="0"/>
              <a:t>Rebates geared toward residential </a:t>
            </a:r>
          </a:p>
          <a:p>
            <a:pPr marL="574675" lvl="2" indent="-287338">
              <a:buClr>
                <a:srgbClr val="0065A3"/>
              </a:buClr>
              <a:buFont typeface="Arial" panose="020B0604020202020204" pitchFamily="34" charset="0"/>
              <a:buChar char="-"/>
              <a:defRPr/>
            </a:pPr>
            <a:r>
              <a:rPr lang="en-US" sz="2000" dirty="0">
                <a:solidFill>
                  <a:srgbClr val="000000"/>
                </a:solidFill>
              </a:rPr>
              <a:t>North Dakota State Energy Program</a:t>
            </a:r>
          </a:p>
          <a:p>
            <a:pPr lvl="2">
              <a:buSzPct val="75000"/>
              <a:buFont typeface="Wingdings" panose="05000000000000000000" pitchFamily="2" charset="2"/>
              <a:buChar char="Ø"/>
            </a:pPr>
            <a:r>
              <a:rPr lang="en-US" dirty="0"/>
              <a:t>Total of $350,000 available for entire state.</a:t>
            </a:r>
          </a:p>
        </p:txBody>
      </p:sp>
      <p:sp>
        <p:nvSpPr>
          <p:cNvPr id="6" name="Text Placeholder 3">
            <a:extLst>
              <a:ext uri="{FF2B5EF4-FFF2-40B4-BE49-F238E27FC236}">
                <a16:creationId xmlns:a16="http://schemas.microsoft.com/office/drawing/2014/main" id="{64D0934B-E6AA-3FF4-5FC2-4DF7E99C0AF2}"/>
              </a:ext>
            </a:extLst>
          </p:cNvPr>
          <p:cNvSpPr txBox="1">
            <a:spLocks/>
          </p:cNvSpPr>
          <p:nvPr/>
        </p:nvSpPr>
        <p:spPr>
          <a:xfrm>
            <a:off x="634211" y="1230133"/>
            <a:ext cx="5796086" cy="4608844"/>
          </a:xfrm>
          <a:prstGeom prst="rect">
            <a:avLst/>
          </a:prstGeom>
        </p:spPr>
        <p:txBody>
          <a:bodyPr vert="horz" lIns="91440" tIns="45720" rIns="91440" bIns="45720" rtlCol="0">
            <a:normAutofit fontScale="92500"/>
          </a:bodyPr>
          <a:lstStyle>
            <a:lvl1pPr marL="293687" marR="0" indent="-28575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Char char="•"/>
              <a:tabLst/>
              <a:defRPr sz="24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8925" marR="0" lvl="2" indent="0" algn="l" defTabSz="457200" rtl="0" eaLnBrk="1" fontAlgn="auto" latinLnBrk="0" hangingPunct="1">
              <a:lnSpc>
                <a:spcPct val="100000"/>
              </a:lnSpc>
              <a:spcBef>
                <a:spcPts val="600"/>
              </a:spcBef>
              <a:spcAft>
                <a:spcPts val="0"/>
              </a:spcAft>
              <a:buClr>
                <a:srgbClr val="0065A3"/>
              </a:buClr>
              <a:buSzPct val="100000"/>
              <a:buNone/>
              <a:tabLst/>
              <a:defRPr/>
            </a:pPr>
            <a:r>
              <a:rPr lang="en-US" sz="2800" b="1" u="sng" dirty="0">
                <a:solidFill>
                  <a:srgbClr val="000000"/>
                </a:solidFill>
              </a:rPr>
              <a:t>Electric Rates</a:t>
            </a:r>
          </a:p>
          <a:p>
            <a:pPr marL="574675" lvl="2" indent="-287338">
              <a:buClr>
                <a:srgbClr val="0065A3"/>
              </a:buClr>
              <a:buFont typeface="Arial" panose="020B0604020202020204" pitchFamily="34" charset="0"/>
              <a:buChar char="-"/>
              <a:defRPr/>
            </a:pPr>
            <a:r>
              <a:rPr kumimoji="0" lang="en-US" sz="2800" i="0"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Xcel Energy</a:t>
            </a:r>
          </a:p>
          <a:p>
            <a:pPr marL="865187" lvl="3" indent="-342900">
              <a:buClr>
                <a:srgbClr val="0065A3"/>
              </a:buClr>
              <a:buSzPct val="75000"/>
              <a:buFont typeface="Wingdings" panose="05000000000000000000" pitchFamily="2" charset="2"/>
              <a:buChar char="Ø"/>
              <a:defRPr/>
            </a:pPr>
            <a:r>
              <a:rPr lang="en-US" sz="2400" dirty="0">
                <a:solidFill>
                  <a:srgbClr val="000000"/>
                </a:solidFill>
              </a:rPr>
              <a:t>4.2¢/kWh</a:t>
            </a:r>
          </a:p>
          <a:p>
            <a:pPr marL="865187" lvl="3" indent="-342900">
              <a:buClr>
                <a:srgbClr val="0065A3"/>
              </a:buClr>
              <a:buSzPct val="75000"/>
              <a:buFont typeface="Wingdings" panose="05000000000000000000" pitchFamily="2" charset="2"/>
              <a:buChar char="Ø"/>
              <a:defRPr/>
            </a:pPr>
            <a:r>
              <a:rPr kumimoji="0" lang="en-US" sz="2400" i="0"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$12.31/kW</a:t>
            </a:r>
          </a:p>
          <a:p>
            <a:pPr marL="574675" lvl="2" indent="-287338">
              <a:buClr>
                <a:srgbClr val="0065A3"/>
              </a:buClr>
              <a:buFont typeface="Arial" panose="020B0604020202020204" pitchFamily="34" charset="0"/>
              <a:buChar char="-"/>
              <a:defRPr/>
            </a:pPr>
            <a:r>
              <a:rPr lang="en-US" sz="2800" dirty="0">
                <a:solidFill>
                  <a:srgbClr val="000000"/>
                </a:solidFill>
              </a:rPr>
              <a:t>Cass County Electric Cooperative</a:t>
            </a:r>
          </a:p>
          <a:p>
            <a:pPr marL="865187" lvl="3" indent="-342900">
              <a:buClr>
                <a:srgbClr val="0065A3"/>
              </a:buClr>
              <a:buSzPct val="75000"/>
              <a:buFont typeface="Wingdings" panose="05000000000000000000" pitchFamily="2" charset="2"/>
              <a:buChar char="Ø"/>
              <a:defRPr/>
            </a:pPr>
            <a:r>
              <a:rPr lang="en-US" sz="2400" dirty="0">
                <a:solidFill>
                  <a:srgbClr val="000000"/>
                </a:solidFill>
              </a:rPr>
              <a:t>5.1¢/kWh</a:t>
            </a:r>
            <a:endParaRPr kumimoji="0" lang="en-US" sz="2400" i="0"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865187" lvl="3" indent="-342900">
              <a:buClr>
                <a:srgbClr val="0065A3"/>
              </a:buClr>
              <a:buSzPct val="75000"/>
              <a:buFont typeface="Wingdings" panose="05000000000000000000" pitchFamily="2" charset="2"/>
              <a:buChar char="Ø"/>
              <a:defRPr/>
            </a:pPr>
            <a:r>
              <a:rPr lang="en-US" sz="2400" dirty="0">
                <a:solidFill>
                  <a:srgbClr val="000000"/>
                </a:solidFill>
              </a:rPr>
              <a:t>$37.37/kW</a:t>
            </a:r>
          </a:p>
          <a:p>
            <a:pPr marL="288925" marR="0" lvl="2" indent="0" algn="l" defTabSz="457200" rtl="0" eaLnBrk="1" fontAlgn="auto" latinLnBrk="0" hangingPunct="1">
              <a:lnSpc>
                <a:spcPct val="100000"/>
              </a:lnSpc>
              <a:spcBef>
                <a:spcPts val="600"/>
              </a:spcBef>
              <a:spcAft>
                <a:spcPts val="0"/>
              </a:spcAft>
              <a:buClr>
                <a:srgbClr val="0065A3"/>
              </a:buClr>
              <a:buSzPct val="75000"/>
              <a:buNone/>
              <a:tabLst/>
              <a:defRPr/>
            </a:pPr>
            <a:r>
              <a:rPr lang="en-US" sz="2800" b="1" u="sng" dirty="0">
                <a:solidFill>
                  <a:srgbClr val="000000"/>
                </a:solidFill>
              </a:rPr>
              <a:t>Water Rates</a:t>
            </a:r>
          </a:p>
          <a:p>
            <a:pPr marL="574675" lvl="2" indent="-287338">
              <a:buClr>
                <a:srgbClr val="0065A3"/>
              </a:buClr>
              <a:buFont typeface="Arial" panose="020B0604020202020204" pitchFamily="34" charset="0"/>
              <a:buChar char="-"/>
              <a:defRPr/>
            </a:pPr>
            <a:r>
              <a:rPr lang="en-US" sz="2800" dirty="0">
                <a:solidFill>
                  <a:srgbClr val="000000"/>
                </a:solidFill>
              </a:rPr>
              <a:t>City of Fargo</a:t>
            </a:r>
          </a:p>
          <a:p>
            <a:pPr marL="865187" lvl="3" indent="-342900">
              <a:buClr>
                <a:srgbClr val="0065A3"/>
              </a:buClr>
              <a:buSzPct val="75000"/>
              <a:buFont typeface="Wingdings" panose="05000000000000000000" pitchFamily="2" charset="2"/>
              <a:buChar char="Ø"/>
              <a:defRPr/>
            </a:pPr>
            <a:r>
              <a:rPr lang="en-US" sz="2400" dirty="0">
                <a:solidFill>
                  <a:srgbClr val="000000"/>
                </a:solidFill>
              </a:rPr>
              <a:t>$5.96/</a:t>
            </a:r>
            <a:r>
              <a:rPr lang="en-US" sz="2400" dirty="0" err="1">
                <a:solidFill>
                  <a:srgbClr val="000000"/>
                </a:solidFill>
              </a:rPr>
              <a:t>kGal</a:t>
            </a:r>
            <a:endParaRPr lang="en-US" sz="2400" dirty="0">
              <a:solidFill>
                <a:srgbClr val="000000"/>
              </a:solidFill>
            </a:endParaRPr>
          </a:p>
          <a:p>
            <a:pPr marL="865187" lvl="3" indent="-342900">
              <a:buClr>
                <a:srgbClr val="0065A3"/>
              </a:buClr>
              <a:defRPr/>
            </a:pPr>
            <a:endParaRPr kumimoji="0" lang="en-US" sz="26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endParaRPr>
          </a:p>
          <a:p>
            <a:pPr marL="631825" lvl="2" indent="-342900">
              <a:buClr>
                <a:srgbClr val="0065A3"/>
              </a:buClr>
              <a:defRPr/>
            </a:pPr>
            <a:endParaRPr kumimoji="0" lang="en-US" sz="26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AutoShape 6" descr="Xcel Energy - Homepage">
            <a:extLst>
              <a:ext uri="{FF2B5EF4-FFF2-40B4-BE49-F238E27FC236}">
                <a16:creationId xmlns:a16="http://schemas.microsoft.com/office/drawing/2014/main" id="{0C55756E-5D1A-502C-850E-1B341752AAE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A41A8F13-570A-3FE8-48B0-F6B75DBEB04B}"/>
              </a:ext>
            </a:extLst>
          </p:cNvPr>
          <p:cNvPicPr>
            <a:picLocks noChangeAspect="1"/>
          </p:cNvPicPr>
          <p:nvPr/>
        </p:nvPicPr>
        <p:blipFill>
          <a:blip r:embed="rId3"/>
          <a:stretch>
            <a:fillRect/>
          </a:stretch>
        </p:blipFill>
        <p:spPr>
          <a:xfrm>
            <a:off x="3238500" y="2137871"/>
            <a:ext cx="2857500" cy="571500"/>
          </a:xfrm>
          <a:prstGeom prst="rect">
            <a:avLst/>
          </a:prstGeom>
        </p:spPr>
      </p:pic>
      <p:pic>
        <p:nvPicPr>
          <p:cNvPr id="12" name="Picture 11">
            <a:extLst>
              <a:ext uri="{FF2B5EF4-FFF2-40B4-BE49-F238E27FC236}">
                <a16:creationId xmlns:a16="http://schemas.microsoft.com/office/drawing/2014/main" id="{5F3FAFA3-DF70-DB21-9422-039C789B9CDF}"/>
              </a:ext>
            </a:extLst>
          </p:cNvPr>
          <p:cNvPicPr>
            <a:picLocks noChangeAspect="1"/>
          </p:cNvPicPr>
          <p:nvPr/>
        </p:nvPicPr>
        <p:blipFill>
          <a:blip r:embed="rId4"/>
          <a:stretch>
            <a:fillRect/>
          </a:stretch>
        </p:blipFill>
        <p:spPr>
          <a:xfrm>
            <a:off x="3096351" y="3424204"/>
            <a:ext cx="3173481" cy="791255"/>
          </a:xfrm>
          <a:prstGeom prst="rect">
            <a:avLst/>
          </a:prstGeom>
        </p:spPr>
      </p:pic>
      <p:pic>
        <p:nvPicPr>
          <p:cNvPr id="5" name="Picture 4">
            <a:extLst>
              <a:ext uri="{FF2B5EF4-FFF2-40B4-BE49-F238E27FC236}">
                <a16:creationId xmlns:a16="http://schemas.microsoft.com/office/drawing/2014/main" id="{ED6B1038-5970-D6B2-BCC9-DE2DFDFCB3B3}"/>
              </a:ext>
            </a:extLst>
          </p:cNvPr>
          <p:cNvPicPr>
            <a:picLocks noChangeAspect="1"/>
          </p:cNvPicPr>
          <p:nvPr/>
        </p:nvPicPr>
        <p:blipFill>
          <a:blip r:embed="rId5"/>
          <a:stretch>
            <a:fillRect/>
          </a:stretch>
        </p:blipFill>
        <p:spPr>
          <a:xfrm>
            <a:off x="3777569" y="4558587"/>
            <a:ext cx="1695537" cy="958899"/>
          </a:xfrm>
          <a:prstGeom prst="rect">
            <a:avLst/>
          </a:prstGeom>
        </p:spPr>
      </p:pic>
    </p:spTree>
    <p:extLst>
      <p:ext uri="{BB962C8B-B14F-4D97-AF65-F5344CB8AC3E}">
        <p14:creationId xmlns:p14="http://schemas.microsoft.com/office/powerpoint/2010/main" val="331925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A50A4-1415-4322-BE4F-DAB98C75E0ED}"/>
              </a:ext>
            </a:extLst>
          </p:cNvPr>
          <p:cNvSpPr>
            <a:spLocks noGrp="1"/>
          </p:cNvSpPr>
          <p:nvPr>
            <p:ph type="title"/>
          </p:nvPr>
        </p:nvSpPr>
        <p:spPr/>
        <p:txBody>
          <a:bodyPr>
            <a:normAutofit/>
          </a:bodyPr>
          <a:lstStyle/>
          <a:p>
            <a:r>
              <a:rPr lang="en-US" sz="3200" dirty="0"/>
              <a:t>Utility Baseline Summary - by Building</a:t>
            </a:r>
          </a:p>
        </p:txBody>
      </p:sp>
      <p:sp>
        <p:nvSpPr>
          <p:cNvPr id="3" name="Slide Number Placeholder 2">
            <a:extLst>
              <a:ext uri="{FF2B5EF4-FFF2-40B4-BE49-F238E27FC236}">
                <a16:creationId xmlns:a16="http://schemas.microsoft.com/office/drawing/2014/main" id="{63E02D92-B9E8-4443-B854-C49D12A6370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100" b="0" i="0" u="none" strike="noStrike" kern="1200" cap="none" spc="0" normalizeH="0" baseline="0" noProof="0" smtClean="0">
                <a:ln>
                  <a:noFill/>
                </a:ln>
                <a:solidFill>
                  <a:srgbClr val="FFFFFF"/>
                </a:solidFill>
                <a:effectLst/>
                <a:uLnTx/>
                <a:uFillTx/>
                <a:latin typeface="Arial" charset="0"/>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34245B30-8DAD-E428-BF12-F3577076B2C1}"/>
              </a:ext>
            </a:extLst>
          </p:cNvPr>
          <p:cNvPicPr>
            <a:picLocks noChangeAspect="1"/>
          </p:cNvPicPr>
          <p:nvPr/>
        </p:nvPicPr>
        <p:blipFill>
          <a:blip r:embed="rId3"/>
          <a:stretch>
            <a:fillRect/>
          </a:stretch>
        </p:blipFill>
        <p:spPr>
          <a:xfrm>
            <a:off x="946741" y="1099668"/>
            <a:ext cx="10298518" cy="4658663"/>
          </a:xfrm>
          <a:prstGeom prst="rect">
            <a:avLst/>
          </a:prstGeom>
        </p:spPr>
      </p:pic>
      <p:cxnSp>
        <p:nvCxnSpPr>
          <p:cNvPr id="7" name="Straight Arrow Connector 6">
            <a:extLst>
              <a:ext uri="{FF2B5EF4-FFF2-40B4-BE49-F238E27FC236}">
                <a16:creationId xmlns:a16="http://schemas.microsoft.com/office/drawing/2014/main" id="{7B4B54C9-254B-201D-AFD7-CC619C610C06}"/>
              </a:ext>
            </a:extLst>
          </p:cNvPr>
          <p:cNvCxnSpPr/>
          <p:nvPr/>
        </p:nvCxnSpPr>
        <p:spPr>
          <a:xfrm flipV="1">
            <a:off x="8915400" y="5656007"/>
            <a:ext cx="0" cy="40558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C2595944-79A9-AAD6-8EB5-555E5AD558AE}"/>
              </a:ext>
            </a:extLst>
          </p:cNvPr>
          <p:cNvCxnSpPr/>
          <p:nvPr/>
        </p:nvCxnSpPr>
        <p:spPr>
          <a:xfrm flipV="1">
            <a:off x="9583994" y="5656007"/>
            <a:ext cx="0" cy="40558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00F6903-5F0D-BA18-806D-E8A5E906316E}"/>
              </a:ext>
            </a:extLst>
          </p:cNvPr>
          <p:cNvSpPr txBox="1"/>
          <p:nvPr/>
        </p:nvSpPr>
        <p:spPr>
          <a:xfrm flipH="1">
            <a:off x="5672229" y="5891981"/>
            <a:ext cx="2926081" cy="369332"/>
          </a:xfrm>
          <a:prstGeom prst="rect">
            <a:avLst/>
          </a:prstGeom>
          <a:noFill/>
        </p:spPr>
        <p:txBody>
          <a:bodyPr wrap="square" rtlCol="0">
            <a:spAutoFit/>
          </a:bodyPr>
          <a:lstStyle/>
          <a:p>
            <a:r>
              <a:rPr lang="en-US" sz="900" dirty="0"/>
              <a:t>* ECI – Energy Cost Index </a:t>
            </a:r>
          </a:p>
          <a:p>
            <a:r>
              <a:rPr lang="en-US" sz="900" dirty="0"/>
              <a:t>** EUI – Energy Use Index</a:t>
            </a:r>
          </a:p>
        </p:txBody>
      </p:sp>
      <p:sp>
        <p:nvSpPr>
          <p:cNvPr id="11" name="TextBox 10">
            <a:extLst>
              <a:ext uri="{FF2B5EF4-FFF2-40B4-BE49-F238E27FC236}">
                <a16:creationId xmlns:a16="http://schemas.microsoft.com/office/drawing/2014/main" id="{67114D9E-CEC3-9145-CEAF-9B2951D6CF6C}"/>
              </a:ext>
            </a:extLst>
          </p:cNvPr>
          <p:cNvSpPr txBox="1"/>
          <p:nvPr/>
        </p:nvSpPr>
        <p:spPr>
          <a:xfrm>
            <a:off x="8414942" y="5771460"/>
            <a:ext cx="500458" cy="276999"/>
          </a:xfrm>
          <a:prstGeom prst="rect">
            <a:avLst/>
          </a:prstGeom>
          <a:noFill/>
        </p:spPr>
        <p:txBody>
          <a:bodyPr wrap="none" rtlCol="0">
            <a:spAutoFit/>
          </a:bodyPr>
          <a:lstStyle/>
          <a:p>
            <a:r>
              <a:rPr lang="en-US" sz="1200" dirty="0"/>
              <a:t>*ECI</a:t>
            </a:r>
          </a:p>
        </p:txBody>
      </p:sp>
      <p:sp>
        <p:nvSpPr>
          <p:cNvPr id="12" name="TextBox 11">
            <a:extLst>
              <a:ext uri="{FF2B5EF4-FFF2-40B4-BE49-F238E27FC236}">
                <a16:creationId xmlns:a16="http://schemas.microsoft.com/office/drawing/2014/main" id="{505793CF-2CE8-8F05-1031-AE305AEC1329}"/>
              </a:ext>
            </a:extLst>
          </p:cNvPr>
          <p:cNvSpPr txBox="1"/>
          <p:nvPr/>
        </p:nvSpPr>
        <p:spPr>
          <a:xfrm>
            <a:off x="9069272" y="5771459"/>
            <a:ext cx="559769" cy="276999"/>
          </a:xfrm>
          <a:prstGeom prst="rect">
            <a:avLst/>
          </a:prstGeom>
          <a:noFill/>
        </p:spPr>
        <p:txBody>
          <a:bodyPr wrap="none" rtlCol="0">
            <a:spAutoFit/>
          </a:bodyPr>
          <a:lstStyle/>
          <a:p>
            <a:r>
              <a:rPr lang="en-US" sz="1200" dirty="0"/>
              <a:t>**EUI</a:t>
            </a:r>
          </a:p>
        </p:txBody>
      </p:sp>
    </p:spTree>
    <p:extLst>
      <p:ext uri="{BB962C8B-B14F-4D97-AF65-F5344CB8AC3E}">
        <p14:creationId xmlns:p14="http://schemas.microsoft.com/office/powerpoint/2010/main" val="187317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A50A4-1415-4322-BE4F-DAB98C75E0ED}"/>
              </a:ext>
            </a:extLst>
          </p:cNvPr>
          <p:cNvSpPr>
            <a:spLocks noGrp="1"/>
          </p:cNvSpPr>
          <p:nvPr>
            <p:ph type="title"/>
          </p:nvPr>
        </p:nvSpPr>
        <p:spPr/>
        <p:txBody>
          <a:bodyPr>
            <a:normAutofit/>
          </a:bodyPr>
          <a:lstStyle/>
          <a:p>
            <a:r>
              <a:rPr lang="en-US" sz="3200" dirty="0"/>
              <a:t>Historical Utility Spend by Source and Building</a:t>
            </a:r>
          </a:p>
        </p:txBody>
      </p:sp>
      <p:sp>
        <p:nvSpPr>
          <p:cNvPr id="3" name="Slide Number Placeholder 2">
            <a:extLst>
              <a:ext uri="{FF2B5EF4-FFF2-40B4-BE49-F238E27FC236}">
                <a16:creationId xmlns:a16="http://schemas.microsoft.com/office/drawing/2014/main" id="{63E02D92-B9E8-4443-B854-C49D12A6370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100" b="0" i="0" u="none" strike="noStrike" kern="1200" cap="none" spc="0" normalizeH="0" baseline="0" noProof="0" smtClean="0">
                <a:ln>
                  <a:noFill/>
                </a:ln>
                <a:solidFill>
                  <a:srgbClr val="FFFFFF"/>
                </a:solidFill>
                <a:effectLst/>
                <a:uLnTx/>
                <a:uFillTx/>
                <a:latin typeface="Arial" charset="0"/>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aphicFrame>
        <p:nvGraphicFramePr>
          <p:cNvPr id="8" name="Chart 7">
            <a:extLst>
              <a:ext uri="{FF2B5EF4-FFF2-40B4-BE49-F238E27FC236}">
                <a16:creationId xmlns:a16="http://schemas.microsoft.com/office/drawing/2014/main" id="{00000000-0008-0000-0300-000002000000}"/>
              </a:ext>
            </a:extLst>
          </p:cNvPr>
          <p:cNvGraphicFramePr>
            <a:graphicFrameLocks/>
          </p:cNvGraphicFramePr>
          <p:nvPr>
            <p:extLst>
              <p:ext uri="{D42A27DB-BD31-4B8C-83A1-F6EECF244321}">
                <p14:modId xmlns:p14="http://schemas.microsoft.com/office/powerpoint/2010/main" val="371778021"/>
              </p:ext>
            </p:extLst>
          </p:nvPr>
        </p:nvGraphicFramePr>
        <p:xfrm>
          <a:off x="5916707" y="1157387"/>
          <a:ext cx="5749134" cy="5057976"/>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12">
            <a:extLst>
              <a:ext uri="{FF2B5EF4-FFF2-40B4-BE49-F238E27FC236}">
                <a16:creationId xmlns:a16="http://schemas.microsoft.com/office/drawing/2014/main" id="{DF76C193-C7D7-A44A-A263-271236F43C9D}"/>
              </a:ext>
            </a:extLst>
          </p:cNvPr>
          <p:cNvPicPr>
            <a:picLocks noChangeAspect="1"/>
          </p:cNvPicPr>
          <p:nvPr/>
        </p:nvPicPr>
        <p:blipFill>
          <a:blip r:embed="rId4"/>
          <a:stretch>
            <a:fillRect/>
          </a:stretch>
        </p:blipFill>
        <p:spPr>
          <a:xfrm>
            <a:off x="244810" y="1104253"/>
            <a:ext cx="5645000" cy="4558937"/>
          </a:xfrm>
          <a:prstGeom prst="rect">
            <a:avLst/>
          </a:prstGeom>
        </p:spPr>
      </p:pic>
    </p:spTree>
    <p:extLst>
      <p:ext uri="{BB962C8B-B14F-4D97-AF65-F5344CB8AC3E}">
        <p14:creationId xmlns:p14="http://schemas.microsoft.com/office/powerpoint/2010/main" val="7648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A50A4-1415-4322-BE4F-DAB98C75E0ED}"/>
              </a:ext>
            </a:extLst>
          </p:cNvPr>
          <p:cNvSpPr>
            <a:spLocks noGrp="1"/>
          </p:cNvSpPr>
          <p:nvPr>
            <p:ph type="title"/>
          </p:nvPr>
        </p:nvSpPr>
        <p:spPr/>
        <p:txBody>
          <a:bodyPr>
            <a:normAutofit/>
          </a:bodyPr>
          <a:lstStyle/>
          <a:p>
            <a:r>
              <a:rPr lang="en-US" sz="3200" dirty="0"/>
              <a:t>Building EUI with Historical Building Spend</a:t>
            </a:r>
          </a:p>
        </p:txBody>
      </p:sp>
      <p:sp>
        <p:nvSpPr>
          <p:cNvPr id="3" name="Slide Number Placeholder 2">
            <a:extLst>
              <a:ext uri="{FF2B5EF4-FFF2-40B4-BE49-F238E27FC236}">
                <a16:creationId xmlns:a16="http://schemas.microsoft.com/office/drawing/2014/main" id="{63E02D92-B9E8-4443-B854-C49D12A6370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100" b="0" i="0" u="none" strike="noStrike" kern="1200" cap="none" spc="0" normalizeH="0" baseline="0" noProof="0" smtClean="0">
                <a:ln>
                  <a:noFill/>
                </a:ln>
                <a:solidFill>
                  <a:srgbClr val="FFFFFF"/>
                </a:solidFill>
                <a:effectLst/>
                <a:uLnTx/>
                <a:uFillTx/>
                <a:latin typeface="Arial" charset="0"/>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C3547FBB-BDEF-39ED-B81D-EE61A169B40E}"/>
              </a:ext>
            </a:extLst>
          </p:cNvPr>
          <p:cNvPicPr>
            <a:picLocks noChangeAspect="1"/>
          </p:cNvPicPr>
          <p:nvPr/>
        </p:nvPicPr>
        <p:blipFill>
          <a:blip r:embed="rId3"/>
          <a:stretch>
            <a:fillRect/>
          </a:stretch>
        </p:blipFill>
        <p:spPr>
          <a:xfrm>
            <a:off x="2321175" y="1073441"/>
            <a:ext cx="7395102" cy="4854221"/>
          </a:xfrm>
          <a:prstGeom prst="rect">
            <a:avLst/>
          </a:prstGeom>
        </p:spPr>
      </p:pic>
      <p:sp>
        <p:nvSpPr>
          <p:cNvPr id="5" name="Rectangle 4">
            <a:extLst>
              <a:ext uri="{FF2B5EF4-FFF2-40B4-BE49-F238E27FC236}">
                <a16:creationId xmlns:a16="http://schemas.microsoft.com/office/drawing/2014/main" id="{0C9C4359-F771-68E2-3EDF-AD2D9955B457}"/>
              </a:ext>
            </a:extLst>
          </p:cNvPr>
          <p:cNvSpPr/>
          <p:nvPr/>
        </p:nvSpPr>
        <p:spPr>
          <a:xfrm>
            <a:off x="3267943" y="3682756"/>
            <a:ext cx="5486400" cy="151580"/>
          </a:xfrm>
          <a:prstGeom prst="rect">
            <a:avLst/>
          </a:prstGeom>
          <a:solidFill>
            <a:srgbClr val="FFFF99">
              <a:alpha val="39000"/>
            </a:srgbClr>
          </a:solidFill>
          <a:ln w="19050">
            <a:solidFill>
              <a:srgbClr val="000000">
                <a:alpha val="40000"/>
              </a:srgb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9" name="TextBox 8">
            <a:extLst>
              <a:ext uri="{FF2B5EF4-FFF2-40B4-BE49-F238E27FC236}">
                <a16:creationId xmlns:a16="http://schemas.microsoft.com/office/drawing/2014/main" id="{EEA8AA3D-BDF6-D37A-FBE6-B27B4DEA7123}"/>
              </a:ext>
            </a:extLst>
          </p:cNvPr>
          <p:cNvSpPr txBox="1"/>
          <p:nvPr/>
        </p:nvSpPr>
        <p:spPr>
          <a:xfrm>
            <a:off x="9953132" y="1612875"/>
            <a:ext cx="1943720" cy="1077218"/>
          </a:xfrm>
          <a:prstGeom prst="rect">
            <a:avLst/>
          </a:prstGeom>
          <a:solidFill>
            <a:srgbClr val="CCECFF"/>
          </a:solidFill>
          <a:ln>
            <a:solidFill>
              <a:schemeClr val="accent1"/>
            </a:solidFill>
          </a:ln>
        </p:spPr>
        <p:txBody>
          <a:bodyPr wrap="square" rtlCol="0">
            <a:spAutoFit/>
          </a:bodyPr>
          <a:lstStyle/>
          <a:p>
            <a:r>
              <a:rPr lang="en-US" sz="1600" dirty="0"/>
              <a:t>EUI Range – typical education facility in the Midwest Region *</a:t>
            </a:r>
          </a:p>
        </p:txBody>
      </p:sp>
      <p:cxnSp>
        <p:nvCxnSpPr>
          <p:cNvPr id="11" name="Straight Arrow Connector 10">
            <a:extLst>
              <a:ext uri="{FF2B5EF4-FFF2-40B4-BE49-F238E27FC236}">
                <a16:creationId xmlns:a16="http://schemas.microsoft.com/office/drawing/2014/main" id="{C46F9A8B-B2FD-FE79-CD21-7C48C4ED6D5C}"/>
              </a:ext>
            </a:extLst>
          </p:cNvPr>
          <p:cNvCxnSpPr>
            <a:cxnSpLocks/>
          </p:cNvCxnSpPr>
          <p:nvPr/>
        </p:nvCxnSpPr>
        <p:spPr>
          <a:xfrm flipH="1">
            <a:off x="8754343" y="2710101"/>
            <a:ext cx="1924582" cy="10484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05B2278E-0BBE-03C2-C7B4-905643219A01}"/>
              </a:ext>
            </a:extLst>
          </p:cNvPr>
          <p:cNvSpPr txBox="1"/>
          <p:nvPr/>
        </p:nvSpPr>
        <p:spPr>
          <a:xfrm>
            <a:off x="9575598" y="3834336"/>
            <a:ext cx="2616402" cy="1331134"/>
          </a:xfrm>
          <a:prstGeom prst="rect">
            <a:avLst/>
          </a:prstGeom>
          <a:noFill/>
        </p:spPr>
        <p:txBody>
          <a:bodyPr wrap="square">
            <a:spAutoFit/>
          </a:bodyPr>
          <a:lstStyle/>
          <a:p>
            <a:r>
              <a:rPr lang="en-US" sz="1000" b="1" dirty="0">
                <a:solidFill>
                  <a:srgbClr val="0000FF"/>
                </a:solidFill>
              </a:rPr>
              <a:t>*</a:t>
            </a:r>
            <a:r>
              <a:rPr lang="en-US" sz="1000" dirty="0"/>
              <a:t> Typical </a:t>
            </a:r>
            <a:r>
              <a:rPr lang="en-US" sz="1000" b="1" dirty="0">
                <a:solidFill>
                  <a:srgbClr val="0000FF"/>
                </a:solidFill>
              </a:rPr>
              <a:t>Energy Use Index number (EUI) </a:t>
            </a:r>
            <a:r>
              <a:rPr lang="en-US" sz="1000" dirty="0"/>
              <a:t>is based on 2018 Commercial Buildings Energy Consumption Survey (CBECS</a:t>
            </a:r>
            <a:r>
              <a:rPr lang="en-US" sz="1050" dirty="0"/>
              <a:t>) </a:t>
            </a:r>
            <a:r>
              <a:rPr lang="en-US" sz="1000" dirty="0"/>
              <a:t>– Education</a:t>
            </a:r>
          </a:p>
          <a:p>
            <a:pPr marL="171450" indent="-171450">
              <a:buFont typeface="Arial" panose="020B0604020202020204" pitchFamily="34" charset="0"/>
              <a:buChar char="•"/>
            </a:pPr>
            <a:endParaRPr lang="en-US" sz="1000" dirty="0"/>
          </a:p>
          <a:p>
            <a:r>
              <a:rPr lang="en-US" sz="1000" dirty="0"/>
              <a:t>“</a:t>
            </a:r>
            <a:r>
              <a:rPr lang="en-US" sz="1000" dirty="0">
                <a:solidFill>
                  <a:srgbClr val="0000FF"/>
                </a:solidFill>
              </a:rPr>
              <a:t>https://www.eia.gov/consumption/commercial/</a:t>
            </a:r>
            <a:r>
              <a:rPr lang="en-US" sz="1000" dirty="0" err="1">
                <a:solidFill>
                  <a:srgbClr val="0000FF"/>
                </a:solidFill>
              </a:rPr>
              <a:t>building-type-definitions.php#Education</a:t>
            </a:r>
            <a:r>
              <a:rPr lang="en-US" sz="1000" dirty="0"/>
              <a:t>”</a:t>
            </a:r>
          </a:p>
        </p:txBody>
      </p:sp>
    </p:spTree>
    <p:extLst>
      <p:ext uri="{BB962C8B-B14F-4D97-AF65-F5344CB8AC3E}">
        <p14:creationId xmlns:p14="http://schemas.microsoft.com/office/powerpoint/2010/main" val="265632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meresco 2020">
  <a:themeElements>
    <a:clrScheme name="Custom 15">
      <a:dk1>
        <a:srgbClr val="063C55"/>
      </a:dk1>
      <a:lt1>
        <a:srgbClr val="FFFFFF"/>
      </a:lt1>
      <a:dk2>
        <a:srgbClr val="0065A3"/>
      </a:dk2>
      <a:lt2>
        <a:srgbClr val="ADADAF"/>
      </a:lt2>
      <a:accent1>
        <a:srgbClr val="0065A3"/>
      </a:accent1>
      <a:accent2>
        <a:srgbClr val="053B54"/>
      </a:accent2>
      <a:accent3>
        <a:srgbClr val="9DCE70"/>
      </a:accent3>
      <a:accent4>
        <a:srgbClr val="00853F"/>
      </a:accent4>
      <a:accent5>
        <a:srgbClr val="F8C05D"/>
      </a:accent5>
      <a:accent6>
        <a:srgbClr val="F79646"/>
      </a:accent6>
      <a:hlink>
        <a:srgbClr val="96BEDF"/>
      </a:hlink>
      <a:folHlink>
        <a:srgbClr val="F7C05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MRC-PPT-Template-2020 (Includes Sample Imagery and Layouts)" id="{AD1AA290-7E11-4E5E-A51E-FFE0DF7895C8}" vid="{2679A3F9-8BAD-4110-BE6F-19FCDFE84827}"/>
    </a:ext>
  </a:extLst>
</a:theme>
</file>

<file path=ppt/theme/theme2.xml><?xml version="1.0" encoding="utf-8"?>
<a:theme xmlns:a="http://schemas.openxmlformats.org/drawingml/2006/main" name="1_Ameresco 2021">
  <a:themeElements>
    <a:clrScheme name="Custom 1">
      <a:dk1>
        <a:srgbClr val="063C55"/>
      </a:dk1>
      <a:lt1>
        <a:srgbClr val="FFFFFF"/>
      </a:lt1>
      <a:dk2>
        <a:srgbClr val="0065A4"/>
      </a:dk2>
      <a:lt2>
        <a:srgbClr val="ADADAF"/>
      </a:lt2>
      <a:accent1>
        <a:srgbClr val="0065A4"/>
      </a:accent1>
      <a:accent2>
        <a:srgbClr val="053B54"/>
      </a:accent2>
      <a:accent3>
        <a:srgbClr val="9DCE70"/>
      </a:accent3>
      <a:accent4>
        <a:srgbClr val="00853F"/>
      </a:accent4>
      <a:accent5>
        <a:srgbClr val="F8C05D"/>
      </a:accent5>
      <a:accent6>
        <a:srgbClr val="F79646"/>
      </a:accent6>
      <a:hlink>
        <a:srgbClr val="0C81B6"/>
      </a:hlink>
      <a:folHlink>
        <a:srgbClr val="CDCDCF"/>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MRC-PPT-Template (Includes Sample Imagery and Layouts)" id="{231780E7-F284-4F34-A495-23C2E6AFA55F}" vid="{DAF539F6-1EDC-4A46-8C71-269D3E93FD7D}"/>
    </a:ext>
  </a:extLst>
</a:theme>
</file>

<file path=ppt/theme/theme3.xml><?xml version="1.0" encoding="utf-8"?>
<a:theme xmlns:a="http://schemas.openxmlformats.org/drawingml/2006/main" name="Ameresco 2021">
  <a:themeElements>
    <a:clrScheme name="Custom 1">
      <a:dk1>
        <a:srgbClr val="063C55"/>
      </a:dk1>
      <a:lt1>
        <a:srgbClr val="FFFFFF"/>
      </a:lt1>
      <a:dk2>
        <a:srgbClr val="0065A4"/>
      </a:dk2>
      <a:lt2>
        <a:srgbClr val="ADADAF"/>
      </a:lt2>
      <a:accent1>
        <a:srgbClr val="0065A4"/>
      </a:accent1>
      <a:accent2>
        <a:srgbClr val="053B54"/>
      </a:accent2>
      <a:accent3>
        <a:srgbClr val="9DCE70"/>
      </a:accent3>
      <a:accent4>
        <a:srgbClr val="00853F"/>
      </a:accent4>
      <a:accent5>
        <a:srgbClr val="F8C05D"/>
      </a:accent5>
      <a:accent6>
        <a:srgbClr val="F79646"/>
      </a:accent6>
      <a:hlink>
        <a:srgbClr val="0C81B6"/>
      </a:hlink>
      <a:folHlink>
        <a:srgbClr val="CDCDCF"/>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MRC-PPT-Template-2020" id="{3D5509FC-8FF5-42F0-B78F-B6371EF4411F}" vid="{BFC2CAAE-65D5-4913-813A-3D521525A774}"/>
    </a:ext>
  </a:extLst>
</a:theme>
</file>

<file path=ppt/theme/theme4.xml><?xml version="1.0" encoding="utf-8"?>
<a:theme xmlns:a="http://schemas.openxmlformats.org/drawingml/2006/main" name="1_Ameresco 2020">
  <a:themeElements>
    <a:clrScheme name="Custom 15">
      <a:dk1>
        <a:srgbClr val="063C55"/>
      </a:dk1>
      <a:lt1>
        <a:srgbClr val="FFFFFF"/>
      </a:lt1>
      <a:dk2>
        <a:srgbClr val="0065A3"/>
      </a:dk2>
      <a:lt2>
        <a:srgbClr val="ADADAF"/>
      </a:lt2>
      <a:accent1>
        <a:srgbClr val="0065A3"/>
      </a:accent1>
      <a:accent2>
        <a:srgbClr val="053B54"/>
      </a:accent2>
      <a:accent3>
        <a:srgbClr val="9DCE70"/>
      </a:accent3>
      <a:accent4>
        <a:srgbClr val="00853F"/>
      </a:accent4>
      <a:accent5>
        <a:srgbClr val="F8C05D"/>
      </a:accent5>
      <a:accent6>
        <a:srgbClr val="F79646"/>
      </a:accent6>
      <a:hlink>
        <a:srgbClr val="96BEDF"/>
      </a:hlink>
      <a:folHlink>
        <a:srgbClr val="F7C05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MRC-PPT-Template-2020 (Includes Sample Imagery and Layouts)" id="{AD1AA290-7E11-4E5E-A51E-FFE0DF7895C8}" vid="{2679A3F9-8BAD-4110-BE6F-19FCDFE84827}"/>
    </a:ext>
  </a:extLst>
</a:theme>
</file>

<file path=ppt/theme/theme5.xml><?xml version="1.0" encoding="utf-8"?>
<a:theme xmlns:a="http://schemas.openxmlformats.org/drawingml/2006/main" name="8_Ameresco 2020">
  <a:themeElements>
    <a:clrScheme name="AMRC Custom">
      <a:dk1>
        <a:srgbClr val="063C55"/>
      </a:dk1>
      <a:lt1>
        <a:srgbClr val="FFFFFF"/>
      </a:lt1>
      <a:dk2>
        <a:srgbClr val="0065A3"/>
      </a:dk2>
      <a:lt2>
        <a:srgbClr val="ADADAF"/>
      </a:lt2>
      <a:accent1>
        <a:srgbClr val="0065A3"/>
      </a:accent1>
      <a:accent2>
        <a:srgbClr val="053B54"/>
      </a:accent2>
      <a:accent3>
        <a:srgbClr val="9DCE70"/>
      </a:accent3>
      <a:accent4>
        <a:srgbClr val="00853F"/>
      </a:accent4>
      <a:accent5>
        <a:srgbClr val="F8C05D"/>
      </a:accent5>
      <a:accent6>
        <a:srgbClr val="F79646"/>
      </a:accent6>
      <a:hlink>
        <a:srgbClr val="38B8F3"/>
      </a:hlink>
      <a:folHlink>
        <a:srgbClr val="CDCDCF"/>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MRC-PPT-Template-2020" id="{A4FFB194-4598-478E-8E94-7393FFBA8401}" vid="{6D953A3F-5556-48A2-8EFF-09F2BEFF488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8F64DDD4A3F242855BE8E181BC7209" ma:contentTypeVersion="14" ma:contentTypeDescription="Create a new document." ma:contentTypeScope="" ma:versionID="4b89f21db6d3ed00bb5e0223ff68722a">
  <xsd:schema xmlns:xsd="http://www.w3.org/2001/XMLSchema" xmlns:xs="http://www.w3.org/2001/XMLSchema" xmlns:p="http://schemas.microsoft.com/office/2006/metadata/properties" xmlns:ns2="bfcefb57-3d48-40a2-82f9-7a5b0469b6c0" xmlns:ns3="0fb053ac-2e05-481e-b8c1-f2b6386e1962" targetNamespace="http://schemas.microsoft.com/office/2006/metadata/properties" ma:root="true" ma:fieldsID="5d76b209d96e5044fcba011fc8fc34a2" ns2:_="" ns3:_="">
    <xsd:import namespace="bfcefb57-3d48-40a2-82f9-7a5b0469b6c0"/>
    <xsd:import namespace="0fb053ac-2e05-481e-b8c1-f2b6386e196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cefb57-3d48-40a2-82f9-7a5b0469b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d02ca15b-b3ef-4fc9-8e32-89ca140dd026"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b053ac-2e05-481e-b8c1-f2b6386e196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c2a7ff1-aac1-49b7-b3b3-32b42ccd3447}" ma:internalName="TaxCatchAll" ma:showField="CatchAllData" ma:web="0fb053ac-2e05-481e-b8c1-f2b6386e196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fb053ac-2e05-481e-b8c1-f2b6386e1962">
      <Value>63</Value>
    </TaxCatchAll>
    <lcf76f155ced4ddcb4097134ff3c332f xmlns="bfcefb57-3d48-40a2-82f9-7a5b0469b6c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DD2198-FDBF-4AF6-99C0-F4DE3A85C846}"/>
</file>

<file path=customXml/itemProps2.xml><?xml version="1.0" encoding="utf-8"?>
<ds:datastoreItem xmlns:ds="http://schemas.openxmlformats.org/officeDocument/2006/customXml" ds:itemID="{35EB0C46-A45F-48AB-869D-ABE7295AFBCB}">
  <ds:schemaRefs>
    <ds:schemaRef ds:uri="http://schemas.openxmlformats.org/package/2006/metadata/core-properties"/>
    <ds:schemaRef ds:uri="http://purl.org/dc/dcmitype/"/>
    <ds:schemaRef ds:uri="c231e28e-ba0a-4467-b69e-5070d5e49b14"/>
    <ds:schemaRef ds:uri="http://schemas.microsoft.com/office/2006/documentManagement/types"/>
    <ds:schemaRef ds:uri="http://purl.org/dc/elements/1.1/"/>
    <ds:schemaRef ds:uri="http://schemas.microsoft.com/office/infopath/2007/PartnerControls"/>
    <ds:schemaRef ds:uri="http://purl.org/dc/terms/"/>
    <ds:schemaRef ds:uri="611c23d7-bedd-40ac-bda1-4583999e73d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955754A-E69E-45EC-B746-07E21EEB8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AMRC-PPT-Template-2020 (Includes Sample Imagery and Layouts)</Template>
  <TotalTime>23873</TotalTime>
  <Words>2488</Words>
  <Application>Microsoft Office PowerPoint</Application>
  <PresentationFormat>Widescreen</PresentationFormat>
  <Paragraphs>644</Paragraphs>
  <Slides>38</Slides>
  <Notes>27</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38</vt:i4>
      </vt:variant>
    </vt:vector>
  </HeadingPairs>
  <TitlesOfParts>
    <vt:vector size="47" baseType="lpstr">
      <vt:lpstr>Arial</vt:lpstr>
      <vt:lpstr>Calibri</vt:lpstr>
      <vt:lpstr>Courier New</vt:lpstr>
      <vt:lpstr>Wingdings</vt:lpstr>
      <vt:lpstr>Ameresco 2020</vt:lpstr>
      <vt:lpstr>1_Ameresco 2021</vt:lpstr>
      <vt:lpstr>Ameresco 2021</vt:lpstr>
      <vt:lpstr>1_Ameresco 2020</vt:lpstr>
      <vt:lpstr>8_Ameresco 2020</vt:lpstr>
      <vt:lpstr>PowerPoint Presentation</vt:lpstr>
      <vt:lpstr>Preliminary Energy Assessment Goals</vt:lpstr>
      <vt:lpstr>PowerPoint Presentation</vt:lpstr>
      <vt:lpstr>Energy Efficiency Projects </vt:lpstr>
      <vt:lpstr>PowerPoint Presentation</vt:lpstr>
      <vt:lpstr>Utility Providers Rates</vt:lpstr>
      <vt:lpstr>Utility Baseline Summary - by Building</vt:lpstr>
      <vt:lpstr>Historical Utility Spend by Source and Building</vt:lpstr>
      <vt:lpstr>Building EUI with Historical Building Spend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at-a-Glance – Master Table</vt:lpstr>
      <vt:lpstr>SUMMARY OF RECOMMENDED ECMs</vt:lpstr>
      <vt:lpstr>SUMMARY OF BUNDLE- OPTION A</vt:lpstr>
      <vt:lpstr>SUMMARY OF BUNDLE - OPTION B</vt:lpstr>
      <vt:lpstr>SUMMARY OF BUNDLE - OPTION C</vt:lpstr>
      <vt:lpstr>SUMMARY OF BUNDLE - OPTION D</vt:lpstr>
      <vt:lpstr>North Dakota Enabling Legislation  </vt:lpstr>
      <vt:lpstr>PowerPoint Presentation</vt:lpstr>
      <vt:lpstr>Timeline - Moving Forward</vt:lpstr>
      <vt:lpstr>Project Development – To Date!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Faller, Scott</dc:creator>
  <cp:lastModifiedBy>Wolf, Kent</cp:lastModifiedBy>
  <cp:revision>260</cp:revision>
  <cp:lastPrinted>2022-08-16T17:41:15Z</cp:lastPrinted>
  <dcterms:created xsi:type="dcterms:W3CDTF">2021-08-03T21:37:43Z</dcterms:created>
  <dcterms:modified xsi:type="dcterms:W3CDTF">2023-10-06T16:56:25Z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0x010100D28F64DDD4A3F242855BE8E181BC7209</vt:lpwstr>
  </property>
  <property fmtid="{D5CDD505-2E9C-101B-9397-08002B2CF9AE}" pid="3" name="Brand Center">
    <vt:lpwstr>63;#PowerPoint Template|7afe06a2-71f6-4660-86dc-a2d980f8ee72</vt:lpwstr>
  </property>
</Properties>
</file>