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814" r:id="rId5"/>
  </p:sldMasterIdLst>
  <p:notesMasterIdLst>
    <p:notesMasterId r:id="rId28"/>
  </p:notesMasterIdLst>
  <p:handoutMasterIdLst>
    <p:handoutMasterId r:id="rId29"/>
  </p:handoutMasterIdLst>
  <p:sldIdLst>
    <p:sldId id="1359" r:id="rId6"/>
    <p:sldId id="3113" r:id="rId7"/>
    <p:sldId id="3134" r:id="rId8"/>
    <p:sldId id="3131" r:id="rId9"/>
    <p:sldId id="3078" r:id="rId10"/>
    <p:sldId id="299" r:id="rId11"/>
    <p:sldId id="3127" r:id="rId12"/>
    <p:sldId id="699" r:id="rId13"/>
    <p:sldId id="3099" r:id="rId14"/>
    <p:sldId id="3063" r:id="rId15"/>
    <p:sldId id="3091" r:id="rId16"/>
    <p:sldId id="3126" r:id="rId17"/>
    <p:sldId id="3120" r:id="rId18"/>
    <p:sldId id="3128" r:id="rId19"/>
    <p:sldId id="3055" r:id="rId20"/>
    <p:sldId id="3056" r:id="rId21"/>
    <p:sldId id="303" r:id="rId22"/>
    <p:sldId id="3057" r:id="rId23"/>
    <p:sldId id="3089" r:id="rId24"/>
    <p:sldId id="3060" r:id="rId25"/>
    <p:sldId id="3135" r:id="rId26"/>
    <p:sldId id="1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77D53D-A8E6-44EC-D6D9-3DF72DFF481D}" name="Adams, Landon" initials="AL" userId="S::laadams@ameresco.com::233f07fc-89a0-45c9-ac08-81ba143345fc" providerId="AD"/>
  <p188:author id="{7DD744C3-661B-8B36-DF26-BCC3A212BEE4}" name="Trotter, Christopher" initials="TC" userId="S::ctrotter@ameresco.com::02afea52-513b-46e4-a891-b9eb1c94c3ce" providerId="AD"/>
  <p188:author id="{F51454FE-FB36-B0B1-F0B2-9AA58551DD9A}" name="Boatman, Mitchell" initials="BM" userId="S::mboatman@ameresco.com::5deaeb34-7c96-41b5-96fe-e8bff12e8d2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Bradley" initials="AB" lastIdx="6" clrIdx="0">
    <p:extLst>
      <p:ext uri="{19B8F6BF-5375-455C-9EA6-DF929625EA0E}">
        <p15:presenceInfo xmlns:p15="http://schemas.microsoft.com/office/powerpoint/2012/main" userId="S-1-5-21-3597501184-2525744832-3444952867-1840" providerId="AD"/>
      </p:ext>
    </p:extLst>
  </p:cmAuthor>
  <p:cmAuthor id="2" name="Boatman, Mitchell" initials="BM" lastIdx="10" clrIdx="1">
    <p:extLst>
      <p:ext uri="{19B8F6BF-5375-455C-9EA6-DF929625EA0E}">
        <p15:presenceInfo xmlns:p15="http://schemas.microsoft.com/office/powerpoint/2012/main" userId="S::mboatman@ameresco.com::5deaeb34-7c96-41b5-96fe-e8bff12e8d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AEC"/>
    <a:srgbClr val="FFE066"/>
    <a:srgbClr val="00853F"/>
    <a:srgbClr val="0065A4"/>
    <a:srgbClr val="FFB366"/>
    <a:srgbClr val="063C55"/>
    <a:srgbClr val="F79646"/>
    <a:srgbClr val="EBE600"/>
    <a:srgbClr val="FF6666"/>
    <a:srgbClr val="FFC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1" autoAdjust="0"/>
    <p:restoredTop sz="86064" autoAdjust="0"/>
  </p:normalViewPr>
  <p:slideViewPr>
    <p:cSldViewPr snapToGrid="0">
      <p:cViewPr varScale="1">
        <p:scale>
          <a:sx n="115" d="100"/>
          <a:sy n="115" d="100"/>
        </p:scale>
        <p:origin x="12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nyteDrive\Ameresco%20Files\GROUPS\Corporate.Marketing\Customer%20Lists\2019%20Carbon%20Reduction%20Project\Environmental%20Impact%20Summary%20(as%20of%20020520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>
                <a:solidFill>
                  <a:schemeClr val="tx2"/>
                </a:solidFill>
              </a:rPr>
              <a:t>Aggregate Metric Tons of CO</a:t>
            </a:r>
            <a:r>
              <a:rPr lang="en-US" sz="1400" b="1" baseline="-25000">
                <a:solidFill>
                  <a:schemeClr val="tx2"/>
                </a:solidFill>
              </a:rPr>
              <a:t>2</a:t>
            </a:r>
            <a:r>
              <a:rPr lang="en-US" sz="1400" b="1">
                <a:solidFill>
                  <a:schemeClr val="tx2"/>
                </a:solidFill>
              </a:rPr>
              <a:t> Avoided Per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Summary!$I$4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166893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8.8734741159181154E-17"/>
                  <c:y val="2.17538688484940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05931258682226"/>
                      <c:h val="4.00055361026864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78D-48E7-80FE-263B017959A3}"/>
                </c:ext>
              </c:extLst>
            </c:dLbl>
            <c:dLbl>
              <c:idx val="8"/>
              <c:layout>
                <c:manualLayout>
                  <c:x val="-4.8401327034808938E-3"/>
                  <c:y val="1.7403095078795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8D-48E7-80FE-263B017959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Summary!$B$5:$B$13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Summary!$I$5:$I$13</c:f>
              <c:numCache>
                <c:formatCode>_(* #,##0_);_(* \(#,##0\);_(* "-"??_);_(@_)</c:formatCode>
                <c:ptCount val="9"/>
                <c:pt idx="0">
                  <c:v>2064520.2670683763</c:v>
                </c:pt>
                <c:pt idx="1">
                  <c:v>2838152.6865410167</c:v>
                </c:pt>
                <c:pt idx="2">
                  <c:v>3809825.4176337132</c:v>
                </c:pt>
                <c:pt idx="3">
                  <c:v>4900028.9460353665</c:v>
                </c:pt>
                <c:pt idx="4">
                  <c:v>5972536.8243946591</c:v>
                </c:pt>
                <c:pt idx="5">
                  <c:v>7098095.9036674742</c:v>
                </c:pt>
                <c:pt idx="6">
                  <c:v>8320316.7169391438</c:v>
                </c:pt>
                <c:pt idx="7">
                  <c:v>9696842.8006912246</c:v>
                </c:pt>
                <c:pt idx="8">
                  <c:v>11167977.50624235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8D-48E7-80FE-263B01795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1545312"/>
        <c:axId val="252712880"/>
      </c:barChart>
      <c:catAx>
        <c:axId val="39154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2712880"/>
        <c:crosses val="autoZero"/>
        <c:auto val="1"/>
        <c:lblAlgn val="ctr"/>
        <c:lblOffset val="100"/>
        <c:noMultiLvlLbl val="0"/>
      </c:catAx>
      <c:valAx>
        <c:axId val="25271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154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28B79-F1C9-4B40-903A-59022172EA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68AA3-3F8C-B943-B3E0-C4FF0A0B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9D53E-DC56-DF4E-83C1-99F276FA1B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E5B09-44A4-154E-95AE-27E2CA79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82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/>
              <a:t>Report – Costs by Detail</a:t>
            </a:r>
            <a:endParaRPr lang="en-US" sz="2000"/>
          </a:p>
          <a:p>
            <a:pPr marL="7937" indent="0">
              <a:buFont typeface="Arial" panose="020B0604020202020204" pitchFamily="34" charset="0"/>
              <a:buNone/>
            </a:pPr>
            <a:endParaRPr lang="en-US" sz="20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41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/>
              <a:t>Report – Capital Needs by Priority</a:t>
            </a:r>
            <a:endParaRPr lang="en-US" sz="2000"/>
          </a:p>
          <a:p>
            <a:pPr marL="7937" indent="0">
              <a:buFont typeface="Arial" panose="020B0604020202020204" pitchFamily="34" charset="0"/>
              <a:buNone/>
            </a:pPr>
            <a:endParaRPr lang="en-US" sz="20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1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Report – Unfunded Liability (30 years)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9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/>
              <a:t>Report – Unfunded Liability with Funding (30 years)</a:t>
            </a:r>
          </a:p>
          <a:p>
            <a:pPr marL="7937" indent="0">
              <a:buFont typeface="Arial" panose="020B0604020202020204" pitchFamily="34" charset="0"/>
              <a:buNone/>
            </a:pPr>
            <a:endParaRPr lang="en-US" sz="20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89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is the Condition?</a:t>
            </a:r>
          </a:p>
          <a:p>
            <a:endParaRPr lang="en-US" b="1"/>
          </a:p>
          <a:p>
            <a:r>
              <a:rPr lang="en-US"/>
              <a:t>The Facility Condition Index is a key metric that allows you to see how your buildings are performing in both the short and long term.</a:t>
            </a:r>
          </a:p>
          <a:p>
            <a:endParaRPr lang="en-US"/>
          </a:p>
          <a:p>
            <a:r>
              <a:rPr lang="en-US"/>
              <a:t>The FCI takes the renewal and repair costs and measures them against the replacement cost and can be viewed at an individual building level but also at a portfolio level.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E5B09-44A4-154E-95AE-27E2CA792C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67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/>
              <a:t>Report – FCI/CI (30 Years)</a:t>
            </a:r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/>
              <a:t>Report – FCI/CI with Funding (30 Years)</a:t>
            </a:r>
            <a:endParaRPr lang="en-US" sz="20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/>
              <a:t>Additional funding will be required to sustain the portfolio at an acceptable level of risk.</a:t>
            </a:r>
          </a:p>
          <a:p>
            <a:endParaRPr lang="en-US" sz="2000"/>
          </a:p>
          <a:p>
            <a:pPr marL="7937" indent="0">
              <a:buFont typeface="Arial" panose="020B0604020202020204" pitchFamily="34" charset="0"/>
              <a:buNone/>
            </a:pPr>
            <a:endParaRPr lang="en-US" sz="20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40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/>
              <a:t>Report – FCI/CI with Funding and 10% FCI / AST Target (30 Years)</a:t>
            </a:r>
            <a:endParaRPr lang="en-US" sz="20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36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Industry standards – RS Means – consistent - standardized</a:t>
            </a:r>
          </a:p>
          <a:p>
            <a:r>
              <a:rPr lang="en-US"/>
              <a:t>All Buildings</a:t>
            </a:r>
          </a:p>
          <a:p>
            <a:r>
              <a:rPr lang="en-US"/>
              <a:t>All Systems</a:t>
            </a:r>
          </a:p>
          <a:p>
            <a:r>
              <a:rPr lang="en-US"/>
              <a:t>80/20 Rule???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79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14B0-2F2E-43DD-934F-1EE31DE0A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17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“I believe you’ve all seen this in a previous presentation, but to bring it back to top of mind, our </a:t>
            </a:r>
            <a:r>
              <a:rPr lang="en-US" err="1"/>
              <a:t>AssetPlanner</a:t>
            </a:r>
            <a:r>
              <a:rPr lang="en-US"/>
              <a:t> software has 3 main levels….”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Assets -&gt; Elements -&gt; 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Critically important that all (3) of these levels are aligned and tell a consistent story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90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Industry standards – RS Means – consistent - standardized</a:t>
            </a:r>
          </a:p>
          <a:p>
            <a:r>
              <a:rPr lang="en-US"/>
              <a:t>All Buildings</a:t>
            </a:r>
          </a:p>
          <a:p>
            <a:r>
              <a:rPr lang="en-US"/>
              <a:t>All Systems</a:t>
            </a:r>
          </a:p>
          <a:p>
            <a:r>
              <a:rPr lang="en-US"/>
              <a:t>80/20 Rule???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Industry standards – RS Means – consistent - standardized</a:t>
            </a:r>
          </a:p>
          <a:p>
            <a:r>
              <a:rPr lang="en-US"/>
              <a:t>All Buildings</a:t>
            </a:r>
          </a:p>
          <a:p>
            <a:r>
              <a:rPr lang="en-US"/>
              <a:t>All Systems</a:t>
            </a:r>
          </a:p>
          <a:p>
            <a:r>
              <a:rPr lang="en-US"/>
              <a:t>80/20 Rule???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5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7" indent="0">
              <a:buFont typeface="Arial" panose="020B0604020202020204" pitchFamily="34" charset="0"/>
              <a:buNone/>
            </a:pPr>
            <a:r>
              <a:rPr lang="en-US" sz="2000" b="0"/>
              <a:t>Elaborate here on practical/predictive vs. theoretical</a:t>
            </a:r>
          </a:p>
          <a:p>
            <a:pPr marL="7937" indent="0">
              <a:buFont typeface="Arial" panose="020B0604020202020204" pitchFamily="34" charset="0"/>
              <a:buNone/>
            </a:pPr>
            <a:endParaRPr lang="en-US" sz="20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5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7" indent="0">
              <a:buFont typeface="Arial" panose="020B0604020202020204" pitchFamily="34" charset="0"/>
              <a:buNone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73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7" indent="0">
              <a:buFont typeface="Arial" panose="020B0604020202020204" pitchFamily="34" charset="0"/>
              <a:buNone/>
            </a:pPr>
            <a:r>
              <a:rPr lang="en-US" sz="2000" b="0"/>
              <a:t>Stopped at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14B0-2F2E-43DD-934F-1EE31DE0A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1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sv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sv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6060" y="1063666"/>
            <a:ext cx="6258735" cy="1739938"/>
          </a:xfrm>
          <a:prstGeom prst="rect">
            <a:avLst/>
          </a:prstGeom>
        </p:spPr>
        <p:txBody>
          <a:bodyPr anchor="b" anchorCtr="0"/>
          <a:lstStyle>
            <a:lvl1pPr marL="7937" indent="0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CA2012E-F99C-9B48-B165-B4B0E9677F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6060" y="2764739"/>
            <a:ext cx="4737957" cy="471488"/>
          </a:xfrm>
          <a:prstGeom prst="rect">
            <a:avLst/>
          </a:prstGeom>
        </p:spPr>
        <p:txBody>
          <a:bodyPr/>
          <a:lstStyle>
            <a:lvl1pPr marL="7937" indent="0">
              <a:buFontTx/>
              <a:buNone/>
              <a:defRPr sz="2400" cap="none" spc="1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35544C-965C-8F42-AFC6-27CB259FD7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56288" y="3250407"/>
            <a:ext cx="4348162" cy="498475"/>
          </a:xfrm>
          <a:prstGeom prst="rect">
            <a:avLst/>
          </a:prstGeom>
        </p:spPr>
        <p:txBody>
          <a:bodyPr/>
          <a:lstStyle>
            <a:lvl1pPr marL="7937" indent="0"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</a:defRPr>
            </a:lvl1pPr>
            <a:lvl2pPr marL="576262" indent="-285750">
              <a:buFont typeface="Arial" panose="020B0604020202020204" pitchFamily="34" charset="0"/>
              <a:buChar char="•"/>
              <a:defRPr/>
            </a:lvl2pPr>
            <a:lvl3pPr marL="923925" indent="-285750">
              <a:buFont typeface="Arial" panose="020B0604020202020204" pitchFamily="34" charset="0"/>
              <a:buChar char="•"/>
              <a:defRPr/>
            </a:lvl3pPr>
            <a:lvl4pPr marL="1206500" indent="-285750">
              <a:buFont typeface="Arial" panose="020B0604020202020204" pitchFamily="34" charset="0"/>
              <a:buChar char="•"/>
              <a:defRPr/>
            </a:lvl4pPr>
            <a:lvl5pPr marL="1489075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DF051-3894-8C41-8203-6AED533842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553" y="382089"/>
            <a:ext cx="2485658" cy="5260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12964C-3E52-B540-9D51-019F122ABB3E}"/>
              </a:ext>
            </a:extLst>
          </p:cNvPr>
          <p:cNvSpPr/>
          <p:nvPr userDrawn="1"/>
        </p:nvSpPr>
        <p:spPr>
          <a:xfrm>
            <a:off x="9487533" y="6463231"/>
            <a:ext cx="2576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©2020 Ameresco, Inc. All rights reserved.</a:t>
            </a:r>
            <a:r>
              <a:rPr lang="en-US" sz="10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5BC80B-6118-7D4D-BC76-BC829DBDD5EE}"/>
              </a:ext>
            </a:extLst>
          </p:cNvPr>
          <p:cNvSpPr txBox="1"/>
          <p:nvPr userDrawn="1"/>
        </p:nvSpPr>
        <p:spPr>
          <a:xfrm>
            <a:off x="9042666" y="1012318"/>
            <a:ext cx="288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2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8FF6D-117C-1344-A459-641232C76C4C}"/>
              </a:ext>
            </a:extLst>
          </p:cNvPr>
          <p:cNvGrpSpPr/>
          <p:nvPr userDrawn="1"/>
        </p:nvGrpSpPr>
        <p:grpSpPr>
          <a:xfrm>
            <a:off x="-5910" y="3227359"/>
            <a:ext cx="12221207" cy="3657012"/>
            <a:chOff x="-5910" y="3227359"/>
            <a:chExt cx="12221207" cy="3657012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A51F971C-A6E3-5746-85AD-4B56C45E4030}"/>
                </a:ext>
              </a:extLst>
            </p:cNvPr>
            <p:cNvSpPr/>
            <p:nvPr userDrawn="1"/>
          </p:nvSpPr>
          <p:spPr>
            <a:xfrm>
              <a:off x="-5910" y="3494341"/>
              <a:ext cx="4438990" cy="321194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42455 w 4442455"/>
                <a:gd name="connsiteY0" fmla="*/ 1943798 h 3198065"/>
                <a:gd name="connsiteX1" fmla="*/ 177 w 4442455"/>
                <a:gd name="connsiteY1" fmla="*/ 0 h 3198065"/>
                <a:gd name="connsiteX2" fmla="*/ 5472 w 4442455"/>
                <a:gd name="connsiteY2" fmla="*/ 3198065 h 3198065"/>
                <a:gd name="connsiteX3" fmla="*/ 4442455 w 4442455"/>
                <a:gd name="connsiteY3" fmla="*/ 1943798 h 319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455" h="3198065">
                  <a:moveTo>
                    <a:pt x="4442455" y="1943798"/>
                  </a:moveTo>
                  <a:lnTo>
                    <a:pt x="177" y="0"/>
                  </a:lnTo>
                  <a:cubicBezTo>
                    <a:pt x="-1300" y="1030773"/>
                    <a:pt x="6949" y="2167292"/>
                    <a:pt x="5472" y="3198065"/>
                  </a:cubicBezTo>
                  <a:lnTo>
                    <a:pt x="4442455" y="1943798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168F46"/>
                </a:gs>
                <a:gs pos="59000">
                  <a:schemeClr val="accent4"/>
                </a:gs>
                <a:gs pos="1000">
                  <a:schemeClr val="accent3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ED4649D-9197-8945-AA90-43D7A4708390}"/>
                </a:ext>
              </a:extLst>
            </p:cNvPr>
            <p:cNvGrpSpPr/>
            <p:nvPr userDrawn="1"/>
          </p:nvGrpSpPr>
          <p:grpSpPr>
            <a:xfrm>
              <a:off x="-5506" y="3227359"/>
              <a:ext cx="12220803" cy="3657012"/>
              <a:chOff x="-5506" y="3227359"/>
              <a:chExt cx="12220803" cy="3657012"/>
            </a:xfrm>
          </p:grpSpPr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B789ACE6-2DC3-5B44-86C0-33025D27F28A}"/>
                  </a:ext>
                </a:extLst>
              </p:cNvPr>
              <p:cNvSpPr/>
              <p:nvPr userDrawn="1"/>
            </p:nvSpPr>
            <p:spPr>
              <a:xfrm>
                <a:off x="-5506" y="3227359"/>
                <a:ext cx="12215296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4835" h="3638484">
                    <a:moveTo>
                      <a:pt x="1945" y="3443512"/>
                    </a:moveTo>
                    <a:lnTo>
                      <a:pt x="12211485" y="0"/>
                    </a:lnTo>
                    <a:lnTo>
                      <a:pt x="12224835" y="3638484"/>
                    </a:lnTo>
                    <a:lnTo>
                      <a:pt x="0" y="3638173"/>
                    </a:lnTo>
                    <a:cubicBezTo>
                      <a:pt x="648" y="3573286"/>
                      <a:pt x="1297" y="3508399"/>
                      <a:pt x="1945" y="3443512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FF2AD799-3CD1-7542-80C3-7BA54C6750A8}"/>
                  </a:ext>
                </a:extLst>
              </p:cNvPr>
              <p:cNvSpPr/>
              <p:nvPr userDrawn="1"/>
            </p:nvSpPr>
            <p:spPr>
              <a:xfrm>
                <a:off x="4405693" y="3227359"/>
                <a:ext cx="7809604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8394014"/>
                  <a:gd name="connsiteY0" fmla="*/ 2219279 h 3661505"/>
                  <a:gd name="connsiteX1" fmla="*/ 7811884 w 8394014"/>
                  <a:gd name="connsiteY1" fmla="*/ 23021 h 3661505"/>
                  <a:gd name="connsiteX2" fmla="*/ 7825234 w 8394014"/>
                  <a:gd name="connsiteY2" fmla="*/ 3661505 h 3661505"/>
                  <a:gd name="connsiteX3" fmla="*/ 3012823 w 8394014"/>
                  <a:gd name="connsiteY3" fmla="*/ 3661194 h 3661505"/>
                  <a:gd name="connsiteX4" fmla="*/ 0 w 8394014"/>
                  <a:gd name="connsiteY4" fmla="*/ 2219279 h 3661505"/>
                  <a:gd name="connsiteX0" fmla="*/ 0 w 8394014"/>
                  <a:gd name="connsiteY0" fmla="*/ 2196258 h 3638484"/>
                  <a:gd name="connsiteX1" fmla="*/ 7811884 w 8394014"/>
                  <a:gd name="connsiteY1" fmla="*/ 0 h 3638484"/>
                  <a:gd name="connsiteX2" fmla="*/ 7825234 w 8394014"/>
                  <a:gd name="connsiteY2" fmla="*/ 3638484 h 3638484"/>
                  <a:gd name="connsiteX3" fmla="*/ 3012823 w 8394014"/>
                  <a:gd name="connsiteY3" fmla="*/ 3638173 h 3638484"/>
                  <a:gd name="connsiteX4" fmla="*/ 0 w 8394014"/>
                  <a:gd name="connsiteY4" fmla="*/ 2196258 h 3638484"/>
                  <a:gd name="connsiteX0" fmla="*/ 0 w 7825234"/>
                  <a:gd name="connsiteY0" fmla="*/ 2196258 h 3638484"/>
                  <a:gd name="connsiteX1" fmla="*/ 7811884 w 7825234"/>
                  <a:gd name="connsiteY1" fmla="*/ 0 h 3638484"/>
                  <a:gd name="connsiteX2" fmla="*/ 7825234 w 7825234"/>
                  <a:gd name="connsiteY2" fmla="*/ 3638484 h 3638484"/>
                  <a:gd name="connsiteX3" fmla="*/ 3012823 w 7825234"/>
                  <a:gd name="connsiteY3" fmla="*/ 3638173 h 3638484"/>
                  <a:gd name="connsiteX4" fmla="*/ 0 w 7825234"/>
                  <a:gd name="connsiteY4" fmla="*/ 2196258 h 3638484"/>
                  <a:gd name="connsiteX0" fmla="*/ 0 w 8383776"/>
                  <a:gd name="connsiteY0" fmla="*/ 2225372 h 3661275"/>
                  <a:gd name="connsiteX1" fmla="*/ 7802352 w 8383776"/>
                  <a:gd name="connsiteY1" fmla="*/ 22791 h 3661275"/>
                  <a:gd name="connsiteX2" fmla="*/ 7815702 w 8383776"/>
                  <a:gd name="connsiteY2" fmla="*/ 3661275 h 3661275"/>
                  <a:gd name="connsiteX3" fmla="*/ 3003291 w 8383776"/>
                  <a:gd name="connsiteY3" fmla="*/ 3660964 h 3661275"/>
                  <a:gd name="connsiteX4" fmla="*/ 0 w 8383776"/>
                  <a:gd name="connsiteY4" fmla="*/ 2225372 h 3661275"/>
                  <a:gd name="connsiteX0" fmla="*/ 0 w 8383776"/>
                  <a:gd name="connsiteY0" fmla="*/ 2202581 h 3638484"/>
                  <a:gd name="connsiteX1" fmla="*/ 7802352 w 8383776"/>
                  <a:gd name="connsiteY1" fmla="*/ 0 h 3638484"/>
                  <a:gd name="connsiteX2" fmla="*/ 7815702 w 8383776"/>
                  <a:gd name="connsiteY2" fmla="*/ 3638484 h 3638484"/>
                  <a:gd name="connsiteX3" fmla="*/ 3003291 w 8383776"/>
                  <a:gd name="connsiteY3" fmla="*/ 3638173 h 3638484"/>
                  <a:gd name="connsiteX4" fmla="*/ 0 w 8383776"/>
                  <a:gd name="connsiteY4" fmla="*/ 2202581 h 3638484"/>
                  <a:gd name="connsiteX0" fmla="*/ 0 w 7815702"/>
                  <a:gd name="connsiteY0" fmla="*/ 2202581 h 3638484"/>
                  <a:gd name="connsiteX1" fmla="*/ 7802352 w 7815702"/>
                  <a:gd name="connsiteY1" fmla="*/ 0 h 3638484"/>
                  <a:gd name="connsiteX2" fmla="*/ 7815702 w 7815702"/>
                  <a:gd name="connsiteY2" fmla="*/ 3638484 h 3638484"/>
                  <a:gd name="connsiteX3" fmla="*/ 3003291 w 7815702"/>
                  <a:gd name="connsiteY3" fmla="*/ 3638173 h 3638484"/>
                  <a:gd name="connsiteX4" fmla="*/ 0 w 7815702"/>
                  <a:gd name="connsiteY4" fmla="*/ 2202581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5702" h="3638484">
                    <a:moveTo>
                      <a:pt x="0" y="2202581"/>
                    </a:moveTo>
                    <a:lnTo>
                      <a:pt x="7802352" y="0"/>
                    </a:lnTo>
                    <a:lnTo>
                      <a:pt x="7815702" y="3638484"/>
                    </a:lnTo>
                    <a:lnTo>
                      <a:pt x="3003291" y="3638173"/>
                    </a:lnTo>
                    <a:lnTo>
                      <a:pt x="0" y="220258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rgbClr val="03507A"/>
                  </a:gs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AB6ACD3B-1CDE-ED4C-8FEB-F98C25AE308E}"/>
                  </a:ext>
                </a:extLst>
              </p:cNvPr>
              <p:cNvSpPr/>
              <p:nvPr userDrawn="1"/>
            </p:nvSpPr>
            <p:spPr>
              <a:xfrm>
                <a:off x="7395455" y="3541276"/>
                <a:ext cx="4808657" cy="333489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4826514"/>
                  <a:gd name="connsiteY0" fmla="*/ 3029898 h 3030209"/>
                  <a:gd name="connsiteX1" fmla="*/ 4826514 w 4826514"/>
                  <a:gd name="connsiteY1" fmla="*/ 0 h 3030209"/>
                  <a:gd name="connsiteX2" fmla="*/ 4812411 w 4826514"/>
                  <a:gd name="connsiteY2" fmla="*/ 3030209 h 3030209"/>
                  <a:gd name="connsiteX3" fmla="*/ 0 w 4826514"/>
                  <a:gd name="connsiteY3" fmla="*/ 3029898 h 3030209"/>
                  <a:gd name="connsiteX0" fmla="*/ 0 w 4826514"/>
                  <a:gd name="connsiteY0" fmla="*/ 3305791 h 3306102"/>
                  <a:gd name="connsiteX1" fmla="*/ 4826514 w 4826514"/>
                  <a:gd name="connsiteY1" fmla="*/ 0 h 3306102"/>
                  <a:gd name="connsiteX2" fmla="*/ 4812411 w 4826514"/>
                  <a:gd name="connsiteY2" fmla="*/ 3306102 h 3306102"/>
                  <a:gd name="connsiteX3" fmla="*/ 0 w 4826514"/>
                  <a:gd name="connsiteY3" fmla="*/ 3305791 h 3306102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12411" h="3320478">
                    <a:moveTo>
                      <a:pt x="0" y="3320167"/>
                    </a:moveTo>
                    <a:lnTo>
                      <a:pt x="4802432" y="0"/>
                    </a:lnTo>
                    <a:cubicBezTo>
                      <a:pt x="4805758" y="1106826"/>
                      <a:pt x="4809085" y="2213652"/>
                      <a:pt x="4812411" y="3320478"/>
                    </a:cubicBezTo>
                    <a:lnTo>
                      <a:pt x="0" y="332016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609A"/>
                  </a:gs>
                  <a:gs pos="60000">
                    <a:srgbClr val="063D56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AE12979F-58B4-0B42-A12D-91C4A16DBBA8}"/>
                  </a:ext>
                </a:extLst>
              </p:cNvPr>
              <p:cNvSpPr/>
              <p:nvPr userDrawn="1"/>
            </p:nvSpPr>
            <p:spPr>
              <a:xfrm>
                <a:off x="8273424" y="3237189"/>
                <a:ext cx="3933989" cy="1777283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4225733"/>
                  <a:gd name="connsiteY0" fmla="*/ 1113777 h 1799090"/>
                  <a:gd name="connsiteX1" fmla="*/ 3934992 w 4225733"/>
                  <a:gd name="connsiteY1" fmla="*/ 10520 h 1799090"/>
                  <a:gd name="connsiteX2" fmla="*/ 3932139 w 4225733"/>
                  <a:gd name="connsiteY2" fmla="*/ 592194 h 1799090"/>
                  <a:gd name="connsiteX3" fmla="*/ 2106726 w 4225733"/>
                  <a:gd name="connsiteY3" fmla="*/ 1799090 h 1799090"/>
                  <a:gd name="connsiteX4" fmla="*/ 0 w 4225733"/>
                  <a:gd name="connsiteY4" fmla="*/ 1113777 h 1799090"/>
                  <a:gd name="connsiteX0" fmla="*/ 36307 w 4262041"/>
                  <a:gd name="connsiteY0" fmla="*/ 1113777 h 1786445"/>
                  <a:gd name="connsiteX1" fmla="*/ 3971299 w 4262041"/>
                  <a:gd name="connsiteY1" fmla="*/ 10520 h 1786445"/>
                  <a:gd name="connsiteX2" fmla="*/ 3968446 w 4262041"/>
                  <a:gd name="connsiteY2" fmla="*/ 592194 h 1786445"/>
                  <a:gd name="connsiteX3" fmla="*/ 2136678 w 4262041"/>
                  <a:gd name="connsiteY3" fmla="*/ 1786445 h 1786445"/>
                  <a:gd name="connsiteX4" fmla="*/ 36307 w 4262041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3934992"/>
                  <a:gd name="connsiteY0" fmla="*/ 1103257 h 1775925"/>
                  <a:gd name="connsiteX1" fmla="*/ 3934992 w 3934992"/>
                  <a:gd name="connsiteY1" fmla="*/ 0 h 1775925"/>
                  <a:gd name="connsiteX2" fmla="*/ 3932139 w 3934992"/>
                  <a:gd name="connsiteY2" fmla="*/ 581674 h 1775925"/>
                  <a:gd name="connsiteX3" fmla="*/ 2100371 w 3934992"/>
                  <a:gd name="connsiteY3" fmla="*/ 1775925 h 1775925"/>
                  <a:gd name="connsiteX4" fmla="*/ 0 w 3934992"/>
                  <a:gd name="connsiteY4" fmla="*/ 1103257 h 1775925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0 w 3932139"/>
                  <a:gd name="connsiteY0" fmla="*/ 1096934 h 1769602"/>
                  <a:gd name="connsiteX1" fmla="*/ 3928637 w 3932139"/>
                  <a:gd name="connsiteY1" fmla="*/ 0 h 1769602"/>
                  <a:gd name="connsiteX2" fmla="*/ 3932139 w 3932139"/>
                  <a:gd name="connsiteY2" fmla="*/ 575351 h 1769602"/>
                  <a:gd name="connsiteX3" fmla="*/ 2100371 w 3932139"/>
                  <a:gd name="connsiteY3" fmla="*/ 1769602 h 1769602"/>
                  <a:gd name="connsiteX4" fmla="*/ 0 w 3932139"/>
                  <a:gd name="connsiteY4" fmla="*/ 1096934 h 1769602"/>
                  <a:gd name="connsiteX0" fmla="*/ 0 w 4222207"/>
                  <a:gd name="connsiteY0" fmla="*/ 1129602 h 1802270"/>
                  <a:gd name="connsiteX1" fmla="*/ 3928637 w 4222207"/>
                  <a:gd name="connsiteY1" fmla="*/ 32668 h 1802270"/>
                  <a:gd name="connsiteX2" fmla="*/ 3937059 w 4222207"/>
                  <a:gd name="connsiteY2" fmla="*/ 368170 h 1802270"/>
                  <a:gd name="connsiteX3" fmla="*/ 2100371 w 4222207"/>
                  <a:gd name="connsiteY3" fmla="*/ 1802270 h 1802270"/>
                  <a:gd name="connsiteX4" fmla="*/ 0 w 4222207"/>
                  <a:gd name="connsiteY4" fmla="*/ 1129602 h 1802270"/>
                  <a:gd name="connsiteX0" fmla="*/ 0 w 3937059"/>
                  <a:gd name="connsiteY0" fmla="*/ 1096934 h 1769602"/>
                  <a:gd name="connsiteX1" fmla="*/ 3928637 w 3937059"/>
                  <a:gd name="connsiteY1" fmla="*/ 0 h 1769602"/>
                  <a:gd name="connsiteX2" fmla="*/ 3937059 w 3937059"/>
                  <a:gd name="connsiteY2" fmla="*/ 335502 h 1769602"/>
                  <a:gd name="connsiteX3" fmla="*/ 2100371 w 3937059"/>
                  <a:gd name="connsiteY3" fmla="*/ 1769602 h 1769602"/>
                  <a:gd name="connsiteX4" fmla="*/ 0 w 3937059"/>
                  <a:gd name="connsiteY4" fmla="*/ 1096934 h 176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059" h="1769602">
                    <a:moveTo>
                      <a:pt x="0" y="1096934"/>
                    </a:moveTo>
                    <a:cubicBezTo>
                      <a:pt x="1309546" y="731289"/>
                      <a:pt x="3272461" y="126905"/>
                      <a:pt x="3928637" y="0"/>
                    </a:cubicBezTo>
                    <a:lnTo>
                      <a:pt x="3937059" y="335502"/>
                    </a:lnTo>
                    <a:lnTo>
                      <a:pt x="2100371" y="1769602"/>
                    </a:lnTo>
                    <a:lnTo>
                      <a:pt x="0" y="1096934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063D56"/>
                  </a:gs>
                  <a:gs pos="0">
                    <a:schemeClr val="tx2"/>
                  </a:gs>
                </a:gsLst>
                <a:lin ang="120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8D3D666D-FBD0-404D-8283-3B2B17D84F17}"/>
                  </a:ext>
                </a:extLst>
              </p:cNvPr>
              <p:cNvSpPr/>
              <p:nvPr userDrawn="1"/>
            </p:nvSpPr>
            <p:spPr>
              <a:xfrm>
                <a:off x="10164640" y="3481264"/>
                <a:ext cx="2042044" cy="211363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1823072 w 1828310"/>
                  <a:gd name="connsiteY0" fmla="*/ 2423973 h 2423973"/>
                  <a:gd name="connsiteX1" fmla="*/ 1828266 w 1828310"/>
                  <a:gd name="connsiteY1" fmla="*/ 72873 h 2423973"/>
                  <a:gd name="connsiteX2" fmla="*/ 1825413 w 1828310"/>
                  <a:gd name="connsiteY2" fmla="*/ 654547 h 2423973"/>
                  <a:gd name="connsiteX3" fmla="*/ 0 w 1828310"/>
                  <a:gd name="connsiteY3" fmla="*/ 1861443 h 2423973"/>
                  <a:gd name="connsiteX4" fmla="*/ 1823072 w 1828310"/>
                  <a:gd name="connsiteY4" fmla="*/ 2423973 h 2423973"/>
                  <a:gd name="connsiteX0" fmla="*/ 1823072 w 1986663"/>
                  <a:gd name="connsiteY0" fmla="*/ 1803297 h 1810602"/>
                  <a:gd name="connsiteX1" fmla="*/ 1899574 w 1986663"/>
                  <a:gd name="connsiteY1" fmla="*/ 823781 h 1810602"/>
                  <a:gd name="connsiteX2" fmla="*/ 1825413 w 1986663"/>
                  <a:gd name="connsiteY2" fmla="*/ 33871 h 1810602"/>
                  <a:gd name="connsiteX3" fmla="*/ 0 w 1986663"/>
                  <a:gd name="connsiteY3" fmla="*/ 1240767 h 1810602"/>
                  <a:gd name="connsiteX4" fmla="*/ 1823072 w 1986663"/>
                  <a:gd name="connsiteY4" fmla="*/ 1803297 h 1810602"/>
                  <a:gd name="connsiteX0" fmla="*/ 1823072 w 2052275"/>
                  <a:gd name="connsiteY0" fmla="*/ 1769426 h 1811451"/>
                  <a:gd name="connsiteX1" fmla="*/ 1825413 w 2052275"/>
                  <a:gd name="connsiteY1" fmla="*/ 0 h 1811451"/>
                  <a:gd name="connsiteX2" fmla="*/ 0 w 2052275"/>
                  <a:gd name="connsiteY2" fmla="*/ 1206896 h 1811451"/>
                  <a:gd name="connsiteX3" fmla="*/ 1823072 w 2052275"/>
                  <a:gd name="connsiteY3" fmla="*/ 1769426 h 1811451"/>
                  <a:gd name="connsiteX0" fmla="*/ 1823072 w 1825413"/>
                  <a:gd name="connsiteY0" fmla="*/ 1769426 h 1811451"/>
                  <a:gd name="connsiteX1" fmla="*/ 1825413 w 1825413"/>
                  <a:gd name="connsiteY1" fmla="*/ 0 h 1811451"/>
                  <a:gd name="connsiteX2" fmla="*/ 0 w 1825413"/>
                  <a:gd name="connsiteY2" fmla="*/ 1206896 h 1811451"/>
                  <a:gd name="connsiteX3" fmla="*/ 1823072 w 1825413"/>
                  <a:gd name="connsiteY3" fmla="*/ 1769426 h 1811451"/>
                  <a:gd name="connsiteX0" fmla="*/ 1823072 w 1825413"/>
                  <a:gd name="connsiteY0" fmla="*/ 1769426 h 1769426"/>
                  <a:gd name="connsiteX1" fmla="*/ 1825413 w 1825413"/>
                  <a:gd name="connsiteY1" fmla="*/ 0 h 1769426"/>
                  <a:gd name="connsiteX2" fmla="*/ 0 w 1825413"/>
                  <a:gd name="connsiteY2" fmla="*/ 1206896 h 1769426"/>
                  <a:gd name="connsiteX3" fmla="*/ 1823072 w 1825413"/>
                  <a:gd name="connsiteY3" fmla="*/ 1769426 h 1769426"/>
                  <a:gd name="connsiteX0" fmla="*/ 1823072 w 1955347"/>
                  <a:gd name="connsiteY0" fmla="*/ 1764339 h 1806094"/>
                  <a:gd name="connsiteX1" fmla="*/ 1815189 w 1955347"/>
                  <a:gd name="connsiteY1" fmla="*/ 0 h 1806094"/>
                  <a:gd name="connsiteX2" fmla="*/ 0 w 1955347"/>
                  <a:gd name="connsiteY2" fmla="*/ 1201809 h 1806094"/>
                  <a:gd name="connsiteX3" fmla="*/ 1823072 w 1955347"/>
                  <a:gd name="connsiteY3" fmla="*/ 1764339 h 1806094"/>
                  <a:gd name="connsiteX0" fmla="*/ 1823072 w 1823072"/>
                  <a:gd name="connsiteY0" fmla="*/ 1764339 h 1806094"/>
                  <a:gd name="connsiteX1" fmla="*/ 1815189 w 1823072"/>
                  <a:gd name="connsiteY1" fmla="*/ 0 h 1806094"/>
                  <a:gd name="connsiteX2" fmla="*/ 0 w 1823072"/>
                  <a:gd name="connsiteY2" fmla="*/ 1201809 h 1806094"/>
                  <a:gd name="connsiteX3" fmla="*/ 1823072 w 1823072"/>
                  <a:gd name="connsiteY3" fmla="*/ 1764339 h 1806094"/>
                  <a:gd name="connsiteX0" fmla="*/ 1838409 w 1972560"/>
                  <a:gd name="connsiteY0" fmla="*/ 1764339 h 1803913"/>
                  <a:gd name="connsiteX1" fmla="*/ 1830526 w 1972560"/>
                  <a:gd name="connsiteY1" fmla="*/ 0 h 1803913"/>
                  <a:gd name="connsiteX2" fmla="*/ 0 w 1972560"/>
                  <a:gd name="connsiteY2" fmla="*/ 1181463 h 1803913"/>
                  <a:gd name="connsiteX3" fmla="*/ 1838409 w 1972560"/>
                  <a:gd name="connsiteY3" fmla="*/ 1764339 h 1803913"/>
                  <a:gd name="connsiteX0" fmla="*/ 1838409 w 1972560"/>
                  <a:gd name="connsiteY0" fmla="*/ 1764339 h 1764339"/>
                  <a:gd name="connsiteX1" fmla="*/ 1830526 w 1972560"/>
                  <a:gd name="connsiteY1" fmla="*/ 0 h 1764339"/>
                  <a:gd name="connsiteX2" fmla="*/ 0 w 1972560"/>
                  <a:gd name="connsiteY2" fmla="*/ 1181463 h 1764339"/>
                  <a:gd name="connsiteX3" fmla="*/ 1838409 w 1972560"/>
                  <a:gd name="connsiteY3" fmla="*/ 1764339 h 1764339"/>
                  <a:gd name="connsiteX0" fmla="*/ 1838409 w 1977699"/>
                  <a:gd name="connsiteY0" fmla="*/ 1779598 h 1820310"/>
                  <a:gd name="connsiteX1" fmla="*/ 1845864 w 1977699"/>
                  <a:gd name="connsiteY1" fmla="*/ 0 h 1820310"/>
                  <a:gd name="connsiteX2" fmla="*/ 0 w 1977699"/>
                  <a:gd name="connsiteY2" fmla="*/ 1196722 h 1820310"/>
                  <a:gd name="connsiteX3" fmla="*/ 1838409 w 1977699"/>
                  <a:gd name="connsiteY3" fmla="*/ 1779598 h 1820310"/>
                  <a:gd name="connsiteX0" fmla="*/ 1838409 w 1845864"/>
                  <a:gd name="connsiteY0" fmla="*/ 1779598 h 1820310"/>
                  <a:gd name="connsiteX1" fmla="*/ 1845864 w 1845864"/>
                  <a:gd name="connsiteY1" fmla="*/ 0 h 1820310"/>
                  <a:gd name="connsiteX2" fmla="*/ 0 w 1845864"/>
                  <a:gd name="connsiteY2" fmla="*/ 1196722 h 1820310"/>
                  <a:gd name="connsiteX3" fmla="*/ 1838409 w 1845864"/>
                  <a:gd name="connsiteY3" fmla="*/ 1779598 h 1820310"/>
                  <a:gd name="connsiteX0" fmla="*/ 1838409 w 1845864"/>
                  <a:gd name="connsiteY0" fmla="*/ 1779598 h 1779598"/>
                  <a:gd name="connsiteX1" fmla="*/ 1845864 w 1845864"/>
                  <a:gd name="connsiteY1" fmla="*/ 0 h 1779598"/>
                  <a:gd name="connsiteX2" fmla="*/ 0 w 1845864"/>
                  <a:gd name="connsiteY2" fmla="*/ 1196722 h 1779598"/>
                  <a:gd name="connsiteX3" fmla="*/ 1838409 w 1845864"/>
                  <a:gd name="connsiteY3" fmla="*/ 1779598 h 1779598"/>
                  <a:gd name="connsiteX0" fmla="*/ 1838409 w 1973871"/>
                  <a:gd name="connsiteY0" fmla="*/ 1749080 h 1788208"/>
                  <a:gd name="connsiteX1" fmla="*/ 1835639 w 1973871"/>
                  <a:gd name="connsiteY1" fmla="*/ 0 h 1788208"/>
                  <a:gd name="connsiteX2" fmla="*/ 0 w 1973871"/>
                  <a:gd name="connsiteY2" fmla="*/ 1166204 h 1788208"/>
                  <a:gd name="connsiteX3" fmla="*/ 1838409 w 1973871"/>
                  <a:gd name="connsiteY3" fmla="*/ 1749080 h 1788208"/>
                  <a:gd name="connsiteX0" fmla="*/ 1838409 w 1838409"/>
                  <a:gd name="connsiteY0" fmla="*/ 1749080 h 1788207"/>
                  <a:gd name="connsiteX1" fmla="*/ 1835639 w 1838409"/>
                  <a:gd name="connsiteY1" fmla="*/ 0 h 1788207"/>
                  <a:gd name="connsiteX2" fmla="*/ 0 w 1838409"/>
                  <a:gd name="connsiteY2" fmla="*/ 1166204 h 1788207"/>
                  <a:gd name="connsiteX3" fmla="*/ 1838409 w 1838409"/>
                  <a:gd name="connsiteY3" fmla="*/ 1749080 h 1788207"/>
                  <a:gd name="connsiteX0" fmla="*/ 1838409 w 1838409"/>
                  <a:gd name="connsiteY0" fmla="*/ 1749080 h 1749080"/>
                  <a:gd name="connsiteX1" fmla="*/ 1835639 w 1838409"/>
                  <a:gd name="connsiteY1" fmla="*/ 0 h 1749080"/>
                  <a:gd name="connsiteX2" fmla="*/ 0 w 1838409"/>
                  <a:gd name="connsiteY2" fmla="*/ 1166204 h 1749080"/>
                  <a:gd name="connsiteX3" fmla="*/ 1838409 w 1838409"/>
                  <a:gd name="connsiteY3" fmla="*/ 1749080 h 1749080"/>
                  <a:gd name="connsiteX0" fmla="*/ 2046389 w 2197256"/>
                  <a:gd name="connsiteY0" fmla="*/ 1749080 h 1782489"/>
                  <a:gd name="connsiteX1" fmla="*/ 2043619 w 2197256"/>
                  <a:gd name="connsiteY1" fmla="*/ 0 h 1782489"/>
                  <a:gd name="connsiteX2" fmla="*/ 0 w 2197256"/>
                  <a:gd name="connsiteY2" fmla="*/ 1097231 h 1782489"/>
                  <a:gd name="connsiteX3" fmla="*/ 2046389 w 2197256"/>
                  <a:gd name="connsiteY3" fmla="*/ 1749080 h 1782489"/>
                  <a:gd name="connsiteX0" fmla="*/ 2046389 w 2201937"/>
                  <a:gd name="connsiteY0" fmla="*/ 1969795 h 2014264"/>
                  <a:gd name="connsiteX1" fmla="*/ 2057484 w 2201937"/>
                  <a:gd name="connsiteY1" fmla="*/ 0 h 2014264"/>
                  <a:gd name="connsiteX2" fmla="*/ 0 w 2201937"/>
                  <a:gd name="connsiteY2" fmla="*/ 1317946 h 2014264"/>
                  <a:gd name="connsiteX3" fmla="*/ 2046389 w 2201937"/>
                  <a:gd name="connsiteY3" fmla="*/ 1969795 h 2014264"/>
                  <a:gd name="connsiteX0" fmla="*/ 2046389 w 2057484"/>
                  <a:gd name="connsiteY0" fmla="*/ 1969795 h 2014264"/>
                  <a:gd name="connsiteX1" fmla="*/ 2057484 w 2057484"/>
                  <a:gd name="connsiteY1" fmla="*/ 0 h 2014264"/>
                  <a:gd name="connsiteX2" fmla="*/ 0 w 2057484"/>
                  <a:gd name="connsiteY2" fmla="*/ 1317946 h 2014264"/>
                  <a:gd name="connsiteX3" fmla="*/ 2046389 w 2057484"/>
                  <a:gd name="connsiteY3" fmla="*/ 1969795 h 2014264"/>
                  <a:gd name="connsiteX0" fmla="*/ 2046389 w 2057484"/>
                  <a:gd name="connsiteY0" fmla="*/ 1969795 h 1969795"/>
                  <a:gd name="connsiteX1" fmla="*/ 2057484 w 2057484"/>
                  <a:gd name="connsiteY1" fmla="*/ 0 h 1969795"/>
                  <a:gd name="connsiteX2" fmla="*/ 0 w 2057484"/>
                  <a:gd name="connsiteY2" fmla="*/ 1317946 h 1969795"/>
                  <a:gd name="connsiteX3" fmla="*/ 2046389 w 2057484"/>
                  <a:gd name="connsiteY3" fmla="*/ 1969795 h 1969795"/>
                  <a:gd name="connsiteX0" fmla="*/ 2046389 w 2196049"/>
                  <a:gd name="connsiteY0" fmla="*/ 2022505 h 2069730"/>
                  <a:gd name="connsiteX1" fmla="*/ 2043035 w 2196049"/>
                  <a:gd name="connsiteY1" fmla="*/ 0 h 2069730"/>
                  <a:gd name="connsiteX2" fmla="*/ 0 w 2196049"/>
                  <a:gd name="connsiteY2" fmla="*/ 1370656 h 2069730"/>
                  <a:gd name="connsiteX3" fmla="*/ 2046389 w 2196049"/>
                  <a:gd name="connsiteY3" fmla="*/ 2022505 h 2069730"/>
                  <a:gd name="connsiteX0" fmla="*/ 2046389 w 2046389"/>
                  <a:gd name="connsiteY0" fmla="*/ 2022505 h 2069730"/>
                  <a:gd name="connsiteX1" fmla="*/ 2043035 w 2046389"/>
                  <a:gd name="connsiteY1" fmla="*/ 0 h 2069730"/>
                  <a:gd name="connsiteX2" fmla="*/ 0 w 2046389"/>
                  <a:gd name="connsiteY2" fmla="*/ 1370656 h 2069730"/>
                  <a:gd name="connsiteX3" fmla="*/ 2046389 w 2046389"/>
                  <a:gd name="connsiteY3" fmla="*/ 2022505 h 2069730"/>
                  <a:gd name="connsiteX0" fmla="*/ 2046389 w 2046389"/>
                  <a:gd name="connsiteY0" fmla="*/ 2022505 h 2022505"/>
                  <a:gd name="connsiteX1" fmla="*/ 2043035 w 2046389"/>
                  <a:gd name="connsiteY1" fmla="*/ 0 h 2022505"/>
                  <a:gd name="connsiteX2" fmla="*/ 0 w 2046389"/>
                  <a:gd name="connsiteY2" fmla="*/ 1370656 h 2022505"/>
                  <a:gd name="connsiteX3" fmla="*/ 2046389 w 2046389"/>
                  <a:gd name="connsiteY3" fmla="*/ 2022505 h 2022505"/>
                  <a:gd name="connsiteX0" fmla="*/ 2031940 w 2181586"/>
                  <a:gd name="connsiteY0" fmla="*/ 2022505 h 2069730"/>
                  <a:gd name="connsiteX1" fmla="*/ 2028586 w 2181586"/>
                  <a:gd name="connsiteY1" fmla="*/ 0 h 2069730"/>
                  <a:gd name="connsiteX2" fmla="*/ 0 w 2181586"/>
                  <a:gd name="connsiteY2" fmla="*/ 1370656 h 2069730"/>
                  <a:gd name="connsiteX3" fmla="*/ 2031940 w 2181586"/>
                  <a:gd name="connsiteY3" fmla="*/ 2022505 h 2069730"/>
                  <a:gd name="connsiteX0" fmla="*/ 2031940 w 2181587"/>
                  <a:gd name="connsiteY0" fmla="*/ 2022505 h 2022505"/>
                  <a:gd name="connsiteX1" fmla="*/ 2028586 w 2181587"/>
                  <a:gd name="connsiteY1" fmla="*/ 0 h 2022505"/>
                  <a:gd name="connsiteX2" fmla="*/ 0 w 2181587"/>
                  <a:gd name="connsiteY2" fmla="*/ 1370656 h 2022505"/>
                  <a:gd name="connsiteX3" fmla="*/ 2031940 w 2181587"/>
                  <a:gd name="connsiteY3" fmla="*/ 2022505 h 2022505"/>
                  <a:gd name="connsiteX0" fmla="*/ 2031940 w 2184817"/>
                  <a:gd name="connsiteY0" fmla="*/ 2036881 h 2084863"/>
                  <a:gd name="connsiteX1" fmla="*/ 2038219 w 2184817"/>
                  <a:gd name="connsiteY1" fmla="*/ 0 h 2084863"/>
                  <a:gd name="connsiteX2" fmla="*/ 0 w 2184817"/>
                  <a:gd name="connsiteY2" fmla="*/ 1385032 h 2084863"/>
                  <a:gd name="connsiteX3" fmla="*/ 2031940 w 2184817"/>
                  <a:gd name="connsiteY3" fmla="*/ 2036881 h 2084863"/>
                  <a:gd name="connsiteX0" fmla="*/ 2031940 w 2038219"/>
                  <a:gd name="connsiteY0" fmla="*/ 2036881 h 2084864"/>
                  <a:gd name="connsiteX1" fmla="*/ 2038219 w 2038219"/>
                  <a:gd name="connsiteY1" fmla="*/ 0 h 2084864"/>
                  <a:gd name="connsiteX2" fmla="*/ 0 w 2038219"/>
                  <a:gd name="connsiteY2" fmla="*/ 1385032 h 2084864"/>
                  <a:gd name="connsiteX3" fmla="*/ 2031940 w 2038219"/>
                  <a:gd name="connsiteY3" fmla="*/ 2036881 h 2084864"/>
                  <a:gd name="connsiteX0" fmla="*/ 2031940 w 2038219"/>
                  <a:gd name="connsiteY0" fmla="*/ 2036881 h 2036881"/>
                  <a:gd name="connsiteX1" fmla="*/ 2038219 w 2038219"/>
                  <a:gd name="connsiteY1" fmla="*/ 0 h 2036881"/>
                  <a:gd name="connsiteX2" fmla="*/ 0 w 2038219"/>
                  <a:gd name="connsiteY2" fmla="*/ 1385032 h 2036881"/>
                  <a:gd name="connsiteX3" fmla="*/ 2031940 w 2038219"/>
                  <a:gd name="connsiteY3" fmla="*/ 2036881 h 2036881"/>
                  <a:gd name="connsiteX0" fmla="*/ 2042280 w 2195197"/>
                  <a:gd name="connsiteY0" fmla="*/ 2036881 h 2086777"/>
                  <a:gd name="connsiteX1" fmla="*/ 2048559 w 2195197"/>
                  <a:gd name="connsiteY1" fmla="*/ 0 h 2086777"/>
                  <a:gd name="connsiteX2" fmla="*/ 0 w 2195197"/>
                  <a:gd name="connsiteY2" fmla="*/ 1405607 h 2086777"/>
                  <a:gd name="connsiteX3" fmla="*/ 2042280 w 2195197"/>
                  <a:gd name="connsiteY3" fmla="*/ 2036881 h 2086777"/>
                  <a:gd name="connsiteX0" fmla="*/ 2042280 w 2195197"/>
                  <a:gd name="connsiteY0" fmla="*/ 2036881 h 2036881"/>
                  <a:gd name="connsiteX1" fmla="*/ 2048559 w 2195197"/>
                  <a:gd name="connsiteY1" fmla="*/ 0 h 2036881"/>
                  <a:gd name="connsiteX2" fmla="*/ 0 w 2195197"/>
                  <a:gd name="connsiteY2" fmla="*/ 1405607 h 2036881"/>
                  <a:gd name="connsiteX3" fmla="*/ 2042280 w 2195197"/>
                  <a:gd name="connsiteY3" fmla="*/ 2036881 h 2036881"/>
                  <a:gd name="connsiteX0" fmla="*/ 2042280 w 2048559"/>
                  <a:gd name="connsiteY0" fmla="*/ 2036881 h 2036881"/>
                  <a:gd name="connsiteX1" fmla="*/ 2048559 w 2048559"/>
                  <a:gd name="connsiteY1" fmla="*/ 0 h 2036881"/>
                  <a:gd name="connsiteX2" fmla="*/ 0 w 2048559"/>
                  <a:gd name="connsiteY2" fmla="*/ 1405607 h 2036881"/>
                  <a:gd name="connsiteX3" fmla="*/ 2042280 w 2048559"/>
                  <a:gd name="connsiteY3" fmla="*/ 2036881 h 2036881"/>
                  <a:gd name="connsiteX0" fmla="*/ 2042280 w 2195197"/>
                  <a:gd name="connsiteY0" fmla="*/ 2062600 h 2113884"/>
                  <a:gd name="connsiteX1" fmla="*/ 2048559 w 2195197"/>
                  <a:gd name="connsiteY1" fmla="*/ 0 h 2113884"/>
                  <a:gd name="connsiteX2" fmla="*/ 0 w 2195197"/>
                  <a:gd name="connsiteY2" fmla="*/ 1431326 h 2113884"/>
                  <a:gd name="connsiteX3" fmla="*/ 2042280 w 2195197"/>
                  <a:gd name="connsiteY3" fmla="*/ 2062600 h 2113884"/>
                  <a:gd name="connsiteX0" fmla="*/ 2042280 w 2191754"/>
                  <a:gd name="connsiteY0" fmla="*/ 2134612 h 2189824"/>
                  <a:gd name="connsiteX1" fmla="*/ 2038218 w 2191754"/>
                  <a:gd name="connsiteY1" fmla="*/ 0 h 2189824"/>
                  <a:gd name="connsiteX2" fmla="*/ 0 w 2191754"/>
                  <a:gd name="connsiteY2" fmla="*/ 1503338 h 2189824"/>
                  <a:gd name="connsiteX3" fmla="*/ 2042280 w 2191754"/>
                  <a:gd name="connsiteY3" fmla="*/ 2134612 h 2189824"/>
                  <a:gd name="connsiteX0" fmla="*/ 2042280 w 2191754"/>
                  <a:gd name="connsiteY0" fmla="*/ 2114037 h 2168120"/>
                  <a:gd name="connsiteX1" fmla="*/ 2038218 w 2191754"/>
                  <a:gd name="connsiteY1" fmla="*/ 0 h 2168120"/>
                  <a:gd name="connsiteX2" fmla="*/ 0 w 2191754"/>
                  <a:gd name="connsiteY2" fmla="*/ 1482763 h 2168120"/>
                  <a:gd name="connsiteX3" fmla="*/ 2042280 w 2191754"/>
                  <a:gd name="connsiteY3" fmla="*/ 2114037 h 2168120"/>
                  <a:gd name="connsiteX0" fmla="*/ 2042280 w 2042280"/>
                  <a:gd name="connsiteY0" fmla="*/ 2114037 h 2168120"/>
                  <a:gd name="connsiteX1" fmla="*/ 2038218 w 2042280"/>
                  <a:gd name="connsiteY1" fmla="*/ 0 h 2168120"/>
                  <a:gd name="connsiteX2" fmla="*/ 0 w 2042280"/>
                  <a:gd name="connsiteY2" fmla="*/ 1482763 h 2168120"/>
                  <a:gd name="connsiteX3" fmla="*/ 2042280 w 2042280"/>
                  <a:gd name="connsiteY3" fmla="*/ 2114037 h 2168120"/>
                  <a:gd name="connsiteX0" fmla="*/ 2042280 w 2042280"/>
                  <a:gd name="connsiteY0" fmla="*/ 2114037 h 2114037"/>
                  <a:gd name="connsiteX1" fmla="*/ 2038218 w 2042280"/>
                  <a:gd name="connsiteY1" fmla="*/ 0 h 2114037"/>
                  <a:gd name="connsiteX2" fmla="*/ 0 w 2042280"/>
                  <a:gd name="connsiteY2" fmla="*/ 1482763 h 2114037"/>
                  <a:gd name="connsiteX3" fmla="*/ 2042280 w 2042280"/>
                  <a:gd name="connsiteY3" fmla="*/ 2114037 h 2114037"/>
                  <a:gd name="connsiteX0" fmla="*/ 2037110 w 2186957"/>
                  <a:gd name="connsiteY0" fmla="*/ 2114037 h 2166629"/>
                  <a:gd name="connsiteX1" fmla="*/ 2033048 w 2186957"/>
                  <a:gd name="connsiteY1" fmla="*/ 0 h 2166629"/>
                  <a:gd name="connsiteX2" fmla="*/ 0 w 2186957"/>
                  <a:gd name="connsiteY2" fmla="*/ 1467331 h 2166629"/>
                  <a:gd name="connsiteX3" fmla="*/ 2037110 w 2186957"/>
                  <a:gd name="connsiteY3" fmla="*/ 2114037 h 2166629"/>
                  <a:gd name="connsiteX0" fmla="*/ 2037110 w 2186957"/>
                  <a:gd name="connsiteY0" fmla="*/ 2114037 h 2114037"/>
                  <a:gd name="connsiteX1" fmla="*/ 2033048 w 2186957"/>
                  <a:gd name="connsiteY1" fmla="*/ 0 h 2114037"/>
                  <a:gd name="connsiteX2" fmla="*/ 0 w 2186957"/>
                  <a:gd name="connsiteY2" fmla="*/ 1467331 h 2114037"/>
                  <a:gd name="connsiteX3" fmla="*/ 2037110 w 2186957"/>
                  <a:gd name="connsiteY3" fmla="*/ 2114037 h 2114037"/>
                  <a:gd name="connsiteX0" fmla="*/ 2037110 w 2192192"/>
                  <a:gd name="connsiteY0" fmla="*/ 2119181 h 2172051"/>
                  <a:gd name="connsiteX1" fmla="*/ 2048558 w 2192192"/>
                  <a:gd name="connsiteY1" fmla="*/ 0 h 2172051"/>
                  <a:gd name="connsiteX2" fmla="*/ 0 w 2192192"/>
                  <a:gd name="connsiteY2" fmla="*/ 1472475 h 2172051"/>
                  <a:gd name="connsiteX3" fmla="*/ 2037110 w 2192192"/>
                  <a:gd name="connsiteY3" fmla="*/ 2119181 h 2172051"/>
                  <a:gd name="connsiteX0" fmla="*/ 2037110 w 2048558"/>
                  <a:gd name="connsiteY0" fmla="*/ 2119181 h 2172051"/>
                  <a:gd name="connsiteX1" fmla="*/ 2048558 w 2048558"/>
                  <a:gd name="connsiteY1" fmla="*/ 0 h 2172051"/>
                  <a:gd name="connsiteX2" fmla="*/ 0 w 2048558"/>
                  <a:gd name="connsiteY2" fmla="*/ 1472475 h 2172051"/>
                  <a:gd name="connsiteX3" fmla="*/ 2037110 w 2048558"/>
                  <a:gd name="connsiteY3" fmla="*/ 2119181 h 2172051"/>
                  <a:gd name="connsiteX0" fmla="*/ 2037110 w 2048558"/>
                  <a:gd name="connsiteY0" fmla="*/ 2119181 h 2119181"/>
                  <a:gd name="connsiteX1" fmla="*/ 2048558 w 2048558"/>
                  <a:gd name="connsiteY1" fmla="*/ 0 h 2119181"/>
                  <a:gd name="connsiteX2" fmla="*/ 0 w 2048558"/>
                  <a:gd name="connsiteY2" fmla="*/ 1472475 h 2119181"/>
                  <a:gd name="connsiteX3" fmla="*/ 2037110 w 2048558"/>
                  <a:gd name="connsiteY3" fmla="*/ 2119181 h 2119181"/>
                  <a:gd name="connsiteX0" fmla="*/ 2037110 w 2189709"/>
                  <a:gd name="connsiteY0" fmla="*/ 2104497 h 2156573"/>
                  <a:gd name="connsiteX1" fmla="*/ 2043637 w 2189709"/>
                  <a:gd name="connsiteY1" fmla="*/ 0 h 2156573"/>
                  <a:gd name="connsiteX2" fmla="*/ 0 w 2189709"/>
                  <a:gd name="connsiteY2" fmla="*/ 1457791 h 2156573"/>
                  <a:gd name="connsiteX3" fmla="*/ 2037110 w 2189709"/>
                  <a:gd name="connsiteY3" fmla="*/ 2104497 h 2156573"/>
                  <a:gd name="connsiteX0" fmla="*/ 2037110 w 2043637"/>
                  <a:gd name="connsiteY0" fmla="*/ 2104497 h 2156573"/>
                  <a:gd name="connsiteX1" fmla="*/ 2043637 w 2043637"/>
                  <a:gd name="connsiteY1" fmla="*/ 0 h 2156573"/>
                  <a:gd name="connsiteX2" fmla="*/ 0 w 2043637"/>
                  <a:gd name="connsiteY2" fmla="*/ 1457791 h 2156573"/>
                  <a:gd name="connsiteX3" fmla="*/ 2037110 w 2043637"/>
                  <a:gd name="connsiteY3" fmla="*/ 2104497 h 2156573"/>
                  <a:gd name="connsiteX0" fmla="*/ 2037110 w 2043637"/>
                  <a:gd name="connsiteY0" fmla="*/ 2104497 h 2104497"/>
                  <a:gd name="connsiteX1" fmla="*/ 2043637 w 2043637"/>
                  <a:gd name="connsiteY1" fmla="*/ 0 h 2104497"/>
                  <a:gd name="connsiteX2" fmla="*/ 0 w 2043637"/>
                  <a:gd name="connsiteY2" fmla="*/ 1457791 h 2104497"/>
                  <a:gd name="connsiteX3" fmla="*/ 2037110 w 2043637"/>
                  <a:gd name="connsiteY3" fmla="*/ 2104497 h 21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3637" h="2104497">
                    <a:moveTo>
                      <a:pt x="2037110" y="2104497"/>
                    </a:moveTo>
                    <a:cubicBezTo>
                      <a:pt x="2039286" y="1402998"/>
                      <a:pt x="2041461" y="701499"/>
                      <a:pt x="2043637" y="0"/>
                    </a:cubicBezTo>
                    <a:lnTo>
                      <a:pt x="0" y="1457791"/>
                    </a:lnTo>
                    <a:lnTo>
                      <a:pt x="2037110" y="2104497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rgbClr val="054463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id="{C0953D25-B8D5-374B-9B30-51627062CC4A}"/>
                  </a:ext>
                </a:extLst>
              </p:cNvPr>
              <p:cNvSpPr/>
              <p:nvPr userDrawn="1"/>
            </p:nvSpPr>
            <p:spPr>
              <a:xfrm>
                <a:off x="11305327" y="5603133"/>
                <a:ext cx="905436" cy="128123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2000309"/>
                  <a:gd name="connsiteY0" fmla="*/ 3005241 h 3005241"/>
                  <a:gd name="connsiteX1" fmla="*/ 1861926 w 2000309"/>
                  <a:gd name="connsiteY1" fmla="*/ 1 h 3005241"/>
                  <a:gd name="connsiteX2" fmla="*/ 1863711 w 2000309"/>
                  <a:gd name="connsiteY2" fmla="*/ 2995436 h 3005241"/>
                  <a:gd name="connsiteX3" fmla="*/ 0 w 2000309"/>
                  <a:gd name="connsiteY3" fmla="*/ 3005241 h 3005241"/>
                  <a:gd name="connsiteX0" fmla="*/ 0 w 1017410"/>
                  <a:gd name="connsiteY0" fmla="*/ 2985009 h 2995436"/>
                  <a:gd name="connsiteX1" fmla="*/ 946812 w 1017410"/>
                  <a:gd name="connsiteY1" fmla="*/ 1 h 2995436"/>
                  <a:gd name="connsiteX2" fmla="*/ 948597 w 1017410"/>
                  <a:gd name="connsiteY2" fmla="*/ 2995436 h 2995436"/>
                  <a:gd name="connsiteX3" fmla="*/ 0 w 1017410"/>
                  <a:gd name="connsiteY3" fmla="*/ 2985009 h 2995436"/>
                  <a:gd name="connsiteX0" fmla="*/ 0 w 1065356"/>
                  <a:gd name="connsiteY0" fmla="*/ 1275398 h 1285825"/>
                  <a:gd name="connsiteX1" fmla="*/ 1007820 w 1065356"/>
                  <a:gd name="connsiteY1" fmla="*/ 9 h 1285825"/>
                  <a:gd name="connsiteX2" fmla="*/ 948597 w 1065356"/>
                  <a:gd name="connsiteY2" fmla="*/ 1285825 h 1285825"/>
                  <a:gd name="connsiteX3" fmla="*/ 0 w 1065356"/>
                  <a:gd name="connsiteY3" fmla="*/ 1275398 h 1285825"/>
                  <a:gd name="connsiteX0" fmla="*/ 0 w 982871"/>
                  <a:gd name="connsiteY0" fmla="*/ 1275398 h 1285825"/>
                  <a:gd name="connsiteX1" fmla="*/ 895973 w 982871"/>
                  <a:gd name="connsiteY1" fmla="*/ 9 h 1285825"/>
                  <a:gd name="connsiteX2" fmla="*/ 948597 w 982871"/>
                  <a:gd name="connsiteY2" fmla="*/ 1285825 h 1285825"/>
                  <a:gd name="connsiteX3" fmla="*/ 0 w 982871"/>
                  <a:gd name="connsiteY3" fmla="*/ 1275398 h 1285825"/>
                  <a:gd name="connsiteX0" fmla="*/ 0 w 982871"/>
                  <a:gd name="connsiteY0" fmla="*/ 1275389 h 1285816"/>
                  <a:gd name="connsiteX1" fmla="*/ 895973 w 982871"/>
                  <a:gd name="connsiteY1" fmla="*/ 0 h 1285816"/>
                  <a:gd name="connsiteX2" fmla="*/ 948597 w 982871"/>
                  <a:gd name="connsiteY2" fmla="*/ 1285816 h 1285816"/>
                  <a:gd name="connsiteX3" fmla="*/ 0 w 982871"/>
                  <a:gd name="connsiteY3" fmla="*/ 1275389 h 1285816"/>
                  <a:gd name="connsiteX0" fmla="*/ 0 w 948597"/>
                  <a:gd name="connsiteY0" fmla="*/ 1275389 h 1285816"/>
                  <a:gd name="connsiteX1" fmla="*/ 895973 w 948597"/>
                  <a:gd name="connsiteY1" fmla="*/ 0 h 1285816"/>
                  <a:gd name="connsiteX2" fmla="*/ 948597 w 948597"/>
                  <a:gd name="connsiteY2" fmla="*/ 1285816 h 1285816"/>
                  <a:gd name="connsiteX3" fmla="*/ 0 w 948597"/>
                  <a:gd name="connsiteY3" fmla="*/ 1275389 h 1285816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807317"/>
                  <a:gd name="connsiteY0" fmla="*/ 1255167 h 1275710"/>
                  <a:gd name="connsiteX1" fmla="*/ 753622 w 807317"/>
                  <a:gd name="connsiteY1" fmla="*/ 10 h 1275710"/>
                  <a:gd name="connsiteX2" fmla="*/ 745238 w 807317"/>
                  <a:gd name="connsiteY2" fmla="*/ 1275710 h 1275710"/>
                  <a:gd name="connsiteX3" fmla="*/ 0 w 807317"/>
                  <a:gd name="connsiteY3" fmla="*/ 1255167 h 1275710"/>
                  <a:gd name="connsiteX0" fmla="*/ 0 w 753622"/>
                  <a:gd name="connsiteY0" fmla="*/ 1255167 h 1275710"/>
                  <a:gd name="connsiteX1" fmla="*/ 753622 w 753622"/>
                  <a:gd name="connsiteY1" fmla="*/ 10 h 1275710"/>
                  <a:gd name="connsiteX2" fmla="*/ 745238 w 753622"/>
                  <a:gd name="connsiteY2" fmla="*/ 1275710 h 1275710"/>
                  <a:gd name="connsiteX3" fmla="*/ 0 w 753622"/>
                  <a:gd name="connsiteY3" fmla="*/ 1255167 h 1275710"/>
                  <a:gd name="connsiteX0" fmla="*/ 0 w 753622"/>
                  <a:gd name="connsiteY0" fmla="*/ 1255157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55157 h 1275700"/>
                  <a:gd name="connsiteX0" fmla="*/ 0 w 807317"/>
                  <a:gd name="connsiteY0" fmla="*/ 1265275 h 1275702"/>
                  <a:gd name="connsiteX1" fmla="*/ 753622 w 807317"/>
                  <a:gd name="connsiteY1" fmla="*/ 2 h 1275702"/>
                  <a:gd name="connsiteX2" fmla="*/ 745238 w 807317"/>
                  <a:gd name="connsiteY2" fmla="*/ 1275702 h 1275702"/>
                  <a:gd name="connsiteX3" fmla="*/ 0 w 807317"/>
                  <a:gd name="connsiteY3" fmla="*/ 1265275 h 1275702"/>
                  <a:gd name="connsiteX0" fmla="*/ 0 w 753622"/>
                  <a:gd name="connsiteY0" fmla="*/ 1265275 h 1275702"/>
                  <a:gd name="connsiteX1" fmla="*/ 753622 w 753622"/>
                  <a:gd name="connsiteY1" fmla="*/ 2 h 1275702"/>
                  <a:gd name="connsiteX2" fmla="*/ 745238 w 753622"/>
                  <a:gd name="connsiteY2" fmla="*/ 1275702 h 1275702"/>
                  <a:gd name="connsiteX3" fmla="*/ 0 w 753622"/>
                  <a:gd name="connsiteY3" fmla="*/ 1265275 h 1275702"/>
                  <a:gd name="connsiteX0" fmla="*/ 0 w 753622"/>
                  <a:gd name="connsiteY0" fmla="*/ 1265273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65273 h 1275700"/>
                  <a:gd name="connsiteX0" fmla="*/ 0 w 971126"/>
                  <a:gd name="connsiteY0" fmla="*/ 1265275 h 1275702"/>
                  <a:gd name="connsiteX1" fmla="*/ 906141 w 971126"/>
                  <a:gd name="connsiteY1" fmla="*/ 2 h 1275702"/>
                  <a:gd name="connsiteX2" fmla="*/ 897757 w 971126"/>
                  <a:gd name="connsiteY2" fmla="*/ 1275702 h 1275702"/>
                  <a:gd name="connsiteX3" fmla="*/ 0 w 971126"/>
                  <a:gd name="connsiteY3" fmla="*/ 1265275 h 1275702"/>
                  <a:gd name="connsiteX0" fmla="*/ 0 w 906141"/>
                  <a:gd name="connsiteY0" fmla="*/ 1265275 h 1275702"/>
                  <a:gd name="connsiteX1" fmla="*/ 906141 w 906141"/>
                  <a:gd name="connsiteY1" fmla="*/ 2 h 1275702"/>
                  <a:gd name="connsiteX2" fmla="*/ 897757 w 906141"/>
                  <a:gd name="connsiteY2" fmla="*/ 1275702 h 1275702"/>
                  <a:gd name="connsiteX3" fmla="*/ 0 w 906141"/>
                  <a:gd name="connsiteY3" fmla="*/ 1265275 h 1275702"/>
                  <a:gd name="connsiteX0" fmla="*/ 0 w 906141"/>
                  <a:gd name="connsiteY0" fmla="*/ 1265273 h 1275700"/>
                  <a:gd name="connsiteX1" fmla="*/ 906141 w 906141"/>
                  <a:gd name="connsiteY1" fmla="*/ 0 h 1275700"/>
                  <a:gd name="connsiteX2" fmla="*/ 897757 w 906141"/>
                  <a:gd name="connsiteY2" fmla="*/ 1275700 h 1275700"/>
                  <a:gd name="connsiteX3" fmla="*/ 0 w 906141"/>
                  <a:gd name="connsiteY3" fmla="*/ 1265273 h 127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6141" h="1275700">
                    <a:moveTo>
                      <a:pt x="0" y="1265273"/>
                    </a:moveTo>
                    <a:lnTo>
                      <a:pt x="906141" y="0"/>
                    </a:lnTo>
                    <a:cubicBezTo>
                      <a:pt x="903346" y="425233"/>
                      <a:pt x="900552" y="850467"/>
                      <a:pt x="897757" y="1275700"/>
                    </a:cubicBezTo>
                    <a:lnTo>
                      <a:pt x="0" y="1265273"/>
                    </a:lnTo>
                    <a:close/>
                  </a:path>
                </a:pathLst>
              </a:custGeom>
              <a:gradFill flip="none" rotWithShape="1">
                <a:gsLst>
                  <a:gs pos="63000">
                    <a:srgbClr val="04476A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F0E0321E-4EFA-9E4E-B4C8-F04016E9E1AD}"/>
                </a:ext>
              </a:extLst>
            </p:cNvPr>
            <p:cNvSpPr/>
            <p:nvPr userDrawn="1"/>
          </p:nvSpPr>
          <p:spPr>
            <a:xfrm>
              <a:off x="-3464" y="3480160"/>
              <a:ext cx="2180493" cy="154016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2004192"/>
                <a:gd name="connsiteX1" fmla="*/ 177 w 4415408"/>
                <a:gd name="connsiteY1" fmla="*/ 0 h 2004192"/>
                <a:gd name="connsiteX2" fmla="*/ 5472 w 4415408"/>
                <a:gd name="connsiteY2" fmla="*/ 1533508 h 2004192"/>
                <a:gd name="connsiteX3" fmla="*/ 4415408 w 4415408"/>
                <a:gd name="connsiteY3" fmla="*/ 1934828 h 2004192"/>
                <a:gd name="connsiteX0" fmla="*/ 1790233 w 1790234"/>
                <a:gd name="connsiteY0" fmla="*/ 743889 h 1551033"/>
                <a:gd name="connsiteX1" fmla="*/ 177 w 1790234"/>
                <a:gd name="connsiteY1" fmla="*/ 0 h 1551033"/>
                <a:gd name="connsiteX2" fmla="*/ 5472 w 1790234"/>
                <a:gd name="connsiteY2" fmla="*/ 1533508 h 1551033"/>
                <a:gd name="connsiteX3" fmla="*/ 1790233 w 1790234"/>
                <a:gd name="connsiteY3" fmla="*/ 743889 h 1551033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2"/>
                <a:gd name="connsiteY0" fmla="*/ 826657 h 1533508"/>
                <a:gd name="connsiteX1" fmla="*/ 177 w 1813342"/>
                <a:gd name="connsiteY1" fmla="*/ 0 h 1533508"/>
                <a:gd name="connsiteX2" fmla="*/ 5472 w 1813342"/>
                <a:gd name="connsiteY2" fmla="*/ 1533508 h 1533508"/>
                <a:gd name="connsiteX3" fmla="*/ 1813342 w 1813342"/>
                <a:gd name="connsiteY3" fmla="*/ 826657 h 1533508"/>
                <a:gd name="connsiteX0" fmla="*/ 2127623 w 2127623"/>
                <a:gd name="connsiteY0" fmla="*/ 946210 h 1533508"/>
                <a:gd name="connsiteX1" fmla="*/ 177 w 2127623"/>
                <a:gd name="connsiteY1" fmla="*/ 0 h 1533508"/>
                <a:gd name="connsiteX2" fmla="*/ 5472 w 2127623"/>
                <a:gd name="connsiteY2" fmla="*/ 1533508 h 1533508"/>
                <a:gd name="connsiteX3" fmla="*/ 2127623 w 2127623"/>
                <a:gd name="connsiteY3" fmla="*/ 946210 h 1533508"/>
                <a:gd name="connsiteX0" fmla="*/ 2182195 w 2182195"/>
                <a:gd name="connsiteY0" fmla="*/ 975445 h 1533508"/>
                <a:gd name="connsiteX1" fmla="*/ 177 w 2182195"/>
                <a:gd name="connsiteY1" fmla="*/ 0 h 1533508"/>
                <a:gd name="connsiteX2" fmla="*/ 5472 w 2182195"/>
                <a:gd name="connsiteY2" fmla="*/ 1533508 h 1533508"/>
                <a:gd name="connsiteX3" fmla="*/ 2182195 w 2182195"/>
                <a:gd name="connsiteY3" fmla="*/ 975445 h 153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195" h="1533508">
                  <a:moveTo>
                    <a:pt x="2182195" y="975445"/>
                  </a:moveTo>
                  <a:lnTo>
                    <a:pt x="177" y="0"/>
                  </a:lnTo>
                  <a:cubicBezTo>
                    <a:pt x="-1300" y="1030773"/>
                    <a:pt x="6949" y="502735"/>
                    <a:pt x="5472" y="1533508"/>
                  </a:cubicBezTo>
                  <a:lnTo>
                    <a:pt x="2182195" y="9754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AF5B"/>
                </a:gs>
                <a:gs pos="29000">
                  <a:srgbClr val="2A984C"/>
                </a:gs>
                <a:gs pos="69000">
                  <a:schemeClr val="accent4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9EF9F3-F960-4D9B-B8D4-F04027B06614}"/>
              </a:ext>
            </a:extLst>
          </p:cNvPr>
          <p:cNvCxnSpPr>
            <a:cxnSpLocks/>
          </p:cNvCxnSpPr>
          <p:nvPr userDrawn="1"/>
        </p:nvCxnSpPr>
        <p:spPr>
          <a:xfrm>
            <a:off x="1944547" y="1562582"/>
            <a:ext cx="0" cy="2022311"/>
          </a:xfrm>
          <a:prstGeom prst="line">
            <a:avLst/>
          </a:prstGeom>
          <a:ln w="41275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5F70BD0-BC18-4C3A-89C0-282DC135A93C}"/>
              </a:ext>
            </a:extLst>
          </p:cNvPr>
          <p:cNvSpPr/>
          <p:nvPr userDrawn="1"/>
        </p:nvSpPr>
        <p:spPr>
          <a:xfrm>
            <a:off x="9816308" y="6576905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 2023 Ameresco, Inc. All rights reserved.</a:t>
            </a:r>
            <a:r>
              <a:rPr lang="en-US" sz="9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cc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084C45-9337-4948-A2F4-6EF7B014D7EE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5" name="Triangle 2">
              <a:extLst>
                <a:ext uri="{FF2B5EF4-FFF2-40B4-BE49-F238E27FC236}">
                  <a16:creationId xmlns:a16="http://schemas.microsoft.com/office/drawing/2014/main" id="{F23916B6-25FD-7741-AEFC-4C43BC408490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6" name="Triangle 2">
              <a:extLst>
                <a:ext uri="{FF2B5EF4-FFF2-40B4-BE49-F238E27FC236}">
                  <a16:creationId xmlns:a16="http://schemas.microsoft.com/office/drawing/2014/main" id="{AFE3913D-D51F-BE49-A081-4EEB640941F7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95D6E3B-EE22-5B4C-9F7F-31607B8FC640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B13F99AE-A282-4843-98A2-15E2F176AEDE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003D39A-515F-B748-9066-4D0D4232E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24D86461-611E-6A4D-9C65-BB6243AE9AFB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C51B643-615E-CB46-B2BC-C7948026B4D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2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ccen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DC25CE6-E01F-8043-BB6D-93E510688B66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andou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0FAE9E-607B-9A44-8FA4-924621F838D9}"/>
              </a:ext>
            </a:extLst>
          </p:cNvPr>
          <p:cNvSpPr/>
          <p:nvPr userDrawn="1"/>
        </p:nvSpPr>
        <p:spPr>
          <a:xfrm flipH="1">
            <a:off x="433646" y="473637"/>
            <a:ext cx="11358882" cy="5979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1000" sy="101000" algn="ctr" rotWithShape="0">
              <a:prstClr val="black">
                <a:alpha val="2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06381-28A9-3D4E-A598-F66168615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68" y="4727435"/>
            <a:ext cx="1939637" cy="3284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4DA0D0-0800-484A-9D5B-88573BABA0C1}"/>
              </a:ext>
            </a:extLst>
          </p:cNvPr>
          <p:cNvSpPr/>
          <p:nvPr userDrawn="1"/>
        </p:nvSpPr>
        <p:spPr>
          <a:xfrm flipH="1">
            <a:off x="433647" y="6138331"/>
            <a:ext cx="11358880" cy="316583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A5EA744-DC87-4547-9022-7EA504BC112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682210"/>
            <a:ext cx="5138097" cy="4067426"/>
          </a:xfrm>
          <a:prstGeom prst="rect">
            <a:avLst/>
          </a:prstGeom>
          <a:noFill/>
        </p:spPr>
        <p:txBody>
          <a:bodyPr/>
          <a:lstStyle>
            <a:lvl1pPr marL="7937" indent="0">
              <a:buNone/>
              <a:defRPr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3AE597-52E1-FD47-A00F-A8F9CCB04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30504" y="6138329"/>
            <a:ext cx="462023" cy="314733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1F453-F7A6-1D41-B8E6-BB3A83ADCB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025" y="1682750"/>
            <a:ext cx="5247725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72399AF3-A97C-4F7F-8F9D-025BB5FE0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025" y="721816"/>
            <a:ext cx="10662033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F4FBB9-ACA7-4248-B79C-D271A0E9266E}"/>
              </a:ext>
            </a:extLst>
          </p:cNvPr>
          <p:cNvCxnSpPr>
            <a:cxnSpLocks/>
          </p:cNvCxnSpPr>
          <p:nvPr userDrawn="1"/>
        </p:nvCxnSpPr>
        <p:spPr>
          <a:xfrm>
            <a:off x="920368" y="1442601"/>
            <a:ext cx="1087215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andout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0FAE9E-607B-9A44-8FA4-924621F838D9}"/>
              </a:ext>
            </a:extLst>
          </p:cNvPr>
          <p:cNvSpPr/>
          <p:nvPr userDrawn="1"/>
        </p:nvSpPr>
        <p:spPr>
          <a:xfrm flipH="1">
            <a:off x="433646" y="473637"/>
            <a:ext cx="11358882" cy="5979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1000" sy="101000" algn="ctr" rotWithShape="0">
              <a:prstClr val="black">
                <a:alpha val="2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06381-28A9-3D4E-A598-F66168615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68" y="4727435"/>
            <a:ext cx="1939637" cy="3284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4DA0D0-0800-484A-9D5B-88573BABA0C1}"/>
              </a:ext>
            </a:extLst>
          </p:cNvPr>
          <p:cNvSpPr/>
          <p:nvPr userDrawn="1"/>
        </p:nvSpPr>
        <p:spPr>
          <a:xfrm flipH="1">
            <a:off x="433647" y="6138331"/>
            <a:ext cx="11358880" cy="31658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A5EA744-DC87-4547-9022-7EA504BC112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682210"/>
            <a:ext cx="5138097" cy="4067426"/>
          </a:xfrm>
          <a:prstGeom prst="rect">
            <a:avLst/>
          </a:prstGeom>
          <a:noFill/>
        </p:spPr>
        <p:txBody>
          <a:bodyPr/>
          <a:lstStyle>
            <a:lvl1pPr marL="7937" indent="0">
              <a:buNone/>
              <a:defRPr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D8F1CC-18D5-7340-8204-57DEA4C0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30504" y="6138329"/>
            <a:ext cx="462023" cy="314733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32755C8-337A-5E48-8DFC-AD00ADE30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025" y="721816"/>
            <a:ext cx="10662033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B0C67F-4491-8F42-998B-6030306C9C30}"/>
              </a:ext>
            </a:extLst>
          </p:cNvPr>
          <p:cNvCxnSpPr>
            <a:cxnSpLocks/>
          </p:cNvCxnSpPr>
          <p:nvPr userDrawn="1"/>
        </p:nvCxnSpPr>
        <p:spPr>
          <a:xfrm>
            <a:off x="920368" y="1442601"/>
            <a:ext cx="1087215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16B15B-8709-CE49-A6C5-0B5294E3A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025" y="1682750"/>
            <a:ext cx="5247725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4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Visual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EB7AF4-A4EE-406F-BC04-DD07D881381C}"/>
              </a:ext>
            </a:extLst>
          </p:cNvPr>
          <p:cNvGrpSpPr/>
          <p:nvPr userDrawn="1"/>
        </p:nvGrpSpPr>
        <p:grpSpPr>
          <a:xfrm>
            <a:off x="0" y="-7075"/>
            <a:ext cx="12192000" cy="1726718"/>
            <a:chOff x="0" y="-7075"/>
            <a:chExt cx="12192000" cy="17267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9C358B-302D-E249-B1AA-115071C189BF}"/>
                </a:ext>
              </a:extLst>
            </p:cNvPr>
            <p:cNvGrpSpPr/>
            <p:nvPr userDrawn="1"/>
          </p:nvGrpSpPr>
          <p:grpSpPr>
            <a:xfrm>
              <a:off x="0" y="-7075"/>
              <a:ext cx="12192000" cy="1726718"/>
              <a:chOff x="0" y="-7075"/>
              <a:chExt cx="12192000" cy="1726718"/>
            </a:xfrm>
          </p:grpSpPr>
          <p:sp>
            <p:nvSpPr>
              <p:cNvPr id="15" name="Triangle 2">
                <a:extLst>
                  <a:ext uri="{FF2B5EF4-FFF2-40B4-BE49-F238E27FC236}">
                    <a16:creationId xmlns:a16="http://schemas.microsoft.com/office/drawing/2014/main" id="{DFE8021B-2BBB-8545-9361-2234878EABCB}"/>
                  </a:ext>
                </a:extLst>
              </p:cNvPr>
              <p:cNvSpPr/>
              <p:nvPr userDrawn="1"/>
            </p:nvSpPr>
            <p:spPr>
              <a:xfrm flipH="1" flipV="1">
                <a:off x="22302" y="453074"/>
                <a:ext cx="12169697" cy="1108913"/>
              </a:xfrm>
              <a:custGeom>
                <a:avLst/>
                <a:gdLst>
                  <a:gd name="connsiteX0" fmla="*/ 0 w 12192000"/>
                  <a:gd name="connsiteY0" fmla="*/ 1504950 h 1504950"/>
                  <a:gd name="connsiteX1" fmla="*/ 6096000 w 12192000"/>
                  <a:gd name="connsiteY1" fmla="*/ 0 h 1504950"/>
                  <a:gd name="connsiteX2" fmla="*/ 12192000 w 12192000"/>
                  <a:gd name="connsiteY2" fmla="*/ 1504950 h 1504950"/>
                  <a:gd name="connsiteX3" fmla="*/ 0 w 12192000"/>
                  <a:gd name="connsiteY3" fmla="*/ 1504950 h 1504950"/>
                  <a:gd name="connsiteX0" fmla="*/ 0 w 12192000"/>
                  <a:gd name="connsiteY0" fmla="*/ 1123950 h 1123950"/>
                  <a:gd name="connsiteX1" fmla="*/ 0 w 12192000"/>
                  <a:gd name="connsiteY1" fmla="*/ 0 h 1123950"/>
                  <a:gd name="connsiteX2" fmla="*/ 12192000 w 12192000"/>
                  <a:gd name="connsiteY2" fmla="*/ 1123950 h 1123950"/>
                  <a:gd name="connsiteX3" fmla="*/ 0 w 12192000"/>
                  <a:gd name="connsiteY3" fmla="*/ 1123950 h 1123950"/>
                  <a:gd name="connsiteX0" fmla="*/ 0 w 12192000"/>
                  <a:gd name="connsiteY0" fmla="*/ 934379 h 934379"/>
                  <a:gd name="connsiteX1" fmla="*/ 0 w 12192000"/>
                  <a:gd name="connsiteY1" fmla="*/ 0 h 934379"/>
                  <a:gd name="connsiteX2" fmla="*/ 12192000 w 12192000"/>
                  <a:gd name="connsiteY2" fmla="*/ 934379 h 934379"/>
                  <a:gd name="connsiteX3" fmla="*/ 0 w 12192000"/>
                  <a:gd name="connsiteY3" fmla="*/ 934379 h 934379"/>
                  <a:gd name="connsiteX0" fmla="*/ 0 w 12192000"/>
                  <a:gd name="connsiteY0" fmla="*/ 878623 h 878623"/>
                  <a:gd name="connsiteX1" fmla="*/ 0 w 12192000"/>
                  <a:gd name="connsiteY1" fmla="*/ 0 h 878623"/>
                  <a:gd name="connsiteX2" fmla="*/ 12192000 w 12192000"/>
                  <a:gd name="connsiteY2" fmla="*/ 878623 h 878623"/>
                  <a:gd name="connsiteX3" fmla="*/ 0 w 12192000"/>
                  <a:gd name="connsiteY3" fmla="*/ 878623 h 878623"/>
                  <a:gd name="connsiteX0" fmla="*/ 0 w 15833641"/>
                  <a:gd name="connsiteY0" fmla="*/ 878623 h 878623"/>
                  <a:gd name="connsiteX1" fmla="*/ 0 w 15833641"/>
                  <a:gd name="connsiteY1" fmla="*/ 0 h 878623"/>
                  <a:gd name="connsiteX2" fmla="*/ 15833641 w 15833641"/>
                  <a:gd name="connsiteY2" fmla="*/ 878623 h 878623"/>
                  <a:gd name="connsiteX3" fmla="*/ 0 w 15833641"/>
                  <a:gd name="connsiteY3" fmla="*/ 878623 h 878623"/>
                  <a:gd name="connsiteX0" fmla="*/ 0 w 15833641"/>
                  <a:gd name="connsiteY0" fmla="*/ 878623 h 878623"/>
                  <a:gd name="connsiteX1" fmla="*/ 0 w 15833641"/>
                  <a:gd name="connsiteY1" fmla="*/ 0 h 878623"/>
                  <a:gd name="connsiteX2" fmla="*/ 15833641 w 15833641"/>
                  <a:gd name="connsiteY2" fmla="*/ 878623 h 878623"/>
                  <a:gd name="connsiteX3" fmla="*/ 0 w 15833641"/>
                  <a:gd name="connsiteY3" fmla="*/ 878623 h 878623"/>
                  <a:gd name="connsiteX0" fmla="*/ 0 w 15833641"/>
                  <a:gd name="connsiteY0" fmla="*/ 769257 h 769257"/>
                  <a:gd name="connsiteX1" fmla="*/ 0 w 15833641"/>
                  <a:gd name="connsiteY1" fmla="*/ 0 h 769257"/>
                  <a:gd name="connsiteX2" fmla="*/ 15833641 w 15833641"/>
                  <a:gd name="connsiteY2" fmla="*/ 769257 h 769257"/>
                  <a:gd name="connsiteX3" fmla="*/ 0 w 15833641"/>
                  <a:gd name="connsiteY3" fmla="*/ 769257 h 76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33641" h="769257">
                    <a:moveTo>
                      <a:pt x="0" y="769257"/>
                    </a:moveTo>
                    <a:lnTo>
                      <a:pt x="0" y="0"/>
                    </a:lnTo>
                    <a:cubicBezTo>
                      <a:pt x="58555" y="6406"/>
                      <a:pt x="10555761" y="476383"/>
                      <a:pt x="15833641" y="769257"/>
                    </a:cubicBezTo>
                    <a:lnTo>
                      <a:pt x="0" y="769257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6A0315-98F3-AE4A-BB8D-AA113977724A}"/>
                  </a:ext>
                </a:extLst>
              </p:cNvPr>
              <p:cNvSpPr/>
              <p:nvPr userDrawn="1"/>
            </p:nvSpPr>
            <p:spPr>
              <a:xfrm>
                <a:off x="0" y="-6659"/>
                <a:ext cx="12191999" cy="172630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999" h="1726302">
                    <a:moveTo>
                      <a:pt x="0" y="0"/>
                    </a:moveTo>
                    <a:lnTo>
                      <a:pt x="12191999" y="0"/>
                    </a:lnTo>
                    <a:cubicBezTo>
                      <a:pt x="12189622" y="287986"/>
                      <a:pt x="12187246" y="575972"/>
                      <a:pt x="12184869" y="863958"/>
                    </a:cubicBezTo>
                    <a:lnTo>
                      <a:pt x="0" y="172630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74000">
                    <a:srgbClr val="063D56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F0D09261-B8FB-8B4C-8BA4-04CD3EC347C3}"/>
                  </a:ext>
                </a:extLst>
              </p:cNvPr>
              <p:cNvSpPr/>
              <p:nvPr userDrawn="1"/>
            </p:nvSpPr>
            <p:spPr>
              <a:xfrm>
                <a:off x="5902532" y="-7075"/>
                <a:ext cx="6289468" cy="130365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352229"/>
                  <a:gd name="connsiteX1" fmla="*/ 12191999 w 12191999"/>
                  <a:gd name="connsiteY1" fmla="*/ 0 h 1352229"/>
                  <a:gd name="connsiteX2" fmla="*/ 12178145 w 12191999"/>
                  <a:gd name="connsiteY2" fmla="*/ 867320 h 1352229"/>
                  <a:gd name="connsiteX3" fmla="*/ 5167745 w 12191999"/>
                  <a:gd name="connsiteY3" fmla="*/ 1352229 h 1352229"/>
                  <a:gd name="connsiteX4" fmla="*/ 0 w 12191999"/>
                  <a:gd name="connsiteY4" fmla="*/ 0 h 1352229"/>
                  <a:gd name="connsiteX0" fmla="*/ 3103419 w 7024254"/>
                  <a:gd name="connsiteY0" fmla="*/ 0 h 1421502"/>
                  <a:gd name="connsiteX1" fmla="*/ 7024254 w 7024254"/>
                  <a:gd name="connsiteY1" fmla="*/ 69273 h 1421502"/>
                  <a:gd name="connsiteX2" fmla="*/ 7010400 w 7024254"/>
                  <a:gd name="connsiteY2" fmla="*/ 936593 h 1421502"/>
                  <a:gd name="connsiteX3" fmla="*/ 0 w 7024254"/>
                  <a:gd name="connsiteY3" fmla="*/ 1421502 h 1421502"/>
                  <a:gd name="connsiteX4" fmla="*/ 3103419 w 7024254"/>
                  <a:gd name="connsiteY4" fmla="*/ 0 h 1421502"/>
                  <a:gd name="connsiteX0" fmla="*/ 1634837 w 7024254"/>
                  <a:gd name="connsiteY0" fmla="*/ 0 h 1352230"/>
                  <a:gd name="connsiteX1" fmla="*/ 7024254 w 7024254"/>
                  <a:gd name="connsiteY1" fmla="*/ 1 h 1352230"/>
                  <a:gd name="connsiteX2" fmla="*/ 7010400 w 7024254"/>
                  <a:gd name="connsiteY2" fmla="*/ 867321 h 1352230"/>
                  <a:gd name="connsiteX3" fmla="*/ 0 w 7024254"/>
                  <a:gd name="connsiteY3" fmla="*/ 1352230 h 1352230"/>
                  <a:gd name="connsiteX4" fmla="*/ 1634837 w 7024254"/>
                  <a:gd name="connsiteY4" fmla="*/ 0 h 1352230"/>
                  <a:gd name="connsiteX0" fmla="*/ 1676401 w 7024254"/>
                  <a:gd name="connsiteY0" fmla="*/ 0 h 1366085"/>
                  <a:gd name="connsiteX1" fmla="*/ 7024254 w 7024254"/>
                  <a:gd name="connsiteY1" fmla="*/ 13856 h 1366085"/>
                  <a:gd name="connsiteX2" fmla="*/ 7010400 w 7024254"/>
                  <a:gd name="connsiteY2" fmla="*/ 881176 h 1366085"/>
                  <a:gd name="connsiteX3" fmla="*/ 0 w 7024254"/>
                  <a:gd name="connsiteY3" fmla="*/ 1366085 h 1366085"/>
                  <a:gd name="connsiteX4" fmla="*/ 1676401 w 7024254"/>
                  <a:gd name="connsiteY4" fmla="*/ 0 h 1366085"/>
                  <a:gd name="connsiteX0" fmla="*/ 941615 w 6289468"/>
                  <a:gd name="connsiteY0" fmla="*/ 0 h 1317099"/>
                  <a:gd name="connsiteX1" fmla="*/ 6289468 w 6289468"/>
                  <a:gd name="connsiteY1" fmla="*/ 13856 h 1317099"/>
                  <a:gd name="connsiteX2" fmla="*/ 6275614 w 6289468"/>
                  <a:gd name="connsiteY2" fmla="*/ 881176 h 1317099"/>
                  <a:gd name="connsiteX3" fmla="*/ 0 w 6289468"/>
                  <a:gd name="connsiteY3" fmla="*/ 1317099 h 1317099"/>
                  <a:gd name="connsiteX4" fmla="*/ 941615 w 6289468"/>
                  <a:gd name="connsiteY4" fmla="*/ 0 h 1317099"/>
                  <a:gd name="connsiteX0" fmla="*/ 2688773 w 6289468"/>
                  <a:gd name="connsiteY0" fmla="*/ 0 h 1311656"/>
                  <a:gd name="connsiteX1" fmla="*/ 6289468 w 6289468"/>
                  <a:gd name="connsiteY1" fmla="*/ 8413 h 1311656"/>
                  <a:gd name="connsiteX2" fmla="*/ 6275614 w 6289468"/>
                  <a:gd name="connsiteY2" fmla="*/ 875733 h 1311656"/>
                  <a:gd name="connsiteX3" fmla="*/ 0 w 6289468"/>
                  <a:gd name="connsiteY3" fmla="*/ 1311656 h 1311656"/>
                  <a:gd name="connsiteX4" fmla="*/ 2688773 w 6289468"/>
                  <a:gd name="connsiteY4" fmla="*/ 0 h 1311656"/>
                  <a:gd name="connsiteX0" fmla="*/ 2688773 w 6289468"/>
                  <a:gd name="connsiteY0" fmla="*/ 513 h 1312169"/>
                  <a:gd name="connsiteX1" fmla="*/ 6289468 w 6289468"/>
                  <a:gd name="connsiteY1" fmla="*/ 8926 h 1312169"/>
                  <a:gd name="connsiteX2" fmla="*/ 6275614 w 6289468"/>
                  <a:gd name="connsiteY2" fmla="*/ 876246 h 1312169"/>
                  <a:gd name="connsiteX3" fmla="*/ 0 w 6289468"/>
                  <a:gd name="connsiteY3" fmla="*/ 1312169 h 1312169"/>
                  <a:gd name="connsiteX4" fmla="*/ 2688773 w 6289468"/>
                  <a:gd name="connsiteY4" fmla="*/ 513 h 1312169"/>
                  <a:gd name="connsiteX0" fmla="*/ 2737759 w 6289468"/>
                  <a:gd name="connsiteY0" fmla="*/ 513 h 1312169"/>
                  <a:gd name="connsiteX1" fmla="*/ 6289468 w 6289468"/>
                  <a:gd name="connsiteY1" fmla="*/ 8926 h 1312169"/>
                  <a:gd name="connsiteX2" fmla="*/ 6275614 w 6289468"/>
                  <a:gd name="connsiteY2" fmla="*/ 876246 h 1312169"/>
                  <a:gd name="connsiteX3" fmla="*/ 0 w 6289468"/>
                  <a:gd name="connsiteY3" fmla="*/ 1312169 h 1312169"/>
                  <a:gd name="connsiteX4" fmla="*/ 2737759 w 6289468"/>
                  <a:gd name="connsiteY4" fmla="*/ 513 h 1312169"/>
                  <a:gd name="connsiteX0" fmla="*/ 2737759 w 6289468"/>
                  <a:gd name="connsiteY0" fmla="*/ 3076 h 1304647"/>
                  <a:gd name="connsiteX1" fmla="*/ 6289468 w 6289468"/>
                  <a:gd name="connsiteY1" fmla="*/ 1404 h 1304647"/>
                  <a:gd name="connsiteX2" fmla="*/ 6275614 w 6289468"/>
                  <a:gd name="connsiteY2" fmla="*/ 868724 h 1304647"/>
                  <a:gd name="connsiteX3" fmla="*/ 0 w 6289468"/>
                  <a:gd name="connsiteY3" fmla="*/ 1304647 h 1304647"/>
                  <a:gd name="connsiteX4" fmla="*/ 2737759 w 6289468"/>
                  <a:gd name="connsiteY4" fmla="*/ 3076 h 1304647"/>
                  <a:gd name="connsiteX0" fmla="*/ 2737759 w 6289468"/>
                  <a:gd name="connsiteY0" fmla="*/ 3076 h 1304647"/>
                  <a:gd name="connsiteX1" fmla="*/ 6289468 w 6289468"/>
                  <a:gd name="connsiteY1" fmla="*/ 1404 h 1304647"/>
                  <a:gd name="connsiteX2" fmla="*/ 6285700 w 6289468"/>
                  <a:gd name="connsiteY2" fmla="*/ 862001 h 1304647"/>
                  <a:gd name="connsiteX3" fmla="*/ 0 w 6289468"/>
                  <a:gd name="connsiteY3" fmla="*/ 1304647 h 1304647"/>
                  <a:gd name="connsiteX4" fmla="*/ 2737759 w 6289468"/>
                  <a:gd name="connsiteY4" fmla="*/ 3076 h 1304647"/>
                  <a:gd name="connsiteX0" fmla="*/ 2762959 w 6289468"/>
                  <a:gd name="connsiteY0" fmla="*/ 3076 h 1304647"/>
                  <a:gd name="connsiteX1" fmla="*/ 6289468 w 6289468"/>
                  <a:gd name="connsiteY1" fmla="*/ 1404 h 1304647"/>
                  <a:gd name="connsiteX2" fmla="*/ 6285700 w 6289468"/>
                  <a:gd name="connsiteY2" fmla="*/ 862001 h 1304647"/>
                  <a:gd name="connsiteX3" fmla="*/ 0 w 6289468"/>
                  <a:gd name="connsiteY3" fmla="*/ 1304647 h 1304647"/>
                  <a:gd name="connsiteX4" fmla="*/ 2762959 w 6289468"/>
                  <a:gd name="connsiteY4" fmla="*/ 3076 h 1304647"/>
                  <a:gd name="connsiteX0" fmla="*/ 2762959 w 6289468"/>
                  <a:gd name="connsiteY0" fmla="*/ 2087 h 1303658"/>
                  <a:gd name="connsiteX1" fmla="*/ 6289468 w 6289468"/>
                  <a:gd name="connsiteY1" fmla="*/ 415 h 1303658"/>
                  <a:gd name="connsiteX2" fmla="*/ 6285700 w 6289468"/>
                  <a:gd name="connsiteY2" fmla="*/ 861012 h 1303658"/>
                  <a:gd name="connsiteX3" fmla="*/ 0 w 6289468"/>
                  <a:gd name="connsiteY3" fmla="*/ 1303658 h 1303658"/>
                  <a:gd name="connsiteX4" fmla="*/ 2762959 w 6289468"/>
                  <a:gd name="connsiteY4" fmla="*/ 2087 h 1303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9468" h="1303658">
                    <a:moveTo>
                      <a:pt x="2762959" y="2087"/>
                    </a:moveTo>
                    <a:cubicBezTo>
                      <a:pt x="2756249" y="10249"/>
                      <a:pt x="5089236" y="-2389"/>
                      <a:pt x="6289468" y="415"/>
                    </a:cubicBezTo>
                    <a:lnTo>
                      <a:pt x="6285700" y="861012"/>
                    </a:lnTo>
                    <a:lnTo>
                      <a:pt x="0" y="1303658"/>
                    </a:lnTo>
                    <a:lnTo>
                      <a:pt x="2762959" y="2087"/>
                    </a:lnTo>
                    <a:close/>
                  </a:path>
                </a:pathLst>
              </a:custGeom>
              <a:gradFill flip="none" rotWithShape="1">
                <a:gsLst>
                  <a:gs pos="74000">
                    <a:srgbClr val="063D56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30CDA22-CB53-40B2-AA1B-7ABD1639D3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34829" y="191318"/>
              <a:ext cx="513817" cy="523512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0" y="364020"/>
            <a:ext cx="5772546" cy="508407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slide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" y="6212020"/>
            <a:ext cx="1939637" cy="32848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638" y="865744"/>
            <a:ext cx="3472070" cy="380178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sub-header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26799" y="2269335"/>
            <a:ext cx="5349566" cy="32958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6636" y="5565184"/>
            <a:ext cx="5349729" cy="492996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4291430-6A28-B44C-98B3-2DF7FFC22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B60C32-C078-A94E-B297-A27B284001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6220"/>
            <a:ext cx="5518150" cy="378884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301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r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6F51058-59D3-435F-A086-86D9B8F8F963}"/>
              </a:ext>
            </a:extLst>
          </p:cNvPr>
          <p:cNvGrpSpPr/>
          <p:nvPr userDrawn="1"/>
        </p:nvGrpSpPr>
        <p:grpSpPr>
          <a:xfrm>
            <a:off x="3857624" y="0"/>
            <a:ext cx="8445768" cy="6858000"/>
            <a:chOff x="3857624" y="0"/>
            <a:chExt cx="8445768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801A5F-2458-844B-8442-C0023C08E562}"/>
                </a:ext>
              </a:extLst>
            </p:cNvPr>
            <p:cNvSpPr/>
            <p:nvPr userDrawn="1"/>
          </p:nvSpPr>
          <p:spPr>
            <a:xfrm flipH="1">
              <a:off x="3857624" y="0"/>
              <a:ext cx="8436511" cy="6858000"/>
            </a:xfrm>
            <a:prstGeom prst="rect">
              <a:avLst/>
            </a:prstGeom>
            <a:gradFill flip="none" rotWithShape="1">
              <a:gsLst>
                <a:gs pos="0">
                  <a:srgbClr val="02598D"/>
                </a:gs>
                <a:gs pos="64000">
                  <a:srgbClr val="04486C"/>
                </a:gs>
                <a:gs pos="77000">
                  <a:schemeClr val="tx1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4827A7-F56A-6141-84C2-E3401291976B}"/>
                </a:ext>
              </a:extLst>
            </p:cNvPr>
            <p:cNvSpPr/>
            <p:nvPr userDrawn="1"/>
          </p:nvSpPr>
          <p:spPr>
            <a:xfrm flipH="1">
              <a:off x="8781781" y="0"/>
              <a:ext cx="3521611" cy="6858000"/>
            </a:xfrm>
            <a:custGeom>
              <a:avLst/>
              <a:gdLst>
                <a:gd name="connsiteX0" fmla="*/ 0 w 8436511"/>
                <a:gd name="connsiteY0" fmla="*/ 0 h 6858000"/>
                <a:gd name="connsiteX1" fmla="*/ 8436511 w 8436511"/>
                <a:gd name="connsiteY1" fmla="*/ 0 h 6858000"/>
                <a:gd name="connsiteX2" fmla="*/ 8436511 w 8436511"/>
                <a:gd name="connsiteY2" fmla="*/ 6858000 h 6858000"/>
                <a:gd name="connsiteX3" fmla="*/ 0 w 8436511"/>
                <a:gd name="connsiteY3" fmla="*/ 6858000 h 6858000"/>
                <a:gd name="connsiteX4" fmla="*/ 0 w 8436511"/>
                <a:gd name="connsiteY4" fmla="*/ 0 h 6858000"/>
                <a:gd name="connsiteX0" fmla="*/ 0 w 8436511"/>
                <a:gd name="connsiteY0" fmla="*/ 0 h 6858000"/>
                <a:gd name="connsiteX1" fmla="*/ 8436511 w 8436511"/>
                <a:gd name="connsiteY1" fmla="*/ 0 h 6858000"/>
                <a:gd name="connsiteX2" fmla="*/ 3521611 w 8436511"/>
                <a:gd name="connsiteY2" fmla="*/ 6858000 h 6858000"/>
                <a:gd name="connsiteX3" fmla="*/ 0 w 8436511"/>
                <a:gd name="connsiteY3" fmla="*/ 6858000 h 6858000"/>
                <a:gd name="connsiteX4" fmla="*/ 0 w 8436511"/>
                <a:gd name="connsiteY4" fmla="*/ 0 h 6858000"/>
                <a:gd name="connsiteX0" fmla="*/ 0 w 6417211"/>
                <a:gd name="connsiteY0" fmla="*/ 0 h 6858000"/>
                <a:gd name="connsiteX1" fmla="*/ 6417211 w 6417211"/>
                <a:gd name="connsiteY1" fmla="*/ 0 h 6858000"/>
                <a:gd name="connsiteX2" fmla="*/ 3521611 w 6417211"/>
                <a:gd name="connsiteY2" fmla="*/ 6858000 h 6858000"/>
                <a:gd name="connsiteX3" fmla="*/ 0 w 6417211"/>
                <a:gd name="connsiteY3" fmla="*/ 6858000 h 6858000"/>
                <a:gd name="connsiteX4" fmla="*/ 0 w 6417211"/>
                <a:gd name="connsiteY4" fmla="*/ 0 h 6858000"/>
                <a:gd name="connsiteX0" fmla="*/ 0 w 3521611"/>
                <a:gd name="connsiteY0" fmla="*/ 0 h 6858000"/>
                <a:gd name="connsiteX1" fmla="*/ 3343811 w 3521611"/>
                <a:gd name="connsiteY1" fmla="*/ 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  <a:gd name="connsiteX0" fmla="*/ 0 w 3521611"/>
                <a:gd name="connsiteY0" fmla="*/ 25400 h 6883400"/>
                <a:gd name="connsiteX1" fmla="*/ 1502311 w 3521611"/>
                <a:gd name="connsiteY1" fmla="*/ 0 h 6883400"/>
                <a:gd name="connsiteX2" fmla="*/ 3521611 w 3521611"/>
                <a:gd name="connsiteY2" fmla="*/ 6883400 h 6883400"/>
                <a:gd name="connsiteX3" fmla="*/ 0 w 3521611"/>
                <a:gd name="connsiteY3" fmla="*/ 6883400 h 6883400"/>
                <a:gd name="connsiteX4" fmla="*/ 0 w 3521611"/>
                <a:gd name="connsiteY4" fmla="*/ 25400 h 6883400"/>
                <a:gd name="connsiteX0" fmla="*/ 0 w 3521611"/>
                <a:gd name="connsiteY0" fmla="*/ 0 h 6858000"/>
                <a:gd name="connsiteX1" fmla="*/ 1400711 w 3521611"/>
                <a:gd name="connsiteY1" fmla="*/ 1270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  <a:gd name="connsiteX0" fmla="*/ 0 w 3521611"/>
                <a:gd name="connsiteY0" fmla="*/ 0 h 6858000"/>
                <a:gd name="connsiteX1" fmla="*/ 1311811 w 3521611"/>
                <a:gd name="connsiteY1" fmla="*/ 1270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611" h="6858000">
                  <a:moveTo>
                    <a:pt x="0" y="0"/>
                  </a:moveTo>
                  <a:lnTo>
                    <a:pt x="1311811" y="12700"/>
                  </a:lnTo>
                  <a:lnTo>
                    <a:pt x="352161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02598D"/>
                </a:gs>
                <a:gs pos="93000">
                  <a:schemeClr val="tx1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2401" y="1051679"/>
            <a:ext cx="3847237" cy="508407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Large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" y="6212020"/>
            <a:ext cx="1939637" cy="32848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29638" y="1028700"/>
            <a:ext cx="2549236" cy="508407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lnSpc>
                <a:spcPts val="1560"/>
              </a:lnSpc>
              <a:spcBef>
                <a:spcPts val="400"/>
              </a:spcBef>
              <a:buNone/>
              <a:defRPr sz="17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Two Lines</a:t>
            </a:r>
          </a:p>
          <a:p>
            <a:pPr lvl="0"/>
            <a:r>
              <a:rPr lang="en-US"/>
              <a:t>Sub-header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4590287-1402-6B4C-A6C6-16721C8144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85762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F5612-09A6-D946-BBE5-7170116C0A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3125" y="2169268"/>
            <a:ext cx="6396038" cy="37346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09F1E9-0548-6446-B11E-60A1CECF8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DA1B8C3-F52B-4714-8948-D5C28F744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749" y="6165904"/>
            <a:ext cx="513817" cy="5235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5CF524-1A18-4433-8E1B-77D9CB5D1008}"/>
              </a:ext>
            </a:extLst>
          </p:cNvPr>
          <p:cNvCxnSpPr>
            <a:cxnSpLocks/>
          </p:cNvCxnSpPr>
          <p:nvPr userDrawn="1"/>
        </p:nvCxnSpPr>
        <p:spPr>
          <a:xfrm>
            <a:off x="722260" y="178077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6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Highlig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7703127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47830EB-74B9-1A48-90A5-E9FB37778D68}"/>
              </a:ext>
            </a:extLst>
          </p:cNvPr>
          <p:cNvSpPr/>
          <p:nvPr userDrawn="1"/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36135F-5CCC-A84E-A391-6A213986A9E0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24" name="Triangle 2">
              <a:extLst>
                <a:ext uri="{FF2B5EF4-FFF2-40B4-BE49-F238E27FC236}">
                  <a16:creationId xmlns:a16="http://schemas.microsoft.com/office/drawing/2014/main" id="{5377B923-CA7E-D246-A892-B2D64C69A6E9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Triangle 2">
              <a:extLst>
                <a:ext uri="{FF2B5EF4-FFF2-40B4-BE49-F238E27FC236}">
                  <a16:creationId xmlns:a16="http://schemas.microsoft.com/office/drawing/2014/main" id="{5294BD92-2535-9545-B627-8E144DC4E969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Triangle 2">
              <a:extLst>
                <a:ext uri="{FF2B5EF4-FFF2-40B4-BE49-F238E27FC236}">
                  <a16:creationId xmlns:a16="http://schemas.microsoft.com/office/drawing/2014/main" id="{65602B24-7341-1E4B-BD75-B3538F22963B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Triangle 2">
              <a:extLst>
                <a:ext uri="{FF2B5EF4-FFF2-40B4-BE49-F238E27FC236}">
                  <a16:creationId xmlns:a16="http://schemas.microsoft.com/office/drawing/2014/main" id="{6FEC260A-F5F4-EE49-885D-D397B20B8154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4819"/>
            <a:ext cx="6470072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800757"/>
            <a:ext cx="6466592" cy="799942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7BDA052-89CE-0D46-9DEB-C001290BD0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2328598"/>
            <a:ext cx="6470650" cy="23446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1A8EC7F-AFBE-C146-A677-C5C7095BF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727" y="1144819"/>
            <a:ext cx="3274758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A27A89C8-8B2B-5B43-83FC-714703F718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25EA844-6DAD-43ED-A173-73491897E1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2727" y="455720"/>
            <a:ext cx="3204084" cy="475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3960"/>
              </a:lnSpc>
              <a:spcBef>
                <a:spcPts val="0"/>
              </a:spcBef>
              <a:buNone/>
              <a:defRPr lang="en-US" sz="24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Fast Facts:</a:t>
            </a:r>
          </a:p>
        </p:txBody>
      </p:sp>
    </p:spTree>
    <p:extLst>
      <p:ext uri="{BB962C8B-B14F-4D97-AF65-F5344CB8AC3E}">
        <p14:creationId xmlns:p14="http://schemas.microsoft.com/office/powerpoint/2010/main" val="4286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Highligh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7703127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47830EB-74B9-1A48-90A5-E9FB37778D68}"/>
              </a:ext>
            </a:extLst>
          </p:cNvPr>
          <p:cNvSpPr/>
          <p:nvPr userDrawn="1"/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921EC-DC9E-F442-8A64-AF515FC54A58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4" name="Triangle 2">
              <a:extLst>
                <a:ext uri="{FF2B5EF4-FFF2-40B4-BE49-F238E27FC236}">
                  <a16:creationId xmlns:a16="http://schemas.microsoft.com/office/drawing/2014/main" id="{008BD613-D8E4-2B4F-A198-D3B88AB25FC0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Triangle 2">
              <a:extLst>
                <a:ext uri="{FF2B5EF4-FFF2-40B4-BE49-F238E27FC236}">
                  <a16:creationId xmlns:a16="http://schemas.microsoft.com/office/drawing/2014/main" id="{3A3DCDF8-1FF7-5B43-8988-99742EF0BCF6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Triangle 2">
              <a:extLst>
                <a:ext uri="{FF2B5EF4-FFF2-40B4-BE49-F238E27FC236}">
                  <a16:creationId xmlns:a16="http://schemas.microsoft.com/office/drawing/2014/main" id="{5BDDA7DD-0AED-5240-81F8-4DBFCB4F1F89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Triangle 2">
              <a:extLst>
                <a:ext uri="{FF2B5EF4-FFF2-40B4-BE49-F238E27FC236}">
                  <a16:creationId xmlns:a16="http://schemas.microsoft.com/office/drawing/2014/main" id="{2AB529D7-BA0A-7440-B9D1-9952A968983D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E248E88-0770-CA41-96B6-E4038CAFB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8C8E16-2C41-5F4E-A5E4-2AC40B86A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1A8EC7F-AFBE-C146-A677-C5C7095BF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727" y="1144819"/>
            <a:ext cx="3274758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2923FDCF-89A5-D342-8C1D-8964428EF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4819"/>
            <a:ext cx="6470072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7D75200-EBC9-6346-93BD-F67BA6DEA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800757"/>
            <a:ext cx="6466592" cy="799942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8DF6692-8E6D-EF49-967E-226F2CF09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2328598"/>
            <a:ext cx="6470650" cy="23446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B984BCF-7CD9-4CAC-BF14-616F69350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2727" y="455720"/>
            <a:ext cx="3204084" cy="475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3960"/>
              </a:lnSpc>
              <a:spcBef>
                <a:spcPts val="0"/>
              </a:spcBef>
              <a:buNone/>
              <a:defRPr lang="en-US" sz="24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Fast Facts:</a:t>
            </a:r>
          </a:p>
        </p:txBody>
      </p:sp>
    </p:spTree>
    <p:extLst>
      <p:ext uri="{BB962C8B-B14F-4D97-AF65-F5344CB8AC3E}">
        <p14:creationId xmlns:p14="http://schemas.microsoft.com/office/powerpoint/2010/main" val="11064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TwoHighlight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797F9CC-EC79-6044-A048-47D8668AEE5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5" name="Triangle 2">
              <a:extLst>
                <a:ext uri="{FF2B5EF4-FFF2-40B4-BE49-F238E27FC236}">
                  <a16:creationId xmlns:a16="http://schemas.microsoft.com/office/drawing/2014/main" id="{447983AC-F1E2-A040-9F31-617303060654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F3EE32A0-6A59-D743-AAB7-5A9AA7212460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21A411B8-0295-6741-B55A-EE4EC21DB72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B7031458-725A-B64F-AB61-8B9919DCFF56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6DD73BC-21D3-FC41-85D7-9882EC37D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144819"/>
            <a:ext cx="10907212" cy="624806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Two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5870" y="2003574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5869" y="2315937"/>
            <a:ext cx="6930942" cy="1340492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2003574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274" y="3329122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D021592-518F-9540-BD20-73B586BE96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5869" y="3881235"/>
            <a:ext cx="2954347" cy="305521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 algn="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55C0250-8F96-3F45-8DC8-E8A673E3A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74" y="4202741"/>
            <a:ext cx="6930942" cy="1331349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 algn="r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  <a:p>
            <a:pPr lvl="1"/>
            <a:endParaRPr lang="en-US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4B06621-3C49-354F-9B22-42F0C2E519C4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859211" y="3881235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6E75FE9-61E9-6C4B-B052-F428B2CFAC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8885" y="5206783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AA0B9C4D-02E3-2941-8208-6FDA50FDA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TwoHighlight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2913C2A-3A25-C64B-8B15-DA9EA2F57085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0" name="Triangle 2">
              <a:extLst>
                <a:ext uri="{FF2B5EF4-FFF2-40B4-BE49-F238E27FC236}">
                  <a16:creationId xmlns:a16="http://schemas.microsoft.com/office/drawing/2014/main" id="{7D41312E-117D-4448-BF6D-B6F0D3AF9C7E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3CB8F9BA-AD9D-364D-85E0-46D9FDEE69DE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Triangle 2">
              <a:extLst>
                <a:ext uri="{FF2B5EF4-FFF2-40B4-BE49-F238E27FC236}">
                  <a16:creationId xmlns:a16="http://schemas.microsoft.com/office/drawing/2014/main" id="{7F594FFF-598A-814B-8AE8-5F0A7D84DD46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3" name="Triangle 2">
              <a:extLst>
                <a:ext uri="{FF2B5EF4-FFF2-40B4-BE49-F238E27FC236}">
                  <a16:creationId xmlns:a16="http://schemas.microsoft.com/office/drawing/2014/main" id="{7E607A53-4B5C-DB4A-BE2F-D54A3F22A290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5135087-0F7E-1D48-92CB-62DD53DB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144819"/>
            <a:ext cx="10907212" cy="624806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Two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5870" y="2003574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5869" y="2315937"/>
            <a:ext cx="6930942" cy="1340492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D021592-518F-9540-BD20-73B586BE96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5869" y="3881235"/>
            <a:ext cx="2954347" cy="305521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 algn="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55C0250-8F96-3F45-8DC8-E8A673E3A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74" y="4202741"/>
            <a:ext cx="6930942" cy="1331349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 algn="r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  <a:p>
            <a:pPr lvl="1"/>
            <a:endParaRPr lang="en-US"/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813D6981-1EB4-1B4B-88D7-89A0D613F8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E8AEC11-0C47-4B3E-9C33-A415A14DD5D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2003574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23FA766-6F94-4DFE-A222-ED3CC954D3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274" y="3329122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CCDC8323-484F-48E7-9B5D-8D0379281A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859211" y="3881235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55310CA-BADB-4178-AE67-DAA40AE89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8885" y="5206783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2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994D9A-7932-460C-A3A6-0F510B3D21E8}"/>
              </a:ext>
            </a:extLst>
          </p:cNvPr>
          <p:cNvGrpSpPr/>
          <p:nvPr userDrawn="1"/>
        </p:nvGrpSpPr>
        <p:grpSpPr>
          <a:xfrm>
            <a:off x="334572" y="5699176"/>
            <a:ext cx="2882820" cy="907228"/>
            <a:chOff x="334572" y="5190624"/>
            <a:chExt cx="2882820" cy="9072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E598B6-431A-4A6C-A8CA-9788C00E0A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459" y="5190624"/>
              <a:ext cx="2485658" cy="5260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B15A6C-BD97-4DF2-99E1-AC7BD7909E7B}"/>
                </a:ext>
              </a:extLst>
            </p:cNvPr>
            <p:cNvSpPr txBox="1"/>
            <p:nvPr userDrawn="1"/>
          </p:nvSpPr>
          <p:spPr>
            <a:xfrm>
              <a:off x="334572" y="5820853"/>
              <a:ext cx="2882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6"/>
                </a:buClr>
                <a:buSzPct val="110000"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b="1" i="0" kern="1200" spc="20" baseline="0" noProof="0">
                  <a:solidFill>
                    <a:schemeClr val="accent1"/>
                  </a:solidFill>
                  <a:latin typeface="Arial" charset="0"/>
                  <a:cs typeface="Arial" charset="0"/>
                </a:rPr>
                <a:t>ameresco.com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C3AE3B-9E35-BE44-9C13-68FFE7526EA3}"/>
              </a:ext>
            </a:extLst>
          </p:cNvPr>
          <p:cNvGrpSpPr/>
          <p:nvPr userDrawn="1"/>
        </p:nvGrpSpPr>
        <p:grpSpPr>
          <a:xfrm>
            <a:off x="0" y="1270943"/>
            <a:ext cx="8814706" cy="2032436"/>
            <a:chOff x="-6" y="1270943"/>
            <a:chExt cx="8814706" cy="2032436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03C97A20-62F7-CD49-9178-838AD185CF21}"/>
                </a:ext>
              </a:extLst>
            </p:cNvPr>
            <p:cNvSpPr/>
            <p:nvPr userDrawn="1"/>
          </p:nvSpPr>
          <p:spPr>
            <a:xfrm>
              <a:off x="-6" y="1270943"/>
              <a:ext cx="8807674" cy="2011910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4374 h 2040435"/>
                <a:gd name="connsiteX1" fmla="*/ 8445261 w 8807121"/>
                <a:gd name="connsiteY1" fmla="*/ 0 h 2040435"/>
                <a:gd name="connsiteX2" fmla="*/ 8807121 w 8807121"/>
                <a:gd name="connsiteY2" fmla="*/ 2040435 h 2040435"/>
                <a:gd name="connsiteX3" fmla="*/ 0 w 8807121"/>
                <a:gd name="connsiteY3" fmla="*/ 2033198 h 2040435"/>
                <a:gd name="connsiteX4" fmla="*/ 0 w 8807121"/>
                <a:gd name="connsiteY4" fmla="*/ 4374 h 20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121" h="2040435">
                  <a:moveTo>
                    <a:pt x="0" y="4374"/>
                  </a:moveTo>
                  <a:lnTo>
                    <a:pt x="8445261" y="0"/>
                  </a:lnTo>
                  <a:lnTo>
                    <a:pt x="8807121" y="2040435"/>
                  </a:lnTo>
                  <a:lnTo>
                    <a:pt x="0" y="2033198"/>
                  </a:lnTo>
                  <a:lnTo>
                    <a:pt x="0" y="4374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1FC2008F-7980-024A-AE39-CB88612CAF1F}"/>
                </a:ext>
              </a:extLst>
            </p:cNvPr>
            <p:cNvSpPr/>
            <p:nvPr userDrawn="1"/>
          </p:nvSpPr>
          <p:spPr>
            <a:xfrm>
              <a:off x="1" y="1275255"/>
              <a:ext cx="3951024" cy="2000461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3679331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4906878"/>
                <a:gd name="connsiteY0" fmla="*/ 0 h 2036061"/>
                <a:gd name="connsiteX1" fmla="*/ 3679331 w 4906878"/>
                <a:gd name="connsiteY1" fmla="*/ 0 h 2036061"/>
                <a:gd name="connsiteX2" fmla="*/ 4906878 w 4906878"/>
                <a:gd name="connsiteY2" fmla="*/ 2036061 h 2036061"/>
                <a:gd name="connsiteX3" fmla="*/ 0 w 4906878"/>
                <a:gd name="connsiteY3" fmla="*/ 2028824 h 2036061"/>
                <a:gd name="connsiteX4" fmla="*/ 0 w 4906878"/>
                <a:gd name="connsiteY4" fmla="*/ 0 h 2036061"/>
                <a:gd name="connsiteX0" fmla="*/ 0 w 3679331"/>
                <a:gd name="connsiteY0" fmla="*/ 0 h 2028824"/>
                <a:gd name="connsiteX1" fmla="*/ 3679331 w 3679331"/>
                <a:gd name="connsiteY1" fmla="*/ 0 h 2028824"/>
                <a:gd name="connsiteX2" fmla="*/ 2270999 w 3679331"/>
                <a:gd name="connsiteY2" fmla="*/ 2028816 h 2028824"/>
                <a:gd name="connsiteX3" fmla="*/ 0 w 3679331"/>
                <a:gd name="connsiteY3" fmla="*/ 2028824 h 2028824"/>
                <a:gd name="connsiteX4" fmla="*/ 0 w 3679331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2270999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1606672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950776"/>
                <a:gd name="connsiteY0" fmla="*/ 0 h 2028824"/>
                <a:gd name="connsiteX1" fmla="*/ 3950776 w 3950776"/>
                <a:gd name="connsiteY1" fmla="*/ 0 h 2028824"/>
                <a:gd name="connsiteX2" fmla="*/ 1606672 w 3950776"/>
                <a:gd name="connsiteY2" fmla="*/ 2028816 h 2028824"/>
                <a:gd name="connsiteX3" fmla="*/ 0 w 3950776"/>
                <a:gd name="connsiteY3" fmla="*/ 2028824 h 2028824"/>
                <a:gd name="connsiteX4" fmla="*/ 0 w 3950776"/>
                <a:gd name="connsiteY4" fmla="*/ 0 h 20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776" h="2028824">
                  <a:moveTo>
                    <a:pt x="0" y="0"/>
                  </a:moveTo>
                  <a:lnTo>
                    <a:pt x="3950776" y="0"/>
                  </a:lnTo>
                  <a:lnTo>
                    <a:pt x="1606672" y="2028816"/>
                  </a:ln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1FFAE183-0E7E-8540-A73C-676B5E8627D6}"/>
                </a:ext>
              </a:extLst>
            </p:cNvPr>
            <p:cNvSpPr/>
            <p:nvPr userDrawn="1"/>
          </p:nvSpPr>
          <p:spPr>
            <a:xfrm>
              <a:off x="0" y="3204257"/>
              <a:ext cx="8814700" cy="99122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36788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59012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775373"/>
                <a:gd name="connsiteY0" fmla="*/ 0 h 2108212"/>
                <a:gd name="connsiteX1" fmla="*/ 8759012 w 8775373"/>
                <a:gd name="connsiteY1" fmla="*/ 0 h 2108212"/>
                <a:gd name="connsiteX2" fmla="*/ 8775373 w 8775373"/>
                <a:gd name="connsiteY2" fmla="*/ 2108212 h 2108212"/>
                <a:gd name="connsiteX3" fmla="*/ 0 w 8775373"/>
                <a:gd name="connsiteY3" fmla="*/ 2028824 h 2108212"/>
                <a:gd name="connsiteX4" fmla="*/ 0 w 8775373"/>
                <a:gd name="connsiteY4" fmla="*/ 0 h 2108212"/>
                <a:gd name="connsiteX0" fmla="*/ 0 w 8765849"/>
                <a:gd name="connsiteY0" fmla="*/ 0 h 2028835"/>
                <a:gd name="connsiteX1" fmla="*/ 8759012 w 8765849"/>
                <a:gd name="connsiteY1" fmla="*/ 0 h 2028835"/>
                <a:gd name="connsiteX2" fmla="*/ 8765849 w 8765849"/>
                <a:gd name="connsiteY2" fmla="*/ 1963910 h 2028835"/>
                <a:gd name="connsiteX3" fmla="*/ 0 w 8765849"/>
                <a:gd name="connsiteY3" fmla="*/ 2028824 h 2028835"/>
                <a:gd name="connsiteX4" fmla="*/ 0 w 8765849"/>
                <a:gd name="connsiteY4" fmla="*/ 0 h 2028835"/>
                <a:gd name="connsiteX0" fmla="*/ 0 w 8759012"/>
                <a:gd name="connsiteY0" fmla="*/ 0 h 2028835"/>
                <a:gd name="connsiteX1" fmla="*/ 8759012 w 8759012"/>
                <a:gd name="connsiteY1" fmla="*/ 0 h 2028835"/>
                <a:gd name="connsiteX2" fmla="*/ 8680129 w 8759012"/>
                <a:gd name="connsiteY2" fmla="*/ 1891760 h 2028835"/>
                <a:gd name="connsiteX3" fmla="*/ 0 w 8759012"/>
                <a:gd name="connsiteY3" fmla="*/ 2028824 h 2028835"/>
                <a:gd name="connsiteX4" fmla="*/ 0 w 8759012"/>
                <a:gd name="connsiteY4" fmla="*/ 0 h 2028835"/>
                <a:gd name="connsiteX0" fmla="*/ 0 w 8775373"/>
                <a:gd name="connsiteY0" fmla="*/ 0 h 2028835"/>
                <a:gd name="connsiteX1" fmla="*/ 8759012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5373"/>
                <a:gd name="connsiteY0" fmla="*/ 0 h 2028835"/>
                <a:gd name="connsiteX1" fmla="*/ 8762187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2198"/>
                <a:gd name="connsiteY0" fmla="*/ 0 h 2028835"/>
                <a:gd name="connsiteX1" fmla="*/ 8762187 w 8772198"/>
                <a:gd name="connsiteY1" fmla="*/ 0 h 2028835"/>
                <a:gd name="connsiteX2" fmla="*/ 8772198 w 8772198"/>
                <a:gd name="connsiteY2" fmla="*/ 1891760 h 2028835"/>
                <a:gd name="connsiteX3" fmla="*/ 0 w 8772198"/>
                <a:gd name="connsiteY3" fmla="*/ 2028824 h 2028835"/>
                <a:gd name="connsiteX4" fmla="*/ 0 w 8772198"/>
                <a:gd name="connsiteY4" fmla="*/ 0 h 2028835"/>
                <a:gd name="connsiteX0" fmla="*/ 0 w 8778548"/>
                <a:gd name="connsiteY0" fmla="*/ 0 h 2036061"/>
                <a:gd name="connsiteX1" fmla="*/ 8762187 w 8778548"/>
                <a:gd name="connsiteY1" fmla="*/ 0 h 2036061"/>
                <a:gd name="connsiteX2" fmla="*/ 8778548 w 8778548"/>
                <a:gd name="connsiteY2" fmla="*/ 2036061 h 2036061"/>
                <a:gd name="connsiteX3" fmla="*/ 0 w 8778548"/>
                <a:gd name="connsiteY3" fmla="*/ 2028824 h 2036061"/>
                <a:gd name="connsiteX4" fmla="*/ 0 w 8778548"/>
                <a:gd name="connsiteY4" fmla="*/ 0 h 2036061"/>
                <a:gd name="connsiteX0" fmla="*/ 0 w 8775385"/>
                <a:gd name="connsiteY0" fmla="*/ 0 h 2180363"/>
                <a:gd name="connsiteX1" fmla="*/ 8762187 w 8775385"/>
                <a:gd name="connsiteY1" fmla="*/ 0 h 2180363"/>
                <a:gd name="connsiteX2" fmla="*/ 8775385 w 8775385"/>
                <a:gd name="connsiteY2" fmla="*/ 2180363 h 2180363"/>
                <a:gd name="connsiteX3" fmla="*/ 0 w 8775385"/>
                <a:gd name="connsiteY3" fmla="*/ 2028824 h 2180363"/>
                <a:gd name="connsiteX4" fmla="*/ 0 w 8775385"/>
                <a:gd name="connsiteY4" fmla="*/ 0 h 2180363"/>
                <a:gd name="connsiteX0" fmla="*/ 0 w 8781711"/>
                <a:gd name="connsiteY0" fmla="*/ 0 h 2252514"/>
                <a:gd name="connsiteX1" fmla="*/ 8762187 w 8781711"/>
                <a:gd name="connsiteY1" fmla="*/ 0 h 2252514"/>
                <a:gd name="connsiteX2" fmla="*/ 8781711 w 8781711"/>
                <a:gd name="connsiteY2" fmla="*/ 2252514 h 2252514"/>
                <a:gd name="connsiteX3" fmla="*/ 0 w 8781711"/>
                <a:gd name="connsiteY3" fmla="*/ 2028824 h 2252514"/>
                <a:gd name="connsiteX4" fmla="*/ 0 w 8781711"/>
                <a:gd name="connsiteY4" fmla="*/ 0 h 225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711" h="2252514">
                  <a:moveTo>
                    <a:pt x="0" y="0"/>
                  </a:moveTo>
                  <a:lnTo>
                    <a:pt x="8762187" y="0"/>
                  </a:lnTo>
                  <a:cubicBezTo>
                    <a:pt x="8766582" y="606536"/>
                    <a:pt x="8777316" y="1645978"/>
                    <a:pt x="8781711" y="2252514"/>
                  </a:cubicBez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6"/>
                </a:gs>
                <a:gs pos="62000">
                  <a:schemeClr val="accent5"/>
                </a:gs>
              </a:gsLst>
              <a:lin ang="18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5B2B28D-DCDA-4046-9135-D74CDBB085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43289" y="-14923"/>
            <a:ext cx="7158582" cy="6907795"/>
          </a:xfrm>
          <a:custGeom>
            <a:avLst/>
            <a:gdLst>
              <a:gd name="connsiteX0" fmla="*/ 0 w 5895975"/>
              <a:gd name="connsiteY0" fmla="*/ 0 h 6858000"/>
              <a:gd name="connsiteX1" fmla="*/ 5895975 w 5895975"/>
              <a:gd name="connsiteY1" fmla="*/ 0 h 6858000"/>
              <a:gd name="connsiteX2" fmla="*/ 5895975 w 5895975"/>
              <a:gd name="connsiteY2" fmla="*/ 6858000 h 6858000"/>
              <a:gd name="connsiteX3" fmla="*/ 0 w 5895975"/>
              <a:gd name="connsiteY3" fmla="*/ 6858000 h 6858000"/>
              <a:gd name="connsiteX4" fmla="*/ 0 w 5895975"/>
              <a:gd name="connsiteY4" fmla="*/ 0 h 6858000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1973179 w 5895975"/>
              <a:gd name="connsiteY4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242762 w 5165558"/>
              <a:gd name="connsiteY0" fmla="*/ 0 h 6874042"/>
              <a:gd name="connsiteX1" fmla="*/ 5165558 w 5165558"/>
              <a:gd name="connsiteY1" fmla="*/ 16042 h 6874042"/>
              <a:gd name="connsiteX2" fmla="*/ 5165558 w 5165558"/>
              <a:gd name="connsiteY2" fmla="*/ 6874042 h 6874042"/>
              <a:gd name="connsiteX3" fmla="*/ 1242762 w 5165558"/>
              <a:gd name="connsiteY3" fmla="*/ 6874042 h 6874042"/>
              <a:gd name="connsiteX4" fmla="*/ 0 w 5165558"/>
              <a:gd name="connsiteY4" fmla="*/ 2438400 h 6874042"/>
              <a:gd name="connsiteX5" fmla="*/ 1242762 w 5165558"/>
              <a:gd name="connsiteY5" fmla="*/ 0 h 6874042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83103 w 5205899"/>
              <a:gd name="connsiteY0" fmla="*/ 0 h 6874051"/>
              <a:gd name="connsiteX1" fmla="*/ 5205899 w 5205899"/>
              <a:gd name="connsiteY1" fmla="*/ 16042 h 6874051"/>
              <a:gd name="connsiteX2" fmla="*/ 5205899 w 5205899"/>
              <a:gd name="connsiteY2" fmla="*/ 6874042 h 6874051"/>
              <a:gd name="connsiteX3" fmla="*/ 1283103 w 5205899"/>
              <a:gd name="connsiteY3" fmla="*/ 6874042 h 6874051"/>
              <a:gd name="connsiteX4" fmla="*/ 0 w 5205899"/>
              <a:gd name="connsiteY4" fmla="*/ 2485465 h 6874051"/>
              <a:gd name="connsiteX5" fmla="*/ 1283103 w 5205899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310538 w 5233334"/>
              <a:gd name="connsiteY0" fmla="*/ 0 h 6874051"/>
              <a:gd name="connsiteX1" fmla="*/ 5233334 w 5233334"/>
              <a:gd name="connsiteY1" fmla="*/ 16042 h 6874051"/>
              <a:gd name="connsiteX2" fmla="*/ 5233334 w 5233334"/>
              <a:gd name="connsiteY2" fmla="*/ 6874042 h 6874051"/>
              <a:gd name="connsiteX3" fmla="*/ 1310538 w 5233334"/>
              <a:gd name="connsiteY3" fmla="*/ 6874042 h 6874051"/>
              <a:gd name="connsiteX4" fmla="*/ 541 w 5233334"/>
              <a:gd name="connsiteY4" fmla="*/ 2519083 h 6874051"/>
              <a:gd name="connsiteX5" fmla="*/ 1310538 w 5233334"/>
              <a:gd name="connsiteY5" fmla="*/ 0 h 6874051"/>
              <a:gd name="connsiteX0" fmla="*/ 1290380 w 5213176"/>
              <a:gd name="connsiteY0" fmla="*/ 0 h 6874051"/>
              <a:gd name="connsiteX1" fmla="*/ 5213176 w 5213176"/>
              <a:gd name="connsiteY1" fmla="*/ 16042 h 6874051"/>
              <a:gd name="connsiteX2" fmla="*/ 5213176 w 5213176"/>
              <a:gd name="connsiteY2" fmla="*/ 6874042 h 6874051"/>
              <a:gd name="connsiteX3" fmla="*/ 1290380 w 5213176"/>
              <a:gd name="connsiteY3" fmla="*/ 6874042 h 6874051"/>
              <a:gd name="connsiteX4" fmla="*/ 554 w 5213176"/>
              <a:gd name="connsiteY4" fmla="*/ 2545978 h 6874051"/>
              <a:gd name="connsiteX5" fmla="*/ 1290380 w 5213176"/>
              <a:gd name="connsiteY5" fmla="*/ 0 h 6874051"/>
              <a:gd name="connsiteX0" fmla="*/ 1256783 w 5179579"/>
              <a:gd name="connsiteY0" fmla="*/ 0 h 6874051"/>
              <a:gd name="connsiteX1" fmla="*/ 5179579 w 5179579"/>
              <a:gd name="connsiteY1" fmla="*/ 16042 h 6874051"/>
              <a:gd name="connsiteX2" fmla="*/ 5179579 w 5179579"/>
              <a:gd name="connsiteY2" fmla="*/ 6874042 h 6874051"/>
              <a:gd name="connsiteX3" fmla="*/ 1256783 w 5179579"/>
              <a:gd name="connsiteY3" fmla="*/ 6874042 h 6874051"/>
              <a:gd name="connsiteX4" fmla="*/ 575 w 5179579"/>
              <a:gd name="connsiteY4" fmla="*/ 2559425 h 6874051"/>
              <a:gd name="connsiteX5" fmla="*/ 1256783 w 5179579"/>
              <a:gd name="connsiteY5" fmla="*/ 0 h 6874051"/>
              <a:gd name="connsiteX0" fmla="*/ 1270221 w 5193017"/>
              <a:gd name="connsiteY0" fmla="*/ 0 h 6874051"/>
              <a:gd name="connsiteX1" fmla="*/ 5193017 w 5193017"/>
              <a:gd name="connsiteY1" fmla="*/ 16042 h 6874051"/>
              <a:gd name="connsiteX2" fmla="*/ 5193017 w 5193017"/>
              <a:gd name="connsiteY2" fmla="*/ 6874042 h 6874051"/>
              <a:gd name="connsiteX3" fmla="*/ 1270221 w 5193017"/>
              <a:gd name="connsiteY3" fmla="*/ 6874042 h 6874051"/>
              <a:gd name="connsiteX4" fmla="*/ 566 w 5193017"/>
              <a:gd name="connsiteY4" fmla="*/ 2525808 h 6874051"/>
              <a:gd name="connsiteX5" fmla="*/ 1270221 w 5193017"/>
              <a:gd name="connsiteY5" fmla="*/ 0 h 6874051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70040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44222 w 5175256"/>
              <a:gd name="connsiteY0" fmla="*/ 434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434 h 6858009"/>
              <a:gd name="connsiteX0" fmla="*/ 1244222 w 5175256"/>
              <a:gd name="connsiteY0" fmla="*/ 6295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6295 h 6858009"/>
              <a:gd name="connsiteX0" fmla="*/ 1232501 w 5175258"/>
              <a:gd name="connsiteY0" fmla="*/ 12157 h 6858009"/>
              <a:gd name="connsiteX1" fmla="*/ 5175258 w 5175258"/>
              <a:gd name="connsiteY1" fmla="*/ 0 h 6858009"/>
              <a:gd name="connsiteX2" fmla="*/ 5175258 w 5175258"/>
              <a:gd name="connsiteY2" fmla="*/ 6858000 h 6858009"/>
              <a:gd name="connsiteX3" fmla="*/ 1205570 w 5175258"/>
              <a:gd name="connsiteY3" fmla="*/ 6858000 h 6858009"/>
              <a:gd name="connsiteX4" fmla="*/ 392 w 5175258"/>
              <a:gd name="connsiteY4" fmla="*/ 2457012 h 6858009"/>
              <a:gd name="connsiteX5" fmla="*/ 1232501 w 5175258"/>
              <a:gd name="connsiteY5" fmla="*/ 12157 h 6858009"/>
              <a:gd name="connsiteX0" fmla="*/ 1232511 w 5175268"/>
              <a:gd name="connsiteY0" fmla="*/ 12157 h 6858009"/>
              <a:gd name="connsiteX1" fmla="*/ 5175268 w 5175268"/>
              <a:gd name="connsiteY1" fmla="*/ 0 h 6858009"/>
              <a:gd name="connsiteX2" fmla="*/ 5175268 w 5175268"/>
              <a:gd name="connsiteY2" fmla="*/ 6858000 h 6858009"/>
              <a:gd name="connsiteX3" fmla="*/ 1205580 w 5175268"/>
              <a:gd name="connsiteY3" fmla="*/ 6858000 h 6858009"/>
              <a:gd name="connsiteX4" fmla="*/ 402 w 5175268"/>
              <a:gd name="connsiteY4" fmla="*/ 2457012 h 6858009"/>
              <a:gd name="connsiteX5" fmla="*/ 1232511 w 5175268"/>
              <a:gd name="connsiteY5" fmla="*/ 12157 h 6858009"/>
              <a:gd name="connsiteX0" fmla="*/ 1245570 w 5175264"/>
              <a:gd name="connsiteY0" fmla="*/ 0 h 6858915"/>
              <a:gd name="connsiteX1" fmla="*/ 5175264 w 5175264"/>
              <a:gd name="connsiteY1" fmla="*/ 906 h 6858915"/>
              <a:gd name="connsiteX2" fmla="*/ 5175264 w 5175264"/>
              <a:gd name="connsiteY2" fmla="*/ 6858906 h 6858915"/>
              <a:gd name="connsiteX3" fmla="*/ 1205576 w 5175264"/>
              <a:gd name="connsiteY3" fmla="*/ 6858906 h 6858915"/>
              <a:gd name="connsiteX4" fmla="*/ 398 w 5175264"/>
              <a:gd name="connsiteY4" fmla="*/ 2457918 h 6858915"/>
              <a:gd name="connsiteX5" fmla="*/ 1245570 w 5175264"/>
              <a:gd name="connsiteY5" fmla="*/ 0 h 6858915"/>
              <a:gd name="connsiteX0" fmla="*/ 1249924 w 5175263"/>
              <a:gd name="connsiteY0" fmla="*/ 0 h 6871978"/>
              <a:gd name="connsiteX1" fmla="*/ 5175263 w 5175263"/>
              <a:gd name="connsiteY1" fmla="*/ 13969 h 6871978"/>
              <a:gd name="connsiteX2" fmla="*/ 5175263 w 5175263"/>
              <a:gd name="connsiteY2" fmla="*/ 6871969 h 6871978"/>
              <a:gd name="connsiteX3" fmla="*/ 1205575 w 5175263"/>
              <a:gd name="connsiteY3" fmla="*/ 6871969 h 6871978"/>
              <a:gd name="connsiteX4" fmla="*/ 397 w 5175263"/>
              <a:gd name="connsiteY4" fmla="*/ 2470981 h 6871978"/>
              <a:gd name="connsiteX5" fmla="*/ 1249924 w 5175263"/>
              <a:gd name="connsiteY5" fmla="*/ 0 h 6871978"/>
              <a:gd name="connsiteX0" fmla="*/ 1236864 w 5175266"/>
              <a:gd name="connsiteY0" fmla="*/ 0 h 6858915"/>
              <a:gd name="connsiteX1" fmla="*/ 5175266 w 5175266"/>
              <a:gd name="connsiteY1" fmla="*/ 906 h 6858915"/>
              <a:gd name="connsiteX2" fmla="*/ 5175266 w 5175266"/>
              <a:gd name="connsiteY2" fmla="*/ 6858906 h 6858915"/>
              <a:gd name="connsiteX3" fmla="*/ 1205578 w 5175266"/>
              <a:gd name="connsiteY3" fmla="*/ 6858906 h 6858915"/>
              <a:gd name="connsiteX4" fmla="*/ 400 w 5175266"/>
              <a:gd name="connsiteY4" fmla="*/ 2457918 h 6858915"/>
              <a:gd name="connsiteX5" fmla="*/ 1236864 w 5175266"/>
              <a:gd name="connsiteY5" fmla="*/ 0 h 6858915"/>
              <a:gd name="connsiteX0" fmla="*/ 1895634 w 5834036"/>
              <a:gd name="connsiteY0" fmla="*/ 2896 h 6861807"/>
              <a:gd name="connsiteX1" fmla="*/ 5834036 w 5834036"/>
              <a:gd name="connsiteY1" fmla="*/ 3802 h 6861807"/>
              <a:gd name="connsiteX2" fmla="*/ 5834036 w 5834036"/>
              <a:gd name="connsiteY2" fmla="*/ 6861802 h 6861807"/>
              <a:gd name="connsiteX3" fmla="*/ 1864348 w 5834036"/>
              <a:gd name="connsiteY3" fmla="*/ 6861802 h 6861807"/>
              <a:gd name="connsiteX4" fmla="*/ 264 w 5834036"/>
              <a:gd name="connsiteY4" fmla="*/ 2 h 6861807"/>
              <a:gd name="connsiteX5" fmla="*/ 1895634 w 5834036"/>
              <a:gd name="connsiteY5" fmla="*/ 2896 h 6861807"/>
              <a:gd name="connsiteX0" fmla="*/ 9 w 5833781"/>
              <a:gd name="connsiteY0" fmla="*/ 855589 h 7717394"/>
              <a:gd name="connsiteX1" fmla="*/ 5833781 w 5833781"/>
              <a:gd name="connsiteY1" fmla="*/ 859389 h 7717394"/>
              <a:gd name="connsiteX2" fmla="*/ 5833781 w 5833781"/>
              <a:gd name="connsiteY2" fmla="*/ 7717389 h 7717394"/>
              <a:gd name="connsiteX3" fmla="*/ 1864093 w 5833781"/>
              <a:gd name="connsiteY3" fmla="*/ 7717389 h 7717394"/>
              <a:gd name="connsiteX4" fmla="*/ 9 w 5833781"/>
              <a:gd name="connsiteY4" fmla="*/ 855589 h 7717394"/>
              <a:gd name="connsiteX0" fmla="*/ 9 w 5833781"/>
              <a:gd name="connsiteY0" fmla="*/ 3 h 6861808"/>
              <a:gd name="connsiteX1" fmla="*/ 5833781 w 5833781"/>
              <a:gd name="connsiteY1" fmla="*/ 3803 h 6861808"/>
              <a:gd name="connsiteX2" fmla="*/ 5833781 w 5833781"/>
              <a:gd name="connsiteY2" fmla="*/ 6861803 h 6861808"/>
              <a:gd name="connsiteX3" fmla="*/ 1864093 w 5833781"/>
              <a:gd name="connsiteY3" fmla="*/ 6861803 h 6861808"/>
              <a:gd name="connsiteX4" fmla="*/ 9 w 5833781"/>
              <a:gd name="connsiteY4" fmla="*/ 3 h 6861808"/>
              <a:gd name="connsiteX0" fmla="*/ 11 w 5443818"/>
              <a:gd name="connsiteY0" fmla="*/ 36541 h 6858005"/>
              <a:gd name="connsiteX1" fmla="*/ 5443818 w 5443818"/>
              <a:gd name="connsiteY1" fmla="*/ 0 h 6858005"/>
              <a:gd name="connsiteX2" fmla="*/ 5443818 w 5443818"/>
              <a:gd name="connsiteY2" fmla="*/ 6858000 h 6858005"/>
              <a:gd name="connsiteX3" fmla="*/ 1474130 w 5443818"/>
              <a:gd name="connsiteY3" fmla="*/ 6858000 h 6858005"/>
              <a:gd name="connsiteX4" fmla="*/ 11 w 5443818"/>
              <a:gd name="connsiteY4" fmla="*/ 36541 h 6858005"/>
              <a:gd name="connsiteX0" fmla="*/ 12 w 5336243"/>
              <a:gd name="connsiteY0" fmla="*/ 63435 h 6858005"/>
              <a:gd name="connsiteX1" fmla="*/ 5336243 w 5336243"/>
              <a:gd name="connsiteY1" fmla="*/ 0 h 6858005"/>
              <a:gd name="connsiteX2" fmla="*/ 5336243 w 5336243"/>
              <a:gd name="connsiteY2" fmla="*/ 6858000 h 6858005"/>
              <a:gd name="connsiteX3" fmla="*/ 1366555 w 5336243"/>
              <a:gd name="connsiteY3" fmla="*/ 6858000 h 6858005"/>
              <a:gd name="connsiteX4" fmla="*/ 12 w 5336243"/>
              <a:gd name="connsiteY4" fmla="*/ 63435 h 6858005"/>
              <a:gd name="connsiteX0" fmla="*/ 12 w 5336243"/>
              <a:gd name="connsiteY0" fmla="*/ 63435 h 6871452"/>
              <a:gd name="connsiteX1" fmla="*/ 5336243 w 5336243"/>
              <a:gd name="connsiteY1" fmla="*/ 0 h 6871452"/>
              <a:gd name="connsiteX2" fmla="*/ 5336243 w 5336243"/>
              <a:gd name="connsiteY2" fmla="*/ 6858000 h 6871452"/>
              <a:gd name="connsiteX3" fmla="*/ 1258978 w 5336243"/>
              <a:gd name="connsiteY3" fmla="*/ 6871447 h 6871452"/>
              <a:gd name="connsiteX4" fmla="*/ 12 w 5336243"/>
              <a:gd name="connsiteY4" fmla="*/ 63435 h 6871452"/>
              <a:gd name="connsiteX0" fmla="*/ 11 w 5430371"/>
              <a:gd name="connsiteY0" fmla="*/ 2 h 6875254"/>
              <a:gd name="connsiteX1" fmla="*/ 5430371 w 5430371"/>
              <a:gd name="connsiteY1" fmla="*/ 3802 h 6875254"/>
              <a:gd name="connsiteX2" fmla="*/ 5430371 w 5430371"/>
              <a:gd name="connsiteY2" fmla="*/ 6861802 h 6875254"/>
              <a:gd name="connsiteX3" fmla="*/ 1353106 w 5430371"/>
              <a:gd name="connsiteY3" fmla="*/ 6875249 h 6875254"/>
              <a:gd name="connsiteX4" fmla="*/ 11 w 5430371"/>
              <a:gd name="connsiteY4" fmla="*/ 2 h 6875254"/>
              <a:gd name="connsiteX0" fmla="*/ 11 w 6721288"/>
              <a:gd name="connsiteY0" fmla="*/ 2 h 6888696"/>
              <a:gd name="connsiteX1" fmla="*/ 5430371 w 6721288"/>
              <a:gd name="connsiteY1" fmla="*/ 3802 h 6888696"/>
              <a:gd name="connsiteX2" fmla="*/ 6721288 w 6721288"/>
              <a:gd name="connsiteY2" fmla="*/ 6888696 h 6888696"/>
              <a:gd name="connsiteX3" fmla="*/ 1353106 w 6721288"/>
              <a:gd name="connsiteY3" fmla="*/ 6875249 h 6888696"/>
              <a:gd name="connsiteX4" fmla="*/ 11 w 6721288"/>
              <a:gd name="connsiteY4" fmla="*/ 2 h 6888696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1 w 7479230"/>
              <a:gd name="connsiteY0" fmla="*/ 873318 h 7762012"/>
              <a:gd name="connsiteX1" fmla="*/ 6721288 w 7479230"/>
              <a:gd name="connsiteY1" fmla="*/ 850224 h 7762012"/>
              <a:gd name="connsiteX2" fmla="*/ 6721288 w 7479230"/>
              <a:gd name="connsiteY2" fmla="*/ 7762012 h 7762012"/>
              <a:gd name="connsiteX3" fmla="*/ 1353106 w 7479230"/>
              <a:gd name="connsiteY3" fmla="*/ 7748565 h 7762012"/>
              <a:gd name="connsiteX4" fmla="*/ 11 w 7479230"/>
              <a:gd name="connsiteY4" fmla="*/ 873318 h 7762012"/>
              <a:gd name="connsiteX0" fmla="*/ 11 w 6721288"/>
              <a:gd name="connsiteY0" fmla="*/ 873318 h 7762012"/>
              <a:gd name="connsiteX1" fmla="*/ 6721288 w 6721288"/>
              <a:gd name="connsiteY1" fmla="*/ 850224 h 7762012"/>
              <a:gd name="connsiteX2" fmla="*/ 6721288 w 6721288"/>
              <a:gd name="connsiteY2" fmla="*/ 7762012 h 7762012"/>
              <a:gd name="connsiteX3" fmla="*/ 1353106 w 6721288"/>
              <a:gd name="connsiteY3" fmla="*/ 7748565 h 7762012"/>
              <a:gd name="connsiteX4" fmla="*/ 11 w 6721288"/>
              <a:gd name="connsiteY4" fmla="*/ 873318 h 7762012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2 w 7204718"/>
              <a:gd name="connsiteY0" fmla="*/ 519137 h 7421278"/>
              <a:gd name="connsiteX1" fmla="*/ 6707842 w 7204718"/>
              <a:gd name="connsiteY1" fmla="*/ 509490 h 7421278"/>
              <a:gd name="connsiteX2" fmla="*/ 6707842 w 7204718"/>
              <a:gd name="connsiteY2" fmla="*/ 7421278 h 7421278"/>
              <a:gd name="connsiteX3" fmla="*/ 1339660 w 7204718"/>
              <a:gd name="connsiteY3" fmla="*/ 7407831 h 7421278"/>
              <a:gd name="connsiteX4" fmla="*/ 12 w 7204718"/>
              <a:gd name="connsiteY4" fmla="*/ 519137 h 7421278"/>
              <a:gd name="connsiteX0" fmla="*/ 12 w 7204718"/>
              <a:gd name="connsiteY0" fmla="*/ 9647 h 6911788"/>
              <a:gd name="connsiteX1" fmla="*/ 6707842 w 7204718"/>
              <a:gd name="connsiteY1" fmla="*/ 0 h 6911788"/>
              <a:gd name="connsiteX2" fmla="*/ 6707842 w 7204718"/>
              <a:gd name="connsiteY2" fmla="*/ 6911788 h 6911788"/>
              <a:gd name="connsiteX3" fmla="*/ 1339660 w 7204718"/>
              <a:gd name="connsiteY3" fmla="*/ 6898341 h 6911788"/>
              <a:gd name="connsiteX4" fmla="*/ 12 w 7204718"/>
              <a:gd name="connsiteY4" fmla="*/ 9647 h 6911788"/>
              <a:gd name="connsiteX0" fmla="*/ 12 w 6707842"/>
              <a:gd name="connsiteY0" fmla="*/ 9647 h 6911788"/>
              <a:gd name="connsiteX1" fmla="*/ 6707842 w 6707842"/>
              <a:gd name="connsiteY1" fmla="*/ 0 h 6911788"/>
              <a:gd name="connsiteX2" fmla="*/ 6707842 w 6707842"/>
              <a:gd name="connsiteY2" fmla="*/ 6911788 h 6911788"/>
              <a:gd name="connsiteX3" fmla="*/ 1339660 w 6707842"/>
              <a:gd name="connsiteY3" fmla="*/ 6898341 h 6911788"/>
              <a:gd name="connsiteX4" fmla="*/ 12 w 6707842"/>
              <a:gd name="connsiteY4" fmla="*/ 9647 h 6911788"/>
              <a:gd name="connsiteX0" fmla="*/ 471233 w 7179063"/>
              <a:gd name="connsiteY0" fmla="*/ 9647 h 6911788"/>
              <a:gd name="connsiteX1" fmla="*/ 7179063 w 7179063"/>
              <a:gd name="connsiteY1" fmla="*/ 0 h 6911788"/>
              <a:gd name="connsiteX2" fmla="*/ 7179063 w 7179063"/>
              <a:gd name="connsiteY2" fmla="*/ 6911788 h 6911788"/>
              <a:gd name="connsiteX3" fmla="*/ 1810881 w 7179063"/>
              <a:gd name="connsiteY3" fmla="*/ 6898341 h 6911788"/>
              <a:gd name="connsiteX4" fmla="*/ 698369 w 7179063"/>
              <a:gd name="connsiteY4" fmla="*/ 1262578 h 6911788"/>
              <a:gd name="connsiteX5" fmla="*/ 471233 w 7179063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227136 w 6707830"/>
              <a:gd name="connsiteY4" fmla="*/ 1262578 h 6911788"/>
              <a:gd name="connsiteX5" fmla="*/ 0 w 6707830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64207 w 6707830"/>
              <a:gd name="connsiteY5" fmla="*/ 243647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1814980 w 6707830"/>
              <a:gd name="connsiteY5" fmla="*/ 2195513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338118 w 6936430"/>
              <a:gd name="connsiteY7" fmla="*/ 1287568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534679 w 7174555"/>
              <a:gd name="connsiteY7" fmla="*/ 1277177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5526 w 7174555"/>
              <a:gd name="connsiteY6" fmla="*/ 1286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35861 w 7174555"/>
              <a:gd name="connsiteY6" fmla="*/ 1295314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9860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8548"/>
              <a:gd name="connsiteY0" fmla="*/ 17536 h 6911788"/>
              <a:gd name="connsiteX1" fmla="*/ 7178548 w 7178548"/>
              <a:gd name="connsiteY1" fmla="*/ 0 h 6911788"/>
              <a:gd name="connsiteX2" fmla="*/ 7178548 w 7178548"/>
              <a:gd name="connsiteY2" fmla="*/ 6911788 h 6911788"/>
              <a:gd name="connsiteX3" fmla="*/ 1810366 w 7178548"/>
              <a:gd name="connsiteY3" fmla="*/ 6898341 h 6911788"/>
              <a:gd name="connsiteX4" fmla="*/ 858492 w 7178548"/>
              <a:gd name="connsiteY4" fmla="*/ 3313799 h 6911788"/>
              <a:gd name="connsiteX5" fmla="*/ 3787044 w 7178548"/>
              <a:gd name="connsiteY5" fmla="*/ 3313800 h 6911788"/>
              <a:gd name="connsiteX6" fmla="*/ 3423378 w 7178548"/>
              <a:gd name="connsiteY6" fmla="*/ 1298862 h 6911788"/>
              <a:gd name="connsiteX7" fmla="*/ 338646 w 7178548"/>
              <a:gd name="connsiteY7" fmla="*/ 1296993 h 6911788"/>
              <a:gd name="connsiteX8" fmla="*/ 0 w 7178548"/>
              <a:gd name="connsiteY8" fmla="*/ 17536 h 6911788"/>
              <a:gd name="connsiteX0" fmla="*/ 0 w 7158582"/>
              <a:gd name="connsiteY0" fmla="*/ 9550 h 6911788"/>
              <a:gd name="connsiteX1" fmla="*/ 7158582 w 7158582"/>
              <a:gd name="connsiteY1" fmla="*/ 0 h 6911788"/>
              <a:gd name="connsiteX2" fmla="*/ 7158582 w 7158582"/>
              <a:gd name="connsiteY2" fmla="*/ 6911788 h 6911788"/>
              <a:gd name="connsiteX3" fmla="*/ 1790400 w 7158582"/>
              <a:gd name="connsiteY3" fmla="*/ 6898341 h 6911788"/>
              <a:gd name="connsiteX4" fmla="*/ 838526 w 7158582"/>
              <a:gd name="connsiteY4" fmla="*/ 3313799 h 6911788"/>
              <a:gd name="connsiteX5" fmla="*/ 3767078 w 7158582"/>
              <a:gd name="connsiteY5" fmla="*/ 3313800 h 6911788"/>
              <a:gd name="connsiteX6" fmla="*/ 3403412 w 7158582"/>
              <a:gd name="connsiteY6" fmla="*/ 1298862 h 6911788"/>
              <a:gd name="connsiteX7" fmla="*/ 318680 w 7158582"/>
              <a:gd name="connsiteY7" fmla="*/ 1296993 h 6911788"/>
              <a:gd name="connsiteX8" fmla="*/ 0 w 7158582"/>
              <a:gd name="connsiteY8" fmla="*/ 9550 h 6911788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8680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1615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5832 h 6907795"/>
              <a:gd name="connsiteX8" fmla="*/ 0 w 7158582"/>
              <a:gd name="connsiteY8" fmla="*/ 5557 h 690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8582" h="6907795">
                <a:moveTo>
                  <a:pt x="0" y="5557"/>
                </a:moveTo>
                <a:lnTo>
                  <a:pt x="7154589" y="0"/>
                </a:lnTo>
                <a:lnTo>
                  <a:pt x="7158582" y="6907795"/>
                </a:lnTo>
                <a:lnTo>
                  <a:pt x="1790400" y="6894348"/>
                </a:lnTo>
                <a:lnTo>
                  <a:pt x="841701" y="3312981"/>
                </a:lnTo>
                <a:lnTo>
                  <a:pt x="3763903" y="3312982"/>
                </a:lnTo>
                <a:lnTo>
                  <a:pt x="3399419" y="1286883"/>
                </a:lnTo>
                <a:lnTo>
                  <a:pt x="314687" y="1285832"/>
                </a:lnTo>
                <a:lnTo>
                  <a:pt x="0" y="5557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indent="0" algn="ctr">
              <a:buNone/>
              <a:defRPr sz="1600"/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725" y="1689651"/>
            <a:ext cx="7570176" cy="802101"/>
          </a:xfrm>
          <a:prstGeom prst="rect">
            <a:avLst/>
          </a:prstGeom>
        </p:spPr>
        <p:txBody>
          <a:bodyPr anchor="ctr" anchorCtr="0"/>
          <a:lstStyle>
            <a:lvl1pPr marL="7937" indent="0" algn="r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CA2012E-F99C-9B48-B165-B4B0E9677F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725" y="2491752"/>
            <a:ext cx="7570176" cy="345630"/>
          </a:xfrm>
          <a:prstGeom prst="rect">
            <a:avLst/>
          </a:prstGeom>
        </p:spPr>
        <p:txBody>
          <a:bodyPr anchor="ctr"/>
          <a:lstStyle>
            <a:lvl1pPr marL="7937" indent="0" algn="r">
              <a:buFontTx/>
              <a:buNone/>
              <a:defRPr sz="2400" cap="none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Month Year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9E6FF6-6CEC-418E-9553-375F52547740}"/>
              </a:ext>
            </a:extLst>
          </p:cNvPr>
          <p:cNvSpPr/>
          <p:nvPr userDrawn="1"/>
        </p:nvSpPr>
        <p:spPr>
          <a:xfrm>
            <a:off x="4403837" y="6531397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© 2023 Ameresco, Inc. All rights reserved.</a:t>
            </a:r>
            <a:r>
              <a:rPr lang="en-US" sz="900" b="0" i="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3Imag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4DAD061-465B-E54A-9D25-9277A4BAC98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5" name="Triangle 2">
              <a:extLst>
                <a:ext uri="{FF2B5EF4-FFF2-40B4-BE49-F238E27FC236}">
                  <a16:creationId xmlns:a16="http://schemas.microsoft.com/office/drawing/2014/main" id="{B1396183-65AB-C14A-9739-F72A883F9F90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E7B99A28-B9BB-0A45-B222-B1CC2F7C41A6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065EB427-BA62-994C-A716-B5D6A8090CB3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CC0845D6-093D-5540-9455-1C303F1A1122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1382297-8380-0A4E-BEA6-817B225B6A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998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Three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25575DC-49A4-914D-8B2A-9CD593F8B8E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6" y="433976"/>
            <a:ext cx="5162053" cy="3171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9FA4030-CEBC-9146-8F5F-9D8CEF3934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B545544-B1C8-DE48-9039-D1E8587BCAB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C4B7635-F386-0E4A-BA13-F84F9B6C9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6395"/>
            <a:ext cx="5162378" cy="326651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283F374-ABD3-9348-8718-6B3C331E8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2F2DC74-09CD-3641-969E-3F11E6946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DA06E09-4B63-C144-B6B7-88C689008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327AD89-70B8-E44B-83EC-E09F7D8BB2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A93B4E18-1FCC-744E-BBCA-FF2964908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3Imag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2A8BBA-5962-1D41-8064-AC4AF596DC4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1795FB74-138C-C84B-A436-D088982E3DCA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Triangle 2">
              <a:extLst>
                <a:ext uri="{FF2B5EF4-FFF2-40B4-BE49-F238E27FC236}">
                  <a16:creationId xmlns:a16="http://schemas.microsoft.com/office/drawing/2014/main" id="{46451DA2-C699-6646-8BA8-7F3CE009E09A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3" name="Triangle 2">
              <a:extLst>
                <a:ext uri="{FF2B5EF4-FFF2-40B4-BE49-F238E27FC236}">
                  <a16:creationId xmlns:a16="http://schemas.microsoft.com/office/drawing/2014/main" id="{588F6D22-9F12-CD41-95CB-97142C24C12B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4" name="Triangle 2">
              <a:extLst>
                <a:ext uri="{FF2B5EF4-FFF2-40B4-BE49-F238E27FC236}">
                  <a16:creationId xmlns:a16="http://schemas.microsoft.com/office/drawing/2014/main" id="{C7E371CE-5071-0E4B-8E51-82D895334B4A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BCBB88D-0F91-884E-B213-690896E2F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44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Three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5F612F9-BAC0-E04E-AAB0-860F1BE762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D1BFF1F-A783-1C4E-AF12-B0FEE4E0D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D84B85BA-1F32-0C4E-9469-82ABB3274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9977607-B80A-4C70-BE4D-2DEBF8A909E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6" y="433976"/>
            <a:ext cx="5162053" cy="3171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7534ED5F-6197-422F-BA45-3C627FE3A978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17D79974-FA41-488A-B182-7EFDEDB1FF6A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6E62D90-0746-4408-89F2-64E6F16CE8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6395"/>
            <a:ext cx="5162378" cy="326651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234632B-8C96-4E0E-9DE0-429FF46962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E7A0368-0BF9-4325-BAB0-291D12A479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947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6Imag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D1FE693-FC7D-1849-A20E-CFF504096B2A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9" name="Triangle 2">
              <a:extLst>
                <a:ext uri="{FF2B5EF4-FFF2-40B4-BE49-F238E27FC236}">
                  <a16:creationId xmlns:a16="http://schemas.microsoft.com/office/drawing/2014/main" id="{EDF88CE6-0A76-164D-95EA-C615BE2C79F9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0" name="Triangle 2">
              <a:extLst>
                <a:ext uri="{FF2B5EF4-FFF2-40B4-BE49-F238E27FC236}">
                  <a16:creationId xmlns:a16="http://schemas.microsoft.com/office/drawing/2014/main" id="{957875EE-89AC-BF4F-9A40-E247937654C5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1" name="Triangle 2">
              <a:extLst>
                <a:ext uri="{FF2B5EF4-FFF2-40B4-BE49-F238E27FC236}">
                  <a16:creationId xmlns:a16="http://schemas.microsoft.com/office/drawing/2014/main" id="{BDC1C9ED-D7D5-4C40-8AF5-38578515CB11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2" name="Triangle 2">
              <a:extLst>
                <a:ext uri="{FF2B5EF4-FFF2-40B4-BE49-F238E27FC236}">
                  <a16:creationId xmlns:a16="http://schemas.microsoft.com/office/drawing/2014/main" id="{A80F56AB-1292-8C4D-ABC1-8204A66FF76B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904B7F4-086F-1142-8F58-7445F48AD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90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Six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92087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25575DC-49A4-914D-8B2A-9CD593F8B8E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7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9FA4030-CEBC-9146-8F5F-9D8CEF3934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805FC1D-CF08-F742-A299-A0E123DEDAC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13538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B8DF020-B095-AA4F-8FCC-A79E19F230CC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313538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B545544-B1C8-DE48-9039-D1E8587BCAB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1761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5F745F1-CBA9-A449-A761-5A72D5127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646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C4B7635-F386-0E4A-BA13-F84F9B6C9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Tx/>
              <a:buNone/>
              <a:tabLst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E949019-2FF2-564D-8F58-6A4AE97036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3646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283F374-ABD3-9348-8718-6B3C331E8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2F2DC74-09CD-3641-969E-3F11E6946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5EC74DD5-E2CF-FB44-BF9D-B00C71A386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7" name="Slide Number Placeholder 9">
            <a:extLst>
              <a:ext uri="{FF2B5EF4-FFF2-40B4-BE49-F238E27FC236}">
                <a16:creationId xmlns:a16="http://schemas.microsoft.com/office/drawing/2014/main" id="{FBBA5C73-F8A6-484D-B71E-7465CD053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6Imag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F7532C0-7AC6-1740-B79B-3621C17B014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D421D9F0-C55D-F648-A80C-CFE68DF57ED8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ADB34B25-A773-7F44-822B-B58494A7C270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EAC5EDA5-003B-934C-85B2-293883BEBFD7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9" name="Triangle 2">
              <a:extLst>
                <a:ext uri="{FF2B5EF4-FFF2-40B4-BE49-F238E27FC236}">
                  <a16:creationId xmlns:a16="http://schemas.microsoft.com/office/drawing/2014/main" id="{B691290E-3088-624E-A947-0FC4B1F1F045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E671123-5D20-B34C-9D2B-03A803AF1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90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Six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A5D42E1-FC60-B24B-9373-18630C38CB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2D14BD5-E780-9740-9EB4-E5D65CD718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30" name="Slide Number Placeholder 9">
            <a:extLst>
              <a:ext uri="{FF2B5EF4-FFF2-40B4-BE49-F238E27FC236}">
                <a16:creationId xmlns:a16="http://schemas.microsoft.com/office/drawing/2014/main" id="{48A6286F-F0AE-904D-B0AC-F23237974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3A70572B-3DD3-4B29-97E8-528DC12E633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92087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E30F9833-0A8F-4BD8-97B6-314129E7293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7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2970698B-2EBC-4DF4-BF71-F4A1168240D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4AD45AC8-2D52-42F1-84FE-6BD611738C9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13538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401B385C-BC32-464D-A464-2FC5B2F8E20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313538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B597C6E7-1E83-40AD-B335-73198C3EA11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B03DB60-7934-4A1D-BF17-4C95D51B57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1761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34772A5-3104-42B1-AFDB-14EE0296E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646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49F26809-07F3-4BF8-8261-E4FA1DCAF1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Tx/>
              <a:buNone/>
              <a:tabLst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0915105-0AF8-4AC2-8A77-CEF5D5B10C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3646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4C00A64-73AF-4799-92DD-41D87DD32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7C7C3A5-61A0-4D8A-A186-01952A03D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366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Employee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D949-99EC-C94C-9234-2D475B0F0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2912" y="317502"/>
            <a:ext cx="5419725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Employee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6CCFBC6-107C-D14B-8892-2530B576A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38907" y="562445"/>
            <a:ext cx="2804160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Title, Location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9C9E5AA-021B-0941-8796-99AC9CEE74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912" y="1338050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Project Experience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26B812-36F4-DD42-B51B-5D202186B1C9}"/>
              </a:ext>
            </a:extLst>
          </p:cNvPr>
          <p:cNvCxnSpPr>
            <a:cxnSpLocks/>
          </p:cNvCxnSpPr>
          <p:nvPr userDrawn="1"/>
        </p:nvCxnSpPr>
        <p:spPr>
          <a:xfrm>
            <a:off x="4252912" y="1030148"/>
            <a:ext cx="7939088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FF3A90C-6B93-E14E-A28E-3809D64D326A}"/>
              </a:ext>
            </a:extLst>
          </p:cNvPr>
          <p:cNvSpPr/>
          <p:nvPr userDrawn="1"/>
        </p:nvSpPr>
        <p:spPr>
          <a:xfrm>
            <a:off x="-4763" y="0"/>
            <a:ext cx="3948114" cy="6872288"/>
          </a:xfrm>
          <a:custGeom>
            <a:avLst/>
            <a:gdLst>
              <a:gd name="connsiteX0" fmla="*/ 0 w 3800475"/>
              <a:gd name="connsiteY0" fmla="*/ 0 h 6858000"/>
              <a:gd name="connsiteX1" fmla="*/ 3800475 w 3800475"/>
              <a:gd name="connsiteY1" fmla="*/ 0 h 6858000"/>
              <a:gd name="connsiteX2" fmla="*/ 3800475 w 3800475"/>
              <a:gd name="connsiteY2" fmla="*/ 6858000 h 6858000"/>
              <a:gd name="connsiteX3" fmla="*/ 0 w 3800475"/>
              <a:gd name="connsiteY3" fmla="*/ 6858000 h 6858000"/>
              <a:gd name="connsiteX4" fmla="*/ 0 w 3800475"/>
              <a:gd name="connsiteY4" fmla="*/ 0 h 6858000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3918214"/>
              <a:gd name="connsiteY0" fmla="*/ 0 h 7723314"/>
              <a:gd name="connsiteX1" fmla="*/ 3800475 w 3918214"/>
              <a:gd name="connsiteY1" fmla="*/ 0 h 7723314"/>
              <a:gd name="connsiteX2" fmla="*/ 2686050 w 3918214"/>
              <a:gd name="connsiteY2" fmla="*/ 6872288 h 7723314"/>
              <a:gd name="connsiteX3" fmla="*/ 0 w 3918214"/>
              <a:gd name="connsiteY3" fmla="*/ 6858000 h 7723314"/>
              <a:gd name="connsiteX4" fmla="*/ 0 w 3918214"/>
              <a:gd name="connsiteY4" fmla="*/ 0 h 7723314"/>
              <a:gd name="connsiteX0" fmla="*/ 0 w 3800475"/>
              <a:gd name="connsiteY0" fmla="*/ 0 h 7723314"/>
              <a:gd name="connsiteX1" fmla="*/ 3800475 w 3800475"/>
              <a:gd name="connsiteY1" fmla="*/ 0 h 7723314"/>
              <a:gd name="connsiteX2" fmla="*/ 2686050 w 3800475"/>
              <a:gd name="connsiteY2" fmla="*/ 6872288 h 7723314"/>
              <a:gd name="connsiteX3" fmla="*/ 0 w 3800475"/>
              <a:gd name="connsiteY3" fmla="*/ 6858000 h 7723314"/>
              <a:gd name="connsiteX4" fmla="*/ 0 w 3800475"/>
              <a:gd name="connsiteY4" fmla="*/ 0 h 7723314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828676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7377656"/>
              <a:gd name="connsiteX1" fmla="*/ 4629151 w 4629151"/>
              <a:gd name="connsiteY1" fmla="*/ 0 h 7377656"/>
              <a:gd name="connsiteX2" fmla="*/ 3514726 w 4629151"/>
              <a:gd name="connsiteY2" fmla="*/ 6872288 h 7377656"/>
              <a:gd name="connsiteX3" fmla="*/ 1 w 4629151"/>
              <a:gd name="connsiteY3" fmla="*/ 6858000 h 7377656"/>
              <a:gd name="connsiteX4" fmla="*/ 0 w 4629151"/>
              <a:gd name="connsiteY4" fmla="*/ 0 h 7377656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514726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690720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159" h="6872288">
                <a:moveTo>
                  <a:pt x="0" y="0"/>
                </a:moveTo>
                <a:lnTo>
                  <a:pt x="4421159" y="0"/>
                </a:lnTo>
                <a:lnTo>
                  <a:pt x="3690720" y="6872288"/>
                </a:lnTo>
                <a:lnTo>
                  <a:pt x="1" y="6858000"/>
                </a:lnTo>
                <a:cubicBezTo>
                  <a:pt x="1" y="4572000"/>
                  <a:pt x="0" y="2286000"/>
                  <a:pt x="0" y="0"/>
                </a:cubicBezTo>
                <a:close/>
              </a:path>
            </a:pathLst>
          </a:custGeom>
          <a:gradFill flip="none" rotWithShape="1">
            <a:gsLst>
              <a:gs pos="56000">
                <a:srgbClr val="3CA152"/>
              </a:gs>
              <a:gs pos="0">
                <a:schemeClr val="accent4"/>
              </a:gs>
              <a:gs pos="100000">
                <a:schemeClr val="accent3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722DFE-0DD4-D442-8F5A-105E8C002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1185863"/>
            <a:ext cx="2886075" cy="271462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2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5D7873F-383F-114E-9F10-EB8A7FD381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1600200"/>
            <a:ext cx="2886075" cy="134302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100" b="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Education list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10E8007-0764-8B41-8EEC-76ABF561BD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050" y="3175150"/>
            <a:ext cx="2886075" cy="271462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2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Professional Experience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D968D63-EA60-0048-9D68-F2F8F69335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50" y="3589486"/>
            <a:ext cx="2886075" cy="2704923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100" b="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Professional Experience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77D6F5-40D0-5949-9E6B-85C192F5348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8594900" y="1490811"/>
            <a:ext cx="3267351" cy="19558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83D243B-A039-ED45-929B-923C2ABBA4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94900" y="3390757"/>
            <a:ext cx="3267351" cy="33000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64FC3C6-E7E6-E84A-8E40-A316FA9E1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4899" y="3938939"/>
            <a:ext cx="2341786" cy="2651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DC1622E-28AD-E147-9A53-AC08E3C4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4899" y="4252362"/>
            <a:ext cx="3267351" cy="187568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Project role text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2D6AF1A0-41F7-FE4E-B7F3-A3DC28768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31B932-8DEE-2C44-AC44-17A630AAD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402779"/>
            <a:ext cx="2882432" cy="4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Project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D58649-F3DE-194C-8955-E09FA0ADB4A2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53EE6-C251-3F40-B9C0-CDF4D41A4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3A90C-6B93-E14E-A28E-3809D64D326A}"/>
              </a:ext>
            </a:extLst>
          </p:cNvPr>
          <p:cNvSpPr/>
          <p:nvPr userDrawn="1"/>
        </p:nvSpPr>
        <p:spPr>
          <a:xfrm flipH="1">
            <a:off x="6494929" y="0"/>
            <a:ext cx="5697071" cy="6872288"/>
          </a:xfrm>
          <a:custGeom>
            <a:avLst/>
            <a:gdLst>
              <a:gd name="connsiteX0" fmla="*/ 0 w 3800475"/>
              <a:gd name="connsiteY0" fmla="*/ 0 h 6858000"/>
              <a:gd name="connsiteX1" fmla="*/ 3800475 w 3800475"/>
              <a:gd name="connsiteY1" fmla="*/ 0 h 6858000"/>
              <a:gd name="connsiteX2" fmla="*/ 3800475 w 3800475"/>
              <a:gd name="connsiteY2" fmla="*/ 6858000 h 6858000"/>
              <a:gd name="connsiteX3" fmla="*/ 0 w 3800475"/>
              <a:gd name="connsiteY3" fmla="*/ 6858000 h 6858000"/>
              <a:gd name="connsiteX4" fmla="*/ 0 w 3800475"/>
              <a:gd name="connsiteY4" fmla="*/ 0 h 6858000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3918214"/>
              <a:gd name="connsiteY0" fmla="*/ 0 h 7723314"/>
              <a:gd name="connsiteX1" fmla="*/ 3800475 w 3918214"/>
              <a:gd name="connsiteY1" fmla="*/ 0 h 7723314"/>
              <a:gd name="connsiteX2" fmla="*/ 2686050 w 3918214"/>
              <a:gd name="connsiteY2" fmla="*/ 6872288 h 7723314"/>
              <a:gd name="connsiteX3" fmla="*/ 0 w 3918214"/>
              <a:gd name="connsiteY3" fmla="*/ 6858000 h 7723314"/>
              <a:gd name="connsiteX4" fmla="*/ 0 w 3918214"/>
              <a:gd name="connsiteY4" fmla="*/ 0 h 7723314"/>
              <a:gd name="connsiteX0" fmla="*/ 0 w 3800475"/>
              <a:gd name="connsiteY0" fmla="*/ 0 h 7723314"/>
              <a:gd name="connsiteX1" fmla="*/ 3800475 w 3800475"/>
              <a:gd name="connsiteY1" fmla="*/ 0 h 7723314"/>
              <a:gd name="connsiteX2" fmla="*/ 2686050 w 3800475"/>
              <a:gd name="connsiteY2" fmla="*/ 6872288 h 7723314"/>
              <a:gd name="connsiteX3" fmla="*/ 0 w 3800475"/>
              <a:gd name="connsiteY3" fmla="*/ 6858000 h 7723314"/>
              <a:gd name="connsiteX4" fmla="*/ 0 w 3800475"/>
              <a:gd name="connsiteY4" fmla="*/ 0 h 7723314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828676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7377656"/>
              <a:gd name="connsiteX1" fmla="*/ 4629151 w 4629151"/>
              <a:gd name="connsiteY1" fmla="*/ 0 h 7377656"/>
              <a:gd name="connsiteX2" fmla="*/ 3514726 w 4629151"/>
              <a:gd name="connsiteY2" fmla="*/ 6872288 h 7377656"/>
              <a:gd name="connsiteX3" fmla="*/ 1 w 4629151"/>
              <a:gd name="connsiteY3" fmla="*/ 6858000 h 7377656"/>
              <a:gd name="connsiteX4" fmla="*/ 0 w 4629151"/>
              <a:gd name="connsiteY4" fmla="*/ 0 h 7377656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514726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690720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260268"/>
              <a:gd name="connsiteY0" fmla="*/ 0 h 7377656"/>
              <a:gd name="connsiteX1" fmla="*/ 4260268 w 4260268"/>
              <a:gd name="connsiteY1" fmla="*/ 0 h 7377656"/>
              <a:gd name="connsiteX2" fmla="*/ 3690720 w 4260268"/>
              <a:gd name="connsiteY2" fmla="*/ 6872288 h 7377656"/>
              <a:gd name="connsiteX3" fmla="*/ 1 w 4260268"/>
              <a:gd name="connsiteY3" fmla="*/ 6858000 h 7377656"/>
              <a:gd name="connsiteX4" fmla="*/ 0 w 4260268"/>
              <a:gd name="connsiteY4" fmla="*/ 0 h 7377656"/>
              <a:gd name="connsiteX0" fmla="*/ 0 w 4312688"/>
              <a:gd name="connsiteY0" fmla="*/ 0 h 7377656"/>
              <a:gd name="connsiteX1" fmla="*/ 4260268 w 4312688"/>
              <a:gd name="connsiteY1" fmla="*/ 0 h 7377656"/>
              <a:gd name="connsiteX2" fmla="*/ 3952169 w 4312688"/>
              <a:gd name="connsiteY2" fmla="*/ 6872288 h 7377656"/>
              <a:gd name="connsiteX3" fmla="*/ 1 w 4312688"/>
              <a:gd name="connsiteY3" fmla="*/ 6858000 h 7377656"/>
              <a:gd name="connsiteX4" fmla="*/ 0 w 4312688"/>
              <a:gd name="connsiteY4" fmla="*/ 0 h 7377656"/>
              <a:gd name="connsiteX0" fmla="*/ 0 w 4312688"/>
              <a:gd name="connsiteY0" fmla="*/ 0 h 6872288"/>
              <a:gd name="connsiteX1" fmla="*/ 4260268 w 4312688"/>
              <a:gd name="connsiteY1" fmla="*/ 0 h 6872288"/>
              <a:gd name="connsiteX2" fmla="*/ 3952169 w 4312688"/>
              <a:gd name="connsiteY2" fmla="*/ 6872288 h 6872288"/>
              <a:gd name="connsiteX3" fmla="*/ 1 w 4312688"/>
              <a:gd name="connsiteY3" fmla="*/ 6858000 h 6872288"/>
              <a:gd name="connsiteX4" fmla="*/ 0 w 4312688"/>
              <a:gd name="connsiteY4" fmla="*/ 0 h 6872288"/>
              <a:gd name="connsiteX0" fmla="*/ 0 w 4260268"/>
              <a:gd name="connsiteY0" fmla="*/ 0 h 6872288"/>
              <a:gd name="connsiteX1" fmla="*/ 4260268 w 4260268"/>
              <a:gd name="connsiteY1" fmla="*/ 0 h 6872288"/>
              <a:gd name="connsiteX2" fmla="*/ 3952169 w 4260268"/>
              <a:gd name="connsiteY2" fmla="*/ 6872288 h 6872288"/>
              <a:gd name="connsiteX3" fmla="*/ 1 w 4260268"/>
              <a:gd name="connsiteY3" fmla="*/ 6858000 h 6872288"/>
              <a:gd name="connsiteX4" fmla="*/ 0 w 426026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0268" h="6872288">
                <a:moveTo>
                  <a:pt x="0" y="0"/>
                </a:moveTo>
                <a:lnTo>
                  <a:pt x="4260268" y="0"/>
                </a:lnTo>
                <a:lnTo>
                  <a:pt x="3952169" y="6872288"/>
                </a:lnTo>
                <a:lnTo>
                  <a:pt x="1" y="6858000"/>
                </a:lnTo>
                <a:cubicBezTo>
                  <a:pt x="1" y="4572000"/>
                  <a:pt x="0" y="2286000"/>
                  <a:pt x="0" y="0"/>
                </a:cubicBezTo>
                <a:close/>
              </a:path>
            </a:pathLst>
          </a:custGeom>
          <a:gradFill flip="none" rotWithShape="1">
            <a:gsLst>
              <a:gs pos="56000">
                <a:srgbClr val="3CA152"/>
              </a:gs>
              <a:gs pos="0">
                <a:schemeClr val="accent4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77D6F5-40D0-5949-9E6B-85C192F534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81882" y="274638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83D243B-A039-ED45-929B-923C2ABBA4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1882" y="1438835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E6D66A6E-22F7-094E-B057-D9F2388D3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5970494" cy="7207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Project Team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C0813F6-1524-BE45-800C-72605CB1B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241974"/>
            <a:ext cx="5885329" cy="1041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ts val="258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Headline or call-out text</a:t>
            </a:r>
          </a:p>
        </p:txBody>
      </p:sp>
      <p:sp>
        <p:nvSpPr>
          <p:cNvPr id="59" name="Picture Placeholder 5">
            <a:extLst>
              <a:ext uri="{FF2B5EF4-FFF2-40B4-BE49-F238E27FC236}">
                <a16:creationId xmlns:a16="http://schemas.microsoft.com/office/drawing/2014/main" id="{67ADCB07-6EE8-BD42-9252-310E57559B5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85211" y="274638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49697FF4-43A3-4F48-8DBA-6C6ED07D7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85211" y="1438835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3" name="Picture Placeholder 5">
            <a:extLst>
              <a:ext uri="{FF2B5EF4-FFF2-40B4-BE49-F238E27FC236}">
                <a16:creationId xmlns:a16="http://schemas.microsoft.com/office/drawing/2014/main" id="{0CAD19A0-A4F1-124E-BA13-41CF7E6D5EB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1882" y="190703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BB7D8E04-C4F2-D342-B0E7-58BEC31157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81882" y="307123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5" name="Picture Placeholder 5">
            <a:extLst>
              <a:ext uri="{FF2B5EF4-FFF2-40B4-BE49-F238E27FC236}">
                <a16:creationId xmlns:a16="http://schemas.microsoft.com/office/drawing/2014/main" id="{0ED140C1-1F44-4243-96BB-947E4874D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185211" y="190703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559D0A71-29BF-E747-9B56-BC5276E836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211" y="307123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E3E13B83-F642-1142-9BCB-022DCAD18E8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681882" y="353255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313E9BE9-BB07-A046-97F4-7738BC0FE7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81882" y="469675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9" name="Picture Placeholder 5">
            <a:extLst>
              <a:ext uri="{FF2B5EF4-FFF2-40B4-BE49-F238E27FC236}">
                <a16:creationId xmlns:a16="http://schemas.microsoft.com/office/drawing/2014/main" id="{C2AB08BA-EF41-FD4E-8784-92DA6D168ED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185211" y="353255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277CB25C-CDE6-F644-8CD2-CD47B81E74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85211" y="469675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71" name="Picture Placeholder 5">
            <a:extLst>
              <a:ext uri="{FF2B5EF4-FFF2-40B4-BE49-F238E27FC236}">
                <a16:creationId xmlns:a16="http://schemas.microsoft.com/office/drawing/2014/main" id="{0EDC3CBD-2CE2-9743-8328-CEBF7FCD513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681882" y="5159649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1FF129F0-5136-3A4F-A1DE-D7F97DFA26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81882" y="6323846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73" name="Picture Placeholder 5">
            <a:extLst>
              <a:ext uri="{FF2B5EF4-FFF2-40B4-BE49-F238E27FC236}">
                <a16:creationId xmlns:a16="http://schemas.microsoft.com/office/drawing/2014/main" id="{FC216A72-9123-8D47-B9B2-9587EE783AA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185211" y="5159649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2205002D-E662-AA44-9E51-CB08565E91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5211" y="6323846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9CFD2C82-3DC7-D04F-A31F-A6F61D2806EC}"/>
              </a:ext>
            </a:extLst>
          </p:cNvPr>
          <p:cNvSpPr txBox="1">
            <a:spLocks/>
          </p:cNvSpPr>
          <p:nvPr userDrawn="1"/>
        </p:nvSpPr>
        <p:spPr>
          <a:xfrm>
            <a:off x="378587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C8E67-7CE2-3346-BC21-22597B94EB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600" y="2547938"/>
            <a:ext cx="5884863" cy="3560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3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c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6924" y="1860906"/>
            <a:ext cx="3626175" cy="920046"/>
          </a:xfrm>
          <a:prstGeom prst="rect">
            <a:avLst/>
          </a:prstGeom>
        </p:spPr>
        <p:txBody>
          <a:bodyPr anchor="b" anchorCtr="0"/>
          <a:lstStyle>
            <a:lvl1pPr marL="7937" indent="0" algn="ctr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883678-FB4C-EC44-B279-D801050C8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16032" y="1792071"/>
            <a:ext cx="2432050" cy="23657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indent="0">
              <a:lnSpc>
                <a:spcPts val="238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290512" indent="0">
              <a:buNone/>
              <a:defRPr/>
            </a:lvl2pPr>
            <a:lvl3pPr marL="638175" indent="0">
              <a:buNone/>
              <a:defRPr/>
            </a:lvl3pPr>
            <a:lvl4pPr marL="920750" indent="0">
              <a:buNone/>
              <a:defRPr/>
            </a:lvl4pPr>
            <a:lvl5pPr marL="1203325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Phone</a:t>
            </a:r>
            <a:br>
              <a:rPr lang="en-US"/>
            </a:br>
            <a:r>
              <a:rPr lang="en-US"/>
              <a:t>Email Address</a:t>
            </a:r>
            <a:br>
              <a:rPr lang="en-US"/>
            </a:br>
            <a:r>
              <a:rPr lang="en-US"/>
              <a:t>Mailing Address 1</a:t>
            </a:r>
            <a:br>
              <a:rPr lang="en-US"/>
            </a:br>
            <a:r>
              <a:rPr lang="en-US"/>
              <a:t>Mailing Address 2</a:t>
            </a:r>
            <a:br>
              <a:rPr lang="en-US"/>
            </a:br>
            <a:r>
              <a:rPr lang="en-US"/>
              <a:t>Mailing Address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0087F-9C55-104B-832B-A8E04ECA0815}"/>
              </a:ext>
            </a:extLst>
          </p:cNvPr>
          <p:cNvCxnSpPr>
            <a:cxnSpLocks/>
          </p:cNvCxnSpPr>
          <p:nvPr userDrawn="1"/>
        </p:nvCxnSpPr>
        <p:spPr>
          <a:xfrm>
            <a:off x="8488027" y="1899647"/>
            <a:ext cx="0" cy="2183675"/>
          </a:xfrm>
          <a:prstGeom prst="line">
            <a:avLst/>
          </a:prstGeom>
          <a:ln w="4445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7EA5A0D-AC62-144B-B781-471364A3CD60}"/>
              </a:ext>
            </a:extLst>
          </p:cNvPr>
          <p:cNvSpPr/>
          <p:nvPr userDrawn="1"/>
        </p:nvSpPr>
        <p:spPr>
          <a:xfrm>
            <a:off x="196114" y="6422890"/>
            <a:ext cx="2576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©2020 Ameresco, Inc. All rights reserved.</a:t>
            </a:r>
            <a:r>
              <a:rPr lang="en-US" sz="10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C4409-ED36-BE4C-8BF7-BED3D7353E61}"/>
              </a:ext>
            </a:extLst>
          </p:cNvPr>
          <p:cNvSpPr txBox="1"/>
          <p:nvPr userDrawn="1"/>
        </p:nvSpPr>
        <p:spPr>
          <a:xfrm>
            <a:off x="8720385" y="939035"/>
            <a:ext cx="2969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6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A371B6-7AC8-9041-922F-DBEB69DC5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032" y="495223"/>
            <a:ext cx="2629264" cy="4434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7963B9-19B0-6540-A177-D11B6533FD38}"/>
              </a:ext>
            </a:extLst>
          </p:cNvPr>
          <p:cNvGrpSpPr/>
          <p:nvPr userDrawn="1"/>
        </p:nvGrpSpPr>
        <p:grpSpPr>
          <a:xfrm flipH="1">
            <a:off x="-10596" y="3219323"/>
            <a:ext cx="12205770" cy="3666370"/>
            <a:chOff x="-9092" y="3219323"/>
            <a:chExt cx="12235008" cy="3666370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19F96390-B755-7047-8FF9-60BEF279920B}"/>
                </a:ext>
              </a:extLst>
            </p:cNvPr>
            <p:cNvSpPr/>
            <p:nvPr userDrawn="1"/>
          </p:nvSpPr>
          <p:spPr>
            <a:xfrm>
              <a:off x="-9092" y="4188293"/>
              <a:ext cx="3788226" cy="251799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42455 w 4442455"/>
                <a:gd name="connsiteY0" fmla="*/ 1943798 h 3198065"/>
                <a:gd name="connsiteX1" fmla="*/ 177 w 4442455"/>
                <a:gd name="connsiteY1" fmla="*/ 0 h 3198065"/>
                <a:gd name="connsiteX2" fmla="*/ 5472 w 4442455"/>
                <a:gd name="connsiteY2" fmla="*/ 3198065 h 3198065"/>
                <a:gd name="connsiteX3" fmla="*/ 4442455 w 4442455"/>
                <a:gd name="connsiteY3" fmla="*/ 1943798 h 3198065"/>
                <a:gd name="connsiteX0" fmla="*/ 4864463 w 4864463"/>
                <a:gd name="connsiteY0" fmla="*/ 1797834 h 3198065"/>
                <a:gd name="connsiteX1" fmla="*/ 177 w 4864463"/>
                <a:gd name="connsiteY1" fmla="*/ 0 h 3198065"/>
                <a:gd name="connsiteX2" fmla="*/ 5472 w 4864463"/>
                <a:gd name="connsiteY2" fmla="*/ 3198065 h 3198065"/>
                <a:gd name="connsiteX3" fmla="*/ 4864463 w 4864463"/>
                <a:gd name="connsiteY3" fmla="*/ 1797834 h 3198065"/>
                <a:gd name="connsiteX0" fmla="*/ 4836023 w 4836023"/>
                <a:gd name="connsiteY0" fmla="*/ 1822029 h 3198065"/>
                <a:gd name="connsiteX1" fmla="*/ 177 w 4836023"/>
                <a:gd name="connsiteY1" fmla="*/ 0 h 3198065"/>
                <a:gd name="connsiteX2" fmla="*/ 5472 w 4836023"/>
                <a:gd name="connsiteY2" fmla="*/ 3198065 h 3198065"/>
                <a:gd name="connsiteX3" fmla="*/ 4836023 w 4836023"/>
                <a:gd name="connsiteY3" fmla="*/ 1822029 h 319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6023" h="3198065">
                  <a:moveTo>
                    <a:pt x="4836023" y="1822029"/>
                  </a:moveTo>
                  <a:lnTo>
                    <a:pt x="177" y="0"/>
                  </a:lnTo>
                  <a:cubicBezTo>
                    <a:pt x="-1300" y="1030773"/>
                    <a:pt x="6949" y="2167292"/>
                    <a:pt x="5472" y="3198065"/>
                  </a:cubicBezTo>
                  <a:lnTo>
                    <a:pt x="4836023" y="1822029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168F46"/>
                </a:gs>
                <a:gs pos="59000">
                  <a:schemeClr val="accent4"/>
                </a:gs>
                <a:gs pos="1000">
                  <a:schemeClr val="accent3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93BEE1-1644-D749-A4C0-794D5645D8C9}"/>
                </a:ext>
              </a:extLst>
            </p:cNvPr>
            <p:cNvGrpSpPr/>
            <p:nvPr userDrawn="1"/>
          </p:nvGrpSpPr>
          <p:grpSpPr>
            <a:xfrm>
              <a:off x="-5506" y="3219323"/>
              <a:ext cx="12231422" cy="3666370"/>
              <a:chOff x="-5506" y="3219323"/>
              <a:chExt cx="12231422" cy="3666370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CAD94408-8982-E94D-95D7-920D41673A61}"/>
                  </a:ext>
                </a:extLst>
              </p:cNvPr>
              <p:cNvSpPr/>
              <p:nvPr userDrawn="1"/>
            </p:nvSpPr>
            <p:spPr>
              <a:xfrm>
                <a:off x="-5506" y="3227359"/>
                <a:ext cx="12215296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4835" h="3638484">
                    <a:moveTo>
                      <a:pt x="1945" y="3443512"/>
                    </a:moveTo>
                    <a:lnTo>
                      <a:pt x="12211485" y="0"/>
                    </a:lnTo>
                    <a:lnTo>
                      <a:pt x="12224835" y="3638484"/>
                    </a:lnTo>
                    <a:lnTo>
                      <a:pt x="0" y="3638173"/>
                    </a:lnTo>
                    <a:cubicBezTo>
                      <a:pt x="648" y="3573286"/>
                      <a:pt x="1297" y="3508399"/>
                      <a:pt x="1945" y="3443512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E552B552-E9DA-4641-B06D-EDA21B536B2D}"/>
                  </a:ext>
                </a:extLst>
              </p:cNvPr>
              <p:cNvSpPr/>
              <p:nvPr userDrawn="1"/>
            </p:nvSpPr>
            <p:spPr>
              <a:xfrm>
                <a:off x="3765609" y="3227359"/>
                <a:ext cx="8449691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8394014"/>
                  <a:gd name="connsiteY0" fmla="*/ 2219279 h 3661505"/>
                  <a:gd name="connsiteX1" fmla="*/ 7811884 w 8394014"/>
                  <a:gd name="connsiteY1" fmla="*/ 23021 h 3661505"/>
                  <a:gd name="connsiteX2" fmla="*/ 7825234 w 8394014"/>
                  <a:gd name="connsiteY2" fmla="*/ 3661505 h 3661505"/>
                  <a:gd name="connsiteX3" fmla="*/ 3012823 w 8394014"/>
                  <a:gd name="connsiteY3" fmla="*/ 3661194 h 3661505"/>
                  <a:gd name="connsiteX4" fmla="*/ 0 w 8394014"/>
                  <a:gd name="connsiteY4" fmla="*/ 2219279 h 3661505"/>
                  <a:gd name="connsiteX0" fmla="*/ 0 w 8394014"/>
                  <a:gd name="connsiteY0" fmla="*/ 2196258 h 3638484"/>
                  <a:gd name="connsiteX1" fmla="*/ 7811884 w 8394014"/>
                  <a:gd name="connsiteY1" fmla="*/ 0 h 3638484"/>
                  <a:gd name="connsiteX2" fmla="*/ 7825234 w 8394014"/>
                  <a:gd name="connsiteY2" fmla="*/ 3638484 h 3638484"/>
                  <a:gd name="connsiteX3" fmla="*/ 3012823 w 8394014"/>
                  <a:gd name="connsiteY3" fmla="*/ 3638173 h 3638484"/>
                  <a:gd name="connsiteX4" fmla="*/ 0 w 8394014"/>
                  <a:gd name="connsiteY4" fmla="*/ 2196258 h 3638484"/>
                  <a:gd name="connsiteX0" fmla="*/ 0 w 7825234"/>
                  <a:gd name="connsiteY0" fmla="*/ 2196258 h 3638484"/>
                  <a:gd name="connsiteX1" fmla="*/ 7811884 w 7825234"/>
                  <a:gd name="connsiteY1" fmla="*/ 0 h 3638484"/>
                  <a:gd name="connsiteX2" fmla="*/ 7825234 w 7825234"/>
                  <a:gd name="connsiteY2" fmla="*/ 3638484 h 3638484"/>
                  <a:gd name="connsiteX3" fmla="*/ 3012823 w 7825234"/>
                  <a:gd name="connsiteY3" fmla="*/ 3638173 h 3638484"/>
                  <a:gd name="connsiteX4" fmla="*/ 0 w 7825234"/>
                  <a:gd name="connsiteY4" fmla="*/ 2196258 h 3638484"/>
                  <a:gd name="connsiteX0" fmla="*/ 0 w 9045467"/>
                  <a:gd name="connsiteY0" fmla="*/ 2392407 h 3655528"/>
                  <a:gd name="connsiteX1" fmla="*/ 8418410 w 9045467"/>
                  <a:gd name="connsiteY1" fmla="*/ 17044 h 3655528"/>
                  <a:gd name="connsiteX2" fmla="*/ 8431760 w 9045467"/>
                  <a:gd name="connsiteY2" fmla="*/ 3655528 h 3655528"/>
                  <a:gd name="connsiteX3" fmla="*/ 3619349 w 9045467"/>
                  <a:gd name="connsiteY3" fmla="*/ 3655217 h 3655528"/>
                  <a:gd name="connsiteX4" fmla="*/ 0 w 9045467"/>
                  <a:gd name="connsiteY4" fmla="*/ 2392407 h 3655528"/>
                  <a:gd name="connsiteX0" fmla="*/ 0 w 9045467"/>
                  <a:gd name="connsiteY0" fmla="*/ 2375363 h 3638484"/>
                  <a:gd name="connsiteX1" fmla="*/ 8418410 w 9045467"/>
                  <a:gd name="connsiteY1" fmla="*/ 0 h 3638484"/>
                  <a:gd name="connsiteX2" fmla="*/ 8431760 w 9045467"/>
                  <a:gd name="connsiteY2" fmla="*/ 3638484 h 3638484"/>
                  <a:gd name="connsiteX3" fmla="*/ 3619349 w 9045467"/>
                  <a:gd name="connsiteY3" fmla="*/ 3638173 h 3638484"/>
                  <a:gd name="connsiteX4" fmla="*/ 0 w 9045467"/>
                  <a:gd name="connsiteY4" fmla="*/ 2375363 h 3638484"/>
                  <a:gd name="connsiteX0" fmla="*/ 0 w 8431760"/>
                  <a:gd name="connsiteY0" fmla="*/ 2375363 h 3638484"/>
                  <a:gd name="connsiteX1" fmla="*/ 8418410 w 8431760"/>
                  <a:gd name="connsiteY1" fmla="*/ 0 h 3638484"/>
                  <a:gd name="connsiteX2" fmla="*/ 8431760 w 8431760"/>
                  <a:gd name="connsiteY2" fmla="*/ 3638484 h 3638484"/>
                  <a:gd name="connsiteX3" fmla="*/ 3619349 w 8431760"/>
                  <a:gd name="connsiteY3" fmla="*/ 3638173 h 3638484"/>
                  <a:gd name="connsiteX4" fmla="*/ 0 w 8431760"/>
                  <a:gd name="connsiteY4" fmla="*/ 2375363 h 3638484"/>
                  <a:gd name="connsiteX0" fmla="*/ 126772 w 8558532"/>
                  <a:gd name="connsiteY0" fmla="*/ 2375363 h 3638484"/>
                  <a:gd name="connsiteX1" fmla="*/ 8555547 w 8558532"/>
                  <a:gd name="connsiteY1" fmla="*/ 0 h 3638484"/>
                  <a:gd name="connsiteX2" fmla="*/ 8558532 w 8558532"/>
                  <a:gd name="connsiteY2" fmla="*/ 3638484 h 3638484"/>
                  <a:gd name="connsiteX3" fmla="*/ 3746121 w 8558532"/>
                  <a:gd name="connsiteY3" fmla="*/ 3638173 h 3638484"/>
                  <a:gd name="connsiteX4" fmla="*/ 126772 w 8558532"/>
                  <a:gd name="connsiteY4" fmla="*/ 2375363 h 3638484"/>
                  <a:gd name="connsiteX0" fmla="*/ 126772 w 8558532"/>
                  <a:gd name="connsiteY0" fmla="*/ 2375363 h 3638484"/>
                  <a:gd name="connsiteX1" fmla="*/ 8555547 w 8558532"/>
                  <a:gd name="connsiteY1" fmla="*/ 0 h 3638484"/>
                  <a:gd name="connsiteX2" fmla="*/ 8558532 w 8558532"/>
                  <a:gd name="connsiteY2" fmla="*/ 3638484 h 3638484"/>
                  <a:gd name="connsiteX3" fmla="*/ 3746121 w 8558532"/>
                  <a:gd name="connsiteY3" fmla="*/ 3638173 h 3638484"/>
                  <a:gd name="connsiteX4" fmla="*/ 126772 w 8558532"/>
                  <a:gd name="connsiteY4" fmla="*/ 2375363 h 3638484"/>
                  <a:gd name="connsiteX0" fmla="*/ 0 w 8431760"/>
                  <a:gd name="connsiteY0" fmla="*/ 2375363 h 3638484"/>
                  <a:gd name="connsiteX1" fmla="*/ 8428775 w 8431760"/>
                  <a:gd name="connsiteY1" fmla="*/ 0 h 3638484"/>
                  <a:gd name="connsiteX2" fmla="*/ 8431760 w 8431760"/>
                  <a:gd name="connsiteY2" fmla="*/ 3638484 h 3638484"/>
                  <a:gd name="connsiteX3" fmla="*/ 3619349 w 8431760"/>
                  <a:gd name="connsiteY3" fmla="*/ 3638173 h 3638484"/>
                  <a:gd name="connsiteX4" fmla="*/ 0 w 8431760"/>
                  <a:gd name="connsiteY4" fmla="*/ 2375363 h 3638484"/>
                  <a:gd name="connsiteX0" fmla="*/ 0 w 9080245"/>
                  <a:gd name="connsiteY0" fmla="*/ 2401852 h 3655235"/>
                  <a:gd name="connsiteX1" fmla="*/ 8453302 w 9080245"/>
                  <a:gd name="connsiteY1" fmla="*/ 16751 h 3655235"/>
                  <a:gd name="connsiteX2" fmla="*/ 8456287 w 9080245"/>
                  <a:gd name="connsiteY2" fmla="*/ 3655235 h 3655235"/>
                  <a:gd name="connsiteX3" fmla="*/ 3643876 w 9080245"/>
                  <a:gd name="connsiteY3" fmla="*/ 3654924 h 3655235"/>
                  <a:gd name="connsiteX4" fmla="*/ 0 w 9080245"/>
                  <a:gd name="connsiteY4" fmla="*/ 2401852 h 3655235"/>
                  <a:gd name="connsiteX0" fmla="*/ 0 w 9080246"/>
                  <a:gd name="connsiteY0" fmla="*/ 2385101 h 3638484"/>
                  <a:gd name="connsiteX1" fmla="*/ 8453302 w 9080246"/>
                  <a:gd name="connsiteY1" fmla="*/ 0 h 3638484"/>
                  <a:gd name="connsiteX2" fmla="*/ 8456287 w 9080246"/>
                  <a:gd name="connsiteY2" fmla="*/ 3638484 h 3638484"/>
                  <a:gd name="connsiteX3" fmla="*/ 3643876 w 9080246"/>
                  <a:gd name="connsiteY3" fmla="*/ 3638173 h 3638484"/>
                  <a:gd name="connsiteX4" fmla="*/ 0 w 9080246"/>
                  <a:gd name="connsiteY4" fmla="*/ 2385101 h 3638484"/>
                  <a:gd name="connsiteX0" fmla="*/ 0 w 8456287"/>
                  <a:gd name="connsiteY0" fmla="*/ 2385101 h 3638484"/>
                  <a:gd name="connsiteX1" fmla="*/ 8453302 w 8456287"/>
                  <a:gd name="connsiteY1" fmla="*/ 0 h 3638484"/>
                  <a:gd name="connsiteX2" fmla="*/ 8456287 w 8456287"/>
                  <a:gd name="connsiteY2" fmla="*/ 3638484 h 3638484"/>
                  <a:gd name="connsiteX3" fmla="*/ 3643876 w 8456287"/>
                  <a:gd name="connsiteY3" fmla="*/ 3638173 h 3638484"/>
                  <a:gd name="connsiteX4" fmla="*/ 0 w 8456287"/>
                  <a:gd name="connsiteY4" fmla="*/ 2385101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6287" h="3638484">
                    <a:moveTo>
                      <a:pt x="0" y="2385101"/>
                    </a:moveTo>
                    <a:lnTo>
                      <a:pt x="8453302" y="0"/>
                    </a:lnTo>
                    <a:lnTo>
                      <a:pt x="8456287" y="3638484"/>
                    </a:lnTo>
                    <a:lnTo>
                      <a:pt x="3643876" y="3638173"/>
                    </a:lnTo>
                    <a:lnTo>
                      <a:pt x="0" y="238510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rgbClr val="03507A"/>
                  </a:gs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BBED7306-2C19-F940-9444-05ED8F31332C}"/>
                  </a:ext>
                </a:extLst>
              </p:cNvPr>
              <p:cNvSpPr/>
              <p:nvPr userDrawn="1"/>
            </p:nvSpPr>
            <p:spPr>
              <a:xfrm>
                <a:off x="7392272" y="3525401"/>
                <a:ext cx="4831522" cy="336029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4826514"/>
                  <a:gd name="connsiteY0" fmla="*/ 3029898 h 3030209"/>
                  <a:gd name="connsiteX1" fmla="*/ 4826514 w 4826514"/>
                  <a:gd name="connsiteY1" fmla="*/ 0 h 3030209"/>
                  <a:gd name="connsiteX2" fmla="*/ 4812411 w 4826514"/>
                  <a:gd name="connsiteY2" fmla="*/ 3030209 h 3030209"/>
                  <a:gd name="connsiteX3" fmla="*/ 0 w 4826514"/>
                  <a:gd name="connsiteY3" fmla="*/ 3029898 h 3030209"/>
                  <a:gd name="connsiteX0" fmla="*/ 0 w 4826514"/>
                  <a:gd name="connsiteY0" fmla="*/ 3305791 h 3306102"/>
                  <a:gd name="connsiteX1" fmla="*/ 4826514 w 4826514"/>
                  <a:gd name="connsiteY1" fmla="*/ 0 h 3306102"/>
                  <a:gd name="connsiteX2" fmla="*/ 4812411 w 4826514"/>
                  <a:gd name="connsiteY2" fmla="*/ 3306102 h 3306102"/>
                  <a:gd name="connsiteX3" fmla="*/ 0 w 4826514"/>
                  <a:gd name="connsiteY3" fmla="*/ 3305791 h 3306102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31522"/>
                  <a:gd name="connsiteY0" fmla="*/ 3320167 h 3329962"/>
                  <a:gd name="connsiteX1" fmla="*/ 4802432 w 4831522"/>
                  <a:gd name="connsiteY1" fmla="*/ 0 h 3329962"/>
                  <a:gd name="connsiteX2" fmla="*/ 4831522 w 4831522"/>
                  <a:gd name="connsiteY2" fmla="*/ 3329962 h 3329962"/>
                  <a:gd name="connsiteX3" fmla="*/ 0 w 4831522"/>
                  <a:gd name="connsiteY3" fmla="*/ 3320167 h 3329962"/>
                  <a:gd name="connsiteX0" fmla="*/ 0 w 4832109"/>
                  <a:gd name="connsiteY0" fmla="*/ 3335973 h 3345768"/>
                  <a:gd name="connsiteX1" fmla="*/ 4831098 w 4832109"/>
                  <a:gd name="connsiteY1" fmla="*/ 0 h 3345768"/>
                  <a:gd name="connsiteX2" fmla="*/ 4831522 w 4832109"/>
                  <a:gd name="connsiteY2" fmla="*/ 3345768 h 3345768"/>
                  <a:gd name="connsiteX3" fmla="*/ 0 w 4832109"/>
                  <a:gd name="connsiteY3" fmla="*/ 3335973 h 3345768"/>
                  <a:gd name="connsiteX0" fmla="*/ 0 w 4835294"/>
                  <a:gd name="connsiteY0" fmla="*/ 3342296 h 3345768"/>
                  <a:gd name="connsiteX1" fmla="*/ 4834283 w 4835294"/>
                  <a:gd name="connsiteY1" fmla="*/ 0 h 3345768"/>
                  <a:gd name="connsiteX2" fmla="*/ 4834707 w 4835294"/>
                  <a:gd name="connsiteY2" fmla="*/ 3345768 h 3345768"/>
                  <a:gd name="connsiteX3" fmla="*/ 0 w 4835294"/>
                  <a:gd name="connsiteY3" fmla="*/ 3342296 h 334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5294" h="3345768">
                    <a:moveTo>
                      <a:pt x="0" y="3342296"/>
                    </a:moveTo>
                    <a:lnTo>
                      <a:pt x="4834283" y="0"/>
                    </a:lnTo>
                    <a:cubicBezTo>
                      <a:pt x="4837609" y="1106826"/>
                      <a:pt x="4831381" y="2238942"/>
                      <a:pt x="4834707" y="3345768"/>
                    </a:cubicBezTo>
                    <a:lnTo>
                      <a:pt x="0" y="334229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609A"/>
                  </a:gs>
                  <a:gs pos="60000">
                    <a:srgbClr val="063D56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id="{E366BF15-0F56-494C-89A6-B362B3C03220}"/>
                  </a:ext>
                </a:extLst>
              </p:cNvPr>
              <p:cNvSpPr/>
              <p:nvPr userDrawn="1"/>
            </p:nvSpPr>
            <p:spPr>
              <a:xfrm>
                <a:off x="7811860" y="3219323"/>
                <a:ext cx="4411466" cy="1763399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4225733"/>
                  <a:gd name="connsiteY0" fmla="*/ 1113777 h 1799090"/>
                  <a:gd name="connsiteX1" fmla="*/ 3934992 w 4225733"/>
                  <a:gd name="connsiteY1" fmla="*/ 10520 h 1799090"/>
                  <a:gd name="connsiteX2" fmla="*/ 3932139 w 4225733"/>
                  <a:gd name="connsiteY2" fmla="*/ 592194 h 1799090"/>
                  <a:gd name="connsiteX3" fmla="*/ 2106726 w 4225733"/>
                  <a:gd name="connsiteY3" fmla="*/ 1799090 h 1799090"/>
                  <a:gd name="connsiteX4" fmla="*/ 0 w 4225733"/>
                  <a:gd name="connsiteY4" fmla="*/ 1113777 h 1799090"/>
                  <a:gd name="connsiteX0" fmla="*/ 36307 w 4262041"/>
                  <a:gd name="connsiteY0" fmla="*/ 1113777 h 1786445"/>
                  <a:gd name="connsiteX1" fmla="*/ 3971299 w 4262041"/>
                  <a:gd name="connsiteY1" fmla="*/ 10520 h 1786445"/>
                  <a:gd name="connsiteX2" fmla="*/ 3968446 w 4262041"/>
                  <a:gd name="connsiteY2" fmla="*/ 592194 h 1786445"/>
                  <a:gd name="connsiteX3" fmla="*/ 2136678 w 4262041"/>
                  <a:gd name="connsiteY3" fmla="*/ 1786445 h 1786445"/>
                  <a:gd name="connsiteX4" fmla="*/ 36307 w 4262041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3934992"/>
                  <a:gd name="connsiteY0" fmla="*/ 1103257 h 1775925"/>
                  <a:gd name="connsiteX1" fmla="*/ 3934992 w 3934992"/>
                  <a:gd name="connsiteY1" fmla="*/ 0 h 1775925"/>
                  <a:gd name="connsiteX2" fmla="*/ 3932139 w 3934992"/>
                  <a:gd name="connsiteY2" fmla="*/ 581674 h 1775925"/>
                  <a:gd name="connsiteX3" fmla="*/ 2100371 w 3934992"/>
                  <a:gd name="connsiteY3" fmla="*/ 1775925 h 1775925"/>
                  <a:gd name="connsiteX4" fmla="*/ 0 w 3934992"/>
                  <a:gd name="connsiteY4" fmla="*/ 1103257 h 1775925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0 w 3932139"/>
                  <a:gd name="connsiteY0" fmla="*/ 1096934 h 1769602"/>
                  <a:gd name="connsiteX1" fmla="*/ 3928637 w 3932139"/>
                  <a:gd name="connsiteY1" fmla="*/ 0 h 1769602"/>
                  <a:gd name="connsiteX2" fmla="*/ 3932139 w 3932139"/>
                  <a:gd name="connsiteY2" fmla="*/ 575351 h 1769602"/>
                  <a:gd name="connsiteX3" fmla="*/ 2100371 w 3932139"/>
                  <a:gd name="connsiteY3" fmla="*/ 1769602 h 1769602"/>
                  <a:gd name="connsiteX4" fmla="*/ 0 w 3932139"/>
                  <a:gd name="connsiteY4" fmla="*/ 1096934 h 1769602"/>
                  <a:gd name="connsiteX0" fmla="*/ 0 w 4222207"/>
                  <a:gd name="connsiteY0" fmla="*/ 1129602 h 1802270"/>
                  <a:gd name="connsiteX1" fmla="*/ 3928637 w 4222207"/>
                  <a:gd name="connsiteY1" fmla="*/ 32668 h 1802270"/>
                  <a:gd name="connsiteX2" fmla="*/ 3937059 w 4222207"/>
                  <a:gd name="connsiteY2" fmla="*/ 368170 h 1802270"/>
                  <a:gd name="connsiteX3" fmla="*/ 2100371 w 4222207"/>
                  <a:gd name="connsiteY3" fmla="*/ 1802270 h 1802270"/>
                  <a:gd name="connsiteX4" fmla="*/ 0 w 4222207"/>
                  <a:gd name="connsiteY4" fmla="*/ 1129602 h 1802270"/>
                  <a:gd name="connsiteX0" fmla="*/ 0 w 3937059"/>
                  <a:gd name="connsiteY0" fmla="*/ 1096934 h 1769602"/>
                  <a:gd name="connsiteX1" fmla="*/ 3928637 w 3937059"/>
                  <a:gd name="connsiteY1" fmla="*/ 0 h 1769602"/>
                  <a:gd name="connsiteX2" fmla="*/ 3937059 w 3937059"/>
                  <a:gd name="connsiteY2" fmla="*/ 335502 h 1769602"/>
                  <a:gd name="connsiteX3" fmla="*/ 2100371 w 3937059"/>
                  <a:gd name="connsiteY3" fmla="*/ 1769602 h 1769602"/>
                  <a:gd name="connsiteX4" fmla="*/ 0 w 3937059"/>
                  <a:gd name="connsiteY4" fmla="*/ 1096934 h 1769602"/>
                  <a:gd name="connsiteX0" fmla="*/ 0 w 4857140"/>
                  <a:gd name="connsiteY0" fmla="*/ 1302856 h 1806370"/>
                  <a:gd name="connsiteX1" fmla="*/ 4520125 w 4857140"/>
                  <a:gd name="connsiteY1" fmla="*/ 36768 h 1806370"/>
                  <a:gd name="connsiteX2" fmla="*/ 4528547 w 4857140"/>
                  <a:gd name="connsiteY2" fmla="*/ 372270 h 1806370"/>
                  <a:gd name="connsiteX3" fmla="*/ 2691859 w 4857140"/>
                  <a:gd name="connsiteY3" fmla="*/ 1806370 h 1806370"/>
                  <a:gd name="connsiteX4" fmla="*/ 0 w 4857140"/>
                  <a:gd name="connsiteY4" fmla="*/ 1302856 h 1806370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91859 w 4528547"/>
                  <a:gd name="connsiteY3" fmla="*/ 1769602 h 1769602"/>
                  <a:gd name="connsiteX4" fmla="*/ 0 w 4528547"/>
                  <a:gd name="connsiteY4" fmla="*/ 1266088 h 1769602"/>
                  <a:gd name="connsiteX0" fmla="*/ 31950 w 4560497"/>
                  <a:gd name="connsiteY0" fmla="*/ 1266088 h 1769602"/>
                  <a:gd name="connsiteX1" fmla="*/ 4552075 w 4560497"/>
                  <a:gd name="connsiteY1" fmla="*/ 0 h 1769602"/>
                  <a:gd name="connsiteX2" fmla="*/ 4560497 w 4560497"/>
                  <a:gd name="connsiteY2" fmla="*/ 335502 h 1769602"/>
                  <a:gd name="connsiteX3" fmla="*/ 2671984 w 4560497"/>
                  <a:gd name="connsiteY3" fmla="*/ 1769602 h 1769602"/>
                  <a:gd name="connsiteX4" fmla="*/ 31950 w 4560497"/>
                  <a:gd name="connsiteY4" fmla="*/ 1266088 h 1769602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40034 w 4528547"/>
                  <a:gd name="connsiteY3" fmla="*/ 1769602 h 1769602"/>
                  <a:gd name="connsiteX4" fmla="*/ 0 w 4528547"/>
                  <a:gd name="connsiteY4" fmla="*/ 1266088 h 1769602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40034 w 4528547"/>
                  <a:gd name="connsiteY3" fmla="*/ 1769602 h 1769602"/>
                  <a:gd name="connsiteX4" fmla="*/ 0 w 4528547"/>
                  <a:gd name="connsiteY4" fmla="*/ 1266088 h 1769602"/>
                  <a:gd name="connsiteX0" fmla="*/ 0 w 4684582"/>
                  <a:gd name="connsiteY0" fmla="*/ 1259347 h 1804011"/>
                  <a:gd name="connsiteX1" fmla="*/ 4359467 w 4684582"/>
                  <a:gd name="connsiteY1" fmla="*/ 34409 h 1804011"/>
                  <a:gd name="connsiteX2" fmla="*/ 4367889 w 4684582"/>
                  <a:gd name="connsiteY2" fmla="*/ 369911 h 1804011"/>
                  <a:gd name="connsiteX3" fmla="*/ 2479376 w 4684582"/>
                  <a:gd name="connsiteY3" fmla="*/ 1804011 h 1804011"/>
                  <a:gd name="connsiteX4" fmla="*/ 0 w 4684582"/>
                  <a:gd name="connsiteY4" fmla="*/ 1259347 h 1804011"/>
                  <a:gd name="connsiteX0" fmla="*/ 0 w 4723545"/>
                  <a:gd name="connsiteY0" fmla="*/ 1275659 h 1804892"/>
                  <a:gd name="connsiteX1" fmla="*/ 4395744 w 4723545"/>
                  <a:gd name="connsiteY1" fmla="*/ 35290 h 1804892"/>
                  <a:gd name="connsiteX2" fmla="*/ 4404166 w 4723545"/>
                  <a:gd name="connsiteY2" fmla="*/ 370792 h 1804892"/>
                  <a:gd name="connsiteX3" fmla="*/ 2515653 w 4723545"/>
                  <a:gd name="connsiteY3" fmla="*/ 1804892 h 1804892"/>
                  <a:gd name="connsiteX4" fmla="*/ 0 w 4723545"/>
                  <a:gd name="connsiteY4" fmla="*/ 1275659 h 1804892"/>
                  <a:gd name="connsiteX0" fmla="*/ 0 w 4404166"/>
                  <a:gd name="connsiteY0" fmla="*/ 1240369 h 1769602"/>
                  <a:gd name="connsiteX1" fmla="*/ 4395744 w 4404166"/>
                  <a:gd name="connsiteY1" fmla="*/ 0 h 1769602"/>
                  <a:gd name="connsiteX2" fmla="*/ 4404166 w 4404166"/>
                  <a:gd name="connsiteY2" fmla="*/ 335502 h 1769602"/>
                  <a:gd name="connsiteX3" fmla="*/ 2515653 w 4404166"/>
                  <a:gd name="connsiteY3" fmla="*/ 1769602 h 1769602"/>
                  <a:gd name="connsiteX4" fmla="*/ 0 w 4404166"/>
                  <a:gd name="connsiteY4" fmla="*/ 1240369 h 1769602"/>
                  <a:gd name="connsiteX0" fmla="*/ 33788 w 4450262"/>
                  <a:gd name="connsiteY0" fmla="*/ 1245513 h 1774746"/>
                  <a:gd name="connsiteX1" fmla="*/ 4450262 w 4450262"/>
                  <a:gd name="connsiteY1" fmla="*/ 0 h 1774746"/>
                  <a:gd name="connsiteX2" fmla="*/ 4437954 w 4450262"/>
                  <a:gd name="connsiteY2" fmla="*/ 340646 h 1774746"/>
                  <a:gd name="connsiteX3" fmla="*/ 2549441 w 4450262"/>
                  <a:gd name="connsiteY3" fmla="*/ 1774746 h 1774746"/>
                  <a:gd name="connsiteX4" fmla="*/ 33788 w 4450262"/>
                  <a:gd name="connsiteY4" fmla="*/ 1245513 h 1774746"/>
                  <a:gd name="connsiteX0" fmla="*/ 33788 w 4450262"/>
                  <a:gd name="connsiteY0" fmla="*/ 1245513 h 1774746"/>
                  <a:gd name="connsiteX1" fmla="*/ 4450262 w 4450262"/>
                  <a:gd name="connsiteY1" fmla="*/ 0 h 1774746"/>
                  <a:gd name="connsiteX2" fmla="*/ 4437954 w 4450262"/>
                  <a:gd name="connsiteY2" fmla="*/ 340646 h 1774746"/>
                  <a:gd name="connsiteX3" fmla="*/ 2549441 w 4450262"/>
                  <a:gd name="connsiteY3" fmla="*/ 1774746 h 1774746"/>
                  <a:gd name="connsiteX4" fmla="*/ 33788 w 4450262"/>
                  <a:gd name="connsiteY4" fmla="*/ 1245513 h 1774746"/>
                  <a:gd name="connsiteX0" fmla="*/ 0 w 4416474"/>
                  <a:gd name="connsiteY0" fmla="*/ 1245513 h 1774746"/>
                  <a:gd name="connsiteX1" fmla="*/ 4416474 w 4416474"/>
                  <a:gd name="connsiteY1" fmla="*/ 0 h 1774746"/>
                  <a:gd name="connsiteX2" fmla="*/ 4404166 w 4416474"/>
                  <a:gd name="connsiteY2" fmla="*/ 340646 h 1774746"/>
                  <a:gd name="connsiteX3" fmla="*/ 2515653 w 4416474"/>
                  <a:gd name="connsiteY3" fmla="*/ 1774746 h 1774746"/>
                  <a:gd name="connsiteX4" fmla="*/ 0 w 4416474"/>
                  <a:gd name="connsiteY4" fmla="*/ 1245513 h 1774746"/>
                  <a:gd name="connsiteX0" fmla="*/ 0 w 4734880"/>
                  <a:gd name="connsiteY0" fmla="*/ 1269680 h 1809200"/>
                  <a:gd name="connsiteX1" fmla="*/ 4411292 w 4734880"/>
                  <a:gd name="connsiteY1" fmla="*/ 34454 h 1809200"/>
                  <a:gd name="connsiteX2" fmla="*/ 4398984 w 4734880"/>
                  <a:gd name="connsiteY2" fmla="*/ 375100 h 1809200"/>
                  <a:gd name="connsiteX3" fmla="*/ 2510471 w 4734880"/>
                  <a:gd name="connsiteY3" fmla="*/ 1809200 h 1809200"/>
                  <a:gd name="connsiteX4" fmla="*/ 0 w 4734880"/>
                  <a:gd name="connsiteY4" fmla="*/ 1269680 h 1809200"/>
                  <a:gd name="connsiteX0" fmla="*/ 0 w 4411292"/>
                  <a:gd name="connsiteY0" fmla="*/ 1235226 h 1774746"/>
                  <a:gd name="connsiteX1" fmla="*/ 4411292 w 4411292"/>
                  <a:gd name="connsiteY1" fmla="*/ 0 h 1774746"/>
                  <a:gd name="connsiteX2" fmla="*/ 4398984 w 4411292"/>
                  <a:gd name="connsiteY2" fmla="*/ 340646 h 1774746"/>
                  <a:gd name="connsiteX3" fmla="*/ 2510471 w 4411292"/>
                  <a:gd name="connsiteY3" fmla="*/ 1774746 h 1774746"/>
                  <a:gd name="connsiteX4" fmla="*/ 0 w 4411292"/>
                  <a:gd name="connsiteY4" fmla="*/ 1235226 h 1774746"/>
                  <a:gd name="connsiteX0" fmla="*/ 33741 w 4441848"/>
                  <a:gd name="connsiteY0" fmla="*/ 1247871 h 1787391"/>
                  <a:gd name="connsiteX1" fmla="*/ 4441848 w 4441848"/>
                  <a:gd name="connsiteY1" fmla="*/ 0 h 1787391"/>
                  <a:gd name="connsiteX2" fmla="*/ 4432725 w 4441848"/>
                  <a:gd name="connsiteY2" fmla="*/ 353291 h 1787391"/>
                  <a:gd name="connsiteX3" fmla="*/ 2544212 w 4441848"/>
                  <a:gd name="connsiteY3" fmla="*/ 1787391 h 1787391"/>
                  <a:gd name="connsiteX4" fmla="*/ 33741 w 4441848"/>
                  <a:gd name="connsiteY4" fmla="*/ 1247871 h 1787391"/>
                  <a:gd name="connsiteX0" fmla="*/ 33741 w 4441848"/>
                  <a:gd name="connsiteY0" fmla="*/ 1247871 h 1787391"/>
                  <a:gd name="connsiteX1" fmla="*/ 4441848 w 4441848"/>
                  <a:gd name="connsiteY1" fmla="*/ 0 h 1787391"/>
                  <a:gd name="connsiteX2" fmla="*/ 4432725 w 4441848"/>
                  <a:gd name="connsiteY2" fmla="*/ 353291 h 1787391"/>
                  <a:gd name="connsiteX3" fmla="*/ 2544212 w 4441848"/>
                  <a:gd name="connsiteY3" fmla="*/ 1787391 h 1787391"/>
                  <a:gd name="connsiteX4" fmla="*/ 33741 w 4441848"/>
                  <a:gd name="connsiteY4" fmla="*/ 1247871 h 1787391"/>
                  <a:gd name="connsiteX0" fmla="*/ 41217 w 4449324"/>
                  <a:gd name="connsiteY0" fmla="*/ 1247871 h 1755778"/>
                  <a:gd name="connsiteX1" fmla="*/ 4449324 w 4449324"/>
                  <a:gd name="connsiteY1" fmla="*/ 0 h 1755778"/>
                  <a:gd name="connsiteX2" fmla="*/ 4440201 w 4449324"/>
                  <a:gd name="connsiteY2" fmla="*/ 353291 h 1755778"/>
                  <a:gd name="connsiteX3" fmla="*/ 2401989 w 4449324"/>
                  <a:gd name="connsiteY3" fmla="*/ 1755778 h 1755778"/>
                  <a:gd name="connsiteX4" fmla="*/ 41217 w 4449324"/>
                  <a:gd name="connsiteY4" fmla="*/ 1247871 h 1755778"/>
                  <a:gd name="connsiteX0" fmla="*/ 0 w 4408107"/>
                  <a:gd name="connsiteY0" fmla="*/ 1247871 h 1755778"/>
                  <a:gd name="connsiteX1" fmla="*/ 4408107 w 4408107"/>
                  <a:gd name="connsiteY1" fmla="*/ 0 h 1755778"/>
                  <a:gd name="connsiteX2" fmla="*/ 4398984 w 4408107"/>
                  <a:gd name="connsiteY2" fmla="*/ 353291 h 1755778"/>
                  <a:gd name="connsiteX3" fmla="*/ 2360772 w 4408107"/>
                  <a:gd name="connsiteY3" fmla="*/ 1755778 h 1755778"/>
                  <a:gd name="connsiteX4" fmla="*/ 0 w 4408107"/>
                  <a:gd name="connsiteY4" fmla="*/ 1247871 h 1755778"/>
                  <a:gd name="connsiteX0" fmla="*/ 0 w 4408107"/>
                  <a:gd name="connsiteY0" fmla="*/ 1247871 h 1755778"/>
                  <a:gd name="connsiteX1" fmla="*/ 4408107 w 4408107"/>
                  <a:gd name="connsiteY1" fmla="*/ 0 h 1755778"/>
                  <a:gd name="connsiteX2" fmla="*/ 4398984 w 4408107"/>
                  <a:gd name="connsiteY2" fmla="*/ 353291 h 1755778"/>
                  <a:gd name="connsiteX3" fmla="*/ 2360772 w 4408107"/>
                  <a:gd name="connsiteY3" fmla="*/ 1755778 h 1755778"/>
                  <a:gd name="connsiteX4" fmla="*/ 0 w 4408107"/>
                  <a:gd name="connsiteY4" fmla="*/ 1247871 h 1755778"/>
                  <a:gd name="connsiteX0" fmla="*/ 0 w 4408539"/>
                  <a:gd name="connsiteY0" fmla="*/ 1247871 h 1755778"/>
                  <a:gd name="connsiteX1" fmla="*/ 4408107 w 4408539"/>
                  <a:gd name="connsiteY1" fmla="*/ 0 h 1755778"/>
                  <a:gd name="connsiteX2" fmla="*/ 4408539 w 4408539"/>
                  <a:gd name="connsiteY2" fmla="*/ 346968 h 1755778"/>
                  <a:gd name="connsiteX3" fmla="*/ 2360772 w 4408539"/>
                  <a:gd name="connsiteY3" fmla="*/ 1755778 h 1755778"/>
                  <a:gd name="connsiteX4" fmla="*/ 0 w 4408539"/>
                  <a:gd name="connsiteY4" fmla="*/ 1247871 h 1755778"/>
                  <a:gd name="connsiteX0" fmla="*/ 0 w 4414909"/>
                  <a:gd name="connsiteY0" fmla="*/ 1247871 h 1755778"/>
                  <a:gd name="connsiteX1" fmla="*/ 4408107 w 4414909"/>
                  <a:gd name="connsiteY1" fmla="*/ 0 h 1755778"/>
                  <a:gd name="connsiteX2" fmla="*/ 4414909 w 4414909"/>
                  <a:gd name="connsiteY2" fmla="*/ 343807 h 1755778"/>
                  <a:gd name="connsiteX3" fmla="*/ 2360772 w 4414909"/>
                  <a:gd name="connsiteY3" fmla="*/ 1755778 h 1755778"/>
                  <a:gd name="connsiteX4" fmla="*/ 0 w 4414909"/>
                  <a:gd name="connsiteY4" fmla="*/ 1247871 h 175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4909" h="1755778">
                    <a:moveTo>
                      <a:pt x="0" y="1247871"/>
                    </a:moveTo>
                    <a:lnTo>
                      <a:pt x="4408107" y="0"/>
                    </a:lnTo>
                    <a:lnTo>
                      <a:pt x="4414909" y="343807"/>
                    </a:lnTo>
                    <a:lnTo>
                      <a:pt x="2360772" y="1755778"/>
                    </a:lnTo>
                    <a:lnTo>
                      <a:pt x="0" y="1247871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063D56"/>
                  </a:gs>
                  <a:gs pos="0">
                    <a:schemeClr val="tx2"/>
                  </a:gs>
                </a:gsLst>
                <a:lin ang="120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9C9971E8-C088-F54B-A54F-610A218E16D2}"/>
                  </a:ext>
                </a:extLst>
              </p:cNvPr>
              <p:cNvSpPr/>
              <p:nvPr userDrawn="1"/>
            </p:nvSpPr>
            <p:spPr>
              <a:xfrm>
                <a:off x="10154286" y="3576227"/>
                <a:ext cx="2071630" cy="1835060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1823072 w 1828310"/>
                  <a:gd name="connsiteY0" fmla="*/ 2423973 h 2423973"/>
                  <a:gd name="connsiteX1" fmla="*/ 1828266 w 1828310"/>
                  <a:gd name="connsiteY1" fmla="*/ 72873 h 2423973"/>
                  <a:gd name="connsiteX2" fmla="*/ 1825413 w 1828310"/>
                  <a:gd name="connsiteY2" fmla="*/ 654547 h 2423973"/>
                  <a:gd name="connsiteX3" fmla="*/ 0 w 1828310"/>
                  <a:gd name="connsiteY3" fmla="*/ 1861443 h 2423973"/>
                  <a:gd name="connsiteX4" fmla="*/ 1823072 w 1828310"/>
                  <a:gd name="connsiteY4" fmla="*/ 2423973 h 2423973"/>
                  <a:gd name="connsiteX0" fmla="*/ 1823072 w 1986663"/>
                  <a:gd name="connsiteY0" fmla="*/ 1803297 h 1810602"/>
                  <a:gd name="connsiteX1" fmla="*/ 1899574 w 1986663"/>
                  <a:gd name="connsiteY1" fmla="*/ 823781 h 1810602"/>
                  <a:gd name="connsiteX2" fmla="*/ 1825413 w 1986663"/>
                  <a:gd name="connsiteY2" fmla="*/ 33871 h 1810602"/>
                  <a:gd name="connsiteX3" fmla="*/ 0 w 1986663"/>
                  <a:gd name="connsiteY3" fmla="*/ 1240767 h 1810602"/>
                  <a:gd name="connsiteX4" fmla="*/ 1823072 w 1986663"/>
                  <a:gd name="connsiteY4" fmla="*/ 1803297 h 1810602"/>
                  <a:gd name="connsiteX0" fmla="*/ 1823072 w 2052275"/>
                  <a:gd name="connsiteY0" fmla="*/ 1769426 h 1811451"/>
                  <a:gd name="connsiteX1" fmla="*/ 1825413 w 2052275"/>
                  <a:gd name="connsiteY1" fmla="*/ 0 h 1811451"/>
                  <a:gd name="connsiteX2" fmla="*/ 0 w 2052275"/>
                  <a:gd name="connsiteY2" fmla="*/ 1206896 h 1811451"/>
                  <a:gd name="connsiteX3" fmla="*/ 1823072 w 2052275"/>
                  <a:gd name="connsiteY3" fmla="*/ 1769426 h 1811451"/>
                  <a:gd name="connsiteX0" fmla="*/ 1823072 w 1825413"/>
                  <a:gd name="connsiteY0" fmla="*/ 1769426 h 1811451"/>
                  <a:gd name="connsiteX1" fmla="*/ 1825413 w 1825413"/>
                  <a:gd name="connsiteY1" fmla="*/ 0 h 1811451"/>
                  <a:gd name="connsiteX2" fmla="*/ 0 w 1825413"/>
                  <a:gd name="connsiteY2" fmla="*/ 1206896 h 1811451"/>
                  <a:gd name="connsiteX3" fmla="*/ 1823072 w 1825413"/>
                  <a:gd name="connsiteY3" fmla="*/ 1769426 h 1811451"/>
                  <a:gd name="connsiteX0" fmla="*/ 1823072 w 1825413"/>
                  <a:gd name="connsiteY0" fmla="*/ 1769426 h 1769426"/>
                  <a:gd name="connsiteX1" fmla="*/ 1825413 w 1825413"/>
                  <a:gd name="connsiteY1" fmla="*/ 0 h 1769426"/>
                  <a:gd name="connsiteX2" fmla="*/ 0 w 1825413"/>
                  <a:gd name="connsiteY2" fmla="*/ 1206896 h 1769426"/>
                  <a:gd name="connsiteX3" fmla="*/ 1823072 w 1825413"/>
                  <a:gd name="connsiteY3" fmla="*/ 1769426 h 1769426"/>
                  <a:gd name="connsiteX0" fmla="*/ 1823072 w 1955347"/>
                  <a:gd name="connsiteY0" fmla="*/ 1764339 h 1806094"/>
                  <a:gd name="connsiteX1" fmla="*/ 1815189 w 1955347"/>
                  <a:gd name="connsiteY1" fmla="*/ 0 h 1806094"/>
                  <a:gd name="connsiteX2" fmla="*/ 0 w 1955347"/>
                  <a:gd name="connsiteY2" fmla="*/ 1201809 h 1806094"/>
                  <a:gd name="connsiteX3" fmla="*/ 1823072 w 1955347"/>
                  <a:gd name="connsiteY3" fmla="*/ 1764339 h 1806094"/>
                  <a:gd name="connsiteX0" fmla="*/ 1823072 w 1823072"/>
                  <a:gd name="connsiteY0" fmla="*/ 1764339 h 1806094"/>
                  <a:gd name="connsiteX1" fmla="*/ 1815189 w 1823072"/>
                  <a:gd name="connsiteY1" fmla="*/ 0 h 1806094"/>
                  <a:gd name="connsiteX2" fmla="*/ 0 w 1823072"/>
                  <a:gd name="connsiteY2" fmla="*/ 1201809 h 1806094"/>
                  <a:gd name="connsiteX3" fmla="*/ 1823072 w 1823072"/>
                  <a:gd name="connsiteY3" fmla="*/ 1764339 h 1806094"/>
                  <a:gd name="connsiteX0" fmla="*/ 1838409 w 1972560"/>
                  <a:gd name="connsiteY0" fmla="*/ 1764339 h 1803913"/>
                  <a:gd name="connsiteX1" fmla="*/ 1830526 w 1972560"/>
                  <a:gd name="connsiteY1" fmla="*/ 0 h 1803913"/>
                  <a:gd name="connsiteX2" fmla="*/ 0 w 1972560"/>
                  <a:gd name="connsiteY2" fmla="*/ 1181463 h 1803913"/>
                  <a:gd name="connsiteX3" fmla="*/ 1838409 w 1972560"/>
                  <a:gd name="connsiteY3" fmla="*/ 1764339 h 1803913"/>
                  <a:gd name="connsiteX0" fmla="*/ 1838409 w 1972560"/>
                  <a:gd name="connsiteY0" fmla="*/ 1764339 h 1764339"/>
                  <a:gd name="connsiteX1" fmla="*/ 1830526 w 1972560"/>
                  <a:gd name="connsiteY1" fmla="*/ 0 h 1764339"/>
                  <a:gd name="connsiteX2" fmla="*/ 0 w 1972560"/>
                  <a:gd name="connsiteY2" fmla="*/ 1181463 h 1764339"/>
                  <a:gd name="connsiteX3" fmla="*/ 1838409 w 1972560"/>
                  <a:gd name="connsiteY3" fmla="*/ 1764339 h 1764339"/>
                  <a:gd name="connsiteX0" fmla="*/ 1838409 w 1977699"/>
                  <a:gd name="connsiteY0" fmla="*/ 1779598 h 1820310"/>
                  <a:gd name="connsiteX1" fmla="*/ 1845864 w 1977699"/>
                  <a:gd name="connsiteY1" fmla="*/ 0 h 1820310"/>
                  <a:gd name="connsiteX2" fmla="*/ 0 w 1977699"/>
                  <a:gd name="connsiteY2" fmla="*/ 1196722 h 1820310"/>
                  <a:gd name="connsiteX3" fmla="*/ 1838409 w 1977699"/>
                  <a:gd name="connsiteY3" fmla="*/ 1779598 h 1820310"/>
                  <a:gd name="connsiteX0" fmla="*/ 1838409 w 1845864"/>
                  <a:gd name="connsiteY0" fmla="*/ 1779598 h 1820310"/>
                  <a:gd name="connsiteX1" fmla="*/ 1845864 w 1845864"/>
                  <a:gd name="connsiteY1" fmla="*/ 0 h 1820310"/>
                  <a:gd name="connsiteX2" fmla="*/ 0 w 1845864"/>
                  <a:gd name="connsiteY2" fmla="*/ 1196722 h 1820310"/>
                  <a:gd name="connsiteX3" fmla="*/ 1838409 w 1845864"/>
                  <a:gd name="connsiteY3" fmla="*/ 1779598 h 1820310"/>
                  <a:gd name="connsiteX0" fmla="*/ 1838409 w 1845864"/>
                  <a:gd name="connsiteY0" fmla="*/ 1779598 h 1779598"/>
                  <a:gd name="connsiteX1" fmla="*/ 1845864 w 1845864"/>
                  <a:gd name="connsiteY1" fmla="*/ 0 h 1779598"/>
                  <a:gd name="connsiteX2" fmla="*/ 0 w 1845864"/>
                  <a:gd name="connsiteY2" fmla="*/ 1196722 h 1779598"/>
                  <a:gd name="connsiteX3" fmla="*/ 1838409 w 1845864"/>
                  <a:gd name="connsiteY3" fmla="*/ 1779598 h 1779598"/>
                  <a:gd name="connsiteX0" fmla="*/ 1838409 w 1973871"/>
                  <a:gd name="connsiteY0" fmla="*/ 1749080 h 1788208"/>
                  <a:gd name="connsiteX1" fmla="*/ 1835639 w 1973871"/>
                  <a:gd name="connsiteY1" fmla="*/ 0 h 1788208"/>
                  <a:gd name="connsiteX2" fmla="*/ 0 w 1973871"/>
                  <a:gd name="connsiteY2" fmla="*/ 1166204 h 1788208"/>
                  <a:gd name="connsiteX3" fmla="*/ 1838409 w 1973871"/>
                  <a:gd name="connsiteY3" fmla="*/ 1749080 h 1788208"/>
                  <a:gd name="connsiteX0" fmla="*/ 1838409 w 1838409"/>
                  <a:gd name="connsiteY0" fmla="*/ 1749080 h 1788207"/>
                  <a:gd name="connsiteX1" fmla="*/ 1835639 w 1838409"/>
                  <a:gd name="connsiteY1" fmla="*/ 0 h 1788207"/>
                  <a:gd name="connsiteX2" fmla="*/ 0 w 1838409"/>
                  <a:gd name="connsiteY2" fmla="*/ 1166204 h 1788207"/>
                  <a:gd name="connsiteX3" fmla="*/ 1838409 w 1838409"/>
                  <a:gd name="connsiteY3" fmla="*/ 1749080 h 1788207"/>
                  <a:gd name="connsiteX0" fmla="*/ 1838409 w 1838409"/>
                  <a:gd name="connsiteY0" fmla="*/ 1749080 h 1749080"/>
                  <a:gd name="connsiteX1" fmla="*/ 1835639 w 1838409"/>
                  <a:gd name="connsiteY1" fmla="*/ 0 h 1749080"/>
                  <a:gd name="connsiteX2" fmla="*/ 0 w 1838409"/>
                  <a:gd name="connsiteY2" fmla="*/ 1166204 h 1749080"/>
                  <a:gd name="connsiteX3" fmla="*/ 1838409 w 1838409"/>
                  <a:gd name="connsiteY3" fmla="*/ 1749080 h 1749080"/>
                  <a:gd name="connsiteX0" fmla="*/ 2046389 w 2197256"/>
                  <a:gd name="connsiteY0" fmla="*/ 1749080 h 1782489"/>
                  <a:gd name="connsiteX1" fmla="*/ 2043619 w 2197256"/>
                  <a:gd name="connsiteY1" fmla="*/ 0 h 1782489"/>
                  <a:gd name="connsiteX2" fmla="*/ 0 w 2197256"/>
                  <a:gd name="connsiteY2" fmla="*/ 1097231 h 1782489"/>
                  <a:gd name="connsiteX3" fmla="*/ 2046389 w 2197256"/>
                  <a:gd name="connsiteY3" fmla="*/ 1749080 h 1782489"/>
                  <a:gd name="connsiteX0" fmla="*/ 2046389 w 2201937"/>
                  <a:gd name="connsiteY0" fmla="*/ 1969795 h 2014264"/>
                  <a:gd name="connsiteX1" fmla="*/ 2057484 w 2201937"/>
                  <a:gd name="connsiteY1" fmla="*/ 0 h 2014264"/>
                  <a:gd name="connsiteX2" fmla="*/ 0 w 2201937"/>
                  <a:gd name="connsiteY2" fmla="*/ 1317946 h 2014264"/>
                  <a:gd name="connsiteX3" fmla="*/ 2046389 w 2201937"/>
                  <a:gd name="connsiteY3" fmla="*/ 1969795 h 2014264"/>
                  <a:gd name="connsiteX0" fmla="*/ 2046389 w 2057484"/>
                  <a:gd name="connsiteY0" fmla="*/ 1969795 h 2014264"/>
                  <a:gd name="connsiteX1" fmla="*/ 2057484 w 2057484"/>
                  <a:gd name="connsiteY1" fmla="*/ 0 h 2014264"/>
                  <a:gd name="connsiteX2" fmla="*/ 0 w 2057484"/>
                  <a:gd name="connsiteY2" fmla="*/ 1317946 h 2014264"/>
                  <a:gd name="connsiteX3" fmla="*/ 2046389 w 2057484"/>
                  <a:gd name="connsiteY3" fmla="*/ 1969795 h 2014264"/>
                  <a:gd name="connsiteX0" fmla="*/ 2046389 w 2057484"/>
                  <a:gd name="connsiteY0" fmla="*/ 1969795 h 1969795"/>
                  <a:gd name="connsiteX1" fmla="*/ 2057484 w 2057484"/>
                  <a:gd name="connsiteY1" fmla="*/ 0 h 1969795"/>
                  <a:gd name="connsiteX2" fmla="*/ 0 w 2057484"/>
                  <a:gd name="connsiteY2" fmla="*/ 1317946 h 1969795"/>
                  <a:gd name="connsiteX3" fmla="*/ 2046389 w 2057484"/>
                  <a:gd name="connsiteY3" fmla="*/ 1969795 h 1969795"/>
                  <a:gd name="connsiteX0" fmla="*/ 2046389 w 2196049"/>
                  <a:gd name="connsiteY0" fmla="*/ 2022505 h 2069730"/>
                  <a:gd name="connsiteX1" fmla="*/ 2043035 w 2196049"/>
                  <a:gd name="connsiteY1" fmla="*/ 0 h 2069730"/>
                  <a:gd name="connsiteX2" fmla="*/ 0 w 2196049"/>
                  <a:gd name="connsiteY2" fmla="*/ 1370656 h 2069730"/>
                  <a:gd name="connsiteX3" fmla="*/ 2046389 w 2196049"/>
                  <a:gd name="connsiteY3" fmla="*/ 2022505 h 2069730"/>
                  <a:gd name="connsiteX0" fmla="*/ 2046389 w 2046389"/>
                  <a:gd name="connsiteY0" fmla="*/ 2022505 h 2069730"/>
                  <a:gd name="connsiteX1" fmla="*/ 2043035 w 2046389"/>
                  <a:gd name="connsiteY1" fmla="*/ 0 h 2069730"/>
                  <a:gd name="connsiteX2" fmla="*/ 0 w 2046389"/>
                  <a:gd name="connsiteY2" fmla="*/ 1370656 h 2069730"/>
                  <a:gd name="connsiteX3" fmla="*/ 2046389 w 2046389"/>
                  <a:gd name="connsiteY3" fmla="*/ 2022505 h 2069730"/>
                  <a:gd name="connsiteX0" fmla="*/ 2046389 w 2046389"/>
                  <a:gd name="connsiteY0" fmla="*/ 2022505 h 2022505"/>
                  <a:gd name="connsiteX1" fmla="*/ 2043035 w 2046389"/>
                  <a:gd name="connsiteY1" fmla="*/ 0 h 2022505"/>
                  <a:gd name="connsiteX2" fmla="*/ 0 w 2046389"/>
                  <a:gd name="connsiteY2" fmla="*/ 1370656 h 2022505"/>
                  <a:gd name="connsiteX3" fmla="*/ 2046389 w 2046389"/>
                  <a:gd name="connsiteY3" fmla="*/ 2022505 h 2022505"/>
                  <a:gd name="connsiteX0" fmla="*/ 2031940 w 2181586"/>
                  <a:gd name="connsiteY0" fmla="*/ 2022505 h 2069730"/>
                  <a:gd name="connsiteX1" fmla="*/ 2028586 w 2181586"/>
                  <a:gd name="connsiteY1" fmla="*/ 0 h 2069730"/>
                  <a:gd name="connsiteX2" fmla="*/ 0 w 2181586"/>
                  <a:gd name="connsiteY2" fmla="*/ 1370656 h 2069730"/>
                  <a:gd name="connsiteX3" fmla="*/ 2031940 w 2181586"/>
                  <a:gd name="connsiteY3" fmla="*/ 2022505 h 2069730"/>
                  <a:gd name="connsiteX0" fmla="*/ 2031940 w 2181587"/>
                  <a:gd name="connsiteY0" fmla="*/ 2022505 h 2022505"/>
                  <a:gd name="connsiteX1" fmla="*/ 2028586 w 2181587"/>
                  <a:gd name="connsiteY1" fmla="*/ 0 h 2022505"/>
                  <a:gd name="connsiteX2" fmla="*/ 0 w 2181587"/>
                  <a:gd name="connsiteY2" fmla="*/ 1370656 h 2022505"/>
                  <a:gd name="connsiteX3" fmla="*/ 2031940 w 2181587"/>
                  <a:gd name="connsiteY3" fmla="*/ 2022505 h 2022505"/>
                  <a:gd name="connsiteX0" fmla="*/ 2031940 w 2184817"/>
                  <a:gd name="connsiteY0" fmla="*/ 2036881 h 2084863"/>
                  <a:gd name="connsiteX1" fmla="*/ 2038219 w 2184817"/>
                  <a:gd name="connsiteY1" fmla="*/ 0 h 2084863"/>
                  <a:gd name="connsiteX2" fmla="*/ 0 w 2184817"/>
                  <a:gd name="connsiteY2" fmla="*/ 1385032 h 2084863"/>
                  <a:gd name="connsiteX3" fmla="*/ 2031940 w 2184817"/>
                  <a:gd name="connsiteY3" fmla="*/ 2036881 h 2084863"/>
                  <a:gd name="connsiteX0" fmla="*/ 2031940 w 2038219"/>
                  <a:gd name="connsiteY0" fmla="*/ 2036881 h 2084864"/>
                  <a:gd name="connsiteX1" fmla="*/ 2038219 w 2038219"/>
                  <a:gd name="connsiteY1" fmla="*/ 0 h 2084864"/>
                  <a:gd name="connsiteX2" fmla="*/ 0 w 2038219"/>
                  <a:gd name="connsiteY2" fmla="*/ 1385032 h 2084864"/>
                  <a:gd name="connsiteX3" fmla="*/ 2031940 w 2038219"/>
                  <a:gd name="connsiteY3" fmla="*/ 2036881 h 2084864"/>
                  <a:gd name="connsiteX0" fmla="*/ 2031940 w 2038219"/>
                  <a:gd name="connsiteY0" fmla="*/ 2036881 h 2036881"/>
                  <a:gd name="connsiteX1" fmla="*/ 2038219 w 2038219"/>
                  <a:gd name="connsiteY1" fmla="*/ 0 h 2036881"/>
                  <a:gd name="connsiteX2" fmla="*/ 0 w 2038219"/>
                  <a:gd name="connsiteY2" fmla="*/ 1385032 h 2036881"/>
                  <a:gd name="connsiteX3" fmla="*/ 2031940 w 2038219"/>
                  <a:gd name="connsiteY3" fmla="*/ 2036881 h 2036881"/>
                  <a:gd name="connsiteX0" fmla="*/ 2042280 w 2195197"/>
                  <a:gd name="connsiteY0" fmla="*/ 2036881 h 2086777"/>
                  <a:gd name="connsiteX1" fmla="*/ 2048559 w 2195197"/>
                  <a:gd name="connsiteY1" fmla="*/ 0 h 2086777"/>
                  <a:gd name="connsiteX2" fmla="*/ 0 w 2195197"/>
                  <a:gd name="connsiteY2" fmla="*/ 1405607 h 2086777"/>
                  <a:gd name="connsiteX3" fmla="*/ 2042280 w 2195197"/>
                  <a:gd name="connsiteY3" fmla="*/ 2036881 h 2086777"/>
                  <a:gd name="connsiteX0" fmla="*/ 2042280 w 2195197"/>
                  <a:gd name="connsiteY0" fmla="*/ 2036881 h 2036881"/>
                  <a:gd name="connsiteX1" fmla="*/ 2048559 w 2195197"/>
                  <a:gd name="connsiteY1" fmla="*/ 0 h 2036881"/>
                  <a:gd name="connsiteX2" fmla="*/ 0 w 2195197"/>
                  <a:gd name="connsiteY2" fmla="*/ 1405607 h 2036881"/>
                  <a:gd name="connsiteX3" fmla="*/ 2042280 w 2195197"/>
                  <a:gd name="connsiteY3" fmla="*/ 2036881 h 2036881"/>
                  <a:gd name="connsiteX0" fmla="*/ 2042280 w 2048559"/>
                  <a:gd name="connsiteY0" fmla="*/ 2036881 h 2036881"/>
                  <a:gd name="connsiteX1" fmla="*/ 2048559 w 2048559"/>
                  <a:gd name="connsiteY1" fmla="*/ 0 h 2036881"/>
                  <a:gd name="connsiteX2" fmla="*/ 0 w 2048559"/>
                  <a:gd name="connsiteY2" fmla="*/ 1405607 h 2036881"/>
                  <a:gd name="connsiteX3" fmla="*/ 2042280 w 2048559"/>
                  <a:gd name="connsiteY3" fmla="*/ 2036881 h 2036881"/>
                  <a:gd name="connsiteX0" fmla="*/ 2042280 w 2195197"/>
                  <a:gd name="connsiteY0" fmla="*/ 2062600 h 2113884"/>
                  <a:gd name="connsiteX1" fmla="*/ 2048559 w 2195197"/>
                  <a:gd name="connsiteY1" fmla="*/ 0 h 2113884"/>
                  <a:gd name="connsiteX2" fmla="*/ 0 w 2195197"/>
                  <a:gd name="connsiteY2" fmla="*/ 1431326 h 2113884"/>
                  <a:gd name="connsiteX3" fmla="*/ 2042280 w 2195197"/>
                  <a:gd name="connsiteY3" fmla="*/ 2062600 h 2113884"/>
                  <a:gd name="connsiteX0" fmla="*/ 2042280 w 2191754"/>
                  <a:gd name="connsiteY0" fmla="*/ 2134612 h 2189824"/>
                  <a:gd name="connsiteX1" fmla="*/ 2038218 w 2191754"/>
                  <a:gd name="connsiteY1" fmla="*/ 0 h 2189824"/>
                  <a:gd name="connsiteX2" fmla="*/ 0 w 2191754"/>
                  <a:gd name="connsiteY2" fmla="*/ 1503338 h 2189824"/>
                  <a:gd name="connsiteX3" fmla="*/ 2042280 w 2191754"/>
                  <a:gd name="connsiteY3" fmla="*/ 2134612 h 2189824"/>
                  <a:gd name="connsiteX0" fmla="*/ 2042280 w 2191754"/>
                  <a:gd name="connsiteY0" fmla="*/ 2114037 h 2168120"/>
                  <a:gd name="connsiteX1" fmla="*/ 2038218 w 2191754"/>
                  <a:gd name="connsiteY1" fmla="*/ 0 h 2168120"/>
                  <a:gd name="connsiteX2" fmla="*/ 0 w 2191754"/>
                  <a:gd name="connsiteY2" fmla="*/ 1482763 h 2168120"/>
                  <a:gd name="connsiteX3" fmla="*/ 2042280 w 2191754"/>
                  <a:gd name="connsiteY3" fmla="*/ 2114037 h 2168120"/>
                  <a:gd name="connsiteX0" fmla="*/ 2042280 w 2042280"/>
                  <a:gd name="connsiteY0" fmla="*/ 2114037 h 2168120"/>
                  <a:gd name="connsiteX1" fmla="*/ 2038218 w 2042280"/>
                  <a:gd name="connsiteY1" fmla="*/ 0 h 2168120"/>
                  <a:gd name="connsiteX2" fmla="*/ 0 w 2042280"/>
                  <a:gd name="connsiteY2" fmla="*/ 1482763 h 2168120"/>
                  <a:gd name="connsiteX3" fmla="*/ 2042280 w 2042280"/>
                  <a:gd name="connsiteY3" fmla="*/ 2114037 h 2168120"/>
                  <a:gd name="connsiteX0" fmla="*/ 2042280 w 2042280"/>
                  <a:gd name="connsiteY0" fmla="*/ 2114037 h 2114037"/>
                  <a:gd name="connsiteX1" fmla="*/ 2038218 w 2042280"/>
                  <a:gd name="connsiteY1" fmla="*/ 0 h 2114037"/>
                  <a:gd name="connsiteX2" fmla="*/ 0 w 2042280"/>
                  <a:gd name="connsiteY2" fmla="*/ 1482763 h 2114037"/>
                  <a:gd name="connsiteX3" fmla="*/ 2042280 w 2042280"/>
                  <a:gd name="connsiteY3" fmla="*/ 2114037 h 2114037"/>
                  <a:gd name="connsiteX0" fmla="*/ 2037110 w 2186957"/>
                  <a:gd name="connsiteY0" fmla="*/ 2114037 h 2166629"/>
                  <a:gd name="connsiteX1" fmla="*/ 2033048 w 2186957"/>
                  <a:gd name="connsiteY1" fmla="*/ 0 h 2166629"/>
                  <a:gd name="connsiteX2" fmla="*/ 0 w 2186957"/>
                  <a:gd name="connsiteY2" fmla="*/ 1467331 h 2166629"/>
                  <a:gd name="connsiteX3" fmla="*/ 2037110 w 2186957"/>
                  <a:gd name="connsiteY3" fmla="*/ 2114037 h 2166629"/>
                  <a:gd name="connsiteX0" fmla="*/ 2037110 w 2186957"/>
                  <a:gd name="connsiteY0" fmla="*/ 2114037 h 2114037"/>
                  <a:gd name="connsiteX1" fmla="*/ 2033048 w 2186957"/>
                  <a:gd name="connsiteY1" fmla="*/ 0 h 2114037"/>
                  <a:gd name="connsiteX2" fmla="*/ 0 w 2186957"/>
                  <a:gd name="connsiteY2" fmla="*/ 1467331 h 2114037"/>
                  <a:gd name="connsiteX3" fmla="*/ 2037110 w 2186957"/>
                  <a:gd name="connsiteY3" fmla="*/ 2114037 h 2114037"/>
                  <a:gd name="connsiteX0" fmla="*/ 2037110 w 2192192"/>
                  <a:gd name="connsiteY0" fmla="*/ 2119181 h 2172051"/>
                  <a:gd name="connsiteX1" fmla="*/ 2048558 w 2192192"/>
                  <a:gd name="connsiteY1" fmla="*/ 0 h 2172051"/>
                  <a:gd name="connsiteX2" fmla="*/ 0 w 2192192"/>
                  <a:gd name="connsiteY2" fmla="*/ 1472475 h 2172051"/>
                  <a:gd name="connsiteX3" fmla="*/ 2037110 w 2192192"/>
                  <a:gd name="connsiteY3" fmla="*/ 2119181 h 2172051"/>
                  <a:gd name="connsiteX0" fmla="*/ 2037110 w 2048558"/>
                  <a:gd name="connsiteY0" fmla="*/ 2119181 h 2172051"/>
                  <a:gd name="connsiteX1" fmla="*/ 2048558 w 2048558"/>
                  <a:gd name="connsiteY1" fmla="*/ 0 h 2172051"/>
                  <a:gd name="connsiteX2" fmla="*/ 0 w 2048558"/>
                  <a:gd name="connsiteY2" fmla="*/ 1472475 h 2172051"/>
                  <a:gd name="connsiteX3" fmla="*/ 2037110 w 2048558"/>
                  <a:gd name="connsiteY3" fmla="*/ 2119181 h 2172051"/>
                  <a:gd name="connsiteX0" fmla="*/ 2037110 w 2048558"/>
                  <a:gd name="connsiteY0" fmla="*/ 2119181 h 2119181"/>
                  <a:gd name="connsiteX1" fmla="*/ 2048558 w 2048558"/>
                  <a:gd name="connsiteY1" fmla="*/ 0 h 2119181"/>
                  <a:gd name="connsiteX2" fmla="*/ 0 w 2048558"/>
                  <a:gd name="connsiteY2" fmla="*/ 1472475 h 2119181"/>
                  <a:gd name="connsiteX3" fmla="*/ 2037110 w 2048558"/>
                  <a:gd name="connsiteY3" fmla="*/ 2119181 h 2119181"/>
                  <a:gd name="connsiteX0" fmla="*/ 2037110 w 2189709"/>
                  <a:gd name="connsiteY0" fmla="*/ 2104497 h 2156573"/>
                  <a:gd name="connsiteX1" fmla="*/ 2043637 w 2189709"/>
                  <a:gd name="connsiteY1" fmla="*/ 0 h 2156573"/>
                  <a:gd name="connsiteX2" fmla="*/ 0 w 2189709"/>
                  <a:gd name="connsiteY2" fmla="*/ 1457791 h 2156573"/>
                  <a:gd name="connsiteX3" fmla="*/ 2037110 w 2189709"/>
                  <a:gd name="connsiteY3" fmla="*/ 2104497 h 2156573"/>
                  <a:gd name="connsiteX0" fmla="*/ 2037110 w 2043637"/>
                  <a:gd name="connsiteY0" fmla="*/ 2104497 h 2156573"/>
                  <a:gd name="connsiteX1" fmla="*/ 2043637 w 2043637"/>
                  <a:gd name="connsiteY1" fmla="*/ 0 h 2156573"/>
                  <a:gd name="connsiteX2" fmla="*/ 0 w 2043637"/>
                  <a:gd name="connsiteY2" fmla="*/ 1457791 h 2156573"/>
                  <a:gd name="connsiteX3" fmla="*/ 2037110 w 2043637"/>
                  <a:gd name="connsiteY3" fmla="*/ 2104497 h 2156573"/>
                  <a:gd name="connsiteX0" fmla="*/ 2037110 w 2043637"/>
                  <a:gd name="connsiteY0" fmla="*/ 2104497 h 2104497"/>
                  <a:gd name="connsiteX1" fmla="*/ 2043637 w 2043637"/>
                  <a:gd name="connsiteY1" fmla="*/ 0 h 2104497"/>
                  <a:gd name="connsiteX2" fmla="*/ 0 w 2043637"/>
                  <a:gd name="connsiteY2" fmla="*/ 1457791 h 2104497"/>
                  <a:gd name="connsiteX3" fmla="*/ 2037110 w 2043637"/>
                  <a:gd name="connsiteY3" fmla="*/ 2104497 h 2104497"/>
                  <a:gd name="connsiteX0" fmla="*/ 2047475 w 2047846"/>
                  <a:gd name="connsiteY0" fmla="*/ 1945040 h 1945040"/>
                  <a:gd name="connsiteX1" fmla="*/ 2043637 w 2047846"/>
                  <a:gd name="connsiteY1" fmla="*/ 0 h 1945040"/>
                  <a:gd name="connsiteX2" fmla="*/ 0 w 2047846"/>
                  <a:gd name="connsiteY2" fmla="*/ 1457791 h 1945040"/>
                  <a:gd name="connsiteX3" fmla="*/ 2047475 w 2047846"/>
                  <a:gd name="connsiteY3" fmla="*/ 1945040 h 1945040"/>
                  <a:gd name="connsiteX0" fmla="*/ 2078569 w 2230786"/>
                  <a:gd name="connsiteY0" fmla="*/ 1945040 h 2008829"/>
                  <a:gd name="connsiteX1" fmla="*/ 2074731 w 2230786"/>
                  <a:gd name="connsiteY1" fmla="*/ 0 h 2008829"/>
                  <a:gd name="connsiteX2" fmla="*/ 0 w 2230786"/>
                  <a:gd name="connsiteY2" fmla="*/ 1493798 h 2008829"/>
                  <a:gd name="connsiteX3" fmla="*/ 2078569 w 2230786"/>
                  <a:gd name="connsiteY3" fmla="*/ 1945040 h 2008829"/>
                  <a:gd name="connsiteX0" fmla="*/ 2078569 w 2230786"/>
                  <a:gd name="connsiteY0" fmla="*/ 1945040 h 1945040"/>
                  <a:gd name="connsiteX1" fmla="*/ 2074731 w 2230786"/>
                  <a:gd name="connsiteY1" fmla="*/ 0 h 1945040"/>
                  <a:gd name="connsiteX2" fmla="*/ 0 w 2230786"/>
                  <a:gd name="connsiteY2" fmla="*/ 1493798 h 1945040"/>
                  <a:gd name="connsiteX3" fmla="*/ 2078569 w 2230786"/>
                  <a:gd name="connsiteY3" fmla="*/ 1945040 h 1945040"/>
                  <a:gd name="connsiteX0" fmla="*/ 2078569 w 2078569"/>
                  <a:gd name="connsiteY0" fmla="*/ 1945040 h 1945040"/>
                  <a:gd name="connsiteX1" fmla="*/ 2074731 w 2078569"/>
                  <a:gd name="connsiteY1" fmla="*/ 0 h 1945040"/>
                  <a:gd name="connsiteX2" fmla="*/ 0 w 2078569"/>
                  <a:gd name="connsiteY2" fmla="*/ 1493798 h 1945040"/>
                  <a:gd name="connsiteX3" fmla="*/ 2078569 w 2078569"/>
                  <a:gd name="connsiteY3" fmla="*/ 1945040 h 1945040"/>
                  <a:gd name="connsiteX0" fmla="*/ 2063022 w 2214846"/>
                  <a:gd name="connsiteY0" fmla="*/ 1945040 h 2007006"/>
                  <a:gd name="connsiteX1" fmla="*/ 2059184 w 2214846"/>
                  <a:gd name="connsiteY1" fmla="*/ 0 h 2007006"/>
                  <a:gd name="connsiteX2" fmla="*/ 0 w 2214846"/>
                  <a:gd name="connsiteY2" fmla="*/ 1478367 h 2007006"/>
                  <a:gd name="connsiteX3" fmla="*/ 2063022 w 2214846"/>
                  <a:gd name="connsiteY3" fmla="*/ 1945040 h 2007006"/>
                  <a:gd name="connsiteX0" fmla="*/ 2063022 w 2214846"/>
                  <a:gd name="connsiteY0" fmla="*/ 1945040 h 1945040"/>
                  <a:gd name="connsiteX1" fmla="*/ 2059184 w 2214846"/>
                  <a:gd name="connsiteY1" fmla="*/ 0 h 1945040"/>
                  <a:gd name="connsiteX2" fmla="*/ 0 w 2214846"/>
                  <a:gd name="connsiteY2" fmla="*/ 1478367 h 1945040"/>
                  <a:gd name="connsiteX3" fmla="*/ 2063022 w 2214846"/>
                  <a:gd name="connsiteY3" fmla="*/ 1945040 h 1945040"/>
                  <a:gd name="connsiteX0" fmla="*/ 2063022 w 2063022"/>
                  <a:gd name="connsiteY0" fmla="*/ 1945040 h 1945040"/>
                  <a:gd name="connsiteX1" fmla="*/ 2059184 w 2063022"/>
                  <a:gd name="connsiteY1" fmla="*/ 0 h 1945040"/>
                  <a:gd name="connsiteX2" fmla="*/ 0 w 2063022"/>
                  <a:gd name="connsiteY2" fmla="*/ 1478367 h 1945040"/>
                  <a:gd name="connsiteX3" fmla="*/ 2063022 w 2063022"/>
                  <a:gd name="connsiteY3" fmla="*/ 1945040 h 1945040"/>
                  <a:gd name="connsiteX0" fmla="*/ 2057840 w 2209280"/>
                  <a:gd name="connsiteY0" fmla="*/ 1945040 h 2008216"/>
                  <a:gd name="connsiteX1" fmla="*/ 2054002 w 2209280"/>
                  <a:gd name="connsiteY1" fmla="*/ 0 h 2008216"/>
                  <a:gd name="connsiteX2" fmla="*/ 0 w 2209280"/>
                  <a:gd name="connsiteY2" fmla="*/ 1488654 h 2008216"/>
                  <a:gd name="connsiteX3" fmla="*/ 2057840 w 2209280"/>
                  <a:gd name="connsiteY3" fmla="*/ 1945040 h 2008216"/>
                  <a:gd name="connsiteX0" fmla="*/ 2057840 w 2209281"/>
                  <a:gd name="connsiteY0" fmla="*/ 1909035 h 1975410"/>
                  <a:gd name="connsiteX1" fmla="*/ 2054002 w 2209281"/>
                  <a:gd name="connsiteY1" fmla="*/ 0 h 1975410"/>
                  <a:gd name="connsiteX2" fmla="*/ 0 w 2209281"/>
                  <a:gd name="connsiteY2" fmla="*/ 1488654 h 1975410"/>
                  <a:gd name="connsiteX3" fmla="*/ 2057840 w 2209281"/>
                  <a:gd name="connsiteY3" fmla="*/ 1909035 h 1975410"/>
                  <a:gd name="connsiteX0" fmla="*/ 2057840 w 2209281"/>
                  <a:gd name="connsiteY0" fmla="*/ 1909035 h 1975410"/>
                  <a:gd name="connsiteX1" fmla="*/ 2054002 w 2209281"/>
                  <a:gd name="connsiteY1" fmla="*/ 0 h 1975410"/>
                  <a:gd name="connsiteX2" fmla="*/ 0 w 2209281"/>
                  <a:gd name="connsiteY2" fmla="*/ 1488654 h 1975410"/>
                  <a:gd name="connsiteX3" fmla="*/ 2057840 w 2209281"/>
                  <a:gd name="connsiteY3" fmla="*/ 1909035 h 1975410"/>
                  <a:gd name="connsiteX0" fmla="*/ 2057840 w 2209281"/>
                  <a:gd name="connsiteY0" fmla="*/ 1909035 h 1909035"/>
                  <a:gd name="connsiteX1" fmla="*/ 2054002 w 2209281"/>
                  <a:gd name="connsiteY1" fmla="*/ 0 h 1909035"/>
                  <a:gd name="connsiteX2" fmla="*/ 0 w 2209281"/>
                  <a:gd name="connsiteY2" fmla="*/ 1488654 h 1909035"/>
                  <a:gd name="connsiteX3" fmla="*/ 2057840 w 2209281"/>
                  <a:gd name="connsiteY3" fmla="*/ 1909035 h 1909035"/>
                  <a:gd name="connsiteX0" fmla="*/ 2057840 w 2057840"/>
                  <a:gd name="connsiteY0" fmla="*/ 1909035 h 1909035"/>
                  <a:gd name="connsiteX1" fmla="*/ 2054002 w 2057840"/>
                  <a:gd name="connsiteY1" fmla="*/ 0 h 1909035"/>
                  <a:gd name="connsiteX2" fmla="*/ 0 w 2057840"/>
                  <a:gd name="connsiteY2" fmla="*/ 1488654 h 1909035"/>
                  <a:gd name="connsiteX3" fmla="*/ 2057840 w 2057840"/>
                  <a:gd name="connsiteY3" fmla="*/ 1909035 h 1909035"/>
                  <a:gd name="connsiteX0" fmla="*/ 2057840 w 2209281"/>
                  <a:gd name="connsiteY0" fmla="*/ 1798677 h 1857297"/>
                  <a:gd name="connsiteX1" fmla="*/ 2054002 w 2209281"/>
                  <a:gd name="connsiteY1" fmla="*/ 0 h 1857297"/>
                  <a:gd name="connsiteX2" fmla="*/ 0 w 2209281"/>
                  <a:gd name="connsiteY2" fmla="*/ 1378296 h 1857297"/>
                  <a:gd name="connsiteX3" fmla="*/ 2057840 w 2209281"/>
                  <a:gd name="connsiteY3" fmla="*/ 1798677 h 1857297"/>
                  <a:gd name="connsiteX0" fmla="*/ 2057840 w 2057840"/>
                  <a:gd name="connsiteY0" fmla="*/ 1798677 h 1857297"/>
                  <a:gd name="connsiteX1" fmla="*/ 2054002 w 2057840"/>
                  <a:gd name="connsiteY1" fmla="*/ 0 h 1857297"/>
                  <a:gd name="connsiteX2" fmla="*/ 0 w 2057840"/>
                  <a:gd name="connsiteY2" fmla="*/ 1378296 h 1857297"/>
                  <a:gd name="connsiteX3" fmla="*/ 2057840 w 2057840"/>
                  <a:gd name="connsiteY3" fmla="*/ 1798677 h 1857297"/>
                  <a:gd name="connsiteX0" fmla="*/ 2057840 w 2057840"/>
                  <a:gd name="connsiteY0" fmla="*/ 1798677 h 1798677"/>
                  <a:gd name="connsiteX1" fmla="*/ 2054002 w 2057840"/>
                  <a:gd name="connsiteY1" fmla="*/ 0 h 1798677"/>
                  <a:gd name="connsiteX2" fmla="*/ 0 w 2057840"/>
                  <a:gd name="connsiteY2" fmla="*/ 1378296 h 1798677"/>
                  <a:gd name="connsiteX3" fmla="*/ 2057840 w 2057840"/>
                  <a:gd name="connsiteY3" fmla="*/ 1798677 h 1798677"/>
                  <a:gd name="connsiteX0" fmla="*/ 2057840 w 2057840"/>
                  <a:gd name="connsiteY0" fmla="*/ 1789193 h 1789193"/>
                  <a:gd name="connsiteX1" fmla="*/ 2057187 w 2057840"/>
                  <a:gd name="connsiteY1" fmla="*/ 0 h 1789193"/>
                  <a:gd name="connsiteX2" fmla="*/ 0 w 2057840"/>
                  <a:gd name="connsiteY2" fmla="*/ 1368812 h 1789193"/>
                  <a:gd name="connsiteX3" fmla="*/ 2057840 w 2057840"/>
                  <a:gd name="connsiteY3" fmla="*/ 1789193 h 1789193"/>
                  <a:gd name="connsiteX0" fmla="*/ 2061025 w 2061025"/>
                  <a:gd name="connsiteY0" fmla="*/ 1792354 h 1792354"/>
                  <a:gd name="connsiteX1" fmla="*/ 2057187 w 2061025"/>
                  <a:gd name="connsiteY1" fmla="*/ 0 h 1792354"/>
                  <a:gd name="connsiteX2" fmla="*/ 0 w 2061025"/>
                  <a:gd name="connsiteY2" fmla="*/ 1368812 h 1792354"/>
                  <a:gd name="connsiteX3" fmla="*/ 2061025 w 2061025"/>
                  <a:gd name="connsiteY3" fmla="*/ 1792354 h 1792354"/>
                  <a:gd name="connsiteX0" fmla="*/ 2061025 w 2073191"/>
                  <a:gd name="connsiteY0" fmla="*/ 1817644 h 1817644"/>
                  <a:gd name="connsiteX1" fmla="*/ 2073112 w 2073191"/>
                  <a:gd name="connsiteY1" fmla="*/ 0 h 1817644"/>
                  <a:gd name="connsiteX2" fmla="*/ 0 w 2073191"/>
                  <a:gd name="connsiteY2" fmla="*/ 1394102 h 1817644"/>
                  <a:gd name="connsiteX3" fmla="*/ 2061025 w 2073191"/>
                  <a:gd name="connsiteY3" fmla="*/ 1817644 h 1817644"/>
                  <a:gd name="connsiteX0" fmla="*/ 2067396 w 2073246"/>
                  <a:gd name="connsiteY0" fmla="*/ 1827128 h 1827128"/>
                  <a:gd name="connsiteX1" fmla="*/ 2073112 w 2073246"/>
                  <a:gd name="connsiteY1" fmla="*/ 0 h 1827128"/>
                  <a:gd name="connsiteX2" fmla="*/ 0 w 2073246"/>
                  <a:gd name="connsiteY2" fmla="*/ 1394102 h 1827128"/>
                  <a:gd name="connsiteX3" fmla="*/ 2067396 w 2073246"/>
                  <a:gd name="connsiteY3" fmla="*/ 1827128 h 182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3246" h="1827128">
                    <a:moveTo>
                      <a:pt x="2067396" y="1827128"/>
                    </a:moveTo>
                    <a:cubicBezTo>
                      <a:pt x="2066117" y="1227569"/>
                      <a:pt x="2074391" y="599559"/>
                      <a:pt x="2073112" y="0"/>
                    </a:cubicBezTo>
                    <a:lnTo>
                      <a:pt x="0" y="1394102"/>
                    </a:lnTo>
                    <a:lnTo>
                      <a:pt x="2067396" y="1827128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044C72"/>
                  </a:gs>
                  <a:gs pos="73000">
                    <a:srgbClr val="054463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2B9BDA1C-F084-4642-9AD6-1DD3D1AEEFEB}"/>
                  </a:ext>
                </a:extLst>
              </p:cNvPr>
              <p:cNvSpPr/>
              <p:nvPr userDrawn="1"/>
            </p:nvSpPr>
            <p:spPr>
              <a:xfrm>
                <a:off x="11302145" y="5603133"/>
                <a:ext cx="913472" cy="128123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2000309"/>
                  <a:gd name="connsiteY0" fmla="*/ 3005241 h 3005241"/>
                  <a:gd name="connsiteX1" fmla="*/ 1861926 w 2000309"/>
                  <a:gd name="connsiteY1" fmla="*/ 1 h 3005241"/>
                  <a:gd name="connsiteX2" fmla="*/ 1863711 w 2000309"/>
                  <a:gd name="connsiteY2" fmla="*/ 2995436 h 3005241"/>
                  <a:gd name="connsiteX3" fmla="*/ 0 w 2000309"/>
                  <a:gd name="connsiteY3" fmla="*/ 3005241 h 3005241"/>
                  <a:gd name="connsiteX0" fmla="*/ 0 w 1017410"/>
                  <a:gd name="connsiteY0" fmla="*/ 2985009 h 2995436"/>
                  <a:gd name="connsiteX1" fmla="*/ 946812 w 1017410"/>
                  <a:gd name="connsiteY1" fmla="*/ 1 h 2995436"/>
                  <a:gd name="connsiteX2" fmla="*/ 948597 w 1017410"/>
                  <a:gd name="connsiteY2" fmla="*/ 2995436 h 2995436"/>
                  <a:gd name="connsiteX3" fmla="*/ 0 w 1017410"/>
                  <a:gd name="connsiteY3" fmla="*/ 2985009 h 2995436"/>
                  <a:gd name="connsiteX0" fmla="*/ 0 w 1065356"/>
                  <a:gd name="connsiteY0" fmla="*/ 1275398 h 1285825"/>
                  <a:gd name="connsiteX1" fmla="*/ 1007820 w 1065356"/>
                  <a:gd name="connsiteY1" fmla="*/ 9 h 1285825"/>
                  <a:gd name="connsiteX2" fmla="*/ 948597 w 1065356"/>
                  <a:gd name="connsiteY2" fmla="*/ 1285825 h 1285825"/>
                  <a:gd name="connsiteX3" fmla="*/ 0 w 1065356"/>
                  <a:gd name="connsiteY3" fmla="*/ 1275398 h 1285825"/>
                  <a:gd name="connsiteX0" fmla="*/ 0 w 982871"/>
                  <a:gd name="connsiteY0" fmla="*/ 1275398 h 1285825"/>
                  <a:gd name="connsiteX1" fmla="*/ 895973 w 982871"/>
                  <a:gd name="connsiteY1" fmla="*/ 9 h 1285825"/>
                  <a:gd name="connsiteX2" fmla="*/ 948597 w 982871"/>
                  <a:gd name="connsiteY2" fmla="*/ 1285825 h 1285825"/>
                  <a:gd name="connsiteX3" fmla="*/ 0 w 982871"/>
                  <a:gd name="connsiteY3" fmla="*/ 1275398 h 1285825"/>
                  <a:gd name="connsiteX0" fmla="*/ 0 w 982871"/>
                  <a:gd name="connsiteY0" fmla="*/ 1275389 h 1285816"/>
                  <a:gd name="connsiteX1" fmla="*/ 895973 w 982871"/>
                  <a:gd name="connsiteY1" fmla="*/ 0 h 1285816"/>
                  <a:gd name="connsiteX2" fmla="*/ 948597 w 982871"/>
                  <a:gd name="connsiteY2" fmla="*/ 1285816 h 1285816"/>
                  <a:gd name="connsiteX3" fmla="*/ 0 w 982871"/>
                  <a:gd name="connsiteY3" fmla="*/ 1275389 h 1285816"/>
                  <a:gd name="connsiteX0" fmla="*/ 0 w 948597"/>
                  <a:gd name="connsiteY0" fmla="*/ 1275389 h 1285816"/>
                  <a:gd name="connsiteX1" fmla="*/ 895973 w 948597"/>
                  <a:gd name="connsiteY1" fmla="*/ 0 h 1285816"/>
                  <a:gd name="connsiteX2" fmla="*/ 948597 w 948597"/>
                  <a:gd name="connsiteY2" fmla="*/ 1285816 h 1285816"/>
                  <a:gd name="connsiteX3" fmla="*/ 0 w 948597"/>
                  <a:gd name="connsiteY3" fmla="*/ 1275389 h 1285816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807317"/>
                  <a:gd name="connsiteY0" fmla="*/ 1255167 h 1275710"/>
                  <a:gd name="connsiteX1" fmla="*/ 753622 w 807317"/>
                  <a:gd name="connsiteY1" fmla="*/ 10 h 1275710"/>
                  <a:gd name="connsiteX2" fmla="*/ 745238 w 807317"/>
                  <a:gd name="connsiteY2" fmla="*/ 1275710 h 1275710"/>
                  <a:gd name="connsiteX3" fmla="*/ 0 w 807317"/>
                  <a:gd name="connsiteY3" fmla="*/ 1255167 h 1275710"/>
                  <a:gd name="connsiteX0" fmla="*/ 0 w 753622"/>
                  <a:gd name="connsiteY0" fmla="*/ 1255167 h 1275710"/>
                  <a:gd name="connsiteX1" fmla="*/ 753622 w 753622"/>
                  <a:gd name="connsiteY1" fmla="*/ 10 h 1275710"/>
                  <a:gd name="connsiteX2" fmla="*/ 745238 w 753622"/>
                  <a:gd name="connsiteY2" fmla="*/ 1275710 h 1275710"/>
                  <a:gd name="connsiteX3" fmla="*/ 0 w 753622"/>
                  <a:gd name="connsiteY3" fmla="*/ 1255167 h 1275710"/>
                  <a:gd name="connsiteX0" fmla="*/ 0 w 753622"/>
                  <a:gd name="connsiteY0" fmla="*/ 1255157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55157 h 1275700"/>
                  <a:gd name="connsiteX0" fmla="*/ 0 w 807317"/>
                  <a:gd name="connsiteY0" fmla="*/ 1265275 h 1275702"/>
                  <a:gd name="connsiteX1" fmla="*/ 753622 w 807317"/>
                  <a:gd name="connsiteY1" fmla="*/ 2 h 1275702"/>
                  <a:gd name="connsiteX2" fmla="*/ 745238 w 807317"/>
                  <a:gd name="connsiteY2" fmla="*/ 1275702 h 1275702"/>
                  <a:gd name="connsiteX3" fmla="*/ 0 w 807317"/>
                  <a:gd name="connsiteY3" fmla="*/ 1265275 h 1275702"/>
                  <a:gd name="connsiteX0" fmla="*/ 0 w 753622"/>
                  <a:gd name="connsiteY0" fmla="*/ 1265275 h 1275702"/>
                  <a:gd name="connsiteX1" fmla="*/ 753622 w 753622"/>
                  <a:gd name="connsiteY1" fmla="*/ 2 h 1275702"/>
                  <a:gd name="connsiteX2" fmla="*/ 745238 w 753622"/>
                  <a:gd name="connsiteY2" fmla="*/ 1275702 h 1275702"/>
                  <a:gd name="connsiteX3" fmla="*/ 0 w 753622"/>
                  <a:gd name="connsiteY3" fmla="*/ 1265275 h 1275702"/>
                  <a:gd name="connsiteX0" fmla="*/ 0 w 753622"/>
                  <a:gd name="connsiteY0" fmla="*/ 1265273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65273 h 1275700"/>
                  <a:gd name="connsiteX0" fmla="*/ 0 w 971126"/>
                  <a:gd name="connsiteY0" fmla="*/ 1265275 h 1275702"/>
                  <a:gd name="connsiteX1" fmla="*/ 906141 w 971126"/>
                  <a:gd name="connsiteY1" fmla="*/ 2 h 1275702"/>
                  <a:gd name="connsiteX2" fmla="*/ 897757 w 971126"/>
                  <a:gd name="connsiteY2" fmla="*/ 1275702 h 1275702"/>
                  <a:gd name="connsiteX3" fmla="*/ 0 w 971126"/>
                  <a:gd name="connsiteY3" fmla="*/ 1265275 h 1275702"/>
                  <a:gd name="connsiteX0" fmla="*/ 0 w 906141"/>
                  <a:gd name="connsiteY0" fmla="*/ 1265275 h 1275702"/>
                  <a:gd name="connsiteX1" fmla="*/ 906141 w 906141"/>
                  <a:gd name="connsiteY1" fmla="*/ 2 h 1275702"/>
                  <a:gd name="connsiteX2" fmla="*/ 897757 w 906141"/>
                  <a:gd name="connsiteY2" fmla="*/ 1275702 h 1275702"/>
                  <a:gd name="connsiteX3" fmla="*/ 0 w 906141"/>
                  <a:gd name="connsiteY3" fmla="*/ 1265275 h 1275702"/>
                  <a:gd name="connsiteX0" fmla="*/ 0 w 906141"/>
                  <a:gd name="connsiteY0" fmla="*/ 1265273 h 1275700"/>
                  <a:gd name="connsiteX1" fmla="*/ 906141 w 906141"/>
                  <a:gd name="connsiteY1" fmla="*/ 0 h 1275700"/>
                  <a:gd name="connsiteX2" fmla="*/ 897757 w 906141"/>
                  <a:gd name="connsiteY2" fmla="*/ 1275700 h 1275700"/>
                  <a:gd name="connsiteX3" fmla="*/ 0 w 906141"/>
                  <a:gd name="connsiteY3" fmla="*/ 1265273 h 1275700"/>
                  <a:gd name="connsiteX0" fmla="*/ 0 w 910998"/>
                  <a:gd name="connsiteY0" fmla="*/ 1265273 h 1275700"/>
                  <a:gd name="connsiteX1" fmla="*/ 906141 w 910998"/>
                  <a:gd name="connsiteY1" fmla="*/ 0 h 1275700"/>
                  <a:gd name="connsiteX2" fmla="*/ 910498 w 910998"/>
                  <a:gd name="connsiteY2" fmla="*/ 1275700 h 1275700"/>
                  <a:gd name="connsiteX3" fmla="*/ 0 w 910998"/>
                  <a:gd name="connsiteY3" fmla="*/ 1265273 h 1275700"/>
                  <a:gd name="connsiteX0" fmla="*/ 0 w 914183"/>
                  <a:gd name="connsiteY0" fmla="*/ 1274757 h 1275700"/>
                  <a:gd name="connsiteX1" fmla="*/ 909326 w 914183"/>
                  <a:gd name="connsiteY1" fmla="*/ 0 h 1275700"/>
                  <a:gd name="connsiteX2" fmla="*/ 913683 w 914183"/>
                  <a:gd name="connsiteY2" fmla="*/ 1275700 h 1275700"/>
                  <a:gd name="connsiteX3" fmla="*/ 0 w 914183"/>
                  <a:gd name="connsiteY3" fmla="*/ 1274757 h 127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183" h="1275700">
                    <a:moveTo>
                      <a:pt x="0" y="1274757"/>
                    </a:moveTo>
                    <a:lnTo>
                      <a:pt x="909326" y="0"/>
                    </a:lnTo>
                    <a:cubicBezTo>
                      <a:pt x="906531" y="425233"/>
                      <a:pt x="916478" y="850467"/>
                      <a:pt x="913683" y="1275700"/>
                    </a:cubicBezTo>
                    <a:lnTo>
                      <a:pt x="0" y="1274757"/>
                    </a:lnTo>
                    <a:close/>
                  </a:path>
                </a:pathLst>
              </a:custGeom>
              <a:gradFill flip="none" rotWithShape="1">
                <a:gsLst>
                  <a:gs pos="28000">
                    <a:srgbClr val="034F7A"/>
                  </a:gs>
                  <a:gs pos="76000">
                    <a:srgbClr val="04476A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784FBA7D-30B6-1C4F-8935-C8CF8512756C}"/>
                </a:ext>
              </a:extLst>
            </p:cNvPr>
            <p:cNvSpPr/>
            <p:nvPr userDrawn="1"/>
          </p:nvSpPr>
          <p:spPr>
            <a:xfrm>
              <a:off x="-6646" y="4176034"/>
              <a:ext cx="1790990" cy="120740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2004192"/>
                <a:gd name="connsiteX1" fmla="*/ 177 w 4415408"/>
                <a:gd name="connsiteY1" fmla="*/ 0 h 2004192"/>
                <a:gd name="connsiteX2" fmla="*/ 5472 w 4415408"/>
                <a:gd name="connsiteY2" fmla="*/ 1533508 h 2004192"/>
                <a:gd name="connsiteX3" fmla="*/ 4415408 w 4415408"/>
                <a:gd name="connsiteY3" fmla="*/ 1934828 h 2004192"/>
                <a:gd name="connsiteX0" fmla="*/ 1790233 w 1790234"/>
                <a:gd name="connsiteY0" fmla="*/ 743889 h 1551033"/>
                <a:gd name="connsiteX1" fmla="*/ 177 w 1790234"/>
                <a:gd name="connsiteY1" fmla="*/ 0 h 1551033"/>
                <a:gd name="connsiteX2" fmla="*/ 5472 w 1790234"/>
                <a:gd name="connsiteY2" fmla="*/ 1533508 h 1551033"/>
                <a:gd name="connsiteX3" fmla="*/ 1790233 w 1790234"/>
                <a:gd name="connsiteY3" fmla="*/ 743889 h 1551033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2"/>
                <a:gd name="connsiteY0" fmla="*/ 826657 h 1533508"/>
                <a:gd name="connsiteX1" fmla="*/ 177 w 1813342"/>
                <a:gd name="connsiteY1" fmla="*/ 0 h 1533508"/>
                <a:gd name="connsiteX2" fmla="*/ 5472 w 1813342"/>
                <a:gd name="connsiteY2" fmla="*/ 1533508 h 1533508"/>
                <a:gd name="connsiteX3" fmla="*/ 1813342 w 1813342"/>
                <a:gd name="connsiteY3" fmla="*/ 826657 h 1533508"/>
                <a:gd name="connsiteX0" fmla="*/ 2127623 w 2127623"/>
                <a:gd name="connsiteY0" fmla="*/ 946210 h 1533508"/>
                <a:gd name="connsiteX1" fmla="*/ 177 w 2127623"/>
                <a:gd name="connsiteY1" fmla="*/ 0 h 1533508"/>
                <a:gd name="connsiteX2" fmla="*/ 5472 w 2127623"/>
                <a:gd name="connsiteY2" fmla="*/ 1533508 h 1533508"/>
                <a:gd name="connsiteX3" fmla="*/ 2127623 w 2127623"/>
                <a:gd name="connsiteY3" fmla="*/ 946210 h 1533508"/>
                <a:gd name="connsiteX0" fmla="*/ 2182195 w 2182195"/>
                <a:gd name="connsiteY0" fmla="*/ 975445 h 1533508"/>
                <a:gd name="connsiteX1" fmla="*/ 177 w 2182195"/>
                <a:gd name="connsiteY1" fmla="*/ 0 h 1533508"/>
                <a:gd name="connsiteX2" fmla="*/ 5472 w 2182195"/>
                <a:gd name="connsiteY2" fmla="*/ 1533508 h 1533508"/>
                <a:gd name="connsiteX3" fmla="*/ 2182195 w 2182195"/>
                <a:gd name="connsiteY3" fmla="*/ 975445 h 1533508"/>
                <a:gd name="connsiteX0" fmla="*/ 2348441 w 2348441"/>
                <a:gd name="connsiteY0" fmla="*/ 899290 h 1533508"/>
                <a:gd name="connsiteX1" fmla="*/ 177 w 2348441"/>
                <a:gd name="connsiteY1" fmla="*/ 0 h 1533508"/>
                <a:gd name="connsiteX2" fmla="*/ 5472 w 2348441"/>
                <a:gd name="connsiteY2" fmla="*/ 1533508 h 1533508"/>
                <a:gd name="connsiteX3" fmla="*/ 2348441 w 2348441"/>
                <a:gd name="connsiteY3" fmla="*/ 899290 h 1533508"/>
                <a:gd name="connsiteX0" fmla="*/ 2367623 w 2367623"/>
                <a:gd name="connsiteY0" fmla="*/ 892944 h 1533508"/>
                <a:gd name="connsiteX1" fmla="*/ 177 w 2367623"/>
                <a:gd name="connsiteY1" fmla="*/ 0 h 1533508"/>
                <a:gd name="connsiteX2" fmla="*/ 5472 w 2367623"/>
                <a:gd name="connsiteY2" fmla="*/ 1533508 h 1533508"/>
                <a:gd name="connsiteX3" fmla="*/ 2367623 w 2367623"/>
                <a:gd name="connsiteY3" fmla="*/ 892944 h 1533508"/>
                <a:gd name="connsiteX0" fmla="*/ 2318868 w 2318868"/>
                <a:gd name="connsiteY0" fmla="*/ 892944 h 1533508"/>
                <a:gd name="connsiteX1" fmla="*/ 177 w 2318868"/>
                <a:gd name="connsiteY1" fmla="*/ 0 h 1533508"/>
                <a:gd name="connsiteX2" fmla="*/ 5472 w 2318868"/>
                <a:gd name="connsiteY2" fmla="*/ 1533508 h 1533508"/>
                <a:gd name="connsiteX3" fmla="*/ 2318868 w 2318868"/>
                <a:gd name="connsiteY3" fmla="*/ 892944 h 1533508"/>
                <a:gd name="connsiteX0" fmla="*/ 2286365 w 2286365"/>
                <a:gd name="connsiteY0" fmla="*/ 884879 h 1533508"/>
                <a:gd name="connsiteX1" fmla="*/ 177 w 2286365"/>
                <a:gd name="connsiteY1" fmla="*/ 0 h 1533508"/>
                <a:gd name="connsiteX2" fmla="*/ 5472 w 2286365"/>
                <a:gd name="connsiteY2" fmla="*/ 1533508 h 1533508"/>
                <a:gd name="connsiteX3" fmla="*/ 2286365 w 2286365"/>
                <a:gd name="connsiteY3" fmla="*/ 884879 h 153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365" h="1533508">
                  <a:moveTo>
                    <a:pt x="2286365" y="884879"/>
                  </a:moveTo>
                  <a:lnTo>
                    <a:pt x="177" y="0"/>
                  </a:lnTo>
                  <a:cubicBezTo>
                    <a:pt x="-1300" y="1030773"/>
                    <a:pt x="6949" y="502735"/>
                    <a:pt x="5472" y="1533508"/>
                  </a:cubicBezTo>
                  <a:lnTo>
                    <a:pt x="2286365" y="884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AF5B"/>
                </a:gs>
                <a:gs pos="29000">
                  <a:srgbClr val="2A984C"/>
                </a:gs>
                <a:gs pos="69000">
                  <a:schemeClr val="accent4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96CFF0C-CB24-4A9D-B56D-1CDED9FE1395}"/>
              </a:ext>
            </a:extLst>
          </p:cNvPr>
          <p:cNvSpPr/>
          <p:nvPr userDrawn="1"/>
        </p:nvSpPr>
        <p:spPr>
          <a:xfrm>
            <a:off x="138725" y="6546000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 2023 Ameresco, Inc. All rights reserved.</a:t>
            </a:r>
            <a:r>
              <a:rPr lang="en-US" sz="9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c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B7421-1A07-264F-B49E-11C50552100F}"/>
              </a:ext>
            </a:extLst>
          </p:cNvPr>
          <p:cNvGrpSpPr/>
          <p:nvPr userDrawn="1"/>
        </p:nvGrpSpPr>
        <p:grpSpPr>
          <a:xfrm>
            <a:off x="0" y="1270943"/>
            <a:ext cx="8814706" cy="2032436"/>
            <a:chOff x="-6" y="1270943"/>
            <a:chExt cx="8814706" cy="2032436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48AD17A9-B942-CC44-A91F-FD6639383791}"/>
                </a:ext>
              </a:extLst>
            </p:cNvPr>
            <p:cNvSpPr/>
            <p:nvPr userDrawn="1"/>
          </p:nvSpPr>
          <p:spPr>
            <a:xfrm>
              <a:off x="-6" y="1270943"/>
              <a:ext cx="8807674" cy="2011910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4374 h 2040435"/>
                <a:gd name="connsiteX1" fmla="*/ 8445261 w 8807121"/>
                <a:gd name="connsiteY1" fmla="*/ 0 h 2040435"/>
                <a:gd name="connsiteX2" fmla="*/ 8807121 w 8807121"/>
                <a:gd name="connsiteY2" fmla="*/ 2040435 h 2040435"/>
                <a:gd name="connsiteX3" fmla="*/ 0 w 8807121"/>
                <a:gd name="connsiteY3" fmla="*/ 2033198 h 2040435"/>
                <a:gd name="connsiteX4" fmla="*/ 0 w 8807121"/>
                <a:gd name="connsiteY4" fmla="*/ 4374 h 20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121" h="2040435">
                  <a:moveTo>
                    <a:pt x="0" y="4374"/>
                  </a:moveTo>
                  <a:lnTo>
                    <a:pt x="8445261" y="0"/>
                  </a:lnTo>
                  <a:lnTo>
                    <a:pt x="8807121" y="2040435"/>
                  </a:lnTo>
                  <a:lnTo>
                    <a:pt x="0" y="2033198"/>
                  </a:lnTo>
                  <a:lnTo>
                    <a:pt x="0" y="4374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4485A23-C066-F44A-8D63-74370FE7B429}"/>
                </a:ext>
              </a:extLst>
            </p:cNvPr>
            <p:cNvSpPr/>
            <p:nvPr userDrawn="1"/>
          </p:nvSpPr>
          <p:spPr>
            <a:xfrm>
              <a:off x="1" y="1275255"/>
              <a:ext cx="3951024" cy="2000461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3679331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4906878"/>
                <a:gd name="connsiteY0" fmla="*/ 0 h 2036061"/>
                <a:gd name="connsiteX1" fmla="*/ 3679331 w 4906878"/>
                <a:gd name="connsiteY1" fmla="*/ 0 h 2036061"/>
                <a:gd name="connsiteX2" fmla="*/ 4906878 w 4906878"/>
                <a:gd name="connsiteY2" fmla="*/ 2036061 h 2036061"/>
                <a:gd name="connsiteX3" fmla="*/ 0 w 4906878"/>
                <a:gd name="connsiteY3" fmla="*/ 2028824 h 2036061"/>
                <a:gd name="connsiteX4" fmla="*/ 0 w 4906878"/>
                <a:gd name="connsiteY4" fmla="*/ 0 h 2036061"/>
                <a:gd name="connsiteX0" fmla="*/ 0 w 3679331"/>
                <a:gd name="connsiteY0" fmla="*/ 0 h 2028824"/>
                <a:gd name="connsiteX1" fmla="*/ 3679331 w 3679331"/>
                <a:gd name="connsiteY1" fmla="*/ 0 h 2028824"/>
                <a:gd name="connsiteX2" fmla="*/ 2270999 w 3679331"/>
                <a:gd name="connsiteY2" fmla="*/ 2028816 h 2028824"/>
                <a:gd name="connsiteX3" fmla="*/ 0 w 3679331"/>
                <a:gd name="connsiteY3" fmla="*/ 2028824 h 2028824"/>
                <a:gd name="connsiteX4" fmla="*/ 0 w 3679331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2270999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1606672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950776"/>
                <a:gd name="connsiteY0" fmla="*/ 0 h 2028824"/>
                <a:gd name="connsiteX1" fmla="*/ 3950776 w 3950776"/>
                <a:gd name="connsiteY1" fmla="*/ 0 h 2028824"/>
                <a:gd name="connsiteX2" fmla="*/ 1606672 w 3950776"/>
                <a:gd name="connsiteY2" fmla="*/ 2028816 h 2028824"/>
                <a:gd name="connsiteX3" fmla="*/ 0 w 3950776"/>
                <a:gd name="connsiteY3" fmla="*/ 2028824 h 2028824"/>
                <a:gd name="connsiteX4" fmla="*/ 0 w 3950776"/>
                <a:gd name="connsiteY4" fmla="*/ 0 h 20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776" h="2028824">
                  <a:moveTo>
                    <a:pt x="0" y="0"/>
                  </a:moveTo>
                  <a:lnTo>
                    <a:pt x="3950776" y="0"/>
                  </a:lnTo>
                  <a:lnTo>
                    <a:pt x="1606672" y="2028816"/>
                  </a:ln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DF14CF19-86E1-494D-8EF6-419BE57345EE}"/>
                </a:ext>
              </a:extLst>
            </p:cNvPr>
            <p:cNvSpPr/>
            <p:nvPr userDrawn="1"/>
          </p:nvSpPr>
          <p:spPr>
            <a:xfrm>
              <a:off x="0" y="3204257"/>
              <a:ext cx="8814700" cy="99122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36788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59012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775373"/>
                <a:gd name="connsiteY0" fmla="*/ 0 h 2108212"/>
                <a:gd name="connsiteX1" fmla="*/ 8759012 w 8775373"/>
                <a:gd name="connsiteY1" fmla="*/ 0 h 2108212"/>
                <a:gd name="connsiteX2" fmla="*/ 8775373 w 8775373"/>
                <a:gd name="connsiteY2" fmla="*/ 2108212 h 2108212"/>
                <a:gd name="connsiteX3" fmla="*/ 0 w 8775373"/>
                <a:gd name="connsiteY3" fmla="*/ 2028824 h 2108212"/>
                <a:gd name="connsiteX4" fmla="*/ 0 w 8775373"/>
                <a:gd name="connsiteY4" fmla="*/ 0 h 2108212"/>
                <a:gd name="connsiteX0" fmla="*/ 0 w 8765849"/>
                <a:gd name="connsiteY0" fmla="*/ 0 h 2028835"/>
                <a:gd name="connsiteX1" fmla="*/ 8759012 w 8765849"/>
                <a:gd name="connsiteY1" fmla="*/ 0 h 2028835"/>
                <a:gd name="connsiteX2" fmla="*/ 8765849 w 8765849"/>
                <a:gd name="connsiteY2" fmla="*/ 1963910 h 2028835"/>
                <a:gd name="connsiteX3" fmla="*/ 0 w 8765849"/>
                <a:gd name="connsiteY3" fmla="*/ 2028824 h 2028835"/>
                <a:gd name="connsiteX4" fmla="*/ 0 w 8765849"/>
                <a:gd name="connsiteY4" fmla="*/ 0 h 2028835"/>
                <a:gd name="connsiteX0" fmla="*/ 0 w 8759012"/>
                <a:gd name="connsiteY0" fmla="*/ 0 h 2028835"/>
                <a:gd name="connsiteX1" fmla="*/ 8759012 w 8759012"/>
                <a:gd name="connsiteY1" fmla="*/ 0 h 2028835"/>
                <a:gd name="connsiteX2" fmla="*/ 8680129 w 8759012"/>
                <a:gd name="connsiteY2" fmla="*/ 1891760 h 2028835"/>
                <a:gd name="connsiteX3" fmla="*/ 0 w 8759012"/>
                <a:gd name="connsiteY3" fmla="*/ 2028824 h 2028835"/>
                <a:gd name="connsiteX4" fmla="*/ 0 w 8759012"/>
                <a:gd name="connsiteY4" fmla="*/ 0 h 2028835"/>
                <a:gd name="connsiteX0" fmla="*/ 0 w 8775373"/>
                <a:gd name="connsiteY0" fmla="*/ 0 h 2028835"/>
                <a:gd name="connsiteX1" fmla="*/ 8759012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5373"/>
                <a:gd name="connsiteY0" fmla="*/ 0 h 2028835"/>
                <a:gd name="connsiteX1" fmla="*/ 8762187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2198"/>
                <a:gd name="connsiteY0" fmla="*/ 0 h 2028835"/>
                <a:gd name="connsiteX1" fmla="*/ 8762187 w 8772198"/>
                <a:gd name="connsiteY1" fmla="*/ 0 h 2028835"/>
                <a:gd name="connsiteX2" fmla="*/ 8772198 w 8772198"/>
                <a:gd name="connsiteY2" fmla="*/ 1891760 h 2028835"/>
                <a:gd name="connsiteX3" fmla="*/ 0 w 8772198"/>
                <a:gd name="connsiteY3" fmla="*/ 2028824 h 2028835"/>
                <a:gd name="connsiteX4" fmla="*/ 0 w 8772198"/>
                <a:gd name="connsiteY4" fmla="*/ 0 h 2028835"/>
                <a:gd name="connsiteX0" fmla="*/ 0 w 8778548"/>
                <a:gd name="connsiteY0" fmla="*/ 0 h 2036061"/>
                <a:gd name="connsiteX1" fmla="*/ 8762187 w 8778548"/>
                <a:gd name="connsiteY1" fmla="*/ 0 h 2036061"/>
                <a:gd name="connsiteX2" fmla="*/ 8778548 w 8778548"/>
                <a:gd name="connsiteY2" fmla="*/ 2036061 h 2036061"/>
                <a:gd name="connsiteX3" fmla="*/ 0 w 8778548"/>
                <a:gd name="connsiteY3" fmla="*/ 2028824 h 2036061"/>
                <a:gd name="connsiteX4" fmla="*/ 0 w 8778548"/>
                <a:gd name="connsiteY4" fmla="*/ 0 h 2036061"/>
                <a:gd name="connsiteX0" fmla="*/ 0 w 8775385"/>
                <a:gd name="connsiteY0" fmla="*/ 0 h 2180363"/>
                <a:gd name="connsiteX1" fmla="*/ 8762187 w 8775385"/>
                <a:gd name="connsiteY1" fmla="*/ 0 h 2180363"/>
                <a:gd name="connsiteX2" fmla="*/ 8775385 w 8775385"/>
                <a:gd name="connsiteY2" fmla="*/ 2180363 h 2180363"/>
                <a:gd name="connsiteX3" fmla="*/ 0 w 8775385"/>
                <a:gd name="connsiteY3" fmla="*/ 2028824 h 2180363"/>
                <a:gd name="connsiteX4" fmla="*/ 0 w 8775385"/>
                <a:gd name="connsiteY4" fmla="*/ 0 h 2180363"/>
                <a:gd name="connsiteX0" fmla="*/ 0 w 8781711"/>
                <a:gd name="connsiteY0" fmla="*/ 0 h 2252514"/>
                <a:gd name="connsiteX1" fmla="*/ 8762187 w 8781711"/>
                <a:gd name="connsiteY1" fmla="*/ 0 h 2252514"/>
                <a:gd name="connsiteX2" fmla="*/ 8781711 w 8781711"/>
                <a:gd name="connsiteY2" fmla="*/ 2252514 h 2252514"/>
                <a:gd name="connsiteX3" fmla="*/ 0 w 8781711"/>
                <a:gd name="connsiteY3" fmla="*/ 2028824 h 2252514"/>
                <a:gd name="connsiteX4" fmla="*/ 0 w 8781711"/>
                <a:gd name="connsiteY4" fmla="*/ 0 h 225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711" h="2252514">
                  <a:moveTo>
                    <a:pt x="0" y="0"/>
                  </a:moveTo>
                  <a:lnTo>
                    <a:pt x="8762187" y="0"/>
                  </a:lnTo>
                  <a:cubicBezTo>
                    <a:pt x="8766582" y="606536"/>
                    <a:pt x="8777316" y="1645978"/>
                    <a:pt x="8781711" y="2252514"/>
                  </a:cubicBez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6"/>
                </a:gs>
                <a:gs pos="62000">
                  <a:schemeClr val="accent5"/>
                </a:gs>
              </a:gsLst>
              <a:lin ang="18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EEB77A7-2847-974A-A2A7-7813981BB6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289" y="-14923"/>
            <a:ext cx="7158582" cy="6907795"/>
          </a:xfrm>
          <a:custGeom>
            <a:avLst/>
            <a:gdLst>
              <a:gd name="connsiteX0" fmla="*/ 0 w 5895975"/>
              <a:gd name="connsiteY0" fmla="*/ 0 h 6858000"/>
              <a:gd name="connsiteX1" fmla="*/ 5895975 w 5895975"/>
              <a:gd name="connsiteY1" fmla="*/ 0 h 6858000"/>
              <a:gd name="connsiteX2" fmla="*/ 5895975 w 5895975"/>
              <a:gd name="connsiteY2" fmla="*/ 6858000 h 6858000"/>
              <a:gd name="connsiteX3" fmla="*/ 0 w 5895975"/>
              <a:gd name="connsiteY3" fmla="*/ 6858000 h 6858000"/>
              <a:gd name="connsiteX4" fmla="*/ 0 w 5895975"/>
              <a:gd name="connsiteY4" fmla="*/ 0 h 6858000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1973179 w 5895975"/>
              <a:gd name="connsiteY4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242762 w 5165558"/>
              <a:gd name="connsiteY0" fmla="*/ 0 h 6874042"/>
              <a:gd name="connsiteX1" fmla="*/ 5165558 w 5165558"/>
              <a:gd name="connsiteY1" fmla="*/ 16042 h 6874042"/>
              <a:gd name="connsiteX2" fmla="*/ 5165558 w 5165558"/>
              <a:gd name="connsiteY2" fmla="*/ 6874042 h 6874042"/>
              <a:gd name="connsiteX3" fmla="*/ 1242762 w 5165558"/>
              <a:gd name="connsiteY3" fmla="*/ 6874042 h 6874042"/>
              <a:gd name="connsiteX4" fmla="*/ 0 w 5165558"/>
              <a:gd name="connsiteY4" fmla="*/ 2438400 h 6874042"/>
              <a:gd name="connsiteX5" fmla="*/ 1242762 w 5165558"/>
              <a:gd name="connsiteY5" fmla="*/ 0 h 6874042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83103 w 5205899"/>
              <a:gd name="connsiteY0" fmla="*/ 0 h 6874051"/>
              <a:gd name="connsiteX1" fmla="*/ 5205899 w 5205899"/>
              <a:gd name="connsiteY1" fmla="*/ 16042 h 6874051"/>
              <a:gd name="connsiteX2" fmla="*/ 5205899 w 5205899"/>
              <a:gd name="connsiteY2" fmla="*/ 6874042 h 6874051"/>
              <a:gd name="connsiteX3" fmla="*/ 1283103 w 5205899"/>
              <a:gd name="connsiteY3" fmla="*/ 6874042 h 6874051"/>
              <a:gd name="connsiteX4" fmla="*/ 0 w 5205899"/>
              <a:gd name="connsiteY4" fmla="*/ 2485465 h 6874051"/>
              <a:gd name="connsiteX5" fmla="*/ 1283103 w 5205899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310538 w 5233334"/>
              <a:gd name="connsiteY0" fmla="*/ 0 h 6874051"/>
              <a:gd name="connsiteX1" fmla="*/ 5233334 w 5233334"/>
              <a:gd name="connsiteY1" fmla="*/ 16042 h 6874051"/>
              <a:gd name="connsiteX2" fmla="*/ 5233334 w 5233334"/>
              <a:gd name="connsiteY2" fmla="*/ 6874042 h 6874051"/>
              <a:gd name="connsiteX3" fmla="*/ 1310538 w 5233334"/>
              <a:gd name="connsiteY3" fmla="*/ 6874042 h 6874051"/>
              <a:gd name="connsiteX4" fmla="*/ 541 w 5233334"/>
              <a:gd name="connsiteY4" fmla="*/ 2519083 h 6874051"/>
              <a:gd name="connsiteX5" fmla="*/ 1310538 w 5233334"/>
              <a:gd name="connsiteY5" fmla="*/ 0 h 6874051"/>
              <a:gd name="connsiteX0" fmla="*/ 1290380 w 5213176"/>
              <a:gd name="connsiteY0" fmla="*/ 0 h 6874051"/>
              <a:gd name="connsiteX1" fmla="*/ 5213176 w 5213176"/>
              <a:gd name="connsiteY1" fmla="*/ 16042 h 6874051"/>
              <a:gd name="connsiteX2" fmla="*/ 5213176 w 5213176"/>
              <a:gd name="connsiteY2" fmla="*/ 6874042 h 6874051"/>
              <a:gd name="connsiteX3" fmla="*/ 1290380 w 5213176"/>
              <a:gd name="connsiteY3" fmla="*/ 6874042 h 6874051"/>
              <a:gd name="connsiteX4" fmla="*/ 554 w 5213176"/>
              <a:gd name="connsiteY4" fmla="*/ 2545978 h 6874051"/>
              <a:gd name="connsiteX5" fmla="*/ 1290380 w 5213176"/>
              <a:gd name="connsiteY5" fmla="*/ 0 h 6874051"/>
              <a:gd name="connsiteX0" fmla="*/ 1256783 w 5179579"/>
              <a:gd name="connsiteY0" fmla="*/ 0 h 6874051"/>
              <a:gd name="connsiteX1" fmla="*/ 5179579 w 5179579"/>
              <a:gd name="connsiteY1" fmla="*/ 16042 h 6874051"/>
              <a:gd name="connsiteX2" fmla="*/ 5179579 w 5179579"/>
              <a:gd name="connsiteY2" fmla="*/ 6874042 h 6874051"/>
              <a:gd name="connsiteX3" fmla="*/ 1256783 w 5179579"/>
              <a:gd name="connsiteY3" fmla="*/ 6874042 h 6874051"/>
              <a:gd name="connsiteX4" fmla="*/ 575 w 5179579"/>
              <a:gd name="connsiteY4" fmla="*/ 2559425 h 6874051"/>
              <a:gd name="connsiteX5" fmla="*/ 1256783 w 5179579"/>
              <a:gd name="connsiteY5" fmla="*/ 0 h 6874051"/>
              <a:gd name="connsiteX0" fmla="*/ 1270221 w 5193017"/>
              <a:gd name="connsiteY0" fmla="*/ 0 h 6874051"/>
              <a:gd name="connsiteX1" fmla="*/ 5193017 w 5193017"/>
              <a:gd name="connsiteY1" fmla="*/ 16042 h 6874051"/>
              <a:gd name="connsiteX2" fmla="*/ 5193017 w 5193017"/>
              <a:gd name="connsiteY2" fmla="*/ 6874042 h 6874051"/>
              <a:gd name="connsiteX3" fmla="*/ 1270221 w 5193017"/>
              <a:gd name="connsiteY3" fmla="*/ 6874042 h 6874051"/>
              <a:gd name="connsiteX4" fmla="*/ 566 w 5193017"/>
              <a:gd name="connsiteY4" fmla="*/ 2525808 h 6874051"/>
              <a:gd name="connsiteX5" fmla="*/ 1270221 w 5193017"/>
              <a:gd name="connsiteY5" fmla="*/ 0 h 6874051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70040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44222 w 5175256"/>
              <a:gd name="connsiteY0" fmla="*/ 434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434 h 6858009"/>
              <a:gd name="connsiteX0" fmla="*/ 1244222 w 5175256"/>
              <a:gd name="connsiteY0" fmla="*/ 6295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6295 h 6858009"/>
              <a:gd name="connsiteX0" fmla="*/ 1232501 w 5175258"/>
              <a:gd name="connsiteY0" fmla="*/ 12157 h 6858009"/>
              <a:gd name="connsiteX1" fmla="*/ 5175258 w 5175258"/>
              <a:gd name="connsiteY1" fmla="*/ 0 h 6858009"/>
              <a:gd name="connsiteX2" fmla="*/ 5175258 w 5175258"/>
              <a:gd name="connsiteY2" fmla="*/ 6858000 h 6858009"/>
              <a:gd name="connsiteX3" fmla="*/ 1205570 w 5175258"/>
              <a:gd name="connsiteY3" fmla="*/ 6858000 h 6858009"/>
              <a:gd name="connsiteX4" fmla="*/ 392 w 5175258"/>
              <a:gd name="connsiteY4" fmla="*/ 2457012 h 6858009"/>
              <a:gd name="connsiteX5" fmla="*/ 1232501 w 5175258"/>
              <a:gd name="connsiteY5" fmla="*/ 12157 h 6858009"/>
              <a:gd name="connsiteX0" fmla="*/ 1232511 w 5175268"/>
              <a:gd name="connsiteY0" fmla="*/ 12157 h 6858009"/>
              <a:gd name="connsiteX1" fmla="*/ 5175268 w 5175268"/>
              <a:gd name="connsiteY1" fmla="*/ 0 h 6858009"/>
              <a:gd name="connsiteX2" fmla="*/ 5175268 w 5175268"/>
              <a:gd name="connsiteY2" fmla="*/ 6858000 h 6858009"/>
              <a:gd name="connsiteX3" fmla="*/ 1205580 w 5175268"/>
              <a:gd name="connsiteY3" fmla="*/ 6858000 h 6858009"/>
              <a:gd name="connsiteX4" fmla="*/ 402 w 5175268"/>
              <a:gd name="connsiteY4" fmla="*/ 2457012 h 6858009"/>
              <a:gd name="connsiteX5" fmla="*/ 1232511 w 5175268"/>
              <a:gd name="connsiteY5" fmla="*/ 12157 h 6858009"/>
              <a:gd name="connsiteX0" fmla="*/ 1245570 w 5175264"/>
              <a:gd name="connsiteY0" fmla="*/ 0 h 6858915"/>
              <a:gd name="connsiteX1" fmla="*/ 5175264 w 5175264"/>
              <a:gd name="connsiteY1" fmla="*/ 906 h 6858915"/>
              <a:gd name="connsiteX2" fmla="*/ 5175264 w 5175264"/>
              <a:gd name="connsiteY2" fmla="*/ 6858906 h 6858915"/>
              <a:gd name="connsiteX3" fmla="*/ 1205576 w 5175264"/>
              <a:gd name="connsiteY3" fmla="*/ 6858906 h 6858915"/>
              <a:gd name="connsiteX4" fmla="*/ 398 w 5175264"/>
              <a:gd name="connsiteY4" fmla="*/ 2457918 h 6858915"/>
              <a:gd name="connsiteX5" fmla="*/ 1245570 w 5175264"/>
              <a:gd name="connsiteY5" fmla="*/ 0 h 6858915"/>
              <a:gd name="connsiteX0" fmla="*/ 1249924 w 5175263"/>
              <a:gd name="connsiteY0" fmla="*/ 0 h 6871978"/>
              <a:gd name="connsiteX1" fmla="*/ 5175263 w 5175263"/>
              <a:gd name="connsiteY1" fmla="*/ 13969 h 6871978"/>
              <a:gd name="connsiteX2" fmla="*/ 5175263 w 5175263"/>
              <a:gd name="connsiteY2" fmla="*/ 6871969 h 6871978"/>
              <a:gd name="connsiteX3" fmla="*/ 1205575 w 5175263"/>
              <a:gd name="connsiteY3" fmla="*/ 6871969 h 6871978"/>
              <a:gd name="connsiteX4" fmla="*/ 397 w 5175263"/>
              <a:gd name="connsiteY4" fmla="*/ 2470981 h 6871978"/>
              <a:gd name="connsiteX5" fmla="*/ 1249924 w 5175263"/>
              <a:gd name="connsiteY5" fmla="*/ 0 h 6871978"/>
              <a:gd name="connsiteX0" fmla="*/ 1236864 w 5175266"/>
              <a:gd name="connsiteY0" fmla="*/ 0 h 6858915"/>
              <a:gd name="connsiteX1" fmla="*/ 5175266 w 5175266"/>
              <a:gd name="connsiteY1" fmla="*/ 906 h 6858915"/>
              <a:gd name="connsiteX2" fmla="*/ 5175266 w 5175266"/>
              <a:gd name="connsiteY2" fmla="*/ 6858906 h 6858915"/>
              <a:gd name="connsiteX3" fmla="*/ 1205578 w 5175266"/>
              <a:gd name="connsiteY3" fmla="*/ 6858906 h 6858915"/>
              <a:gd name="connsiteX4" fmla="*/ 400 w 5175266"/>
              <a:gd name="connsiteY4" fmla="*/ 2457918 h 6858915"/>
              <a:gd name="connsiteX5" fmla="*/ 1236864 w 5175266"/>
              <a:gd name="connsiteY5" fmla="*/ 0 h 6858915"/>
              <a:gd name="connsiteX0" fmla="*/ 1895634 w 5834036"/>
              <a:gd name="connsiteY0" fmla="*/ 2896 h 6861807"/>
              <a:gd name="connsiteX1" fmla="*/ 5834036 w 5834036"/>
              <a:gd name="connsiteY1" fmla="*/ 3802 h 6861807"/>
              <a:gd name="connsiteX2" fmla="*/ 5834036 w 5834036"/>
              <a:gd name="connsiteY2" fmla="*/ 6861802 h 6861807"/>
              <a:gd name="connsiteX3" fmla="*/ 1864348 w 5834036"/>
              <a:gd name="connsiteY3" fmla="*/ 6861802 h 6861807"/>
              <a:gd name="connsiteX4" fmla="*/ 264 w 5834036"/>
              <a:gd name="connsiteY4" fmla="*/ 2 h 6861807"/>
              <a:gd name="connsiteX5" fmla="*/ 1895634 w 5834036"/>
              <a:gd name="connsiteY5" fmla="*/ 2896 h 6861807"/>
              <a:gd name="connsiteX0" fmla="*/ 9 w 5833781"/>
              <a:gd name="connsiteY0" fmla="*/ 855589 h 7717394"/>
              <a:gd name="connsiteX1" fmla="*/ 5833781 w 5833781"/>
              <a:gd name="connsiteY1" fmla="*/ 859389 h 7717394"/>
              <a:gd name="connsiteX2" fmla="*/ 5833781 w 5833781"/>
              <a:gd name="connsiteY2" fmla="*/ 7717389 h 7717394"/>
              <a:gd name="connsiteX3" fmla="*/ 1864093 w 5833781"/>
              <a:gd name="connsiteY3" fmla="*/ 7717389 h 7717394"/>
              <a:gd name="connsiteX4" fmla="*/ 9 w 5833781"/>
              <a:gd name="connsiteY4" fmla="*/ 855589 h 7717394"/>
              <a:gd name="connsiteX0" fmla="*/ 9 w 5833781"/>
              <a:gd name="connsiteY0" fmla="*/ 3 h 6861808"/>
              <a:gd name="connsiteX1" fmla="*/ 5833781 w 5833781"/>
              <a:gd name="connsiteY1" fmla="*/ 3803 h 6861808"/>
              <a:gd name="connsiteX2" fmla="*/ 5833781 w 5833781"/>
              <a:gd name="connsiteY2" fmla="*/ 6861803 h 6861808"/>
              <a:gd name="connsiteX3" fmla="*/ 1864093 w 5833781"/>
              <a:gd name="connsiteY3" fmla="*/ 6861803 h 6861808"/>
              <a:gd name="connsiteX4" fmla="*/ 9 w 5833781"/>
              <a:gd name="connsiteY4" fmla="*/ 3 h 6861808"/>
              <a:gd name="connsiteX0" fmla="*/ 11 w 5443818"/>
              <a:gd name="connsiteY0" fmla="*/ 36541 h 6858005"/>
              <a:gd name="connsiteX1" fmla="*/ 5443818 w 5443818"/>
              <a:gd name="connsiteY1" fmla="*/ 0 h 6858005"/>
              <a:gd name="connsiteX2" fmla="*/ 5443818 w 5443818"/>
              <a:gd name="connsiteY2" fmla="*/ 6858000 h 6858005"/>
              <a:gd name="connsiteX3" fmla="*/ 1474130 w 5443818"/>
              <a:gd name="connsiteY3" fmla="*/ 6858000 h 6858005"/>
              <a:gd name="connsiteX4" fmla="*/ 11 w 5443818"/>
              <a:gd name="connsiteY4" fmla="*/ 36541 h 6858005"/>
              <a:gd name="connsiteX0" fmla="*/ 12 w 5336243"/>
              <a:gd name="connsiteY0" fmla="*/ 63435 h 6858005"/>
              <a:gd name="connsiteX1" fmla="*/ 5336243 w 5336243"/>
              <a:gd name="connsiteY1" fmla="*/ 0 h 6858005"/>
              <a:gd name="connsiteX2" fmla="*/ 5336243 w 5336243"/>
              <a:gd name="connsiteY2" fmla="*/ 6858000 h 6858005"/>
              <a:gd name="connsiteX3" fmla="*/ 1366555 w 5336243"/>
              <a:gd name="connsiteY3" fmla="*/ 6858000 h 6858005"/>
              <a:gd name="connsiteX4" fmla="*/ 12 w 5336243"/>
              <a:gd name="connsiteY4" fmla="*/ 63435 h 6858005"/>
              <a:gd name="connsiteX0" fmla="*/ 12 w 5336243"/>
              <a:gd name="connsiteY0" fmla="*/ 63435 h 6871452"/>
              <a:gd name="connsiteX1" fmla="*/ 5336243 w 5336243"/>
              <a:gd name="connsiteY1" fmla="*/ 0 h 6871452"/>
              <a:gd name="connsiteX2" fmla="*/ 5336243 w 5336243"/>
              <a:gd name="connsiteY2" fmla="*/ 6858000 h 6871452"/>
              <a:gd name="connsiteX3" fmla="*/ 1258978 w 5336243"/>
              <a:gd name="connsiteY3" fmla="*/ 6871447 h 6871452"/>
              <a:gd name="connsiteX4" fmla="*/ 12 w 5336243"/>
              <a:gd name="connsiteY4" fmla="*/ 63435 h 6871452"/>
              <a:gd name="connsiteX0" fmla="*/ 11 w 5430371"/>
              <a:gd name="connsiteY0" fmla="*/ 2 h 6875254"/>
              <a:gd name="connsiteX1" fmla="*/ 5430371 w 5430371"/>
              <a:gd name="connsiteY1" fmla="*/ 3802 h 6875254"/>
              <a:gd name="connsiteX2" fmla="*/ 5430371 w 5430371"/>
              <a:gd name="connsiteY2" fmla="*/ 6861802 h 6875254"/>
              <a:gd name="connsiteX3" fmla="*/ 1353106 w 5430371"/>
              <a:gd name="connsiteY3" fmla="*/ 6875249 h 6875254"/>
              <a:gd name="connsiteX4" fmla="*/ 11 w 5430371"/>
              <a:gd name="connsiteY4" fmla="*/ 2 h 6875254"/>
              <a:gd name="connsiteX0" fmla="*/ 11 w 6721288"/>
              <a:gd name="connsiteY0" fmla="*/ 2 h 6888696"/>
              <a:gd name="connsiteX1" fmla="*/ 5430371 w 6721288"/>
              <a:gd name="connsiteY1" fmla="*/ 3802 h 6888696"/>
              <a:gd name="connsiteX2" fmla="*/ 6721288 w 6721288"/>
              <a:gd name="connsiteY2" fmla="*/ 6888696 h 6888696"/>
              <a:gd name="connsiteX3" fmla="*/ 1353106 w 6721288"/>
              <a:gd name="connsiteY3" fmla="*/ 6875249 h 6888696"/>
              <a:gd name="connsiteX4" fmla="*/ 11 w 6721288"/>
              <a:gd name="connsiteY4" fmla="*/ 2 h 6888696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1 w 7479230"/>
              <a:gd name="connsiteY0" fmla="*/ 873318 h 7762012"/>
              <a:gd name="connsiteX1" fmla="*/ 6721288 w 7479230"/>
              <a:gd name="connsiteY1" fmla="*/ 850224 h 7762012"/>
              <a:gd name="connsiteX2" fmla="*/ 6721288 w 7479230"/>
              <a:gd name="connsiteY2" fmla="*/ 7762012 h 7762012"/>
              <a:gd name="connsiteX3" fmla="*/ 1353106 w 7479230"/>
              <a:gd name="connsiteY3" fmla="*/ 7748565 h 7762012"/>
              <a:gd name="connsiteX4" fmla="*/ 11 w 7479230"/>
              <a:gd name="connsiteY4" fmla="*/ 873318 h 7762012"/>
              <a:gd name="connsiteX0" fmla="*/ 11 w 6721288"/>
              <a:gd name="connsiteY0" fmla="*/ 873318 h 7762012"/>
              <a:gd name="connsiteX1" fmla="*/ 6721288 w 6721288"/>
              <a:gd name="connsiteY1" fmla="*/ 850224 h 7762012"/>
              <a:gd name="connsiteX2" fmla="*/ 6721288 w 6721288"/>
              <a:gd name="connsiteY2" fmla="*/ 7762012 h 7762012"/>
              <a:gd name="connsiteX3" fmla="*/ 1353106 w 6721288"/>
              <a:gd name="connsiteY3" fmla="*/ 7748565 h 7762012"/>
              <a:gd name="connsiteX4" fmla="*/ 11 w 6721288"/>
              <a:gd name="connsiteY4" fmla="*/ 873318 h 7762012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2 w 7204718"/>
              <a:gd name="connsiteY0" fmla="*/ 519137 h 7421278"/>
              <a:gd name="connsiteX1" fmla="*/ 6707842 w 7204718"/>
              <a:gd name="connsiteY1" fmla="*/ 509490 h 7421278"/>
              <a:gd name="connsiteX2" fmla="*/ 6707842 w 7204718"/>
              <a:gd name="connsiteY2" fmla="*/ 7421278 h 7421278"/>
              <a:gd name="connsiteX3" fmla="*/ 1339660 w 7204718"/>
              <a:gd name="connsiteY3" fmla="*/ 7407831 h 7421278"/>
              <a:gd name="connsiteX4" fmla="*/ 12 w 7204718"/>
              <a:gd name="connsiteY4" fmla="*/ 519137 h 7421278"/>
              <a:gd name="connsiteX0" fmla="*/ 12 w 7204718"/>
              <a:gd name="connsiteY0" fmla="*/ 9647 h 6911788"/>
              <a:gd name="connsiteX1" fmla="*/ 6707842 w 7204718"/>
              <a:gd name="connsiteY1" fmla="*/ 0 h 6911788"/>
              <a:gd name="connsiteX2" fmla="*/ 6707842 w 7204718"/>
              <a:gd name="connsiteY2" fmla="*/ 6911788 h 6911788"/>
              <a:gd name="connsiteX3" fmla="*/ 1339660 w 7204718"/>
              <a:gd name="connsiteY3" fmla="*/ 6898341 h 6911788"/>
              <a:gd name="connsiteX4" fmla="*/ 12 w 7204718"/>
              <a:gd name="connsiteY4" fmla="*/ 9647 h 6911788"/>
              <a:gd name="connsiteX0" fmla="*/ 12 w 6707842"/>
              <a:gd name="connsiteY0" fmla="*/ 9647 h 6911788"/>
              <a:gd name="connsiteX1" fmla="*/ 6707842 w 6707842"/>
              <a:gd name="connsiteY1" fmla="*/ 0 h 6911788"/>
              <a:gd name="connsiteX2" fmla="*/ 6707842 w 6707842"/>
              <a:gd name="connsiteY2" fmla="*/ 6911788 h 6911788"/>
              <a:gd name="connsiteX3" fmla="*/ 1339660 w 6707842"/>
              <a:gd name="connsiteY3" fmla="*/ 6898341 h 6911788"/>
              <a:gd name="connsiteX4" fmla="*/ 12 w 6707842"/>
              <a:gd name="connsiteY4" fmla="*/ 9647 h 6911788"/>
              <a:gd name="connsiteX0" fmla="*/ 471233 w 7179063"/>
              <a:gd name="connsiteY0" fmla="*/ 9647 h 6911788"/>
              <a:gd name="connsiteX1" fmla="*/ 7179063 w 7179063"/>
              <a:gd name="connsiteY1" fmla="*/ 0 h 6911788"/>
              <a:gd name="connsiteX2" fmla="*/ 7179063 w 7179063"/>
              <a:gd name="connsiteY2" fmla="*/ 6911788 h 6911788"/>
              <a:gd name="connsiteX3" fmla="*/ 1810881 w 7179063"/>
              <a:gd name="connsiteY3" fmla="*/ 6898341 h 6911788"/>
              <a:gd name="connsiteX4" fmla="*/ 698369 w 7179063"/>
              <a:gd name="connsiteY4" fmla="*/ 1262578 h 6911788"/>
              <a:gd name="connsiteX5" fmla="*/ 471233 w 7179063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227136 w 6707830"/>
              <a:gd name="connsiteY4" fmla="*/ 1262578 h 6911788"/>
              <a:gd name="connsiteX5" fmla="*/ 0 w 6707830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64207 w 6707830"/>
              <a:gd name="connsiteY5" fmla="*/ 243647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1814980 w 6707830"/>
              <a:gd name="connsiteY5" fmla="*/ 2195513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338118 w 6936430"/>
              <a:gd name="connsiteY7" fmla="*/ 1287568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534679 w 7174555"/>
              <a:gd name="connsiteY7" fmla="*/ 1277177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5526 w 7174555"/>
              <a:gd name="connsiteY6" fmla="*/ 1286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35861 w 7174555"/>
              <a:gd name="connsiteY6" fmla="*/ 1295314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9860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8548"/>
              <a:gd name="connsiteY0" fmla="*/ 17536 h 6911788"/>
              <a:gd name="connsiteX1" fmla="*/ 7178548 w 7178548"/>
              <a:gd name="connsiteY1" fmla="*/ 0 h 6911788"/>
              <a:gd name="connsiteX2" fmla="*/ 7178548 w 7178548"/>
              <a:gd name="connsiteY2" fmla="*/ 6911788 h 6911788"/>
              <a:gd name="connsiteX3" fmla="*/ 1810366 w 7178548"/>
              <a:gd name="connsiteY3" fmla="*/ 6898341 h 6911788"/>
              <a:gd name="connsiteX4" fmla="*/ 858492 w 7178548"/>
              <a:gd name="connsiteY4" fmla="*/ 3313799 h 6911788"/>
              <a:gd name="connsiteX5" fmla="*/ 3787044 w 7178548"/>
              <a:gd name="connsiteY5" fmla="*/ 3313800 h 6911788"/>
              <a:gd name="connsiteX6" fmla="*/ 3423378 w 7178548"/>
              <a:gd name="connsiteY6" fmla="*/ 1298862 h 6911788"/>
              <a:gd name="connsiteX7" fmla="*/ 338646 w 7178548"/>
              <a:gd name="connsiteY7" fmla="*/ 1296993 h 6911788"/>
              <a:gd name="connsiteX8" fmla="*/ 0 w 7178548"/>
              <a:gd name="connsiteY8" fmla="*/ 17536 h 6911788"/>
              <a:gd name="connsiteX0" fmla="*/ 0 w 7158582"/>
              <a:gd name="connsiteY0" fmla="*/ 9550 h 6911788"/>
              <a:gd name="connsiteX1" fmla="*/ 7158582 w 7158582"/>
              <a:gd name="connsiteY1" fmla="*/ 0 h 6911788"/>
              <a:gd name="connsiteX2" fmla="*/ 7158582 w 7158582"/>
              <a:gd name="connsiteY2" fmla="*/ 6911788 h 6911788"/>
              <a:gd name="connsiteX3" fmla="*/ 1790400 w 7158582"/>
              <a:gd name="connsiteY3" fmla="*/ 6898341 h 6911788"/>
              <a:gd name="connsiteX4" fmla="*/ 838526 w 7158582"/>
              <a:gd name="connsiteY4" fmla="*/ 3313799 h 6911788"/>
              <a:gd name="connsiteX5" fmla="*/ 3767078 w 7158582"/>
              <a:gd name="connsiteY5" fmla="*/ 3313800 h 6911788"/>
              <a:gd name="connsiteX6" fmla="*/ 3403412 w 7158582"/>
              <a:gd name="connsiteY6" fmla="*/ 1298862 h 6911788"/>
              <a:gd name="connsiteX7" fmla="*/ 318680 w 7158582"/>
              <a:gd name="connsiteY7" fmla="*/ 1296993 h 6911788"/>
              <a:gd name="connsiteX8" fmla="*/ 0 w 7158582"/>
              <a:gd name="connsiteY8" fmla="*/ 9550 h 6911788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8680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1615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5832 h 6907795"/>
              <a:gd name="connsiteX8" fmla="*/ 0 w 7158582"/>
              <a:gd name="connsiteY8" fmla="*/ 5557 h 690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8582" h="6907795">
                <a:moveTo>
                  <a:pt x="0" y="5557"/>
                </a:moveTo>
                <a:lnTo>
                  <a:pt x="7154589" y="0"/>
                </a:lnTo>
                <a:lnTo>
                  <a:pt x="7158582" y="6907795"/>
                </a:lnTo>
                <a:lnTo>
                  <a:pt x="1790400" y="6894348"/>
                </a:lnTo>
                <a:lnTo>
                  <a:pt x="841701" y="3312981"/>
                </a:lnTo>
                <a:lnTo>
                  <a:pt x="3763903" y="3312982"/>
                </a:lnTo>
                <a:lnTo>
                  <a:pt x="3399419" y="1286883"/>
                </a:lnTo>
                <a:lnTo>
                  <a:pt x="314687" y="1285832"/>
                </a:lnTo>
                <a:lnTo>
                  <a:pt x="0" y="5557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39D476D-5094-2649-B7A9-FFE5FEC73E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221" y="2223794"/>
            <a:ext cx="7646368" cy="7061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indent="0" algn="r">
              <a:lnSpc>
                <a:spcPct val="100000"/>
              </a:lnSpc>
              <a:spcBef>
                <a:spcPts val="600"/>
              </a:spcBef>
              <a:buFontTx/>
              <a:buNone/>
              <a:defRPr sz="1700" i="0" cap="none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Name, Title</a:t>
            </a:r>
            <a:br>
              <a:rPr lang="en-US"/>
            </a:br>
            <a:r>
              <a:rPr lang="en-US"/>
              <a:t>Phone, Email Address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2DD85A-51A3-F04A-8D21-3EB513D58642}"/>
              </a:ext>
            </a:extLst>
          </p:cNvPr>
          <p:cNvSpPr txBox="1"/>
          <p:nvPr userDrawn="1"/>
        </p:nvSpPr>
        <p:spPr>
          <a:xfrm>
            <a:off x="251653" y="6442798"/>
            <a:ext cx="2969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6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1159B4-7F6B-9445-B041-127D5631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73" y="6047385"/>
            <a:ext cx="2337048" cy="394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EC14E-1814-4AB2-B69C-1BADC546C18B}"/>
              </a:ext>
            </a:extLst>
          </p:cNvPr>
          <p:cNvSpPr txBox="1"/>
          <p:nvPr userDrawn="1"/>
        </p:nvSpPr>
        <p:spPr>
          <a:xfrm>
            <a:off x="4783504" y="1465723"/>
            <a:ext cx="321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i="0" kern="1200" cap="none" spc="1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4649EE-41FE-4BC3-BD1A-290EBA850C36}"/>
              </a:ext>
            </a:extLst>
          </p:cNvPr>
          <p:cNvSpPr/>
          <p:nvPr userDrawn="1"/>
        </p:nvSpPr>
        <p:spPr>
          <a:xfrm>
            <a:off x="4274315" y="6512447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© 2022 Ameresco, Inc. All rights reserved.</a:t>
            </a:r>
            <a:r>
              <a:rPr lang="en-US" sz="900" b="0" i="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9BC3251-2E18-42A0-9012-C2835F0EC59B}"/>
              </a:ext>
            </a:extLst>
          </p:cNvPr>
          <p:cNvGrpSpPr/>
          <p:nvPr userDrawn="1"/>
        </p:nvGrpSpPr>
        <p:grpSpPr>
          <a:xfrm>
            <a:off x="0" y="-7076"/>
            <a:ext cx="12203947" cy="2527251"/>
            <a:chOff x="0" y="-7075"/>
            <a:chExt cx="12203947" cy="1726718"/>
          </a:xfrm>
        </p:grpSpPr>
        <p:sp>
          <p:nvSpPr>
            <p:cNvPr id="49" name="Triangle 2">
              <a:extLst>
                <a:ext uri="{FF2B5EF4-FFF2-40B4-BE49-F238E27FC236}">
                  <a16:creationId xmlns:a16="http://schemas.microsoft.com/office/drawing/2014/main" id="{EA91E21B-55D9-4A4B-9165-F1998FCD4DA7}"/>
                </a:ext>
              </a:extLst>
            </p:cNvPr>
            <p:cNvSpPr/>
            <p:nvPr userDrawn="1"/>
          </p:nvSpPr>
          <p:spPr>
            <a:xfrm flipH="1" flipV="1">
              <a:off x="7147971" y="474252"/>
              <a:ext cx="5055976" cy="119244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769257 h 769257"/>
                <a:gd name="connsiteX1" fmla="*/ 0 w 15833641"/>
                <a:gd name="connsiteY1" fmla="*/ 0 h 769257"/>
                <a:gd name="connsiteX2" fmla="*/ 15833641 w 15833641"/>
                <a:gd name="connsiteY2" fmla="*/ 769257 h 769257"/>
                <a:gd name="connsiteX3" fmla="*/ 0 w 15833641"/>
                <a:gd name="connsiteY3" fmla="*/ 769257 h 769257"/>
                <a:gd name="connsiteX0" fmla="*/ 0 w 15833641"/>
                <a:gd name="connsiteY0" fmla="*/ 879442 h 879442"/>
                <a:gd name="connsiteX1" fmla="*/ 20164 w 15833641"/>
                <a:gd name="connsiteY1" fmla="*/ 0 h 879442"/>
                <a:gd name="connsiteX2" fmla="*/ 15833641 w 15833641"/>
                <a:gd name="connsiteY2" fmla="*/ 879442 h 879442"/>
                <a:gd name="connsiteX3" fmla="*/ 0 w 15833641"/>
                <a:gd name="connsiteY3" fmla="*/ 879442 h 879442"/>
                <a:gd name="connsiteX0" fmla="*/ 0 w 11397474"/>
                <a:gd name="connsiteY0" fmla="*/ 879442 h 879442"/>
                <a:gd name="connsiteX1" fmla="*/ 20164 w 11397474"/>
                <a:gd name="connsiteY1" fmla="*/ 0 h 879442"/>
                <a:gd name="connsiteX2" fmla="*/ 11397474 w 11397474"/>
                <a:gd name="connsiteY2" fmla="*/ 805985 h 879442"/>
                <a:gd name="connsiteX3" fmla="*/ 0 w 11397474"/>
                <a:gd name="connsiteY3" fmla="*/ 879442 h 879442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6396704"/>
                <a:gd name="connsiteY0" fmla="*/ 894147 h 894147"/>
                <a:gd name="connsiteX1" fmla="*/ 0 w 6396704"/>
                <a:gd name="connsiteY1" fmla="*/ 0 h 894147"/>
                <a:gd name="connsiteX2" fmla="*/ 6396704 w 6396704"/>
                <a:gd name="connsiteY2" fmla="*/ 695698 h 894147"/>
                <a:gd name="connsiteX3" fmla="*/ 20165 w 6396704"/>
                <a:gd name="connsiteY3" fmla="*/ 894147 h 894147"/>
                <a:gd name="connsiteX0" fmla="*/ 20165 w 6558020"/>
                <a:gd name="connsiteY0" fmla="*/ 894147 h 894147"/>
                <a:gd name="connsiteX1" fmla="*/ 0 w 6558020"/>
                <a:gd name="connsiteY1" fmla="*/ 0 h 894147"/>
                <a:gd name="connsiteX2" fmla="*/ 6558020 w 6558020"/>
                <a:gd name="connsiteY2" fmla="*/ 703050 h 894147"/>
                <a:gd name="connsiteX3" fmla="*/ 20165 w 6558020"/>
                <a:gd name="connsiteY3" fmla="*/ 894147 h 894147"/>
                <a:gd name="connsiteX0" fmla="*/ 40329 w 6578184"/>
                <a:gd name="connsiteY0" fmla="*/ 842679 h 842679"/>
                <a:gd name="connsiteX1" fmla="*/ 0 w 6578184"/>
                <a:gd name="connsiteY1" fmla="*/ 0 h 842679"/>
                <a:gd name="connsiteX2" fmla="*/ 6578184 w 6578184"/>
                <a:gd name="connsiteY2" fmla="*/ 651582 h 842679"/>
                <a:gd name="connsiteX3" fmla="*/ 40329 w 6578184"/>
                <a:gd name="connsiteY3" fmla="*/ 842679 h 842679"/>
                <a:gd name="connsiteX0" fmla="*/ 0 w 6578184"/>
                <a:gd name="connsiteY0" fmla="*/ 827974 h 827974"/>
                <a:gd name="connsiteX1" fmla="*/ 0 w 6578184"/>
                <a:gd name="connsiteY1" fmla="*/ 0 h 827974"/>
                <a:gd name="connsiteX2" fmla="*/ 6578184 w 6578184"/>
                <a:gd name="connsiteY2" fmla="*/ 651582 h 827974"/>
                <a:gd name="connsiteX3" fmla="*/ 0 w 6578184"/>
                <a:gd name="connsiteY3" fmla="*/ 827974 h 82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184" h="827974">
                  <a:moveTo>
                    <a:pt x="0" y="827974"/>
                  </a:moveTo>
                  <a:lnTo>
                    <a:pt x="0" y="0"/>
                  </a:lnTo>
                  <a:lnTo>
                    <a:pt x="6578184" y="651582"/>
                  </a:lnTo>
                  <a:lnTo>
                    <a:pt x="0" y="827974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5"/>
                </a:gs>
                <a:gs pos="100000">
                  <a:schemeClr val="accent6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35F48FA0-821A-4E52-84B4-F5DABF29BB43}"/>
                </a:ext>
              </a:extLst>
            </p:cNvPr>
            <p:cNvSpPr/>
            <p:nvPr userDrawn="1"/>
          </p:nvSpPr>
          <p:spPr>
            <a:xfrm>
              <a:off x="0" y="-6659"/>
              <a:ext cx="12191999" cy="1726302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1726302">
                  <a:moveTo>
                    <a:pt x="0" y="0"/>
                  </a:moveTo>
                  <a:lnTo>
                    <a:pt x="12191999" y="0"/>
                  </a:lnTo>
                  <a:cubicBezTo>
                    <a:pt x="12189622" y="287986"/>
                    <a:pt x="12187246" y="575972"/>
                    <a:pt x="12184869" y="863958"/>
                  </a:cubicBezTo>
                  <a:lnTo>
                    <a:pt x="0" y="172630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1EB32BAA-87B3-4251-8DA6-CEE709CD0B8E}"/>
                </a:ext>
              </a:extLst>
            </p:cNvPr>
            <p:cNvSpPr/>
            <p:nvPr userDrawn="1"/>
          </p:nvSpPr>
          <p:spPr>
            <a:xfrm>
              <a:off x="5902532" y="-7075"/>
              <a:ext cx="6301198" cy="1303658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301198"/>
                <a:gd name="connsiteY0" fmla="*/ 2087 h 1303658"/>
                <a:gd name="connsiteX1" fmla="*/ 6289468 w 6301198"/>
                <a:gd name="connsiteY1" fmla="*/ 415 h 1303658"/>
                <a:gd name="connsiteX2" fmla="*/ 6301198 w 6301198"/>
                <a:gd name="connsiteY2" fmla="*/ 871601 h 1303658"/>
                <a:gd name="connsiteX3" fmla="*/ 0 w 6301198"/>
                <a:gd name="connsiteY3" fmla="*/ 1303658 h 1303658"/>
                <a:gd name="connsiteX4" fmla="*/ 2762959 w 6301198"/>
                <a:gd name="connsiteY4" fmla="*/ 2087 h 130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198" h="1303658">
                  <a:moveTo>
                    <a:pt x="2762959" y="2087"/>
                  </a:moveTo>
                  <a:cubicBezTo>
                    <a:pt x="2756249" y="10249"/>
                    <a:pt x="5089236" y="-2389"/>
                    <a:pt x="6289468" y="415"/>
                  </a:cubicBezTo>
                  <a:lnTo>
                    <a:pt x="6301198" y="871601"/>
                  </a:lnTo>
                  <a:lnTo>
                    <a:pt x="0" y="1303658"/>
                  </a:lnTo>
                  <a:lnTo>
                    <a:pt x="2762959" y="2087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52" name="Slide Number Placeholder 9">
            <a:extLst>
              <a:ext uri="{FF2B5EF4-FFF2-40B4-BE49-F238E27FC236}">
                <a16:creationId xmlns:a16="http://schemas.microsoft.com/office/drawing/2014/main" id="{74F41713-97F8-4C2D-8857-7BB4D68052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BD9DFAD0-842D-4FCD-8D65-0FC0F12DE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211" y="1411321"/>
            <a:ext cx="720414" cy="734007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6BDF1CB4-24D0-43E5-8FDB-373520F567CD}"/>
              </a:ext>
            </a:extLst>
          </p:cNvPr>
          <p:cNvSpPr txBox="1">
            <a:spLocks/>
          </p:cNvSpPr>
          <p:nvPr userDrawn="1"/>
        </p:nvSpPr>
        <p:spPr>
          <a:xfrm>
            <a:off x="605485" y="284540"/>
            <a:ext cx="10972800" cy="72078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About Ameresco Asset Sustainability Group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3A21E4D-3E3D-44F3-A9E2-4E4250B7CDF7}"/>
              </a:ext>
            </a:extLst>
          </p:cNvPr>
          <p:cNvCxnSpPr>
            <a:cxnSpLocks/>
          </p:cNvCxnSpPr>
          <p:nvPr userDrawn="1"/>
        </p:nvCxnSpPr>
        <p:spPr>
          <a:xfrm>
            <a:off x="4177633" y="2833732"/>
            <a:ext cx="0" cy="3384728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Indus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EF62CE65-A726-4077-8844-573689FD9568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92DA8B-ABBC-4707-B57D-A8CC2E0C6146}"/>
              </a:ext>
            </a:extLst>
          </p:cNvPr>
          <p:cNvGrpSpPr/>
          <p:nvPr userDrawn="1"/>
        </p:nvGrpSpPr>
        <p:grpSpPr>
          <a:xfrm>
            <a:off x="10010768" y="1809706"/>
            <a:ext cx="1529294" cy="1529294"/>
            <a:chOff x="10010768" y="1791594"/>
            <a:chExt cx="1529294" cy="152929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60E7E6-D64C-445A-AD27-A00C78AE2980}"/>
                </a:ext>
              </a:extLst>
            </p:cNvPr>
            <p:cNvSpPr txBox="1"/>
            <p:nvPr/>
          </p:nvSpPr>
          <p:spPr>
            <a:xfrm>
              <a:off x="10115787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K-12 </a:t>
              </a:r>
              <a:br>
                <a:rPr lang="en-US" sz="1100"/>
              </a:br>
              <a:r>
                <a:rPr lang="en-US" sz="1100"/>
                <a:t>Schools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F56E394-4E98-4598-A370-8B95A795EF80}"/>
                </a:ext>
              </a:extLst>
            </p:cNvPr>
            <p:cNvSpPr/>
            <p:nvPr/>
          </p:nvSpPr>
          <p:spPr>
            <a:xfrm rot="6323744">
              <a:off x="10010768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D3D9710-98D0-4832-A97B-C2BCFC3C6F38}"/>
              </a:ext>
            </a:extLst>
          </p:cNvPr>
          <p:cNvGrpSpPr/>
          <p:nvPr userDrawn="1"/>
        </p:nvGrpSpPr>
        <p:grpSpPr>
          <a:xfrm>
            <a:off x="2523041" y="1809706"/>
            <a:ext cx="1529294" cy="1529294"/>
            <a:chOff x="8138837" y="1791594"/>
            <a:chExt cx="1529294" cy="152929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087EC77-E08C-4077-A4A2-F4CCACF71141}"/>
                </a:ext>
              </a:extLst>
            </p:cNvPr>
            <p:cNvSpPr txBox="1"/>
            <p:nvPr/>
          </p:nvSpPr>
          <p:spPr>
            <a:xfrm>
              <a:off x="8242702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Colleges &amp; Universities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0EE0849-6B28-40AF-B240-FEA21DC923AA}"/>
                </a:ext>
              </a:extLst>
            </p:cNvPr>
            <p:cNvSpPr/>
            <p:nvPr/>
          </p:nvSpPr>
          <p:spPr>
            <a:xfrm rot="6323744">
              <a:off x="8138837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3BC46C-47E7-432A-8B72-5AE4D445A9C8}"/>
              </a:ext>
            </a:extLst>
          </p:cNvPr>
          <p:cNvGrpSpPr/>
          <p:nvPr userDrawn="1"/>
        </p:nvGrpSpPr>
        <p:grpSpPr>
          <a:xfrm>
            <a:off x="6266905" y="1809706"/>
            <a:ext cx="1529294" cy="1529294"/>
            <a:chOff x="6266905" y="1791594"/>
            <a:chExt cx="1529294" cy="152929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A68A594-5588-485F-A85C-48B97EFA95CF}"/>
                </a:ext>
              </a:extLst>
            </p:cNvPr>
            <p:cNvSpPr txBox="1"/>
            <p:nvPr/>
          </p:nvSpPr>
          <p:spPr>
            <a:xfrm>
              <a:off x="6369615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Healthcare</a:t>
              </a:r>
              <a:br>
                <a:rPr lang="en-US" sz="1100"/>
              </a:br>
              <a:r>
                <a:rPr lang="en-US" sz="1100"/>
                <a:t>Facilities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E57CCA4-F3C7-468C-983C-7E037F0F0ADB}"/>
                </a:ext>
              </a:extLst>
            </p:cNvPr>
            <p:cNvSpPr/>
            <p:nvPr/>
          </p:nvSpPr>
          <p:spPr>
            <a:xfrm rot="6323744">
              <a:off x="6266905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9799AC-77E2-436E-BBDD-3B9D4ACCCF7B}"/>
              </a:ext>
            </a:extLst>
          </p:cNvPr>
          <p:cNvGrpSpPr/>
          <p:nvPr userDrawn="1"/>
        </p:nvGrpSpPr>
        <p:grpSpPr>
          <a:xfrm>
            <a:off x="5258329" y="3723264"/>
            <a:ext cx="1529294" cy="1529294"/>
            <a:chOff x="4394973" y="1791594"/>
            <a:chExt cx="1529294" cy="152929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251EEEA-A13C-4389-A11E-1E370D2A5D0A}"/>
                </a:ext>
              </a:extLst>
            </p:cNvPr>
            <p:cNvSpPr txBox="1"/>
            <p:nvPr/>
          </p:nvSpPr>
          <p:spPr>
            <a:xfrm>
              <a:off x="4496528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State &amp; Municipal Government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28C6816-EA0D-4071-A660-4B15F28DF2F3}"/>
                </a:ext>
              </a:extLst>
            </p:cNvPr>
            <p:cNvSpPr/>
            <p:nvPr/>
          </p:nvSpPr>
          <p:spPr>
            <a:xfrm rot="6323744">
              <a:off x="4394973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530C94-6C3E-4077-9F71-46ABB17A3A31}"/>
              </a:ext>
            </a:extLst>
          </p:cNvPr>
          <p:cNvGrpSpPr/>
          <p:nvPr userDrawn="1"/>
        </p:nvGrpSpPr>
        <p:grpSpPr>
          <a:xfrm>
            <a:off x="4394973" y="1809706"/>
            <a:ext cx="1529294" cy="1529294"/>
            <a:chOff x="2523041" y="1791594"/>
            <a:chExt cx="1529294" cy="152929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48FB0-A2E7-465E-9B7A-99ACDD59C8FE}"/>
                </a:ext>
              </a:extLst>
            </p:cNvPr>
            <p:cNvSpPr txBox="1"/>
            <p:nvPr/>
          </p:nvSpPr>
          <p:spPr>
            <a:xfrm>
              <a:off x="2623441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Federal Government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9A659BA-3623-42A0-9CAA-5AF89A901F5E}"/>
                </a:ext>
              </a:extLst>
            </p:cNvPr>
            <p:cNvSpPr/>
            <p:nvPr/>
          </p:nvSpPr>
          <p:spPr>
            <a:xfrm rot="6323744">
              <a:off x="2523041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6D38E75-D5DD-4CE0-A352-969E776AD6E5}"/>
              </a:ext>
            </a:extLst>
          </p:cNvPr>
          <p:cNvGrpSpPr/>
          <p:nvPr userDrawn="1"/>
        </p:nvGrpSpPr>
        <p:grpSpPr>
          <a:xfrm>
            <a:off x="651109" y="1809706"/>
            <a:ext cx="1529294" cy="1529294"/>
            <a:chOff x="651109" y="1791594"/>
            <a:chExt cx="1529294" cy="152929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99DBDA-BFAD-463E-82B1-27A080BFD8A2}"/>
                </a:ext>
              </a:extLst>
            </p:cNvPr>
            <p:cNvSpPr txBox="1"/>
            <p:nvPr/>
          </p:nvSpPr>
          <p:spPr>
            <a:xfrm>
              <a:off x="750354" y="2810572"/>
              <a:ext cx="1329216" cy="233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Airports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AE548DA-9411-4BB9-BEAF-9186AB746888}"/>
                </a:ext>
              </a:extLst>
            </p:cNvPr>
            <p:cNvSpPr/>
            <p:nvPr/>
          </p:nvSpPr>
          <p:spPr>
            <a:xfrm rot="6323744">
              <a:off x="651109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89B118F-9476-4B77-8F38-9838440766A1}"/>
              </a:ext>
            </a:extLst>
          </p:cNvPr>
          <p:cNvGrpSpPr/>
          <p:nvPr userDrawn="1"/>
        </p:nvGrpSpPr>
        <p:grpSpPr>
          <a:xfrm>
            <a:off x="7198627" y="3723264"/>
            <a:ext cx="1529294" cy="1529294"/>
            <a:chOff x="1565508" y="3723264"/>
            <a:chExt cx="1529294" cy="152929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8547052-50CA-4F09-8982-215C3AC7563C}"/>
                </a:ext>
              </a:extLst>
            </p:cNvPr>
            <p:cNvSpPr txBox="1"/>
            <p:nvPr/>
          </p:nvSpPr>
          <p:spPr>
            <a:xfrm>
              <a:off x="1676503" y="4749603"/>
              <a:ext cx="1329216" cy="233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Utilities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EAA5F77-3C59-4C6A-B2FD-0BFD062635CA}"/>
                </a:ext>
              </a:extLst>
            </p:cNvPr>
            <p:cNvSpPr/>
            <p:nvPr/>
          </p:nvSpPr>
          <p:spPr>
            <a:xfrm rot="6323744">
              <a:off x="1565508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6A5CCE9-239A-456D-919E-429526FB2198}"/>
              </a:ext>
            </a:extLst>
          </p:cNvPr>
          <p:cNvGrpSpPr/>
          <p:nvPr userDrawn="1"/>
        </p:nvGrpSpPr>
        <p:grpSpPr>
          <a:xfrm>
            <a:off x="3318031" y="3723264"/>
            <a:ext cx="1529294" cy="1529294"/>
            <a:chOff x="3448223" y="3723264"/>
            <a:chExt cx="1529294" cy="1529294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758234A-FC05-4A1A-A3F0-8561A35A4110}"/>
                </a:ext>
              </a:extLst>
            </p:cNvPr>
            <p:cNvSpPr txBox="1"/>
            <p:nvPr/>
          </p:nvSpPr>
          <p:spPr>
            <a:xfrm>
              <a:off x="3573940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Retail &amp; Commercial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EDF12BD-277F-4935-A2D1-F28A33B2B31B}"/>
                </a:ext>
              </a:extLst>
            </p:cNvPr>
            <p:cNvSpPr/>
            <p:nvPr/>
          </p:nvSpPr>
          <p:spPr>
            <a:xfrm rot="6323744">
              <a:off x="3448223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AD0F922-95AB-420D-AEA4-8E0A431E2BC9}"/>
              </a:ext>
            </a:extLst>
          </p:cNvPr>
          <p:cNvGrpSpPr/>
          <p:nvPr userDrawn="1"/>
        </p:nvGrpSpPr>
        <p:grpSpPr>
          <a:xfrm>
            <a:off x="8138837" y="1809706"/>
            <a:ext cx="1529294" cy="1529294"/>
            <a:chOff x="5330938" y="3723264"/>
            <a:chExt cx="1529294" cy="152929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F2DC46F-22E8-42D6-A5BE-4928623B4FD5}"/>
                </a:ext>
              </a:extLst>
            </p:cNvPr>
            <p:cNvSpPr txBox="1"/>
            <p:nvPr/>
          </p:nvSpPr>
          <p:spPr>
            <a:xfrm>
              <a:off x="5447345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Industrial &amp; Manufacturing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F327859-F669-4929-A0C8-3C1DDF9BA084}"/>
                </a:ext>
              </a:extLst>
            </p:cNvPr>
            <p:cNvSpPr/>
            <p:nvPr/>
          </p:nvSpPr>
          <p:spPr>
            <a:xfrm rot="6323744">
              <a:off x="5330938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C0C89F1-EC73-42C1-A07D-3FF5DC6C81D8}"/>
              </a:ext>
            </a:extLst>
          </p:cNvPr>
          <p:cNvGrpSpPr/>
          <p:nvPr userDrawn="1"/>
        </p:nvGrpSpPr>
        <p:grpSpPr>
          <a:xfrm>
            <a:off x="1377733" y="3723264"/>
            <a:ext cx="1529294" cy="1529294"/>
            <a:chOff x="7213653" y="3723264"/>
            <a:chExt cx="1529294" cy="1529294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3C3A31F-C9B3-4A02-945B-E14D4911E109}"/>
                </a:ext>
              </a:extLst>
            </p:cNvPr>
            <p:cNvSpPr txBox="1"/>
            <p:nvPr/>
          </p:nvSpPr>
          <p:spPr>
            <a:xfrm>
              <a:off x="7315899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Public</a:t>
              </a:r>
              <a:br>
                <a:rPr lang="en-US" sz="1100"/>
              </a:br>
              <a:r>
                <a:rPr lang="en-US" sz="1100"/>
                <a:t>Housing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50CEB94-D14B-4E7C-A3ED-ECEF3C2500BD}"/>
                </a:ext>
              </a:extLst>
            </p:cNvPr>
            <p:cNvSpPr/>
            <p:nvPr/>
          </p:nvSpPr>
          <p:spPr>
            <a:xfrm rot="6323744">
              <a:off x="7213653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D3375B-D63D-4522-8442-F46FC1C675CD}"/>
              </a:ext>
            </a:extLst>
          </p:cNvPr>
          <p:cNvGrpSpPr/>
          <p:nvPr userDrawn="1"/>
        </p:nvGrpSpPr>
        <p:grpSpPr>
          <a:xfrm>
            <a:off x="9138924" y="3723264"/>
            <a:ext cx="1529294" cy="1529294"/>
            <a:chOff x="9096367" y="3723264"/>
            <a:chExt cx="1529294" cy="1529294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5AD59CE-7E1C-47A5-9E4F-40F6927DEEE6}"/>
                </a:ext>
              </a:extLst>
            </p:cNvPr>
            <p:cNvSpPr txBox="1"/>
            <p:nvPr/>
          </p:nvSpPr>
          <p:spPr>
            <a:xfrm>
              <a:off x="9200456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Water</a:t>
              </a:r>
              <a:br>
                <a:rPr lang="en-US" sz="1100"/>
              </a:br>
              <a:r>
                <a:rPr lang="en-US" sz="1100"/>
                <a:t>Utilities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BCE699D-3D31-4A68-89D4-3AFDA9821F36}"/>
                </a:ext>
              </a:extLst>
            </p:cNvPr>
            <p:cNvSpPr/>
            <p:nvPr/>
          </p:nvSpPr>
          <p:spPr>
            <a:xfrm rot="6323744">
              <a:off x="9096367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0" name="Picture 99" descr="A picture containing clock&#10;&#10;Description automatically generated">
            <a:extLst>
              <a:ext uri="{FF2B5EF4-FFF2-40B4-BE49-F238E27FC236}">
                <a16:creationId xmlns:a16="http://schemas.microsoft.com/office/drawing/2014/main" id="{0EB947B5-EBB2-491C-815A-D6547A986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51" y="1965428"/>
            <a:ext cx="820929" cy="820929"/>
          </a:xfrm>
          <a:prstGeom prst="rect">
            <a:avLst/>
          </a:prstGeom>
        </p:spPr>
      </p:pic>
      <p:pic>
        <p:nvPicPr>
          <p:cNvPr id="101" name="Picture 100" descr="A close up of a sign&#10;&#10;Description automatically generated">
            <a:extLst>
              <a:ext uri="{FF2B5EF4-FFF2-40B4-BE49-F238E27FC236}">
                <a16:creationId xmlns:a16="http://schemas.microsoft.com/office/drawing/2014/main" id="{1EA43890-3811-4C6F-B586-C6C477300A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729" y="3907062"/>
            <a:ext cx="775898" cy="775898"/>
          </a:xfrm>
          <a:prstGeom prst="rect">
            <a:avLst/>
          </a:prstGeom>
        </p:spPr>
      </p:pic>
      <p:pic>
        <p:nvPicPr>
          <p:cNvPr id="102" name="Picture 101" descr="A picture containing building, sign, table, fence&#10;&#10;Description automatically generated">
            <a:extLst>
              <a:ext uri="{FF2B5EF4-FFF2-40B4-BE49-F238E27FC236}">
                <a16:creationId xmlns:a16="http://schemas.microsoft.com/office/drawing/2014/main" id="{F09B4B64-D8D3-4D50-9A2A-E3C13483A0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455" y="1937269"/>
            <a:ext cx="828906" cy="828244"/>
          </a:xfrm>
          <a:prstGeom prst="rect">
            <a:avLst/>
          </a:prstGeom>
        </p:spPr>
      </p:pic>
      <p:pic>
        <p:nvPicPr>
          <p:cNvPr id="103" name="Picture 102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3A122091-3B72-4283-99B5-DFCD2001F8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042" y="1910766"/>
            <a:ext cx="889960" cy="890672"/>
          </a:xfrm>
          <a:prstGeom prst="rect">
            <a:avLst/>
          </a:prstGeom>
        </p:spPr>
      </p:pic>
      <p:pic>
        <p:nvPicPr>
          <p:cNvPr id="104" name="Picture 103" descr="A picture containing table&#10;&#10;Description automatically generated">
            <a:extLst>
              <a:ext uri="{FF2B5EF4-FFF2-40B4-BE49-F238E27FC236}">
                <a16:creationId xmlns:a16="http://schemas.microsoft.com/office/drawing/2014/main" id="{E2677784-56C3-4958-AE58-A777BAC7F76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443" y="1827750"/>
            <a:ext cx="992977" cy="992183"/>
          </a:xfrm>
          <a:prstGeom prst="rect">
            <a:avLst/>
          </a:prstGeom>
        </p:spPr>
      </p:pic>
      <p:pic>
        <p:nvPicPr>
          <p:cNvPr id="105" name="Picture 104" descr="A close up of a sign&#10;&#10;Description automatically generated">
            <a:extLst>
              <a:ext uri="{FF2B5EF4-FFF2-40B4-BE49-F238E27FC236}">
                <a16:creationId xmlns:a16="http://schemas.microsoft.com/office/drawing/2014/main" id="{A38DF71F-E973-4E59-B9B3-4A9978339A9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144" y="1964212"/>
            <a:ext cx="822145" cy="822145"/>
          </a:xfrm>
          <a:prstGeom prst="rect">
            <a:avLst/>
          </a:prstGeom>
        </p:spPr>
      </p:pic>
      <p:pic>
        <p:nvPicPr>
          <p:cNvPr id="106" name="Picture 105" descr="A close up of a sign&#10;&#10;Description automatically generated">
            <a:extLst>
              <a:ext uri="{FF2B5EF4-FFF2-40B4-BE49-F238E27FC236}">
                <a16:creationId xmlns:a16="http://schemas.microsoft.com/office/drawing/2014/main" id="{76F992F1-F31F-47A3-8569-74C8B1CE54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4610" y="1897208"/>
            <a:ext cx="903507" cy="904230"/>
          </a:xfrm>
          <a:prstGeom prst="rect">
            <a:avLst/>
          </a:prstGeom>
        </p:spPr>
      </p:pic>
      <p:pic>
        <p:nvPicPr>
          <p:cNvPr id="107" name="Picture 106" descr="A close up of a logo&#10;&#10;Description automatically generated">
            <a:extLst>
              <a:ext uri="{FF2B5EF4-FFF2-40B4-BE49-F238E27FC236}">
                <a16:creationId xmlns:a16="http://schemas.microsoft.com/office/drawing/2014/main" id="{0279496C-203D-4E66-8303-7E81A171DEA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41" y="3736091"/>
            <a:ext cx="946869" cy="946869"/>
          </a:xfrm>
          <a:prstGeom prst="rect">
            <a:avLst/>
          </a:prstGeom>
        </p:spPr>
      </p:pic>
      <p:pic>
        <p:nvPicPr>
          <p:cNvPr id="108" name="Picture 107" descr="A close up of a sign&#10;&#10;Description automatically generated">
            <a:extLst>
              <a:ext uri="{FF2B5EF4-FFF2-40B4-BE49-F238E27FC236}">
                <a16:creationId xmlns:a16="http://schemas.microsoft.com/office/drawing/2014/main" id="{F89A208C-2785-49ED-8CD7-44539B51F45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334" y="3885082"/>
            <a:ext cx="1039880" cy="1039880"/>
          </a:xfrm>
          <a:prstGeom prst="rect">
            <a:avLst/>
          </a:prstGeom>
        </p:spPr>
      </p:pic>
      <p:pic>
        <p:nvPicPr>
          <p:cNvPr id="109" name="Picture 108" descr="A close up of a sign&#10;&#10;Description automatically generated">
            <a:extLst>
              <a:ext uri="{FF2B5EF4-FFF2-40B4-BE49-F238E27FC236}">
                <a16:creationId xmlns:a16="http://schemas.microsoft.com/office/drawing/2014/main" id="{A1D53055-684A-4504-91DA-053B9A726F6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4855" y="3760809"/>
            <a:ext cx="897432" cy="897432"/>
          </a:xfrm>
          <a:prstGeom prst="rect">
            <a:avLst/>
          </a:prstGeom>
        </p:spPr>
      </p:pic>
      <p:pic>
        <p:nvPicPr>
          <p:cNvPr id="110" name="Picture 109" descr="A close up of a sign&#10;&#10;Description automatically generated">
            <a:extLst>
              <a:ext uri="{FF2B5EF4-FFF2-40B4-BE49-F238E27FC236}">
                <a16:creationId xmlns:a16="http://schemas.microsoft.com/office/drawing/2014/main" id="{32D8E6C4-EDF2-45DF-A6EF-1D28A5A0FD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502" y="3852604"/>
            <a:ext cx="903755" cy="903755"/>
          </a:xfrm>
          <a:prstGeom prst="rect">
            <a:avLst/>
          </a:prstGeom>
        </p:spPr>
      </p:pic>
      <p:sp>
        <p:nvSpPr>
          <p:cNvPr id="111" name="Title 1">
            <a:extLst>
              <a:ext uri="{FF2B5EF4-FFF2-40B4-BE49-F238E27FC236}">
                <a16:creationId xmlns:a16="http://schemas.microsoft.com/office/drawing/2014/main" id="{57EB090B-F351-4590-97DD-35969CDD878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Industries We Serve</a:t>
            </a:r>
          </a:p>
        </p:txBody>
      </p:sp>
    </p:spTree>
    <p:extLst>
      <p:ext uri="{BB962C8B-B14F-4D97-AF65-F5344CB8AC3E}">
        <p14:creationId xmlns:p14="http://schemas.microsoft.com/office/powerpoint/2010/main" val="17112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B8EEC9-A86E-5A46-8F8C-F7D74D3FB3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3838" y="-22191"/>
            <a:ext cx="4601337" cy="6919395"/>
          </a:xfrm>
          <a:custGeom>
            <a:avLst/>
            <a:gdLst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0 w 4581525"/>
              <a:gd name="connsiteY3" fmla="*/ 6858000 h 6858000"/>
              <a:gd name="connsiteX4" fmla="*/ 0 w 4581525"/>
              <a:gd name="connsiteY4" fmla="*/ 0 h 6858000"/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1896035 w 4581525"/>
              <a:gd name="connsiteY3" fmla="*/ 6858000 h 6858000"/>
              <a:gd name="connsiteX4" fmla="*/ 0 w 4581525"/>
              <a:gd name="connsiteY4" fmla="*/ 0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77747 w 4563237"/>
              <a:gd name="connsiteY3" fmla="*/ 6858000 h 6858000"/>
              <a:gd name="connsiteX4" fmla="*/ 0 w 4563237"/>
              <a:gd name="connsiteY4" fmla="*/ 4572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69932 w 4563237"/>
              <a:gd name="connsiteY3" fmla="*/ 6858000 h 6858000"/>
              <a:gd name="connsiteX4" fmla="*/ 0 w 4563237"/>
              <a:gd name="connsiteY4" fmla="*/ 4572 h 6858000"/>
              <a:gd name="connsiteX0" fmla="*/ 0 w 4601337"/>
              <a:gd name="connsiteY0" fmla="*/ 0 h 6853428"/>
              <a:gd name="connsiteX1" fmla="*/ 4601337 w 4601337"/>
              <a:gd name="connsiteY1" fmla="*/ 8128 h 6853428"/>
              <a:gd name="connsiteX2" fmla="*/ 4563237 w 4601337"/>
              <a:gd name="connsiteY2" fmla="*/ 6853428 h 6853428"/>
              <a:gd name="connsiteX3" fmla="*/ 1869932 w 4601337"/>
              <a:gd name="connsiteY3" fmla="*/ 6853428 h 6853428"/>
              <a:gd name="connsiteX4" fmla="*/ 0 w 4601337"/>
              <a:gd name="connsiteY4" fmla="*/ 0 h 6853428"/>
              <a:gd name="connsiteX0" fmla="*/ 0 w 4601337"/>
              <a:gd name="connsiteY0" fmla="*/ 0 h 6866128"/>
              <a:gd name="connsiteX1" fmla="*/ 4601337 w 4601337"/>
              <a:gd name="connsiteY1" fmla="*/ 8128 h 6866128"/>
              <a:gd name="connsiteX2" fmla="*/ 4601337 w 4601337"/>
              <a:gd name="connsiteY2" fmla="*/ 6866128 h 6866128"/>
              <a:gd name="connsiteX3" fmla="*/ 1869932 w 4601337"/>
              <a:gd name="connsiteY3" fmla="*/ 6853428 h 6866128"/>
              <a:gd name="connsiteX4" fmla="*/ 0 w 4601337"/>
              <a:gd name="connsiteY4" fmla="*/ 0 h 68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1337" h="6866128">
                <a:moveTo>
                  <a:pt x="0" y="0"/>
                </a:moveTo>
                <a:lnTo>
                  <a:pt x="4601337" y="8128"/>
                </a:lnTo>
                <a:lnTo>
                  <a:pt x="4601337" y="6866128"/>
                </a:lnTo>
                <a:lnTo>
                  <a:pt x="1869932" y="685342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7937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57495-224A-8442-8D03-25890D6A5971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C4EAFB3-0B0A-8F4D-BD20-9EB084860E6E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F23D85AD-7E3D-5B4B-928D-CC51CA8C8CEC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150BDDA3-4F9C-C749-9A3B-1795B40ABF27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9EE3EC-02FC-4B42-A311-93C47DF25E75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75000">
                  <a:srgbClr val="F8B456"/>
                </a:gs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7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ust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54BF5DC-3926-2143-B916-E1C231EF4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" y="-5400"/>
            <a:ext cx="121793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D3D09B-73AA-E542-B4FF-54D629EC6D4D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21" name="Triangle 2">
              <a:extLst>
                <a:ext uri="{FF2B5EF4-FFF2-40B4-BE49-F238E27FC236}">
                  <a16:creationId xmlns:a16="http://schemas.microsoft.com/office/drawing/2014/main" id="{39231F4B-BDAC-954D-8ADB-CD19D1016167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2" name="Triangle 2">
              <a:extLst>
                <a:ext uri="{FF2B5EF4-FFF2-40B4-BE49-F238E27FC236}">
                  <a16:creationId xmlns:a16="http://schemas.microsoft.com/office/drawing/2014/main" id="{43661D15-DE39-D04F-9DAB-11E662982B3E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3" name="Triangle 2">
              <a:extLst>
                <a:ext uri="{FF2B5EF4-FFF2-40B4-BE49-F238E27FC236}">
                  <a16:creationId xmlns:a16="http://schemas.microsoft.com/office/drawing/2014/main" id="{42861EAD-756C-7049-9F97-580A1B80B1B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4" name="Triangle 2">
              <a:extLst>
                <a:ext uri="{FF2B5EF4-FFF2-40B4-BE49-F238E27FC236}">
                  <a16:creationId xmlns:a16="http://schemas.microsoft.com/office/drawing/2014/main" id="{4429B1D4-676C-8B40-8263-5784899E1D67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2FED460-CC43-D541-B691-73F8FD52F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26" name="Slide Number Placeholder 9">
            <a:extLst>
              <a:ext uri="{FF2B5EF4-FFF2-40B4-BE49-F238E27FC236}">
                <a16:creationId xmlns:a16="http://schemas.microsoft.com/office/drawing/2014/main" id="{F413C514-8D49-5D48-B146-BBAF0E566A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32CB5D-5718-40C1-ACC4-8BC43D368CA3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12872C-70F0-4FC5-BBC9-2C5154F7D805}"/>
              </a:ext>
            </a:extLst>
          </p:cNvPr>
          <p:cNvSpPr/>
          <p:nvPr userDrawn="1"/>
        </p:nvSpPr>
        <p:spPr>
          <a:xfrm>
            <a:off x="2880097" y="2535623"/>
            <a:ext cx="1202266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MSP Airport, MN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6EF01-F054-4948-B90E-329E966ACAB8}"/>
              </a:ext>
            </a:extLst>
          </p:cNvPr>
          <p:cNvCxnSpPr>
            <a:cxnSpLocks/>
          </p:cNvCxnSpPr>
          <p:nvPr userDrawn="1"/>
        </p:nvCxnSpPr>
        <p:spPr>
          <a:xfrm>
            <a:off x="4082363" y="2630396"/>
            <a:ext cx="1185334" cy="50715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8DE45-56F3-4AEA-BB0C-CA2EF7F13F41}"/>
              </a:ext>
            </a:extLst>
          </p:cNvPr>
          <p:cNvSpPr/>
          <p:nvPr userDrawn="1"/>
        </p:nvSpPr>
        <p:spPr>
          <a:xfrm>
            <a:off x="4336080" y="2846837"/>
            <a:ext cx="1219200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Chicago, IL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F2ED56-B1B8-4B92-80A6-F303B1CDAD31}"/>
              </a:ext>
            </a:extLst>
          </p:cNvPr>
          <p:cNvCxnSpPr>
            <a:cxnSpLocks/>
          </p:cNvCxnSpPr>
          <p:nvPr userDrawn="1"/>
        </p:nvCxnSpPr>
        <p:spPr>
          <a:xfrm>
            <a:off x="5555280" y="3047706"/>
            <a:ext cx="406684" cy="217983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B0A3613-D6DF-4F4B-B00B-BCCD8D2F6A07}"/>
              </a:ext>
            </a:extLst>
          </p:cNvPr>
          <p:cNvSpPr/>
          <p:nvPr userDrawn="1"/>
        </p:nvSpPr>
        <p:spPr>
          <a:xfrm>
            <a:off x="3642098" y="3209037"/>
            <a:ext cx="130951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Village of DePue, IL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D8F7AC-5FDB-4B83-99F5-B28755812F18}"/>
              </a:ext>
            </a:extLst>
          </p:cNvPr>
          <p:cNvCxnSpPr>
            <a:cxnSpLocks/>
            <a:stCxn id="20" idx="3"/>
          </p:cNvCxnSpPr>
          <p:nvPr userDrawn="1"/>
        </p:nvCxnSpPr>
        <p:spPr>
          <a:xfrm>
            <a:off x="4951609" y="3310637"/>
            <a:ext cx="815795" cy="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0603B-42D9-40C4-A922-98CE2E207ECB}"/>
              </a:ext>
            </a:extLst>
          </p:cNvPr>
          <p:cNvSpPr/>
          <p:nvPr userDrawn="1"/>
        </p:nvSpPr>
        <p:spPr>
          <a:xfrm>
            <a:off x="4148013" y="3590847"/>
            <a:ext cx="1392476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Hamilton County, OH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E742E5-8191-42D7-B549-D6DDEDE21E27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7907" y="3682430"/>
            <a:ext cx="871986" cy="818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7180C-509E-4F5D-886B-26AC320527DC}"/>
              </a:ext>
            </a:extLst>
          </p:cNvPr>
          <p:cNvSpPr/>
          <p:nvPr userDrawn="1"/>
        </p:nvSpPr>
        <p:spPr>
          <a:xfrm>
            <a:off x="5653327" y="3879505"/>
            <a:ext cx="1401199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 Army Fort Detrick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4CE873-E657-4FD9-B721-EE47469925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037392" y="3627187"/>
            <a:ext cx="225431" cy="26745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28341C5-9413-4BED-AB93-4D90022F996E}"/>
              </a:ext>
            </a:extLst>
          </p:cNvPr>
          <p:cNvSpPr/>
          <p:nvPr userDrawn="1"/>
        </p:nvSpPr>
        <p:spPr>
          <a:xfrm>
            <a:off x="2051922" y="3107014"/>
            <a:ext cx="1084996" cy="40281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Sutter Health  Santa Rosa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1A2BE3-02AF-4C74-912E-6BDB455BC736}"/>
              </a:ext>
            </a:extLst>
          </p:cNvPr>
          <p:cNvCxnSpPr>
            <a:cxnSpLocks/>
            <a:stCxn id="27" idx="1"/>
          </p:cNvCxnSpPr>
          <p:nvPr userDrawn="1"/>
        </p:nvCxnSpPr>
        <p:spPr>
          <a:xfrm flipH="1">
            <a:off x="1455032" y="3308421"/>
            <a:ext cx="596890" cy="32018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650BD7C-89EC-4A31-BC82-6E5F353628EA}"/>
              </a:ext>
            </a:extLst>
          </p:cNvPr>
          <p:cNvSpPr/>
          <p:nvPr userDrawn="1"/>
        </p:nvSpPr>
        <p:spPr>
          <a:xfrm>
            <a:off x="1379711" y="3894641"/>
            <a:ext cx="1334533" cy="35145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Phoenix 91</a:t>
            </a:r>
            <a:r>
              <a:rPr lang="en-US" sz="1000" baseline="30000"/>
              <a:t>st</a:t>
            </a:r>
            <a:r>
              <a:rPr lang="en-US" sz="1000"/>
              <a:t> Ave WWTP RNG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B65D77-4D6F-453A-B3ED-160CB546207E}"/>
              </a:ext>
            </a:extLst>
          </p:cNvPr>
          <p:cNvCxnSpPr>
            <a:cxnSpLocks/>
            <a:stCxn id="29" idx="2"/>
          </p:cNvCxnSpPr>
          <p:nvPr userDrawn="1"/>
        </p:nvCxnSpPr>
        <p:spPr>
          <a:xfrm>
            <a:off x="2046978" y="4246094"/>
            <a:ext cx="766502" cy="30906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BD53B1C-F5D7-4013-BE7D-1C71CF588296}"/>
              </a:ext>
            </a:extLst>
          </p:cNvPr>
          <p:cNvSpPr/>
          <p:nvPr userDrawn="1"/>
        </p:nvSpPr>
        <p:spPr>
          <a:xfrm>
            <a:off x="3272304" y="4094337"/>
            <a:ext cx="1387670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Phoenix, AZ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607E67-A6B4-41E6-990B-8AA2E7BFEFF7}"/>
              </a:ext>
            </a:extLst>
          </p:cNvPr>
          <p:cNvCxnSpPr>
            <a:cxnSpLocks/>
            <a:stCxn id="31" idx="1"/>
          </p:cNvCxnSpPr>
          <p:nvPr userDrawn="1"/>
        </p:nvCxnSpPr>
        <p:spPr>
          <a:xfrm flipH="1">
            <a:off x="2880098" y="4195937"/>
            <a:ext cx="392206" cy="318147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ED0C4C8-2A66-41CA-A297-1AA0D1BC87AA}"/>
              </a:ext>
            </a:extLst>
          </p:cNvPr>
          <p:cNvSpPr/>
          <p:nvPr userDrawn="1"/>
        </p:nvSpPr>
        <p:spPr>
          <a:xfrm>
            <a:off x="4564381" y="1968210"/>
            <a:ext cx="1606428" cy="34538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London District Catholic School Board, 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34DBFE-609E-4358-B427-845812705ADB}"/>
              </a:ext>
            </a:extLst>
          </p:cNvPr>
          <p:cNvSpPr/>
          <p:nvPr userDrawn="1"/>
        </p:nvSpPr>
        <p:spPr>
          <a:xfrm>
            <a:off x="6546105" y="2091896"/>
            <a:ext cx="1091976" cy="373767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Ontario IESO Battery Storage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72FC7C-603E-4424-A402-4AE13CE8C591}"/>
              </a:ext>
            </a:extLst>
          </p:cNvPr>
          <p:cNvCxnSpPr>
            <a:cxnSpLocks/>
            <a:stCxn id="34" idx="2"/>
          </p:cNvCxnSpPr>
          <p:nvPr userDrawn="1"/>
        </p:nvCxnSpPr>
        <p:spPr>
          <a:xfrm flipH="1">
            <a:off x="7037393" y="2465663"/>
            <a:ext cx="54700" cy="414697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A80E3C8-E571-425D-A788-80493C5219F7}"/>
              </a:ext>
            </a:extLst>
          </p:cNvPr>
          <p:cNvSpPr/>
          <p:nvPr userDrawn="1"/>
        </p:nvSpPr>
        <p:spPr>
          <a:xfrm>
            <a:off x="6165163" y="3129418"/>
            <a:ext cx="142815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Town of Wayland, MA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6E7D12-EA63-4409-8FC5-845AA08D6799}"/>
              </a:ext>
            </a:extLst>
          </p:cNvPr>
          <p:cNvCxnSpPr>
            <a:cxnSpLocks/>
          </p:cNvCxnSpPr>
          <p:nvPr userDrawn="1"/>
        </p:nvCxnSpPr>
        <p:spPr>
          <a:xfrm flipV="1">
            <a:off x="7588811" y="3079710"/>
            <a:ext cx="376930" cy="5729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2B314B8-2AED-4989-A243-5F6BB08D34AA}"/>
              </a:ext>
            </a:extLst>
          </p:cNvPr>
          <p:cNvSpPr/>
          <p:nvPr userDrawn="1"/>
        </p:nvSpPr>
        <p:spPr>
          <a:xfrm>
            <a:off x="7354422" y="2619789"/>
            <a:ext cx="1254413" cy="33436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New Bedford Housing Authority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8CB15-0085-4302-B848-F0E716072A29}"/>
              </a:ext>
            </a:extLst>
          </p:cNvPr>
          <p:cNvSpPr/>
          <p:nvPr userDrawn="1"/>
        </p:nvSpPr>
        <p:spPr>
          <a:xfrm>
            <a:off x="7902200" y="3421155"/>
            <a:ext cx="887843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USPS, NYC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C52657-46F2-43CD-8F65-56795849563E}"/>
              </a:ext>
            </a:extLst>
          </p:cNvPr>
          <p:cNvCxnSpPr>
            <a:cxnSpLocks/>
          </p:cNvCxnSpPr>
          <p:nvPr userDrawn="1"/>
        </p:nvCxnSpPr>
        <p:spPr>
          <a:xfrm flipH="1">
            <a:off x="8024709" y="2954155"/>
            <a:ext cx="580202" cy="26156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2C1C380-5864-4978-BF74-FEA1DCFCA3B7}"/>
              </a:ext>
            </a:extLst>
          </p:cNvPr>
          <p:cNvCxnSpPr>
            <a:cxnSpLocks/>
            <a:stCxn id="39" idx="1"/>
          </p:cNvCxnSpPr>
          <p:nvPr userDrawn="1"/>
        </p:nvCxnSpPr>
        <p:spPr>
          <a:xfrm flipH="1" flipV="1">
            <a:off x="7783879" y="3442111"/>
            <a:ext cx="118321" cy="8064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314C8F9-FE05-4646-BE22-D9D7D6CF8F6C}"/>
              </a:ext>
            </a:extLst>
          </p:cNvPr>
          <p:cNvSpPr/>
          <p:nvPr userDrawn="1"/>
        </p:nvSpPr>
        <p:spPr>
          <a:xfrm>
            <a:off x="7086835" y="4147481"/>
            <a:ext cx="1277098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NASA Wallops, VA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2B57E72-E5F6-4E66-A1F8-15F70B685B57}"/>
              </a:ext>
            </a:extLst>
          </p:cNvPr>
          <p:cNvCxnSpPr>
            <a:cxnSpLocks/>
          </p:cNvCxnSpPr>
          <p:nvPr userDrawn="1"/>
        </p:nvCxnSpPr>
        <p:spPr>
          <a:xfrm flipV="1">
            <a:off x="7095205" y="3810673"/>
            <a:ext cx="371056" cy="333821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F385049-AD01-49E5-B289-79FD5D565561}"/>
              </a:ext>
            </a:extLst>
          </p:cNvPr>
          <p:cNvSpPr/>
          <p:nvPr userDrawn="1"/>
        </p:nvSpPr>
        <p:spPr>
          <a:xfrm>
            <a:off x="6851924" y="4931989"/>
            <a:ext cx="1277098" cy="387328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 Medical University of South Carolina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4A0A66C-B08C-4210-AB7E-49FC25E86F9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9145" y="4649300"/>
            <a:ext cx="1" cy="281869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3BBDBC2-E8CB-4F7A-AD6A-DA02DECD558B}"/>
              </a:ext>
            </a:extLst>
          </p:cNvPr>
          <p:cNvSpPr/>
          <p:nvPr userDrawn="1"/>
        </p:nvSpPr>
        <p:spPr>
          <a:xfrm>
            <a:off x="4148013" y="4389779"/>
            <a:ext cx="1619391" cy="22663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BMW Manufacturing, SC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EE63097-24A5-469F-9DC8-FA82F5ACD8E4}"/>
              </a:ext>
            </a:extLst>
          </p:cNvPr>
          <p:cNvCxnSpPr>
            <a:cxnSpLocks/>
            <a:stCxn id="46" idx="3"/>
          </p:cNvCxnSpPr>
          <p:nvPr userDrawn="1"/>
        </p:nvCxnSpPr>
        <p:spPr>
          <a:xfrm flipV="1">
            <a:off x="5767404" y="4375704"/>
            <a:ext cx="899951" cy="12739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7D426-CFC2-4C39-9B4A-B4A1468365F7}"/>
              </a:ext>
            </a:extLst>
          </p:cNvPr>
          <p:cNvSpPr/>
          <p:nvPr userDrawn="1"/>
        </p:nvSpPr>
        <p:spPr>
          <a:xfrm>
            <a:off x="4296853" y="4758706"/>
            <a:ext cx="1564354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USMC Parris Island, SC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001D3C-DCB8-40BB-91C8-9F962EE49BE8}"/>
              </a:ext>
            </a:extLst>
          </p:cNvPr>
          <p:cNvCxnSpPr>
            <a:cxnSpLocks/>
            <a:stCxn id="48" idx="3"/>
          </p:cNvCxnSpPr>
          <p:nvPr userDrawn="1"/>
        </p:nvCxnSpPr>
        <p:spPr>
          <a:xfrm flipV="1">
            <a:off x="5861207" y="4724796"/>
            <a:ext cx="952028" cy="13551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72BA6A4-E1C1-4CBE-9BFA-79435EE21614}"/>
              </a:ext>
            </a:extLst>
          </p:cNvPr>
          <p:cNvSpPr/>
          <p:nvPr userDrawn="1"/>
        </p:nvSpPr>
        <p:spPr>
          <a:xfrm>
            <a:off x="3055075" y="5001654"/>
            <a:ext cx="1173875" cy="387329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Texas A&amp;M</a:t>
            </a:r>
            <a:br>
              <a:rPr lang="en-US" sz="1000"/>
            </a:br>
            <a:r>
              <a:rPr lang="en-US" sz="1000"/>
              <a:t>Corpus Christi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A36AA2-76C3-4A18-BCC6-E2B5FC49F837}"/>
              </a:ext>
            </a:extLst>
          </p:cNvPr>
          <p:cNvCxnSpPr>
            <a:cxnSpLocks/>
            <a:stCxn id="50" idx="3"/>
          </p:cNvCxnSpPr>
          <p:nvPr userDrawn="1"/>
        </p:nvCxnSpPr>
        <p:spPr>
          <a:xfrm>
            <a:off x="4228950" y="5195319"/>
            <a:ext cx="480438" cy="193665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EEC6DFB-F15C-4EFE-AD75-02BAC1F7C37C}"/>
              </a:ext>
            </a:extLst>
          </p:cNvPr>
          <p:cNvSpPr/>
          <p:nvPr userDrawn="1"/>
        </p:nvSpPr>
        <p:spPr>
          <a:xfrm>
            <a:off x="8686110" y="5279447"/>
            <a:ext cx="1016991" cy="36277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Wexham Park Hospital, UK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987C03-7EAF-42D9-BB2B-F18CE4077F0E}"/>
              </a:ext>
            </a:extLst>
          </p:cNvPr>
          <p:cNvCxnSpPr>
            <a:cxnSpLocks/>
          </p:cNvCxnSpPr>
          <p:nvPr userDrawn="1"/>
        </p:nvCxnSpPr>
        <p:spPr>
          <a:xfrm>
            <a:off x="6165163" y="2313596"/>
            <a:ext cx="575452" cy="74353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F1961AB-501F-4E1A-8C25-459C79047AA9}"/>
              </a:ext>
            </a:extLst>
          </p:cNvPr>
          <p:cNvSpPr/>
          <p:nvPr userDrawn="1"/>
        </p:nvSpPr>
        <p:spPr>
          <a:xfrm>
            <a:off x="609600" y="2839843"/>
            <a:ext cx="1251208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McKinleyville, CA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4FF315C-DFB2-47F3-A275-7D00C0EE76BA}"/>
              </a:ext>
            </a:extLst>
          </p:cNvPr>
          <p:cNvCxnSpPr>
            <a:cxnSpLocks/>
          </p:cNvCxnSpPr>
          <p:nvPr userDrawn="1"/>
        </p:nvCxnSpPr>
        <p:spPr>
          <a:xfrm>
            <a:off x="1180717" y="3034353"/>
            <a:ext cx="129609" cy="23258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3EAE416-0524-4DA6-958B-A3FFD14D7CCF}"/>
              </a:ext>
            </a:extLst>
          </p:cNvPr>
          <p:cNvSpPr/>
          <p:nvPr userDrawn="1"/>
        </p:nvSpPr>
        <p:spPr>
          <a:xfrm>
            <a:off x="644421" y="2217448"/>
            <a:ext cx="140750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Troutdale, OR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273BDFF-2529-4A19-B11C-5270AD5C608D}"/>
              </a:ext>
            </a:extLst>
          </p:cNvPr>
          <p:cNvCxnSpPr>
            <a:cxnSpLocks/>
            <a:stCxn id="56" idx="2"/>
          </p:cNvCxnSpPr>
          <p:nvPr userDrawn="1"/>
        </p:nvCxnSpPr>
        <p:spPr>
          <a:xfrm>
            <a:off x="1348172" y="2420648"/>
            <a:ext cx="166303" cy="304641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0AE6EE3-2B36-4ADB-B815-8AEC7B08B832}"/>
              </a:ext>
            </a:extLst>
          </p:cNvPr>
          <p:cNvSpPr/>
          <p:nvPr userDrawn="1"/>
        </p:nvSpPr>
        <p:spPr>
          <a:xfrm>
            <a:off x="2713697" y="1977725"/>
            <a:ext cx="140750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Spokane Airport, WA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8B3BB6-3D60-4997-A88A-E0A05AB9DB5D}"/>
              </a:ext>
            </a:extLst>
          </p:cNvPr>
          <p:cNvCxnSpPr>
            <a:cxnSpLocks/>
            <a:stCxn id="58" idx="1"/>
          </p:cNvCxnSpPr>
          <p:nvPr userDrawn="1"/>
        </p:nvCxnSpPr>
        <p:spPr>
          <a:xfrm flipH="1">
            <a:off x="2434079" y="2079325"/>
            <a:ext cx="279618" cy="16699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C7E02C0-BE52-4BF9-A553-2ECEDCAFF6A7}"/>
              </a:ext>
            </a:extLst>
          </p:cNvPr>
          <p:cNvSpPr/>
          <p:nvPr userDrawn="1"/>
        </p:nvSpPr>
        <p:spPr>
          <a:xfrm>
            <a:off x="10670331" y="4085639"/>
            <a:ext cx="919487" cy="36277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West Lothian Council, UK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3E12F2-6275-456B-938D-18B0FFB47DAA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1361" y="4237965"/>
            <a:ext cx="812316" cy="8233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E935274-6AD1-4DDF-A853-FC9609148EA5}"/>
              </a:ext>
            </a:extLst>
          </p:cNvPr>
          <p:cNvCxnSpPr>
            <a:cxnSpLocks/>
            <a:stCxn id="52" idx="3"/>
          </p:cNvCxnSpPr>
          <p:nvPr userDrawn="1"/>
        </p:nvCxnSpPr>
        <p:spPr>
          <a:xfrm flipV="1">
            <a:off x="9703101" y="5292483"/>
            <a:ext cx="761283" cy="16835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A2123AED-9818-43A7-8FCF-BF08F4FFB68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Ameresco’s Experience Spans Markets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42827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dvTech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riangle 2">
            <a:extLst>
              <a:ext uri="{FF2B5EF4-FFF2-40B4-BE49-F238E27FC236}">
                <a16:creationId xmlns:a16="http://schemas.microsoft.com/office/drawing/2014/main" id="{256AC308-1D51-464E-B049-3B92434CAD3A}"/>
              </a:ext>
            </a:extLst>
          </p:cNvPr>
          <p:cNvSpPr/>
          <p:nvPr userDrawn="1"/>
        </p:nvSpPr>
        <p:spPr>
          <a:xfrm rot="5400000" flipH="1">
            <a:off x="1705678" y="4359676"/>
            <a:ext cx="3738628" cy="1293075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934379 h 934379"/>
              <a:gd name="connsiteX1" fmla="*/ 0 w 12192000"/>
              <a:gd name="connsiteY1" fmla="*/ 0 h 934379"/>
              <a:gd name="connsiteX2" fmla="*/ 12192000 w 12192000"/>
              <a:gd name="connsiteY2" fmla="*/ 934379 h 934379"/>
              <a:gd name="connsiteX3" fmla="*/ 0 w 12192000"/>
              <a:gd name="connsiteY3" fmla="*/ 934379 h 934379"/>
              <a:gd name="connsiteX0" fmla="*/ 0 w 12192000"/>
              <a:gd name="connsiteY0" fmla="*/ 878623 h 878623"/>
              <a:gd name="connsiteX1" fmla="*/ 0 w 12192000"/>
              <a:gd name="connsiteY1" fmla="*/ 0 h 878623"/>
              <a:gd name="connsiteX2" fmla="*/ 12192000 w 12192000"/>
              <a:gd name="connsiteY2" fmla="*/ 878623 h 878623"/>
              <a:gd name="connsiteX3" fmla="*/ 0 w 12192000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33641"/>
              <a:gd name="connsiteY0" fmla="*/ 769257 h 769257"/>
              <a:gd name="connsiteX1" fmla="*/ 0 w 15833641"/>
              <a:gd name="connsiteY1" fmla="*/ 0 h 769257"/>
              <a:gd name="connsiteX2" fmla="*/ 15833641 w 15833641"/>
              <a:gd name="connsiteY2" fmla="*/ 769257 h 769257"/>
              <a:gd name="connsiteX3" fmla="*/ 0 w 15833641"/>
              <a:gd name="connsiteY3" fmla="*/ 769257 h 769257"/>
              <a:gd name="connsiteX0" fmla="*/ 0 w 15833641"/>
              <a:gd name="connsiteY0" fmla="*/ 879442 h 879442"/>
              <a:gd name="connsiteX1" fmla="*/ 20164 w 15833641"/>
              <a:gd name="connsiteY1" fmla="*/ 0 h 879442"/>
              <a:gd name="connsiteX2" fmla="*/ 15833641 w 15833641"/>
              <a:gd name="connsiteY2" fmla="*/ 879442 h 879442"/>
              <a:gd name="connsiteX3" fmla="*/ 0 w 15833641"/>
              <a:gd name="connsiteY3" fmla="*/ 879442 h 879442"/>
              <a:gd name="connsiteX0" fmla="*/ 0 w 11397474"/>
              <a:gd name="connsiteY0" fmla="*/ 879442 h 879442"/>
              <a:gd name="connsiteX1" fmla="*/ 20164 w 11397474"/>
              <a:gd name="connsiteY1" fmla="*/ 0 h 879442"/>
              <a:gd name="connsiteX2" fmla="*/ 11397474 w 11397474"/>
              <a:gd name="connsiteY2" fmla="*/ 805985 h 879442"/>
              <a:gd name="connsiteX3" fmla="*/ 0 w 11397474"/>
              <a:gd name="connsiteY3" fmla="*/ 879442 h 879442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6396704"/>
              <a:gd name="connsiteY0" fmla="*/ 894147 h 894147"/>
              <a:gd name="connsiteX1" fmla="*/ 0 w 6396704"/>
              <a:gd name="connsiteY1" fmla="*/ 0 h 894147"/>
              <a:gd name="connsiteX2" fmla="*/ 6396704 w 6396704"/>
              <a:gd name="connsiteY2" fmla="*/ 695698 h 894147"/>
              <a:gd name="connsiteX3" fmla="*/ 20165 w 6396704"/>
              <a:gd name="connsiteY3" fmla="*/ 894147 h 894147"/>
              <a:gd name="connsiteX0" fmla="*/ 20165 w 6558020"/>
              <a:gd name="connsiteY0" fmla="*/ 894147 h 894147"/>
              <a:gd name="connsiteX1" fmla="*/ 0 w 6558020"/>
              <a:gd name="connsiteY1" fmla="*/ 0 h 894147"/>
              <a:gd name="connsiteX2" fmla="*/ 6558020 w 6558020"/>
              <a:gd name="connsiteY2" fmla="*/ 703050 h 894147"/>
              <a:gd name="connsiteX3" fmla="*/ 20165 w 6558020"/>
              <a:gd name="connsiteY3" fmla="*/ 894147 h 894147"/>
              <a:gd name="connsiteX0" fmla="*/ 40329 w 6578184"/>
              <a:gd name="connsiteY0" fmla="*/ 842679 h 842679"/>
              <a:gd name="connsiteX1" fmla="*/ 0 w 6578184"/>
              <a:gd name="connsiteY1" fmla="*/ 0 h 842679"/>
              <a:gd name="connsiteX2" fmla="*/ 6578184 w 6578184"/>
              <a:gd name="connsiteY2" fmla="*/ 651582 h 842679"/>
              <a:gd name="connsiteX3" fmla="*/ 40329 w 6578184"/>
              <a:gd name="connsiteY3" fmla="*/ 842679 h 842679"/>
              <a:gd name="connsiteX0" fmla="*/ 0 w 6578184"/>
              <a:gd name="connsiteY0" fmla="*/ 827974 h 827974"/>
              <a:gd name="connsiteX1" fmla="*/ 0 w 6578184"/>
              <a:gd name="connsiteY1" fmla="*/ 0 h 827974"/>
              <a:gd name="connsiteX2" fmla="*/ 6578184 w 6578184"/>
              <a:gd name="connsiteY2" fmla="*/ 651582 h 827974"/>
              <a:gd name="connsiteX3" fmla="*/ 0 w 6578184"/>
              <a:gd name="connsiteY3" fmla="*/ 827974 h 82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184" h="827974">
                <a:moveTo>
                  <a:pt x="0" y="827974"/>
                </a:moveTo>
                <a:lnTo>
                  <a:pt x="0" y="0"/>
                </a:lnTo>
                <a:lnTo>
                  <a:pt x="6578184" y="651582"/>
                </a:lnTo>
                <a:lnTo>
                  <a:pt x="0" y="827974"/>
                </a:lnTo>
                <a:close/>
              </a:path>
            </a:pathLst>
          </a:custGeom>
          <a:gradFill flip="none" rotWithShape="1">
            <a:gsLst>
              <a:gs pos="15000">
                <a:schemeClr val="accent5"/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F29661-1C60-4B66-A02D-09650E490994}"/>
              </a:ext>
            </a:extLst>
          </p:cNvPr>
          <p:cNvGrpSpPr/>
          <p:nvPr userDrawn="1"/>
        </p:nvGrpSpPr>
        <p:grpSpPr>
          <a:xfrm flipH="1" flipV="1">
            <a:off x="-108677" y="-10274"/>
            <a:ext cx="4855476" cy="6879232"/>
            <a:chOff x="5438776" y="12925"/>
            <a:chExt cx="6533835" cy="7004857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F9D72544-AD8C-4490-AD87-4B2DB6EDB4A4}"/>
                </a:ext>
              </a:extLst>
            </p:cNvPr>
            <p:cNvSpPr/>
            <p:nvPr/>
          </p:nvSpPr>
          <p:spPr>
            <a:xfrm>
              <a:off x="5438776" y="12925"/>
              <a:ext cx="6533835" cy="700485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24288 h 6931012"/>
                <a:gd name="connsiteX1" fmla="*/ 7616238 w 9511533"/>
                <a:gd name="connsiteY1" fmla="*/ 159 h 6931012"/>
                <a:gd name="connsiteX2" fmla="*/ 9511533 w 9511533"/>
                <a:gd name="connsiteY2" fmla="*/ 6910732 h 6931012"/>
                <a:gd name="connsiteX3" fmla="*/ 0 w 9511533"/>
                <a:gd name="connsiteY3" fmla="*/ 6931012 h 6931012"/>
                <a:gd name="connsiteX4" fmla="*/ 7884 w 9511533"/>
                <a:gd name="connsiteY4" fmla="*/ 24288 h 6931012"/>
                <a:gd name="connsiteX0" fmla="*/ 3028475 w 9511533"/>
                <a:gd name="connsiteY0" fmla="*/ 0 h 6957734"/>
                <a:gd name="connsiteX1" fmla="*/ 7616238 w 9511533"/>
                <a:gd name="connsiteY1" fmla="*/ 26881 h 6957734"/>
                <a:gd name="connsiteX2" fmla="*/ 9511533 w 9511533"/>
                <a:gd name="connsiteY2" fmla="*/ 6937454 h 6957734"/>
                <a:gd name="connsiteX3" fmla="*/ 0 w 9511533"/>
                <a:gd name="connsiteY3" fmla="*/ 6957734 h 6957734"/>
                <a:gd name="connsiteX4" fmla="*/ 3028475 w 9511533"/>
                <a:gd name="connsiteY4" fmla="*/ 0 h 6957734"/>
                <a:gd name="connsiteX0" fmla="*/ 2451009 w 9511533"/>
                <a:gd name="connsiteY0" fmla="*/ 0 h 6944981"/>
                <a:gd name="connsiteX1" fmla="*/ 7616238 w 9511533"/>
                <a:gd name="connsiteY1" fmla="*/ 14128 h 6944981"/>
                <a:gd name="connsiteX2" fmla="*/ 9511533 w 9511533"/>
                <a:gd name="connsiteY2" fmla="*/ 6924701 h 6944981"/>
                <a:gd name="connsiteX3" fmla="*/ 0 w 9511533"/>
                <a:gd name="connsiteY3" fmla="*/ 6944981 h 6944981"/>
                <a:gd name="connsiteX4" fmla="*/ 2451009 w 9511533"/>
                <a:gd name="connsiteY4" fmla="*/ 0 h 6944981"/>
                <a:gd name="connsiteX0" fmla="*/ 2895214 w 9511533"/>
                <a:gd name="connsiteY0" fmla="*/ 0 h 6957734"/>
                <a:gd name="connsiteX1" fmla="*/ 7616238 w 9511533"/>
                <a:gd name="connsiteY1" fmla="*/ 26881 h 6957734"/>
                <a:gd name="connsiteX2" fmla="*/ 9511533 w 9511533"/>
                <a:gd name="connsiteY2" fmla="*/ 6937454 h 6957734"/>
                <a:gd name="connsiteX3" fmla="*/ 0 w 9511533"/>
                <a:gd name="connsiteY3" fmla="*/ 6957734 h 6957734"/>
                <a:gd name="connsiteX4" fmla="*/ 2895214 w 9511533"/>
                <a:gd name="connsiteY4" fmla="*/ 0 h 6957734"/>
                <a:gd name="connsiteX0" fmla="*/ 2895214 w 9511533"/>
                <a:gd name="connsiteY0" fmla="*/ 11622 h 6969356"/>
                <a:gd name="connsiteX1" fmla="*/ 8948852 w 9511533"/>
                <a:gd name="connsiteY1" fmla="*/ 245 h 6969356"/>
                <a:gd name="connsiteX2" fmla="*/ 9511533 w 9511533"/>
                <a:gd name="connsiteY2" fmla="*/ 6949076 h 6969356"/>
                <a:gd name="connsiteX3" fmla="*/ 0 w 9511533"/>
                <a:gd name="connsiteY3" fmla="*/ 6969356 h 6969356"/>
                <a:gd name="connsiteX4" fmla="*/ 2895214 w 9511533"/>
                <a:gd name="connsiteY4" fmla="*/ 11622 h 6969356"/>
                <a:gd name="connsiteX0" fmla="*/ 2895214 w 8948852"/>
                <a:gd name="connsiteY0" fmla="*/ 11622 h 6969356"/>
                <a:gd name="connsiteX1" fmla="*/ 8948852 w 8948852"/>
                <a:gd name="connsiteY1" fmla="*/ 245 h 6969356"/>
                <a:gd name="connsiteX2" fmla="*/ 8800806 w 8948852"/>
                <a:gd name="connsiteY2" fmla="*/ 6961829 h 6969356"/>
                <a:gd name="connsiteX3" fmla="*/ 0 w 8948852"/>
                <a:gd name="connsiteY3" fmla="*/ 6969356 h 6969356"/>
                <a:gd name="connsiteX4" fmla="*/ 2895214 w 8948852"/>
                <a:gd name="connsiteY4" fmla="*/ 11622 h 6969356"/>
                <a:gd name="connsiteX0" fmla="*/ 2895214 w 8948852"/>
                <a:gd name="connsiteY0" fmla="*/ 11622 h 6969356"/>
                <a:gd name="connsiteX1" fmla="*/ 8948852 w 8948852"/>
                <a:gd name="connsiteY1" fmla="*/ 245 h 6969356"/>
                <a:gd name="connsiteX2" fmla="*/ 8911857 w 8948852"/>
                <a:gd name="connsiteY2" fmla="*/ 6949076 h 6969356"/>
                <a:gd name="connsiteX3" fmla="*/ 0 w 8948852"/>
                <a:gd name="connsiteY3" fmla="*/ 6969356 h 6969356"/>
                <a:gd name="connsiteX4" fmla="*/ 2895214 w 8948852"/>
                <a:gd name="connsiteY4" fmla="*/ 11622 h 6969356"/>
                <a:gd name="connsiteX0" fmla="*/ 2895214 w 8978488"/>
                <a:gd name="connsiteY0" fmla="*/ 11622 h 6969356"/>
                <a:gd name="connsiteX1" fmla="*/ 8948852 w 8978488"/>
                <a:gd name="connsiteY1" fmla="*/ 245 h 6969356"/>
                <a:gd name="connsiteX2" fmla="*/ 8978488 w 8978488"/>
                <a:gd name="connsiteY2" fmla="*/ 6949076 h 6969356"/>
                <a:gd name="connsiteX3" fmla="*/ 0 w 8978488"/>
                <a:gd name="connsiteY3" fmla="*/ 6969356 h 6969356"/>
                <a:gd name="connsiteX4" fmla="*/ 2895214 w 8978488"/>
                <a:gd name="connsiteY4" fmla="*/ 11622 h 6969356"/>
                <a:gd name="connsiteX0" fmla="*/ 2895214 w 9089539"/>
                <a:gd name="connsiteY0" fmla="*/ 11622 h 6974582"/>
                <a:gd name="connsiteX1" fmla="*/ 8948852 w 9089539"/>
                <a:gd name="connsiteY1" fmla="*/ 245 h 6974582"/>
                <a:gd name="connsiteX2" fmla="*/ 9089539 w 9089539"/>
                <a:gd name="connsiteY2" fmla="*/ 6974582 h 6974582"/>
                <a:gd name="connsiteX3" fmla="*/ 0 w 9089539"/>
                <a:gd name="connsiteY3" fmla="*/ 6969356 h 6974582"/>
                <a:gd name="connsiteX4" fmla="*/ 2895214 w 9089539"/>
                <a:gd name="connsiteY4" fmla="*/ 11622 h 6974582"/>
                <a:gd name="connsiteX0" fmla="*/ 3386280 w 9089539"/>
                <a:gd name="connsiteY0" fmla="*/ 0 h 6988465"/>
                <a:gd name="connsiteX1" fmla="*/ 8948852 w 9089539"/>
                <a:gd name="connsiteY1" fmla="*/ 14128 h 6988465"/>
                <a:gd name="connsiteX2" fmla="*/ 9089539 w 9089539"/>
                <a:gd name="connsiteY2" fmla="*/ 6988465 h 6988465"/>
                <a:gd name="connsiteX3" fmla="*/ 0 w 9089539"/>
                <a:gd name="connsiteY3" fmla="*/ 6983239 h 6988465"/>
                <a:gd name="connsiteX4" fmla="*/ 3386280 w 9089539"/>
                <a:gd name="connsiteY4" fmla="*/ 0 h 6988465"/>
                <a:gd name="connsiteX0" fmla="*/ 3185389 w 9089539"/>
                <a:gd name="connsiteY0" fmla="*/ 0 h 6988465"/>
                <a:gd name="connsiteX1" fmla="*/ 8948852 w 9089539"/>
                <a:gd name="connsiteY1" fmla="*/ 14128 h 6988465"/>
                <a:gd name="connsiteX2" fmla="*/ 9089539 w 9089539"/>
                <a:gd name="connsiteY2" fmla="*/ 6988465 h 6988465"/>
                <a:gd name="connsiteX3" fmla="*/ 0 w 9089539"/>
                <a:gd name="connsiteY3" fmla="*/ 6983239 h 6988465"/>
                <a:gd name="connsiteX4" fmla="*/ 3185389 w 9089539"/>
                <a:gd name="connsiteY4" fmla="*/ 0 h 6988465"/>
                <a:gd name="connsiteX0" fmla="*/ 3185389 w 9089539"/>
                <a:gd name="connsiteY0" fmla="*/ 0 h 7001218"/>
                <a:gd name="connsiteX1" fmla="*/ 8948852 w 9089539"/>
                <a:gd name="connsiteY1" fmla="*/ 26881 h 7001218"/>
                <a:gd name="connsiteX2" fmla="*/ 9089539 w 9089539"/>
                <a:gd name="connsiteY2" fmla="*/ 7001218 h 7001218"/>
                <a:gd name="connsiteX3" fmla="*/ 0 w 9089539"/>
                <a:gd name="connsiteY3" fmla="*/ 6995992 h 7001218"/>
                <a:gd name="connsiteX4" fmla="*/ 3185389 w 9089539"/>
                <a:gd name="connsiteY4" fmla="*/ 0 h 7001218"/>
                <a:gd name="connsiteX0" fmla="*/ 3306532 w 9210682"/>
                <a:gd name="connsiteY0" fmla="*/ 192503 h 7193721"/>
                <a:gd name="connsiteX1" fmla="*/ 9069995 w 9210682"/>
                <a:gd name="connsiteY1" fmla="*/ 219384 h 7193721"/>
                <a:gd name="connsiteX2" fmla="*/ 9210682 w 9210682"/>
                <a:gd name="connsiteY2" fmla="*/ 7193721 h 7193721"/>
                <a:gd name="connsiteX3" fmla="*/ 121143 w 9210682"/>
                <a:gd name="connsiteY3" fmla="*/ 7188495 h 7193721"/>
                <a:gd name="connsiteX4" fmla="*/ 3306532 w 9210682"/>
                <a:gd name="connsiteY4" fmla="*/ 192503 h 7193721"/>
                <a:gd name="connsiteX0" fmla="*/ 3185389 w 9089539"/>
                <a:gd name="connsiteY0" fmla="*/ 0 h 7001218"/>
                <a:gd name="connsiteX1" fmla="*/ 8948852 w 9089539"/>
                <a:gd name="connsiteY1" fmla="*/ 26881 h 7001218"/>
                <a:gd name="connsiteX2" fmla="*/ 9089539 w 9089539"/>
                <a:gd name="connsiteY2" fmla="*/ 7001218 h 7001218"/>
                <a:gd name="connsiteX3" fmla="*/ 0 w 9089539"/>
                <a:gd name="connsiteY3" fmla="*/ 6995992 h 7001218"/>
                <a:gd name="connsiteX4" fmla="*/ 3185389 w 9089539"/>
                <a:gd name="connsiteY4" fmla="*/ 0 h 7001218"/>
                <a:gd name="connsiteX0" fmla="*/ 3207711 w 9089539"/>
                <a:gd name="connsiteY0" fmla="*/ 11623 h 6974583"/>
                <a:gd name="connsiteX1" fmla="*/ 8948852 w 9089539"/>
                <a:gd name="connsiteY1" fmla="*/ 246 h 6974583"/>
                <a:gd name="connsiteX2" fmla="*/ 9089539 w 9089539"/>
                <a:gd name="connsiteY2" fmla="*/ 6974583 h 6974583"/>
                <a:gd name="connsiteX3" fmla="*/ 0 w 9089539"/>
                <a:gd name="connsiteY3" fmla="*/ 6969357 h 6974583"/>
                <a:gd name="connsiteX4" fmla="*/ 3207711 w 9089539"/>
                <a:gd name="connsiteY4" fmla="*/ 11623 h 697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9539" h="6974583">
                  <a:moveTo>
                    <a:pt x="3207711" y="11623"/>
                  </a:moveTo>
                  <a:cubicBezTo>
                    <a:pt x="3201001" y="19785"/>
                    <a:pt x="7748620" y="-2558"/>
                    <a:pt x="8948852" y="246"/>
                  </a:cubicBezTo>
                  <a:lnTo>
                    <a:pt x="9089539" y="6974583"/>
                  </a:lnTo>
                  <a:lnTo>
                    <a:pt x="0" y="6969357"/>
                  </a:lnTo>
                  <a:lnTo>
                    <a:pt x="3207711" y="11623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006BCDB6-B036-4FBC-851E-205836205415}"/>
                </a:ext>
              </a:extLst>
            </p:cNvPr>
            <p:cNvSpPr/>
            <p:nvPr/>
          </p:nvSpPr>
          <p:spPr>
            <a:xfrm>
              <a:off x="5442541" y="21531"/>
              <a:ext cx="5458222" cy="698793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12944 h 6923273"/>
                <a:gd name="connsiteX1" fmla="*/ 7616326 w 7779816"/>
                <a:gd name="connsiteY1" fmla="*/ 0 h 6923273"/>
                <a:gd name="connsiteX2" fmla="*/ 7779816 w 7779816"/>
                <a:gd name="connsiteY2" fmla="*/ 613374 h 6923273"/>
                <a:gd name="connsiteX3" fmla="*/ 3697394 w 7779816"/>
                <a:gd name="connsiteY3" fmla="*/ 6919974 h 6923273"/>
                <a:gd name="connsiteX4" fmla="*/ 915 w 7779816"/>
                <a:gd name="connsiteY4" fmla="*/ 6923273 h 6923273"/>
                <a:gd name="connsiteX5" fmla="*/ 5328 w 7779816"/>
                <a:gd name="connsiteY5" fmla="*/ 12944 h 6923273"/>
                <a:gd name="connsiteX0" fmla="*/ 1092729 w 7778915"/>
                <a:gd name="connsiteY0" fmla="*/ 192 h 6923273"/>
                <a:gd name="connsiteX1" fmla="*/ 7615425 w 7778915"/>
                <a:gd name="connsiteY1" fmla="*/ 0 h 6923273"/>
                <a:gd name="connsiteX2" fmla="*/ 7778915 w 7778915"/>
                <a:gd name="connsiteY2" fmla="*/ 613374 h 6923273"/>
                <a:gd name="connsiteX3" fmla="*/ 3696493 w 7778915"/>
                <a:gd name="connsiteY3" fmla="*/ 6919974 h 6923273"/>
                <a:gd name="connsiteX4" fmla="*/ 14 w 7778915"/>
                <a:gd name="connsiteY4" fmla="*/ 6923273 h 6923273"/>
                <a:gd name="connsiteX5" fmla="*/ 1092729 w 7778915"/>
                <a:gd name="connsiteY5" fmla="*/ 192 h 6923273"/>
                <a:gd name="connsiteX0" fmla="*/ 2425336 w 7778908"/>
                <a:gd name="connsiteY0" fmla="*/ 192 h 6923273"/>
                <a:gd name="connsiteX1" fmla="*/ 7615418 w 7778908"/>
                <a:gd name="connsiteY1" fmla="*/ 0 h 6923273"/>
                <a:gd name="connsiteX2" fmla="*/ 7778908 w 7778908"/>
                <a:gd name="connsiteY2" fmla="*/ 613374 h 6923273"/>
                <a:gd name="connsiteX3" fmla="*/ 3696486 w 7778908"/>
                <a:gd name="connsiteY3" fmla="*/ 6919974 h 6923273"/>
                <a:gd name="connsiteX4" fmla="*/ 7 w 7778908"/>
                <a:gd name="connsiteY4" fmla="*/ 6923273 h 6923273"/>
                <a:gd name="connsiteX5" fmla="*/ 2425336 w 7778908"/>
                <a:gd name="connsiteY5" fmla="*/ 192 h 6923273"/>
                <a:gd name="connsiteX0" fmla="*/ 2425329 w 7778901"/>
                <a:gd name="connsiteY0" fmla="*/ 192 h 6923273"/>
                <a:gd name="connsiteX1" fmla="*/ 7615411 w 7778901"/>
                <a:gd name="connsiteY1" fmla="*/ 0 h 6923273"/>
                <a:gd name="connsiteX2" fmla="*/ 7778901 w 7778901"/>
                <a:gd name="connsiteY2" fmla="*/ 613374 h 6923273"/>
                <a:gd name="connsiteX3" fmla="*/ 3696479 w 7778901"/>
                <a:gd name="connsiteY3" fmla="*/ 6919974 h 6923273"/>
                <a:gd name="connsiteX4" fmla="*/ 0 w 7778901"/>
                <a:gd name="connsiteY4" fmla="*/ 6923273 h 6923273"/>
                <a:gd name="connsiteX5" fmla="*/ 2425329 w 7778901"/>
                <a:gd name="connsiteY5" fmla="*/ 192 h 6923273"/>
                <a:gd name="connsiteX0" fmla="*/ 2891744 w 7778901"/>
                <a:gd name="connsiteY0" fmla="*/ 0 h 6961339"/>
                <a:gd name="connsiteX1" fmla="*/ 7615411 w 7778901"/>
                <a:gd name="connsiteY1" fmla="*/ 38066 h 6961339"/>
                <a:gd name="connsiteX2" fmla="*/ 7778901 w 7778901"/>
                <a:gd name="connsiteY2" fmla="*/ 651440 h 6961339"/>
                <a:gd name="connsiteX3" fmla="*/ 3696479 w 7778901"/>
                <a:gd name="connsiteY3" fmla="*/ 6958040 h 6961339"/>
                <a:gd name="connsiteX4" fmla="*/ 0 w 7778901"/>
                <a:gd name="connsiteY4" fmla="*/ 6961339 h 6961339"/>
                <a:gd name="connsiteX5" fmla="*/ 2891744 w 7778901"/>
                <a:gd name="connsiteY5" fmla="*/ 0 h 6961339"/>
                <a:gd name="connsiteX0" fmla="*/ 3735732 w 7778901"/>
                <a:gd name="connsiteY0" fmla="*/ 0 h 6961339"/>
                <a:gd name="connsiteX1" fmla="*/ 7615411 w 7778901"/>
                <a:gd name="connsiteY1" fmla="*/ 38066 h 6961339"/>
                <a:gd name="connsiteX2" fmla="*/ 7778901 w 7778901"/>
                <a:gd name="connsiteY2" fmla="*/ 651440 h 6961339"/>
                <a:gd name="connsiteX3" fmla="*/ 3696479 w 7778901"/>
                <a:gd name="connsiteY3" fmla="*/ 6958040 h 6961339"/>
                <a:gd name="connsiteX4" fmla="*/ 0 w 7778901"/>
                <a:gd name="connsiteY4" fmla="*/ 6961339 h 6961339"/>
                <a:gd name="connsiteX5" fmla="*/ 3735732 w 7778901"/>
                <a:gd name="connsiteY5" fmla="*/ 0 h 6961339"/>
                <a:gd name="connsiteX0" fmla="*/ 2913954 w 7778901"/>
                <a:gd name="connsiteY0" fmla="*/ 0 h 6974092"/>
                <a:gd name="connsiteX1" fmla="*/ 7615411 w 7778901"/>
                <a:gd name="connsiteY1" fmla="*/ 50819 h 6974092"/>
                <a:gd name="connsiteX2" fmla="*/ 7778901 w 7778901"/>
                <a:gd name="connsiteY2" fmla="*/ 664193 h 6974092"/>
                <a:gd name="connsiteX3" fmla="*/ 3696479 w 7778901"/>
                <a:gd name="connsiteY3" fmla="*/ 6970793 h 6974092"/>
                <a:gd name="connsiteX4" fmla="*/ 0 w 7778901"/>
                <a:gd name="connsiteY4" fmla="*/ 6974092 h 6974092"/>
                <a:gd name="connsiteX5" fmla="*/ 2913954 w 7778901"/>
                <a:gd name="connsiteY5" fmla="*/ 0 h 6974092"/>
                <a:gd name="connsiteX0" fmla="*/ 2913954 w 8173885"/>
                <a:gd name="connsiteY0" fmla="*/ 191 h 6974283"/>
                <a:gd name="connsiteX1" fmla="*/ 8170667 w 8173885"/>
                <a:gd name="connsiteY1" fmla="*/ 0 h 6974283"/>
                <a:gd name="connsiteX2" fmla="*/ 7778901 w 8173885"/>
                <a:gd name="connsiteY2" fmla="*/ 664384 h 6974283"/>
                <a:gd name="connsiteX3" fmla="*/ 3696479 w 8173885"/>
                <a:gd name="connsiteY3" fmla="*/ 6970984 h 6974283"/>
                <a:gd name="connsiteX4" fmla="*/ 0 w 8173885"/>
                <a:gd name="connsiteY4" fmla="*/ 6974283 h 6974283"/>
                <a:gd name="connsiteX5" fmla="*/ 2913954 w 8173885"/>
                <a:gd name="connsiteY5" fmla="*/ 191 h 6974283"/>
                <a:gd name="connsiteX0" fmla="*/ 2913954 w 8174487"/>
                <a:gd name="connsiteY0" fmla="*/ 191 h 6974283"/>
                <a:gd name="connsiteX1" fmla="*/ 8170667 w 8174487"/>
                <a:gd name="connsiteY1" fmla="*/ 0 h 6974283"/>
                <a:gd name="connsiteX2" fmla="*/ 3696479 w 8174487"/>
                <a:gd name="connsiteY2" fmla="*/ 6970984 h 6974283"/>
                <a:gd name="connsiteX3" fmla="*/ 0 w 8174487"/>
                <a:gd name="connsiteY3" fmla="*/ 6974283 h 6974283"/>
                <a:gd name="connsiteX4" fmla="*/ 2913954 w 8174487"/>
                <a:gd name="connsiteY4" fmla="*/ 191 h 6974283"/>
                <a:gd name="connsiteX0" fmla="*/ 2913954 w 8170668"/>
                <a:gd name="connsiteY0" fmla="*/ 191 h 6974283"/>
                <a:gd name="connsiteX1" fmla="*/ 8170667 w 8170668"/>
                <a:gd name="connsiteY1" fmla="*/ 0 h 6974283"/>
                <a:gd name="connsiteX2" fmla="*/ 3696479 w 8170668"/>
                <a:gd name="connsiteY2" fmla="*/ 6970984 h 6974283"/>
                <a:gd name="connsiteX3" fmla="*/ 0 w 8170668"/>
                <a:gd name="connsiteY3" fmla="*/ 6974283 h 6974283"/>
                <a:gd name="connsiteX4" fmla="*/ 2913954 w 8170668"/>
                <a:gd name="connsiteY4" fmla="*/ 191 h 6974283"/>
                <a:gd name="connsiteX0" fmla="*/ 2913954 w 7926355"/>
                <a:gd name="connsiteY0" fmla="*/ 191 h 6974283"/>
                <a:gd name="connsiteX1" fmla="*/ 7926355 w 7926355"/>
                <a:gd name="connsiteY1" fmla="*/ 0 h 6974283"/>
                <a:gd name="connsiteX2" fmla="*/ 3696479 w 7926355"/>
                <a:gd name="connsiteY2" fmla="*/ 6970984 h 6974283"/>
                <a:gd name="connsiteX3" fmla="*/ 0 w 7926355"/>
                <a:gd name="connsiteY3" fmla="*/ 6974283 h 6974283"/>
                <a:gd name="connsiteX4" fmla="*/ 2913954 w 7926355"/>
                <a:gd name="connsiteY4" fmla="*/ 191 h 6974283"/>
                <a:gd name="connsiteX0" fmla="*/ 2913954 w 7615412"/>
                <a:gd name="connsiteY0" fmla="*/ 12944 h 6987036"/>
                <a:gd name="connsiteX1" fmla="*/ 7615412 w 7615412"/>
                <a:gd name="connsiteY1" fmla="*/ 0 h 6987036"/>
                <a:gd name="connsiteX2" fmla="*/ 3696479 w 7615412"/>
                <a:gd name="connsiteY2" fmla="*/ 6983737 h 6987036"/>
                <a:gd name="connsiteX3" fmla="*/ 0 w 7615412"/>
                <a:gd name="connsiteY3" fmla="*/ 6987036 h 6987036"/>
                <a:gd name="connsiteX4" fmla="*/ 2913954 w 7615412"/>
                <a:gd name="connsiteY4" fmla="*/ 12944 h 6987036"/>
                <a:gd name="connsiteX0" fmla="*/ 2913954 w 7682043"/>
                <a:gd name="connsiteY0" fmla="*/ 25697 h 6999789"/>
                <a:gd name="connsiteX1" fmla="*/ 7682043 w 7682043"/>
                <a:gd name="connsiteY1" fmla="*/ 0 h 6999789"/>
                <a:gd name="connsiteX2" fmla="*/ 3696479 w 7682043"/>
                <a:gd name="connsiteY2" fmla="*/ 6996490 h 6999789"/>
                <a:gd name="connsiteX3" fmla="*/ 0 w 7682043"/>
                <a:gd name="connsiteY3" fmla="*/ 6999789 h 6999789"/>
                <a:gd name="connsiteX4" fmla="*/ 2913954 w 7682043"/>
                <a:gd name="connsiteY4" fmla="*/ 25697 h 6999789"/>
                <a:gd name="connsiteX0" fmla="*/ 2913954 w 7682043"/>
                <a:gd name="connsiteY0" fmla="*/ 12944 h 6999789"/>
                <a:gd name="connsiteX1" fmla="*/ 7682043 w 7682043"/>
                <a:gd name="connsiteY1" fmla="*/ 0 h 6999789"/>
                <a:gd name="connsiteX2" fmla="*/ 3696479 w 7682043"/>
                <a:gd name="connsiteY2" fmla="*/ 6996490 h 6999789"/>
                <a:gd name="connsiteX3" fmla="*/ 0 w 7682043"/>
                <a:gd name="connsiteY3" fmla="*/ 6999789 h 6999789"/>
                <a:gd name="connsiteX4" fmla="*/ 2913954 w 7682043"/>
                <a:gd name="connsiteY4" fmla="*/ 12944 h 6999789"/>
                <a:gd name="connsiteX0" fmla="*/ 2913954 w 7593202"/>
                <a:gd name="connsiteY0" fmla="*/ 0 h 6986845"/>
                <a:gd name="connsiteX1" fmla="*/ 7593202 w 7593202"/>
                <a:gd name="connsiteY1" fmla="*/ 12561 h 6986845"/>
                <a:gd name="connsiteX2" fmla="*/ 3696479 w 7593202"/>
                <a:gd name="connsiteY2" fmla="*/ 6983546 h 6986845"/>
                <a:gd name="connsiteX3" fmla="*/ 0 w 7593202"/>
                <a:gd name="connsiteY3" fmla="*/ 6986845 h 6986845"/>
                <a:gd name="connsiteX4" fmla="*/ 2913954 w 7593202"/>
                <a:gd name="connsiteY4" fmla="*/ 0 h 6986845"/>
                <a:gd name="connsiteX0" fmla="*/ 2913954 w 7593202"/>
                <a:gd name="connsiteY0" fmla="*/ 192 h 6987037"/>
                <a:gd name="connsiteX1" fmla="*/ 7593202 w 7593202"/>
                <a:gd name="connsiteY1" fmla="*/ 0 h 6987037"/>
                <a:gd name="connsiteX2" fmla="*/ 3696479 w 7593202"/>
                <a:gd name="connsiteY2" fmla="*/ 6983738 h 6987037"/>
                <a:gd name="connsiteX3" fmla="*/ 0 w 7593202"/>
                <a:gd name="connsiteY3" fmla="*/ 6987037 h 6987037"/>
                <a:gd name="connsiteX4" fmla="*/ 2913954 w 7593202"/>
                <a:gd name="connsiteY4" fmla="*/ 192 h 6987037"/>
                <a:gd name="connsiteX0" fmla="*/ 3137166 w 7593202"/>
                <a:gd name="connsiteY0" fmla="*/ 0 h 6999675"/>
                <a:gd name="connsiteX1" fmla="*/ 7593202 w 7593202"/>
                <a:gd name="connsiteY1" fmla="*/ 12638 h 6999675"/>
                <a:gd name="connsiteX2" fmla="*/ 3696479 w 7593202"/>
                <a:gd name="connsiteY2" fmla="*/ 6996376 h 6999675"/>
                <a:gd name="connsiteX3" fmla="*/ 0 w 7593202"/>
                <a:gd name="connsiteY3" fmla="*/ 6999675 h 6999675"/>
                <a:gd name="connsiteX4" fmla="*/ 3137166 w 7593202"/>
                <a:gd name="connsiteY4" fmla="*/ 0 h 6999675"/>
                <a:gd name="connsiteX0" fmla="*/ 3137166 w 7593202"/>
                <a:gd name="connsiteY0" fmla="*/ 192 h 6999867"/>
                <a:gd name="connsiteX1" fmla="*/ 7593202 w 7593202"/>
                <a:gd name="connsiteY1" fmla="*/ 0 h 6999867"/>
                <a:gd name="connsiteX2" fmla="*/ 3696479 w 7593202"/>
                <a:gd name="connsiteY2" fmla="*/ 6996568 h 6999867"/>
                <a:gd name="connsiteX3" fmla="*/ 0 w 7593202"/>
                <a:gd name="connsiteY3" fmla="*/ 6999867 h 6999867"/>
                <a:gd name="connsiteX4" fmla="*/ 3137166 w 7593202"/>
                <a:gd name="connsiteY4" fmla="*/ 192 h 699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3202" h="6999867">
                  <a:moveTo>
                    <a:pt x="3137166" y="192"/>
                  </a:moveTo>
                  <a:lnTo>
                    <a:pt x="7593202" y="0"/>
                  </a:lnTo>
                  <a:lnTo>
                    <a:pt x="3696479" y="6996568"/>
                  </a:lnTo>
                  <a:lnTo>
                    <a:pt x="0" y="6999867"/>
                  </a:lnTo>
                  <a:lnTo>
                    <a:pt x="3137166" y="192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194E4B3A-0C05-490D-8199-E1B32D5CDCB4}"/>
                </a:ext>
              </a:extLst>
            </p:cNvPr>
            <p:cNvSpPr/>
            <p:nvPr/>
          </p:nvSpPr>
          <p:spPr>
            <a:xfrm>
              <a:off x="10618264" y="3886922"/>
              <a:ext cx="1343652" cy="3122683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  <a:gd name="connsiteX0" fmla="*/ 0 w 2121683"/>
                <a:gd name="connsiteY0" fmla="*/ 3406640 h 3432930"/>
                <a:gd name="connsiteX1" fmla="*/ 1902106 w 2121683"/>
                <a:gd name="connsiteY1" fmla="*/ 0 h 3432930"/>
                <a:gd name="connsiteX2" fmla="*/ 2121683 w 2121683"/>
                <a:gd name="connsiteY2" fmla="*/ 3432930 h 3432930"/>
                <a:gd name="connsiteX3" fmla="*/ 0 w 2121683"/>
                <a:gd name="connsiteY3" fmla="*/ 3406640 h 3432930"/>
                <a:gd name="connsiteX0" fmla="*/ 0 w 2151499"/>
                <a:gd name="connsiteY0" fmla="*/ 3406640 h 3413553"/>
                <a:gd name="connsiteX1" fmla="*/ 1902106 w 2151499"/>
                <a:gd name="connsiteY1" fmla="*/ 0 h 3413553"/>
                <a:gd name="connsiteX2" fmla="*/ 2151499 w 2151499"/>
                <a:gd name="connsiteY2" fmla="*/ 3413553 h 3413553"/>
                <a:gd name="connsiteX3" fmla="*/ 0 w 2151499"/>
                <a:gd name="connsiteY3" fmla="*/ 3406640 h 3413553"/>
                <a:gd name="connsiteX0" fmla="*/ 0 w 2151499"/>
                <a:gd name="connsiteY0" fmla="*/ 3697293 h 3704206"/>
                <a:gd name="connsiteX1" fmla="*/ 2051185 w 2151499"/>
                <a:gd name="connsiteY1" fmla="*/ 0 h 3704206"/>
                <a:gd name="connsiteX2" fmla="*/ 2151499 w 2151499"/>
                <a:gd name="connsiteY2" fmla="*/ 3704206 h 3704206"/>
                <a:gd name="connsiteX3" fmla="*/ 0 w 2151499"/>
                <a:gd name="connsiteY3" fmla="*/ 3697293 h 3704206"/>
                <a:gd name="connsiteX0" fmla="*/ 0 w 2509286"/>
                <a:gd name="connsiteY0" fmla="*/ 3716670 h 3716670"/>
                <a:gd name="connsiteX1" fmla="*/ 2408972 w 2509286"/>
                <a:gd name="connsiteY1" fmla="*/ 0 h 3716670"/>
                <a:gd name="connsiteX2" fmla="*/ 2509286 w 2509286"/>
                <a:gd name="connsiteY2" fmla="*/ 3704206 h 3716670"/>
                <a:gd name="connsiteX3" fmla="*/ 0 w 2509286"/>
                <a:gd name="connsiteY3" fmla="*/ 3716670 h 3716670"/>
                <a:gd name="connsiteX0" fmla="*/ 0 w 2528234"/>
                <a:gd name="connsiteY0" fmla="*/ 4123585 h 4123585"/>
                <a:gd name="connsiteX1" fmla="*/ 2528234 w 2528234"/>
                <a:gd name="connsiteY1" fmla="*/ 0 h 4123585"/>
                <a:gd name="connsiteX2" fmla="*/ 2509286 w 2528234"/>
                <a:gd name="connsiteY2" fmla="*/ 4111121 h 4123585"/>
                <a:gd name="connsiteX3" fmla="*/ 0 w 2528234"/>
                <a:gd name="connsiteY3" fmla="*/ 4123585 h 4123585"/>
                <a:gd name="connsiteX0" fmla="*/ 0 w 2509286"/>
                <a:gd name="connsiteY0" fmla="*/ 4278600 h 4278600"/>
                <a:gd name="connsiteX1" fmla="*/ 2468603 w 2509286"/>
                <a:gd name="connsiteY1" fmla="*/ 0 h 4278600"/>
                <a:gd name="connsiteX2" fmla="*/ 2509286 w 2509286"/>
                <a:gd name="connsiteY2" fmla="*/ 4266136 h 4278600"/>
                <a:gd name="connsiteX3" fmla="*/ 0 w 2509286"/>
                <a:gd name="connsiteY3" fmla="*/ 4278600 h 4278600"/>
                <a:gd name="connsiteX0" fmla="*/ 0 w 2509286"/>
                <a:gd name="connsiteY0" fmla="*/ 4724269 h 4724269"/>
                <a:gd name="connsiteX1" fmla="*/ 2468603 w 2509286"/>
                <a:gd name="connsiteY1" fmla="*/ 0 h 4724269"/>
                <a:gd name="connsiteX2" fmla="*/ 2509286 w 2509286"/>
                <a:gd name="connsiteY2" fmla="*/ 4711805 h 4724269"/>
                <a:gd name="connsiteX3" fmla="*/ 0 w 2509286"/>
                <a:gd name="connsiteY3" fmla="*/ 4724269 h 47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286" h="4724269">
                  <a:moveTo>
                    <a:pt x="0" y="4724269"/>
                  </a:moveTo>
                  <a:lnTo>
                    <a:pt x="2468603" y="0"/>
                  </a:lnTo>
                  <a:lnTo>
                    <a:pt x="2509286" y="4711805"/>
                  </a:lnTo>
                  <a:lnTo>
                    <a:pt x="0" y="4724269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F3545B4D-7A76-4D0F-98A9-09361E4CA996}"/>
              </a:ext>
            </a:extLst>
          </p:cNvPr>
          <p:cNvSpPr txBox="1">
            <a:spLocks/>
          </p:cNvSpPr>
          <p:nvPr userDrawn="1"/>
        </p:nvSpPr>
        <p:spPr>
          <a:xfrm>
            <a:off x="889528" y="428582"/>
            <a:ext cx="3078456" cy="260449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Ameresco’s Advanced Technology Portfolio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C0D6E2-220B-49D0-861B-32C6A664FA2A}"/>
              </a:ext>
            </a:extLst>
          </p:cNvPr>
          <p:cNvCxnSpPr>
            <a:cxnSpLocks/>
          </p:cNvCxnSpPr>
          <p:nvPr userDrawn="1"/>
        </p:nvCxnSpPr>
        <p:spPr>
          <a:xfrm>
            <a:off x="522147" y="491346"/>
            <a:ext cx="0" cy="231354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066C0779-1608-435B-8EEA-274B847B4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BD38F6BC-2FC3-421D-9602-41E69838AFC2}"/>
              </a:ext>
            </a:extLst>
          </p:cNvPr>
          <p:cNvGrpSpPr/>
          <p:nvPr userDrawn="1"/>
        </p:nvGrpSpPr>
        <p:grpSpPr>
          <a:xfrm>
            <a:off x="4864355" y="498191"/>
            <a:ext cx="6786539" cy="5885453"/>
            <a:chOff x="4864355" y="498191"/>
            <a:chExt cx="6786539" cy="588545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826323-28EB-45F8-B9E7-62D37FA717E0}"/>
                </a:ext>
              </a:extLst>
            </p:cNvPr>
            <p:cNvGrpSpPr/>
            <p:nvPr userDrawn="1"/>
          </p:nvGrpSpPr>
          <p:grpSpPr>
            <a:xfrm>
              <a:off x="7434371" y="498191"/>
              <a:ext cx="1390746" cy="2025285"/>
              <a:chOff x="7148054" y="463001"/>
              <a:chExt cx="1390746" cy="202528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FC8E397-92FB-48CE-917C-C286B49518EF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B7E1758-9504-44F7-AAA8-880D67774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A409BC-75A4-484E-8D35-C6AE3103A5DF}"/>
                </a:ext>
              </a:extLst>
            </p:cNvPr>
            <p:cNvGrpSpPr/>
            <p:nvPr userDrawn="1"/>
          </p:nvGrpSpPr>
          <p:grpSpPr>
            <a:xfrm>
              <a:off x="4864355" y="924130"/>
              <a:ext cx="6786539" cy="5459514"/>
              <a:chOff x="4784418" y="985087"/>
              <a:chExt cx="6786539" cy="545951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1ECCFF-F4EE-41D7-86D2-4482117504BB}"/>
                  </a:ext>
                </a:extLst>
              </p:cNvPr>
              <p:cNvSpPr txBox="1"/>
              <p:nvPr/>
            </p:nvSpPr>
            <p:spPr>
              <a:xfrm>
                <a:off x="9179669" y="3548206"/>
                <a:ext cx="239128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Distributed Energy Generation, Storage &amp; Microgrids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4E93E34-3CFF-4C43-8D48-B4B3570FEE33}"/>
                  </a:ext>
                </a:extLst>
              </p:cNvPr>
              <p:cNvSpPr txBox="1"/>
              <p:nvPr/>
            </p:nvSpPr>
            <p:spPr>
              <a:xfrm>
                <a:off x="5110893" y="5890603"/>
                <a:ext cx="26228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Analytics and </a:t>
                </a:r>
                <a:b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Supply Management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414EB57-EA99-4488-A90E-A927BCD736F2}"/>
                  </a:ext>
                </a:extLst>
              </p:cNvPr>
              <p:cNvSpPr txBox="1"/>
              <p:nvPr/>
            </p:nvSpPr>
            <p:spPr>
              <a:xfrm>
                <a:off x="8939259" y="6007957"/>
                <a:ext cx="13655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Infrastructure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748CD04-6FEE-4AF0-AA94-757061F43CBF}"/>
                  </a:ext>
                </a:extLst>
              </p:cNvPr>
              <p:cNvSpPr txBox="1"/>
              <p:nvPr/>
            </p:nvSpPr>
            <p:spPr>
              <a:xfrm>
                <a:off x="4784418" y="3548206"/>
                <a:ext cx="197814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Operations </a:t>
                </a:r>
                <a:b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Maintenance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AAE0A3B-5BA1-4E3B-9DCC-5EE0E1AC5C58}"/>
                  </a:ext>
                </a:extLst>
              </p:cNvPr>
              <p:cNvSpPr txBox="1"/>
              <p:nvPr/>
            </p:nvSpPr>
            <p:spPr>
              <a:xfrm>
                <a:off x="8365016" y="985087"/>
                <a:ext cx="197814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b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Efficiency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7924CFA-BD6E-4054-8923-BB09A238EEAA}"/>
                </a:ext>
              </a:extLst>
            </p:cNvPr>
            <p:cNvGrpSpPr/>
            <p:nvPr userDrawn="1"/>
          </p:nvGrpSpPr>
          <p:grpSpPr>
            <a:xfrm rot="17100000">
              <a:off x="5680688" y="1727426"/>
              <a:ext cx="1390746" cy="2025285"/>
              <a:chOff x="7148054" y="463001"/>
              <a:chExt cx="1390746" cy="202528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580C83C-6174-4721-B084-8A16762B7861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A996D74-35FA-4060-878E-CFC4E090B8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5FE3578-6AB0-43EE-955D-ACAC6C3E3F43}"/>
                </a:ext>
              </a:extLst>
            </p:cNvPr>
            <p:cNvGrpSpPr/>
            <p:nvPr userDrawn="1"/>
          </p:nvGrpSpPr>
          <p:grpSpPr>
            <a:xfrm rot="4500000">
              <a:off x="9205574" y="1720473"/>
              <a:ext cx="1390746" cy="2025285"/>
              <a:chOff x="7148054" y="463001"/>
              <a:chExt cx="1390746" cy="202528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57361F3-2F7D-4DAC-A7AF-258715652565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8755B76-08DA-427F-A767-C1EAF6C11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915A2EB-A1C6-4269-9F45-AB8C7B32223A}"/>
                </a:ext>
              </a:extLst>
            </p:cNvPr>
            <p:cNvGrpSpPr/>
            <p:nvPr userDrawn="1"/>
          </p:nvGrpSpPr>
          <p:grpSpPr>
            <a:xfrm rot="8100000">
              <a:off x="8738652" y="3819554"/>
              <a:ext cx="1390746" cy="2025285"/>
              <a:chOff x="7148054" y="463001"/>
              <a:chExt cx="1390746" cy="202528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C64B80D-4476-43B8-96F3-0F8A22604B81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FA2239C-5C03-4938-A60E-5B3B5E6AD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5C9E872-C8A7-40FA-BDFD-1EAF7B681F2D}"/>
                </a:ext>
              </a:extLst>
            </p:cNvPr>
            <p:cNvGrpSpPr/>
            <p:nvPr userDrawn="1"/>
          </p:nvGrpSpPr>
          <p:grpSpPr>
            <a:xfrm rot="13500000">
              <a:off x="6182208" y="3837763"/>
              <a:ext cx="1390746" cy="2025285"/>
              <a:chOff x="7148054" y="463001"/>
              <a:chExt cx="1390746" cy="202528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82FB2BF-748A-4FC2-BD48-79C257337AC5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E91E158-3E55-44A2-AD92-7976B82D2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5921831-71B8-4423-AE91-20898944F405}"/>
                </a:ext>
              </a:extLst>
            </p:cNvPr>
            <p:cNvGrpSpPr/>
            <p:nvPr userDrawn="1"/>
          </p:nvGrpSpPr>
          <p:grpSpPr>
            <a:xfrm>
              <a:off x="7226838" y="2516306"/>
              <a:ext cx="1822450" cy="1822450"/>
              <a:chOff x="6940521" y="2710801"/>
              <a:chExt cx="1822450" cy="182245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DA95584-E95F-4B26-8663-CEF3C22425BE}"/>
                  </a:ext>
                </a:extLst>
              </p:cNvPr>
              <p:cNvSpPr/>
              <p:nvPr/>
            </p:nvSpPr>
            <p:spPr>
              <a:xfrm>
                <a:off x="6940521" y="2710801"/>
                <a:ext cx="1822450" cy="18224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4503C19E-7D67-4443-A6F5-3D0E3F62F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05872" y="2894952"/>
                <a:ext cx="1385120" cy="1411254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0233AF5-74A1-46C7-8C5A-136E91367141}"/>
                  </a:ext>
                </a:extLst>
              </p:cNvPr>
              <p:cNvSpPr txBox="1"/>
              <p:nvPr/>
            </p:nvSpPr>
            <p:spPr>
              <a:xfrm>
                <a:off x="7150839" y="3242484"/>
                <a:ext cx="1427453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Unique ability to finance any opportunity</a:t>
                </a:r>
              </a:p>
            </p:txBody>
          </p:sp>
        </p:grpSp>
        <p:pic>
          <p:nvPicPr>
            <p:cNvPr id="75" name="Picture 74" descr="A close up of a sign&#10;&#10;Description automatically generated">
              <a:extLst>
                <a:ext uri="{FF2B5EF4-FFF2-40B4-BE49-F238E27FC236}">
                  <a16:creationId xmlns:a16="http://schemas.microsoft.com/office/drawing/2014/main" id="{BD5ACEF6-41A5-4EC9-985A-F1E9B7974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9793" y="1966671"/>
              <a:ext cx="1304063" cy="1305106"/>
            </a:xfrm>
            <a:prstGeom prst="rect">
              <a:avLst/>
            </a:prstGeom>
          </p:spPr>
        </p:pic>
        <p:pic>
          <p:nvPicPr>
            <p:cNvPr id="76" name="Picture 75" descr="A close up of a sign&#10;&#10;Description automatically generated">
              <a:extLst>
                <a:ext uri="{FF2B5EF4-FFF2-40B4-BE49-F238E27FC236}">
                  <a16:creationId xmlns:a16="http://schemas.microsoft.com/office/drawing/2014/main" id="{9AC13FD4-CD12-4585-AA47-74659C480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1911" y="2110857"/>
              <a:ext cx="1156408" cy="1156408"/>
            </a:xfrm>
            <a:prstGeom prst="rect">
              <a:avLst/>
            </a:prstGeom>
          </p:spPr>
        </p:pic>
        <p:pic>
          <p:nvPicPr>
            <p:cNvPr id="77" name="Picture 76" descr="A close up of a sign&#10;&#10;Description automatically generated">
              <a:extLst>
                <a:ext uri="{FF2B5EF4-FFF2-40B4-BE49-F238E27FC236}">
                  <a16:creationId xmlns:a16="http://schemas.microsoft.com/office/drawing/2014/main" id="{EF8F11E0-1EAA-4419-87C2-82753F274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0181" y="4420211"/>
              <a:ext cx="1271922" cy="1270906"/>
            </a:xfrm>
            <a:prstGeom prst="rect">
              <a:avLst/>
            </a:prstGeom>
          </p:spPr>
        </p:pic>
        <p:pic>
          <p:nvPicPr>
            <p:cNvPr id="78" name="Picture 77" descr="A picture containing drawing, black, green, white&#10;&#10;Description automatically generated">
              <a:extLst>
                <a:ext uri="{FF2B5EF4-FFF2-40B4-BE49-F238E27FC236}">
                  <a16:creationId xmlns:a16="http://schemas.microsoft.com/office/drawing/2014/main" id="{35D60F1A-834D-491F-9DD5-CF03790175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9287" y="4355102"/>
              <a:ext cx="1298537" cy="129957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12A7E09-DB29-41A7-B9B9-CE6057B4F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412" y="599399"/>
              <a:ext cx="1172981" cy="1172981"/>
            </a:xfrm>
            <a:prstGeom prst="rect">
              <a:avLst/>
            </a:prstGeom>
          </p:spPr>
        </p:pic>
      </p:grpSp>
      <p:sp>
        <p:nvSpPr>
          <p:cNvPr id="80" name="Slide Number Placeholder 9">
            <a:extLst>
              <a:ext uri="{FF2B5EF4-FFF2-40B4-BE49-F238E27FC236}">
                <a16:creationId xmlns:a16="http://schemas.microsoft.com/office/drawing/2014/main" id="{E2D21085-D3C1-4D88-B459-2511EB4DF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dvTechPortfolio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D3D09B-73AA-E542-B4FF-54D629EC6D4D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21" name="Triangle 2">
              <a:extLst>
                <a:ext uri="{FF2B5EF4-FFF2-40B4-BE49-F238E27FC236}">
                  <a16:creationId xmlns:a16="http://schemas.microsoft.com/office/drawing/2014/main" id="{39231F4B-BDAC-954D-8ADB-CD19D1016167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2" name="Triangle 2">
              <a:extLst>
                <a:ext uri="{FF2B5EF4-FFF2-40B4-BE49-F238E27FC236}">
                  <a16:creationId xmlns:a16="http://schemas.microsoft.com/office/drawing/2014/main" id="{43661D15-DE39-D04F-9DAB-11E662982B3E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3" name="Triangle 2">
              <a:extLst>
                <a:ext uri="{FF2B5EF4-FFF2-40B4-BE49-F238E27FC236}">
                  <a16:creationId xmlns:a16="http://schemas.microsoft.com/office/drawing/2014/main" id="{42861EAD-756C-7049-9F97-580A1B80B1B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4" name="Triangle 2">
              <a:extLst>
                <a:ext uri="{FF2B5EF4-FFF2-40B4-BE49-F238E27FC236}">
                  <a16:creationId xmlns:a16="http://schemas.microsoft.com/office/drawing/2014/main" id="{4429B1D4-676C-8B40-8263-5784899E1D67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2FED460-CC43-D541-B691-73F8FD52FE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26" name="Slide Number Placeholder 9">
            <a:extLst>
              <a:ext uri="{FF2B5EF4-FFF2-40B4-BE49-F238E27FC236}">
                <a16:creationId xmlns:a16="http://schemas.microsoft.com/office/drawing/2014/main" id="{F413C514-8D49-5D48-B146-BBAF0E566A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32CB5D-5718-40C1-ACC4-8BC43D368CA3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3" name="Slide Number Placeholder 2">
            <a:extLst>
              <a:ext uri="{FF2B5EF4-FFF2-40B4-BE49-F238E27FC236}">
                <a16:creationId xmlns:a16="http://schemas.microsoft.com/office/drawing/2014/main" id="{A8D6EF66-F3F1-4286-BEDD-2644795E11DF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94" name="Slide Number Placeholder 1">
            <a:extLst>
              <a:ext uri="{FF2B5EF4-FFF2-40B4-BE49-F238E27FC236}">
                <a16:creationId xmlns:a16="http://schemas.microsoft.com/office/drawing/2014/main" id="{ECFA99D1-9C30-40AD-B493-09A404A6BE09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627726F1-4C4D-4241-94FF-13E31702F0B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Ameresco’s Advanced Technology Portfolio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9517D0-2F1B-4EC7-9C8F-E92D6B07ABF4}"/>
              </a:ext>
            </a:extLst>
          </p:cNvPr>
          <p:cNvGrpSpPr/>
          <p:nvPr userDrawn="1"/>
        </p:nvGrpSpPr>
        <p:grpSpPr>
          <a:xfrm>
            <a:off x="762140" y="1269573"/>
            <a:ext cx="10427217" cy="4490433"/>
            <a:chOff x="762140" y="1269573"/>
            <a:chExt cx="10427217" cy="449043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906CC3-ECAD-4796-A5EE-A44D40AA365D}"/>
                </a:ext>
              </a:extLst>
            </p:cNvPr>
            <p:cNvGrpSpPr/>
            <p:nvPr userDrawn="1"/>
          </p:nvGrpSpPr>
          <p:grpSpPr>
            <a:xfrm>
              <a:off x="762140" y="1398433"/>
              <a:ext cx="2502795" cy="3183124"/>
              <a:chOff x="8370016" y="1301507"/>
              <a:chExt cx="2502795" cy="3183124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66C348-9F57-4759-8A00-9D1027B26BD5}"/>
                  </a:ext>
                </a:extLst>
              </p:cNvPr>
              <p:cNvSpPr txBox="1"/>
              <p:nvPr/>
            </p:nvSpPr>
            <p:spPr>
              <a:xfrm>
                <a:off x="8819878" y="1791586"/>
                <a:ext cx="2021191" cy="2693045"/>
              </a:xfrm>
              <a:prstGeom prst="rect">
                <a:avLst/>
              </a:prstGeom>
              <a:noFill/>
            </p:spPr>
            <p:txBody>
              <a:bodyPr wrap="square" lIns="0" tIns="0" rIns="0" bIns="0" numCol="1" spcCol="0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Smart Building </a:t>
                </a:r>
                <a:br>
                  <a:rPr lang="en-US" sz="1000"/>
                </a:br>
                <a:r>
                  <a:rPr lang="en-US" sz="1000"/>
                  <a:t>Automation &amp; Controls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Interior Lighting and</a:t>
                </a:r>
                <a:br>
                  <a:rPr lang="en-US" sz="1000"/>
                </a:br>
                <a:r>
                  <a:rPr lang="en-US" sz="1000"/>
                  <a:t>Controls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000"/>
                  <a:t>Water / Wastewater </a:t>
                </a:r>
                <a:br>
                  <a:rPr lang="en-US" sz="1000"/>
                </a:br>
                <a:r>
                  <a:rPr lang="en-US" sz="1000"/>
                  <a:t>Efficiency &amp; Recovery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HVAC &amp; Ventilation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Boiler &amp; Chiller System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Industrial Optimization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Building Envelope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Advanced Metering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LED Street &amp; Area Lighting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Smart Cities</a:t>
                </a:r>
              </a:p>
            </p:txBody>
          </p:sp>
          <p:pic>
            <p:nvPicPr>
              <p:cNvPr id="64" name="Picture 63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5A681F0C-8B1C-41DE-AD83-9E93B1752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0016" y="1326030"/>
                <a:ext cx="337166" cy="323296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7E1BC2E-565B-4942-B430-376662E1B045}"/>
                  </a:ext>
                </a:extLst>
              </p:cNvPr>
              <p:cNvSpPr txBox="1"/>
              <p:nvPr/>
            </p:nvSpPr>
            <p:spPr>
              <a:xfrm>
                <a:off x="8813108" y="1301507"/>
                <a:ext cx="20597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Efficiency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E93BF82-068F-410B-88E0-A4264C6F2C86}"/>
                </a:ext>
              </a:extLst>
            </p:cNvPr>
            <p:cNvGrpSpPr/>
            <p:nvPr userDrawn="1"/>
          </p:nvGrpSpPr>
          <p:grpSpPr>
            <a:xfrm>
              <a:off x="3908291" y="3520590"/>
              <a:ext cx="3774602" cy="2070883"/>
              <a:chOff x="393146" y="1176318"/>
              <a:chExt cx="3774602" cy="2070883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D038A5E-8CAA-433C-B05A-26A41D4C23B9}"/>
                  </a:ext>
                </a:extLst>
              </p:cNvPr>
              <p:cNvSpPr txBox="1"/>
              <p:nvPr/>
            </p:nvSpPr>
            <p:spPr>
              <a:xfrm>
                <a:off x="1074707" y="1939151"/>
                <a:ext cx="2202526" cy="1308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Energy Analytics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AssetPlanner® 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Measurement &amp; Verification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Advanced Metering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VisionDSM (AEG)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Energy Supply Management</a:t>
                </a:r>
              </a:p>
            </p:txBody>
          </p:sp>
          <p:pic>
            <p:nvPicPr>
              <p:cNvPr id="61" name="Picture 60" descr="A picture containing room&#10;&#10;Description automatically generated">
                <a:extLst>
                  <a:ext uri="{FF2B5EF4-FFF2-40B4-BE49-F238E27FC236}">
                    <a16:creationId xmlns:a16="http://schemas.microsoft.com/office/drawing/2014/main" id="{FDD18546-8029-4C10-A906-5206D555F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146" y="1176318"/>
                <a:ext cx="675802" cy="675262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3544E37-DF9F-42CB-AFEF-9BAB4C5620CD}"/>
                  </a:ext>
                </a:extLst>
              </p:cNvPr>
              <p:cNvSpPr txBox="1"/>
              <p:nvPr/>
            </p:nvSpPr>
            <p:spPr>
              <a:xfrm>
                <a:off x="1068948" y="1260827"/>
                <a:ext cx="309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Analytics and </a:t>
                </a:r>
                <a:b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Supply Management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A7E4C8-9C61-4A7E-AAA2-75A481987C6F}"/>
                </a:ext>
              </a:extLst>
            </p:cNvPr>
            <p:cNvGrpSpPr/>
            <p:nvPr userDrawn="1"/>
          </p:nvGrpSpPr>
          <p:grpSpPr>
            <a:xfrm>
              <a:off x="8429835" y="3608233"/>
              <a:ext cx="2683322" cy="2151773"/>
              <a:chOff x="4914690" y="1263961"/>
              <a:chExt cx="2683322" cy="215177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78839C6-F92F-48FA-9B99-A8220564A8AE}"/>
                  </a:ext>
                </a:extLst>
              </p:cNvPr>
              <p:cNvSpPr txBox="1"/>
              <p:nvPr/>
            </p:nvSpPr>
            <p:spPr>
              <a:xfrm>
                <a:off x="5486906" y="1861462"/>
                <a:ext cx="2111106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Plant O&amp;M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Solar O&amp;M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Facility Management Services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System Repair &amp; Restoration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Lighting System Maintenance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Control System Predictive Maintenance</a:t>
                </a:r>
              </a:p>
            </p:txBody>
          </p:sp>
          <p:pic>
            <p:nvPicPr>
              <p:cNvPr id="58" name="Picture 5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0A62C55-E714-4151-91E9-4ED239CB0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4690" y="1295429"/>
                <a:ext cx="562554" cy="562554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1047BF4-24AD-4DA0-9EFD-823BB7E0F5DC}"/>
                  </a:ext>
                </a:extLst>
              </p:cNvPr>
              <p:cNvSpPr txBox="1"/>
              <p:nvPr/>
            </p:nvSpPr>
            <p:spPr>
              <a:xfrm>
                <a:off x="5486906" y="1263961"/>
                <a:ext cx="21111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Operations </a:t>
                </a:r>
                <a:b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Maintenance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5CE1A45-49D1-4093-BB3A-340D7C86FC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8187" y="1930798"/>
              <a:ext cx="0" cy="2797295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1400DB-00BF-4BD9-890C-E3D2BB0A6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87066" y="4125643"/>
              <a:ext cx="0" cy="1554480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B75275-16B4-4C2F-8416-6B10C53580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63816" y="4195852"/>
              <a:ext cx="0" cy="1554480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29203CB-62FB-4647-86A7-F75F04AC1A3C}"/>
                </a:ext>
              </a:extLst>
            </p:cNvPr>
            <p:cNvGrpSpPr/>
            <p:nvPr userDrawn="1"/>
          </p:nvGrpSpPr>
          <p:grpSpPr>
            <a:xfrm>
              <a:off x="3968435" y="1269573"/>
              <a:ext cx="4609726" cy="2365745"/>
              <a:chOff x="453290" y="3592551"/>
              <a:chExt cx="4609726" cy="236574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7809D30-2CE6-4C9D-BE57-581C36733A21}"/>
                  </a:ext>
                </a:extLst>
              </p:cNvPr>
              <p:cNvSpPr txBox="1"/>
              <p:nvPr/>
            </p:nvSpPr>
            <p:spPr>
              <a:xfrm>
                <a:off x="1074707" y="4406589"/>
                <a:ext cx="3988309" cy="1551707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Cogeneration Plants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Solar (On-Grid &amp; Off-Grid)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Batteries and Energy Storage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Biomass, Biogas, Landfill </a:t>
                </a:r>
                <a:br>
                  <a:rPr lang="en-US" sz="1000"/>
                </a:br>
                <a:r>
                  <a:rPr lang="en-US" sz="1000"/>
                  <a:t>Gas to Energy, RNG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endParaRPr lang="en-US" sz="1000"/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endParaRPr lang="en-US" sz="100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000"/>
                  <a:t>Microgrid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Geothermal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Wind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EV Charging</a:t>
                </a:r>
              </a:p>
            </p:txBody>
          </p:sp>
          <p:pic>
            <p:nvPicPr>
              <p:cNvPr id="55" name="Picture 54" descr="A picture containing airplane, clock&#10;&#10;Description automatically generated">
                <a:extLst>
                  <a:ext uri="{FF2B5EF4-FFF2-40B4-BE49-F238E27FC236}">
                    <a16:creationId xmlns:a16="http://schemas.microsoft.com/office/drawing/2014/main" id="{D0180D4E-E752-4314-98CA-56EA6E2C9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290" y="3592551"/>
                <a:ext cx="600794" cy="60127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85BDCDD-F600-4B1B-8252-14C5683D4A57}"/>
                  </a:ext>
                </a:extLst>
              </p:cNvPr>
              <p:cNvSpPr txBox="1"/>
              <p:nvPr/>
            </p:nvSpPr>
            <p:spPr>
              <a:xfrm>
                <a:off x="1037206" y="3736165"/>
                <a:ext cx="35683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Distributed Energy Generation, Storage &amp; Microgrids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7FA812E-B983-4B7D-9B00-420917D4B1EB}"/>
                </a:ext>
              </a:extLst>
            </p:cNvPr>
            <p:cNvGrpSpPr/>
            <p:nvPr userDrawn="1"/>
          </p:nvGrpSpPr>
          <p:grpSpPr>
            <a:xfrm>
              <a:off x="8469842" y="1288751"/>
              <a:ext cx="2719515" cy="1790343"/>
              <a:chOff x="4878497" y="3611729"/>
              <a:chExt cx="2719515" cy="1790343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C9AD1B-82CF-4AC2-B0BA-13D4A95DA94E}"/>
                  </a:ext>
                </a:extLst>
              </p:cNvPr>
              <p:cNvSpPr txBox="1"/>
              <p:nvPr/>
            </p:nvSpPr>
            <p:spPr>
              <a:xfrm>
                <a:off x="5422145" y="4078633"/>
                <a:ext cx="21758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Utility Distribution System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Retrofits/Expansion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Modernization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New Construction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Monetization / </a:t>
                </a:r>
                <a:br>
                  <a:rPr lang="en-US" sz="1000"/>
                </a:br>
                <a:r>
                  <a:rPr lang="en-US" sz="1000"/>
                  <a:t>Ownership &amp; Operation</a:t>
                </a:r>
              </a:p>
            </p:txBody>
          </p:sp>
          <p:pic>
            <p:nvPicPr>
              <p:cNvPr id="52" name="Picture 5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2727C73-5713-4A8A-AF72-5D1776DB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8497" y="3611729"/>
                <a:ext cx="547012" cy="54745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AAF550E-9D25-4895-B9F3-E3D4EA357E89}"/>
                  </a:ext>
                </a:extLst>
              </p:cNvPr>
              <p:cNvSpPr txBox="1"/>
              <p:nvPr/>
            </p:nvSpPr>
            <p:spPr>
              <a:xfrm>
                <a:off x="5422145" y="3736165"/>
                <a:ext cx="15441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Infrastructure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4730A3B-8F42-4AB3-9C2E-0FE9FDA46D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68016" y="1859234"/>
              <a:ext cx="0" cy="1413164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2B68BAA-A079-4DB0-AFBE-F38B23030C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45685" y="1859234"/>
              <a:ext cx="0" cy="1413164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91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Finan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EF62CE65-A726-4077-8844-573689FD9568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57EB090B-F351-4590-97DD-35969CDD878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Unique Ability to Finance Any Opportunity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1EAAF7-001B-4AFD-A899-6DEB7D9A50E2}"/>
              </a:ext>
            </a:extLst>
          </p:cNvPr>
          <p:cNvSpPr txBox="1"/>
          <p:nvPr userDrawn="1"/>
        </p:nvSpPr>
        <p:spPr>
          <a:xfrm>
            <a:off x="243514" y="3434095"/>
            <a:ext cx="11677141" cy="1831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Performance Contracting (ESPC, USPC)      Design, Build, Own, Operate, Maintain (DBOOM)</a:t>
            </a:r>
          </a:p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Power Purchase Agreements (PPA)      Design-Build      Engineer-Procure-Construct (EPC)</a:t>
            </a:r>
          </a:p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Energy Service Agreements (ESA)      Public-Private Partnership (P3)      Energy-as-a-Service (</a:t>
            </a:r>
            <a:r>
              <a:rPr lang="en-US" sz="1600" b="1" err="1">
                <a:solidFill>
                  <a:schemeClr val="tx2"/>
                </a:solidFill>
              </a:rPr>
              <a:t>EaaS</a:t>
            </a:r>
            <a:r>
              <a:rPr lang="en-US" sz="1600" b="1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9806F0C-3583-4BE0-9368-F819134DFE92}"/>
              </a:ext>
            </a:extLst>
          </p:cNvPr>
          <p:cNvCxnSpPr>
            <a:cxnSpLocks/>
          </p:cNvCxnSpPr>
          <p:nvPr userDrawn="1"/>
        </p:nvCxnSpPr>
        <p:spPr>
          <a:xfrm>
            <a:off x="5691321" y="3634819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E782BF9-06F5-4590-900A-7D3162EB1038}"/>
              </a:ext>
            </a:extLst>
          </p:cNvPr>
          <p:cNvCxnSpPr>
            <a:cxnSpLocks/>
          </p:cNvCxnSpPr>
          <p:nvPr userDrawn="1"/>
        </p:nvCxnSpPr>
        <p:spPr>
          <a:xfrm>
            <a:off x="5317941" y="4216990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F9EFC9C-2725-481F-9593-E6EDA7E1450D}"/>
              </a:ext>
            </a:extLst>
          </p:cNvPr>
          <p:cNvCxnSpPr>
            <a:cxnSpLocks/>
          </p:cNvCxnSpPr>
          <p:nvPr userDrawn="1"/>
        </p:nvCxnSpPr>
        <p:spPr>
          <a:xfrm>
            <a:off x="6934418" y="4216990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F849916-1E91-43A9-B261-06E9FE455C3D}"/>
              </a:ext>
            </a:extLst>
          </p:cNvPr>
          <p:cNvCxnSpPr>
            <a:cxnSpLocks/>
          </p:cNvCxnSpPr>
          <p:nvPr userDrawn="1"/>
        </p:nvCxnSpPr>
        <p:spPr>
          <a:xfrm>
            <a:off x="4720793" y="4864288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032DCA8-F485-42B8-BFC7-8333048F1DB5}"/>
              </a:ext>
            </a:extLst>
          </p:cNvPr>
          <p:cNvCxnSpPr>
            <a:cxnSpLocks/>
          </p:cNvCxnSpPr>
          <p:nvPr userDrawn="1"/>
        </p:nvCxnSpPr>
        <p:spPr>
          <a:xfrm>
            <a:off x="8043113" y="4864288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3D982EC-C571-4CCD-98E2-85F0E85EA254}"/>
              </a:ext>
            </a:extLst>
          </p:cNvPr>
          <p:cNvSpPr txBox="1"/>
          <p:nvPr userDrawn="1"/>
        </p:nvSpPr>
        <p:spPr>
          <a:xfrm>
            <a:off x="609600" y="1368209"/>
            <a:ext cx="1107757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Track record of $6+ Billion in energy projects across financing models, markets &amp; technologies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Budget-neutral infrastructure upgrades use energy savings to pay for projects over time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Options for customers to implement infrastructure upgrades on- or off-balance sheet 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Innovative funding with renewable energy certificates, grants, utility rebates &amp; tax credits</a:t>
            </a:r>
          </a:p>
          <a:p>
            <a:pPr>
              <a:spcAft>
                <a:spcPts val="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WhyAmeres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4" descr="A large building&#10;&#10;Description automatically generated">
            <a:extLst>
              <a:ext uri="{FF2B5EF4-FFF2-40B4-BE49-F238E27FC236}">
                <a16:creationId xmlns:a16="http://schemas.microsoft.com/office/drawing/2014/main" id="{1A2ECCA4-52DF-4335-B24D-26C43437D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3838" y="-22191"/>
            <a:ext cx="4601337" cy="69193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0CE0D-7928-4826-81F6-0E1F958123C1}"/>
              </a:ext>
            </a:extLst>
          </p:cNvPr>
          <p:cNvGrpSpPr/>
          <p:nvPr userDrawn="1"/>
        </p:nvGrpSpPr>
        <p:grpSpPr>
          <a:xfrm>
            <a:off x="0" y="-94586"/>
            <a:ext cx="9504111" cy="6943391"/>
            <a:chOff x="1331797" y="1"/>
            <a:chExt cx="9511533" cy="6913382"/>
          </a:xfrm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D019CF9D-43D9-44E3-ACCE-1E0C85E0F208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FFA2CF4E-2991-4B91-87D1-9F87F946E6D1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7ECDB8E9-DA9A-4FB2-AFFC-D025411169F9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27739E01-35F0-4514-B9C3-B88B25B462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44354" y="6229293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65DC32-7F29-43D7-AE2E-BBCC69DD6860}"/>
              </a:ext>
            </a:extLst>
          </p:cNvPr>
          <p:cNvGrpSpPr/>
          <p:nvPr userDrawn="1"/>
        </p:nvGrpSpPr>
        <p:grpSpPr>
          <a:xfrm>
            <a:off x="896472" y="420591"/>
            <a:ext cx="6514573" cy="5658098"/>
            <a:chOff x="1051452" y="529078"/>
            <a:chExt cx="6514573" cy="5658098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14A1134-22DC-47B2-B373-9A75C76BEB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1553354"/>
              <a:ext cx="683974" cy="69687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B6CF1C-53F3-470A-B79D-7F570275CD84}"/>
                </a:ext>
              </a:extLst>
            </p:cNvPr>
            <p:cNvSpPr txBox="1"/>
            <p:nvPr userDrawn="1"/>
          </p:nvSpPr>
          <p:spPr>
            <a:xfrm>
              <a:off x="1875658" y="1513887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Innovative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BDC0A8-5AF5-4FB1-9A37-7400B01FB4BA}"/>
                </a:ext>
              </a:extLst>
            </p:cNvPr>
            <p:cNvSpPr txBox="1"/>
            <p:nvPr userDrawn="1"/>
          </p:nvSpPr>
          <p:spPr>
            <a:xfrm>
              <a:off x="1875658" y="1984399"/>
              <a:ext cx="50426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Ameresco (NYSE:AMRC) is an innovative technology integrator with a comprehensive portfolio of energy efficiency and renewable energy solutions.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DB2BA5CD-965C-450E-8A28-A4406AC4C58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51452" y="529078"/>
              <a:ext cx="6455715" cy="720785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b="0" i="0" kern="1200" cap="none" spc="1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</a:rPr>
                <a:t>Why Ameresco?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9210F1-C42A-40B6-BE58-D8388F1582FD}"/>
                </a:ext>
              </a:extLst>
            </p:cNvPr>
            <p:cNvSpPr txBox="1"/>
            <p:nvPr userDrawn="1"/>
          </p:nvSpPr>
          <p:spPr>
            <a:xfrm>
              <a:off x="1875658" y="3194043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Experts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103C05-2967-447F-A8E2-BB94BB2AFD7E}"/>
                </a:ext>
              </a:extLst>
            </p:cNvPr>
            <p:cNvSpPr txBox="1"/>
            <p:nvPr userDrawn="1"/>
          </p:nvSpPr>
          <p:spPr>
            <a:xfrm>
              <a:off x="1875658" y="3664555"/>
              <a:ext cx="56903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deliver a broad and deep solution portfolio within a single energy partner. From design and development to financing and construction, our in-house technical expertise sets us apart.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32D0A1E-4263-422C-81B6-87F28FBCECA5}"/>
                </a:ext>
              </a:extLst>
            </p:cNvPr>
            <p:cNvSpPr txBox="1"/>
            <p:nvPr userDrawn="1"/>
          </p:nvSpPr>
          <p:spPr>
            <a:xfrm>
              <a:off x="1875658" y="4931834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Independent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8CB659-12A1-4FAF-8888-F42CA0AA8959}"/>
                </a:ext>
              </a:extLst>
            </p:cNvPr>
            <p:cNvSpPr txBox="1"/>
            <p:nvPr userDrawn="1"/>
          </p:nvSpPr>
          <p:spPr>
            <a:xfrm>
              <a:off x="1875658" y="5402346"/>
              <a:ext cx="43822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objective approach enables us to implement the most advanced technologies to meet the unique needs of each customer.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65708BDB-1754-41C6-A899-6D000D8B7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3225943"/>
              <a:ext cx="683974" cy="696879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91EE09B2-F887-4E39-9F72-AE46544FA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4953143"/>
              <a:ext cx="683974" cy="696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2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RC-VertAccen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2">
            <a:extLst>
              <a:ext uri="{FF2B5EF4-FFF2-40B4-BE49-F238E27FC236}">
                <a16:creationId xmlns:a16="http://schemas.microsoft.com/office/drawing/2014/main" id="{FF591886-AF03-42AF-8A26-2D3B8380285C}"/>
              </a:ext>
            </a:extLst>
          </p:cNvPr>
          <p:cNvSpPr/>
          <p:nvPr userDrawn="1"/>
        </p:nvSpPr>
        <p:spPr>
          <a:xfrm rot="16200000">
            <a:off x="9996801" y="4674396"/>
            <a:ext cx="3239458" cy="1126156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934379 h 934379"/>
              <a:gd name="connsiteX1" fmla="*/ 0 w 12192000"/>
              <a:gd name="connsiteY1" fmla="*/ 0 h 934379"/>
              <a:gd name="connsiteX2" fmla="*/ 12192000 w 12192000"/>
              <a:gd name="connsiteY2" fmla="*/ 934379 h 934379"/>
              <a:gd name="connsiteX3" fmla="*/ 0 w 12192000"/>
              <a:gd name="connsiteY3" fmla="*/ 934379 h 934379"/>
              <a:gd name="connsiteX0" fmla="*/ 0 w 12192000"/>
              <a:gd name="connsiteY0" fmla="*/ 878623 h 878623"/>
              <a:gd name="connsiteX1" fmla="*/ 0 w 12192000"/>
              <a:gd name="connsiteY1" fmla="*/ 0 h 878623"/>
              <a:gd name="connsiteX2" fmla="*/ 12192000 w 12192000"/>
              <a:gd name="connsiteY2" fmla="*/ 878623 h 878623"/>
              <a:gd name="connsiteX3" fmla="*/ 0 w 12192000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10313"/>
              <a:gd name="connsiteY0" fmla="*/ 878623 h 878623"/>
              <a:gd name="connsiteX1" fmla="*/ 0 w 15810313"/>
              <a:gd name="connsiteY1" fmla="*/ 0 h 878623"/>
              <a:gd name="connsiteX2" fmla="*/ 15810313 w 15810313"/>
              <a:gd name="connsiteY2" fmla="*/ 875037 h 878623"/>
              <a:gd name="connsiteX3" fmla="*/ 0 w 15810313"/>
              <a:gd name="connsiteY3" fmla="*/ 878623 h 87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10313" h="878623">
                <a:moveTo>
                  <a:pt x="0" y="878623"/>
                </a:moveTo>
                <a:lnTo>
                  <a:pt x="0" y="0"/>
                </a:lnTo>
                <a:lnTo>
                  <a:pt x="15810313" y="875037"/>
                </a:lnTo>
                <a:lnTo>
                  <a:pt x="0" y="878623"/>
                </a:lnTo>
                <a:close/>
              </a:path>
            </a:pathLst>
          </a:custGeom>
          <a:gradFill flip="none" rotWithShape="1">
            <a:gsLst>
              <a:gs pos="74000">
                <a:srgbClr val="0D8B43"/>
              </a:gs>
              <a:gs pos="100000">
                <a:schemeClr val="accent3"/>
              </a:gs>
              <a:gs pos="0">
                <a:schemeClr val="accent4"/>
              </a:gs>
            </a:gsLst>
            <a:lin ang="15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153054-C8FF-4104-8462-46034C4F0B2C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7E23992-20C7-432B-8B30-119875893CBE}"/>
              </a:ext>
            </a:extLst>
          </p:cNvPr>
          <p:cNvGrpSpPr/>
          <p:nvPr userDrawn="1"/>
        </p:nvGrpSpPr>
        <p:grpSpPr>
          <a:xfrm>
            <a:off x="10172700" y="1"/>
            <a:ext cx="2019301" cy="6858000"/>
            <a:chOff x="11053867" y="0"/>
            <a:chExt cx="1138133" cy="12152555"/>
          </a:xfrm>
        </p:grpSpPr>
        <p:sp>
          <p:nvSpPr>
            <p:cNvPr id="7" name="Triangle 2">
              <a:extLst>
                <a:ext uri="{FF2B5EF4-FFF2-40B4-BE49-F238E27FC236}">
                  <a16:creationId xmlns:a16="http://schemas.microsoft.com/office/drawing/2014/main" id="{C4E637EA-C8F1-4142-9840-8F2C836C820B}"/>
                </a:ext>
              </a:extLst>
            </p:cNvPr>
            <p:cNvSpPr/>
            <p:nvPr userDrawn="1"/>
          </p:nvSpPr>
          <p:spPr>
            <a:xfrm rot="16200000" flipH="1">
              <a:off x="5546120" y="550774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654A479C-A764-4306-9C9C-C47444714B67}"/>
                </a:ext>
              </a:extLst>
            </p:cNvPr>
            <p:cNvSpPr/>
            <p:nvPr userDrawn="1"/>
          </p:nvSpPr>
          <p:spPr>
            <a:xfrm rot="16200000" flipH="1">
              <a:off x="9794719" y="4016753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E88E60D8-5FC0-4891-AD2A-2F3490729F82}"/>
                </a:ext>
              </a:extLst>
            </p:cNvPr>
            <p:cNvSpPr/>
            <p:nvPr userDrawn="1"/>
          </p:nvSpPr>
          <p:spPr>
            <a:xfrm rot="16200000" flipH="1">
              <a:off x="8326122" y="8285260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4BE884-C73C-4F54-BB25-E5A6E320D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CDBDE-3D05-46F3-AB6E-4C1756CD0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23678" y="6309942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A8B5695-C875-4041-9121-2528CF8DE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3099"/>
            <a:ext cx="9763125" cy="51601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561CCC5-8589-428D-AC6A-6B89E6B5F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802" y="6270131"/>
            <a:ext cx="462024" cy="4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MRC-Highligh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7703127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47830EB-74B9-1A48-90A5-E9FB37778D68}"/>
              </a:ext>
            </a:extLst>
          </p:cNvPr>
          <p:cNvSpPr/>
          <p:nvPr userDrawn="1"/>
        </p:nvSpPr>
        <p:spPr>
          <a:xfrm>
            <a:off x="8316206" y="0"/>
            <a:ext cx="3875793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921EC-DC9E-F442-8A64-AF515FC54A58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4" name="Triangle 2">
              <a:extLst>
                <a:ext uri="{FF2B5EF4-FFF2-40B4-BE49-F238E27FC236}">
                  <a16:creationId xmlns:a16="http://schemas.microsoft.com/office/drawing/2014/main" id="{008BD613-D8E4-2B4F-A198-D3B88AB25FC0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Triangle 2">
              <a:extLst>
                <a:ext uri="{FF2B5EF4-FFF2-40B4-BE49-F238E27FC236}">
                  <a16:creationId xmlns:a16="http://schemas.microsoft.com/office/drawing/2014/main" id="{3A3DCDF8-1FF7-5B43-8988-99742EF0BCF6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Triangle 2">
              <a:extLst>
                <a:ext uri="{FF2B5EF4-FFF2-40B4-BE49-F238E27FC236}">
                  <a16:creationId xmlns:a16="http://schemas.microsoft.com/office/drawing/2014/main" id="{5BDDA7DD-0AED-5240-81F8-4DBFCB4F1F89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Triangle 2">
              <a:extLst>
                <a:ext uri="{FF2B5EF4-FFF2-40B4-BE49-F238E27FC236}">
                  <a16:creationId xmlns:a16="http://schemas.microsoft.com/office/drawing/2014/main" id="{2AB529D7-BA0A-7440-B9D1-9952A968983D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E248E88-0770-CA41-96B6-E4038CAFB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8C8E16-2C41-5F4E-A5E4-2AC40B86A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234950"/>
            <a:ext cx="7411457" cy="666501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3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1A8EC7F-AFBE-C146-A677-C5C7095BF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83600" y="1144819"/>
            <a:ext cx="3413251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7D75200-EBC9-6346-93BD-F67BA6DEA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800757"/>
            <a:ext cx="7411458" cy="799942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8DF6692-8E6D-EF49-967E-226F2CF09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288695"/>
            <a:ext cx="7411458" cy="33845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B984BCF-7CD9-4CAC-BF14-616F69350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83599" y="234950"/>
            <a:ext cx="3413251" cy="6665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3960"/>
              </a:lnSpc>
              <a:spcBef>
                <a:spcPts val="0"/>
              </a:spcBef>
              <a:buNone/>
              <a:defRPr lang="en-US" sz="36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Fast Facts:</a:t>
            </a:r>
          </a:p>
        </p:txBody>
      </p:sp>
    </p:spTree>
    <p:extLst>
      <p:ext uri="{BB962C8B-B14F-4D97-AF65-F5344CB8AC3E}">
        <p14:creationId xmlns:p14="http://schemas.microsoft.com/office/powerpoint/2010/main" val="19089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6060" y="1063666"/>
            <a:ext cx="6258735" cy="1739938"/>
          </a:xfrm>
          <a:prstGeom prst="rect">
            <a:avLst/>
          </a:prstGeom>
        </p:spPr>
        <p:txBody>
          <a:bodyPr anchor="b" anchorCtr="0"/>
          <a:lstStyle>
            <a:lvl1pPr marL="7937" indent="0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CA2012E-F99C-9B48-B165-B4B0E9677F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6060" y="2764739"/>
            <a:ext cx="4737957" cy="471488"/>
          </a:xfrm>
          <a:prstGeom prst="rect">
            <a:avLst/>
          </a:prstGeom>
        </p:spPr>
        <p:txBody>
          <a:bodyPr/>
          <a:lstStyle>
            <a:lvl1pPr marL="7937" indent="0">
              <a:buFontTx/>
              <a:buNone/>
              <a:defRPr sz="2400" cap="none" spc="1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35544C-965C-8F42-AFC6-27CB259FD7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56288" y="3250407"/>
            <a:ext cx="4348162" cy="498475"/>
          </a:xfrm>
          <a:prstGeom prst="rect">
            <a:avLst/>
          </a:prstGeom>
        </p:spPr>
        <p:txBody>
          <a:bodyPr/>
          <a:lstStyle>
            <a:lvl1pPr marL="7937" indent="0"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</a:defRPr>
            </a:lvl1pPr>
            <a:lvl2pPr marL="576262" indent="-285750">
              <a:buFont typeface="Arial" panose="020B0604020202020204" pitchFamily="34" charset="0"/>
              <a:buChar char="•"/>
              <a:defRPr/>
            </a:lvl2pPr>
            <a:lvl3pPr marL="923925" indent="-285750">
              <a:buFont typeface="Arial" panose="020B0604020202020204" pitchFamily="34" charset="0"/>
              <a:buChar char="•"/>
              <a:defRPr/>
            </a:lvl3pPr>
            <a:lvl4pPr marL="1206500" indent="-285750">
              <a:buFont typeface="Arial" panose="020B0604020202020204" pitchFamily="34" charset="0"/>
              <a:buChar char="•"/>
              <a:defRPr/>
            </a:lvl4pPr>
            <a:lvl5pPr marL="1489075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DF051-3894-8C41-8203-6AED533842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553" y="382089"/>
            <a:ext cx="2485658" cy="5260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12964C-3E52-B540-9D51-019F122ABB3E}"/>
              </a:ext>
            </a:extLst>
          </p:cNvPr>
          <p:cNvSpPr/>
          <p:nvPr userDrawn="1"/>
        </p:nvSpPr>
        <p:spPr>
          <a:xfrm>
            <a:off x="9487533" y="6463231"/>
            <a:ext cx="2576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©2020 Ameresco, Inc. All rights reserved.</a:t>
            </a:r>
            <a:r>
              <a:rPr lang="en-US" sz="10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5BC80B-6118-7D4D-BC76-BC829DBDD5EE}"/>
              </a:ext>
            </a:extLst>
          </p:cNvPr>
          <p:cNvSpPr txBox="1"/>
          <p:nvPr userDrawn="1"/>
        </p:nvSpPr>
        <p:spPr>
          <a:xfrm>
            <a:off x="9042666" y="1012318"/>
            <a:ext cx="288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2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8FF6D-117C-1344-A459-641232C76C4C}"/>
              </a:ext>
            </a:extLst>
          </p:cNvPr>
          <p:cNvGrpSpPr/>
          <p:nvPr userDrawn="1"/>
        </p:nvGrpSpPr>
        <p:grpSpPr>
          <a:xfrm>
            <a:off x="-5910" y="3227359"/>
            <a:ext cx="12221207" cy="3657012"/>
            <a:chOff x="-5910" y="3227359"/>
            <a:chExt cx="12221207" cy="3657012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A51F971C-A6E3-5746-85AD-4B56C45E4030}"/>
                </a:ext>
              </a:extLst>
            </p:cNvPr>
            <p:cNvSpPr/>
            <p:nvPr userDrawn="1"/>
          </p:nvSpPr>
          <p:spPr>
            <a:xfrm>
              <a:off x="-5910" y="3494341"/>
              <a:ext cx="4438990" cy="321194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42455 w 4442455"/>
                <a:gd name="connsiteY0" fmla="*/ 1943798 h 3198065"/>
                <a:gd name="connsiteX1" fmla="*/ 177 w 4442455"/>
                <a:gd name="connsiteY1" fmla="*/ 0 h 3198065"/>
                <a:gd name="connsiteX2" fmla="*/ 5472 w 4442455"/>
                <a:gd name="connsiteY2" fmla="*/ 3198065 h 3198065"/>
                <a:gd name="connsiteX3" fmla="*/ 4442455 w 4442455"/>
                <a:gd name="connsiteY3" fmla="*/ 1943798 h 319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455" h="3198065">
                  <a:moveTo>
                    <a:pt x="4442455" y="1943798"/>
                  </a:moveTo>
                  <a:lnTo>
                    <a:pt x="177" y="0"/>
                  </a:lnTo>
                  <a:cubicBezTo>
                    <a:pt x="-1300" y="1030773"/>
                    <a:pt x="6949" y="2167292"/>
                    <a:pt x="5472" y="3198065"/>
                  </a:cubicBezTo>
                  <a:lnTo>
                    <a:pt x="4442455" y="1943798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168F46"/>
                </a:gs>
                <a:gs pos="59000">
                  <a:schemeClr val="accent4"/>
                </a:gs>
                <a:gs pos="1000">
                  <a:schemeClr val="accent3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ED4649D-9197-8945-AA90-43D7A4708390}"/>
                </a:ext>
              </a:extLst>
            </p:cNvPr>
            <p:cNvGrpSpPr/>
            <p:nvPr userDrawn="1"/>
          </p:nvGrpSpPr>
          <p:grpSpPr>
            <a:xfrm>
              <a:off x="-5506" y="3227359"/>
              <a:ext cx="12220803" cy="3657012"/>
              <a:chOff x="-5506" y="3227359"/>
              <a:chExt cx="12220803" cy="3657012"/>
            </a:xfrm>
          </p:grpSpPr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B789ACE6-2DC3-5B44-86C0-33025D27F28A}"/>
                  </a:ext>
                </a:extLst>
              </p:cNvPr>
              <p:cNvSpPr/>
              <p:nvPr userDrawn="1"/>
            </p:nvSpPr>
            <p:spPr>
              <a:xfrm>
                <a:off x="-5506" y="3227359"/>
                <a:ext cx="12215296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4835" h="3638484">
                    <a:moveTo>
                      <a:pt x="1945" y="3443512"/>
                    </a:moveTo>
                    <a:lnTo>
                      <a:pt x="12211485" y="0"/>
                    </a:lnTo>
                    <a:lnTo>
                      <a:pt x="12224835" y="3638484"/>
                    </a:lnTo>
                    <a:lnTo>
                      <a:pt x="0" y="3638173"/>
                    </a:lnTo>
                    <a:cubicBezTo>
                      <a:pt x="648" y="3573286"/>
                      <a:pt x="1297" y="3508399"/>
                      <a:pt x="1945" y="3443512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FF2AD799-3CD1-7542-80C3-7BA54C6750A8}"/>
                  </a:ext>
                </a:extLst>
              </p:cNvPr>
              <p:cNvSpPr/>
              <p:nvPr userDrawn="1"/>
            </p:nvSpPr>
            <p:spPr>
              <a:xfrm>
                <a:off x="4405693" y="3227359"/>
                <a:ext cx="7809604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8394014"/>
                  <a:gd name="connsiteY0" fmla="*/ 2219279 h 3661505"/>
                  <a:gd name="connsiteX1" fmla="*/ 7811884 w 8394014"/>
                  <a:gd name="connsiteY1" fmla="*/ 23021 h 3661505"/>
                  <a:gd name="connsiteX2" fmla="*/ 7825234 w 8394014"/>
                  <a:gd name="connsiteY2" fmla="*/ 3661505 h 3661505"/>
                  <a:gd name="connsiteX3" fmla="*/ 3012823 w 8394014"/>
                  <a:gd name="connsiteY3" fmla="*/ 3661194 h 3661505"/>
                  <a:gd name="connsiteX4" fmla="*/ 0 w 8394014"/>
                  <a:gd name="connsiteY4" fmla="*/ 2219279 h 3661505"/>
                  <a:gd name="connsiteX0" fmla="*/ 0 w 8394014"/>
                  <a:gd name="connsiteY0" fmla="*/ 2196258 h 3638484"/>
                  <a:gd name="connsiteX1" fmla="*/ 7811884 w 8394014"/>
                  <a:gd name="connsiteY1" fmla="*/ 0 h 3638484"/>
                  <a:gd name="connsiteX2" fmla="*/ 7825234 w 8394014"/>
                  <a:gd name="connsiteY2" fmla="*/ 3638484 h 3638484"/>
                  <a:gd name="connsiteX3" fmla="*/ 3012823 w 8394014"/>
                  <a:gd name="connsiteY3" fmla="*/ 3638173 h 3638484"/>
                  <a:gd name="connsiteX4" fmla="*/ 0 w 8394014"/>
                  <a:gd name="connsiteY4" fmla="*/ 2196258 h 3638484"/>
                  <a:gd name="connsiteX0" fmla="*/ 0 w 7825234"/>
                  <a:gd name="connsiteY0" fmla="*/ 2196258 h 3638484"/>
                  <a:gd name="connsiteX1" fmla="*/ 7811884 w 7825234"/>
                  <a:gd name="connsiteY1" fmla="*/ 0 h 3638484"/>
                  <a:gd name="connsiteX2" fmla="*/ 7825234 w 7825234"/>
                  <a:gd name="connsiteY2" fmla="*/ 3638484 h 3638484"/>
                  <a:gd name="connsiteX3" fmla="*/ 3012823 w 7825234"/>
                  <a:gd name="connsiteY3" fmla="*/ 3638173 h 3638484"/>
                  <a:gd name="connsiteX4" fmla="*/ 0 w 7825234"/>
                  <a:gd name="connsiteY4" fmla="*/ 2196258 h 3638484"/>
                  <a:gd name="connsiteX0" fmla="*/ 0 w 8383776"/>
                  <a:gd name="connsiteY0" fmla="*/ 2225372 h 3661275"/>
                  <a:gd name="connsiteX1" fmla="*/ 7802352 w 8383776"/>
                  <a:gd name="connsiteY1" fmla="*/ 22791 h 3661275"/>
                  <a:gd name="connsiteX2" fmla="*/ 7815702 w 8383776"/>
                  <a:gd name="connsiteY2" fmla="*/ 3661275 h 3661275"/>
                  <a:gd name="connsiteX3" fmla="*/ 3003291 w 8383776"/>
                  <a:gd name="connsiteY3" fmla="*/ 3660964 h 3661275"/>
                  <a:gd name="connsiteX4" fmla="*/ 0 w 8383776"/>
                  <a:gd name="connsiteY4" fmla="*/ 2225372 h 3661275"/>
                  <a:gd name="connsiteX0" fmla="*/ 0 w 8383776"/>
                  <a:gd name="connsiteY0" fmla="*/ 2202581 h 3638484"/>
                  <a:gd name="connsiteX1" fmla="*/ 7802352 w 8383776"/>
                  <a:gd name="connsiteY1" fmla="*/ 0 h 3638484"/>
                  <a:gd name="connsiteX2" fmla="*/ 7815702 w 8383776"/>
                  <a:gd name="connsiteY2" fmla="*/ 3638484 h 3638484"/>
                  <a:gd name="connsiteX3" fmla="*/ 3003291 w 8383776"/>
                  <a:gd name="connsiteY3" fmla="*/ 3638173 h 3638484"/>
                  <a:gd name="connsiteX4" fmla="*/ 0 w 8383776"/>
                  <a:gd name="connsiteY4" fmla="*/ 2202581 h 3638484"/>
                  <a:gd name="connsiteX0" fmla="*/ 0 w 7815702"/>
                  <a:gd name="connsiteY0" fmla="*/ 2202581 h 3638484"/>
                  <a:gd name="connsiteX1" fmla="*/ 7802352 w 7815702"/>
                  <a:gd name="connsiteY1" fmla="*/ 0 h 3638484"/>
                  <a:gd name="connsiteX2" fmla="*/ 7815702 w 7815702"/>
                  <a:gd name="connsiteY2" fmla="*/ 3638484 h 3638484"/>
                  <a:gd name="connsiteX3" fmla="*/ 3003291 w 7815702"/>
                  <a:gd name="connsiteY3" fmla="*/ 3638173 h 3638484"/>
                  <a:gd name="connsiteX4" fmla="*/ 0 w 7815702"/>
                  <a:gd name="connsiteY4" fmla="*/ 2202581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5702" h="3638484">
                    <a:moveTo>
                      <a:pt x="0" y="2202581"/>
                    </a:moveTo>
                    <a:lnTo>
                      <a:pt x="7802352" y="0"/>
                    </a:lnTo>
                    <a:lnTo>
                      <a:pt x="7815702" y="3638484"/>
                    </a:lnTo>
                    <a:lnTo>
                      <a:pt x="3003291" y="3638173"/>
                    </a:lnTo>
                    <a:lnTo>
                      <a:pt x="0" y="220258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rgbClr val="03507A"/>
                  </a:gs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AB6ACD3B-1CDE-ED4C-8FEB-F98C25AE308E}"/>
                  </a:ext>
                </a:extLst>
              </p:cNvPr>
              <p:cNvSpPr/>
              <p:nvPr userDrawn="1"/>
            </p:nvSpPr>
            <p:spPr>
              <a:xfrm>
                <a:off x="7395455" y="3541276"/>
                <a:ext cx="4808657" cy="333489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4826514"/>
                  <a:gd name="connsiteY0" fmla="*/ 3029898 h 3030209"/>
                  <a:gd name="connsiteX1" fmla="*/ 4826514 w 4826514"/>
                  <a:gd name="connsiteY1" fmla="*/ 0 h 3030209"/>
                  <a:gd name="connsiteX2" fmla="*/ 4812411 w 4826514"/>
                  <a:gd name="connsiteY2" fmla="*/ 3030209 h 3030209"/>
                  <a:gd name="connsiteX3" fmla="*/ 0 w 4826514"/>
                  <a:gd name="connsiteY3" fmla="*/ 3029898 h 3030209"/>
                  <a:gd name="connsiteX0" fmla="*/ 0 w 4826514"/>
                  <a:gd name="connsiteY0" fmla="*/ 3305791 h 3306102"/>
                  <a:gd name="connsiteX1" fmla="*/ 4826514 w 4826514"/>
                  <a:gd name="connsiteY1" fmla="*/ 0 h 3306102"/>
                  <a:gd name="connsiteX2" fmla="*/ 4812411 w 4826514"/>
                  <a:gd name="connsiteY2" fmla="*/ 3306102 h 3306102"/>
                  <a:gd name="connsiteX3" fmla="*/ 0 w 4826514"/>
                  <a:gd name="connsiteY3" fmla="*/ 3305791 h 3306102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12411" h="3320478">
                    <a:moveTo>
                      <a:pt x="0" y="3320167"/>
                    </a:moveTo>
                    <a:lnTo>
                      <a:pt x="4802432" y="0"/>
                    </a:lnTo>
                    <a:cubicBezTo>
                      <a:pt x="4805758" y="1106826"/>
                      <a:pt x="4809085" y="2213652"/>
                      <a:pt x="4812411" y="3320478"/>
                    </a:cubicBezTo>
                    <a:lnTo>
                      <a:pt x="0" y="332016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609A"/>
                  </a:gs>
                  <a:gs pos="60000">
                    <a:srgbClr val="063D56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AE12979F-58B4-0B42-A12D-91C4A16DBBA8}"/>
                  </a:ext>
                </a:extLst>
              </p:cNvPr>
              <p:cNvSpPr/>
              <p:nvPr userDrawn="1"/>
            </p:nvSpPr>
            <p:spPr>
              <a:xfrm>
                <a:off x="8273424" y="3237189"/>
                <a:ext cx="3933989" cy="1777283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4225733"/>
                  <a:gd name="connsiteY0" fmla="*/ 1113777 h 1799090"/>
                  <a:gd name="connsiteX1" fmla="*/ 3934992 w 4225733"/>
                  <a:gd name="connsiteY1" fmla="*/ 10520 h 1799090"/>
                  <a:gd name="connsiteX2" fmla="*/ 3932139 w 4225733"/>
                  <a:gd name="connsiteY2" fmla="*/ 592194 h 1799090"/>
                  <a:gd name="connsiteX3" fmla="*/ 2106726 w 4225733"/>
                  <a:gd name="connsiteY3" fmla="*/ 1799090 h 1799090"/>
                  <a:gd name="connsiteX4" fmla="*/ 0 w 4225733"/>
                  <a:gd name="connsiteY4" fmla="*/ 1113777 h 1799090"/>
                  <a:gd name="connsiteX0" fmla="*/ 36307 w 4262041"/>
                  <a:gd name="connsiteY0" fmla="*/ 1113777 h 1786445"/>
                  <a:gd name="connsiteX1" fmla="*/ 3971299 w 4262041"/>
                  <a:gd name="connsiteY1" fmla="*/ 10520 h 1786445"/>
                  <a:gd name="connsiteX2" fmla="*/ 3968446 w 4262041"/>
                  <a:gd name="connsiteY2" fmla="*/ 592194 h 1786445"/>
                  <a:gd name="connsiteX3" fmla="*/ 2136678 w 4262041"/>
                  <a:gd name="connsiteY3" fmla="*/ 1786445 h 1786445"/>
                  <a:gd name="connsiteX4" fmla="*/ 36307 w 4262041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3934992"/>
                  <a:gd name="connsiteY0" fmla="*/ 1103257 h 1775925"/>
                  <a:gd name="connsiteX1" fmla="*/ 3934992 w 3934992"/>
                  <a:gd name="connsiteY1" fmla="*/ 0 h 1775925"/>
                  <a:gd name="connsiteX2" fmla="*/ 3932139 w 3934992"/>
                  <a:gd name="connsiteY2" fmla="*/ 581674 h 1775925"/>
                  <a:gd name="connsiteX3" fmla="*/ 2100371 w 3934992"/>
                  <a:gd name="connsiteY3" fmla="*/ 1775925 h 1775925"/>
                  <a:gd name="connsiteX4" fmla="*/ 0 w 3934992"/>
                  <a:gd name="connsiteY4" fmla="*/ 1103257 h 1775925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0 w 3932139"/>
                  <a:gd name="connsiteY0" fmla="*/ 1096934 h 1769602"/>
                  <a:gd name="connsiteX1" fmla="*/ 3928637 w 3932139"/>
                  <a:gd name="connsiteY1" fmla="*/ 0 h 1769602"/>
                  <a:gd name="connsiteX2" fmla="*/ 3932139 w 3932139"/>
                  <a:gd name="connsiteY2" fmla="*/ 575351 h 1769602"/>
                  <a:gd name="connsiteX3" fmla="*/ 2100371 w 3932139"/>
                  <a:gd name="connsiteY3" fmla="*/ 1769602 h 1769602"/>
                  <a:gd name="connsiteX4" fmla="*/ 0 w 3932139"/>
                  <a:gd name="connsiteY4" fmla="*/ 1096934 h 1769602"/>
                  <a:gd name="connsiteX0" fmla="*/ 0 w 4222207"/>
                  <a:gd name="connsiteY0" fmla="*/ 1129602 h 1802270"/>
                  <a:gd name="connsiteX1" fmla="*/ 3928637 w 4222207"/>
                  <a:gd name="connsiteY1" fmla="*/ 32668 h 1802270"/>
                  <a:gd name="connsiteX2" fmla="*/ 3937059 w 4222207"/>
                  <a:gd name="connsiteY2" fmla="*/ 368170 h 1802270"/>
                  <a:gd name="connsiteX3" fmla="*/ 2100371 w 4222207"/>
                  <a:gd name="connsiteY3" fmla="*/ 1802270 h 1802270"/>
                  <a:gd name="connsiteX4" fmla="*/ 0 w 4222207"/>
                  <a:gd name="connsiteY4" fmla="*/ 1129602 h 1802270"/>
                  <a:gd name="connsiteX0" fmla="*/ 0 w 3937059"/>
                  <a:gd name="connsiteY0" fmla="*/ 1096934 h 1769602"/>
                  <a:gd name="connsiteX1" fmla="*/ 3928637 w 3937059"/>
                  <a:gd name="connsiteY1" fmla="*/ 0 h 1769602"/>
                  <a:gd name="connsiteX2" fmla="*/ 3937059 w 3937059"/>
                  <a:gd name="connsiteY2" fmla="*/ 335502 h 1769602"/>
                  <a:gd name="connsiteX3" fmla="*/ 2100371 w 3937059"/>
                  <a:gd name="connsiteY3" fmla="*/ 1769602 h 1769602"/>
                  <a:gd name="connsiteX4" fmla="*/ 0 w 3937059"/>
                  <a:gd name="connsiteY4" fmla="*/ 1096934 h 176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059" h="1769602">
                    <a:moveTo>
                      <a:pt x="0" y="1096934"/>
                    </a:moveTo>
                    <a:cubicBezTo>
                      <a:pt x="1309546" y="731289"/>
                      <a:pt x="3272461" y="126905"/>
                      <a:pt x="3928637" y="0"/>
                    </a:cubicBezTo>
                    <a:lnTo>
                      <a:pt x="3937059" y="335502"/>
                    </a:lnTo>
                    <a:lnTo>
                      <a:pt x="2100371" y="1769602"/>
                    </a:lnTo>
                    <a:lnTo>
                      <a:pt x="0" y="1096934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063D56"/>
                  </a:gs>
                  <a:gs pos="0">
                    <a:schemeClr val="tx2"/>
                  </a:gs>
                </a:gsLst>
                <a:lin ang="120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8D3D666D-FBD0-404D-8283-3B2B17D84F17}"/>
                  </a:ext>
                </a:extLst>
              </p:cNvPr>
              <p:cNvSpPr/>
              <p:nvPr userDrawn="1"/>
            </p:nvSpPr>
            <p:spPr>
              <a:xfrm>
                <a:off x="10164640" y="3481264"/>
                <a:ext cx="2042044" cy="211363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1823072 w 1828310"/>
                  <a:gd name="connsiteY0" fmla="*/ 2423973 h 2423973"/>
                  <a:gd name="connsiteX1" fmla="*/ 1828266 w 1828310"/>
                  <a:gd name="connsiteY1" fmla="*/ 72873 h 2423973"/>
                  <a:gd name="connsiteX2" fmla="*/ 1825413 w 1828310"/>
                  <a:gd name="connsiteY2" fmla="*/ 654547 h 2423973"/>
                  <a:gd name="connsiteX3" fmla="*/ 0 w 1828310"/>
                  <a:gd name="connsiteY3" fmla="*/ 1861443 h 2423973"/>
                  <a:gd name="connsiteX4" fmla="*/ 1823072 w 1828310"/>
                  <a:gd name="connsiteY4" fmla="*/ 2423973 h 2423973"/>
                  <a:gd name="connsiteX0" fmla="*/ 1823072 w 1986663"/>
                  <a:gd name="connsiteY0" fmla="*/ 1803297 h 1810602"/>
                  <a:gd name="connsiteX1" fmla="*/ 1899574 w 1986663"/>
                  <a:gd name="connsiteY1" fmla="*/ 823781 h 1810602"/>
                  <a:gd name="connsiteX2" fmla="*/ 1825413 w 1986663"/>
                  <a:gd name="connsiteY2" fmla="*/ 33871 h 1810602"/>
                  <a:gd name="connsiteX3" fmla="*/ 0 w 1986663"/>
                  <a:gd name="connsiteY3" fmla="*/ 1240767 h 1810602"/>
                  <a:gd name="connsiteX4" fmla="*/ 1823072 w 1986663"/>
                  <a:gd name="connsiteY4" fmla="*/ 1803297 h 1810602"/>
                  <a:gd name="connsiteX0" fmla="*/ 1823072 w 2052275"/>
                  <a:gd name="connsiteY0" fmla="*/ 1769426 h 1811451"/>
                  <a:gd name="connsiteX1" fmla="*/ 1825413 w 2052275"/>
                  <a:gd name="connsiteY1" fmla="*/ 0 h 1811451"/>
                  <a:gd name="connsiteX2" fmla="*/ 0 w 2052275"/>
                  <a:gd name="connsiteY2" fmla="*/ 1206896 h 1811451"/>
                  <a:gd name="connsiteX3" fmla="*/ 1823072 w 2052275"/>
                  <a:gd name="connsiteY3" fmla="*/ 1769426 h 1811451"/>
                  <a:gd name="connsiteX0" fmla="*/ 1823072 w 1825413"/>
                  <a:gd name="connsiteY0" fmla="*/ 1769426 h 1811451"/>
                  <a:gd name="connsiteX1" fmla="*/ 1825413 w 1825413"/>
                  <a:gd name="connsiteY1" fmla="*/ 0 h 1811451"/>
                  <a:gd name="connsiteX2" fmla="*/ 0 w 1825413"/>
                  <a:gd name="connsiteY2" fmla="*/ 1206896 h 1811451"/>
                  <a:gd name="connsiteX3" fmla="*/ 1823072 w 1825413"/>
                  <a:gd name="connsiteY3" fmla="*/ 1769426 h 1811451"/>
                  <a:gd name="connsiteX0" fmla="*/ 1823072 w 1825413"/>
                  <a:gd name="connsiteY0" fmla="*/ 1769426 h 1769426"/>
                  <a:gd name="connsiteX1" fmla="*/ 1825413 w 1825413"/>
                  <a:gd name="connsiteY1" fmla="*/ 0 h 1769426"/>
                  <a:gd name="connsiteX2" fmla="*/ 0 w 1825413"/>
                  <a:gd name="connsiteY2" fmla="*/ 1206896 h 1769426"/>
                  <a:gd name="connsiteX3" fmla="*/ 1823072 w 1825413"/>
                  <a:gd name="connsiteY3" fmla="*/ 1769426 h 1769426"/>
                  <a:gd name="connsiteX0" fmla="*/ 1823072 w 1955347"/>
                  <a:gd name="connsiteY0" fmla="*/ 1764339 h 1806094"/>
                  <a:gd name="connsiteX1" fmla="*/ 1815189 w 1955347"/>
                  <a:gd name="connsiteY1" fmla="*/ 0 h 1806094"/>
                  <a:gd name="connsiteX2" fmla="*/ 0 w 1955347"/>
                  <a:gd name="connsiteY2" fmla="*/ 1201809 h 1806094"/>
                  <a:gd name="connsiteX3" fmla="*/ 1823072 w 1955347"/>
                  <a:gd name="connsiteY3" fmla="*/ 1764339 h 1806094"/>
                  <a:gd name="connsiteX0" fmla="*/ 1823072 w 1823072"/>
                  <a:gd name="connsiteY0" fmla="*/ 1764339 h 1806094"/>
                  <a:gd name="connsiteX1" fmla="*/ 1815189 w 1823072"/>
                  <a:gd name="connsiteY1" fmla="*/ 0 h 1806094"/>
                  <a:gd name="connsiteX2" fmla="*/ 0 w 1823072"/>
                  <a:gd name="connsiteY2" fmla="*/ 1201809 h 1806094"/>
                  <a:gd name="connsiteX3" fmla="*/ 1823072 w 1823072"/>
                  <a:gd name="connsiteY3" fmla="*/ 1764339 h 1806094"/>
                  <a:gd name="connsiteX0" fmla="*/ 1838409 w 1972560"/>
                  <a:gd name="connsiteY0" fmla="*/ 1764339 h 1803913"/>
                  <a:gd name="connsiteX1" fmla="*/ 1830526 w 1972560"/>
                  <a:gd name="connsiteY1" fmla="*/ 0 h 1803913"/>
                  <a:gd name="connsiteX2" fmla="*/ 0 w 1972560"/>
                  <a:gd name="connsiteY2" fmla="*/ 1181463 h 1803913"/>
                  <a:gd name="connsiteX3" fmla="*/ 1838409 w 1972560"/>
                  <a:gd name="connsiteY3" fmla="*/ 1764339 h 1803913"/>
                  <a:gd name="connsiteX0" fmla="*/ 1838409 w 1972560"/>
                  <a:gd name="connsiteY0" fmla="*/ 1764339 h 1764339"/>
                  <a:gd name="connsiteX1" fmla="*/ 1830526 w 1972560"/>
                  <a:gd name="connsiteY1" fmla="*/ 0 h 1764339"/>
                  <a:gd name="connsiteX2" fmla="*/ 0 w 1972560"/>
                  <a:gd name="connsiteY2" fmla="*/ 1181463 h 1764339"/>
                  <a:gd name="connsiteX3" fmla="*/ 1838409 w 1972560"/>
                  <a:gd name="connsiteY3" fmla="*/ 1764339 h 1764339"/>
                  <a:gd name="connsiteX0" fmla="*/ 1838409 w 1977699"/>
                  <a:gd name="connsiteY0" fmla="*/ 1779598 h 1820310"/>
                  <a:gd name="connsiteX1" fmla="*/ 1845864 w 1977699"/>
                  <a:gd name="connsiteY1" fmla="*/ 0 h 1820310"/>
                  <a:gd name="connsiteX2" fmla="*/ 0 w 1977699"/>
                  <a:gd name="connsiteY2" fmla="*/ 1196722 h 1820310"/>
                  <a:gd name="connsiteX3" fmla="*/ 1838409 w 1977699"/>
                  <a:gd name="connsiteY3" fmla="*/ 1779598 h 1820310"/>
                  <a:gd name="connsiteX0" fmla="*/ 1838409 w 1845864"/>
                  <a:gd name="connsiteY0" fmla="*/ 1779598 h 1820310"/>
                  <a:gd name="connsiteX1" fmla="*/ 1845864 w 1845864"/>
                  <a:gd name="connsiteY1" fmla="*/ 0 h 1820310"/>
                  <a:gd name="connsiteX2" fmla="*/ 0 w 1845864"/>
                  <a:gd name="connsiteY2" fmla="*/ 1196722 h 1820310"/>
                  <a:gd name="connsiteX3" fmla="*/ 1838409 w 1845864"/>
                  <a:gd name="connsiteY3" fmla="*/ 1779598 h 1820310"/>
                  <a:gd name="connsiteX0" fmla="*/ 1838409 w 1845864"/>
                  <a:gd name="connsiteY0" fmla="*/ 1779598 h 1779598"/>
                  <a:gd name="connsiteX1" fmla="*/ 1845864 w 1845864"/>
                  <a:gd name="connsiteY1" fmla="*/ 0 h 1779598"/>
                  <a:gd name="connsiteX2" fmla="*/ 0 w 1845864"/>
                  <a:gd name="connsiteY2" fmla="*/ 1196722 h 1779598"/>
                  <a:gd name="connsiteX3" fmla="*/ 1838409 w 1845864"/>
                  <a:gd name="connsiteY3" fmla="*/ 1779598 h 1779598"/>
                  <a:gd name="connsiteX0" fmla="*/ 1838409 w 1973871"/>
                  <a:gd name="connsiteY0" fmla="*/ 1749080 h 1788208"/>
                  <a:gd name="connsiteX1" fmla="*/ 1835639 w 1973871"/>
                  <a:gd name="connsiteY1" fmla="*/ 0 h 1788208"/>
                  <a:gd name="connsiteX2" fmla="*/ 0 w 1973871"/>
                  <a:gd name="connsiteY2" fmla="*/ 1166204 h 1788208"/>
                  <a:gd name="connsiteX3" fmla="*/ 1838409 w 1973871"/>
                  <a:gd name="connsiteY3" fmla="*/ 1749080 h 1788208"/>
                  <a:gd name="connsiteX0" fmla="*/ 1838409 w 1838409"/>
                  <a:gd name="connsiteY0" fmla="*/ 1749080 h 1788207"/>
                  <a:gd name="connsiteX1" fmla="*/ 1835639 w 1838409"/>
                  <a:gd name="connsiteY1" fmla="*/ 0 h 1788207"/>
                  <a:gd name="connsiteX2" fmla="*/ 0 w 1838409"/>
                  <a:gd name="connsiteY2" fmla="*/ 1166204 h 1788207"/>
                  <a:gd name="connsiteX3" fmla="*/ 1838409 w 1838409"/>
                  <a:gd name="connsiteY3" fmla="*/ 1749080 h 1788207"/>
                  <a:gd name="connsiteX0" fmla="*/ 1838409 w 1838409"/>
                  <a:gd name="connsiteY0" fmla="*/ 1749080 h 1749080"/>
                  <a:gd name="connsiteX1" fmla="*/ 1835639 w 1838409"/>
                  <a:gd name="connsiteY1" fmla="*/ 0 h 1749080"/>
                  <a:gd name="connsiteX2" fmla="*/ 0 w 1838409"/>
                  <a:gd name="connsiteY2" fmla="*/ 1166204 h 1749080"/>
                  <a:gd name="connsiteX3" fmla="*/ 1838409 w 1838409"/>
                  <a:gd name="connsiteY3" fmla="*/ 1749080 h 1749080"/>
                  <a:gd name="connsiteX0" fmla="*/ 2046389 w 2197256"/>
                  <a:gd name="connsiteY0" fmla="*/ 1749080 h 1782489"/>
                  <a:gd name="connsiteX1" fmla="*/ 2043619 w 2197256"/>
                  <a:gd name="connsiteY1" fmla="*/ 0 h 1782489"/>
                  <a:gd name="connsiteX2" fmla="*/ 0 w 2197256"/>
                  <a:gd name="connsiteY2" fmla="*/ 1097231 h 1782489"/>
                  <a:gd name="connsiteX3" fmla="*/ 2046389 w 2197256"/>
                  <a:gd name="connsiteY3" fmla="*/ 1749080 h 1782489"/>
                  <a:gd name="connsiteX0" fmla="*/ 2046389 w 2201937"/>
                  <a:gd name="connsiteY0" fmla="*/ 1969795 h 2014264"/>
                  <a:gd name="connsiteX1" fmla="*/ 2057484 w 2201937"/>
                  <a:gd name="connsiteY1" fmla="*/ 0 h 2014264"/>
                  <a:gd name="connsiteX2" fmla="*/ 0 w 2201937"/>
                  <a:gd name="connsiteY2" fmla="*/ 1317946 h 2014264"/>
                  <a:gd name="connsiteX3" fmla="*/ 2046389 w 2201937"/>
                  <a:gd name="connsiteY3" fmla="*/ 1969795 h 2014264"/>
                  <a:gd name="connsiteX0" fmla="*/ 2046389 w 2057484"/>
                  <a:gd name="connsiteY0" fmla="*/ 1969795 h 2014264"/>
                  <a:gd name="connsiteX1" fmla="*/ 2057484 w 2057484"/>
                  <a:gd name="connsiteY1" fmla="*/ 0 h 2014264"/>
                  <a:gd name="connsiteX2" fmla="*/ 0 w 2057484"/>
                  <a:gd name="connsiteY2" fmla="*/ 1317946 h 2014264"/>
                  <a:gd name="connsiteX3" fmla="*/ 2046389 w 2057484"/>
                  <a:gd name="connsiteY3" fmla="*/ 1969795 h 2014264"/>
                  <a:gd name="connsiteX0" fmla="*/ 2046389 w 2057484"/>
                  <a:gd name="connsiteY0" fmla="*/ 1969795 h 1969795"/>
                  <a:gd name="connsiteX1" fmla="*/ 2057484 w 2057484"/>
                  <a:gd name="connsiteY1" fmla="*/ 0 h 1969795"/>
                  <a:gd name="connsiteX2" fmla="*/ 0 w 2057484"/>
                  <a:gd name="connsiteY2" fmla="*/ 1317946 h 1969795"/>
                  <a:gd name="connsiteX3" fmla="*/ 2046389 w 2057484"/>
                  <a:gd name="connsiteY3" fmla="*/ 1969795 h 1969795"/>
                  <a:gd name="connsiteX0" fmla="*/ 2046389 w 2196049"/>
                  <a:gd name="connsiteY0" fmla="*/ 2022505 h 2069730"/>
                  <a:gd name="connsiteX1" fmla="*/ 2043035 w 2196049"/>
                  <a:gd name="connsiteY1" fmla="*/ 0 h 2069730"/>
                  <a:gd name="connsiteX2" fmla="*/ 0 w 2196049"/>
                  <a:gd name="connsiteY2" fmla="*/ 1370656 h 2069730"/>
                  <a:gd name="connsiteX3" fmla="*/ 2046389 w 2196049"/>
                  <a:gd name="connsiteY3" fmla="*/ 2022505 h 2069730"/>
                  <a:gd name="connsiteX0" fmla="*/ 2046389 w 2046389"/>
                  <a:gd name="connsiteY0" fmla="*/ 2022505 h 2069730"/>
                  <a:gd name="connsiteX1" fmla="*/ 2043035 w 2046389"/>
                  <a:gd name="connsiteY1" fmla="*/ 0 h 2069730"/>
                  <a:gd name="connsiteX2" fmla="*/ 0 w 2046389"/>
                  <a:gd name="connsiteY2" fmla="*/ 1370656 h 2069730"/>
                  <a:gd name="connsiteX3" fmla="*/ 2046389 w 2046389"/>
                  <a:gd name="connsiteY3" fmla="*/ 2022505 h 2069730"/>
                  <a:gd name="connsiteX0" fmla="*/ 2046389 w 2046389"/>
                  <a:gd name="connsiteY0" fmla="*/ 2022505 h 2022505"/>
                  <a:gd name="connsiteX1" fmla="*/ 2043035 w 2046389"/>
                  <a:gd name="connsiteY1" fmla="*/ 0 h 2022505"/>
                  <a:gd name="connsiteX2" fmla="*/ 0 w 2046389"/>
                  <a:gd name="connsiteY2" fmla="*/ 1370656 h 2022505"/>
                  <a:gd name="connsiteX3" fmla="*/ 2046389 w 2046389"/>
                  <a:gd name="connsiteY3" fmla="*/ 2022505 h 2022505"/>
                  <a:gd name="connsiteX0" fmla="*/ 2031940 w 2181586"/>
                  <a:gd name="connsiteY0" fmla="*/ 2022505 h 2069730"/>
                  <a:gd name="connsiteX1" fmla="*/ 2028586 w 2181586"/>
                  <a:gd name="connsiteY1" fmla="*/ 0 h 2069730"/>
                  <a:gd name="connsiteX2" fmla="*/ 0 w 2181586"/>
                  <a:gd name="connsiteY2" fmla="*/ 1370656 h 2069730"/>
                  <a:gd name="connsiteX3" fmla="*/ 2031940 w 2181586"/>
                  <a:gd name="connsiteY3" fmla="*/ 2022505 h 2069730"/>
                  <a:gd name="connsiteX0" fmla="*/ 2031940 w 2181587"/>
                  <a:gd name="connsiteY0" fmla="*/ 2022505 h 2022505"/>
                  <a:gd name="connsiteX1" fmla="*/ 2028586 w 2181587"/>
                  <a:gd name="connsiteY1" fmla="*/ 0 h 2022505"/>
                  <a:gd name="connsiteX2" fmla="*/ 0 w 2181587"/>
                  <a:gd name="connsiteY2" fmla="*/ 1370656 h 2022505"/>
                  <a:gd name="connsiteX3" fmla="*/ 2031940 w 2181587"/>
                  <a:gd name="connsiteY3" fmla="*/ 2022505 h 2022505"/>
                  <a:gd name="connsiteX0" fmla="*/ 2031940 w 2184817"/>
                  <a:gd name="connsiteY0" fmla="*/ 2036881 h 2084863"/>
                  <a:gd name="connsiteX1" fmla="*/ 2038219 w 2184817"/>
                  <a:gd name="connsiteY1" fmla="*/ 0 h 2084863"/>
                  <a:gd name="connsiteX2" fmla="*/ 0 w 2184817"/>
                  <a:gd name="connsiteY2" fmla="*/ 1385032 h 2084863"/>
                  <a:gd name="connsiteX3" fmla="*/ 2031940 w 2184817"/>
                  <a:gd name="connsiteY3" fmla="*/ 2036881 h 2084863"/>
                  <a:gd name="connsiteX0" fmla="*/ 2031940 w 2038219"/>
                  <a:gd name="connsiteY0" fmla="*/ 2036881 h 2084864"/>
                  <a:gd name="connsiteX1" fmla="*/ 2038219 w 2038219"/>
                  <a:gd name="connsiteY1" fmla="*/ 0 h 2084864"/>
                  <a:gd name="connsiteX2" fmla="*/ 0 w 2038219"/>
                  <a:gd name="connsiteY2" fmla="*/ 1385032 h 2084864"/>
                  <a:gd name="connsiteX3" fmla="*/ 2031940 w 2038219"/>
                  <a:gd name="connsiteY3" fmla="*/ 2036881 h 2084864"/>
                  <a:gd name="connsiteX0" fmla="*/ 2031940 w 2038219"/>
                  <a:gd name="connsiteY0" fmla="*/ 2036881 h 2036881"/>
                  <a:gd name="connsiteX1" fmla="*/ 2038219 w 2038219"/>
                  <a:gd name="connsiteY1" fmla="*/ 0 h 2036881"/>
                  <a:gd name="connsiteX2" fmla="*/ 0 w 2038219"/>
                  <a:gd name="connsiteY2" fmla="*/ 1385032 h 2036881"/>
                  <a:gd name="connsiteX3" fmla="*/ 2031940 w 2038219"/>
                  <a:gd name="connsiteY3" fmla="*/ 2036881 h 2036881"/>
                  <a:gd name="connsiteX0" fmla="*/ 2042280 w 2195197"/>
                  <a:gd name="connsiteY0" fmla="*/ 2036881 h 2086777"/>
                  <a:gd name="connsiteX1" fmla="*/ 2048559 w 2195197"/>
                  <a:gd name="connsiteY1" fmla="*/ 0 h 2086777"/>
                  <a:gd name="connsiteX2" fmla="*/ 0 w 2195197"/>
                  <a:gd name="connsiteY2" fmla="*/ 1405607 h 2086777"/>
                  <a:gd name="connsiteX3" fmla="*/ 2042280 w 2195197"/>
                  <a:gd name="connsiteY3" fmla="*/ 2036881 h 2086777"/>
                  <a:gd name="connsiteX0" fmla="*/ 2042280 w 2195197"/>
                  <a:gd name="connsiteY0" fmla="*/ 2036881 h 2036881"/>
                  <a:gd name="connsiteX1" fmla="*/ 2048559 w 2195197"/>
                  <a:gd name="connsiteY1" fmla="*/ 0 h 2036881"/>
                  <a:gd name="connsiteX2" fmla="*/ 0 w 2195197"/>
                  <a:gd name="connsiteY2" fmla="*/ 1405607 h 2036881"/>
                  <a:gd name="connsiteX3" fmla="*/ 2042280 w 2195197"/>
                  <a:gd name="connsiteY3" fmla="*/ 2036881 h 2036881"/>
                  <a:gd name="connsiteX0" fmla="*/ 2042280 w 2048559"/>
                  <a:gd name="connsiteY0" fmla="*/ 2036881 h 2036881"/>
                  <a:gd name="connsiteX1" fmla="*/ 2048559 w 2048559"/>
                  <a:gd name="connsiteY1" fmla="*/ 0 h 2036881"/>
                  <a:gd name="connsiteX2" fmla="*/ 0 w 2048559"/>
                  <a:gd name="connsiteY2" fmla="*/ 1405607 h 2036881"/>
                  <a:gd name="connsiteX3" fmla="*/ 2042280 w 2048559"/>
                  <a:gd name="connsiteY3" fmla="*/ 2036881 h 2036881"/>
                  <a:gd name="connsiteX0" fmla="*/ 2042280 w 2195197"/>
                  <a:gd name="connsiteY0" fmla="*/ 2062600 h 2113884"/>
                  <a:gd name="connsiteX1" fmla="*/ 2048559 w 2195197"/>
                  <a:gd name="connsiteY1" fmla="*/ 0 h 2113884"/>
                  <a:gd name="connsiteX2" fmla="*/ 0 w 2195197"/>
                  <a:gd name="connsiteY2" fmla="*/ 1431326 h 2113884"/>
                  <a:gd name="connsiteX3" fmla="*/ 2042280 w 2195197"/>
                  <a:gd name="connsiteY3" fmla="*/ 2062600 h 2113884"/>
                  <a:gd name="connsiteX0" fmla="*/ 2042280 w 2191754"/>
                  <a:gd name="connsiteY0" fmla="*/ 2134612 h 2189824"/>
                  <a:gd name="connsiteX1" fmla="*/ 2038218 w 2191754"/>
                  <a:gd name="connsiteY1" fmla="*/ 0 h 2189824"/>
                  <a:gd name="connsiteX2" fmla="*/ 0 w 2191754"/>
                  <a:gd name="connsiteY2" fmla="*/ 1503338 h 2189824"/>
                  <a:gd name="connsiteX3" fmla="*/ 2042280 w 2191754"/>
                  <a:gd name="connsiteY3" fmla="*/ 2134612 h 2189824"/>
                  <a:gd name="connsiteX0" fmla="*/ 2042280 w 2191754"/>
                  <a:gd name="connsiteY0" fmla="*/ 2114037 h 2168120"/>
                  <a:gd name="connsiteX1" fmla="*/ 2038218 w 2191754"/>
                  <a:gd name="connsiteY1" fmla="*/ 0 h 2168120"/>
                  <a:gd name="connsiteX2" fmla="*/ 0 w 2191754"/>
                  <a:gd name="connsiteY2" fmla="*/ 1482763 h 2168120"/>
                  <a:gd name="connsiteX3" fmla="*/ 2042280 w 2191754"/>
                  <a:gd name="connsiteY3" fmla="*/ 2114037 h 2168120"/>
                  <a:gd name="connsiteX0" fmla="*/ 2042280 w 2042280"/>
                  <a:gd name="connsiteY0" fmla="*/ 2114037 h 2168120"/>
                  <a:gd name="connsiteX1" fmla="*/ 2038218 w 2042280"/>
                  <a:gd name="connsiteY1" fmla="*/ 0 h 2168120"/>
                  <a:gd name="connsiteX2" fmla="*/ 0 w 2042280"/>
                  <a:gd name="connsiteY2" fmla="*/ 1482763 h 2168120"/>
                  <a:gd name="connsiteX3" fmla="*/ 2042280 w 2042280"/>
                  <a:gd name="connsiteY3" fmla="*/ 2114037 h 2168120"/>
                  <a:gd name="connsiteX0" fmla="*/ 2042280 w 2042280"/>
                  <a:gd name="connsiteY0" fmla="*/ 2114037 h 2114037"/>
                  <a:gd name="connsiteX1" fmla="*/ 2038218 w 2042280"/>
                  <a:gd name="connsiteY1" fmla="*/ 0 h 2114037"/>
                  <a:gd name="connsiteX2" fmla="*/ 0 w 2042280"/>
                  <a:gd name="connsiteY2" fmla="*/ 1482763 h 2114037"/>
                  <a:gd name="connsiteX3" fmla="*/ 2042280 w 2042280"/>
                  <a:gd name="connsiteY3" fmla="*/ 2114037 h 2114037"/>
                  <a:gd name="connsiteX0" fmla="*/ 2037110 w 2186957"/>
                  <a:gd name="connsiteY0" fmla="*/ 2114037 h 2166629"/>
                  <a:gd name="connsiteX1" fmla="*/ 2033048 w 2186957"/>
                  <a:gd name="connsiteY1" fmla="*/ 0 h 2166629"/>
                  <a:gd name="connsiteX2" fmla="*/ 0 w 2186957"/>
                  <a:gd name="connsiteY2" fmla="*/ 1467331 h 2166629"/>
                  <a:gd name="connsiteX3" fmla="*/ 2037110 w 2186957"/>
                  <a:gd name="connsiteY3" fmla="*/ 2114037 h 2166629"/>
                  <a:gd name="connsiteX0" fmla="*/ 2037110 w 2186957"/>
                  <a:gd name="connsiteY0" fmla="*/ 2114037 h 2114037"/>
                  <a:gd name="connsiteX1" fmla="*/ 2033048 w 2186957"/>
                  <a:gd name="connsiteY1" fmla="*/ 0 h 2114037"/>
                  <a:gd name="connsiteX2" fmla="*/ 0 w 2186957"/>
                  <a:gd name="connsiteY2" fmla="*/ 1467331 h 2114037"/>
                  <a:gd name="connsiteX3" fmla="*/ 2037110 w 2186957"/>
                  <a:gd name="connsiteY3" fmla="*/ 2114037 h 2114037"/>
                  <a:gd name="connsiteX0" fmla="*/ 2037110 w 2192192"/>
                  <a:gd name="connsiteY0" fmla="*/ 2119181 h 2172051"/>
                  <a:gd name="connsiteX1" fmla="*/ 2048558 w 2192192"/>
                  <a:gd name="connsiteY1" fmla="*/ 0 h 2172051"/>
                  <a:gd name="connsiteX2" fmla="*/ 0 w 2192192"/>
                  <a:gd name="connsiteY2" fmla="*/ 1472475 h 2172051"/>
                  <a:gd name="connsiteX3" fmla="*/ 2037110 w 2192192"/>
                  <a:gd name="connsiteY3" fmla="*/ 2119181 h 2172051"/>
                  <a:gd name="connsiteX0" fmla="*/ 2037110 w 2048558"/>
                  <a:gd name="connsiteY0" fmla="*/ 2119181 h 2172051"/>
                  <a:gd name="connsiteX1" fmla="*/ 2048558 w 2048558"/>
                  <a:gd name="connsiteY1" fmla="*/ 0 h 2172051"/>
                  <a:gd name="connsiteX2" fmla="*/ 0 w 2048558"/>
                  <a:gd name="connsiteY2" fmla="*/ 1472475 h 2172051"/>
                  <a:gd name="connsiteX3" fmla="*/ 2037110 w 2048558"/>
                  <a:gd name="connsiteY3" fmla="*/ 2119181 h 2172051"/>
                  <a:gd name="connsiteX0" fmla="*/ 2037110 w 2048558"/>
                  <a:gd name="connsiteY0" fmla="*/ 2119181 h 2119181"/>
                  <a:gd name="connsiteX1" fmla="*/ 2048558 w 2048558"/>
                  <a:gd name="connsiteY1" fmla="*/ 0 h 2119181"/>
                  <a:gd name="connsiteX2" fmla="*/ 0 w 2048558"/>
                  <a:gd name="connsiteY2" fmla="*/ 1472475 h 2119181"/>
                  <a:gd name="connsiteX3" fmla="*/ 2037110 w 2048558"/>
                  <a:gd name="connsiteY3" fmla="*/ 2119181 h 2119181"/>
                  <a:gd name="connsiteX0" fmla="*/ 2037110 w 2189709"/>
                  <a:gd name="connsiteY0" fmla="*/ 2104497 h 2156573"/>
                  <a:gd name="connsiteX1" fmla="*/ 2043637 w 2189709"/>
                  <a:gd name="connsiteY1" fmla="*/ 0 h 2156573"/>
                  <a:gd name="connsiteX2" fmla="*/ 0 w 2189709"/>
                  <a:gd name="connsiteY2" fmla="*/ 1457791 h 2156573"/>
                  <a:gd name="connsiteX3" fmla="*/ 2037110 w 2189709"/>
                  <a:gd name="connsiteY3" fmla="*/ 2104497 h 2156573"/>
                  <a:gd name="connsiteX0" fmla="*/ 2037110 w 2043637"/>
                  <a:gd name="connsiteY0" fmla="*/ 2104497 h 2156573"/>
                  <a:gd name="connsiteX1" fmla="*/ 2043637 w 2043637"/>
                  <a:gd name="connsiteY1" fmla="*/ 0 h 2156573"/>
                  <a:gd name="connsiteX2" fmla="*/ 0 w 2043637"/>
                  <a:gd name="connsiteY2" fmla="*/ 1457791 h 2156573"/>
                  <a:gd name="connsiteX3" fmla="*/ 2037110 w 2043637"/>
                  <a:gd name="connsiteY3" fmla="*/ 2104497 h 2156573"/>
                  <a:gd name="connsiteX0" fmla="*/ 2037110 w 2043637"/>
                  <a:gd name="connsiteY0" fmla="*/ 2104497 h 2104497"/>
                  <a:gd name="connsiteX1" fmla="*/ 2043637 w 2043637"/>
                  <a:gd name="connsiteY1" fmla="*/ 0 h 2104497"/>
                  <a:gd name="connsiteX2" fmla="*/ 0 w 2043637"/>
                  <a:gd name="connsiteY2" fmla="*/ 1457791 h 2104497"/>
                  <a:gd name="connsiteX3" fmla="*/ 2037110 w 2043637"/>
                  <a:gd name="connsiteY3" fmla="*/ 2104497 h 21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3637" h="2104497">
                    <a:moveTo>
                      <a:pt x="2037110" y="2104497"/>
                    </a:moveTo>
                    <a:cubicBezTo>
                      <a:pt x="2039286" y="1402998"/>
                      <a:pt x="2041461" y="701499"/>
                      <a:pt x="2043637" y="0"/>
                    </a:cubicBezTo>
                    <a:lnTo>
                      <a:pt x="0" y="1457791"/>
                    </a:lnTo>
                    <a:lnTo>
                      <a:pt x="2037110" y="2104497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rgbClr val="054463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id="{C0953D25-B8D5-374B-9B30-51627062CC4A}"/>
                  </a:ext>
                </a:extLst>
              </p:cNvPr>
              <p:cNvSpPr/>
              <p:nvPr userDrawn="1"/>
            </p:nvSpPr>
            <p:spPr>
              <a:xfrm>
                <a:off x="11305327" y="5603133"/>
                <a:ext cx="905436" cy="128123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2000309"/>
                  <a:gd name="connsiteY0" fmla="*/ 3005241 h 3005241"/>
                  <a:gd name="connsiteX1" fmla="*/ 1861926 w 2000309"/>
                  <a:gd name="connsiteY1" fmla="*/ 1 h 3005241"/>
                  <a:gd name="connsiteX2" fmla="*/ 1863711 w 2000309"/>
                  <a:gd name="connsiteY2" fmla="*/ 2995436 h 3005241"/>
                  <a:gd name="connsiteX3" fmla="*/ 0 w 2000309"/>
                  <a:gd name="connsiteY3" fmla="*/ 3005241 h 3005241"/>
                  <a:gd name="connsiteX0" fmla="*/ 0 w 1017410"/>
                  <a:gd name="connsiteY0" fmla="*/ 2985009 h 2995436"/>
                  <a:gd name="connsiteX1" fmla="*/ 946812 w 1017410"/>
                  <a:gd name="connsiteY1" fmla="*/ 1 h 2995436"/>
                  <a:gd name="connsiteX2" fmla="*/ 948597 w 1017410"/>
                  <a:gd name="connsiteY2" fmla="*/ 2995436 h 2995436"/>
                  <a:gd name="connsiteX3" fmla="*/ 0 w 1017410"/>
                  <a:gd name="connsiteY3" fmla="*/ 2985009 h 2995436"/>
                  <a:gd name="connsiteX0" fmla="*/ 0 w 1065356"/>
                  <a:gd name="connsiteY0" fmla="*/ 1275398 h 1285825"/>
                  <a:gd name="connsiteX1" fmla="*/ 1007820 w 1065356"/>
                  <a:gd name="connsiteY1" fmla="*/ 9 h 1285825"/>
                  <a:gd name="connsiteX2" fmla="*/ 948597 w 1065356"/>
                  <a:gd name="connsiteY2" fmla="*/ 1285825 h 1285825"/>
                  <a:gd name="connsiteX3" fmla="*/ 0 w 1065356"/>
                  <a:gd name="connsiteY3" fmla="*/ 1275398 h 1285825"/>
                  <a:gd name="connsiteX0" fmla="*/ 0 w 982871"/>
                  <a:gd name="connsiteY0" fmla="*/ 1275398 h 1285825"/>
                  <a:gd name="connsiteX1" fmla="*/ 895973 w 982871"/>
                  <a:gd name="connsiteY1" fmla="*/ 9 h 1285825"/>
                  <a:gd name="connsiteX2" fmla="*/ 948597 w 982871"/>
                  <a:gd name="connsiteY2" fmla="*/ 1285825 h 1285825"/>
                  <a:gd name="connsiteX3" fmla="*/ 0 w 982871"/>
                  <a:gd name="connsiteY3" fmla="*/ 1275398 h 1285825"/>
                  <a:gd name="connsiteX0" fmla="*/ 0 w 982871"/>
                  <a:gd name="connsiteY0" fmla="*/ 1275389 h 1285816"/>
                  <a:gd name="connsiteX1" fmla="*/ 895973 w 982871"/>
                  <a:gd name="connsiteY1" fmla="*/ 0 h 1285816"/>
                  <a:gd name="connsiteX2" fmla="*/ 948597 w 982871"/>
                  <a:gd name="connsiteY2" fmla="*/ 1285816 h 1285816"/>
                  <a:gd name="connsiteX3" fmla="*/ 0 w 982871"/>
                  <a:gd name="connsiteY3" fmla="*/ 1275389 h 1285816"/>
                  <a:gd name="connsiteX0" fmla="*/ 0 w 948597"/>
                  <a:gd name="connsiteY0" fmla="*/ 1275389 h 1285816"/>
                  <a:gd name="connsiteX1" fmla="*/ 895973 w 948597"/>
                  <a:gd name="connsiteY1" fmla="*/ 0 h 1285816"/>
                  <a:gd name="connsiteX2" fmla="*/ 948597 w 948597"/>
                  <a:gd name="connsiteY2" fmla="*/ 1285816 h 1285816"/>
                  <a:gd name="connsiteX3" fmla="*/ 0 w 948597"/>
                  <a:gd name="connsiteY3" fmla="*/ 1275389 h 1285816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807317"/>
                  <a:gd name="connsiteY0" fmla="*/ 1255167 h 1275710"/>
                  <a:gd name="connsiteX1" fmla="*/ 753622 w 807317"/>
                  <a:gd name="connsiteY1" fmla="*/ 10 h 1275710"/>
                  <a:gd name="connsiteX2" fmla="*/ 745238 w 807317"/>
                  <a:gd name="connsiteY2" fmla="*/ 1275710 h 1275710"/>
                  <a:gd name="connsiteX3" fmla="*/ 0 w 807317"/>
                  <a:gd name="connsiteY3" fmla="*/ 1255167 h 1275710"/>
                  <a:gd name="connsiteX0" fmla="*/ 0 w 753622"/>
                  <a:gd name="connsiteY0" fmla="*/ 1255167 h 1275710"/>
                  <a:gd name="connsiteX1" fmla="*/ 753622 w 753622"/>
                  <a:gd name="connsiteY1" fmla="*/ 10 h 1275710"/>
                  <a:gd name="connsiteX2" fmla="*/ 745238 w 753622"/>
                  <a:gd name="connsiteY2" fmla="*/ 1275710 h 1275710"/>
                  <a:gd name="connsiteX3" fmla="*/ 0 w 753622"/>
                  <a:gd name="connsiteY3" fmla="*/ 1255167 h 1275710"/>
                  <a:gd name="connsiteX0" fmla="*/ 0 w 753622"/>
                  <a:gd name="connsiteY0" fmla="*/ 1255157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55157 h 1275700"/>
                  <a:gd name="connsiteX0" fmla="*/ 0 w 807317"/>
                  <a:gd name="connsiteY0" fmla="*/ 1265275 h 1275702"/>
                  <a:gd name="connsiteX1" fmla="*/ 753622 w 807317"/>
                  <a:gd name="connsiteY1" fmla="*/ 2 h 1275702"/>
                  <a:gd name="connsiteX2" fmla="*/ 745238 w 807317"/>
                  <a:gd name="connsiteY2" fmla="*/ 1275702 h 1275702"/>
                  <a:gd name="connsiteX3" fmla="*/ 0 w 807317"/>
                  <a:gd name="connsiteY3" fmla="*/ 1265275 h 1275702"/>
                  <a:gd name="connsiteX0" fmla="*/ 0 w 753622"/>
                  <a:gd name="connsiteY0" fmla="*/ 1265275 h 1275702"/>
                  <a:gd name="connsiteX1" fmla="*/ 753622 w 753622"/>
                  <a:gd name="connsiteY1" fmla="*/ 2 h 1275702"/>
                  <a:gd name="connsiteX2" fmla="*/ 745238 w 753622"/>
                  <a:gd name="connsiteY2" fmla="*/ 1275702 h 1275702"/>
                  <a:gd name="connsiteX3" fmla="*/ 0 w 753622"/>
                  <a:gd name="connsiteY3" fmla="*/ 1265275 h 1275702"/>
                  <a:gd name="connsiteX0" fmla="*/ 0 w 753622"/>
                  <a:gd name="connsiteY0" fmla="*/ 1265273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65273 h 1275700"/>
                  <a:gd name="connsiteX0" fmla="*/ 0 w 971126"/>
                  <a:gd name="connsiteY0" fmla="*/ 1265275 h 1275702"/>
                  <a:gd name="connsiteX1" fmla="*/ 906141 w 971126"/>
                  <a:gd name="connsiteY1" fmla="*/ 2 h 1275702"/>
                  <a:gd name="connsiteX2" fmla="*/ 897757 w 971126"/>
                  <a:gd name="connsiteY2" fmla="*/ 1275702 h 1275702"/>
                  <a:gd name="connsiteX3" fmla="*/ 0 w 971126"/>
                  <a:gd name="connsiteY3" fmla="*/ 1265275 h 1275702"/>
                  <a:gd name="connsiteX0" fmla="*/ 0 w 906141"/>
                  <a:gd name="connsiteY0" fmla="*/ 1265275 h 1275702"/>
                  <a:gd name="connsiteX1" fmla="*/ 906141 w 906141"/>
                  <a:gd name="connsiteY1" fmla="*/ 2 h 1275702"/>
                  <a:gd name="connsiteX2" fmla="*/ 897757 w 906141"/>
                  <a:gd name="connsiteY2" fmla="*/ 1275702 h 1275702"/>
                  <a:gd name="connsiteX3" fmla="*/ 0 w 906141"/>
                  <a:gd name="connsiteY3" fmla="*/ 1265275 h 1275702"/>
                  <a:gd name="connsiteX0" fmla="*/ 0 w 906141"/>
                  <a:gd name="connsiteY0" fmla="*/ 1265273 h 1275700"/>
                  <a:gd name="connsiteX1" fmla="*/ 906141 w 906141"/>
                  <a:gd name="connsiteY1" fmla="*/ 0 h 1275700"/>
                  <a:gd name="connsiteX2" fmla="*/ 897757 w 906141"/>
                  <a:gd name="connsiteY2" fmla="*/ 1275700 h 1275700"/>
                  <a:gd name="connsiteX3" fmla="*/ 0 w 906141"/>
                  <a:gd name="connsiteY3" fmla="*/ 1265273 h 127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6141" h="1275700">
                    <a:moveTo>
                      <a:pt x="0" y="1265273"/>
                    </a:moveTo>
                    <a:lnTo>
                      <a:pt x="906141" y="0"/>
                    </a:lnTo>
                    <a:cubicBezTo>
                      <a:pt x="903346" y="425233"/>
                      <a:pt x="900552" y="850467"/>
                      <a:pt x="897757" y="1275700"/>
                    </a:cubicBezTo>
                    <a:lnTo>
                      <a:pt x="0" y="1265273"/>
                    </a:lnTo>
                    <a:close/>
                  </a:path>
                </a:pathLst>
              </a:custGeom>
              <a:gradFill flip="none" rotWithShape="1">
                <a:gsLst>
                  <a:gs pos="63000">
                    <a:srgbClr val="04476A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F0E0321E-4EFA-9E4E-B4C8-F04016E9E1AD}"/>
                </a:ext>
              </a:extLst>
            </p:cNvPr>
            <p:cNvSpPr/>
            <p:nvPr userDrawn="1"/>
          </p:nvSpPr>
          <p:spPr>
            <a:xfrm>
              <a:off x="-3464" y="3480160"/>
              <a:ext cx="2180493" cy="154016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2004192"/>
                <a:gd name="connsiteX1" fmla="*/ 177 w 4415408"/>
                <a:gd name="connsiteY1" fmla="*/ 0 h 2004192"/>
                <a:gd name="connsiteX2" fmla="*/ 5472 w 4415408"/>
                <a:gd name="connsiteY2" fmla="*/ 1533508 h 2004192"/>
                <a:gd name="connsiteX3" fmla="*/ 4415408 w 4415408"/>
                <a:gd name="connsiteY3" fmla="*/ 1934828 h 2004192"/>
                <a:gd name="connsiteX0" fmla="*/ 1790233 w 1790234"/>
                <a:gd name="connsiteY0" fmla="*/ 743889 h 1551033"/>
                <a:gd name="connsiteX1" fmla="*/ 177 w 1790234"/>
                <a:gd name="connsiteY1" fmla="*/ 0 h 1551033"/>
                <a:gd name="connsiteX2" fmla="*/ 5472 w 1790234"/>
                <a:gd name="connsiteY2" fmla="*/ 1533508 h 1551033"/>
                <a:gd name="connsiteX3" fmla="*/ 1790233 w 1790234"/>
                <a:gd name="connsiteY3" fmla="*/ 743889 h 1551033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2"/>
                <a:gd name="connsiteY0" fmla="*/ 826657 h 1533508"/>
                <a:gd name="connsiteX1" fmla="*/ 177 w 1813342"/>
                <a:gd name="connsiteY1" fmla="*/ 0 h 1533508"/>
                <a:gd name="connsiteX2" fmla="*/ 5472 w 1813342"/>
                <a:gd name="connsiteY2" fmla="*/ 1533508 h 1533508"/>
                <a:gd name="connsiteX3" fmla="*/ 1813342 w 1813342"/>
                <a:gd name="connsiteY3" fmla="*/ 826657 h 1533508"/>
                <a:gd name="connsiteX0" fmla="*/ 2127623 w 2127623"/>
                <a:gd name="connsiteY0" fmla="*/ 946210 h 1533508"/>
                <a:gd name="connsiteX1" fmla="*/ 177 w 2127623"/>
                <a:gd name="connsiteY1" fmla="*/ 0 h 1533508"/>
                <a:gd name="connsiteX2" fmla="*/ 5472 w 2127623"/>
                <a:gd name="connsiteY2" fmla="*/ 1533508 h 1533508"/>
                <a:gd name="connsiteX3" fmla="*/ 2127623 w 2127623"/>
                <a:gd name="connsiteY3" fmla="*/ 946210 h 1533508"/>
                <a:gd name="connsiteX0" fmla="*/ 2182195 w 2182195"/>
                <a:gd name="connsiteY0" fmla="*/ 975445 h 1533508"/>
                <a:gd name="connsiteX1" fmla="*/ 177 w 2182195"/>
                <a:gd name="connsiteY1" fmla="*/ 0 h 1533508"/>
                <a:gd name="connsiteX2" fmla="*/ 5472 w 2182195"/>
                <a:gd name="connsiteY2" fmla="*/ 1533508 h 1533508"/>
                <a:gd name="connsiteX3" fmla="*/ 2182195 w 2182195"/>
                <a:gd name="connsiteY3" fmla="*/ 975445 h 153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195" h="1533508">
                  <a:moveTo>
                    <a:pt x="2182195" y="975445"/>
                  </a:moveTo>
                  <a:lnTo>
                    <a:pt x="177" y="0"/>
                  </a:lnTo>
                  <a:cubicBezTo>
                    <a:pt x="-1300" y="1030773"/>
                    <a:pt x="6949" y="502735"/>
                    <a:pt x="5472" y="1533508"/>
                  </a:cubicBezTo>
                  <a:lnTo>
                    <a:pt x="2182195" y="9754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AF5B"/>
                </a:gs>
                <a:gs pos="29000">
                  <a:srgbClr val="2A984C"/>
                </a:gs>
                <a:gs pos="69000">
                  <a:schemeClr val="accent4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9EF9F3-F960-4D9B-B8D4-F04027B06614}"/>
              </a:ext>
            </a:extLst>
          </p:cNvPr>
          <p:cNvCxnSpPr>
            <a:cxnSpLocks/>
          </p:cNvCxnSpPr>
          <p:nvPr userDrawn="1"/>
        </p:nvCxnSpPr>
        <p:spPr>
          <a:xfrm>
            <a:off x="1944547" y="1978429"/>
            <a:ext cx="0" cy="1606464"/>
          </a:xfrm>
          <a:prstGeom prst="line">
            <a:avLst/>
          </a:prstGeom>
          <a:ln w="41275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5F70BD0-BC18-4C3A-89C0-282DC135A93C}"/>
              </a:ext>
            </a:extLst>
          </p:cNvPr>
          <p:cNvSpPr/>
          <p:nvPr userDrawn="1"/>
        </p:nvSpPr>
        <p:spPr>
          <a:xfrm>
            <a:off x="9816308" y="6576905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 2022 Ameresco, Inc. All rights reserved.</a:t>
            </a:r>
            <a:r>
              <a:rPr lang="en-US" sz="9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994D9A-7932-460C-A3A6-0F510B3D21E8}"/>
              </a:ext>
            </a:extLst>
          </p:cNvPr>
          <p:cNvGrpSpPr/>
          <p:nvPr userDrawn="1"/>
        </p:nvGrpSpPr>
        <p:grpSpPr>
          <a:xfrm>
            <a:off x="334572" y="5699176"/>
            <a:ext cx="2882820" cy="907228"/>
            <a:chOff x="334572" y="5190624"/>
            <a:chExt cx="2882820" cy="9072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E598B6-431A-4A6C-A8CA-9788C00E0A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459" y="5190624"/>
              <a:ext cx="2485658" cy="5260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B15A6C-BD97-4DF2-99E1-AC7BD7909E7B}"/>
                </a:ext>
              </a:extLst>
            </p:cNvPr>
            <p:cNvSpPr txBox="1"/>
            <p:nvPr userDrawn="1"/>
          </p:nvSpPr>
          <p:spPr>
            <a:xfrm>
              <a:off x="334572" y="5820853"/>
              <a:ext cx="2882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6"/>
                </a:buClr>
                <a:buSzPct val="110000"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b="1" i="0" kern="1200" spc="20" baseline="0" noProof="0">
                  <a:solidFill>
                    <a:schemeClr val="accent1"/>
                  </a:solidFill>
                  <a:latin typeface="Arial" charset="0"/>
                  <a:cs typeface="Arial" charset="0"/>
                </a:rPr>
                <a:t>ameresco.com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C3AE3B-9E35-BE44-9C13-68FFE7526EA3}"/>
              </a:ext>
            </a:extLst>
          </p:cNvPr>
          <p:cNvGrpSpPr/>
          <p:nvPr userDrawn="1"/>
        </p:nvGrpSpPr>
        <p:grpSpPr>
          <a:xfrm>
            <a:off x="0" y="1270943"/>
            <a:ext cx="8814706" cy="2032436"/>
            <a:chOff x="-6" y="1270943"/>
            <a:chExt cx="8814706" cy="2032436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03C97A20-62F7-CD49-9178-838AD185CF21}"/>
                </a:ext>
              </a:extLst>
            </p:cNvPr>
            <p:cNvSpPr/>
            <p:nvPr userDrawn="1"/>
          </p:nvSpPr>
          <p:spPr>
            <a:xfrm>
              <a:off x="-6" y="1270943"/>
              <a:ext cx="8807674" cy="2011910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4374 h 2040435"/>
                <a:gd name="connsiteX1" fmla="*/ 8445261 w 8807121"/>
                <a:gd name="connsiteY1" fmla="*/ 0 h 2040435"/>
                <a:gd name="connsiteX2" fmla="*/ 8807121 w 8807121"/>
                <a:gd name="connsiteY2" fmla="*/ 2040435 h 2040435"/>
                <a:gd name="connsiteX3" fmla="*/ 0 w 8807121"/>
                <a:gd name="connsiteY3" fmla="*/ 2033198 h 2040435"/>
                <a:gd name="connsiteX4" fmla="*/ 0 w 8807121"/>
                <a:gd name="connsiteY4" fmla="*/ 4374 h 20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121" h="2040435">
                  <a:moveTo>
                    <a:pt x="0" y="4374"/>
                  </a:moveTo>
                  <a:lnTo>
                    <a:pt x="8445261" y="0"/>
                  </a:lnTo>
                  <a:lnTo>
                    <a:pt x="8807121" y="2040435"/>
                  </a:lnTo>
                  <a:lnTo>
                    <a:pt x="0" y="2033198"/>
                  </a:lnTo>
                  <a:lnTo>
                    <a:pt x="0" y="4374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1FC2008F-7980-024A-AE39-CB88612CAF1F}"/>
                </a:ext>
              </a:extLst>
            </p:cNvPr>
            <p:cNvSpPr/>
            <p:nvPr userDrawn="1"/>
          </p:nvSpPr>
          <p:spPr>
            <a:xfrm>
              <a:off x="1" y="1275255"/>
              <a:ext cx="3951024" cy="2000461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3679331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4906878"/>
                <a:gd name="connsiteY0" fmla="*/ 0 h 2036061"/>
                <a:gd name="connsiteX1" fmla="*/ 3679331 w 4906878"/>
                <a:gd name="connsiteY1" fmla="*/ 0 h 2036061"/>
                <a:gd name="connsiteX2" fmla="*/ 4906878 w 4906878"/>
                <a:gd name="connsiteY2" fmla="*/ 2036061 h 2036061"/>
                <a:gd name="connsiteX3" fmla="*/ 0 w 4906878"/>
                <a:gd name="connsiteY3" fmla="*/ 2028824 h 2036061"/>
                <a:gd name="connsiteX4" fmla="*/ 0 w 4906878"/>
                <a:gd name="connsiteY4" fmla="*/ 0 h 2036061"/>
                <a:gd name="connsiteX0" fmla="*/ 0 w 3679331"/>
                <a:gd name="connsiteY0" fmla="*/ 0 h 2028824"/>
                <a:gd name="connsiteX1" fmla="*/ 3679331 w 3679331"/>
                <a:gd name="connsiteY1" fmla="*/ 0 h 2028824"/>
                <a:gd name="connsiteX2" fmla="*/ 2270999 w 3679331"/>
                <a:gd name="connsiteY2" fmla="*/ 2028816 h 2028824"/>
                <a:gd name="connsiteX3" fmla="*/ 0 w 3679331"/>
                <a:gd name="connsiteY3" fmla="*/ 2028824 h 2028824"/>
                <a:gd name="connsiteX4" fmla="*/ 0 w 3679331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2270999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1606672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950776"/>
                <a:gd name="connsiteY0" fmla="*/ 0 h 2028824"/>
                <a:gd name="connsiteX1" fmla="*/ 3950776 w 3950776"/>
                <a:gd name="connsiteY1" fmla="*/ 0 h 2028824"/>
                <a:gd name="connsiteX2" fmla="*/ 1606672 w 3950776"/>
                <a:gd name="connsiteY2" fmla="*/ 2028816 h 2028824"/>
                <a:gd name="connsiteX3" fmla="*/ 0 w 3950776"/>
                <a:gd name="connsiteY3" fmla="*/ 2028824 h 2028824"/>
                <a:gd name="connsiteX4" fmla="*/ 0 w 3950776"/>
                <a:gd name="connsiteY4" fmla="*/ 0 h 20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776" h="2028824">
                  <a:moveTo>
                    <a:pt x="0" y="0"/>
                  </a:moveTo>
                  <a:lnTo>
                    <a:pt x="3950776" y="0"/>
                  </a:lnTo>
                  <a:lnTo>
                    <a:pt x="1606672" y="2028816"/>
                  </a:ln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1FFAE183-0E7E-8540-A73C-676B5E8627D6}"/>
                </a:ext>
              </a:extLst>
            </p:cNvPr>
            <p:cNvSpPr/>
            <p:nvPr userDrawn="1"/>
          </p:nvSpPr>
          <p:spPr>
            <a:xfrm>
              <a:off x="0" y="3204257"/>
              <a:ext cx="8814700" cy="99122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36788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59012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775373"/>
                <a:gd name="connsiteY0" fmla="*/ 0 h 2108212"/>
                <a:gd name="connsiteX1" fmla="*/ 8759012 w 8775373"/>
                <a:gd name="connsiteY1" fmla="*/ 0 h 2108212"/>
                <a:gd name="connsiteX2" fmla="*/ 8775373 w 8775373"/>
                <a:gd name="connsiteY2" fmla="*/ 2108212 h 2108212"/>
                <a:gd name="connsiteX3" fmla="*/ 0 w 8775373"/>
                <a:gd name="connsiteY3" fmla="*/ 2028824 h 2108212"/>
                <a:gd name="connsiteX4" fmla="*/ 0 w 8775373"/>
                <a:gd name="connsiteY4" fmla="*/ 0 h 2108212"/>
                <a:gd name="connsiteX0" fmla="*/ 0 w 8765849"/>
                <a:gd name="connsiteY0" fmla="*/ 0 h 2028835"/>
                <a:gd name="connsiteX1" fmla="*/ 8759012 w 8765849"/>
                <a:gd name="connsiteY1" fmla="*/ 0 h 2028835"/>
                <a:gd name="connsiteX2" fmla="*/ 8765849 w 8765849"/>
                <a:gd name="connsiteY2" fmla="*/ 1963910 h 2028835"/>
                <a:gd name="connsiteX3" fmla="*/ 0 w 8765849"/>
                <a:gd name="connsiteY3" fmla="*/ 2028824 h 2028835"/>
                <a:gd name="connsiteX4" fmla="*/ 0 w 8765849"/>
                <a:gd name="connsiteY4" fmla="*/ 0 h 2028835"/>
                <a:gd name="connsiteX0" fmla="*/ 0 w 8759012"/>
                <a:gd name="connsiteY0" fmla="*/ 0 h 2028835"/>
                <a:gd name="connsiteX1" fmla="*/ 8759012 w 8759012"/>
                <a:gd name="connsiteY1" fmla="*/ 0 h 2028835"/>
                <a:gd name="connsiteX2" fmla="*/ 8680129 w 8759012"/>
                <a:gd name="connsiteY2" fmla="*/ 1891760 h 2028835"/>
                <a:gd name="connsiteX3" fmla="*/ 0 w 8759012"/>
                <a:gd name="connsiteY3" fmla="*/ 2028824 h 2028835"/>
                <a:gd name="connsiteX4" fmla="*/ 0 w 8759012"/>
                <a:gd name="connsiteY4" fmla="*/ 0 h 2028835"/>
                <a:gd name="connsiteX0" fmla="*/ 0 w 8775373"/>
                <a:gd name="connsiteY0" fmla="*/ 0 h 2028835"/>
                <a:gd name="connsiteX1" fmla="*/ 8759012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5373"/>
                <a:gd name="connsiteY0" fmla="*/ 0 h 2028835"/>
                <a:gd name="connsiteX1" fmla="*/ 8762187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2198"/>
                <a:gd name="connsiteY0" fmla="*/ 0 h 2028835"/>
                <a:gd name="connsiteX1" fmla="*/ 8762187 w 8772198"/>
                <a:gd name="connsiteY1" fmla="*/ 0 h 2028835"/>
                <a:gd name="connsiteX2" fmla="*/ 8772198 w 8772198"/>
                <a:gd name="connsiteY2" fmla="*/ 1891760 h 2028835"/>
                <a:gd name="connsiteX3" fmla="*/ 0 w 8772198"/>
                <a:gd name="connsiteY3" fmla="*/ 2028824 h 2028835"/>
                <a:gd name="connsiteX4" fmla="*/ 0 w 8772198"/>
                <a:gd name="connsiteY4" fmla="*/ 0 h 2028835"/>
                <a:gd name="connsiteX0" fmla="*/ 0 w 8778548"/>
                <a:gd name="connsiteY0" fmla="*/ 0 h 2036061"/>
                <a:gd name="connsiteX1" fmla="*/ 8762187 w 8778548"/>
                <a:gd name="connsiteY1" fmla="*/ 0 h 2036061"/>
                <a:gd name="connsiteX2" fmla="*/ 8778548 w 8778548"/>
                <a:gd name="connsiteY2" fmla="*/ 2036061 h 2036061"/>
                <a:gd name="connsiteX3" fmla="*/ 0 w 8778548"/>
                <a:gd name="connsiteY3" fmla="*/ 2028824 h 2036061"/>
                <a:gd name="connsiteX4" fmla="*/ 0 w 8778548"/>
                <a:gd name="connsiteY4" fmla="*/ 0 h 2036061"/>
                <a:gd name="connsiteX0" fmla="*/ 0 w 8775385"/>
                <a:gd name="connsiteY0" fmla="*/ 0 h 2180363"/>
                <a:gd name="connsiteX1" fmla="*/ 8762187 w 8775385"/>
                <a:gd name="connsiteY1" fmla="*/ 0 h 2180363"/>
                <a:gd name="connsiteX2" fmla="*/ 8775385 w 8775385"/>
                <a:gd name="connsiteY2" fmla="*/ 2180363 h 2180363"/>
                <a:gd name="connsiteX3" fmla="*/ 0 w 8775385"/>
                <a:gd name="connsiteY3" fmla="*/ 2028824 h 2180363"/>
                <a:gd name="connsiteX4" fmla="*/ 0 w 8775385"/>
                <a:gd name="connsiteY4" fmla="*/ 0 h 2180363"/>
                <a:gd name="connsiteX0" fmla="*/ 0 w 8781711"/>
                <a:gd name="connsiteY0" fmla="*/ 0 h 2252514"/>
                <a:gd name="connsiteX1" fmla="*/ 8762187 w 8781711"/>
                <a:gd name="connsiteY1" fmla="*/ 0 h 2252514"/>
                <a:gd name="connsiteX2" fmla="*/ 8781711 w 8781711"/>
                <a:gd name="connsiteY2" fmla="*/ 2252514 h 2252514"/>
                <a:gd name="connsiteX3" fmla="*/ 0 w 8781711"/>
                <a:gd name="connsiteY3" fmla="*/ 2028824 h 2252514"/>
                <a:gd name="connsiteX4" fmla="*/ 0 w 8781711"/>
                <a:gd name="connsiteY4" fmla="*/ 0 h 225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711" h="2252514">
                  <a:moveTo>
                    <a:pt x="0" y="0"/>
                  </a:moveTo>
                  <a:lnTo>
                    <a:pt x="8762187" y="0"/>
                  </a:lnTo>
                  <a:cubicBezTo>
                    <a:pt x="8766582" y="606536"/>
                    <a:pt x="8777316" y="1645978"/>
                    <a:pt x="8781711" y="2252514"/>
                  </a:cubicBez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6"/>
                </a:gs>
                <a:gs pos="62000">
                  <a:schemeClr val="accent5"/>
                </a:gs>
              </a:gsLst>
              <a:lin ang="18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5B2B28D-DCDA-4046-9135-D74CDBB085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43289" y="-14923"/>
            <a:ext cx="7158582" cy="6907795"/>
          </a:xfrm>
          <a:custGeom>
            <a:avLst/>
            <a:gdLst>
              <a:gd name="connsiteX0" fmla="*/ 0 w 5895975"/>
              <a:gd name="connsiteY0" fmla="*/ 0 h 6858000"/>
              <a:gd name="connsiteX1" fmla="*/ 5895975 w 5895975"/>
              <a:gd name="connsiteY1" fmla="*/ 0 h 6858000"/>
              <a:gd name="connsiteX2" fmla="*/ 5895975 w 5895975"/>
              <a:gd name="connsiteY2" fmla="*/ 6858000 h 6858000"/>
              <a:gd name="connsiteX3" fmla="*/ 0 w 5895975"/>
              <a:gd name="connsiteY3" fmla="*/ 6858000 h 6858000"/>
              <a:gd name="connsiteX4" fmla="*/ 0 w 5895975"/>
              <a:gd name="connsiteY4" fmla="*/ 0 h 6858000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1973179 w 5895975"/>
              <a:gd name="connsiteY4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242762 w 5165558"/>
              <a:gd name="connsiteY0" fmla="*/ 0 h 6874042"/>
              <a:gd name="connsiteX1" fmla="*/ 5165558 w 5165558"/>
              <a:gd name="connsiteY1" fmla="*/ 16042 h 6874042"/>
              <a:gd name="connsiteX2" fmla="*/ 5165558 w 5165558"/>
              <a:gd name="connsiteY2" fmla="*/ 6874042 h 6874042"/>
              <a:gd name="connsiteX3" fmla="*/ 1242762 w 5165558"/>
              <a:gd name="connsiteY3" fmla="*/ 6874042 h 6874042"/>
              <a:gd name="connsiteX4" fmla="*/ 0 w 5165558"/>
              <a:gd name="connsiteY4" fmla="*/ 2438400 h 6874042"/>
              <a:gd name="connsiteX5" fmla="*/ 1242762 w 5165558"/>
              <a:gd name="connsiteY5" fmla="*/ 0 h 6874042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83103 w 5205899"/>
              <a:gd name="connsiteY0" fmla="*/ 0 h 6874051"/>
              <a:gd name="connsiteX1" fmla="*/ 5205899 w 5205899"/>
              <a:gd name="connsiteY1" fmla="*/ 16042 h 6874051"/>
              <a:gd name="connsiteX2" fmla="*/ 5205899 w 5205899"/>
              <a:gd name="connsiteY2" fmla="*/ 6874042 h 6874051"/>
              <a:gd name="connsiteX3" fmla="*/ 1283103 w 5205899"/>
              <a:gd name="connsiteY3" fmla="*/ 6874042 h 6874051"/>
              <a:gd name="connsiteX4" fmla="*/ 0 w 5205899"/>
              <a:gd name="connsiteY4" fmla="*/ 2485465 h 6874051"/>
              <a:gd name="connsiteX5" fmla="*/ 1283103 w 5205899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310538 w 5233334"/>
              <a:gd name="connsiteY0" fmla="*/ 0 h 6874051"/>
              <a:gd name="connsiteX1" fmla="*/ 5233334 w 5233334"/>
              <a:gd name="connsiteY1" fmla="*/ 16042 h 6874051"/>
              <a:gd name="connsiteX2" fmla="*/ 5233334 w 5233334"/>
              <a:gd name="connsiteY2" fmla="*/ 6874042 h 6874051"/>
              <a:gd name="connsiteX3" fmla="*/ 1310538 w 5233334"/>
              <a:gd name="connsiteY3" fmla="*/ 6874042 h 6874051"/>
              <a:gd name="connsiteX4" fmla="*/ 541 w 5233334"/>
              <a:gd name="connsiteY4" fmla="*/ 2519083 h 6874051"/>
              <a:gd name="connsiteX5" fmla="*/ 1310538 w 5233334"/>
              <a:gd name="connsiteY5" fmla="*/ 0 h 6874051"/>
              <a:gd name="connsiteX0" fmla="*/ 1290380 w 5213176"/>
              <a:gd name="connsiteY0" fmla="*/ 0 h 6874051"/>
              <a:gd name="connsiteX1" fmla="*/ 5213176 w 5213176"/>
              <a:gd name="connsiteY1" fmla="*/ 16042 h 6874051"/>
              <a:gd name="connsiteX2" fmla="*/ 5213176 w 5213176"/>
              <a:gd name="connsiteY2" fmla="*/ 6874042 h 6874051"/>
              <a:gd name="connsiteX3" fmla="*/ 1290380 w 5213176"/>
              <a:gd name="connsiteY3" fmla="*/ 6874042 h 6874051"/>
              <a:gd name="connsiteX4" fmla="*/ 554 w 5213176"/>
              <a:gd name="connsiteY4" fmla="*/ 2545978 h 6874051"/>
              <a:gd name="connsiteX5" fmla="*/ 1290380 w 5213176"/>
              <a:gd name="connsiteY5" fmla="*/ 0 h 6874051"/>
              <a:gd name="connsiteX0" fmla="*/ 1256783 w 5179579"/>
              <a:gd name="connsiteY0" fmla="*/ 0 h 6874051"/>
              <a:gd name="connsiteX1" fmla="*/ 5179579 w 5179579"/>
              <a:gd name="connsiteY1" fmla="*/ 16042 h 6874051"/>
              <a:gd name="connsiteX2" fmla="*/ 5179579 w 5179579"/>
              <a:gd name="connsiteY2" fmla="*/ 6874042 h 6874051"/>
              <a:gd name="connsiteX3" fmla="*/ 1256783 w 5179579"/>
              <a:gd name="connsiteY3" fmla="*/ 6874042 h 6874051"/>
              <a:gd name="connsiteX4" fmla="*/ 575 w 5179579"/>
              <a:gd name="connsiteY4" fmla="*/ 2559425 h 6874051"/>
              <a:gd name="connsiteX5" fmla="*/ 1256783 w 5179579"/>
              <a:gd name="connsiteY5" fmla="*/ 0 h 6874051"/>
              <a:gd name="connsiteX0" fmla="*/ 1270221 w 5193017"/>
              <a:gd name="connsiteY0" fmla="*/ 0 h 6874051"/>
              <a:gd name="connsiteX1" fmla="*/ 5193017 w 5193017"/>
              <a:gd name="connsiteY1" fmla="*/ 16042 h 6874051"/>
              <a:gd name="connsiteX2" fmla="*/ 5193017 w 5193017"/>
              <a:gd name="connsiteY2" fmla="*/ 6874042 h 6874051"/>
              <a:gd name="connsiteX3" fmla="*/ 1270221 w 5193017"/>
              <a:gd name="connsiteY3" fmla="*/ 6874042 h 6874051"/>
              <a:gd name="connsiteX4" fmla="*/ 566 w 5193017"/>
              <a:gd name="connsiteY4" fmla="*/ 2525808 h 6874051"/>
              <a:gd name="connsiteX5" fmla="*/ 1270221 w 5193017"/>
              <a:gd name="connsiteY5" fmla="*/ 0 h 6874051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70040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44222 w 5175256"/>
              <a:gd name="connsiteY0" fmla="*/ 434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434 h 6858009"/>
              <a:gd name="connsiteX0" fmla="*/ 1244222 w 5175256"/>
              <a:gd name="connsiteY0" fmla="*/ 6295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6295 h 6858009"/>
              <a:gd name="connsiteX0" fmla="*/ 1232501 w 5175258"/>
              <a:gd name="connsiteY0" fmla="*/ 12157 h 6858009"/>
              <a:gd name="connsiteX1" fmla="*/ 5175258 w 5175258"/>
              <a:gd name="connsiteY1" fmla="*/ 0 h 6858009"/>
              <a:gd name="connsiteX2" fmla="*/ 5175258 w 5175258"/>
              <a:gd name="connsiteY2" fmla="*/ 6858000 h 6858009"/>
              <a:gd name="connsiteX3" fmla="*/ 1205570 w 5175258"/>
              <a:gd name="connsiteY3" fmla="*/ 6858000 h 6858009"/>
              <a:gd name="connsiteX4" fmla="*/ 392 w 5175258"/>
              <a:gd name="connsiteY4" fmla="*/ 2457012 h 6858009"/>
              <a:gd name="connsiteX5" fmla="*/ 1232501 w 5175258"/>
              <a:gd name="connsiteY5" fmla="*/ 12157 h 6858009"/>
              <a:gd name="connsiteX0" fmla="*/ 1232511 w 5175268"/>
              <a:gd name="connsiteY0" fmla="*/ 12157 h 6858009"/>
              <a:gd name="connsiteX1" fmla="*/ 5175268 w 5175268"/>
              <a:gd name="connsiteY1" fmla="*/ 0 h 6858009"/>
              <a:gd name="connsiteX2" fmla="*/ 5175268 w 5175268"/>
              <a:gd name="connsiteY2" fmla="*/ 6858000 h 6858009"/>
              <a:gd name="connsiteX3" fmla="*/ 1205580 w 5175268"/>
              <a:gd name="connsiteY3" fmla="*/ 6858000 h 6858009"/>
              <a:gd name="connsiteX4" fmla="*/ 402 w 5175268"/>
              <a:gd name="connsiteY4" fmla="*/ 2457012 h 6858009"/>
              <a:gd name="connsiteX5" fmla="*/ 1232511 w 5175268"/>
              <a:gd name="connsiteY5" fmla="*/ 12157 h 6858009"/>
              <a:gd name="connsiteX0" fmla="*/ 1245570 w 5175264"/>
              <a:gd name="connsiteY0" fmla="*/ 0 h 6858915"/>
              <a:gd name="connsiteX1" fmla="*/ 5175264 w 5175264"/>
              <a:gd name="connsiteY1" fmla="*/ 906 h 6858915"/>
              <a:gd name="connsiteX2" fmla="*/ 5175264 w 5175264"/>
              <a:gd name="connsiteY2" fmla="*/ 6858906 h 6858915"/>
              <a:gd name="connsiteX3" fmla="*/ 1205576 w 5175264"/>
              <a:gd name="connsiteY3" fmla="*/ 6858906 h 6858915"/>
              <a:gd name="connsiteX4" fmla="*/ 398 w 5175264"/>
              <a:gd name="connsiteY4" fmla="*/ 2457918 h 6858915"/>
              <a:gd name="connsiteX5" fmla="*/ 1245570 w 5175264"/>
              <a:gd name="connsiteY5" fmla="*/ 0 h 6858915"/>
              <a:gd name="connsiteX0" fmla="*/ 1249924 w 5175263"/>
              <a:gd name="connsiteY0" fmla="*/ 0 h 6871978"/>
              <a:gd name="connsiteX1" fmla="*/ 5175263 w 5175263"/>
              <a:gd name="connsiteY1" fmla="*/ 13969 h 6871978"/>
              <a:gd name="connsiteX2" fmla="*/ 5175263 w 5175263"/>
              <a:gd name="connsiteY2" fmla="*/ 6871969 h 6871978"/>
              <a:gd name="connsiteX3" fmla="*/ 1205575 w 5175263"/>
              <a:gd name="connsiteY3" fmla="*/ 6871969 h 6871978"/>
              <a:gd name="connsiteX4" fmla="*/ 397 w 5175263"/>
              <a:gd name="connsiteY4" fmla="*/ 2470981 h 6871978"/>
              <a:gd name="connsiteX5" fmla="*/ 1249924 w 5175263"/>
              <a:gd name="connsiteY5" fmla="*/ 0 h 6871978"/>
              <a:gd name="connsiteX0" fmla="*/ 1236864 w 5175266"/>
              <a:gd name="connsiteY0" fmla="*/ 0 h 6858915"/>
              <a:gd name="connsiteX1" fmla="*/ 5175266 w 5175266"/>
              <a:gd name="connsiteY1" fmla="*/ 906 h 6858915"/>
              <a:gd name="connsiteX2" fmla="*/ 5175266 w 5175266"/>
              <a:gd name="connsiteY2" fmla="*/ 6858906 h 6858915"/>
              <a:gd name="connsiteX3" fmla="*/ 1205578 w 5175266"/>
              <a:gd name="connsiteY3" fmla="*/ 6858906 h 6858915"/>
              <a:gd name="connsiteX4" fmla="*/ 400 w 5175266"/>
              <a:gd name="connsiteY4" fmla="*/ 2457918 h 6858915"/>
              <a:gd name="connsiteX5" fmla="*/ 1236864 w 5175266"/>
              <a:gd name="connsiteY5" fmla="*/ 0 h 6858915"/>
              <a:gd name="connsiteX0" fmla="*/ 1895634 w 5834036"/>
              <a:gd name="connsiteY0" fmla="*/ 2896 h 6861807"/>
              <a:gd name="connsiteX1" fmla="*/ 5834036 w 5834036"/>
              <a:gd name="connsiteY1" fmla="*/ 3802 h 6861807"/>
              <a:gd name="connsiteX2" fmla="*/ 5834036 w 5834036"/>
              <a:gd name="connsiteY2" fmla="*/ 6861802 h 6861807"/>
              <a:gd name="connsiteX3" fmla="*/ 1864348 w 5834036"/>
              <a:gd name="connsiteY3" fmla="*/ 6861802 h 6861807"/>
              <a:gd name="connsiteX4" fmla="*/ 264 w 5834036"/>
              <a:gd name="connsiteY4" fmla="*/ 2 h 6861807"/>
              <a:gd name="connsiteX5" fmla="*/ 1895634 w 5834036"/>
              <a:gd name="connsiteY5" fmla="*/ 2896 h 6861807"/>
              <a:gd name="connsiteX0" fmla="*/ 9 w 5833781"/>
              <a:gd name="connsiteY0" fmla="*/ 855589 h 7717394"/>
              <a:gd name="connsiteX1" fmla="*/ 5833781 w 5833781"/>
              <a:gd name="connsiteY1" fmla="*/ 859389 h 7717394"/>
              <a:gd name="connsiteX2" fmla="*/ 5833781 w 5833781"/>
              <a:gd name="connsiteY2" fmla="*/ 7717389 h 7717394"/>
              <a:gd name="connsiteX3" fmla="*/ 1864093 w 5833781"/>
              <a:gd name="connsiteY3" fmla="*/ 7717389 h 7717394"/>
              <a:gd name="connsiteX4" fmla="*/ 9 w 5833781"/>
              <a:gd name="connsiteY4" fmla="*/ 855589 h 7717394"/>
              <a:gd name="connsiteX0" fmla="*/ 9 w 5833781"/>
              <a:gd name="connsiteY0" fmla="*/ 3 h 6861808"/>
              <a:gd name="connsiteX1" fmla="*/ 5833781 w 5833781"/>
              <a:gd name="connsiteY1" fmla="*/ 3803 h 6861808"/>
              <a:gd name="connsiteX2" fmla="*/ 5833781 w 5833781"/>
              <a:gd name="connsiteY2" fmla="*/ 6861803 h 6861808"/>
              <a:gd name="connsiteX3" fmla="*/ 1864093 w 5833781"/>
              <a:gd name="connsiteY3" fmla="*/ 6861803 h 6861808"/>
              <a:gd name="connsiteX4" fmla="*/ 9 w 5833781"/>
              <a:gd name="connsiteY4" fmla="*/ 3 h 6861808"/>
              <a:gd name="connsiteX0" fmla="*/ 11 w 5443818"/>
              <a:gd name="connsiteY0" fmla="*/ 36541 h 6858005"/>
              <a:gd name="connsiteX1" fmla="*/ 5443818 w 5443818"/>
              <a:gd name="connsiteY1" fmla="*/ 0 h 6858005"/>
              <a:gd name="connsiteX2" fmla="*/ 5443818 w 5443818"/>
              <a:gd name="connsiteY2" fmla="*/ 6858000 h 6858005"/>
              <a:gd name="connsiteX3" fmla="*/ 1474130 w 5443818"/>
              <a:gd name="connsiteY3" fmla="*/ 6858000 h 6858005"/>
              <a:gd name="connsiteX4" fmla="*/ 11 w 5443818"/>
              <a:gd name="connsiteY4" fmla="*/ 36541 h 6858005"/>
              <a:gd name="connsiteX0" fmla="*/ 12 w 5336243"/>
              <a:gd name="connsiteY0" fmla="*/ 63435 h 6858005"/>
              <a:gd name="connsiteX1" fmla="*/ 5336243 w 5336243"/>
              <a:gd name="connsiteY1" fmla="*/ 0 h 6858005"/>
              <a:gd name="connsiteX2" fmla="*/ 5336243 w 5336243"/>
              <a:gd name="connsiteY2" fmla="*/ 6858000 h 6858005"/>
              <a:gd name="connsiteX3" fmla="*/ 1366555 w 5336243"/>
              <a:gd name="connsiteY3" fmla="*/ 6858000 h 6858005"/>
              <a:gd name="connsiteX4" fmla="*/ 12 w 5336243"/>
              <a:gd name="connsiteY4" fmla="*/ 63435 h 6858005"/>
              <a:gd name="connsiteX0" fmla="*/ 12 w 5336243"/>
              <a:gd name="connsiteY0" fmla="*/ 63435 h 6871452"/>
              <a:gd name="connsiteX1" fmla="*/ 5336243 w 5336243"/>
              <a:gd name="connsiteY1" fmla="*/ 0 h 6871452"/>
              <a:gd name="connsiteX2" fmla="*/ 5336243 w 5336243"/>
              <a:gd name="connsiteY2" fmla="*/ 6858000 h 6871452"/>
              <a:gd name="connsiteX3" fmla="*/ 1258978 w 5336243"/>
              <a:gd name="connsiteY3" fmla="*/ 6871447 h 6871452"/>
              <a:gd name="connsiteX4" fmla="*/ 12 w 5336243"/>
              <a:gd name="connsiteY4" fmla="*/ 63435 h 6871452"/>
              <a:gd name="connsiteX0" fmla="*/ 11 w 5430371"/>
              <a:gd name="connsiteY0" fmla="*/ 2 h 6875254"/>
              <a:gd name="connsiteX1" fmla="*/ 5430371 w 5430371"/>
              <a:gd name="connsiteY1" fmla="*/ 3802 h 6875254"/>
              <a:gd name="connsiteX2" fmla="*/ 5430371 w 5430371"/>
              <a:gd name="connsiteY2" fmla="*/ 6861802 h 6875254"/>
              <a:gd name="connsiteX3" fmla="*/ 1353106 w 5430371"/>
              <a:gd name="connsiteY3" fmla="*/ 6875249 h 6875254"/>
              <a:gd name="connsiteX4" fmla="*/ 11 w 5430371"/>
              <a:gd name="connsiteY4" fmla="*/ 2 h 6875254"/>
              <a:gd name="connsiteX0" fmla="*/ 11 w 6721288"/>
              <a:gd name="connsiteY0" fmla="*/ 2 h 6888696"/>
              <a:gd name="connsiteX1" fmla="*/ 5430371 w 6721288"/>
              <a:gd name="connsiteY1" fmla="*/ 3802 h 6888696"/>
              <a:gd name="connsiteX2" fmla="*/ 6721288 w 6721288"/>
              <a:gd name="connsiteY2" fmla="*/ 6888696 h 6888696"/>
              <a:gd name="connsiteX3" fmla="*/ 1353106 w 6721288"/>
              <a:gd name="connsiteY3" fmla="*/ 6875249 h 6888696"/>
              <a:gd name="connsiteX4" fmla="*/ 11 w 6721288"/>
              <a:gd name="connsiteY4" fmla="*/ 2 h 6888696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1 w 7479230"/>
              <a:gd name="connsiteY0" fmla="*/ 873318 h 7762012"/>
              <a:gd name="connsiteX1" fmla="*/ 6721288 w 7479230"/>
              <a:gd name="connsiteY1" fmla="*/ 850224 h 7762012"/>
              <a:gd name="connsiteX2" fmla="*/ 6721288 w 7479230"/>
              <a:gd name="connsiteY2" fmla="*/ 7762012 h 7762012"/>
              <a:gd name="connsiteX3" fmla="*/ 1353106 w 7479230"/>
              <a:gd name="connsiteY3" fmla="*/ 7748565 h 7762012"/>
              <a:gd name="connsiteX4" fmla="*/ 11 w 7479230"/>
              <a:gd name="connsiteY4" fmla="*/ 873318 h 7762012"/>
              <a:gd name="connsiteX0" fmla="*/ 11 w 6721288"/>
              <a:gd name="connsiteY0" fmla="*/ 873318 h 7762012"/>
              <a:gd name="connsiteX1" fmla="*/ 6721288 w 6721288"/>
              <a:gd name="connsiteY1" fmla="*/ 850224 h 7762012"/>
              <a:gd name="connsiteX2" fmla="*/ 6721288 w 6721288"/>
              <a:gd name="connsiteY2" fmla="*/ 7762012 h 7762012"/>
              <a:gd name="connsiteX3" fmla="*/ 1353106 w 6721288"/>
              <a:gd name="connsiteY3" fmla="*/ 7748565 h 7762012"/>
              <a:gd name="connsiteX4" fmla="*/ 11 w 6721288"/>
              <a:gd name="connsiteY4" fmla="*/ 873318 h 7762012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2 w 7204718"/>
              <a:gd name="connsiteY0" fmla="*/ 519137 h 7421278"/>
              <a:gd name="connsiteX1" fmla="*/ 6707842 w 7204718"/>
              <a:gd name="connsiteY1" fmla="*/ 509490 h 7421278"/>
              <a:gd name="connsiteX2" fmla="*/ 6707842 w 7204718"/>
              <a:gd name="connsiteY2" fmla="*/ 7421278 h 7421278"/>
              <a:gd name="connsiteX3" fmla="*/ 1339660 w 7204718"/>
              <a:gd name="connsiteY3" fmla="*/ 7407831 h 7421278"/>
              <a:gd name="connsiteX4" fmla="*/ 12 w 7204718"/>
              <a:gd name="connsiteY4" fmla="*/ 519137 h 7421278"/>
              <a:gd name="connsiteX0" fmla="*/ 12 w 7204718"/>
              <a:gd name="connsiteY0" fmla="*/ 9647 h 6911788"/>
              <a:gd name="connsiteX1" fmla="*/ 6707842 w 7204718"/>
              <a:gd name="connsiteY1" fmla="*/ 0 h 6911788"/>
              <a:gd name="connsiteX2" fmla="*/ 6707842 w 7204718"/>
              <a:gd name="connsiteY2" fmla="*/ 6911788 h 6911788"/>
              <a:gd name="connsiteX3" fmla="*/ 1339660 w 7204718"/>
              <a:gd name="connsiteY3" fmla="*/ 6898341 h 6911788"/>
              <a:gd name="connsiteX4" fmla="*/ 12 w 7204718"/>
              <a:gd name="connsiteY4" fmla="*/ 9647 h 6911788"/>
              <a:gd name="connsiteX0" fmla="*/ 12 w 6707842"/>
              <a:gd name="connsiteY0" fmla="*/ 9647 h 6911788"/>
              <a:gd name="connsiteX1" fmla="*/ 6707842 w 6707842"/>
              <a:gd name="connsiteY1" fmla="*/ 0 h 6911788"/>
              <a:gd name="connsiteX2" fmla="*/ 6707842 w 6707842"/>
              <a:gd name="connsiteY2" fmla="*/ 6911788 h 6911788"/>
              <a:gd name="connsiteX3" fmla="*/ 1339660 w 6707842"/>
              <a:gd name="connsiteY3" fmla="*/ 6898341 h 6911788"/>
              <a:gd name="connsiteX4" fmla="*/ 12 w 6707842"/>
              <a:gd name="connsiteY4" fmla="*/ 9647 h 6911788"/>
              <a:gd name="connsiteX0" fmla="*/ 471233 w 7179063"/>
              <a:gd name="connsiteY0" fmla="*/ 9647 h 6911788"/>
              <a:gd name="connsiteX1" fmla="*/ 7179063 w 7179063"/>
              <a:gd name="connsiteY1" fmla="*/ 0 h 6911788"/>
              <a:gd name="connsiteX2" fmla="*/ 7179063 w 7179063"/>
              <a:gd name="connsiteY2" fmla="*/ 6911788 h 6911788"/>
              <a:gd name="connsiteX3" fmla="*/ 1810881 w 7179063"/>
              <a:gd name="connsiteY3" fmla="*/ 6898341 h 6911788"/>
              <a:gd name="connsiteX4" fmla="*/ 698369 w 7179063"/>
              <a:gd name="connsiteY4" fmla="*/ 1262578 h 6911788"/>
              <a:gd name="connsiteX5" fmla="*/ 471233 w 7179063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227136 w 6707830"/>
              <a:gd name="connsiteY4" fmla="*/ 1262578 h 6911788"/>
              <a:gd name="connsiteX5" fmla="*/ 0 w 6707830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64207 w 6707830"/>
              <a:gd name="connsiteY5" fmla="*/ 243647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1814980 w 6707830"/>
              <a:gd name="connsiteY5" fmla="*/ 2195513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338118 w 6936430"/>
              <a:gd name="connsiteY7" fmla="*/ 1287568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534679 w 7174555"/>
              <a:gd name="connsiteY7" fmla="*/ 1277177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5526 w 7174555"/>
              <a:gd name="connsiteY6" fmla="*/ 1286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35861 w 7174555"/>
              <a:gd name="connsiteY6" fmla="*/ 1295314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9860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8548"/>
              <a:gd name="connsiteY0" fmla="*/ 17536 h 6911788"/>
              <a:gd name="connsiteX1" fmla="*/ 7178548 w 7178548"/>
              <a:gd name="connsiteY1" fmla="*/ 0 h 6911788"/>
              <a:gd name="connsiteX2" fmla="*/ 7178548 w 7178548"/>
              <a:gd name="connsiteY2" fmla="*/ 6911788 h 6911788"/>
              <a:gd name="connsiteX3" fmla="*/ 1810366 w 7178548"/>
              <a:gd name="connsiteY3" fmla="*/ 6898341 h 6911788"/>
              <a:gd name="connsiteX4" fmla="*/ 858492 w 7178548"/>
              <a:gd name="connsiteY4" fmla="*/ 3313799 h 6911788"/>
              <a:gd name="connsiteX5" fmla="*/ 3787044 w 7178548"/>
              <a:gd name="connsiteY5" fmla="*/ 3313800 h 6911788"/>
              <a:gd name="connsiteX6" fmla="*/ 3423378 w 7178548"/>
              <a:gd name="connsiteY6" fmla="*/ 1298862 h 6911788"/>
              <a:gd name="connsiteX7" fmla="*/ 338646 w 7178548"/>
              <a:gd name="connsiteY7" fmla="*/ 1296993 h 6911788"/>
              <a:gd name="connsiteX8" fmla="*/ 0 w 7178548"/>
              <a:gd name="connsiteY8" fmla="*/ 17536 h 6911788"/>
              <a:gd name="connsiteX0" fmla="*/ 0 w 7158582"/>
              <a:gd name="connsiteY0" fmla="*/ 9550 h 6911788"/>
              <a:gd name="connsiteX1" fmla="*/ 7158582 w 7158582"/>
              <a:gd name="connsiteY1" fmla="*/ 0 h 6911788"/>
              <a:gd name="connsiteX2" fmla="*/ 7158582 w 7158582"/>
              <a:gd name="connsiteY2" fmla="*/ 6911788 h 6911788"/>
              <a:gd name="connsiteX3" fmla="*/ 1790400 w 7158582"/>
              <a:gd name="connsiteY3" fmla="*/ 6898341 h 6911788"/>
              <a:gd name="connsiteX4" fmla="*/ 838526 w 7158582"/>
              <a:gd name="connsiteY4" fmla="*/ 3313799 h 6911788"/>
              <a:gd name="connsiteX5" fmla="*/ 3767078 w 7158582"/>
              <a:gd name="connsiteY5" fmla="*/ 3313800 h 6911788"/>
              <a:gd name="connsiteX6" fmla="*/ 3403412 w 7158582"/>
              <a:gd name="connsiteY6" fmla="*/ 1298862 h 6911788"/>
              <a:gd name="connsiteX7" fmla="*/ 318680 w 7158582"/>
              <a:gd name="connsiteY7" fmla="*/ 1296993 h 6911788"/>
              <a:gd name="connsiteX8" fmla="*/ 0 w 7158582"/>
              <a:gd name="connsiteY8" fmla="*/ 9550 h 6911788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8680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1615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5832 h 6907795"/>
              <a:gd name="connsiteX8" fmla="*/ 0 w 7158582"/>
              <a:gd name="connsiteY8" fmla="*/ 5557 h 690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8582" h="6907795">
                <a:moveTo>
                  <a:pt x="0" y="5557"/>
                </a:moveTo>
                <a:lnTo>
                  <a:pt x="7154589" y="0"/>
                </a:lnTo>
                <a:lnTo>
                  <a:pt x="7158582" y="6907795"/>
                </a:lnTo>
                <a:lnTo>
                  <a:pt x="1790400" y="6894348"/>
                </a:lnTo>
                <a:lnTo>
                  <a:pt x="841701" y="3312981"/>
                </a:lnTo>
                <a:lnTo>
                  <a:pt x="3763903" y="3312982"/>
                </a:lnTo>
                <a:lnTo>
                  <a:pt x="3399419" y="1286883"/>
                </a:lnTo>
                <a:lnTo>
                  <a:pt x="314687" y="1285832"/>
                </a:lnTo>
                <a:lnTo>
                  <a:pt x="0" y="5557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indent="0" algn="ctr">
              <a:buNone/>
              <a:defRPr sz="1600"/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725" y="1689651"/>
            <a:ext cx="7570176" cy="802101"/>
          </a:xfrm>
          <a:prstGeom prst="rect">
            <a:avLst/>
          </a:prstGeom>
        </p:spPr>
        <p:txBody>
          <a:bodyPr anchor="ctr" anchorCtr="0"/>
          <a:lstStyle>
            <a:lvl1pPr marL="7937" indent="0" algn="r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CA2012E-F99C-9B48-B165-B4B0E9677F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725" y="2491752"/>
            <a:ext cx="7570176" cy="345630"/>
          </a:xfrm>
          <a:prstGeom prst="rect">
            <a:avLst/>
          </a:prstGeom>
        </p:spPr>
        <p:txBody>
          <a:bodyPr anchor="ctr"/>
          <a:lstStyle>
            <a:lvl1pPr marL="7937" indent="0" algn="r">
              <a:buFontTx/>
              <a:buNone/>
              <a:defRPr sz="2400" cap="none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Month Year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9E6FF6-6CEC-418E-9553-375F52547740}"/>
              </a:ext>
            </a:extLst>
          </p:cNvPr>
          <p:cNvSpPr/>
          <p:nvPr userDrawn="1"/>
        </p:nvSpPr>
        <p:spPr>
          <a:xfrm>
            <a:off x="4403837" y="6531397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© 2023 Ameresco, Inc. All rights reserved.</a:t>
            </a:r>
            <a:r>
              <a:rPr lang="en-US" sz="900" b="0" i="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B8EEC9-A86E-5A46-8F8C-F7D74D3FB3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3838" y="-22191"/>
            <a:ext cx="4601337" cy="6919395"/>
          </a:xfrm>
          <a:custGeom>
            <a:avLst/>
            <a:gdLst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0 w 4581525"/>
              <a:gd name="connsiteY3" fmla="*/ 6858000 h 6858000"/>
              <a:gd name="connsiteX4" fmla="*/ 0 w 4581525"/>
              <a:gd name="connsiteY4" fmla="*/ 0 h 6858000"/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1896035 w 4581525"/>
              <a:gd name="connsiteY3" fmla="*/ 6858000 h 6858000"/>
              <a:gd name="connsiteX4" fmla="*/ 0 w 4581525"/>
              <a:gd name="connsiteY4" fmla="*/ 0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77747 w 4563237"/>
              <a:gd name="connsiteY3" fmla="*/ 6858000 h 6858000"/>
              <a:gd name="connsiteX4" fmla="*/ 0 w 4563237"/>
              <a:gd name="connsiteY4" fmla="*/ 4572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69932 w 4563237"/>
              <a:gd name="connsiteY3" fmla="*/ 6858000 h 6858000"/>
              <a:gd name="connsiteX4" fmla="*/ 0 w 4563237"/>
              <a:gd name="connsiteY4" fmla="*/ 4572 h 6858000"/>
              <a:gd name="connsiteX0" fmla="*/ 0 w 4601337"/>
              <a:gd name="connsiteY0" fmla="*/ 0 h 6853428"/>
              <a:gd name="connsiteX1" fmla="*/ 4601337 w 4601337"/>
              <a:gd name="connsiteY1" fmla="*/ 8128 h 6853428"/>
              <a:gd name="connsiteX2" fmla="*/ 4563237 w 4601337"/>
              <a:gd name="connsiteY2" fmla="*/ 6853428 h 6853428"/>
              <a:gd name="connsiteX3" fmla="*/ 1869932 w 4601337"/>
              <a:gd name="connsiteY3" fmla="*/ 6853428 h 6853428"/>
              <a:gd name="connsiteX4" fmla="*/ 0 w 4601337"/>
              <a:gd name="connsiteY4" fmla="*/ 0 h 6853428"/>
              <a:gd name="connsiteX0" fmla="*/ 0 w 4601337"/>
              <a:gd name="connsiteY0" fmla="*/ 0 h 6866128"/>
              <a:gd name="connsiteX1" fmla="*/ 4601337 w 4601337"/>
              <a:gd name="connsiteY1" fmla="*/ 8128 h 6866128"/>
              <a:gd name="connsiteX2" fmla="*/ 4601337 w 4601337"/>
              <a:gd name="connsiteY2" fmla="*/ 6866128 h 6866128"/>
              <a:gd name="connsiteX3" fmla="*/ 1869932 w 4601337"/>
              <a:gd name="connsiteY3" fmla="*/ 6853428 h 6866128"/>
              <a:gd name="connsiteX4" fmla="*/ 0 w 4601337"/>
              <a:gd name="connsiteY4" fmla="*/ 0 h 68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1337" h="6866128">
                <a:moveTo>
                  <a:pt x="0" y="0"/>
                </a:moveTo>
                <a:lnTo>
                  <a:pt x="4601337" y="8128"/>
                </a:lnTo>
                <a:lnTo>
                  <a:pt x="4601337" y="6866128"/>
                </a:lnTo>
                <a:lnTo>
                  <a:pt x="1869932" y="685342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7937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57495-224A-8442-8D03-25890D6A5971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C4EAFB3-0B0A-8F4D-BD20-9EB084860E6E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F23D85AD-7E3D-5B4B-928D-CC51CA8C8CEC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150BDDA3-4F9C-C749-9A3B-1795B40ABF27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9EE3EC-02FC-4B42-A311-93C47DF25E75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75000">
                  <a:srgbClr val="F8B456"/>
                </a:gs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8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69463FB-A3C4-C54E-9270-F42EA22723AF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836C9040-E624-4345-9EA8-61BECE66840B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70000">
                  <a:schemeClr val="accent4"/>
                </a:gs>
                <a:gs pos="0">
                  <a:schemeClr val="accent3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E1DD2684-6AFC-FC48-94F6-E5F12EE74CBD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359E50"/>
                </a:gs>
                <a:gs pos="74000">
                  <a:schemeClr val="accent4"/>
                </a:gs>
                <a:gs pos="0">
                  <a:schemeClr val="accent3"/>
                </a:gs>
              </a:gsLst>
              <a:lin ang="2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C5118FA8-40F9-FE43-85BC-7B957FD18FD6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12000">
                  <a:srgbClr val="4CA857"/>
                </a:gs>
                <a:gs pos="70000">
                  <a:schemeClr val="accent4"/>
                </a:gs>
                <a:gs pos="0">
                  <a:schemeClr val="accent3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E2F597-A881-A84F-AC28-0EFC19A47B27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3DD81C3-32D8-4B2B-ACD3-960123A2F0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3838" y="-22191"/>
            <a:ext cx="4601337" cy="6919395"/>
          </a:xfrm>
          <a:custGeom>
            <a:avLst/>
            <a:gdLst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0 w 4581525"/>
              <a:gd name="connsiteY3" fmla="*/ 6858000 h 6858000"/>
              <a:gd name="connsiteX4" fmla="*/ 0 w 4581525"/>
              <a:gd name="connsiteY4" fmla="*/ 0 h 6858000"/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1896035 w 4581525"/>
              <a:gd name="connsiteY3" fmla="*/ 6858000 h 6858000"/>
              <a:gd name="connsiteX4" fmla="*/ 0 w 4581525"/>
              <a:gd name="connsiteY4" fmla="*/ 0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77747 w 4563237"/>
              <a:gd name="connsiteY3" fmla="*/ 6858000 h 6858000"/>
              <a:gd name="connsiteX4" fmla="*/ 0 w 4563237"/>
              <a:gd name="connsiteY4" fmla="*/ 4572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69932 w 4563237"/>
              <a:gd name="connsiteY3" fmla="*/ 6858000 h 6858000"/>
              <a:gd name="connsiteX4" fmla="*/ 0 w 4563237"/>
              <a:gd name="connsiteY4" fmla="*/ 4572 h 6858000"/>
              <a:gd name="connsiteX0" fmla="*/ 0 w 4601337"/>
              <a:gd name="connsiteY0" fmla="*/ 0 h 6853428"/>
              <a:gd name="connsiteX1" fmla="*/ 4601337 w 4601337"/>
              <a:gd name="connsiteY1" fmla="*/ 8128 h 6853428"/>
              <a:gd name="connsiteX2" fmla="*/ 4563237 w 4601337"/>
              <a:gd name="connsiteY2" fmla="*/ 6853428 h 6853428"/>
              <a:gd name="connsiteX3" fmla="*/ 1869932 w 4601337"/>
              <a:gd name="connsiteY3" fmla="*/ 6853428 h 6853428"/>
              <a:gd name="connsiteX4" fmla="*/ 0 w 4601337"/>
              <a:gd name="connsiteY4" fmla="*/ 0 h 6853428"/>
              <a:gd name="connsiteX0" fmla="*/ 0 w 4601337"/>
              <a:gd name="connsiteY0" fmla="*/ 0 h 6866128"/>
              <a:gd name="connsiteX1" fmla="*/ 4601337 w 4601337"/>
              <a:gd name="connsiteY1" fmla="*/ 8128 h 6866128"/>
              <a:gd name="connsiteX2" fmla="*/ 4601337 w 4601337"/>
              <a:gd name="connsiteY2" fmla="*/ 6866128 h 6866128"/>
              <a:gd name="connsiteX3" fmla="*/ 1869932 w 4601337"/>
              <a:gd name="connsiteY3" fmla="*/ 6853428 h 6866128"/>
              <a:gd name="connsiteX4" fmla="*/ 0 w 4601337"/>
              <a:gd name="connsiteY4" fmla="*/ 0 h 68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1337" h="6866128">
                <a:moveTo>
                  <a:pt x="0" y="0"/>
                </a:moveTo>
                <a:lnTo>
                  <a:pt x="4601337" y="8128"/>
                </a:lnTo>
                <a:lnTo>
                  <a:pt x="4601337" y="6866128"/>
                </a:lnTo>
                <a:lnTo>
                  <a:pt x="1869932" y="685342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7937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736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69463FB-A3C4-C54E-9270-F42EA22723AF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836C9040-E624-4345-9EA8-61BECE66840B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70000">
                  <a:schemeClr val="accent4"/>
                </a:gs>
                <a:gs pos="0">
                  <a:schemeClr val="accent3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E1DD2684-6AFC-FC48-94F6-E5F12EE74CBD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359E50"/>
                </a:gs>
                <a:gs pos="74000">
                  <a:schemeClr val="accent4"/>
                </a:gs>
                <a:gs pos="0">
                  <a:schemeClr val="accent3"/>
                </a:gs>
              </a:gsLst>
              <a:lin ang="2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C5118FA8-40F9-FE43-85BC-7B957FD18FD6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12000">
                  <a:srgbClr val="4CA857"/>
                </a:gs>
                <a:gs pos="70000">
                  <a:schemeClr val="accent4"/>
                </a:gs>
                <a:gs pos="0">
                  <a:schemeClr val="accent3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E2F597-A881-A84F-AC28-0EFC19A47B27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3DD81C3-32D8-4B2B-ACD3-960123A2F0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3838" y="-22191"/>
            <a:ext cx="4601337" cy="6919395"/>
          </a:xfrm>
          <a:custGeom>
            <a:avLst/>
            <a:gdLst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0 w 4581525"/>
              <a:gd name="connsiteY3" fmla="*/ 6858000 h 6858000"/>
              <a:gd name="connsiteX4" fmla="*/ 0 w 4581525"/>
              <a:gd name="connsiteY4" fmla="*/ 0 h 6858000"/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1896035 w 4581525"/>
              <a:gd name="connsiteY3" fmla="*/ 6858000 h 6858000"/>
              <a:gd name="connsiteX4" fmla="*/ 0 w 4581525"/>
              <a:gd name="connsiteY4" fmla="*/ 0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77747 w 4563237"/>
              <a:gd name="connsiteY3" fmla="*/ 6858000 h 6858000"/>
              <a:gd name="connsiteX4" fmla="*/ 0 w 4563237"/>
              <a:gd name="connsiteY4" fmla="*/ 4572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69932 w 4563237"/>
              <a:gd name="connsiteY3" fmla="*/ 6858000 h 6858000"/>
              <a:gd name="connsiteX4" fmla="*/ 0 w 4563237"/>
              <a:gd name="connsiteY4" fmla="*/ 4572 h 6858000"/>
              <a:gd name="connsiteX0" fmla="*/ 0 w 4601337"/>
              <a:gd name="connsiteY0" fmla="*/ 0 h 6853428"/>
              <a:gd name="connsiteX1" fmla="*/ 4601337 w 4601337"/>
              <a:gd name="connsiteY1" fmla="*/ 8128 h 6853428"/>
              <a:gd name="connsiteX2" fmla="*/ 4563237 w 4601337"/>
              <a:gd name="connsiteY2" fmla="*/ 6853428 h 6853428"/>
              <a:gd name="connsiteX3" fmla="*/ 1869932 w 4601337"/>
              <a:gd name="connsiteY3" fmla="*/ 6853428 h 6853428"/>
              <a:gd name="connsiteX4" fmla="*/ 0 w 4601337"/>
              <a:gd name="connsiteY4" fmla="*/ 0 h 6853428"/>
              <a:gd name="connsiteX0" fmla="*/ 0 w 4601337"/>
              <a:gd name="connsiteY0" fmla="*/ 0 h 6866128"/>
              <a:gd name="connsiteX1" fmla="*/ 4601337 w 4601337"/>
              <a:gd name="connsiteY1" fmla="*/ 8128 h 6866128"/>
              <a:gd name="connsiteX2" fmla="*/ 4601337 w 4601337"/>
              <a:gd name="connsiteY2" fmla="*/ 6866128 h 6866128"/>
              <a:gd name="connsiteX3" fmla="*/ 1869932 w 4601337"/>
              <a:gd name="connsiteY3" fmla="*/ 6853428 h 6866128"/>
              <a:gd name="connsiteX4" fmla="*/ 0 w 4601337"/>
              <a:gd name="connsiteY4" fmla="*/ 0 h 68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1337" h="6866128">
                <a:moveTo>
                  <a:pt x="0" y="0"/>
                </a:moveTo>
                <a:lnTo>
                  <a:pt x="4601337" y="8128"/>
                </a:lnTo>
                <a:lnTo>
                  <a:pt x="4601337" y="6866128"/>
                </a:lnTo>
                <a:lnTo>
                  <a:pt x="1869932" y="685342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7937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38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7741E-0665-0C4B-806B-CDF191E66AE9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E1A70362-9BC4-384F-A0E8-4B4CCC41255D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F8AF54"/>
                </a:gs>
                <a:gs pos="88000">
                  <a:schemeClr val="accent6"/>
                </a:gs>
                <a:gs pos="0">
                  <a:schemeClr val="accent5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2DE100E-FB7E-B54C-87E3-64F072DAB46C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74000">
                  <a:schemeClr val="accent6"/>
                </a:gs>
                <a:gs pos="0">
                  <a:schemeClr val="accent5"/>
                </a:gs>
              </a:gsLst>
              <a:lin ang="2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90103FAC-AE63-C744-BC63-187B337ED9CF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accent5"/>
                </a:gs>
                <a:gs pos="70000">
                  <a:schemeClr val="accent6"/>
                </a:gs>
                <a:gs pos="0">
                  <a:schemeClr val="accent5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960833-EA82-7140-84B3-B289EDEB488A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8C13E63-4373-411F-9EE1-AA554BF755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3838" y="-22191"/>
            <a:ext cx="4601337" cy="6919395"/>
          </a:xfrm>
          <a:custGeom>
            <a:avLst/>
            <a:gdLst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0 w 4581525"/>
              <a:gd name="connsiteY3" fmla="*/ 6858000 h 6858000"/>
              <a:gd name="connsiteX4" fmla="*/ 0 w 4581525"/>
              <a:gd name="connsiteY4" fmla="*/ 0 h 6858000"/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1896035 w 4581525"/>
              <a:gd name="connsiteY3" fmla="*/ 6858000 h 6858000"/>
              <a:gd name="connsiteX4" fmla="*/ 0 w 4581525"/>
              <a:gd name="connsiteY4" fmla="*/ 0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77747 w 4563237"/>
              <a:gd name="connsiteY3" fmla="*/ 6858000 h 6858000"/>
              <a:gd name="connsiteX4" fmla="*/ 0 w 4563237"/>
              <a:gd name="connsiteY4" fmla="*/ 4572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69932 w 4563237"/>
              <a:gd name="connsiteY3" fmla="*/ 6858000 h 6858000"/>
              <a:gd name="connsiteX4" fmla="*/ 0 w 4563237"/>
              <a:gd name="connsiteY4" fmla="*/ 4572 h 6858000"/>
              <a:gd name="connsiteX0" fmla="*/ 0 w 4601337"/>
              <a:gd name="connsiteY0" fmla="*/ 0 h 6853428"/>
              <a:gd name="connsiteX1" fmla="*/ 4601337 w 4601337"/>
              <a:gd name="connsiteY1" fmla="*/ 8128 h 6853428"/>
              <a:gd name="connsiteX2" fmla="*/ 4563237 w 4601337"/>
              <a:gd name="connsiteY2" fmla="*/ 6853428 h 6853428"/>
              <a:gd name="connsiteX3" fmla="*/ 1869932 w 4601337"/>
              <a:gd name="connsiteY3" fmla="*/ 6853428 h 6853428"/>
              <a:gd name="connsiteX4" fmla="*/ 0 w 4601337"/>
              <a:gd name="connsiteY4" fmla="*/ 0 h 6853428"/>
              <a:gd name="connsiteX0" fmla="*/ 0 w 4601337"/>
              <a:gd name="connsiteY0" fmla="*/ 0 h 6866128"/>
              <a:gd name="connsiteX1" fmla="*/ 4601337 w 4601337"/>
              <a:gd name="connsiteY1" fmla="*/ 8128 h 6866128"/>
              <a:gd name="connsiteX2" fmla="*/ 4601337 w 4601337"/>
              <a:gd name="connsiteY2" fmla="*/ 6866128 h 6866128"/>
              <a:gd name="connsiteX3" fmla="*/ 1869932 w 4601337"/>
              <a:gd name="connsiteY3" fmla="*/ 6853428 h 6866128"/>
              <a:gd name="connsiteX4" fmla="*/ 0 w 4601337"/>
              <a:gd name="connsiteY4" fmla="*/ 0 h 68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1337" h="6866128">
                <a:moveTo>
                  <a:pt x="0" y="0"/>
                </a:moveTo>
                <a:lnTo>
                  <a:pt x="4601337" y="8128"/>
                </a:lnTo>
                <a:lnTo>
                  <a:pt x="4601337" y="6866128"/>
                </a:lnTo>
                <a:lnTo>
                  <a:pt x="1869932" y="685342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74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7415E1-8208-F242-B7FD-B4E97ECDD185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5A80EE-B6A7-0949-A401-81F8635A83E3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21F9A51D-A3F8-A940-8780-FCBA93CDAA2A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9DBC9354-6076-EB43-BADE-115215ED34AC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EB9FAE0-C8E9-054F-9FE6-08E12373FF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8C8E16-2C41-5F4E-A5E4-2AC40B86A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19582-50DD-754C-99D1-0FA38ECDE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1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 Half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BEE2C-AF61-FB42-8AA4-7BEC16422F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797803"/>
            <a:ext cx="5320978" cy="42897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797803"/>
            <a:ext cx="5320978" cy="42897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FB669-C9C9-5243-9955-798785531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41975"/>
            <a:ext cx="5341938" cy="5211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Header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51AB54-0396-6D46-8864-5388AC16EC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0983" y="1241975"/>
            <a:ext cx="5341938" cy="5211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Header 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B06D8-7D35-194D-8F88-B477E4630ECE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BA6D4C-3DD4-464A-B676-E84049D220E2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82183EB8-8174-7A49-B9E3-E7DD38DA02E6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04BA4E20-C6A0-CE4D-83CE-F7E388377634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74F5EAF-224E-6A4F-958E-2FA525B64B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E3993AF5-C6D2-5F40-8C59-D1554FC99D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Hal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7DA3EA-0465-7143-A02A-6653940DE2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1328210"/>
            <a:ext cx="5518150" cy="4759324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lang="en-US" sz="24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F69F11-D983-5249-B3F8-0320FAABFA49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08317E-AFB6-1049-8637-BC4419F674CD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5F4D6088-3879-8845-BB1B-83D73B485B1B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8E4F979D-E614-8544-B99C-529627C5F42F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7B37EFB-2CAE-C948-878C-486B471A3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D752F2A8-B77F-7B4B-85C2-2EAD7D39D6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Hal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BEE2C-AF61-FB42-8AA4-7BEC16422F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5FA26D-17CB-3F4F-960F-A2AA8549650D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1AE798-9528-7240-AB06-3A765E7031A1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B19DD66C-6F87-3245-828A-FA1CF057F295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7F085F05-BCC4-204D-93E0-2DFA2D3427F1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EE51AB1-95D1-6540-B802-9F6AB4FE9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FA741B29-4BF9-B449-BC09-4EBB9B4CD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cc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084C45-9337-4948-A2F4-6EF7B014D7EE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5" name="Triangle 2">
              <a:extLst>
                <a:ext uri="{FF2B5EF4-FFF2-40B4-BE49-F238E27FC236}">
                  <a16:creationId xmlns:a16="http://schemas.microsoft.com/office/drawing/2014/main" id="{F23916B6-25FD-7741-AEFC-4C43BC408490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6" name="Triangle 2">
              <a:extLst>
                <a:ext uri="{FF2B5EF4-FFF2-40B4-BE49-F238E27FC236}">
                  <a16:creationId xmlns:a16="http://schemas.microsoft.com/office/drawing/2014/main" id="{AFE3913D-D51F-BE49-A081-4EEB640941F7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95D6E3B-EE22-5B4C-9F7F-31607B8FC640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B13F99AE-A282-4843-98A2-15E2F176AEDE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003D39A-515F-B748-9066-4D0D4232E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24D86461-611E-6A4D-9C65-BB6243AE9AFB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C51B643-615E-CB46-B2BC-C7948026B4D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8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ccen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DC25CE6-E01F-8043-BB6D-93E510688B66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VertAcc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153054-C8FF-4104-8462-46034C4F0B2C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riangle 2">
            <a:extLst>
              <a:ext uri="{FF2B5EF4-FFF2-40B4-BE49-F238E27FC236}">
                <a16:creationId xmlns:a16="http://schemas.microsoft.com/office/drawing/2014/main" id="{F3263E29-9E1C-493A-A2D2-E7BE5D577315}"/>
              </a:ext>
            </a:extLst>
          </p:cNvPr>
          <p:cNvSpPr/>
          <p:nvPr userDrawn="1"/>
        </p:nvSpPr>
        <p:spPr>
          <a:xfrm rot="16200000">
            <a:off x="9973973" y="4656857"/>
            <a:ext cx="3284473" cy="1126796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934379 h 934379"/>
              <a:gd name="connsiteX1" fmla="*/ 0 w 12192000"/>
              <a:gd name="connsiteY1" fmla="*/ 0 h 934379"/>
              <a:gd name="connsiteX2" fmla="*/ 12192000 w 12192000"/>
              <a:gd name="connsiteY2" fmla="*/ 934379 h 934379"/>
              <a:gd name="connsiteX3" fmla="*/ 0 w 12192000"/>
              <a:gd name="connsiteY3" fmla="*/ 934379 h 934379"/>
              <a:gd name="connsiteX0" fmla="*/ 0 w 12192000"/>
              <a:gd name="connsiteY0" fmla="*/ 878623 h 878623"/>
              <a:gd name="connsiteX1" fmla="*/ 0 w 12192000"/>
              <a:gd name="connsiteY1" fmla="*/ 0 h 878623"/>
              <a:gd name="connsiteX2" fmla="*/ 12192000 w 12192000"/>
              <a:gd name="connsiteY2" fmla="*/ 878623 h 878623"/>
              <a:gd name="connsiteX3" fmla="*/ 0 w 12192000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10313"/>
              <a:gd name="connsiteY0" fmla="*/ 878623 h 878623"/>
              <a:gd name="connsiteX1" fmla="*/ 0 w 15810313"/>
              <a:gd name="connsiteY1" fmla="*/ 0 h 878623"/>
              <a:gd name="connsiteX2" fmla="*/ 15810313 w 15810313"/>
              <a:gd name="connsiteY2" fmla="*/ 875037 h 878623"/>
              <a:gd name="connsiteX3" fmla="*/ 0 w 15810313"/>
              <a:gd name="connsiteY3" fmla="*/ 878623 h 87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10313" h="878623">
                <a:moveTo>
                  <a:pt x="0" y="878623"/>
                </a:moveTo>
                <a:lnTo>
                  <a:pt x="0" y="0"/>
                </a:lnTo>
                <a:lnTo>
                  <a:pt x="15810313" y="875037"/>
                </a:lnTo>
                <a:lnTo>
                  <a:pt x="0" y="878623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accent6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E23992-20C7-432B-8B30-119875893CBE}"/>
              </a:ext>
            </a:extLst>
          </p:cNvPr>
          <p:cNvGrpSpPr/>
          <p:nvPr userDrawn="1"/>
        </p:nvGrpSpPr>
        <p:grpSpPr>
          <a:xfrm>
            <a:off x="10172700" y="1"/>
            <a:ext cx="2019301" cy="6858000"/>
            <a:chOff x="11053867" y="0"/>
            <a:chExt cx="1138133" cy="12152555"/>
          </a:xfrm>
        </p:grpSpPr>
        <p:sp>
          <p:nvSpPr>
            <p:cNvPr id="7" name="Triangle 2">
              <a:extLst>
                <a:ext uri="{FF2B5EF4-FFF2-40B4-BE49-F238E27FC236}">
                  <a16:creationId xmlns:a16="http://schemas.microsoft.com/office/drawing/2014/main" id="{C4E637EA-C8F1-4142-9840-8F2C836C820B}"/>
                </a:ext>
              </a:extLst>
            </p:cNvPr>
            <p:cNvSpPr/>
            <p:nvPr userDrawn="1"/>
          </p:nvSpPr>
          <p:spPr>
            <a:xfrm rot="16200000" flipH="1">
              <a:off x="5546120" y="550774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654A479C-A764-4306-9C9C-C47444714B67}"/>
                </a:ext>
              </a:extLst>
            </p:cNvPr>
            <p:cNvSpPr/>
            <p:nvPr userDrawn="1"/>
          </p:nvSpPr>
          <p:spPr>
            <a:xfrm rot="16200000" flipH="1">
              <a:off x="9794719" y="4016753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E88E60D8-5FC0-4891-AD2A-2F3490729F82}"/>
                </a:ext>
              </a:extLst>
            </p:cNvPr>
            <p:cNvSpPr/>
            <p:nvPr userDrawn="1"/>
          </p:nvSpPr>
          <p:spPr>
            <a:xfrm rot="16200000" flipH="1">
              <a:off x="8326122" y="8285260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4BE884-C73C-4F54-BB25-E5A6E320D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CDBDE-3D05-46F3-AB6E-4C1756CD0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23678" y="6309942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A8B5695-C875-4041-9121-2528CF8DE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3099"/>
            <a:ext cx="9763125" cy="51601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561CCC5-8589-428D-AC6A-6B89E6B5F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802" y="6270131"/>
            <a:ext cx="462024" cy="4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VertAccen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2">
            <a:extLst>
              <a:ext uri="{FF2B5EF4-FFF2-40B4-BE49-F238E27FC236}">
                <a16:creationId xmlns:a16="http://schemas.microsoft.com/office/drawing/2014/main" id="{FF591886-AF03-42AF-8A26-2D3B8380285C}"/>
              </a:ext>
            </a:extLst>
          </p:cNvPr>
          <p:cNvSpPr/>
          <p:nvPr userDrawn="1"/>
        </p:nvSpPr>
        <p:spPr>
          <a:xfrm rot="16200000">
            <a:off x="9996801" y="4674396"/>
            <a:ext cx="3239458" cy="1126156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934379 h 934379"/>
              <a:gd name="connsiteX1" fmla="*/ 0 w 12192000"/>
              <a:gd name="connsiteY1" fmla="*/ 0 h 934379"/>
              <a:gd name="connsiteX2" fmla="*/ 12192000 w 12192000"/>
              <a:gd name="connsiteY2" fmla="*/ 934379 h 934379"/>
              <a:gd name="connsiteX3" fmla="*/ 0 w 12192000"/>
              <a:gd name="connsiteY3" fmla="*/ 934379 h 934379"/>
              <a:gd name="connsiteX0" fmla="*/ 0 w 12192000"/>
              <a:gd name="connsiteY0" fmla="*/ 878623 h 878623"/>
              <a:gd name="connsiteX1" fmla="*/ 0 w 12192000"/>
              <a:gd name="connsiteY1" fmla="*/ 0 h 878623"/>
              <a:gd name="connsiteX2" fmla="*/ 12192000 w 12192000"/>
              <a:gd name="connsiteY2" fmla="*/ 878623 h 878623"/>
              <a:gd name="connsiteX3" fmla="*/ 0 w 12192000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10313"/>
              <a:gd name="connsiteY0" fmla="*/ 878623 h 878623"/>
              <a:gd name="connsiteX1" fmla="*/ 0 w 15810313"/>
              <a:gd name="connsiteY1" fmla="*/ 0 h 878623"/>
              <a:gd name="connsiteX2" fmla="*/ 15810313 w 15810313"/>
              <a:gd name="connsiteY2" fmla="*/ 875037 h 878623"/>
              <a:gd name="connsiteX3" fmla="*/ 0 w 15810313"/>
              <a:gd name="connsiteY3" fmla="*/ 878623 h 87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10313" h="878623">
                <a:moveTo>
                  <a:pt x="0" y="878623"/>
                </a:moveTo>
                <a:lnTo>
                  <a:pt x="0" y="0"/>
                </a:lnTo>
                <a:lnTo>
                  <a:pt x="15810313" y="875037"/>
                </a:lnTo>
                <a:lnTo>
                  <a:pt x="0" y="878623"/>
                </a:lnTo>
                <a:close/>
              </a:path>
            </a:pathLst>
          </a:custGeom>
          <a:gradFill flip="none" rotWithShape="1">
            <a:gsLst>
              <a:gs pos="74000">
                <a:srgbClr val="0D8B43"/>
              </a:gs>
              <a:gs pos="100000">
                <a:schemeClr val="accent3"/>
              </a:gs>
              <a:gs pos="0">
                <a:schemeClr val="accent4"/>
              </a:gs>
            </a:gsLst>
            <a:lin ang="15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153054-C8FF-4104-8462-46034C4F0B2C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7E23992-20C7-432B-8B30-119875893CBE}"/>
              </a:ext>
            </a:extLst>
          </p:cNvPr>
          <p:cNvGrpSpPr/>
          <p:nvPr userDrawn="1"/>
        </p:nvGrpSpPr>
        <p:grpSpPr>
          <a:xfrm>
            <a:off x="10172700" y="1"/>
            <a:ext cx="2019301" cy="6858000"/>
            <a:chOff x="11053867" y="0"/>
            <a:chExt cx="1138133" cy="12152555"/>
          </a:xfrm>
        </p:grpSpPr>
        <p:sp>
          <p:nvSpPr>
            <p:cNvPr id="7" name="Triangle 2">
              <a:extLst>
                <a:ext uri="{FF2B5EF4-FFF2-40B4-BE49-F238E27FC236}">
                  <a16:creationId xmlns:a16="http://schemas.microsoft.com/office/drawing/2014/main" id="{C4E637EA-C8F1-4142-9840-8F2C836C820B}"/>
                </a:ext>
              </a:extLst>
            </p:cNvPr>
            <p:cNvSpPr/>
            <p:nvPr userDrawn="1"/>
          </p:nvSpPr>
          <p:spPr>
            <a:xfrm rot="16200000" flipH="1">
              <a:off x="5546120" y="550774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654A479C-A764-4306-9C9C-C47444714B67}"/>
                </a:ext>
              </a:extLst>
            </p:cNvPr>
            <p:cNvSpPr/>
            <p:nvPr userDrawn="1"/>
          </p:nvSpPr>
          <p:spPr>
            <a:xfrm rot="16200000" flipH="1">
              <a:off x="9794719" y="4016753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E88E60D8-5FC0-4891-AD2A-2F3490729F82}"/>
                </a:ext>
              </a:extLst>
            </p:cNvPr>
            <p:cNvSpPr/>
            <p:nvPr userDrawn="1"/>
          </p:nvSpPr>
          <p:spPr>
            <a:xfrm rot="16200000" flipH="1">
              <a:off x="8326122" y="8285260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4BE884-C73C-4F54-BB25-E5A6E320D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CDBDE-3D05-46F3-AB6E-4C1756CD0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23678" y="6309942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A8B5695-C875-4041-9121-2528CF8DE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3099"/>
            <a:ext cx="9763125" cy="51601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561CCC5-8589-428D-AC6A-6B89E6B5F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802" y="6270131"/>
            <a:ext cx="462024" cy="4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7741E-0665-0C4B-806B-CDF191E66AE9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E1A70362-9BC4-384F-A0E8-4B4CCC41255D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F8AF54"/>
                </a:gs>
                <a:gs pos="88000">
                  <a:schemeClr val="accent6"/>
                </a:gs>
                <a:gs pos="0">
                  <a:schemeClr val="accent5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2DE100E-FB7E-B54C-87E3-64F072DAB46C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74000">
                  <a:schemeClr val="accent6"/>
                </a:gs>
                <a:gs pos="0">
                  <a:schemeClr val="accent5"/>
                </a:gs>
              </a:gsLst>
              <a:lin ang="2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90103FAC-AE63-C744-BC63-187B337ED9CF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accent5"/>
                </a:gs>
                <a:gs pos="70000">
                  <a:schemeClr val="accent6"/>
                </a:gs>
                <a:gs pos="0">
                  <a:schemeClr val="accent5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960833-EA82-7140-84B3-B289EDEB488A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8C13E63-4373-411F-9EE1-AA554BF755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3838" y="-22191"/>
            <a:ext cx="4601337" cy="6919395"/>
          </a:xfrm>
          <a:custGeom>
            <a:avLst/>
            <a:gdLst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0 w 4581525"/>
              <a:gd name="connsiteY3" fmla="*/ 6858000 h 6858000"/>
              <a:gd name="connsiteX4" fmla="*/ 0 w 4581525"/>
              <a:gd name="connsiteY4" fmla="*/ 0 h 6858000"/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1896035 w 4581525"/>
              <a:gd name="connsiteY3" fmla="*/ 6858000 h 6858000"/>
              <a:gd name="connsiteX4" fmla="*/ 0 w 4581525"/>
              <a:gd name="connsiteY4" fmla="*/ 0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77747 w 4563237"/>
              <a:gd name="connsiteY3" fmla="*/ 6858000 h 6858000"/>
              <a:gd name="connsiteX4" fmla="*/ 0 w 4563237"/>
              <a:gd name="connsiteY4" fmla="*/ 4572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69932 w 4563237"/>
              <a:gd name="connsiteY3" fmla="*/ 6858000 h 6858000"/>
              <a:gd name="connsiteX4" fmla="*/ 0 w 4563237"/>
              <a:gd name="connsiteY4" fmla="*/ 4572 h 6858000"/>
              <a:gd name="connsiteX0" fmla="*/ 0 w 4601337"/>
              <a:gd name="connsiteY0" fmla="*/ 0 h 6853428"/>
              <a:gd name="connsiteX1" fmla="*/ 4601337 w 4601337"/>
              <a:gd name="connsiteY1" fmla="*/ 8128 h 6853428"/>
              <a:gd name="connsiteX2" fmla="*/ 4563237 w 4601337"/>
              <a:gd name="connsiteY2" fmla="*/ 6853428 h 6853428"/>
              <a:gd name="connsiteX3" fmla="*/ 1869932 w 4601337"/>
              <a:gd name="connsiteY3" fmla="*/ 6853428 h 6853428"/>
              <a:gd name="connsiteX4" fmla="*/ 0 w 4601337"/>
              <a:gd name="connsiteY4" fmla="*/ 0 h 6853428"/>
              <a:gd name="connsiteX0" fmla="*/ 0 w 4601337"/>
              <a:gd name="connsiteY0" fmla="*/ 0 h 6866128"/>
              <a:gd name="connsiteX1" fmla="*/ 4601337 w 4601337"/>
              <a:gd name="connsiteY1" fmla="*/ 8128 h 6866128"/>
              <a:gd name="connsiteX2" fmla="*/ 4601337 w 4601337"/>
              <a:gd name="connsiteY2" fmla="*/ 6866128 h 6866128"/>
              <a:gd name="connsiteX3" fmla="*/ 1869932 w 4601337"/>
              <a:gd name="connsiteY3" fmla="*/ 6853428 h 6866128"/>
              <a:gd name="connsiteX4" fmla="*/ 0 w 4601337"/>
              <a:gd name="connsiteY4" fmla="*/ 0 h 68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1337" h="6866128">
                <a:moveTo>
                  <a:pt x="0" y="0"/>
                </a:moveTo>
                <a:lnTo>
                  <a:pt x="4601337" y="8128"/>
                </a:lnTo>
                <a:lnTo>
                  <a:pt x="4601337" y="6866128"/>
                </a:lnTo>
                <a:lnTo>
                  <a:pt x="1869932" y="685342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36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andou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0FAE9E-607B-9A44-8FA4-924621F838D9}"/>
              </a:ext>
            </a:extLst>
          </p:cNvPr>
          <p:cNvSpPr/>
          <p:nvPr userDrawn="1"/>
        </p:nvSpPr>
        <p:spPr>
          <a:xfrm flipH="1">
            <a:off x="433646" y="473637"/>
            <a:ext cx="11358882" cy="5979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1000" sy="101000" algn="ctr" rotWithShape="0">
              <a:prstClr val="black">
                <a:alpha val="2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06381-28A9-3D4E-A598-F66168615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68" y="4727435"/>
            <a:ext cx="1939637" cy="3284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4DA0D0-0800-484A-9D5B-88573BABA0C1}"/>
              </a:ext>
            </a:extLst>
          </p:cNvPr>
          <p:cNvSpPr/>
          <p:nvPr userDrawn="1"/>
        </p:nvSpPr>
        <p:spPr>
          <a:xfrm flipH="1">
            <a:off x="433647" y="6138331"/>
            <a:ext cx="11358880" cy="316583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A5EA744-DC87-4547-9022-7EA504BC112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682210"/>
            <a:ext cx="5138097" cy="4067426"/>
          </a:xfrm>
          <a:prstGeom prst="rect">
            <a:avLst/>
          </a:prstGeom>
          <a:noFill/>
        </p:spPr>
        <p:txBody>
          <a:bodyPr/>
          <a:lstStyle>
            <a:lvl1pPr marL="7937" indent="0">
              <a:buNone/>
              <a:defRPr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3AE597-52E1-FD47-A00F-A8F9CCB04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30504" y="6138329"/>
            <a:ext cx="462023" cy="314733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1F453-F7A6-1D41-B8E6-BB3A83ADCB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025" y="1682750"/>
            <a:ext cx="5247725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72399AF3-A97C-4F7F-8F9D-025BB5FE0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025" y="721816"/>
            <a:ext cx="10662033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F4FBB9-ACA7-4248-B79C-D271A0E9266E}"/>
              </a:ext>
            </a:extLst>
          </p:cNvPr>
          <p:cNvCxnSpPr>
            <a:cxnSpLocks/>
          </p:cNvCxnSpPr>
          <p:nvPr userDrawn="1"/>
        </p:nvCxnSpPr>
        <p:spPr>
          <a:xfrm>
            <a:off x="920368" y="1442601"/>
            <a:ext cx="1087215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andout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0FAE9E-607B-9A44-8FA4-924621F838D9}"/>
              </a:ext>
            </a:extLst>
          </p:cNvPr>
          <p:cNvSpPr/>
          <p:nvPr userDrawn="1"/>
        </p:nvSpPr>
        <p:spPr>
          <a:xfrm flipH="1">
            <a:off x="433646" y="473637"/>
            <a:ext cx="11358882" cy="5979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1000" sy="101000" algn="ctr" rotWithShape="0">
              <a:prstClr val="black">
                <a:alpha val="2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06381-28A9-3D4E-A598-F66168615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68" y="4727435"/>
            <a:ext cx="1939637" cy="3284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4DA0D0-0800-484A-9D5B-88573BABA0C1}"/>
              </a:ext>
            </a:extLst>
          </p:cNvPr>
          <p:cNvSpPr/>
          <p:nvPr userDrawn="1"/>
        </p:nvSpPr>
        <p:spPr>
          <a:xfrm flipH="1">
            <a:off x="433647" y="6138331"/>
            <a:ext cx="11358880" cy="31658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A5EA744-DC87-4547-9022-7EA504BC112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682210"/>
            <a:ext cx="5138097" cy="4067426"/>
          </a:xfrm>
          <a:prstGeom prst="rect">
            <a:avLst/>
          </a:prstGeom>
          <a:noFill/>
        </p:spPr>
        <p:txBody>
          <a:bodyPr/>
          <a:lstStyle>
            <a:lvl1pPr marL="7937" indent="0">
              <a:buNone/>
              <a:defRPr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D8F1CC-18D5-7340-8204-57DEA4C0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30504" y="6138329"/>
            <a:ext cx="462023" cy="314733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32755C8-337A-5E48-8DFC-AD00ADE30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025" y="721816"/>
            <a:ext cx="10662033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B0C67F-4491-8F42-998B-6030306C9C30}"/>
              </a:ext>
            </a:extLst>
          </p:cNvPr>
          <p:cNvCxnSpPr>
            <a:cxnSpLocks/>
          </p:cNvCxnSpPr>
          <p:nvPr userDrawn="1"/>
        </p:nvCxnSpPr>
        <p:spPr>
          <a:xfrm>
            <a:off x="920368" y="1442601"/>
            <a:ext cx="1087215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16B15B-8709-CE49-A6C5-0B5294E3A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025" y="1682750"/>
            <a:ext cx="5247725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1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Visual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EB7AF4-A4EE-406F-BC04-DD07D881381C}"/>
              </a:ext>
            </a:extLst>
          </p:cNvPr>
          <p:cNvGrpSpPr/>
          <p:nvPr userDrawn="1"/>
        </p:nvGrpSpPr>
        <p:grpSpPr>
          <a:xfrm>
            <a:off x="0" y="-7075"/>
            <a:ext cx="12192000" cy="1726718"/>
            <a:chOff x="0" y="-7075"/>
            <a:chExt cx="12192000" cy="17267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9C358B-302D-E249-B1AA-115071C189BF}"/>
                </a:ext>
              </a:extLst>
            </p:cNvPr>
            <p:cNvGrpSpPr/>
            <p:nvPr userDrawn="1"/>
          </p:nvGrpSpPr>
          <p:grpSpPr>
            <a:xfrm>
              <a:off x="0" y="-7075"/>
              <a:ext cx="12192000" cy="1726718"/>
              <a:chOff x="0" y="-7075"/>
              <a:chExt cx="12192000" cy="1726718"/>
            </a:xfrm>
          </p:grpSpPr>
          <p:sp>
            <p:nvSpPr>
              <p:cNvPr id="15" name="Triangle 2">
                <a:extLst>
                  <a:ext uri="{FF2B5EF4-FFF2-40B4-BE49-F238E27FC236}">
                    <a16:creationId xmlns:a16="http://schemas.microsoft.com/office/drawing/2014/main" id="{DFE8021B-2BBB-8545-9361-2234878EABCB}"/>
                  </a:ext>
                </a:extLst>
              </p:cNvPr>
              <p:cNvSpPr/>
              <p:nvPr userDrawn="1"/>
            </p:nvSpPr>
            <p:spPr>
              <a:xfrm flipH="1" flipV="1">
                <a:off x="22302" y="453074"/>
                <a:ext cx="12169697" cy="1108913"/>
              </a:xfrm>
              <a:custGeom>
                <a:avLst/>
                <a:gdLst>
                  <a:gd name="connsiteX0" fmla="*/ 0 w 12192000"/>
                  <a:gd name="connsiteY0" fmla="*/ 1504950 h 1504950"/>
                  <a:gd name="connsiteX1" fmla="*/ 6096000 w 12192000"/>
                  <a:gd name="connsiteY1" fmla="*/ 0 h 1504950"/>
                  <a:gd name="connsiteX2" fmla="*/ 12192000 w 12192000"/>
                  <a:gd name="connsiteY2" fmla="*/ 1504950 h 1504950"/>
                  <a:gd name="connsiteX3" fmla="*/ 0 w 12192000"/>
                  <a:gd name="connsiteY3" fmla="*/ 1504950 h 1504950"/>
                  <a:gd name="connsiteX0" fmla="*/ 0 w 12192000"/>
                  <a:gd name="connsiteY0" fmla="*/ 1123950 h 1123950"/>
                  <a:gd name="connsiteX1" fmla="*/ 0 w 12192000"/>
                  <a:gd name="connsiteY1" fmla="*/ 0 h 1123950"/>
                  <a:gd name="connsiteX2" fmla="*/ 12192000 w 12192000"/>
                  <a:gd name="connsiteY2" fmla="*/ 1123950 h 1123950"/>
                  <a:gd name="connsiteX3" fmla="*/ 0 w 12192000"/>
                  <a:gd name="connsiteY3" fmla="*/ 1123950 h 1123950"/>
                  <a:gd name="connsiteX0" fmla="*/ 0 w 12192000"/>
                  <a:gd name="connsiteY0" fmla="*/ 934379 h 934379"/>
                  <a:gd name="connsiteX1" fmla="*/ 0 w 12192000"/>
                  <a:gd name="connsiteY1" fmla="*/ 0 h 934379"/>
                  <a:gd name="connsiteX2" fmla="*/ 12192000 w 12192000"/>
                  <a:gd name="connsiteY2" fmla="*/ 934379 h 934379"/>
                  <a:gd name="connsiteX3" fmla="*/ 0 w 12192000"/>
                  <a:gd name="connsiteY3" fmla="*/ 934379 h 934379"/>
                  <a:gd name="connsiteX0" fmla="*/ 0 w 12192000"/>
                  <a:gd name="connsiteY0" fmla="*/ 878623 h 878623"/>
                  <a:gd name="connsiteX1" fmla="*/ 0 w 12192000"/>
                  <a:gd name="connsiteY1" fmla="*/ 0 h 878623"/>
                  <a:gd name="connsiteX2" fmla="*/ 12192000 w 12192000"/>
                  <a:gd name="connsiteY2" fmla="*/ 878623 h 878623"/>
                  <a:gd name="connsiteX3" fmla="*/ 0 w 12192000"/>
                  <a:gd name="connsiteY3" fmla="*/ 878623 h 878623"/>
                  <a:gd name="connsiteX0" fmla="*/ 0 w 15833641"/>
                  <a:gd name="connsiteY0" fmla="*/ 878623 h 878623"/>
                  <a:gd name="connsiteX1" fmla="*/ 0 w 15833641"/>
                  <a:gd name="connsiteY1" fmla="*/ 0 h 878623"/>
                  <a:gd name="connsiteX2" fmla="*/ 15833641 w 15833641"/>
                  <a:gd name="connsiteY2" fmla="*/ 878623 h 878623"/>
                  <a:gd name="connsiteX3" fmla="*/ 0 w 15833641"/>
                  <a:gd name="connsiteY3" fmla="*/ 878623 h 878623"/>
                  <a:gd name="connsiteX0" fmla="*/ 0 w 15833641"/>
                  <a:gd name="connsiteY0" fmla="*/ 878623 h 878623"/>
                  <a:gd name="connsiteX1" fmla="*/ 0 w 15833641"/>
                  <a:gd name="connsiteY1" fmla="*/ 0 h 878623"/>
                  <a:gd name="connsiteX2" fmla="*/ 15833641 w 15833641"/>
                  <a:gd name="connsiteY2" fmla="*/ 878623 h 878623"/>
                  <a:gd name="connsiteX3" fmla="*/ 0 w 15833641"/>
                  <a:gd name="connsiteY3" fmla="*/ 878623 h 878623"/>
                  <a:gd name="connsiteX0" fmla="*/ 0 w 15833641"/>
                  <a:gd name="connsiteY0" fmla="*/ 769257 h 769257"/>
                  <a:gd name="connsiteX1" fmla="*/ 0 w 15833641"/>
                  <a:gd name="connsiteY1" fmla="*/ 0 h 769257"/>
                  <a:gd name="connsiteX2" fmla="*/ 15833641 w 15833641"/>
                  <a:gd name="connsiteY2" fmla="*/ 769257 h 769257"/>
                  <a:gd name="connsiteX3" fmla="*/ 0 w 15833641"/>
                  <a:gd name="connsiteY3" fmla="*/ 769257 h 76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33641" h="769257">
                    <a:moveTo>
                      <a:pt x="0" y="769257"/>
                    </a:moveTo>
                    <a:lnTo>
                      <a:pt x="0" y="0"/>
                    </a:lnTo>
                    <a:cubicBezTo>
                      <a:pt x="58555" y="6406"/>
                      <a:pt x="10555761" y="476383"/>
                      <a:pt x="15833641" y="769257"/>
                    </a:cubicBezTo>
                    <a:lnTo>
                      <a:pt x="0" y="769257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6A0315-98F3-AE4A-BB8D-AA113977724A}"/>
                  </a:ext>
                </a:extLst>
              </p:cNvPr>
              <p:cNvSpPr/>
              <p:nvPr userDrawn="1"/>
            </p:nvSpPr>
            <p:spPr>
              <a:xfrm>
                <a:off x="0" y="-6659"/>
                <a:ext cx="12191999" cy="172630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999" h="1726302">
                    <a:moveTo>
                      <a:pt x="0" y="0"/>
                    </a:moveTo>
                    <a:lnTo>
                      <a:pt x="12191999" y="0"/>
                    </a:lnTo>
                    <a:cubicBezTo>
                      <a:pt x="12189622" y="287986"/>
                      <a:pt x="12187246" y="575972"/>
                      <a:pt x="12184869" y="863958"/>
                    </a:cubicBezTo>
                    <a:lnTo>
                      <a:pt x="0" y="172630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74000">
                    <a:srgbClr val="063D56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F0D09261-B8FB-8B4C-8BA4-04CD3EC347C3}"/>
                  </a:ext>
                </a:extLst>
              </p:cNvPr>
              <p:cNvSpPr/>
              <p:nvPr userDrawn="1"/>
            </p:nvSpPr>
            <p:spPr>
              <a:xfrm>
                <a:off x="5902532" y="-7075"/>
                <a:ext cx="6289468" cy="130365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352229"/>
                  <a:gd name="connsiteX1" fmla="*/ 12191999 w 12191999"/>
                  <a:gd name="connsiteY1" fmla="*/ 0 h 1352229"/>
                  <a:gd name="connsiteX2" fmla="*/ 12178145 w 12191999"/>
                  <a:gd name="connsiteY2" fmla="*/ 867320 h 1352229"/>
                  <a:gd name="connsiteX3" fmla="*/ 5167745 w 12191999"/>
                  <a:gd name="connsiteY3" fmla="*/ 1352229 h 1352229"/>
                  <a:gd name="connsiteX4" fmla="*/ 0 w 12191999"/>
                  <a:gd name="connsiteY4" fmla="*/ 0 h 1352229"/>
                  <a:gd name="connsiteX0" fmla="*/ 3103419 w 7024254"/>
                  <a:gd name="connsiteY0" fmla="*/ 0 h 1421502"/>
                  <a:gd name="connsiteX1" fmla="*/ 7024254 w 7024254"/>
                  <a:gd name="connsiteY1" fmla="*/ 69273 h 1421502"/>
                  <a:gd name="connsiteX2" fmla="*/ 7010400 w 7024254"/>
                  <a:gd name="connsiteY2" fmla="*/ 936593 h 1421502"/>
                  <a:gd name="connsiteX3" fmla="*/ 0 w 7024254"/>
                  <a:gd name="connsiteY3" fmla="*/ 1421502 h 1421502"/>
                  <a:gd name="connsiteX4" fmla="*/ 3103419 w 7024254"/>
                  <a:gd name="connsiteY4" fmla="*/ 0 h 1421502"/>
                  <a:gd name="connsiteX0" fmla="*/ 1634837 w 7024254"/>
                  <a:gd name="connsiteY0" fmla="*/ 0 h 1352230"/>
                  <a:gd name="connsiteX1" fmla="*/ 7024254 w 7024254"/>
                  <a:gd name="connsiteY1" fmla="*/ 1 h 1352230"/>
                  <a:gd name="connsiteX2" fmla="*/ 7010400 w 7024254"/>
                  <a:gd name="connsiteY2" fmla="*/ 867321 h 1352230"/>
                  <a:gd name="connsiteX3" fmla="*/ 0 w 7024254"/>
                  <a:gd name="connsiteY3" fmla="*/ 1352230 h 1352230"/>
                  <a:gd name="connsiteX4" fmla="*/ 1634837 w 7024254"/>
                  <a:gd name="connsiteY4" fmla="*/ 0 h 1352230"/>
                  <a:gd name="connsiteX0" fmla="*/ 1676401 w 7024254"/>
                  <a:gd name="connsiteY0" fmla="*/ 0 h 1366085"/>
                  <a:gd name="connsiteX1" fmla="*/ 7024254 w 7024254"/>
                  <a:gd name="connsiteY1" fmla="*/ 13856 h 1366085"/>
                  <a:gd name="connsiteX2" fmla="*/ 7010400 w 7024254"/>
                  <a:gd name="connsiteY2" fmla="*/ 881176 h 1366085"/>
                  <a:gd name="connsiteX3" fmla="*/ 0 w 7024254"/>
                  <a:gd name="connsiteY3" fmla="*/ 1366085 h 1366085"/>
                  <a:gd name="connsiteX4" fmla="*/ 1676401 w 7024254"/>
                  <a:gd name="connsiteY4" fmla="*/ 0 h 1366085"/>
                  <a:gd name="connsiteX0" fmla="*/ 941615 w 6289468"/>
                  <a:gd name="connsiteY0" fmla="*/ 0 h 1317099"/>
                  <a:gd name="connsiteX1" fmla="*/ 6289468 w 6289468"/>
                  <a:gd name="connsiteY1" fmla="*/ 13856 h 1317099"/>
                  <a:gd name="connsiteX2" fmla="*/ 6275614 w 6289468"/>
                  <a:gd name="connsiteY2" fmla="*/ 881176 h 1317099"/>
                  <a:gd name="connsiteX3" fmla="*/ 0 w 6289468"/>
                  <a:gd name="connsiteY3" fmla="*/ 1317099 h 1317099"/>
                  <a:gd name="connsiteX4" fmla="*/ 941615 w 6289468"/>
                  <a:gd name="connsiteY4" fmla="*/ 0 h 1317099"/>
                  <a:gd name="connsiteX0" fmla="*/ 2688773 w 6289468"/>
                  <a:gd name="connsiteY0" fmla="*/ 0 h 1311656"/>
                  <a:gd name="connsiteX1" fmla="*/ 6289468 w 6289468"/>
                  <a:gd name="connsiteY1" fmla="*/ 8413 h 1311656"/>
                  <a:gd name="connsiteX2" fmla="*/ 6275614 w 6289468"/>
                  <a:gd name="connsiteY2" fmla="*/ 875733 h 1311656"/>
                  <a:gd name="connsiteX3" fmla="*/ 0 w 6289468"/>
                  <a:gd name="connsiteY3" fmla="*/ 1311656 h 1311656"/>
                  <a:gd name="connsiteX4" fmla="*/ 2688773 w 6289468"/>
                  <a:gd name="connsiteY4" fmla="*/ 0 h 1311656"/>
                  <a:gd name="connsiteX0" fmla="*/ 2688773 w 6289468"/>
                  <a:gd name="connsiteY0" fmla="*/ 513 h 1312169"/>
                  <a:gd name="connsiteX1" fmla="*/ 6289468 w 6289468"/>
                  <a:gd name="connsiteY1" fmla="*/ 8926 h 1312169"/>
                  <a:gd name="connsiteX2" fmla="*/ 6275614 w 6289468"/>
                  <a:gd name="connsiteY2" fmla="*/ 876246 h 1312169"/>
                  <a:gd name="connsiteX3" fmla="*/ 0 w 6289468"/>
                  <a:gd name="connsiteY3" fmla="*/ 1312169 h 1312169"/>
                  <a:gd name="connsiteX4" fmla="*/ 2688773 w 6289468"/>
                  <a:gd name="connsiteY4" fmla="*/ 513 h 1312169"/>
                  <a:gd name="connsiteX0" fmla="*/ 2737759 w 6289468"/>
                  <a:gd name="connsiteY0" fmla="*/ 513 h 1312169"/>
                  <a:gd name="connsiteX1" fmla="*/ 6289468 w 6289468"/>
                  <a:gd name="connsiteY1" fmla="*/ 8926 h 1312169"/>
                  <a:gd name="connsiteX2" fmla="*/ 6275614 w 6289468"/>
                  <a:gd name="connsiteY2" fmla="*/ 876246 h 1312169"/>
                  <a:gd name="connsiteX3" fmla="*/ 0 w 6289468"/>
                  <a:gd name="connsiteY3" fmla="*/ 1312169 h 1312169"/>
                  <a:gd name="connsiteX4" fmla="*/ 2737759 w 6289468"/>
                  <a:gd name="connsiteY4" fmla="*/ 513 h 1312169"/>
                  <a:gd name="connsiteX0" fmla="*/ 2737759 w 6289468"/>
                  <a:gd name="connsiteY0" fmla="*/ 3076 h 1304647"/>
                  <a:gd name="connsiteX1" fmla="*/ 6289468 w 6289468"/>
                  <a:gd name="connsiteY1" fmla="*/ 1404 h 1304647"/>
                  <a:gd name="connsiteX2" fmla="*/ 6275614 w 6289468"/>
                  <a:gd name="connsiteY2" fmla="*/ 868724 h 1304647"/>
                  <a:gd name="connsiteX3" fmla="*/ 0 w 6289468"/>
                  <a:gd name="connsiteY3" fmla="*/ 1304647 h 1304647"/>
                  <a:gd name="connsiteX4" fmla="*/ 2737759 w 6289468"/>
                  <a:gd name="connsiteY4" fmla="*/ 3076 h 1304647"/>
                  <a:gd name="connsiteX0" fmla="*/ 2737759 w 6289468"/>
                  <a:gd name="connsiteY0" fmla="*/ 3076 h 1304647"/>
                  <a:gd name="connsiteX1" fmla="*/ 6289468 w 6289468"/>
                  <a:gd name="connsiteY1" fmla="*/ 1404 h 1304647"/>
                  <a:gd name="connsiteX2" fmla="*/ 6285700 w 6289468"/>
                  <a:gd name="connsiteY2" fmla="*/ 862001 h 1304647"/>
                  <a:gd name="connsiteX3" fmla="*/ 0 w 6289468"/>
                  <a:gd name="connsiteY3" fmla="*/ 1304647 h 1304647"/>
                  <a:gd name="connsiteX4" fmla="*/ 2737759 w 6289468"/>
                  <a:gd name="connsiteY4" fmla="*/ 3076 h 1304647"/>
                  <a:gd name="connsiteX0" fmla="*/ 2762959 w 6289468"/>
                  <a:gd name="connsiteY0" fmla="*/ 3076 h 1304647"/>
                  <a:gd name="connsiteX1" fmla="*/ 6289468 w 6289468"/>
                  <a:gd name="connsiteY1" fmla="*/ 1404 h 1304647"/>
                  <a:gd name="connsiteX2" fmla="*/ 6285700 w 6289468"/>
                  <a:gd name="connsiteY2" fmla="*/ 862001 h 1304647"/>
                  <a:gd name="connsiteX3" fmla="*/ 0 w 6289468"/>
                  <a:gd name="connsiteY3" fmla="*/ 1304647 h 1304647"/>
                  <a:gd name="connsiteX4" fmla="*/ 2762959 w 6289468"/>
                  <a:gd name="connsiteY4" fmla="*/ 3076 h 1304647"/>
                  <a:gd name="connsiteX0" fmla="*/ 2762959 w 6289468"/>
                  <a:gd name="connsiteY0" fmla="*/ 2087 h 1303658"/>
                  <a:gd name="connsiteX1" fmla="*/ 6289468 w 6289468"/>
                  <a:gd name="connsiteY1" fmla="*/ 415 h 1303658"/>
                  <a:gd name="connsiteX2" fmla="*/ 6285700 w 6289468"/>
                  <a:gd name="connsiteY2" fmla="*/ 861012 h 1303658"/>
                  <a:gd name="connsiteX3" fmla="*/ 0 w 6289468"/>
                  <a:gd name="connsiteY3" fmla="*/ 1303658 h 1303658"/>
                  <a:gd name="connsiteX4" fmla="*/ 2762959 w 6289468"/>
                  <a:gd name="connsiteY4" fmla="*/ 2087 h 1303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9468" h="1303658">
                    <a:moveTo>
                      <a:pt x="2762959" y="2087"/>
                    </a:moveTo>
                    <a:cubicBezTo>
                      <a:pt x="2756249" y="10249"/>
                      <a:pt x="5089236" y="-2389"/>
                      <a:pt x="6289468" y="415"/>
                    </a:cubicBezTo>
                    <a:lnTo>
                      <a:pt x="6285700" y="861012"/>
                    </a:lnTo>
                    <a:lnTo>
                      <a:pt x="0" y="1303658"/>
                    </a:lnTo>
                    <a:lnTo>
                      <a:pt x="2762959" y="2087"/>
                    </a:lnTo>
                    <a:close/>
                  </a:path>
                </a:pathLst>
              </a:custGeom>
              <a:gradFill flip="none" rotWithShape="1">
                <a:gsLst>
                  <a:gs pos="74000">
                    <a:srgbClr val="063D56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30CDA22-CB53-40B2-AA1B-7ABD1639D3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34829" y="191318"/>
              <a:ext cx="513817" cy="523512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0" y="364020"/>
            <a:ext cx="5772546" cy="508407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slide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" y="6212020"/>
            <a:ext cx="1939637" cy="32848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638" y="865744"/>
            <a:ext cx="3472070" cy="380178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sub-header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26799" y="2269335"/>
            <a:ext cx="5349566" cy="32958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6636" y="5565184"/>
            <a:ext cx="5349729" cy="492996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4291430-6A28-B44C-98B3-2DF7FFC22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B60C32-C078-A94E-B297-A27B284001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6220"/>
            <a:ext cx="5518150" cy="378884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008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r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6F51058-59D3-435F-A086-86D9B8F8F963}"/>
              </a:ext>
            </a:extLst>
          </p:cNvPr>
          <p:cNvGrpSpPr/>
          <p:nvPr userDrawn="1"/>
        </p:nvGrpSpPr>
        <p:grpSpPr>
          <a:xfrm>
            <a:off x="3857624" y="0"/>
            <a:ext cx="8445768" cy="6858000"/>
            <a:chOff x="3857624" y="0"/>
            <a:chExt cx="8445768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801A5F-2458-844B-8442-C0023C08E562}"/>
                </a:ext>
              </a:extLst>
            </p:cNvPr>
            <p:cNvSpPr/>
            <p:nvPr userDrawn="1"/>
          </p:nvSpPr>
          <p:spPr>
            <a:xfrm flipH="1">
              <a:off x="3857624" y="0"/>
              <a:ext cx="8436511" cy="6858000"/>
            </a:xfrm>
            <a:prstGeom prst="rect">
              <a:avLst/>
            </a:prstGeom>
            <a:gradFill flip="none" rotWithShape="1">
              <a:gsLst>
                <a:gs pos="0">
                  <a:srgbClr val="02598D"/>
                </a:gs>
                <a:gs pos="64000">
                  <a:srgbClr val="04486C"/>
                </a:gs>
                <a:gs pos="77000">
                  <a:schemeClr val="tx1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4827A7-F56A-6141-84C2-E3401291976B}"/>
                </a:ext>
              </a:extLst>
            </p:cNvPr>
            <p:cNvSpPr/>
            <p:nvPr userDrawn="1"/>
          </p:nvSpPr>
          <p:spPr>
            <a:xfrm flipH="1">
              <a:off x="8781781" y="0"/>
              <a:ext cx="3521611" cy="6858000"/>
            </a:xfrm>
            <a:custGeom>
              <a:avLst/>
              <a:gdLst>
                <a:gd name="connsiteX0" fmla="*/ 0 w 8436511"/>
                <a:gd name="connsiteY0" fmla="*/ 0 h 6858000"/>
                <a:gd name="connsiteX1" fmla="*/ 8436511 w 8436511"/>
                <a:gd name="connsiteY1" fmla="*/ 0 h 6858000"/>
                <a:gd name="connsiteX2" fmla="*/ 8436511 w 8436511"/>
                <a:gd name="connsiteY2" fmla="*/ 6858000 h 6858000"/>
                <a:gd name="connsiteX3" fmla="*/ 0 w 8436511"/>
                <a:gd name="connsiteY3" fmla="*/ 6858000 h 6858000"/>
                <a:gd name="connsiteX4" fmla="*/ 0 w 8436511"/>
                <a:gd name="connsiteY4" fmla="*/ 0 h 6858000"/>
                <a:gd name="connsiteX0" fmla="*/ 0 w 8436511"/>
                <a:gd name="connsiteY0" fmla="*/ 0 h 6858000"/>
                <a:gd name="connsiteX1" fmla="*/ 8436511 w 8436511"/>
                <a:gd name="connsiteY1" fmla="*/ 0 h 6858000"/>
                <a:gd name="connsiteX2" fmla="*/ 3521611 w 8436511"/>
                <a:gd name="connsiteY2" fmla="*/ 6858000 h 6858000"/>
                <a:gd name="connsiteX3" fmla="*/ 0 w 8436511"/>
                <a:gd name="connsiteY3" fmla="*/ 6858000 h 6858000"/>
                <a:gd name="connsiteX4" fmla="*/ 0 w 8436511"/>
                <a:gd name="connsiteY4" fmla="*/ 0 h 6858000"/>
                <a:gd name="connsiteX0" fmla="*/ 0 w 6417211"/>
                <a:gd name="connsiteY0" fmla="*/ 0 h 6858000"/>
                <a:gd name="connsiteX1" fmla="*/ 6417211 w 6417211"/>
                <a:gd name="connsiteY1" fmla="*/ 0 h 6858000"/>
                <a:gd name="connsiteX2" fmla="*/ 3521611 w 6417211"/>
                <a:gd name="connsiteY2" fmla="*/ 6858000 h 6858000"/>
                <a:gd name="connsiteX3" fmla="*/ 0 w 6417211"/>
                <a:gd name="connsiteY3" fmla="*/ 6858000 h 6858000"/>
                <a:gd name="connsiteX4" fmla="*/ 0 w 6417211"/>
                <a:gd name="connsiteY4" fmla="*/ 0 h 6858000"/>
                <a:gd name="connsiteX0" fmla="*/ 0 w 3521611"/>
                <a:gd name="connsiteY0" fmla="*/ 0 h 6858000"/>
                <a:gd name="connsiteX1" fmla="*/ 3343811 w 3521611"/>
                <a:gd name="connsiteY1" fmla="*/ 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  <a:gd name="connsiteX0" fmla="*/ 0 w 3521611"/>
                <a:gd name="connsiteY0" fmla="*/ 25400 h 6883400"/>
                <a:gd name="connsiteX1" fmla="*/ 1502311 w 3521611"/>
                <a:gd name="connsiteY1" fmla="*/ 0 h 6883400"/>
                <a:gd name="connsiteX2" fmla="*/ 3521611 w 3521611"/>
                <a:gd name="connsiteY2" fmla="*/ 6883400 h 6883400"/>
                <a:gd name="connsiteX3" fmla="*/ 0 w 3521611"/>
                <a:gd name="connsiteY3" fmla="*/ 6883400 h 6883400"/>
                <a:gd name="connsiteX4" fmla="*/ 0 w 3521611"/>
                <a:gd name="connsiteY4" fmla="*/ 25400 h 6883400"/>
                <a:gd name="connsiteX0" fmla="*/ 0 w 3521611"/>
                <a:gd name="connsiteY0" fmla="*/ 0 h 6858000"/>
                <a:gd name="connsiteX1" fmla="*/ 1400711 w 3521611"/>
                <a:gd name="connsiteY1" fmla="*/ 1270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  <a:gd name="connsiteX0" fmla="*/ 0 w 3521611"/>
                <a:gd name="connsiteY0" fmla="*/ 0 h 6858000"/>
                <a:gd name="connsiteX1" fmla="*/ 1311811 w 3521611"/>
                <a:gd name="connsiteY1" fmla="*/ 1270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611" h="6858000">
                  <a:moveTo>
                    <a:pt x="0" y="0"/>
                  </a:moveTo>
                  <a:lnTo>
                    <a:pt x="1311811" y="12700"/>
                  </a:lnTo>
                  <a:lnTo>
                    <a:pt x="352161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02598D"/>
                </a:gs>
                <a:gs pos="93000">
                  <a:schemeClr val="tx1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2401" y="1051679"/>
            <a:ext cx="3847237" cy="508407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Large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" y="6212020"/>
            <a:ext cx="1939637" cy="32848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29638" y="1028700"/>
            <a:ext cx="2549236" cy="508407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lnSpc>
                <a:spcPts val="1560"/>
              </a:lnSpc>
              <a:spcBef>
                <a:spcPts val="400"/>
              </a:spcBef>
              <a:buNone/>
              <a:defRPr sz="17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Two Lines</a:t>
            </a:r>
          </a:p>
          <a:p>
            <a:pPr lvl="0"/>
            <a:r>
              <a:rPr lang="en-US"/>
              <a:t>Sub-header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4590287-1402-6B4C-A6C6-16721C8144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85762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F5612-09A6-D946-BBE5-7170116C0A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3125" y="2169268"/>
            <a:ext cx="6396038" cy="37346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09F1E9-0548-6446-B11E-60A1CECF8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DA1B8C3-F52B-4714-8948-D5C28F744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749" y="6165904"/>
            <a:ext cx="513817" cy="5235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5CF524-1A18-4433-8E1B-77D9CB5D1008}"/>
              </a:ext>
            </a:extLst>
          </p:cNvPr>
          <p:cNvCxnSpPr>
            <a:cxnSpLocks/>
          </p:cNvCxnSpPr>
          <p:nvPr userDrawn="1"/>
        </p:nvCxnSpPr>
        <p:spPr>
          <a:xfrm>
            <a:off x="722260" y="178077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0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Highlig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7C5577-D42E-4B39-8A80-7AAF9E230FB4}"/>
              </a:ext>
            </a:extLst>
          </p:cNvPr>
          <p:cNvSpPr/>
          <p:nvPr userDrawn="1"/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7D4E3-A719-4F84-A966-F8111C85165A}"/>
              </a:ext>
            </a:extLst>
          </p:cNvPr>
          <p:cNvGrpSpPr/>
          <p:nvPr userDrawn="1"/>
        </p:nvGrpSpPr>
        <p:grpSpPr>
          <a:xfrm>
            <a:off x="-3175" y="5912686"/>
            <a:ext cx="12195175" cy="945314"/>
            <a:chOff x="-3586" y="5730465"/>
            <a:chExt cx="12195175" cy="1138133"/>
          </a:xfrm>
        </p:grpSpPr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BA37C194-FB44-41D6-9512-AD8644F23258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866F58A-21A2-43C9-8745-5374FF86EA73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9" name="Triangle 2">
              <a:extLst>
                <a:ext uri="{FF2B5EF4-FFF2-40B4-BE49-F238E27FC236}">
                  <a16:creationId xmlns:a16="http://schemas.microsoft.com/office/drawing/2014/main" id="{74200CBB-F602-46E6-AC3B-388FBECD2F01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0" name="Triangle 2">
              <a:extLst>
                <a:ext uri="{FF2B5EF4-FFF2-40B4-BE49-F238E27FC236}">
                  <a16:creationId xmlns:a16="http://schemas.microsoft.com/office/drawing/2014/main" id="{A86D9AEF-E0CB-4294-B826-146CB6E71D79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31" name="Title 6">
            <a:extLst>
              <a:ext uri="{FF2B5EF4-FFF2-40B4-BE49-F238E27FC236}">
                <a16:creationId xmlns:a16="http://schemas.microsoft.com/office/drawing/2014/main" id="{709EBF6D-2C81-4C38-B4B8-6A481B0CBA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39" y="289800"/>
            <a:ext cx="6470072" cy="95315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/>
              <a:t>Case Study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689A84-414D-4470-B338-164A2B20F5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48" y="6318375"/>
            <a:ext cx="1661818" cy="281437"/>
          </a:xfrm>
          <a:prstGeom prst="rect">
            <a:avLst/>
          </a:prstGeom>
        </p:spPr>
      </p:pic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D35A9ABA-6CE4-4951-A746-4191D7C772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463638"/>
            <a:ext cx="6466592" cy="1330399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D6B8E59-4ACE-45EC-89BF-3390D1446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9725" y="315426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Project Highlights</a:t>
            </a:r>
          </a:p>
        </p:txBody>
      </p:sp>
      <p:sp>
        <p:nvSpPr>
          <p:cNvPr id="35" name="Picture Placeholder 16">
            <a:extLst>
              <a:ext uri="{FF2B5EF4-FFF2-40B4-BE49-F238E27FC236}">
                <a16:creationId xmlns:a16="http://schemas.microsoft.com/office/drawing/2014/main" id="{C96F806F-46B9-4032-B960-B52EF6B253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4515" y="1407272"/>
            <a:ext cx="6470650" cy="29525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6FE458CB-7595-4E17-961C-E33E75DBC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9724" y="945314"/>
            <a:ext cx="3584121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5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37" name="Slide Number Placeholder 9">
            <a:extLst>
              <a:ext uri="{FF2B5EF4-FFF2-40B4-BE49-F238E27FC236}">
                <a16:creationId xmlns:a16="http://schemas.microsoft.com/office/drawing/2014/main" id="{E593590E-ED4B-4933-B21D-3008728FA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EA6E1C-CD50-4553-BF67-55596D60B618}"/>
              </a:ext>
            </a:extLst>
          </p:cNvPr>
          <p:cNvCxnSpPr>
            <a:cxnSpLocks/>
          </p:cNvCxnSpPr>
          <p:nvPr userDrawn="1"/>
        </p:nvCxnSpPr>
        <p:spPr>
          <a:xfrm>
            <a:off x="8179725" y="731334"/>
            <a:ext cx="2549236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0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Highligh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D56044D-92CC-4932-8793-6EBAEA06C141}"/>
              </a:ext>
            </a:extLst>
          </p:cNvPr>
          <p:cNvSpPr/>
          <p:nvPr userDrawn="1"/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43B638-2290-46F9-BE79-29046FC7F071}"/>
              </a:ext>
            </a:extLst>
          </p:cNvPr>
          <p:cNvGrpSpPr/>
          <p:nvPr userDrawn="1"/>
        </p:nvGrpSpPr>
        <p:grpSpPr>
          <a:xfrm>
            <a:off x="-3175" y="5912686"/>
            <a:ext cx="12195175" cy="954839"/>
            <a:chOff x="-3175" y="5719867"/>
            <a:chExt cx="12195175" cy="1138133"/>
          </a:xfrm>
        </p:grpSpPr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DAEA4A6F-5401-4CC2-A3B0-AA63886CC56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0" name="Triangle 2">
              <a:extLst>
                <a:ext uri="{FF2B5EF4-FFF2-40B4-BE49-F238E27FC236}">
                  <a16:creationId xmlns:a16="http://schemas.microsoft.com/office/drawing/2014/main" id="{459E57D6-1DC7-4872-8DD2-82C3BF2AB8C3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8406DCA3-F6B9-42BA-BAB9-137FB00EFC5D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Triangle 2">
              <a:extLst>
                <a:ext uri="{FF2B5EF4-FFF2-40B4-BE49-F238E27FC236}">
                  <a16:creationId xmlns:a16="http://schemas.microsoft.com/office/drawing/2014/main" id="{1852B0E5-3134-4937-8BDC-DC0D38A81EF6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33" name="Slide Number Placeholder 9">
            <a:extLst>
              <a:ext uri="{FF2B5EF4-FFF2-40B4-BE49-F238E27FC236}">
                <a16:creationId xmlns:a16="http://schemas.microsoft.com/office/drawing/2014/main" id="{A5613D93-6F9F-4851-8CCF-6AFF0D73B2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777C84-D00A-4FFF-949D-8141E3279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48" y="6318375"/>
            <a:ext cx="1661818" cy="281437"/>
          </a:xfrm>
          <a:prstGeom prst="rect">
            <a:avLst/>
          </a:prstGeom>
        </p:spPr>
      </p:pic>
      <p:sp>
        <p:nvSpPr>
          <p:cNvPr id="35" name="Title 6">
            <a:extLst>
              <a:ext uri="{FF2B5EF4-FFF2-40B4-BE49-F238E27FC236}">
                <a16:creationId xmlns:a16="http://schemas.microsoft.com/office/drawing/2014/main" id="{165D2D2F-7745-4013-A97A-F3EAC453F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39" y="289800"/>
            <a:ext cx="6470072" cy="95315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2D324BD1-7902-4F3E-8B34-8D7E7637CF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463638"/>
            <a:ext cx="6466592" cy="1330399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9D3B5F9-0D0E-4300-B1E4-224390BF19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9725" y="315426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Project Highlights</a:t>
            </a:r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id="{5ED2EC65-1323-4504-BB00-E0624EF82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4515" y="1407272"/>
            <a:ext cx="6470650" cy="29525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F5558205-F9F9-43E3-B985-79C0C41FA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9724" y="945314"/>
            <a:ext cx="3584121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5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FD1F3FE-049F-4607-92CD-F7343332A500}"/>
              </a:ext>
            </a:extLst>
          </p:cNvPr>
          <p:cNvCxnSpPr>
            <a:cxnSpLocks/>
          </p:cNvCxnSpPr>
          <p:nvPr userDrawn="1"/>
        </p:nvCxnSpPr>
        <p:spPr>
          <a:xfrm>
            <a:off x="8179725" y="731334"/>
            <a:ext cx="2549236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9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TwoHighlight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797F9CC-EC79-6044-A048-47D8668AEE5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5" name="Triangle 2">
              <a:extLst>
                <a:ext uri="{FF2B5EF4-FFF2-40B4-BE49-F238E27FC236}">
                  <a16:creationId xmlns:a16="http://schemas.microsoft.com/office/drawing/2014/main" id="{447983AC-F1E2-A040-9F31-617303060654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F3EE32A0-6A59-D743-AAB7-5A9AA7212460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21A411B8-0295-6741-B55A-EE4EC21DB72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B7031458-725A-B64F-AB61-8B9919DCFF56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6DD73BC-21D3-FC41-85D7-9882EC37D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144819"/>
            <a:ext cx="10907212" cy="624806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Two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5870" y="2003574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5869" y="2315937"/>
            <a:ext cx="6930942" cy="1340492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2003574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274" y="3329122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D021592-518F-9540-BD20-73B586BE96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5869" y="3881235"/>
            <a:ext cx="2954347" cy="305521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 algn="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55C0250-8F96-3F45-8DC8-E8A673E3A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74" y="4202741"/>
            <a:ext cx="6930942" cy="1331349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 algn="r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  <a:p>
            <a:pPr lvl="1"/>
            <a:endParaRPr lang="en-US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4B06621-3C49-354F-9B22-42F0C2E519C4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859211" y="3881235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6E75FE9-61E9-6C4B-B052-F428B2CFAC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8885" y="5206783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AA0B9C4D-02E3-2941-8208-6FDA50FDA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TwoHighlight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2913C2A-3A25-C64B-8B15-DA9EA2F57085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0" name="Triangle 2">
              <a:extLst>
                <a:ext uri="{FF2B5EF4-FFF2-40B4-BE49-F238E27FC236}">
                  <a16:creationId xmlns:a16="http://schemas.microsoft.com/office/drawing/2014/main" id="{7D41312E-117D-4448-BF6D-B6F0D3AF9C7E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3CB8F9BA-AD9D-364D-85E0-46D9FDEE69DE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Triangle 2">
              <a:extLst>
                <a:ext uri="{FF2B5EF4-FFF2-40B4-BE49-F238E27FC236}">
                  <a16:creationId xmlns:a16="http://schemas.microsoft.com/office/drawing/2014/main" id="{7F594FFF-598A-814B-8AE8-5F0A7D84DD46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3" name="Triangle 2">
              <a:extLst>
                <a:ext uri="{FF2B5EF4-FFF2-40B4-BE49-F238E27FC236}">
                  <a16:creationId xmlns:a16="http://schemas.microsoft.com/office/drawing/2014/main" id="{7E607A53-4B5C-DB4A-BE2F-D54A3F22A290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5135087-0F7E-1D48-92CB-62DD53DB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144819"/>
            <a:ext cx="10907212" cy="624806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Two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5870" y="2003574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5869" y="2315937"/>
            <a:ext cx="6930942" cy="1340492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D021592-518F-9540-BD20-73B586BE96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5869" y="3881235"/>
            <a:ext cx="2954347" cy="305521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 algn="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55C0250-8F96-3F45-8DC8-E8A673E3A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74" y="4202741"/>
            <a:ext cx="6930942" cy="1331349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 algn="r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  <a:p>
            <a:pPr lvl="1"/>
            <a:endParaRPr lang="en-US"/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813D6981-1EB4-1B4B-88D7-89A0D613F8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E8AEC11-0C47-4B3E-9C33-A415A14DD5D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2003574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23FA766-6F94-4DFE-A222-ED3CC954D3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274" y="3329122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CCDC8323-484F-48E7-9B5D-8D0379281A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859211" y="3881235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55310CA-BADB-4178-AE67-DAA40AE89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8885" y="5206783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890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3Imag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4DAD061-465B-E54A-9D25-9277A4BAC98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5" name="Triangle 2">
              <a:extLst>
                <a:ext uri="{FF2B5EF4-FFF2-40B4-BE49-F238E27FC236}">
                  <a16:creationId xmlns:a16="http://schemas.microsoft.com/office/drawing/2014/main" id="{B1396183-65AB-C14A-9739-F72A883F9F90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E7B99A28-B9BB-0A45-B222-B1CC2F7C41A6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065EB427-BA62-994C-A716-B5D6A8090CB3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CC0845D6-093D-5540-9455-1C303F1A1122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1382297-8380-0A4E-BEA6-817B225B6A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998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Three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25575DC-49A4-914D-8B2A-9CD593F8B8E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6" y="433976"/>
            <a:ext cx="5162053" cy="3171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9FA4030-CEBC-9146-8F5F-9D8CEF3934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B545544-B1C8-DE48-9039-D1E8587BCAB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C4B7635-F386-0E4A-BA13-F84F9B6C9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6395"/>
            <a:ext cx="5162378" cy="326651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283F374-ABD3-9348-8718-6B3C331E8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2F2DC74-09CD-3641-969E-3F11E6946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DA06E09-4B63-C144-B6B7-88C689008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327AD89-70B8-E44B-83EC-E09F7D8BB2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A93B4E18-1FCC-744E-BBCA-FF2964908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3Imag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2A8BBA-5962-1D41-8064-AC4AF596DC4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1795FB74-138C-C84B-A436-D088982E3DCA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Triangle 2">
              <a:extLst>
                <a:ext uri="{FF2B5EF4-FFF2-40B4-BE49-F238E27FC236}">
                  <a16:creationId xmlns:a16="http://schemas.microsoft.com/office/drawing/2014/main" id="{46451DA2-C699-6646-8BA8-7F3CE009E09A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3" name="Triangle 2">
              <a:extLst>
                <a:ext uri="{FF2B5EF4-FFF2-40B4-BE49-F238E27FC236}">
                  <a16:creationId xmlns:a16="http://schemas.microsoft.com/office/drawing/2014/main" id="{588F6D22-9F12-CD41-95CB-97142C24C12B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4" name="Triangle 2">
              <a:extLst>
                <a:ext uri="{FF2B5EF4-FFF2-40B4-BE49-F238E27FC236}">
                  <a16:creationId xmlns:a16="http://schemas.microsoft.com/office/drawing/2014/main" id="{C7E371CE-5071-0E4B-8E51-82D895334B4A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BCBB88D-0F91-884E-B213-690896E2F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44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Three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5F612F9-BAC0-E04E-AAB0-860F1BE762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D1BFF1F-A783-1C4E-AF12-B0FEE4E0D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D84B85BA-1F32-0C4E-9469-82ABB3274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9977607-B80A-4C70-BE4D-2DEBF8A909E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6" y="433976"/>
            <a:ext cx="5162053" cy="3171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7534ED5F-6197-422F-BA45-3C627FE3A978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17D79974-FA41-488A-B182-7EFDEDB1FF6A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6E62D90-0746-4408-89F2-64E6F16CE8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6395"/>
            <a:ext cx="5162378" cy="326651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234632B-8C96-4E0E-9DE0-429FF46962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E7A0368-0BF9-4325-BAB0-291D12A479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583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7415E1-8208-F242-B7FD-B4E97ECDD185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5A80EE-B6A7-0949-A401-81F8635A83E3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21F9A51D-A3F8-A940-8780-FCBA93CDAA2A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9DBC9354-6076-EB43-BADE-115215ED34AC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EB9FAE0-C8E9-054F-9FE6-08E12373FF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8C8E16-2C41-5F4E-A5E4-2AC40B86A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19582-50DD-754C-99D1-0FA38ECDE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4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6Imag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D1FE693-FC7D-1849-A20E-CFF504096B2A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9" name="Triangle 2">
              <a:extLst>
                <a:ext uri="{FF2B5EF4-FFF2-40B4-BE49-F238E27FC236}">
                  <a16:creationId xmlns:a16="http://schemas.microsoft.com/office/drawing/2014/main" id="{EDF88CE6-0A76-164D-95EA-C615BE2C79F9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0" name="Triangle 2">
              <a:extLst>
                <a:ext uri="{FF2B5EF4-FFF2-40B4-BE49-F238E27FC236}">
                  <a16:creationId xmlns:a16="http://schemas.microsoft.com/office/drawing/2014/main" id="{957875EE-89AC-BF4F-9A40-E247937654C5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1" name="Triangle 2">
              <a:extLst>
                <a:ext uri="{FF2B5EF4-FFF2-40B4-BE49-F238E27FC236}">
                  <a16:creationId xmlns:a16="http://schemas.microsoft.com/office/drawing/2014/main" id="{BDC1C9ED-D7D5-4C40-8AF5-38578515CB11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2" name="Triangle 2">
              <a:extLst>
                <a:ext uri="{FF2B5EF4-FFF2-40B4-BE49-F238E27FC236}">
                  <a16:creationId xmlns:a16="http://schemas.microsoft.com/office/drawing/2014/main" id="{A80F56AB-1292-8C4D-ABC1-8204A66FF76B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904B7F4-086F-1142-8F58-7445F48AD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90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Six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92087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25575DC-49A4-914D-8B2A-9CD593F8B8E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7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9FA4030-CEBC-9146-8F5F-9D8CEF3934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805FC1D-CF08-F742-A299-A0E123DEDAC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13538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B8DF020-B095-AA4F-8FCC-A79E19F230CC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313538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B545544-B1C8-DE48-9039-D1E8587BCAB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1761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5F745F1-CBA9-A449-A761-5A72D5127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646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C4B7635-F386-0E4A-BA13-F84F9B6C9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Tx/>
              <a:buNone/>
              <a:tabLst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E949019-2FF2-564D-8F58-6A4AE97036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3646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283F374-ABD3-9348-8718-6B3C331E8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2F2DC74-09CD-3641-969E-3F11E6946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5EC74DD5-E2CF-FB44-BF9D-B00C71A386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7" name="Slide Number Placeholder 9">
            <a:extLst>
              <a:ext uri="{FF2B5EF4-FFF2-40B4-BE49-F238E27FC236}">
                <a16:creationId xmlns:a16="http://schemas.microsoft.com/office/drawing/2014/main" id="{FBBA5C73-F8A6-484D-B71E-7465CD053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6Imag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F7532C0-7AC6-1740-B79B-3621C17B014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D421D9F0-C55D-F648-A80C-CFE68DF57ED8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ADB34B25-A773-7F44-822B-B58494A7C270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EAC5EDA5-003B-934C-85B2-293883BEBFD7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9" name="Triangle 2">
              <a:extLst>
                <a:ext uri="{FF2B5EF4-FFF2-40B4-BE49-F238E27FC236}">
                  <a16:creationId xmlns:a16="http://schemas.microsoft.com/office/drawing/2014/main" id="{B691290E-3088-624E-A947-0FC4B1F1F045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E671123-5D20-B34C-9D2B-03A803AF1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90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Six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A5D42E1-FC60-B24B-9373-18630C38CB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2D14BD5-E780-9740-9EB4-E5D65CD718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30" name="Slide Number Placeholder 9">
            <a:extLst>
              <a:ext uri="{FF2B5EF4-FFF2-40B4-BE49-F238E27FC236}">
                <a16:creationId xmlns:a16="http://schemas.microsoft.com/office/drawing/2014/main" id="{48A6286F-F0AE-904D-B0AC-F23237974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3A70572B-3DD3-4B29-97E8-528DC12E633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92087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E30F9833-0A8F-4BD8-97B6-314129E7293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7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2970698B-2EBC-4DF4-BF71-F4A1168240D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4AD45AC8-2D52-42F1-84FE-6BD611738C9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13538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401B385C-BC32-464D-A464-2FC5B2F8E20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313538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B597C6E7-1E83-40AD-B335-73198C3EA11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B03DB60-7934-4A1D-BF17-4C95D51B57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1761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34772A5-3104-42B1-AFDB-14EE0296E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646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49F26809-07F3-4BF8-8261-E4FA1DCAF1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Tx/>
              <a:buNone/>
              <a:tabLst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0915105-0AF8-4AC2-8A77-CEF5D5B10C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3646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4C00A64-73AF-4799-92DD-41D87DD32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7C7C3A5-61A0-4D8A-A186-01952A03D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886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Employee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D949-99EC-C94C-9234-2D475B0F0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2912" y="317502"/>
            <a:ext cx="5419725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Employee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6CCFBC6-107C-D14B-8892-2530B576A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38907" y="562445"/>
            <a:ext cx="2804160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Title, Location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9C9E5AA-021B-0941-8796-99AC9CEE74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912" y="1338050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Project Experience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26B812-36F4-DD42-B51B-5D202186B1C9}"/>
              </a:ext>
            </a:extLst>
          </p:cNvPr>
          <p:cNvCxnSpPr>
            <a:cxnSpLocks/>
          </p:cNvCxnSpPr>
          <p:nvPr userDrawn="1"/>
        </p:nvCxnSpPr>
        <p:spPr>
          <a:xfrm>
            <a:off x="4252912" y="1030148"/>
            <a:ext cx="7939088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FF3A90C-6B93-E14E-A28E-3809D64D326A}"/>
              </a:ext>
            </a:extLst>
          </p:cNvPr>
          <p:cNvSpPr/>
          <p:nvPr userDrawn="1"/>
        </p:nvSpPr>
        <p:spPr>
          <a:xfrm>
            <a:off x="-4763" y="0"/>
            <a:ext cx="3948114" cy="6872288"/>
          </a:xfrm>
          <a:custGeom>
            <a:avLst/>
            <a:gdLst>
              <a:gd name="connsiteX0" fmla="*/ 0 w 3800475"/>
              <a:gd name="connsiteY0" fmla="*/ 0 h 6858000"/>
              <a:gd name="connsiteX1" fmla="*/ 3800475 w 3800475"/>
              <a:gd name="connsiteY1" fmla="*/ 0 h 6858000"/>
              <a:gd name="connsiteX2" fmla="*/ 3800475 w 3800475"/>
              <a:gd name="connsiteY2" fmla="*/ 6858000 h 6858000"/>
              <a:gd name="connsiteX3" fmla="*/ 0 w 3800475"/>
              <a:gd name="connsiteY3" fmla="*/ 6858000 h 6858000"/>
              <a:gd name="connsiteX4" fmla="*/ 0 w 3800475"/>
              <a:gd name="connsiteY4" fmla="*/ 0 h 6858000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3918214"/>
              <a:gd name="connsiteY0" fmla="*/ 0 h 7723314"/>
              <a:gd name="connsiteX1" fmla="*/ 3800475 w 3918214"/>
              <a:gd name="connsiteY1" fmla="*/ 0 h 7723314"/>
              <a:gd name="connsiteX2" fmla="*/ 2686050 w 3918214"/>
              <a:gd name="connsiteY2" fmla="*/ 6872288 h 7723314"/>
              <a:gd name="connsiteX3" fmla="*/ 0 w 3918214"/>
              <a:gd name="connsiteY3" fmla="*/ 6858000 h 7723314"/>
              <a:gd name="connsiteX4" fmla="*/ 0 w 3918214"/>
              <a:gd name="connsiteY4" fmla="*/ 0 h 7723314"/>
              <a:gd name="connsiteX0" fmla="*/ 0 w 3800475"/>
              <a:gd name="connsiteY0" fmla="*/ 0 h 7723314"/>
              <a:gd name="connsiteX1" fmla="*/ 3800475 w 3800475"/>
              <a:gd name="connsiteY1" fmla="*/ 0 h 7723314"/>
              <a:gd name="connsiteX2" fmla="*/ 2686050 w 3800475"/>
              <a:gd name="connsiteY2" fmla="*/ 6872288 h 7723314"/>
              <a:gd name="connsiteX3" fmla="*/ 0 w 3800475"/>
              <a:gd name="connsiteY3" fmla="*/ 6858000 h 7723314"/>
              <a:gd name="connsiteX4" fmla="*/ 0 w 3800475"/>
              <a:gd name="connsiteY4" fmla="*/ 0 h 7723314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828676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7377656"/>
              <a:gd name="connsiteX1" fmla="*/ 4629151 w 4629151"/>
              <a:gd name="connsiteY1" fmla="*/ 0 h 7377656"/>
              <a:gd name="connsiteX2" fmla="*/ 3514726 w 4629151"/>
              <a:gd name="connsiteY2" fmla="*/ 6872288 h 7377656"/>
              <a:gd name="connsiteX3" fmla="*/ 1 w 4629151"/>
              <a:gd name="connsiteY3" fmla="*/ 6858000 h 7377656"/>
              <a:gd name="connsiteX4" fmla="*/ 0 w 4629151"/>
              <a:gd name="connsiteY4" fmla="*/ 0 h 7377656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514726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690720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159" h="6872288">
                <a:moveTo>
                  <a:pt x="0" y="0"/>
                </a:moveTo>
                <a:lnTo>
                  <a:pt x="4421159" y="0"/>
                </a:lnTo>
                <a:lnTo>
                  <a:pt x="3690720" y="6872288"/>
                </a:lnTo>
                <a:lnTo>
                  <a:pt x="1" y="6858000"/>
                </a:lnTo>
                <a:cubicBezTo>
                  <a:pt x="1" y="4572000"/>
                  <a:pt x="0" y="2286000"/>
                  <a:pt x="0" y="0"/>
                </a:cubicBezTo>
                <a:close/>
              </a:path>
            </a:pathLst>
          </a:custGeom>
          <a:gradFill flip="none" rotWithShape="1">
            <a:gsLst>
              <a:gs pos="56000">
                <a:srgbClr val="3CA152"/>
              </a:gs>
              <a:gs pos="0">
                <a:schemeClr val="accent4"/>
              </a:gs>
              <a:gs pos="100000">
                <a:schemeClr val="accent3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722DFE-0DD4-D442-8F5A-105E8C002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1185863"/>
            <a:ext cx="2886075" cy="271462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2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5D7873F-383F-114E-9F10-EB8A7FD381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1600200"/>
            <a:ext cx="2886075" cy="134302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100" b="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Education list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10E8007-0764-8B41-8EEC-76ABF561BD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050" y="3175150"/>
            <a:ext cx="2886075" cy="271462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2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Professional Experience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D968D63-EA60-0048-9D68-F2F8F69335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50" y="3589486"/>
            <a:ext cx="2886075" cy="2704923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100" b="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Professional Experience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77D6F5-40D0-5949-9E6B-85C192F5348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8594900" y="1490811"/>
            <a:ext cx="3267351" cy="19558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83D243B-A039-ED45-929B-923C2ABBA4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94900" y="3390757"/>
            <a:ext cx="3267351" cy="33000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64FC3C6-E7E6-E84A-8E40-A316FA9E1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4899" y="3938939"/>
            <a:ext cx="2341786" cy="2651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DC1622E-28AD-E147-9A53-AC08E3C4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4899" y="4252362"/>
            <a:ext cx="3267351" cy="187568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Project role text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2D6AF1A0-41F7-FE4E-B7F3-A3DC28768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31B932-8DEE-2C44-AC44-17A630AAD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402779"/>
            <a:ext cx="2882432" cy="4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Project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D58649-F3DE-194C-8955-E09FA0ADB4A2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53EE6-C251-3F40-B9C0-CDF4D41A4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3A90C-6B93-E14E-A28E-3809D64D326A}"/>
              </a:ext>
            </a:extLst>
          </p:cNvPr>
          <p:cNvSpPr/>
          <p:nvPr userDrawn="1"/>
        </p:nvSpPr>
        <p:spPr>
          <a:xfrm flipH="1">
            <a:off x="6494929" y="0"/>
            <a:ext cx="5697071" cy="6872288"/>
          </a:xfrm>
          <a:custGeom>
            <a:avLst/>
            <a:gdLst>
              <a:gd name="connsiteX0" fmla="*/ 0 w 3800475"/>
              <a:gd name="connsiteY0" fmla="*/ 0 h 6858000"/>
              <a:gd name="connsiteX1" fmla="*/ 3800475 w 3800475"/>
              <a:gd name="connsiteY1" fmla="*/ 0 h 6858000"/>
              <a:gd name="connsiteX2" fmla="*/ 3800475 w 3800475"/>
              <a:gd name="connsiteY2" fmla="*/ 6858000 h 6858000"/>
              <a:gd name="connsiteX3" fmla="*/ 0 w 3800475"/>
              <a:gd name="connsiteY3" fmla="*/ 6858000 h 6858000"/>
              <a:gd name="connsiteX4" fmla="*/ 0 w 3800475"/>
              <a:gd name="connsiteY4" fmla="*/ 0 h 6858000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3918214"/>
              <a:gd name="connsiteY0" fmla="*/ 0 h 7723314"/>
              <a:gd name="connsiteX1" fmla="*/ 3800475 w 3918214"/>
              <a:gd name="connsiteY1" fmla="*/ 0 h 7723314"/>
              <a:gd name="connsiteX2" fmla="*/ 2686050 w 3918214"/>
              <a:gd name="connsiteY2" fmla="*/ 6872288 h 7723314"/>
              <a:gd name="connsiteX3" fmla="*/ 0 w 3918214"/>
              <a:gd name="connsiteY3" fmla="*/ 6858000 h 7723314"/>
              <a:gd name="connsiteX4" fmla="*/ 0 w 3918214"/>
              <a:gd name="connsiteY4" fmla="*/ 0 h 7723314"/>
              <a:gd name="connsiteX0" fmla="*/ 0 w 3800475"/>
              <a:gd name="connsiteY0" fmla="*/ 0 h 7723314"/>
              <a:gd name="connsiteX1" fmla="*/ 3800475 w 3800475"/>
              <a:gd name="connsiteY1" fmla="*/ 0 h 7723314"/>
              <a:gd name="connsiteX2" fmla="*/ 2686050 w 3800475"/>
              <a:gd name="connsiteY2" fmla="*/ 6872288 h 7723314"/>
              <a:gd name="connsiteX3" fmla="*/ 0 w 3800475"/>
              <a:gd name="connsiteY3" fmla="*/ 6858000 h 7723314"/>
              <a:gd name="connsiteX4" fmla="*/ 0 w 3800475"/>
              <a:gd name="connsiteY4" fmla="*/ 0 h 7723314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828676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7377656"/>
              <a:gd name="connsiteX1" fmla="*/ 4629151 w 4629151"/>
              <a:gd name="connsiteY1" fmla="*/ 0 h 7377656"/>
              <a:gd name="connsiteX2" fmla="*/ 3514726 w 4629151"/>
              <a:gd name="connsiteY2" fmla="*/ 6872288 h 7377656"/>
              <a:gd name="connsiteX3" fmla="*/ 1 w 4629151"/>
              <a:gd name="connsiteY3" fmla="*/ 6858000 h 7377656"/>
              <a:gd name="connsiteX4" fmla="*/ 0 w 4629151"/>
              <a:gd name="connsiteY4" fmla="*/ 0 h 7377656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514726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690720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260268"/>
              <a:gd name="connsiteY0" fmla="*/ 0 h 7377656"/>
              <a:gd name="connsiteX1" fmla="*/ 4260268 w 4260268"/>
              <a:gd name="connsiteY1" fmla="*/ 0 h 7377656"/>
              <a:gd name="connsiteX2" fmla="*/ 3690720 w 4260268"/>
              <a:gd name="connsiteY2" fmla="*/ 6872288 h 7377656"/>
              <a:gd name="connsiteX3" fmla="*/ 1 w 4260268"/>
              <a:gd name="connsiteY3" fmla="*/ 6858000 h 7377656"/>
              <a:gd name="connsiteX4" fmla="*/ 0 w 4260268"/>
              <a:gd name="connsiteY4" fmla="*/ 0 h 7377656"/>
              <a:gd name="connsiteX0" fmla="*/ 0 w 4312688"/>
              <a:gd name="connsiteY0" fmla="*/ 0 h 7377656"/>
              <a:gd name="connsiteX1" fmla="*/ 4260268 w 4312688"/>
              <a:gd name="connsiteY1" fmla="*/ 0 h 7377656"/>
              <a:gd name="connsiteX2" fmla="*/ 3952169 w 4312688"/>
              <a:gd name="connsiteY2" fmla="*/ 6872288 h 7377656"/>
              <a:gd name="connsiteX3" fmla="*/ 1 w 4312688"/>
              <a:gd name="connsiteY3" fmla="*/ 6858000 h 7377656"/>
              <a:gd name="connsiteX4" fmla="*/ 0 w 4312688"/>
              <a:gd name="connsiteY4" fmla="*/ 0 h 7377656"/>
              <a:gd name="connsiteX0" fmla="*/ 0 w 4312688"/>
              <a:gd name="connsiteY0" fmla="*/ 0 h 6872288"/>
              <a:gd name="connsiteX1" fmla="*/ 4260268 w 4312688"/>
              <a:gd name="connsiteY1" fmla="*/ 0 h 6872288"/>
              <a:gd name="connsiteX2" fmla="*/ 3952169 w 4312688"/>
              <a:gd name="connsiteY2" fmla="*/ 6872288 h 6872288"/>
              <a:gd name="connsiteX3" fmla="*/ 1 w 4312688"/>
              <a:gd name="connsiteY3" fmla="*/ 6858000 h 6872288"/>
              <a:gd name="connsiteX4" fmla="*/ 0 w 4312688"/>
              <a:gd name="connsiteY4" fmla="*/ 0 h 6872288"/>
              <a:gd name="connsiteX0" fmla="*/ 0 w 4260268"/>
              <a:gd name="connsiteY0" fmla="*/ 0 h 6872288"/>
              <a:gd name="connsiteX1" fmla="*/ 4260268 w 4260268"/>
              <a:gd name="connsiteY1" fmla="*/ 0 h 6872288"/>
              <a:gd name="connsiteX2" fmla="*/ 3952169 w 4260268"/>
              <a:gd name="connsiteY2" fmla="*/ 6872288 h 6872288"/>
              <a:gd name="connsiteX3" fmla="*/ 1 w 4260268"/>
              <a:gd name="connsiteY3" fmla="*/ 6858000 h 6872288"/>
              <a:gd name="connsiteX4" fmla="*/ 0 w 426026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0268" h="6872288">
                <a:moveTo>
                  <a:pt x="0" y="0"/>
                </a:moveTo>
                <a:lnTo>
                  <a:pt x="4260268" y="0"/>
                </a:lnTo>
                <a:lnTo>
                  <a:pt x="3952169" y="6872288"/>
                </a:lnTo>
                <a:lnTo>
                  <a:pt x="1" y="6858000"/>
                </a:lnTo>
                <a:cubicBezTo>
                  <a:pt x="1" y="4572000"/>
                  <a:pt x="0" y="2286000"/>
                  <a:pt x="0" y="0"/>
                </a:cubicBezTo>
                <a:close/>
              </a:path>
            </a:pathLst>
          </a:custGeom>
          <a:gradFill flip="none" rotWithShape="1">
            <a:gsLst>
              <a:gs pos="56000">
                <a:srgbClr val="3CA152"/>
              </a:gs>
              <a:gs pos="0">
                <a:schemeClr val="accent4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77D6F5-40D0-5949-9E6B-85C192F534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81882" y="274638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83D243B-A039-ED45-929B-923C2ABBA4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1882" y="1438835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E6D66A6E-22F7-094E-B057-D9F2388D3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5970494" cy="7207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Project Team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C0813F6-1524-BE45-800C-72605CB1B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241974"/>
            <a:ext cx="5885329" cy="1041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ts val="258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Headline or call-out text</a:t>
            </a:r>
          </a:p>
        </p:txBody>
      </p:sp>
      <p:sp>
        <p:nvSpPr>
          <p:cNvPr id="59" name="Picture Placeholder 5">
            <a:extLst>
              <a:ext uri="{FF2B5EF4-FFF2-40B4-BE49-F238E27FC236}">
                <a16:creationId xmlns:a16="http://schemas.microsoft.com/office/drawing/2014/main" id="{67ADCB07-6EE8-BD42-9252-310E57559B5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85211" y="274638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49697FF4-43A3-4F48-8DBA-6C6ED07D7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85211" y="1438835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3" name="Picture Placeholder 5">
            <a:extLst>
              <a:ext uri="{FF2B5EF4-FFF2-40B4-BE49-F238E27FC236}">
                <a16:creationId xmlns:a16="http://schemas.microsoft.com/office/drawing/2014/main" id="{0CAD19A0-A4F1-124E-BA13-41CF7E6D5EB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1882" y="190703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BB7D8E04-C4F2-D342-B0E7-58BEC31157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81882" y="307123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5" name="Picture Placeholder 5">
            <a:extLst>
              <a:ext uri="{FF2B5EF4-FFF2-40B4-BE49-F238E27FC236}">
                <a16:creationId xmlns:a16="http://schemas.microsoft.com/office/drawing/2014/main" id="{0ED140C1-1F44-4243-96BB-947E4874D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185211" y="190703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559D0A71-29BF-E747-9B56-BC5276E836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211" y="307123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E3E13B83-F642-1142-9BCB-022DCAD18E8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681882" y="353255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313E9BE9-BB07-A046-97F4-7738BC0FE7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81882" y="469675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9" name="Picture Placeholder 5">
            <a:extLst>
              <a:ext uri="{FF2B5EF4-FFF2-40B4-BE49-F238E27FC236}">
                <a16:creationId xmlns:a16="http://schemas.microsoft.com/office/drawing/2014/main" id="{C2AB08BA-EF41-FD4E-8784-92DA6D168ED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185211" y="353255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277CB25C-CDE6-F644-8CD2-CD47B81E74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85211" y="469675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71" name="Picture Placeholder 5">
            <a:extLst>
              <a:ext uri="{FF2B5EF4-FFF2-40B4-BE49-F238E27FC236}">
                <a16:creationId xmlns:a16="http://schemas.microsoft.com/office/drawing/2014/main" id="{0EDC3CBD-2CE2-9743-8328-CEBF7FCD513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681882" y="5159649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1FF129F0-5136-3A4F-A1DE-D7F97DFA26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81882" y="6323846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73" name="Picture Placeholder 5">
            <a:extLst>
              <a:ext uri="{FF2B5EF4-FFF2-40B4-BE49-F238E27FC236}">
                <a16:creationId xmlns:a16="http://schemas.microsoft.com/office/drawing/2014/main" id="{FC216A72-9123-8D47-B9B2-9587EE783AA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185211" y="5159649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2205002D-E662-AA44-9E51-CB08565E91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5211" y="6323846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9CFD2C82-3DC7-D04F-A31F-A6F61D2806EC}"/>
              </a:ext>
            </a:extLst>
          </p:cNvPr>
          <p:cNvSpPr txBox="1">
            <a:spLocks/>
          </p:cNvSpPr>
          <p:nvPr userDrawn="1"/>
        </p:nvSpPr>
        <p:spPr>
          <a:xfrm>
            <a:off x="378587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C8E67-7CE2-3346-BC21-22597B94EB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600" y="2547938"/>
            <a:ext cx="5884863" cy="3560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c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6924" y="1860906"/>
            <a:ext cx="3626175" cy="920046"/>
          </a:xfrm>
          <a:prstGeom prst="rect">
            <a:avLst/>
          </a:prstGeom>
        </p:spPr>
        <p:txBody>
          <a:bodyPr anchor="b" anchorCtr="0"/>
          <a:lstStyle>
            <a:lvl1pPr marL="7937" indent="0" algn="ctr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883678-FB4C-EC44-B279-D801050C8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16032" y="1792071"/>
            <a:ext cx="2432050" cy="23657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indent="0">
              <a:lnSpc>
                <a:spcPts val="238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290512" indent="0">
              <a:buNone/>
              <a:defRPr/>
            </a:lvl2pPr>
            <a:lvl3pPr marL="638175" indent="0">
              <a:buNone/>
              <a:defRPr/>
            </a:lvl3pPr>
            <a:lvl4pPr marL="920750" indent="0">
              <a:buNone/>
              <a:defRPr/>
            </a:lvl4pPr>
            <a:lvl5pPr marL="1203325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Phone</a:t>
            </a:r>
            <a:br>
              <a:rPr lang="en-US"/>
            </a:br>
            <a:r>
              <a:rPr lang="en-US"/>
              <a:t>Email Address</a:t>
            </a:r>
            <a:br>
              <a:rPr lang="en-US"/>
            </a:br>
            <a:r>
              <a:rPr lang="en-US"/>
              <a:t>Mailing Address 1</a:t>
            </a:r>
            <a:br>
              <a:rPr lang="en-US"/>
            </a:br>
            <a:r>
              <a:rPr lang="en-US"/>
              <a:t>Mailing Address 2</a:t>
            </a:r>
            <a:br>
              <a:rPr lang="en-US"/>
            </a:br>
            <a:r>
              <a:rPr lang="en-US"/>
              <a:t>Mailing Address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0087F-9C55-104B-832B-A8E04ECA0815}"/>
              </a:ext>
            </a:extLst>
          </p:cNvPr>
          <p:cNvCxnSpPr>
            <a:cxnSpLocks/>
          </p:cNvCxnSpPr>
          <p:nvPr userDrawn="1"/>
        </p:nvCxnSpPr>
        <p:spPr>
          <a:xfrm>
            <a:off x="8488027" y="1899647"/>
            <a:ext cx="0" cy="2183675"/>
          </a:xfrm>
          <a:prstGeom prst="line">
            <a:avLst/>
          </a:prstGeom>
          <a:ln w="4445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7EA5A0D-AC62-144B-B781-471364A3CD60}"/>
              </a:ext>
            </a:extLst>
          </p:cNvPr>
          <p:cNvSpPr/>
          <p:nvPr userDrawn="1"/>
        </p:nvSpPr>
        <p:spPr>
          <a:xfrm>
            <a:off x="196114" y="6422890"/>
            <a:ext cx="2576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©2020 Ameresco, Inc. All rights reserved.</a:t>
            </a:r>
            <a:r>
              <a:rPr lang="en-US" sz="10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C4409-ED36-BE4C-8BF7-BED3D7353E61}"/>
              </a:ext>
            </a:extLst>
          </p:cNvPr>
          <p:cNvSpPr txBox="1"/>
          <p:nvPr userDrawn="1"/>
        </p:nvSpPr>
        <p:spPr>
          <a:xfrm>
            <a:off x="8720385" y="939035"/>
            <a:ext cx="2969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6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A371B6-7AC8-9041-922F-DBEB69DC5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032" y="495223"/>
            <a:ext cx="2629264" cy="4434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7963B9-19B0-6540-A177-D11B6533FD38}"/>
              </a:ext>
            </a:extLst>
          </p:cNvPr>
          <p:cNvGrpSpPr/>
          <p:nvPr userDrawn="1"/>
        </p:nvGrpSpPr>
        <p:grpSpPr>
          <a:xfrm flipH="1">
            <a:off x="-10596" y="3219323"/>
            <a:ext cx="12205770" cy="3666370"/>
            <a:chOff x="-9092" y="3219323"/>
            <a:chExt cx="12235008" cy="3666370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19F96390-B755-7047-8FF9-60BEF279920B}"/>
                </a:ext>
              </a:extLst>
            </p:cNvPr>
            <p:cNvSpPr/>
            <p:nvPr userDrawn="1"/>
          </p:nvSpPr>
          <p:spPr>
            <a:xfrm>
              <a:off x="-9092" y="4188293"/>
              <a:ext cx="3788226" cy="251799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42455 w 4442455"/>
                <a:gd name="connsiteY0" fmla="*/ 1943798 h 3198065"/>
                <a:gd name="connsiteX1" fmla="*/ 177 w 4442455"/>
                <a:gd name="connsiteY1" fmla="*/ 0 h 3198065"/>
                <a:gd name="connsiteX2" fmla="*/ 5472 w 4442455"/>
                <a:gd name="connsiteY2" fmla="*/ 3198065 h 3198065"/>
                <a:gd name="connsiteX3" fmla="*/ 4442455 w 4442455"/>
                <a:gd name="connsiteY3" fmla="*/ 1943798 h 3198065"/>
                <a:gd name="connsiteX0" fmla="*/ 4864463 w 4864463"/>
                <a:gd name="connsiteY0" fmla="*/ 1797834 h 3198065"/>
                <a:gd name="connsiteX1" fmla="*/ 177 w 4864463"/>
                <a:gd name="connsiteY1" fmla="*/ 0 h 3198065"/>
                <a:gd name="connsiteX2" fmla="*/ 5472 w 4864463"/>
                <a:gd name="connsiteY2" fmla="*/ 3198065 h 3198065"/>
                <a:gd name="connsiteX3" fmla="*/ 4864463 w 4864463"/>
                <a:gd name="connsiteY3" fmla="*/ 1797834 h 3198065"/>
                <a:gd name="connsiteX0" fmla="*/ 4836023 w 4836023"/>
                <a:gd name="connsiteY0" fmla="*/ 1822029 h 3198065"/>
                <a:gd name="connsiteX1" fmla="*/ 177 w 4836023"/>
                <a:gd name="connsiteY1" fmla="*/ 0 h 3198065"/>
                <a:gd name="connsiteX2" fmla="*/ 5472 w 4836023"/>
                <a:gd name="connsiteY2" fmla="*/ 3198065 h 3198065"/>
                <a:gd name="connsiteX3" fmla="*/ 4836023 w 4836023"/>
                <a:gd name="connsiteY3" fmla="*/ 1822029 h 319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6023" h="3198065">
                  <a:moveTo>
                    <a:pt x="4836023" y="1822029"/>
                  </a:moveTo>
                  <a:lnTo>
                    <a:pt x="177" y="0"/>
                  </a:lnTo>
                  <a:cubicBezTo>
                    <a:pt x="-1300" y="1030773"/>
                    <a:pt x="6949" y="2167292"/>
                    <a:pt x="5472" y="3198065"/>
                  </a:cubicBezTo>
                  <a:lnTo>
                    <a:pt x="4836023" y="1822029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168F46"/>
                </a:gs>
                <a:gs pos="59000">
                  <a:schemeClr val="accent4"/>
                </a:gs>
                <a:gs pos="1000">
                  <a:schemeClr val="accent3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93BEE1-1644-D749-A4C0-794D5645D8C9}"/>
                </a:ext>
              </a:extLst>
            </p:cNvPr>
            <p:cNvGrpSpPr/>
            <p:nvPr userDrawn="1"/>
          </p:nvGrpSpPr>
          <p:grpSpPr>
            <a:xfrm>
              <a:off x="-5506" y="3219323"/>
              <a:ext cx="12231422" cy="3666370"/>
              <a:chOff x="-5506" y="3219323"/>
              <a:chExt cx="12231422" cy="3666370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CAD94408-8982-E94D-95D7-920D41673A61}"/>
                  </a:ext>
                </a:extLst>
              </p:cNvPr>
              <p:cNvSpPr/>
              <p:nvPr userDrawn="1"/>
            </p:nvSpPr>
            <p:spPr>
              <a:xfrm>
                <a:off x="-5506" y="3227359"/>
                <a:ext cx="12215296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4835" h="3638484">
                    <a:moveTo>
                      <a:pt x="1945" y="3443512"/>
                    </a:moveTo>
                    <a:lnTo>
                      <a:pt x="12211485" y="0"/>
                    </a:lnTo>
                    <a:lnTo>
                      <a:pt x="12224835" y="3638484"/>
                    </a:lnTo>
                    <a:lnTo>
                      <a:pt x="0" y="3638173"/>
                    </a:lnTo>
                    <a:cubicBezTo>
                      <a:pt x="648" y="3573286"/>
                      <a:pt x="1297" y="3508399"/>
                      <a:pt x="1945" y="3443512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E552B552-E9DA-4641-B06D-EDA21B536B2D}"/>
                  </a:ext>
                </a:extLst>
              </p:cNvPr>
              <p:cNvSpPr/>
              <p:nvPr userDrawn="1"/>
            </p:nvSpPr>
            <p:spPr>
              <a:xfrm>
                <a:off x="3765609" y="3227359"/>
                <a:ext cx="8449691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8394014"/>
                  <a:gd name="connsiteY0" fmla="*/ 2219279 h 3661505"/>
                  <a:gd name="connsiteX1" fmla="*/ 7811884 w 8394014"/>
                  <a:gd name="connsiteY1" fmla="*/ 23021 h 3661505"/>
                  <a:gd name="connsiteX2" fmla="*/ 7825234 w 8394014"/>
                  <a:gd name="connsiteY2" fmla="*/ 3661505 h 3661505"/>
                  <a:gd name="connsiteX3" fmla="*/ 3012823 w 8394014"/>
                  <a:gd name="connsiteY3" fmla="*/ 3661194 h 3661505"/>
                  <a:gd name="connsiteX4" fmla="*/ 0 w 8394014"/>
                  <a:gd name="connsiteY4" fmla="*/ 2219279 h 3661505"/>
                  <a:gd name="connsiteX0" fmla="*/ 0 w 8394014"/>
                  <a:gd name="connsiteY0" fmla="*/ 2196258 h 3638484"/>
                  <a:gd name="connsiteX1" fmla="*/ 7811884 w 8394014"/>
                  <a:gd name="connsiteY1" fmla="*/ 0 h 3638484"/>
                  <a:gd name="connsiteX2" fmla="*/ 7825234 w 8394014"/>
                  <a:gd name="connsiteY2" fmla="*/ 3638484 h 3638484"/>
                  <a:gd name="connsiteX3" fmla="*/ 3012823 w 8394014"/>
                  <a:gd name="connsiteY3" fmla="*/ 3638173 h 3638484"/>
                  <a:gd name="connsiteX4" fmla="*/ 0 w 8394014"/>
                  <a:gd name="connsiteY4" fmla="*/ 2196258 h 3638484"/>
                  <a:gd name="connsiteX0" fmla="*/ 0 w 7825234"/>
                  <a:gd name="connsiteY0" fmla="*/ 2196258 h 3638484"/>
                  <a:gd name="connsiteX1" fmla="*/ 7811884 w 7825234"/>
                  <a:gd name="connsiteY1" fmla="*/ 0 h 3638484"/>
                  <a:gd name="connsiteX2" fmla="*/ 7825234 w 7825234"/>
                  <a:gd name="connsiteY2" fmla="*/ 3638484 h 3638484"/>
                  <a:gd name="connsiteX3" fmla="*/ 3012823 w 7825234"/>
                  <a:gd name="connsiteY3" fmla="*/ 3638173 h 3638484"/>
                  <a:gd name="connsiteX4" fmla="*/ 0 w 7825234"/>
                  <a:gd name="connsiteY4" fmla="*/ 2196258 h 3638484"/>
                  <a:gd name="connsiteX0" fmla="*/ 0 w 9045467"/>
                  <a:gd name="connsiteY0" fmla="*/ 2392407 h 3655528"/>
                  <a:gd name="connsiteX1" fmla="*/ 8418410 w 9045467"/>
                  <a:gd name="connsiteY1" fmla="*/ 17044 h 3655528"/>
                  <a:gd name="connsiteX2" fmla="*/ 8431760 w 9045467"/>
                  <a:gd name="connsiteY2" fmla="*/ 3655528 h 3655528"/>
                  <a:gd name="connsiteX3" fmla="*/ 3619349 w 9045467"/>
                  <a:gd name="connsiteY3" fmla="*/ 3655217 h 3655528"/>
                  <a:gd name="connsiteX4" fmla="*/ 0 w 9045467"/>
                  <a:gd name="connsiteY4" fmla="*/ 2392407 h 3655528"/>
                  <a:gd name="connsiteX0" fmla="*/ 0 w 9045467"/>
                  <a:gd name="connsiteY0" fmla="*/ 2375363 h 3638484"/>
                  <a:gd name="connsiteX1" fmla="*/ 8418410 w 9045467"/>
                  <a:gd name="connsiteY1" fmla="*/ 0 h 3638484"/>
                  <a:gd name="connsiteX2" fmla="*/ 8431760 w 9045467"/>
                  <a:gd name="connsiteY2" fmla="*/ 3638484 h 3638484"/>
                  <a:gd name="connsiteX3" fmla="*/ 3619349 w 9045467"/>
                  <a:gd name="connsiteY3" fmla="*/ 3638173 h 3638484"/>
                  <a:gd name="connsiteX4" fmla="*/ 0 w 9045467"/>
                  <a:gd name="connsiteY4" fmla="*/ 2375363 h 3638484"/>
                  <a:gd name="connsiteX0" fmla="*/ 0 w 8431760"/>
                  <a:gd name="connsiteY0" fmla="*/ 2375363 h 3638484"/>
                  <a:gd name="connsiteX1" fmla="*/ 8418410 w 8431760"/>
                  <a:gd name="connsiteY1" fmla="*/ 0 h 3638484"/>
                  <a:gd name="connsiteX2" fmla="*/ 8431760 w 8431760"/>
                  <a:gd name="connsiteY2" fmla="*/ 3638484 h 3638484"/>
                  <a:gd name="connsiteX3" fmla="*/ 3619349 w 8431760"/>
                  <a:gd name="connsiteY3" fmla="*/ 3638173 h 3638484"/>
                  <a:gd name="connsiteX4" fmla="*/ 0 w 8431760"/>
                  <a:gd name="connsiteY4" fmla="*/ 2375363 h 3638484"/>
                  <a:gd name="connsiteX0" fmla="*/ 126772 w 8558532"/>
                  <a:gd name="connsiteY0" fmla="*/ 2375363 h 3638484"/>
                  <a:gd name="connsiteX1" fmla="*/ 8555547 w 8558532"/>
                  <a:gd name="connsiteY1" fmla="*/ 0 h 3638484"/>
                  <a:gd name="connsiteX2" fmla="*/ 8558532 w 8558532"/>
                  <a:gd name="connsiteY2" fmla="*/ 3638484 h 3638484"/>
                  <a:gd name="connsiteX3" fmla="*/ 3746121 w 8558532"/>
                  <a:gd name="connsiteY3" fmla="*/ 3638173 h 3638484"/>
                  <a:gd name="connsiteX4" fmla="*/ 126772 w 8558532"/>
                  <a:gd name="connsiteY4" fmla="*/ 2375363 h 3638484"/>
                  <a:gd name="connsiteX0" fmla="*/ 126772 w 8558532"/>
                  <a:gd name="connsiteY0" fmla="*/ 2375363 h 3638484"/>
                  <a:gd name="connsiteX1" fmla="*/ 8555547 w 8558532"/>
                  <a:gd name="connsiteY1" fmla="*/ 0 h 3638484"/>
                  <a:gd name="connsiteX2" fmla="*/ 8558532 w 8558532"/>
                  <a:gd name="connsiteY2" fmla="*/ 3638484 h 3638484"/>
                  <a:gd name="connsiteX3" fmla="*/ 3746121 w 8558532"/>
                  <a:gd name="connsiteY3" fmla="*/ 3638173 h 3638484"/>
                  <a:gd name="connsiteX4" fmla="*/ 126772 w 8558532"/>
                  <a:gd name="connsiteY4" fmla="*/ 2375363 h 3638484"/>
                  <a:gd name="connsiteX0" fmla="*/ 0 w 8431760"/>
                  <a:gd name="connsiteY0" fmla="*/ 2375363 h 3638484"/>
                  <a:gd name="connsiteX1" fmla="*/ 8428775 w 8431760"/>
                  <a:gd name="connsiteY1" fmla="*/ 0 h 3638484"/>
                  <a:gd name="connsiteX2" fmla="*/ 8431760 w 8431760"/>
                  <a:gd name="connsiteY2" fmla="*/ 3638484 h 3638484"/>
                  <a:gd name="connsiteX3" fmla="*/ 3619349 w 8431760"/>
                  <a:gd name="connsiteY3" fmla="*/ 3638173 h 3638484"/>
                  <a:gd name="connsiteX4" fmla="*/ 0 w 8431760"/>
                  <a:gd name="connsiteY4" fmla="*/ 2375363 h 3638484"/>
                  <a:gd name="connsiteX0" fmla="*/ 0 w 9080245"/>
                  <a:gd name="connsiteY0" fmla="*/ 2401852 h 3655235"/>
                  <a:gd name="connsiteX1" fmla="*/ 8453302 w 9080245"/>
                  <a:gd name="connsiteY1" fmla="*/ 16751 h 3655235"/>
                  <a:gd name="connsiteX2" fmla="*/ 8456287 w 9080245"/>
                  <a:gd name="connsiteY2" fmla="*/ 3655235 h 3655235"/>
                  <a:gd name="connsiteX3" fmla="*/ 3643876 w 9080245"/>
                  <a:gd name="connsiteY3" fmla="*/ 3654924 h 3655235"/>
                  <a:gd name="connsiteX4" fmla="*/ 0 w 9080245"/>
                  <a:gd name="connsiteY4" fmla="*/ 2401852 h 3655235"/>
                  <a:gd name="connsiteX0" fmla="*/ 0 w 9080246"/>
                  <a:gd name="connsiteY0" fmla="*/ 2385101 h 3638484"/>
                  <a:gd name="connsiteX1" fmla="*/ 8453302 w 9080246"/>
                  <a:gd name="connsiteY1" fmla="*/ 0 h 3638484"/>
                  <a:gd name="connsiteX2" fmla="*/ 8456287 w 9080246"/>
                  <a:gd name="connsiteY2" fmla="*/ 3638484 h 3638484"/>
                  <a:gd name="connsiteX3" fmla="*/ 3643876 w 9080246"/>
                  <a:gd name="connsiteY3" fmla="*/ 3638173 h 3638484"/>
                  <a:gd name="connsiteX4" fmla="*/ 0 w 9080246"/>
                  <a:gd name="connsiteY4" fmla="*/ 2385101 h 3638484"/>
                  <a:gd name="connsiteX0" fmla="*/ 0 w 8456287"/>
                  <a:gd name="connsiteY0" fmla="*/ 2385101 h 3638484"/>
                  <a:gd name="connsiteX1" fmla="*/ 8453302 w 8456287"/>
                  <a:gd name="connsiteY1" fmla="*/ 0 h 3638484"/>
                  <a:gd name="connsiteX2" fmla="*/ 8456287 w 8456287"/>
                  <a:gd name="connsiteY2" fmla="*/ 3638484 h 3638484"/>
                  <a:gd name="connsiteX3" fmla="*/ 3643876 w 8456287"/>
                  <a:gd name="connsiteY3" fmla="*/ 3638173 h 3638484"/>
                  <a:gd name="connsiteX4" fmla="*/ 0 w 8456287"/>
                  <a:gd name="connsiteY4" fmla="*/ 2385101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6287" h="3638484">
                    <a:moveTo>
                      <a:pt x="0" y="2385101"/>
                    </a:moveTo>
                    <a:lnTo>
                      <a:pt x="8453302" y="0"/>
                    </a:lnTo>
                    <a:lnTo>
                      <a:pt x="8456287" y="3638484"/>
                    </a:lnTo>
                    <a:lnTo>
                      <a:pt x="3643876" y="3638173"/>
                    </a:lnTo>
                    <a:lnTo>
                      <a:pt x="0" y="238510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rgbClr val="03507A"/>
                  </a:gs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BBED7306-2C19-F940-9444-05ED8F31332C}"/>
                  </a:ext>
                </a:extLst>
              </p:cNvPr>
              <p:cNvSpPr/>
              <p:nvPr userDrawn="1"/>
            </p:nvSpPr>
            <p:spPr>
              <a:xfrm>
                <a:off x="7392272" y="3525401"/>
                <a:ext cx="4831522" cy="336029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4826514"/>
                  <a:gd name="connsiteY0" fmla="*/ 3029898 h 3030209"/>
                  <a:gd name="connsiteX1" fmla="*/ 4826514 w 4826514"/>
                  <a:gd name="connsiteY1" fmla="*/ 0 h 3030209"/>
                  <a:gd name="connsiteX2" fmla="*/ 4812411 w 4826514"/>
                  <a:gd name="connsiteY2" fmla="*/ 3030209 h 3030209"/>
                  <a:gd name="connsiteX3" fmla="*/ 0 w 4826514"/>
                  <a:gd name="connsiteY3" fmla="*/ 3029898 h 3030209"/>
                  <a:gd name="connsiteX0" fmla="*/ 0 w 4826514"/>
                  <a:gd name="connsiteY0" fmla="*/ 3305791 h 3306102"/>
                  <a:gd name="connsiteX1" fmla="*/ 4826514 w 4826514"/>
                  <a:gd name="connsiteY1" fmla="*/ 0 h 3306102"/>
                  <a:gd name="connsiteX2" fmla="*/ 4812411 w 4826514"/>
                  <a:gd name="connsiteY2" fmla="*/ 3306102 h 3306102"/>
                  <a:gd name="connsiteX3" fmla="*/ 0 w 4826514"/>
                  <a:gd name="connsiteY3" fmla="*/ 3305791 h 3306102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31522"/>
                  <a:gd name="connsiteY0" fmla="*/ 3320167 h 3329962"/>
                  <a:gd name="connsiteX1" fmla="*/ 4802432 w 4831522"/>
                  <a:gd name="connsiteY1" fmla="*/ 0 h 3329962"/>
                  <a:gd name="connsiteX2" fmla="*/ 4831522 w 4831522"/>
                  <a:gd name="connsiteY2" fmla="*/ 3329962 h 3329962"/>
                  <a:gd name="connsiteX3" fmla="*/ 0 w 4831522"/>
                  <a:gd name="connsiteY3" fmla="*/ 3320167 h 3329962"/>
                  <a:gd name="connsiteX0" fmla="*/ 0 w 4832109"/>
                  <a:gd name="connsiteY0" fmla="*/ 3335973 h 3345768"/>
                  <a:gd name="connsiteX1" fmla="*/ 4831098 w 4832109"/>
                  <a:gd name="connsiteY1" fmla="*/ 0 h 3345768"/>
                  <a:gd name="connsiteX2" fmla="*/ 4831522 w 4832109"/>
                  <a:gd name="connsiteY2" fmla="*/ 3345768 h 3345768"/>
                  <a:gd name="connsiteX3" fmla="*/ 0 w 4832109"/>
                  <a:gd name="connsiteY3" fmla="*/ 3335973 h 3345768"/>
                  <a:gd name="connsiteX0" fmla="*/ 0 w 4835294"/>
                  <a:gd name="connsiteY0" fmla="*/ 3342296 h 3345768"/>
                  <a:gd name="connsiteX1" fmla="*/ 4834283 w 4835294"/>
                  <a:gd name="connsiteY1" fmla="*/ 0 h 3345768"/>
                  <a:gd name="connsiteX2" fmla="*/ 4834707 w 4835294"/>
                  <a:gd name="connsiteY2" fmla="*/ 3345768 h 3345768"/>
                  <a:gd name="connsiteX3" fmla="*/ 0 w 4835294"/>
                  <a:gd name="connsiteY3" fmla="*/ 3342296 h 334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5294" h="3345768">
                    <a:moveTo>
                      <a:pt x="0" y="3342296"/>
                    </a:moveTo>
                    <a:lnTo>
                      <a:pt x="4834283" y="0"/>
                    </a:lnTo>
                    <a:cubicBezTo>
                      <a:pt x="4837609" y="1106826"/>
                      <a:pt x="4831381" y="2238942"/>
                      <a:pt x="4834707" y="3345768"/>
                    </a:cubicBezTo>
                    <a:lnTo>
                      <a:pt x="0" y="334229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609A"/>
                  </a:gs>
                  <a:gs pos="60000">
                    <a:srgbClr val="063D56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id="{E366BF15-0F56-494C-89A6-B362B3C03220}"/>
                  </a:ext>
                </a:extLst>
              </p:cNvPr>
              <p:cNvSpPr/>
              <p:nvPr userDrawn="1"/>
            </p:nvSpPr>
            <p:spPr>
              <a:xfrm>
                <a:off x="7811860" y="3219323"/>
                <a:ext cx="4411466" cy="1763399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4225733"/>
                  <a:gd name="connsiteY0" fmla="*/ 1113777 h 1799090"/>
                  <a:gd name="connsiteX1" fmla="*/ 3934992 w 4225733"/>
                  <a:gd name="connsiteY1" fmla="*/ 10520 h 1799090"/>
                  <a:gd name="connsiteX2" fmla="*/ 3932139 w 4225733"/>
                  <a:gd name="connsiteY2" fmla="*/ 592194 h 1799090"/>
                  <a:gd name="connsiteX3" fmla="*/ 2106726 w 4225733"/>
                  <a:gd name="connsiteY3" fmla="*/ 1799090 h 1799090"/>
                  <a:gd name="connsiteX4" fmla="*/ 0 w 4225733"/>
                  <a:gd name="connsiteY4" fmla="*/ 1113777 h 1799090"/>
                  <a:gd name="connsiteX0" fmla="*/ 36307 w 4262041"/>
                  <a:gd name="connsiteY0" fmla="*/ 1113777 h 1786445"/>
                  <a:gd name="connsiteX1" fmla="*/ 3971299 w 4262041"/>
                  <a:gd name="connsiteY1" fmla="*/ 10520 h 1786445"/>
                  <a:gd name="connsiteX2" fmla="*/ 3968446 w 4262041"/>
                  <a:gd name="connsiteY2" fmla="*/ 592194 h 1786445"/>
                  <a:gd name="connsiteX3" fmla="*/ 2136678 w 4262041"/>
                  <a:gd name="connsiteY3" fmla="*/ 1786445 h 1786445"/>
                  <a:gd name="connsiteX4" fmla="*/ 36307 w 4262041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3934992"/>
                  <a:gd name="connsiteY0" fmla="*/ 1103257 h 1775925"/>
                  <a:gd name="connsiteX1" fmla="*/ 3934992 w 3934992"/>
                  <a:gd name="connsiteY1" fmla="*/ 0 h 1775925"/>
                  <a:gd name="connsiteX2" fmla="*/ 3932139 w 3934992"/>
                  <a:gd name="connsiteY2" fmla="*/ 581674 h 1775925"/>
                  <a:gd name="connsiteX3" fmla="*/ 2100371 w 3934992"/>
                  <a:gd name="connsiteY3" fmla="*/ 1775925 h 1775925"/>
                  <a:gd name="connsiteX4" fmla="*/ 0 w 3934992"/>
                  <a:gd name="connsiteY4" fmla="*/ 1103257 h 1775925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0 w 3932139"/>
                  <a:gd name="connsiteY0" fmla="*/ 1096934 h 1769602"/>
                  <a:gd name="connsiteX1" fmla="*/ 3928637 w 3932139"/>
                  <a:gd name="connsiteY1" fmla="*/ 0 h 1769602"/>
                  <a:gd name="connsiteX2" fmla="*/ 3932139 w 3932139"/>
                  <a:gd name="connsiteY2" fmla="*/ 575351 h 1769602"/>
                  <a:gd name="connsiteX3" fmla="*/ 2100371 w 3932139"/>
                  <a:gd name="connsiteY3" fmla="*/ 1769602 h 1769602"/>
                  <a:gd name="connsiteX4" fmla="*/ 0 w 3932139"/>
                  <a:gd name="connsiteY4" fmla="*/ 1096934 h 1769602"/>
                  <a:gd name="connsiteX0" fmla="*/ 0 w 4222207"/>
                  <a:gd name="connsiteY0" fmla="*/ 1129602 h 1802270"/>
                  <a:gd name="connsiteX1" fmla="*/ 3928637 w 4222207"/>
                  <a:gd name="connsiteY1" fmla="*/ 32668 h 1802270"/>
                  <a:gd name="connsiteX2" fmla="*/ 3937059 w 4222207"/>
                  <a:gd name="connsiteY2" fmla="*/ 368170 h 1802270"/>
                  <a:gd name="connsiteX3" fmla="*/ 2100371 w 4222207"/>
                  <a:gd name="connsiteY3" fmla="*/ 1802270 h 1802270"/>
                  <a:gd name="connsiteX4" fmla="*/ 0 w 4222207"/>
                  <a:gd name="connsiteY4" fmla="*/ 1129602 h 1802270"/>
                  <a:gd name="connsiteX0" fmla="*/ 0 w 3937059"/>
                  <a:gd name="connsiteY0" fmla="*/ 1096934 h 1769602"/>
                  <a:gd name="connsiteX1" fmla="*/ 3928637 w 3937059"/>
                  <a:gd name="connsiteY1" fmla="*/ 0 h 1769602"/>
                  <a:gd name="connsiteX2" fmla="*/ 3937059 w 3937059"/>
                  <a:gd name="connsiteY2" fmla="*/ 335502 h 1769602"/>
                  <a:gd name="connsiteX3" fmla="*/ 2100371 w 3937059"/>
                  <a:gd name="connsiteY3" fmla="*/ 1769602 h 1769602"/>
                  <a:gd name="connsiteX4" fmla="*/ 0 w 3937059"/>
                  <a:gd name="connsiteY4" fmla="*/ 1096934 h 1769602"/>
                  <a:gd name="connsiteX0" fmla="*/ 0 w 4857140"/>
                  <a:gd name="connsiteY0" fmla="*/ 1302856 h 1806370"/>
                  <a:gd name="connsiteX1" fmla="*/ 4520125 w 4857140"/>
                  <a:gd name="connsiteY1" fmla="*/ 36768 h 1806370"/>
                  <a:gd name="connsiteX2" fmla="*/ 4528547 w 4857140"/>
                  <a:gd name="connsiteY2" fmla="*/ 372270 h 1806370"/>
                  <a:gd name="connsiteX3" fmla="*/ 2691859 w 4857140"/>
                  <a:gd name="connsiteY3" fmla="*/ 1806370 h 1806370"/>
                  <a:gd name="connsiteX4" fmla="*/ 0 w 4857140"/>
                  <a:gd name="connsiteY4" fmla="*/ 1302856 h 1806370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91859 w 4528547"/>
                  <a:gd name="connsiteY3" fmla="*/ 1769602 h 1769602"/>
                  <a:gd name="connsiteX4" fmla="*/ 0 w 4528547"/>
                  <a:gd name="connsiteY4" fmla="*/ 1266088 h 1769602"/>
                  <a:gd name="connsiteX0" fmla="*/ 31950 w 4560497"/>
                  <a:gd name="connsiteY0" fmla="*/ 1266088 h 1769602"/>
                  <a:gd name="connsiteX1" fmla="*/ 4552075 w 4560497"/>
                  <a:gd name="connsiteY1" fmla="*/ 0 h 1769602"/>
                  <a:gd name="connsiteX2" fmla="*/ 4560497 w 4560497"/>
                  <a:gd name="connsiteY2" fmla="*/ 335502 h 1769602"/>
                  <a:gd name="connsiteX3" fmla="*/ 2671984 w 4560497"/>
                  <a:gd name="connsiteY3" fmla="*/ 1769602 h 1769602"/>
                  <a:gd name="connsiteX4" fmla="*/ 31950 w 4560497"/>
                  <a:gd name="connsiteY4" fmla="*/ 1266088 h 1769602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40034 w 4528547"/>
                  <a:gd name="connsiteY3" fmla="*/ 1769602 h 1769602"/>
                  <a:gd name="connsiteX4" fmla="*/ 0 w 4528547"/>
                  <a:gd name="connsiteY4" fmla="*/ 1266088 h 1769602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40034 w 4528547"/>
                  <a:gd name="connsiteY3" fmla="*/ 1769602 h 1769602"/>
                  <a:gd name="connsiteX4" fmla="*/ 0 w 4528547"/>
                  <a:gd name="connsiteY4" fmla="*/ 1266088 h 1769602"/>
                  <a:gd name="connsiteX0" fmla="*/ 0 w 4684582"/>
                  <a:gd name="connsiteY0" fmla="*/ 1259347 h 1804011"/>
                  <a:gd name="connsiteX1" fmla="*/ 4359467 w 4684582"/>
                  <a:gd name="connsiteY1" fmla="*/ 34409 h 1804011"/>
                  <a:gd name="connsiteX2" fmla="*/ 4367889 w 4684582"/>
                  <a:gd name="connsiteY2" fmla="*/ 369911 h 1804011"/>
                  <a:gd name="connsiteX3" fmla="*/ 2479376 w 4684582"/>
                  <a:gd name="connsiteY3" fmla="*/ 1804011 h 1804011"/>
                  <a:gd name="connsiteX4" fmla="*/ 0 w 4684582"/>
                  <a:gd name="connsiteY4" fmla="*/ 1259347 h 1804011"/>
                  <a:gd name="connsiteX0" fmla="*/ 0 w 4723545"/>
                  <a:gd name="connsiteY0" fmla="*/ 1275659 h 1804892"/>
                  <a:gd name="connsiteX1" fmla="*/ 4395744 w 4723545"/>
                  <a:gd name="connsiteY1" fmla="*/ 35290 h 1804892"/>
                  <a:gd name="connsiteX2" fmla="*/ 4404166 w 4723545"/>
                  <a:gd name="connsiteY2" fmla="*/ 370792 h 1804892"/>
                  <a:gd name="connsiteX3" fmla="*/ 2515653 w 4723545"/>
                  <a:gd name="connsiteY3" fmla="*/ 1804892 h 1804892"/>
                  <a:gd name="connsiteX4" fmla="*/ 0 w 4723545"/>
                  <a:gd name="connsiteY4" fmla="*/ 1275659 h 1804892"/>
                  <a:gd name="connsiteX0" fmla="*/ 0 w 4404166"/>
                  <a:gd name="connsiteY0" fmla="*/ 1240369 h 1769602"/>
                  <a:gd name="connsiteX1" fmla="*/ 4395744 w 4404166"/>
                  <a:gd name="connsiteY1" fmla="*/ 0 h 1769602"/>
                  <a:gd name="connsiteX2" fmla="*/ 4404166 w 4404166"/>
                  <a:gd name="connsiteY2" fmla="*/ 335502 h 1769602"/>
                  <a:gd name="connsiteX3" fmla="*/ 2515653 w 4404166"/>
                  <a:gd name="connsiteY3" fmla="*/ 1769602 h 1769602"/>
                  <a:gd name="connsiteX4" fmla="*/ 0 w 4404166"/>
                  <a:gd name="connsiteY4" fmla="*/ 1240369 h 1769602"/>
                  <a:gd name="connsiteX0" fmla="*/ 33788 w 4450262"/>
                  <a:gd name="connsiteY0" fmla="*/ 1245513 h 1774746"/>
                  <a:gd name="connsiteX1" fmla="*/ 4450262 w 4450262"/>
                  <a:gd name="connsiteY1" fmla="*/ 0 h 1774746"/>
                  <a:gd name="connsiteX2" fmla="*/ 4437954 w 4450262"/>
                  <a:gd name="connsiteY2" fmla="*/ 340646 h 1774746"/>
                  <a:gd name="connsiteX3" fmla="*/ 2549441 w 4450262"/>
                  <a:gd name="connsiteY3" fmla="*/ 1774746 h 1774746"/>
                  <a:gd name="connsiteX4" fmla="*/ 33788 w 4450262"/>
                  <a:gd name="connsiteY4" fmla="*/ 1245513 h 1774746"/>
                  <a:gd name="connsiteX0" fmla="*/ 33788 w 4450262"/>
                  <a:gd name="connsiteY0" fmla="*/ 1245513 h 1774746"/>
                  <a:gd name="connsiteX1" fmla="*/ 4450262 w 4450262"/>
                  <a:gd name="connsiteY1" fmla="*/ 0 h 1774746"/>
                  <a:gd name="connsiteX2" fmla="*/ 4437954 w 4450262"/>
                  <a:gd name="connsiteY2" fmla="*/ 340646 h 1774746"/>
                  <a:gd name="connsiteX3" fmla="*/ 2549441 w 4450262"/>
                  <a:gd name="connsiteY3" fmla="*/ 1774746 h 1774746"/>
                  <a:gd name="connsiteX4" fmla="*/ 33788 w 4450262"/>
                  <a:gd name="connsiteY4" fmla="*/ 1245513 h 1774746"/>
                  <a:gd name="connsiteX0" fmla="*/ 0 w 4416474"/>
                  <a:gd name="connsiteY0" fmla="*/ 1245513 h 1774746"/>
                  <a:gd name="connsiteX1" fmla="*/ 4416474 w 4416474"/>
                  <a:gd name="connsiteY1" fmla="*/ 0 h 1774746"/>
                  <a:gd name="connsiteX2" fmla="*/ 4404166 w 4416474"/>
                  <a:gd name="connsiteY2" fmla="*/ 340646 h 1774746"/>
                  <a:gd name="connsiteX3" fmla="*/ 2515653 w 4416474"/>
                  <a:gd name="connsiteY3" fmla="*/ 1774746 h 1774746"/>
                  <a:gd name="connsiteX4" fmla="*/ 0 w 4416474"/>
                  <a:gd name="connsiteY4" fmla="*/ 1245513 h 1774746"/>
                  <a:gd name="connsiteX0" fmla="*/ 0 w 4734880"/>
                  <a:gd name="connsiteY0" fmla="*/ 1269680 h 1809200"/>
                  <a:gd name="connsiteX1" fmla="*/ 4411292 w 4734880"/>
                  <a:gd name="connsiteY1" fmla="*/ 34454 h 1809200"/>
                  <a:gd name="connsiteX2" fmla="*/ 4398984 w 4734880"/>
                  <a:gd name="connsiteY2" fmla="*/ 375100 h 1809200"/>
                  <a:gd name="connsiteX3" fmla="*/ 2510471 w 4734880"/>
                  <a:gd name="connsiteY3" fmla="*/ 1809200 h 1809200"/>
                  <a:gd name="connsiteX4" fmla="*/ 0 w 4734880"/>
                  <a:gd name="connsiteY4" fmla="*/ 1269680 h 1809200"/>
                  <a:gd name="connsiteX0" fmla="*/ 0 w 4411292"/>
                  <a:gd name="connsiteY0" fmla="*/ 1235226 h 1774746"/>
                  <a:gd name="connsiteX1" fmla="*/ 4411292 w 4411292"/>
                  <a:gd name="connsiteY1" fmla="*/ 0 h 1774746"/>
                  <a:gd name="connsiteX2" fmla="*/ 4398984 w 4411292"/>
                  <a:gd name="connsiteY2" fmla="*/ 340646 h 1774746"/>
                  <a:gd name="connsiteX3" fmla="*/ 2510471 w 4411292"/>
                  <a:gd name="connsiteY3" fmla="*/ 1774746 h 1774746"/>
                  <a:gd name="connsiteX4" fmla="*/ 0 w 4411292"/>
                  <a:gd name="connsiteY4" fmla="*/ 1235226 h 1774746"/>
                  <a:gd name="connsiteX0" fmla="*/ 33741 w 4441848"/>
                  <a:gd name="connsiteY0" fmla="*/ 1247871 h 1787391"/>
                  <a:gd name="connsiteX1" fmla="*/ 4441848 w 4441848"/>
                  <a:gd name="connsiteY1" fmla="*/ 0 h 1787391"/>
                  <a:gd name="connsiteX2" fmla="*/ 4432725 w 4441848"/>
                  <a:gd name="connsiteY2" fmla="*/ 353291 h 1787391"/>
                  <a:gd name="connsiteX3" fmla="*/ 2544212 w 4441848"/>
                  <a:gd name="connsiteY3" fmla="*/ 1787391 h 1787391"/>
                  <a:gd name="connsiteX4" fmla="*/ 33741 w 4441848"/>
                  <a:gd name="connsiteY4" fmla="*/ 1247871 h 1787391"/>
                  <a:gd name="connsiteX0" fmla="*/ 33741 w 4441848"/>
                  <a:gd name="connsiteY0" fmla="*/ 1247871 h 1787391"/>
                  <a:gd name="connsiteX1" fmla="*/ 4441848 w 4441848"/>
                  <a:gd name="connsiteY1" fmla="*/ 0 h 1787391"/>
                  <a:gd name="connsiteX2" fmla="*/ 4432725 w 4441848"/>
                  <a:gd name="connsiteY2" fmla="*/ 353291 h 1787391"/>
                  <a:gd name="connsiteX3" fmla="*/ 2544212 w 4441848"/>
                  <a:gd name="connsiteY3" fmla="*/ 1787391 h 1787391"/>
                  <a:gd name="connsiteX4" fmla="*/ 33741 w 4441848"/>
                  <a:gd name="connsiteY4" fmla="*/ 1247871 h 1787391"/>
                  <a:gd name="connsiteX0" fmla="*/ 41217 w 4449324"/>
                  <a:gd name="connsiteY0" fmla="*/ 1247871 h 1755778"/>
                  <a:gd name="connsiteX1" fmla="*/ 4449324 w 4449324"/>
                  <a:gd name="connsiteY1" fmla="*/ 0 h 1755778"/>
                  <a:gd name="connsiteX2" fmla="*/ 4440201 w 4449324"/>
                  <a:gd name="connsiteY2" fmla="*/ 353291 h 1755778"/>
                  <a:gd name="connsiteX3" fmla="*/ 2401989 w 4449324"/>
                  <a:gd name="connsiteY3" fmla="*/ 1755778 h 1755778"/>
                  <a:gd name="connsiteX4" fmla="*/ 41217 w 4449324"/>
                  <a:gd name="connsiteY4" fmla="*/ 1247871 h 1755778"/>
                  <a:gd name="connsiteX0" fmla="*/ 0 w 4408107"/>
                  <a:gd name="connsiteY0" fmla="*/ 1247871 h 1755778"/>
                  <a:gd name="connsiteX1" fmla="*/ 4408107 w 4408107"/>
                  <a:gd name="connsiteY1" fmla="*/ 0 h 1755778"/>
                  <a:gd name="connsiteX2" fmla="*/ 4398984 w 4408107"/>
                  <a:gd name="connsiteY2" fmla="*/ 353291 h 1755778"/>
                  <a:gd name="connsiteX3" fmla="*/ 2360772 w 4408107"/>
                  <a:gd name="connsiteY3" fmla="*/ 1755778 h 1755778"/>
                  <a:gd name="connsiteX4" fmla="*/ 0 w 4408107"/>
                  <a:gd name="connsiteY4" fmla="*/ 1247871 h 1755778"/>
                  <a:gd name="connsiteX0" fmla="*/ 0 w 4408107"/>
                  <a:gd name="connsiteY0" fmla="*/ 1247871 h 1755778"/>
                  <a:gd name="connsiteX1" fmla="*/ 4408107 w 4408107"/>
                  <a:gd name="connsiteY1" fmla="*/ 0 h 1755778"/>
                  <a:gd name="connsiteX2" fmla="*/ 4398984 w 4408107"/>
                  <a:gd name="connsiteY2" fmla="*/ 353291 h 1755778"/>
                  <a:gd name="connsiteX3" fmla="*/ 2360772 w 4408107"/>
                  <a:gd name="connsiteY3" fmla="*/ 1755778 h 1755778"/>
                  <a:gd name="connsiteX4" fmla="*/ 0 w 4408107"/>
                  <a:gd name="connsiteY4" fmla="*/ 1247871 h 1755778"/>
                  <a:gd name="connsiteX0" fmla="*/ 0 w 4408539"/>
                  <a:gd name="connsiteY0" fmla="*/ 1247871 h 1755778"/>
                  <a:gd name="connsiteX1" fmla="*/ 4408107 w 4408539"/>
                  <a:gd name="connsiteY1" fmla="*/ 0 h 1755778"/>
                  <a:gd name="connsiteX2" fmla="*/ 4408539 w 4408539"/>
                  <a:gd name="connsiteY2" fmla="*/ 346968 h 1755778"/>
                  <a:gd name="connsiteX3" fmla="*/ 2360772 w 4408539"/>
                  <a:gd name="connsiteY3" fmla="*/ 1755778 h 1755778"/>
                  <a:gd name="connsiteX4" fmla="*/ 0 w 4408539"/>
                  <a:gd name="connsiteY4" fmla="*/ 1247871 h 1755778"/>
                  <a:gd name="connsiteX0" fmla="*/ 0 w 4414909"/>
                  <a:gd name="connsiteY0" fmla="*/ 1247871 h 1755778"/>
                  <a:gd name="connsiteX1" fmla="*/ 4408107 w 4414909"/>
                  <a:gd name="connsiteY1" fmla="*/ 0 h 1755778"/>
                  <a:gd name="connsiteX2" fmla="*/ 4414909 w 4414909"/>
                  <a:gd name="connsiteY2" fmla="*/ 343807 h 1755778"/>
                  <a:gd name="connsiteX3" fmla="*/ 2360772 w 4414909"/>
                  <a:gd name="connsiteY3" fmla="*/ 1755778 h 1755778"/>
                  <a:gd name="connsiteX4" fmla="*/ 0 w 4414909"/>
                  <a:gd name="connsiteY4" fmla="*/ 1247871 h 175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4909" h="1755778">
                    <a:moveTo>
                      <a:pt x="0" y="1247871"/>
                    </a:moveTo>
                    <a:lnTo>
                      <a:pt x="4408107" y="0"/>
                    </a:lnTo>
                    <a:lnTo>
                      <a:pt x="4414909" y="343807"/>
                    </a:lnTo>
                    <a:lnTo>
                      <a:pt x="2360772" y="1755778"/>
                    </a:lnTo>
                    <a:lnTo>
                      <a:pt x="0" y="1247871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063D56"/>
                  </a:gs>
                  <a:gs pos="0">
                    <a:schemeClr val="tx2"/>
                  </a:gs>
                </a:gsLst>
                <a:lin ang="120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9C9971E8-C088-F54B-A54F-610A218E16D2}"/>
                  </a:ext>
                </a:extLst>
              </p:cNvPr>
              <p:cNvSpPr/>
              <p:nvPr userDrawn="1"/>
            </p:nvSpPr>
            <p:spPr>
              <a:xfrm>
                <a:off x="10154286" y="3576227"/>
                <a:ext cx="2071630" cy="1835060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1823072 w 1828310"/>
                  <a:gd name="connsiteY0" fmla="*/ 2423973 h 2423973"/>
                  <a:gd name="connsiteX1" fmla="*/ 1828266 w 1828310"/>
                  <a:gd name="connsiteY1" fmla="*/ 72873 h 2423973"/>
                  <a:gd name="connsiteX2" fmla="*/ 1825413 w 1828310"/>
                  <a:gd name="connsiteY2" fmla="*/ 654547 h 2423973"/>
                  <a:gd name="connsiteX3" fmla="*/ 0 w 1828310"/>
                  <a:gd name="connsiteY3" fmla="*/ 1861443 h 2423973"/>
                  <a:gd name="connsiteX4" fmla="*/ 1823072 w 1828310"/>
                  <a:gd name="connsiteY4" fmla="*/ 2423973 h 2423973"/>
                  <a:gd name="connsiteX0" fmla="*/ 1823072 w 1986663"/>
                  <a:gd name="connsiteY0" fmla="*/ 1803297 h 1810602"/>
                  <a:gd name="connsiteX1" fmla="*/ 1899574 w 1986663"/>
                  <a:gd name="connsiteY1" fmla="*/ 823781 h 1810602"/>
                  <a:gd name="connsiteX2" fmla="*/ 1825413 w 1986663"/>
                  <a:gd name="connsiteY2" fmla="*/ 33871 h 1810602"/>
                  <a:gd name="connsiteX3" fmla="*/ 0 w 1986663"/>
                  <a:gd name="connsiteY3" fmla="*/ 1240767 h 1810602"/>
                  <a:gd name="connsiteX4" fmla="*/ 1823072 w 1986663"/>
                  <a:gd name="connsiteY4" fmla="*/ 1803297 h 1810602"/>
                  <a:gd name="connsiteX0" fmla="*/ 1823072 w 2052275"/>
                  <a:gd name="connsiteY0" fmla="*/ 1769426 h 1811451"/>
                  <a:gd name="connsiteX1" fmla="*/ 1825413 w 2052275"/>
                  <a:gd name="connsiteY1" fmla="*/ 0 h 1811451"/>
                  <a:gd name="connsiteX2" fmla="*/ 0 w 2052275"/>
                  <a:gd name="connsiteY2" fmla="*/ 1206896 h 1811451"/>
                  <a:gd name="connsiteX3" fmla="*/ 1823072 w 2052275"/>
                  <a:gd name="connsiteY3" fmla="*/ 1769426 h 1811451"/>
                  <a:gd name="connsiteX0" fmla="*/ 1823072 w 1825413"/>
                  <a:gd name="connsiteY0" fmla="*/ 1769426 h 1811451"/>
                  <a:gd name="connsiteX1" fmla="*/ 1825413 w 1825413"/>
                  <a:gd name="connsiteY1" fmla="*/ 0 h 1811451"/>
                  <a:gd name="connsiteX2" fmla="*/ 0 w 1825413"/>
                  <a:gd name="connsiteY2" fmla="*/ 1206896 h 1811451"/>
                  <a:gd name="connsiteX3" fmla="*/ 1823072 w 1825413"/>
                  <a:gd name="connsiteY3" fmla="*/ 1769426 h 1811451"/>
                  <a:gd name="connsiteX0" fmla="*/ 1823072 w 1825413"/>
                  <a:gd name="connsiteY0" fmla="*/ 1769426 h 1769426"/>
                  <a:gd name="connsiteX1" fmla="*/ 1825413 w 1825413"/>
                  <a:gd name="connsiteY1" fmla="*/ 0 h 1769426"/>
                  <a:gd name="connsiteX2" fmla="*/ 0 w 1825413"/>
                  <a:gd name="connsiteY2" fmla="*/ 1206896 h 1769426"/>
                  <a:gd name="connsiteX3" fmla="*/ 1823072 w 1825413"/>
                  <a:gd name="connsiteY3" fmla="*/ 1769426 h 1769426"/>
                  <a:gd name="connsiteX0" fmla="*/ 1823072 w 1955347"/>
                  <a:gd name="connsiteY0" fmla="*/ 1764339 h 1806094"/>
                  <a:gd name="connsiteX1" fmla="*/ 1815189 w 1955347"/>
                  <a:gd name="connsiteY1" fmla="*/ 0 h 1806094"/>
                  <a:gd name="connsiteX2" fmla="*/ 0 w 1955347"/>
                  <a:gd name="connsiteY2" fmla="*/ 1201809 h 1806094"/>
                  <a:gd name="connsiteX3" fmla="*/ 1823072 w 1955347"/>
                  <a:gd name="connsiteY3" fmla="*/ 1764339 h 1806094"/>
                  <a:gd name="connsiteX0" fmla="*/ 1823072 w 1823072"/>
                  <a:gd name="connsiteY0" fmla="*/ 1764339 h 1806094"/>
                  <a:gd name="connsiteX1" fmla="*/ 1815189 w 1823072"/>
                  <a:gd name="connsiteY1" fmla="*/ 0 h 1806094"/>
                  <a:gd name="connsiteX2" fmla="*/ 0 w 1823072"/>
                  <a:gd name="connsiteY2" fmla="*/ 1201809 h 1806094"/>
                  <a:gd name="connsiteX3" fmla="*/ 1823072 w 1823072"/>
                  <a:gd name="connsiteY3" fmla="*/ 1764339 h 1806094"/>
                  <a:gd name="connsiteX0" fmla="*/ 1838409 w 1972560"/>
                  <a:gd name="connsiteY0" fmla="*/ 1764339 h 1803913"/>
                  <a:gd name="connsiteX1" fmla="*/ 1830526 w 1972560"/>
                  <a:gd name="connsiteY1" fmla="*/ 0 h 1803913"/>
                  <a:gd name="connsiteX2" fmla="*/ 0 w 1972560"/>
                  <a:gd name="connsiteY2" fmla="*/ 1181463 h 1803913"/>
                  <a:gd name="connsiteX3" fmla="*/ 1838409 w 1972560"/>
                  <a:gd name="connsiteY3" fmla="*/ 1764339 h 1803913"/>
                  <a:gd name="connsiteX0" fmla="*/ 1838409 w 1972560"/>
                  <a:gd name="connsiteY0" fmla="*/ 1764339 h 1764339"/>
                  <a:gd name="connsiteX1" fmla="*/ 1830526 w 1972560"/>
                  <a:gd name="connsiteY1" fmla="*/ 0 h 1764339"/>
                  <a:gd name="connsiteX2" fmla="*/ 0 w 1972560"/>
                  <a:gd name="connsiteY2" fmla="*/ 1181463 h 1764339"/>
                  <a:gd name="connsiteX3" fmla="*/ 1838409 w 1972560"/>
                  <a:gd name="connsiteY3" fmla="*/ 1764339 h 1764339"/>
                  <a:gd name="connsiteX0" fmla="*/ 1838409 w 1977699"/>
                  <a:gd name="connsiteY0" fmla="*/ 1779598 h 1820310"/>
                  <a:gd name="connsiteX1" fmla="*/ 1845864 w 1977699"/>
                  <a:gd name="connsiteY1" fmla="*/ 0 h 1820310"/>
                  <a:gd name="connsiteX2" fmla="*/ 0 w 1977699"/>
                  <a:gd name="connsiteY2" fmla="*/ 1196722 h 1820310"/>
                  <a:gd name="connsiteX3" fmla="*/ 1838409 w 1977699"/>
                  <a:gd name="connsiteY3" fmla="*/ 1779598 h 1820310"/>
                  <a:gd name="connsiteX0" fmla="*/ 1838409 w 1845864"/>
                  <a:gd name="connsiteY0" fmla="*/ 1779598 h 1820310"/>
                  <a:gd name="connsiteX1" fmla="*/ 1845864 w 1845864"/>
                  <a:gd name="connsiteY1" fmla="*/ 0 h 1820310"/>
                  <a:gd name="connsiteX2" fmla="*/ 0 w 1845864"/>
                  <a:gd name="connsiteY2" fmla="*/ 1196722 h 1820310"/>
                  <a:gd name="connsiteX3" fmla="*/ 1838409 w 1845864"/>
                  <a:gd name="connsiteY3" fmla="*/ 1779598 h 1820310"/>
                  <a:gd name="connsiteX0" fmla="*/ 1838409 w 1845864"/>
                  <a:gd name="connsiteY0" fmla="*/ 1779598 h 1779598"/>
                  <a:gd name="connsiteX1" fmla="*/ 1845864 w 1845864"/>
                  <a:gd name="connsiteY1" fmla="*/ 0 h 1779598"/>
                  <a:gd name="connsiteX2" fmla="*/ 0 w 1845864"/>
                  <a:gd name="connsiteY2" fmla="*/ 1196722 h 1779598"/>
                  <a:gd name="connsiteX3" fmla="*/ 1838409 w 1845864"/>
                  <a:gd name="connsiteY3" fmla="*/ 1779598 h 1779598"/>
                  <a:gd name="connsiteX0" fmla="*/ 1838409 w 1973871"/>
                  <a:gd name="connsiteY0" fmla="*/ 1749080 h 1788208"/>
                  <a:gd name="connsiteX1" fmla="*/ 1835639 w 1973871"/>
                  <a:gd name="connsiteY1" fmla="*/ 0 h 1788208"/>
                  <a:gd name="connsiteX2" fmla="*/ 0 w 1973871"/>
                  <a:gd name="connsiteY2" fmla="*/ 1166204 h 1788208"/>
                  <a:gd name="connsiteX3" fmla="*/ 1838409 w 1973871"/>
                  <a:gd name="connsiteY3" fmla="*/ 1749080 h 1788208"/>
                  <a:gd name="connsiteX0" fmla="*/ 1838409 w 1838409"/>
                  <a:gd name="connsiteY0" fmla="*/ 1749080 h 1788207"/>
                  <a:gd name="connsiteX1" fmla="*/ 1835639 w 1838409"/>
                  <a:gd name="connsiteY1" fmla="*/ 0 h 1788207"/>
                  <a:gd name="connsiteX2" fmla="*/ 0 w 1838409"/>
                  <a:gd name="connsiteY2" fmla="*/ 1166204 h 1788207"/>
                  <a:gd name="connsiteX3" fmla="*/ 1838409 w 1838409"/>
                  <a:gd name="connsiteY3" fmla="*/ 1749080 h 1788207"/>
                  <a:gd name="connsiteX0" fmla="*/ 1838409 w 1838409"/>
                  <a:gd name="connsiteY0" fmla="*/ 1749080 h 1749080"/>
                  <a:gd name="connsiteX1" fmla="*/ 1835639 w 1838409"/>
                  <a:gd name="connsiteY1" fmla="*/ 0 h 1749080"/>
                  <a:gd name="connsiteX2" fmla="*/ 0 w 1838409"/>
                  <a:gd name="connsiteY2" fmla="*/ 1166204 h 1749080"/>
                  <a:gd name="connsiteX3" fmla="*/ 1838409 w 1838409"/>
                  <a:gd name="connsiteY3" fmla="*/ 1749080 h 1749080"/>
                  <a:gd name="connsiteX0" fmla="*/ 2046389 w 2197256"/>
                  <a:gd name="connsiteY0" fmla="*/ 1749080 h 1782489"/>
                  <a:gd name="connsiteX1" fmla="*/ 2043619 w 2197256"/>
                  <a:gd name="connsiteY1" fmla="*/ 0 h 1782489"/>
                  <a:gd name="connsiteX2" fmla="*/ 0 w 2197256"/>
                  <a:gd name="connsiteY2" fmla="*/ 1097231 h 1782489"/>
                  <a:gd name="connsiteX3" fmla="*/ 2046389 w 2197256"/>
                  <a:gd name="connsiteY3" fmla="*/ 1749080 h 1782489"/>
                  <a:gd name="connsiteX0" fmla="*/ 2046389 w 2201937"/>
                  <a:gd name="connsiteY0" fmla="*/ 1969795 h 2014264"/>
                  <a:gd name="connsiteX1" fmla="*/ 2057484 w 2201937"/>
                  <a:gd name="connsiteY1" fmla="*/ 0 h 2014264"/>
                  <a:gd name="connsiteX2" fmla="*/ 0 w 2201937"/>
                  <a:gd name="connsiteY2" fmla="*/ 1317946 h 2014264"/>
                  <a:gd name="connsiteX3" fmla="*/ 2046389 w 2201937"/>
                  <a:gd name="connsiteY3" fmla="*/ 1969795 h 2014264"/>
                  <a:gd name="connsiteX0" fmla="*/ 2046389 w 2057484"/>
                  <a:gd name="connsiteY0" fmla="*/ 1969795 h 2014264"/>
                  <a:gd name="connsiteX1" fmla="*/ 2057484 w 2057484"/>
                  <a:gd name="connsiteY1" fmla="*/ 0 h 2014264"/>
                  <a:gd name="connsiteX2" fmla="*/ 0 w 2057484"/>
                  <a:gd name="connsiteY2" fmla="*/ 1317946 h 2014264"/>
                  <a:gd name="connsiteX3" fmla="*/ 2046389 w 2057484"/>
                  <a:gd name="connsiteY3" fmla="*/ 1969795 h 2014264"/>
                  <a:gd name="connsiteX0" fmla="*/ 2046389 w 2057484"/>
                  <a:gd name="connsiteY0" fmla="*/ 1969795 h 1969795"/>
                  <a:gd name="connsiteX1" fmla="*/ 2057484 w 2057484"/>
                  <a:gd name="connsiteY1" fmla="*/ 0 h 1969795"/>
                  <a:gd name="connsiteX2" fmla="*/ 0 w 2057484"/>
                  <a:gd name="connsiteY2" fmla="*/ 1317946 h 1969795"/>
                  <a:gd name="connsiteX3" fmla="*/ 2046389 w 2057484"/>
                  <a:gd name="connsiteY3" fmla="*/ 1969795 h 1969795"/>
                  <a:gd name="connsiteX0" fmla="*/ 2046389 w 2196049"/>
                  <a:gd name="connsiteY0" fmla="*/ 2022505 h 2069730"/>
                  <a:gd name="connsiteX1" fmla="*/ 2043035 w 2196049"/>
                  <a:gd name="connsiteY1" fmla="*/ 0 h 2069730"/>
                  <a:gd name="connsiteX2" fmla="*/ 0 w 2196049"/>
                  <a:gd name="connsiteY2" fmla="*/ 1370656 h 2069730"/>
                  <a:gd name="connsiteX3" fmla="*/ 2046389 w 2196049"/>
                  <a:gd name="connsiteY3" fmla="*/ 2022505 h 2069730"/>
                  <a:gd name="connsiteX0" fmla="*/ 2046389 w 2046389"/>
                  <a:gd name="connsiteY0" fmla="*/ 2022505 h 2069730"/>
                  <a:gd name="connsiteX1" fmla="*/ 2043035 w 2046389"/>
                  <a:gd name="connsiteY1" fmla="*/ 0 h 2069730"/>
                  <a:gd name="connsiteX2" fmla="*/ 0 w 2046389"/>
                  <a:gd name="connsiteY2" fmla="*/ 1370656 h 2069730"/>
                  <a:gd name="connsiteX3" fmla="*/ 2046389 w 2046389"/>
                  <a:gd name="connsiteY3" fmla="*/ 2022505 h 2069730"/>
                  <a:gd name="connsiteX0" fmla="*/ 2046389 w 2046389"/>
                  <a:gd name="connsiteY0" fmla="*/ 2022505 h 2022505"/>
                  <a:gd name="connsiteX1" fmla="*/ 2043035 w 2046389"/>
                  <a:gd name="connsiteY1" fmla="*/ 0 h 2022505"/>
                  <a:gd name="connsiteX2" fmla="*/ 0 w 2046389"/>
                  <a:gd name="connsiteY2" fmla="*/ 1370656 h 2022505"/>
                  <a:gd name="connsiteX3" fmla="*/ 2046389 w 2046389"/>
                  <a:gd name="connsiteY3" fmla="*/ 2022505 h 2022505"/>
                  <a:gd name="connsiteX0" fmla="*/ 2031940 w 2181586"/>
                  <a:gd name="connsiteY0" fmla="*/ 2022505 h 2069730"/>
                  <a:gd name="connsiteX1" fmla="*/ 2028586 w 2181586"/>
                  <a:gd name="connsiteY1" fmla="*/ 0 h 2069730"/>
                  <a:gd name="connsiteX2" fmla="*/ 0 w 2181586"/>
                  <a:gd name="connsiteY2" fmla="*/ 1370656 h 2069730"/>
                  <a:gd name="connsiteX3" fmla="*/ 2031940 w 2181586"/>
                  <a:gd name="connsiteY3" fmla="*/ 2022505 h 2069730"/>
                  <a:gd name="connsiteX0" fmla="*/ 2031940 w 2181587"/>
                  <a:gd name="connsiteY0" fmla="*/ 2022505 h 2022505"/>
                  <a:gd name="connsiteX1" fmla="*/ 2028586 w 2181587"/>
                  <a:gd name="connsiteY1" fmla="*/ 0 h 2022505"/>
                  <a:gd name="connsiteX2" fmla="*/ 0 w 2181587"/>
                  <a:gd name="connsiteY2" fmla="*/ 1370656 h 2022505"/>
                  <a:gd name="connsiteX3" fmla="*/ 2031940 w 2181587"/>
                  <a:gd name="connsiteY3" fmla="*/ 2022505 h 2022505"/>
                  <a:gd name="connsiteX0" fmla="*/ 2031940 w 2184817"/>
                  <a:gd name="connsiteY0" fmla="*/ 2036881 h 2084863"/>
                  <a:gd name="connsiteX1" fmla="*/ 2038219 w 2184817"/>
                  <a:gd name="connsiteY1" fmla="*/ 0 h 2084863"/>
                  <a:gd name="connsiteX2" fmla="*/ 0 w 2184817"/>
                  <a:gd name="connsiteY2" fmla="*/ 1385032 h 2084863"/>
                  <a:gd name="connsiteX3" fmla="*/ 2031940 w 2184817"/>
                  <a:gd name="connsiteY3" fmla="*/ 2036881 h 2084863"/>
                  <a:gd name="connsiteX0" fmla="*/ 2031940 w 2038219"/>
                  <a:gd name="connsiteY0" fmla="*/ 2036881 h 2084864"/>
                  <a:gd name="connsiteX1" fmla="*/ 2038219 w 2038219"/>
                  <a:gd name="connsiteY1" fmla="*/ 0 h 2084864"/>
                  <a:gd name="connsiteX2" fmla="*/ 0 w 2038219"/>
                  <a:gd name="connsiteY2" fmla="*/ 1385032 h 2084864"/>
                  <a:gd name="connsiteX3" fmla="*/ 2031940 w 2038219"/>
                  <a:gd name="connsiteY3" fmla="*/ 2036881 h 2084864"/>
                  <a:gd name="connsiteX0" fmla="*/ 2031940 w 2038219"/>
                  <a:gd name="connsiteY0" fmla="*/ 2036881 h 2036881"/>
                  <a:gd name="connsiteX1" fmla="*/ 2038219 w 2038219"/>
                  <a:gd name="connsiteY1" fmla="*/ 0 h 2036881"/>
                  <a:gd name="connsiteX2" fmla="*/ 0 w 2038219"/>
                  <a:gd name="connsiteY2" fmla="*/ 1385032 h 2036881"/>
                  <a:gd name="connsiteX3" fmla="*/ 2031940 w 2038219"/>
                  <a:gd name="connsiteY3" fmla="*/ 2036881 h 2036881"/>
                  <a:gd name="connsiteX0" fmla="*/ 2042280 w 2195197"/>
                  <a:gd name="connsiteY0" fmla="*/ 2036881 h 2086777"/>
                  <a:gd name="connsiteX1" fmla="*/ 2048559 w 2195197"/>
                  <a:gd name="connsiteY1" fmla="*/ 0 h 2086777"/>
                  <a:gd name="connsiteX2" fmla="*/ 0 w 2195197"/>
                  <a:gd name="connsiteY2" fmla="*/ 1405607 h 2086777"/>
                  <a:gd name="connsiteX3" fmla="*/ 2042280 w 2195197"/>
                  <a:gd name="connsiteY3" fmla="*/ 2036881 h 2086777"/>
                  <a:gd name="connsiteX0" fmla="*/ 2042280 w 2195197"/>
                  <a:gd name="connsiteY0" fmla="*/ 2036881 h 2036881"/>
                  <a:gd name="connsiteX1" fmla="*/ 2048559 w 2195197"/>
                  <a:gd name="connsiteY1" fmla="*/ 0 h 2036881"/>
                  <a:gd name="connsiteX2" fmla="*/ 0 w 2195197"/>
                  <a:gd name="connsiteY2" fmla="*/ 1405607 h 2036881"/>
                  <a:gd name="connsiteX3" fmla="*/ 2042280 w 2195197"/>
                  <a:gd name="connsiteY3" fmla="*/ 2036881 h 2036881"/>
                  <a:gd name="connsiteX0" fmla="*/ 2042280 w 2048559"/>
                  <a:gd name="connsiteY0" fmla="*/ 2036881 h 2036881"/>
                  <a:gd name="connsiteX1" fmla="*/ 2048559 w 2048559"/>
                  <a:gd name="connsiteY1" fmla="*/ 0 h 2036881"/>
                  <a:gd name="connsiteX2" fmla="*/ 0 w 2048559"/>
                  <a:gd name="connsiteY2" fmla="*/ 1405607 h 2036881"/>
                  <a:gd name="connsiteX3" fmla="*/ 2042280 w 2048559"/>
                  <a:gd name="connsiteY3" fmla="*/ 2036881 h 2036881"/>
                  <a:gd name="connsiteX0" fmla="*/ 2042280 w 2195197"/>
                  <a:gd name="connsiteY0" fmla="*/ 2062600 h 2113884"/>
                  <a:gd name="connsiteX1" fmla="*/ 2048559 w 2195197"/>
                  <a:gd name="connsiteY1" fmla="*/ 0 h 2113884"/>
                  <a:gd name="connsiteX2" fmla="*/ 0 w 2195197"/>
                  <a:gd name="connsiteY2" fmla="*/ 1431326 h 2113884"/>
                  <a:gd name="connsiteX3" fmla="*/ 2042280 w 2195197"/>
                  <a:gd name="connsiteY3" fmla="*/ 2062600 h 2113884"/>
                  <a:gd name="connsiteX0" fmla="*/ 2042280 w 2191754"/>
                  <a:gd name="connsiteY0" fmla="*/ 2134612 h 2189824"/>
                  <a:gd name="connsiteX1" fmla="*/ 2038218 w 2191754"/>
                  <a:gd name="connsiteY1" fmla="*/ 0 h 2189824"/>
                  <a:gd name="connsiteX2" fmla="*/ 0 w 2191754"/>
                  <a:gd name="connsiteY2" fmla="*/ 1503338 h 2189824"/>
                  <a:gd name="connsiteX3" fmla="*/ 2042280 w 2191754"/>
                  <a:gd name="connsiteY3" fmla="*/ 2134612 h 2189824"/>
                  <a:gd name="connsiteX0" fmla="*/ 2042280 w 2191754"/>
                  <a:gd name="connsiteY0" fmla="*/ 2114037 h 2168120"/>
                  <a:gd name="connsiteX1" fmla="*/ 2038218 w 2191754"/>
                  <a:gd name="connsiteY1" fmla="*/ 0 h 2168120"/>
                  <a:gd name="connsiteX2" fmla="*/ 0 w 2191754"/>
                  <a:gd name="connsiteY2" fmla="*/ 1482763 h 2168120"/>
                  <a:gd name="connsiteX3" fmla="*/ 2042280 w 2191754"/>
                  <a:gd name="connsiteY3" fmla="*/ 2114037 h 2168120"/>
                  <a:gd name="connsiteX0" fmla="*/ 2042280 w 2042280"/>
                  <a:gd name="connsiteY0" fmla="*/ 2114037 h 2168120"/>
                  <a:gd name="connsiteX1" fmla="*/ 2038218 w 2042280"/>
                  <a:gd name="connsiteY1" fmla="*/ 0 h 2168120"/>
                  <a:gd name="connsiteX2" fmla="*/ 0 w 2042280"/>
                  <a:gd name="connsiteY2" fmla="*/ 1482763 h 2168120"/>
                  <a:gd name="connsiteX3" fmla="*/ 2042280 w 2042280"/>
                  <a:gd name="connsiteY3" fmla="*/ 2114037 h 2168120"/>
                  <a:gd name="connsiteX0" fmla="*/ 2042280 w 2042280"/>
                  <a:gd name="connsiteY0" fmla="*/ 2114037 h 2114037"/>
                  <a:gd name="connsiteX1" fmla="*/ 2038218 w 2042280"/>
                  <a:gd name="connsiteY1" fmla="*/ 0 h 2114037"/>
                  <a:gd name="connsiteX2" fmla="*/ 0 w 2042280"/>
                  <a:gd name="connsiteY2" fmla="*/ 1482763 h 2114037"/>
                  <a:gd name="connsiteX3" fmla="*/ 2042280 w 2042280"/>
                  <a:gd name="connsiteY3" fmla="*/ 2114037 h 2114037"/>
                  <a:gd name="connsiteX0" fmla="*/ 2037110 w 2186957"/>
                  <a:gd name="connsiteY0" fmla="*/ 2114037 h 2166629"/>
                  <a:gd name="connsiteX1" fmla="*/ 2033048 w 2186957"/>
                  <a:gd name="connsiteY1" fmla="*/ 0 h 2166629"/>
                  <a:gd name="connsiteX2" fmla="*/ 0 w 2186957"/>
                  <a:gd name="connsiteY2" fmla="*/ 1467331 h 2166629"/>
                  <a:gd name="connsiteX3" fmla="*/ 2037110 w 2186957"/>
                  <a:gd name="connsiteY3" fmla="*/ 2114037 h 2166629"/>
                  <a:gd name="connsiteX0" fmla="*/ 2037110 w 2186957"/>
                  <a:gd name="connsiteY0" fmla="*/ 2114037 h 2114037"/>
                  <a:gd name="connsiteX1" fmla="*/ 2033048 w 2186957"/>
                  <a:gd name="connsiteY1" fmla="*/ 0 h 2114037"/>
                  <a:gd name="connsiteX2" fmla="*/ 0 w 2186957"/>
                  <a:gd name="connsiteY2" fmla="*/ 1467331 h 2114037"/>
                  <a:gd name="connsiteX3" fmla="*/ 2037110 w 2186957"/>
                  <a:gd name="connsiteY3" fmla="*/ 2114037 h 2114037"/>
                  <a:gd name="connsiteX0" fmla="*/ 2037110 w 2192192"/>
                  <a:gd name="connsiteY0" fmla="*/ 2119181 h 2172051"/>
                  <a:gd name="connsiteX1" fmla="*/ 2048558 w 2192192"/>
                  <a:gd name="connsiteY1" fmla="*/ 0 h 2172051"/>
                  <a:gd name="connsiteX2" fmla="*/ 0 w 2192192"/>
                  <a:gd name="connsiteY2" fmla="*/ 1472475 h 2172051"/>
                  <a:gd name="connsiteX3" fmla="*/ 2037110 w 2192192"/>
                  <a:gd name="connsiteY3" fmla="*/ 2119181 h 2172051"/>
                  <a:gd name="connsiteX0" fmla="*/ 2037110 w 2048558"/>
                  <a:gd name="connsiteY0" fmla="*/ 2119181 h 2172051"/>
                  <a:gd name="connsiteX1" fmla="*/ 2048558 w 2048558"/>
                  <a:gd name="connsiteY1" fmla="*/ 0 h 2172051"/>
                  <a:gd name="connsiteX2" fmla="*/ 0 w 2048558"/>
                  <a:gd name="connsiteY2" fmla="*/ 1472475 h 2172051"/>
                  <a:gd name="connsiteX3" fmla="*/ 2037110 w 2048558"/>
                  <a:gd name="connsiteY3" fmla="*/ 2119181 h 2172051"/>
                  <a:gd name="connsiteX0" fmla="*/ 2037110 w 2048558"/>
                  <a:gd name="connsiteY0" fmla="*/ 2119181 h 2119181"/>
                  <a:gd name="connsiteX1" fmla="*/ 2048558 w 2048558"/>
                  <a:gd name="connsiteY1" fmla="*/ 0 h 2119181"/>
                  <a:gd name="connsiteX2" fmla="*/ 0 w 2048558"/>
                  <a:gd name="connsiteY2" fmla="*/ 1472475 h 2119181"/>
                  <a:gd name="connsiteX3" fmla="*/ 2037110 w 2048558"/>
                  <a:gd name="connsiteY3" fmla="*/ 2119181 h 2119181"/>
                  <a:gd name="connsiteX0" fmla="*/ 2037110 w 2189709"/>
                  <a:gd name="connsiteY0" fmla="*/ 2104497 h 2156573"/>
                  <a:gd name="connsiteX1" fmla="*/ 2043637 w 2189709"/>
                  <a:gd name="connsiteY1" fmla="*/ 0 h 2156573"/>
                  <a:gd name="connsiteX2" fmla="*/ 0 w 2189709"/>
                  <a:gd name="connsiteY2" fmla="*/ 1457791 h 2156573"/>
                  <a:gd name="connsiteX3" fmla="*/ 2037110 w 2189709"/>
                  <a:gd name="connsiteY3" fmla="*/ 2104497 h 2156573"/>
                  <a:gd name="connsiteX0" fmla="*/ 2037110 w 2043637"/>
                  <a:gd name="connsiteY0" fmla="*/ 2104497 h 2156573"/>
                  <a:gd name="connsiteX1" fmla="*/ 2043637 w 2043637"/>
                  <a:gd name="connsiteY1" fmla="*/ 0 h 2156573"/>
                  <a:gd name="connsiteX2" fmla="*/ 0 w 2043637"/>
                  <a:gd name="connsiteY2" fmla="*/ 1457791 h 2156573"/>
                  <a:gd name="connsiteX3" fmla="*/ 2037110 w 2043637"/>
                  <a:gd name="connsiteY3" fmla="*/ 2104497 h 2156573"/>
                  <a:gd name="connsiteX0" fmla="*/ 2037110 w 2043637"/>
                  <a:gd name="connsiteY0" fmla="*/ 2104497 h 2104497"/>
                  <a:gd name="connsiteX1" fmla="*/ 2043637 w 2043637"/>
                  <a:gd name="connsiteY1" fmla="*/ 0 h 2104497"/>
                  <a:gd name="connsiteX2" fmla="*/ 0 w 2043637"/>
                  <a:gd name="connsiteY2" fmla="*/ 1457791 h 2104497"/>
                  <a:gd name="connsiteX3" fmla="*/ 2037110 w 2043637"/>
                  <a:gd name="connsiteY3" fmla="*/ 2104497 h 2104497"/>
                  <a:gd name="connsiteX0" fmla="*/ 2047475 w 2047846"/>
                  <a:gd name="connsiteY0" fmla="*/ 1945040 h 1945040"/>
                  <a:gd name="connsiteX1" fmla="*/ 2043637 w 2047846"/>
                  <a:gd name="connsiteY1" fmla="*/ 0 h 1945040"/>
                  <a:gd name="connsiteX2" fmla="*/ 0 w 2047846"/>
                  <a:gd name="connsiteY2" fmla="*/ 1457791 h 1945040"/>
                  <a:gd name="connsiteX3" fmla="*/ 2047475 w 2047846"/>
                  <a:gd name="connsiteY3" fmla="*/ 1945040 h 1945040"/>
                  <a:gd name="connsiteX0" fmla="*/ 2078569 w 2230786"/>
                  <a:gd name="connsiteY0" fmla="*/ 1945040 h 2008829"/>
                  <a:gd name="connsiteX1" fmla="*/ 2074731 w 2230786"/>
                  <a:gd name="connsiteY1" fmla="*/ 0 h 2008829"/>
                  <a:gd name="connsiteX2" fmla="*/ 0 w 2230786"/>
                  <a:gd name="connsiteY2" fmla="*/ 1493798 h 2008829"/>
                  <a:gd name="connsiteX3" fmla="*/ 2078569 w 2230786"/>
                  <a:gd name="connsiteY3" fmla="*/ 1945040 h 2008829"/>
                  <a:gd name="connsiteX0" fmla="*/ 2078569 w 2230786"/>
                  <a:gd name="connsiteY0" fmla="*/ 1945040 h 1945040"/>
                  <a:gd name="connsiteX1" fmla="*/ 2074731 w 2230786"/>
                  <a:gd name="connsiteY1" fmla="*/ 0 h 1945040"/>
                  <a:gd name="connsiteX2" fmla="*/ 0 w 2230786"/>
                  <a:gd name="connsiteY2" fmla="*/ 1493798 h 1945040"/>
                  <a:gd name="connsiteX3" fmla="*/ 2078569 w 2230786"/>
                  <a:gd name="connsiteY3" fmla="*/ 1945040 h 1945040"/>
                  <a:gd name="connsiteX0" fmla="*/ 2078569 w 2078569"/>
                  <a:gd name="connsiteY0" fmla="*/ 1945040 h 1945040"/>
                  <a:gd name="connsiteX1" fmla="*/ 2074731 w 2078569"/>
                  <a:gd name="connsiteY1" fmla="*/ 0 h 1945040"/>
                  <a:gd name="connsiteX2" fmla="*/ 0 w 2078569"/>
                  <a:gd name="connsiteY2" fmla="*/ 1493798 h 1945040"/>
                  <a:gd name="connsiteX3" fmla="*/ 2078569 w 2078569"/>
                  <a:gd name="connsiteY3" fmla="*/ 1945040 h 1945040"/>
                  <a:gd name="connsiteX0" fmla="*/ 2063022 w 2214846"/>
                  <a:gd name="connsiteY0" fmla="*/ 1945040 h 2007006"/>
                  <a:gd name="connsiteX1" fmla="*/ 2059184 w 2214846"/>
                  <a:gd name="connsiteY1" fmla="*/ 0 h 2007006"/>
                  <a:gd name="connsiteX2" fmla="*/ 0 w 2214846"/>
                  <a:gd name="connsiteY2" fmla="*/ 1478367 h 2007006"/>
                  <a:gd name="connsiteX3" fmla="*/ 2063022 w 2214846"/>
                  <a:gd name="connsiteY3" fmla="*/ 1945040 h 2007006"/>
                  <a:gd name="connsiteX0" fmla="*/ 2063022 w 2214846"/>
                  <a:gd name="connsiteY0" fmla="*/ 1945040 h 1945040"/>
                  <a:gd name="connsiteX1" fmla="*/ 2059184 w 2214846"/>
                  <a:gd name="connsiteY1" fmla="*/ 0 h 1945040"/>
                  <a:gd name="connsiteX2" fmla="*/ 0 w 2214846"/>
                  <a:gd name="connsiteY2" fmla="*/ 1478367 h 1945040"/>
                  <a:gd name="connsiteX3" fmla="*/ 2063022 w 2214846"/>
                  <a:gd name="connsiteY3" fmla="*/ 1945040 h 1945040"/>
                  <a:gd name="connsiteX0" fmla="*/ 2063022 w 2063022"/>
                  <a:gd name="connsiteY0" fmla="*/ 1945040 h 1945040"/>
                  <a:gd name="connsiteX1" fmla="*/ 2059184 w 2063022"/>
                  <a:gd name="connsiteY1" fmla="*/ 0 h 1945040"/>
                  <a:gd name="connsiteX2" fmla="*/ 0 w 2063022"/>
                  <a:gd name="connsiteY2" fmla="*/ 1478367 h 1945040"/>
                  <a:gd name="connsiteX3" fmla="*/ 2063022 w 2063022"/>
                  <a:gd name="connsiteY3" fmla="*/ 1945040 h 1945040"/>
                  <a:gd name="connsiteX0" fmla="*/ 2057840 w 2209280"/>
                  <a:gd name="connsiteY0" fmla="*/ 1945040 h 2008216"/>
                  <a:gd name="connsiteX1" fmla="*/ 2054002 w 2209280"/>
                  <a:gd name="connsiteY1" fmla="*/ 0 h 2008216"/>
                  <a:gd name="connsiteX2" fmla="*/ 0 w 2209280"/>
                  <a:gd name="connsiteY2" fmla="*/ 1488654 h 2008216"/>
                  <a:gd name="connsiteX3" fmla="*/ 2057840 w 2209280"/>
                  <a:gd name="connsiteY3" fmla="*/ 1945040 h 2008216"/>
                  <a:gd name="connsiteX0" fmla="*/ 2057840 w 2209281"/>
                  <a:gd name="connsiteY0" fmla="*/ 1909035 h 1975410"/>
                  <a:gd name="connsiteX1" fmla="*/ 2054002 w 2209281"/>
                  <a:gd name="connsiteY1" fmla="*/ 0 h 1975410"/>
                  <a:gd name="connsiteX2" fmla="*/ 0 w 2209281"/>
                  <a:gd name="connsiteY2" fmla="*/ 1488654 h 1975410"/>
                  <a:gd name="connsiteX3" fmla="*/ 2057840 w 2209281"/>
                  <a:gd name="connsiteY3" fmla="*/ 1909035 h 1975410"/>
                  <a:gd name="connsiteX0" fmla="*/ 2057840 w 2209281"/>
                  <a:gd name="connsiteY0" fmla="*/ 1909035 h 1975410"/>
                  <a:gd name="connsiteX1" fmla="*/ 2054002 w 2209281"/>
                  <a:gd name="connsiteY1" fmla="*/ 0 h 1975410"/>
                  <a:gd name="connsiteX2" fmla="*/ 0 w 2209281"/>
                  <a:gd name="connsiteY2" fmla="*/ 1488654 h 1975410"/>
                  <a:gd name="connsiteX3" fmla="*/ 2057840 w 2209281"/>
                  <a:gd name="connsiteY3" fmla="*/ 1909035 h 1975410"/>
                  <a:gd name="connsiteX0" fmla="*/ 2057840 w 2209281"/>
                  <a:gd name="connsiteY0" fmla="*/ 1909035 h 1909035"/>
                  <a:gd name="connsiteX1" fmla="*/ 2054002 w 2209281"/>
                  <a:gd name="connsiteY1" fmla="*/ 0 h 1909035"/>
                  <a:gd name="connsiteX2" fmla="*/ 0 w 2209281"/>
                  <a:gd name="connsiteY2" fmla="*/ 1488654 h 1909035"/>
                  <a:gd name="connsiteX3" fmla="*/ 2057840 w 2209281"/>
                  <a:gd name="connsiteY3" fmla="*/ 1909035 h 1909035"/>
                  <a:gd name="connsiteX0" fmla="*/ 2057840 w 2057840"/>
                  <a:gd name="connsiteY0" fmla="*/ 1909035 h 1909035"/>
                  <a:gd name="connsiteX1" fmla="*/ 2054002 w 2057840"/>
                  <a:gd name="connsiteY1" fmla="*/ 0 h 1909035"/>
                  <a:gd name="connsiteX2" fmla="*/ 0 w 2057840"/>
                  <a:gd name="connsiteY2" fmla="*/ 1488654 h 1909035"/>
                  <a:gd name="connsiteX3" fmla="*/ 2057840 w 2057840"/>
                  <a:gd name="connsiteY3" fmla="*/ 1909035 h 1909035"/>
                  <a:gd name="connsiteX0" fmla="*/ 2057840 w 2209281"/>
                  <a:gd name="connsiteY0" fmla="*/ 1798677 h 1857297"/>
                  <a:gd name="connsiteX1" fmla="*/ 2054002 w 2209281"/>
                  <a:gd name="connsiteY1" fmla="*/ 0 h 1857297"/>
                  <a:gd name="connsiteX2" fmla="*/ 0 w 2209281"/>
                  <a:gd name="connsiteY2" fmla="*/ 1378296 h 1857297"/>
                  <a:gd name="connsiteX3" fmla="*/ 2057840 w 2209281"/>
                  <a:gd name="connsiteY3" fmla="*/ 1798677 h 1857297"/>
                  <a:gd name="connsiteX0" fmla="*/ 2057840 w 2057840"/>
                  <a:gd name="connsiteY0" fmla="*/ 1798677 h 1857297"/>
                  <a:gd name="connsiteX1" fmla="*/ 2054002 w 2057840"/>
                  <a:gd name="connsiteY1" fmla="*/ 0 h 1857297"/>
                  <a:gd name="connsiteX2" fmla="*/ 0 w 2057840"/>
                  <a:gd name="connsiteY2" fmla="*/ 1378296 h 1857297"/>
                  <a:gd name="connsiteX3" fmla="*/ 2057840 w 2057840"/>
                  <a:gd name="connsiteY3" fmla="*/ 1798677 h 1857297"/>
                  <a:gd name="connsiteX0" fmla="*/ 2057840 w 2057840"/>
                  <a:gd name="connsiteY0" fmla="*/ 1798677 h 1798677"/>
                  <a:gd name="connsiteX1" fmla="*/ 2054002 w 2057840"/>
                  <a:gd name="connsiteY1" fmla="*/ 0 h 1798677"/>
                  <a:gd name="connsiteX2" fmla="*/ 0 w 2057840"/>
                  <a:gd name="connsiteY2" fmla="*/ 1378296 h 1798677"/>
                  <a:gd name="connsiteX3" fmla="*/ 2057840 w 2057840"/>
                  <a:gd name="connsiteY3" fmla="*/ 1798677 h 1798677"/>
                  <a:gd name="connsiteX0" fmla="*/ 2057840 w 2057840"/>
                  <a:gd name="connsiteY0" fmla="*/ 1789193 h 1789193"/>
                  <a:gd name="connsiteX1" fmla="*/ 2057187 w 2057840"/>
                  <a:gd name="connsiteY1" fmla="*/ 0 h 1789193"/>
                  <a:gd name="connsiteX2" fmla="*/ 0 w 2057840"/>
                  <a:gd name="connsiteY2" fmla="*/ 1368812 h 1789193"/>
                  <a:gd name="connsiteX3" fmla="*/ 2057840 w 2057840"/>
                  <a:gd name="connsiteY3" fmla="*/ 1789193 h 1789193"/>
                  <a:gd name="connsiteX0" fmla="*/ 2061025 w 2061025"/>
                  <a:gd name="connsiteY0" fmla="*/ 1792354 h 1792354"/>
                  <a:gd name="connsiteX1" fmla="*/ 2057187 w 2061025"/>
                  <a:gd name="connsiteY1" fmla="*/ 0 h 1792354"/>
                  <a:gd name="connsiteX2" fmla="*/ 0 w 2061025"/>
                  <a:gd name="connsiteY2" fmla="*/ 1368812 h 1792354"/>
                  <a:gd name="connsiteX3" fmla="*/ 2061025 w 2061025"/>
                  <a:gd name="connsiteY3" fmla="*/ 1792354 h 1792354"/>
                  <a:gd name="connsiteX0" fmla="*/ 2061025 w 2073191"/>
                  <a:gd name="connsiteY0" fmla="*/ 1817644 h 1817644"/>
                  <a:gd name="connsiteX1" fmla="*/ 2073112 w 2073191"/>
                  <a:gd name="connsiteY1" fmla="*/ 0 h 1817644"/>
                  <a:gd name="connsiteX2" fmla="*/ 0 w 2073191"/>
                  <a:gd name="connsiteY2" fmla="*/ 1394102 h 1817644"/>
                  <a:gd name="connsiteX3" fmla="*/ 2061025 w 2073191"/>
                  <a:gd name="connsiteY3" fmla="*/ 1817644 h 1817644"/>
                  <a:gd name="connsiteX0" fmla="*/ 2067396 w 2073246"/>
                  <a:gd name="connsiteY0" fmla="*/ 1827128 h 1827128"/>
                  <a:gd name="connsiteX1" fmla="*/ 2073112 w 2073246"/>
                  <a:gd name="connsiteY1" fmla="*/ 0 h 1827128"/>
                  <a:gd name="connsiteX2" fmla="*/ 0 w 2073246"/>
                  <a:gd name="connsiteY2" fmla="*/ 1394102 h 1827128"/>
                  <a:gd name="connsiteX3" fmla="*/ 2067396 w 2073246"/>
                  <a:gd name="connsiteY3" fmla="*/ 1827128 h 182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3246" h="1827128">
                    <a:moveTo>
                      <a:pt x="2067396" y="1827128"/>
                    </a:moveTo>
                    <a:cubicBezTo>
                      <a:pt x="2066117" y="1227569"/>
                      <a:pt x="2074391" y="599559"/>
                      <a:pt x="2073112" y="0"/>
                    </a:cubicBezTo>
                    <a:lnTo>
                      <a:pt x="0" y="1394102"/>
                    </a:lnTo>
                    <a:lnTo>
                      <a:pt x="2067396" y="1827128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044C72"/>
                  </a:gs>
                  <a:gs pos="73000">
                    <a:srgbClr val="054463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2B9BDA1C-F084-4642-9AD6-1DD3D1AEEFEB}"/>
                  </a:ext>
                </a:extLst>
              </p:cNvPr>
              <p:cNvSpPr/>
              <p:nvPr userDrawn="1"/>
            </p:nvSpPr>
            <p:spPr>
              <a:xfrm>
                <a:off x="11302145" y="5603133"/>
                <a:ext cx="913472" cy="128123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2000309"/>
                  <a:gd name="connsiteY0" fmla="*/ 3005241 h 3005241"/>
                  <a:gd name="connsiteX1" fmla="*/ 1861926 w 2000309"/>
                  <a:gd name="connsiteY1" fmla="*/ 1 h 3005241"/>
                  <a:gd name="connsiteX2" fmla="*/ 1863711 w 2000309"/>
                  <a:gd name="connsiteY2" fmla="*/ 2995436 h 3005241"/>
                  <a:gd name="connsiteX3" fmla="*/ 0 w 2000309"/>
                  <a:gd name="connsiteY3" fmla="*/ 3005241 h 3005241"/>
                  <a:gd name="connsiteX0" fmla="*/ 0 w 1017410"/>
                  <a:gd name="connsiteY0" fmla="*/ 2985009 h 2995436"/>
                  <a:gd name="connsiteX1" fmla="*/ 946812 w 1017410"/>
                  <a:gd name="connsiteY1" fmla="*/ 1 h 2995436"/>
                  <a:gd name="connsiteX2" fmla="*/ 948597 w 1017410"/>
                  <a:gd name="connsiteY2" fmla="*/ 2995436 h 2995436"/>
                  <a:gd name="connsiteX3" fmla="*/ 0 w 1017410"/>
                  <a:gd name="connsiteY3" fmla="*/ 2985009 h 2995436"/>
                  <a:gd name="connsiteX0" fmla="*/ 0 w 1065356"/>
                  <a:gd name="connsiteY0" fmla="*/ 1275398 h 1285825"/>
                  <a:gd name="connsiteX1" fmla="*/ 1007820 w 1065356"/>
                  <a:gd name="connsiteY1" fmla="*/ 9 h 1285825"/>
                  <a:gd name="connsiteX2" fmla="*/ 948597 w 1065356"/>
                  <a:gd name="connsiteY2" fmla="*/ 1285825 h 1285825"/>
                  <a:gd name="connsiteX3" fmla="*/ 0 w 1065356"/>
                  <a:gd name="connsiteY3" fmla="*/ 1275398 h 1285825"/>
                  <a:gd name="connsiteX0" fmla="*/ 0 w 982871"/>
                  <a:gd name="connsiteY0" fmla="*/ 1275398 h 1285825"/>
                  <a:gd name="connsiteX1" fmla="*/ 895973 w 982871"/>
                  <a:gd name="connsiteY1" fmla="*/ 9 h 1285825"/>
                  <a:gd name="connsiteX2" fmla="*/ 948597 w 982871"/>
                  <a:gd name="connsiteY2" fmla="*/ 1285825 h 1285825"/>
                  <a:gd name="connsiteX3" fmla="*/ 0 w 982871"/>
                  <a:gd name="connsiteY3" fmla="*/ 1275398 h 1285825"/>
                  <a:gd name="connsiteX0" fmla="*/ 0 w 982871"/>
                  <a:gd name="connsiteY0" fmla="*/ 1275389 h 1285816"/>
                  <a:gd name="connsiteX1" fmla="*/ 895973 w 982871"/>
                  <a:gd name="connsiteY1" fmla="*/ 0 h 1285816"/>
                  <a:gd name="connsiteX2" fmla="*/ 948597 w 982871"/>
                  <a:gd name="connsiteY2" fmla="*/ 1285816 h 1285816"/>
                  <a:gd name="connsiteX3" fmla="*/ 0 w 982871"/>
                  <a:gd name="connsiteY3" fmla="*/ 1275389 h 1285816"/>
                  <a:gd name="connsiteX0" fmla="*/ 0 w 948597"/>
                  <a:gd name="connsiteY0" fmla="*/ 1275389 h 1285816"/>
                  <a:gd name="connsiteX1" fmla="*/ 895973 w 948597"/>
                  <a:gd name="connsiteY1" fmla="*/ 0 h 1285816"/>
                  <a:gd name="connsiteX2" fmla="*/ 948597 w 948597"/>
                  <a:gd name="connsiteY2" fmla="*/ 1285816 h 1285816"/>
                  <a:gd name="connsiteX3" fmla="*/ 0 w 948597"/>
                  <a:gd name="connsiteY3" fmla="*/ 1275389 h 1285816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807317"/>
                  <a:gd name="connsiteY0" fmla="*/ 1255167 h 1275710"/>
                  <a:gd name="connsiteX1" fmla="*/ 753622 w 807317"/>
                  <a:gd name="connsiteY1" fmla="*/ 10 h 1275710"/>
                  <a:gd name="connsiteX2" fmla="*/ 745238 w 807317"/>
                  <a:gd name="connsiteY2" fmla="*/ 1275710 h 1275710"/>
                  <a:gd name="connsiteX3" fmla="*/ 0 w 807317"/>
                  <a:gd name="connsiteY3" fmla="*/ 1255167 h 1275710"/>
                  <a:gd name="connsiteX0" fmla="*/ 0 w 753622"/>
                  <a:gd name="connsiteY0" fmla="*/ 1255167 h 1275710"/>
                  <a:gd name="connsiteX1" fmla="*/ 753622 w 753622"/>
                  <a:gd name="connsiteY1" fmla="*/ 10 h 1275710"/>
                  <a:gd name="connsiteX2" fmla="*/ 745238 w 753622"/>
                  <a:gd name="connsiteY2" fmla="*/ 1275710 h 1275710"/>
                  <a:gd name="connsiteX3" fmla="*/ 0 w 753622"/>
                  <a:gd name="connsiteY3" fmla="*/ 1255167 h 1275710"/>
                  <a:gd name="connsiteX0" fmla="*/ 0 w 753622"/>
                  <a:gd name="connsiteY0" fmla="*/ 1255157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55157 h 1275700"/>
                  <a:gd name="connsiteX0" fmla="*/ 0 w 807317"/>
                  <a:gd name="connsiteY0" fmla="*/ 1265275 h 1275702"/>
                  <a:gd name="connsiteX1" fmla="*/ 753622 w 807317"/>
                  <a:gd name="connsiteY1" fmla="*/ 2 h 1275702"/>
                  <a:gd name="connsiteX2" fmla="*/ 745238 w 807317"/>
                  <a:gd name="connsiteY2" fmla="*/ 1275702 h 1275702"/>
                  <a:gd name="connsiteX3" fmla="*/ 0 w 807317"/>
                  <a:gd name="connsiteY3" fmla="*/ 1265275 h 1275702"/>
                  <a:gd name="connsiteX0" fmla="*/ 0 w 753622"/>
                  <a:gd name="connsiteY0" fmla="*/ 1265275 h 1275702"/>
                  <a:gd name="connsiteX1" fmla="*/ 753622 w 753622"/>
                  <a:gd name="connsiteY1" fmla="*/ 2 h 1275702"/>
                  <a:gd name="connsiteX2" fmla="*/ 745238 w 753622"/>
                  <a:gd name="connsiteY2" fmla="*/ 1275702 h 1275702"/>
                  <a:gd name="connsiteX3" fmla="*/ 0 w 753622"/>
                  <a:gd name="connsiteY3" fmla="*/ 1265275 h 1275702"/>
                  <a:gd name="connsiteX0" fmla="*/ 0 w 753622"/>
                  <a:gd name="connsiteY0" fmla="*/ 1265273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65273 h 1275700"/>
                  <a:gd name="connsiteX0" fmla="*/ 0 w 971126"/>
                  <a:gd name="connsiteY0" fmla="*/ 1265275 h 1275702"/>
                  <a:gd name="connsiteX1" fmla="*/ 906141 w 971126"/>
                  <a:gd name="connsiteY1" fmla="*/ 2 h 1275702"/>
                  <a:gd name="connsiteX2" fmla="*/ 897757 w 971126"/>
                  <a:gd name="connsiteY2" fmla="*/ 1275702 h 1275702"/>
                  <a:gd name="connsiteX3" fmla="*/ 0 w 971126"/>
                  <a:gd name="connsiteY3" fmla="*/ 1265275 h 1275702"/>
                  <a:gd name="connsiteX0" fmla="*/ 0 w 906141"/>
                  <a:gd name="connsiteY0" fmla="*/ 1265275 h 1275702"/>
                  <a:gd name="connsiteX1" fmla="*/ 906141 w 906141"/>
                  <a:gd name="connsiteY1" fmla="*/ 2 h 1275702"/>
                  <a:gd name="connsiteX2" fmla="*/ 897757 w 906141"/>
                  <a:gd name="connsiteY2" fmla="*/ 1275702 h 1275702"/>
                  <a:gd name="connsiteX3" fmla="*/ 0 w 906141"/>
                  <a:gd name="connsiteY3" fmla="*/ 1265275 h 1275702"/>
                  <a:gd name="connsiteX0" fmla="*/ 0 w 906141"/>
                  <a:gd name="connsiteY0" fmla="*/ 1265273 h 1275700"/>
                  <a:gd name="connsiteX1" fmla="*/ 906141 w 906141"/>
                  <a:gd name="connsiteY1" fmla="*/ 0 h 1275700"/>
                  <a:gd name="connsiteX2" fmla="*/ 897757 w 906141"/>
                  <a:gd name="connsiteY2" fmla="*/ 1275700 h 1275700"/>
                  <a:gd name="connsiteX3" fmla="*/ 0 w 906141"/>
                  <a:gd name="connsiteY3" fmla="*/ 1265273 h 1275700"/>
                  <a:gd name="connsiteX0" fmla="*/ 0 w 910998"/>
                  <a:gd name="connsiteY0" fmla="*/ 1265273 h 1275700"/>
                  <a:gd name="connsiteX1" fmla="*/ 906141 w 910998"/>
                  <a:gd name="connsiteY1" fmla="*/ 0 h 1275700"/>
                  <a:gd name="connsiteX2" fmla="*/ 910498 w 910998"/>
                  <a:gd name="connsiteY2" fmla="*/ 1275700 h 1275700"/>
                  <a:gd name="connsiteX3" fmla="*/ 0 w 910998"/>
                  <a:gd name="connsiteY3" fmla="*/ 1265273 h 1275700"/>
                  <a:gd name="connsiteX0" fmla="*/ 0 w 914183"/>
                  <a:gd name="connsiteY0" fmla="*/ 1274757 h 1275700"/>
                  <a:gd name="connsiteX1" fmla="*/ 909326 w 914183"/>
                  <a:gd name="connsiteY1" fmla="*/ 0 h 1275700"/>
                  <a:gd name="connsiteX2" fmla="*/ 913683 w 914183"/>
                  <a:gd name="connsiteY2" fmla="*/ 1275700 h 1275700"/>
                  <a:gd name="connsiteX3" fmla="*/ 0 w 914183"/>
                  <a:gd name="connsiteY3" fmla="*/ 1274757 h 127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183" h="1275700">
                    <a:moveTo>
                      <a:pt x="0" y="1274757"/>
                    </a:moveTo>
                    <a:lnTo>
                      <a:pt x="909326" y="0"/>
                    </a:lnTo>
                    <a:cubicBezTo>
                      <a:pt x="906531" y="425233"/>
                      <a:pt x="916478" y="850467"/>
                      <a:pt x="913683" y="1275700"/>
                    </a:cubicBezTo>
                    <a:lnTo>
                      <a:pt x="0" y="1274757"/>
                    </a:lnTo>
                    <a:close/>
                  </a:path>
                </a:pathLst>
              </a:custGeom>
              <a:gradFill flip="none" rotWithShape="1">
                <a:gsLst>
                  <a:gs pos="28000">
                    <a:srgbClr val="034F7A"/>
                  </a:gs>
                  <a:gs pos="76000">
                    <a:srgbClr val="04476A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784FBA7D-30B6-1C4F-8935-C8CF8512756C}"/>
                </a:ext>
              </a:extLst>
            </p:cNvPr>
            <p:cNvSpPr/>
            <p:nvPr userDrawn="1"/>
          </p:nvSpPr>
          <p:spPr>
            <a:xfrm>
              <a:off x="-6646" y="4176034"/>
              <a:ext cx="1790990" cy="120740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2004192"/>
                <a:gd name="connsiteX1" fmla="*/ 177 w 4415408"/>
                <a:gd name="connsiteY1" fmla="*/ 0 h 2004192"/>
                <a:gd name="connsiteX2" fmla="*/ 5472 w 4415408"/>
                <a:gd name="connsiteY2" fmla="*/ 1533508 h 2004192"/>
                <a:gd name="connsiteX3" fmla="*/ 4415408 w 4415408"/>
                <a:gd name="connsiteY3" fmla="*/ 1934828 h 2004192"/>
                <a:gd name="connsiteX0" fmla="*/ 1790233 w 1790234"/>
                <a:gd name="connsiteY0" fmla="*/ 743889 h 1551033"/>
                <a:gd name="connsiteX1" fmla="*/ 177 w 1790234"/>
                <a:gd name="connsiteY1" fmla="*/ 0 h 1551033"/>
                <a:gd name="connsiteX2" fmla="*/ 5472 w 1790234"/>
                <a:gd name="connsiteY2" fmla="*/ 1533508 h 1551033"/>
                <a:gd name="connsiteX3" fmla="*/ 1790233 w 1790234"/>
                <a:gd name="connsiteY3" fmla="*/ 743889 h 1551033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2"/>
                <a:gd name="connsiteY0" fmla="*/ 826657 h 1533508"/>
                <a:gd name="connsiteX1" fmla="*/ 177 w 1813342"/>
                <a:gd name="connsiteY1" fmla="*/ 0 h 1533508"/>
                <a:gd name="connsiteX2" fmla="*/ 5472 w 1813342"/>
                <a:gd name="connsiteY2" fmla="*/ 1533508 h 1533508"/>
                <a:gd name="connsiteX3" fmla="*/ 1813342 w 1813342"/>
                <a:gd name="connsiteY3" fmla="*/ 826657 h 1533508"/>
                <a:gd name="connsiteX0" fmla="*/ 2127623 w 2127623"/>
                <a:gd name="connsiteY0" fmla="*/ 946210 h 1533508"/>
                <a:gd name="connsiteX1" fmla="*/ 177 w 2127623"/>
                <a:gd name="connsiteY1" fmla="*/ 0 h 1533508"/>
                <a:gd name="connsiteX2" fmla="*/ 5472 w 2127623"/>
                <a:gd name="connsiteY2" fmla="*/ 1533508 h 1533508"/>
                <a:gd name="connsiteX3" fmla="*/ 2127623 w 2127623"/>
                <a:gd name="connsiteY3" fmla="*/ 946210 h 1533508"/>
                <a:gd name="connsiteX0" fmla="*/ 2182195 w 2182195"/>
                <a:gd name="connsiteY0" fmla="*/ 975445 h 1533508"/>
                <a:gd name="connsiteX1" fmla="*/ 177 w 2182195"/>
                <a:gd name="connsiteY1" fmla="*/ 0 h 1533508"/>
                <a:gd name="connsiteX2" fmla="*/ 5472 w 2182195"/>
                <a:gd name="connsiteY2" fmla="*/ 1533508 h 1533508"/>
                <a:gd name="connsiteX3" fmla="*/ 2182195 w 2182195"/>
                <a:gd name="connsiteY3" fmla="*/ 975445 h 1533508"/>
                <a:gd name="connsiteX0" fmla="*/ 2348441 w 2348441"/>
                <a:gd name="connsiteY0" fmla="*/ 899290 h 1533508"/>
                <a:gd name="connsiteX1" fmla="*/ 177 w 2348441"/>
                <a:gd name="connsiteY1" fmla="*/ 0 h 1533508"/>
                <a:gd name="connsiteX2" fmla="*/ 5472 w 2348441"/>
                <a:gd name="connsiteY2" fmla="*/ 1533508 h 1533508"/>
                <a:gd name="connsiteX3" fmla="*/ 2348441 w 2348441"/>
                <a:gd name="connsiteY3" fmla="*/ 899290 h 1533508"/>
                <a:gd name="connsiteX0" fmla="*/ 2367623 w 2367623"/>
                <a:gd name="connsiteY0" fmla="*/ 892944 h 1533508"/>
                <a:gd name="connsiteX1" fmla="*/ 177 w 2367623"/>
                <a:gd name="connsiteY1" fmla="*/ 0 h 1533508"/>
                <a:gd name="connsiteX2" fmla="*/ 5472 w 2367623"/>
                <a:gd name="connsiteY2" fmla="*/ 1533508 h 1533508"/>
                <a:gd name="connsiteX3" fmla="*/ 2367623 w 2367623"/>
                <a:gd name="connsiteY3" fmla="*/ 892944 h 1533508"/>
                <a:gd name="connsiteX0" fmla="*/ 2318868 w 2318868"/>
                <a:gd name="connsiteY0" fmla="*/ 892944 h 1533508"/>
                <a:gd name="connsiteX1" fmla="*/ 177 w 2318868"/>
                <a:gd name="connsiteY1" fmla="*/ 0 h 1533508"/>
                <a:gd name="connsiteX2" fmla="*/ 5472 w 2318868"/>
                <a:gd name="connsiteY2" fmla="*/ 1533508 h 1533508"/>
                <a:gd name="connsiteX3" fmla="*/ 2318868 w 2318868"/>
                <a:gd name="connsiteY3" fmla="*/ 892944 h 1533508"/>
                <a:gd name="connsiteX0" fmla="*/ 2286365 w 2286365"/>
                <a:gd name="connsiteY0" fmla="*/ 884879 h 1533508"/>
                <a:gd name="connsiteX1" fmla="*/ 177 w 2286365"/>
                <a:gd name="connsiteY1" fmla="*/ 0 h 1533508"/>
                <a:gd name="connsiteX2" fmla="*/ 5472 w 2286365"/>
                <a:gd name="connsiteY2" fmla="*/ 1533508 h 1533508"/>
                <a:gd name="connsiteX3" fmla="*/ 2286365 w 2286365"/>
                <a:gd name="connsiteY3" fmla="*/ 884879 h 153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365" h="1533508">
                  <a:moveTo>
                    <a:pt x="2286365" y="884879"/>
                  </a:moveTo>
                  <a:lnTo>
                    <a:pt x="177" y="0"/>
                  </a:lnTo>
                  <a:cubicBezTo>
                    <a:pt x="-1300" y="1030773"/>
                    <a:pt x="6949" y="502735"/>
                    <a:pt x="5472" y="1533508"/>
                  </a:cubicBezTo>
                  <a:lnTo>
                    <a:pt x="2286365" y="884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AF5B"/>
                </a:gs>
                <a:gs pos="29000">
                  <a:srgbClr val="2A984C"/>
                </a:gs>
                <a:gs pos="69000">
                  <a:schemeClr val="accent4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96CFF0C-CB24-4A9D-B56D-1CDED9FE1395}"/>
              </a:ext>
            </a:extLst>
          </p:cNvPr>
          <p:cNvSpPr/>
          <p:nvPr userDrawn="1"/>
        </p:nvSpPr>
        <p:spPr>
          <a:xfrm>
            <a:off x="138725" y="6546000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 2020 Ameresco, Inc. All rights reserved.</a:t>
            </a:r>
            <a:r>
              <a:rPr lang="en-US" sz="9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9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c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B7421-1A07-264F-B49E-11C50552100F}"/>
              </a:ext>
            </a:extLst>
          </p:cNvPr>
          <p:cNvGrpSpPr/>
          <p:nvPr userDrawn="1"/>
        </p:nvGrpSpPr>
        <p:grpSpPr>
          <a:xfrm>
            <a:off x="0" y="1270943"/>
            <a:ext cx="8814706" cy="2032436"/>
            <a:chOff x="-6" y="1270943"/>
            <a:chExt cx="8814706" cy="2032436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48AD17A9-B942-CC44-A91F-FD6639383791}"/>
                </a:ext>
              </a:extLst>
            </p:cNvPr>
            <p:cNvSpPr/>
            <p:nvPr userDrawn="1"/>
          </p:nvSpPr>
          <p:spPr>
            <a:xfrm>
              <a:off x="-6" y="1270943"/>
              <a:ext cx="8807674" cy="2011910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4374 h 2040435"/>
                <a:gd name="connsiteX1" fmla="*/ 8445261 w 8807121"/>
                <a:gd name="connsiteY1" fmla="*/ 0 h 2040435"/>
                <a:gd name="connsiteX2" fmla="*/ 8807121 w 8807121"/>
                <a:gd name="connsiteY2" fmla="*/ 2040435 h 2040435"/>
                <a:gd name="connsiteX3" fmla="*/ 0 w 8807121"/>
                <a:gd name="connsiteY3" fmla="*/ 2033198 h 2040435"/>
                <a:gd name="connsiteX4" fmla="*/ 0 w 8807121"/>
                <a:gd name="connsiteY4" fmla="*/ 4374 h 20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121" h="2040435">
                  <a:moveTo>
                    <a:pt x="0" y="4374"/>
                  </a:moveTo>
                  <a:lnTo>
                    <a:pt x="8445261" y="0"/>
                  </a:lnTo>
                  <a:lnTo>
                    <a:pt x="8807121" y="2040435"/>
                  </a:lnTo>
                  <a:lnTo>
                    <a:pt x="0" y="2033198"/>
                  </a:lnTo>
                  <a:lnTo>
                    <a:pt x="0" y="4374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4485A23-C066-F44A-8D63-74370FE7B429}"/>
                </a:ext>
              </a:extLst>
            </p:cNvPr>
            <p:cNvSpPr/>
            <p:nvPr userDrawn="1"/>
          </p:nvSpPr>
          <p:spPr>
            <a:xfrm>
              <a:off x="1" y="1275255"/>
              <a:ext cx="3951024" cy="2000461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3679331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4906878"/>
                <a:gd name="connsiteY0" fmla="*/ 0 h 2036061"/>
                <a:gd name="connsiteX1" fmla="*/ 3679331 w 4906878"/>
                <a:gd name="connsiteY1" fmla="*/ 0 h 2036061"/>
                <a:gd name="connsiteX2" fmla="*/ 4906878 w 4906878"/>
                <a:gd name="connsiteY2" fmla="*/ 2036061 h 2036061"/>
                <a:gd name="connsiteX3" fmla="*/ 0 w 4906878"/>
                <a:gd name="connsiteY3" fmla="*/ 2028824 h 2036061"/>
                <a:gd name="connsiteX4" fmla="*/ 0 w 4906878"/>
                <a:gd name="connsiteY4" fmla="*/ 0 h 2036061"/>
                <a:gd name="connsiteX0" fmla="*/ 0 w 3679331"/>
                <a:gd name="connsiteY0" fmla="*/ 0 h 2028824"/>
                <a:gd name="connsiteX1" fmla="*/ 3679331 w 3679331"/>
                <a:gd name="connsiteY1" fmla="*/ 0 h 2028824"/>
                <a:gd name="connsiteX2" fmla="*/ 2270999 w 3679331"/>
                <a:gd name="connsiteY2" fmla="*/ 2028816 h 2028824"/>
                <a:gd name="connsiteX3" fmla="*/ 0 w 3679331"/>
                <a:gd name="connsiteY3" fmla="*/ 2028824 h 2028824"/>
                <a:gd name="connsiteX4" fmla="*/ 0 w 3679331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2270999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1606672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950776"/>
                <a:gd name="connsiteY0" fmla="*/ 0 h 2028824"/>
                <a:gd name="connsiteX1" fmla="*/ 3950776 w 3950776"/>
                <a:gd name="connsiteY1" fmla="*/ 0 h 2028824"/>
                <a:gd name="connsiteX2" fmla="*/ 1606672 w 3950776"/>
                <a:gd name="connsiteY2" fmla="*/ 2028816 h 2028824"/>
                <a:gd name="connsiteX3" fmla="*/ 0 w 3950776"/>
                <a:gd name="connsiteY3" fmla="*/ 2028824 h 2028824"/>
                <a:gd name="connsiteX4" fmla="*/ 0 w 3950776"/>
                <a:gd name="connsiteY4" fmla="*/ 0 h 20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776" h="2028824">
                  <a:moveTo>
                    <a:pt x="0" y="0"/>
                  </a:moveTo>
                  <a:lnTo>
                    <a:pt x="3950776" y="0"/>
                  </a:lnTo>
                  <a:lnTo>
                    <a:pt x="1606672" y="2028816"/>
                  </a:ln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DF14CF19-86E1-494D-8EF6-419BE57345EE}"/>
                </a:ext>
              </a:extLst>
            </p:cNvPr>
            <p:cNvSpPr/>
            <p:nvPr userDrawn="1"/>
          </p:nvSpPr>
          <p:spPr>
            <a:xfrm>
              <a:off x="0" y="3204257"/>
              <a:ext cx="8814700" cy="99122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36788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59012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775373"/>
                <a:gd name="connsiteY0" fmla="*/ 0 h 2108212"/>
                <a:gd name="connsiteX1" fmla="*/ 8759012 w 8775373"/>
                <a:gd name="connsiteY1" fmla="*/ 0 h 2108212"/>
                <a:gd name="connsiteX2" fmla="*/ 8775373 w 8775373"/>
                <a:gd name="connsiteY2" fmla="*/ 2108212 h 2108212"/>
                <a:gd name="connsiteX3" fmla="*/ 0 w 8775373"/>
                <a:gd name="connsiteY3" fmla="*/ 2028824 h 2108212"/>
                <a:gd name="connsiteX4" fmla="*/ 0 w 8775373"/>
                <a:gd name="connsiteY4" fmla="*/ 0 h 2108212"/>
                <a:gd name="connsiteX0" fmla="*/ 0 w 8765849"/>
                <a:gd name="connsiteY0" fmla="*/ 0 h 2028835"/>
                <a:gd name="connsiteX1" fmla="*/ 8759012 w 8765849"/>
                <a:gd name="connsiteY1" fmla="*/ 0 h 2028835"/>
                <a:gd name="connsiteX2" fmla="*/ 8765849 w 8765849"/>
                <a:gd name="connsiteY2" fmla="*/ 1963910 h 2028835"/>
                <a:gd name="connsiteX3" fmla="*/ 0 w 8765849"/>
                <a:gd name="connsiteY3" fmla="*/ 2028824 h 2028835"/>
                <a:gd name="connsiteX4" fmla="*/ 0 w 8765849"/>
                <a:gd name="connsiteY4" fmla="*/ 0 h 2028835"/>
                <a:gd name="connsiteX0" fmla="*/ 0 w 8759012"/>
                <a:gd name="connsiteY0" fmla="*/ 0 h 2028835"/>
                <a:gd name="connsiteX1" fmla="*/ 8759012 w 8759012"/>
                <a:gd name="connsiteY1" fmla="*/ 0 h 2028835"/>
                <a:gd name="connsiteX2" fmla="*/ 8680129 w 8759012"/>
                <a:gd name="connsiteY2" fmla="*/ 1891760 h 2028835"/>
                <a:gd name="connsiteX3" fmla="*/ 0 w 8759012"/>
                <a:gd name="connsiteY3" fmla="*/ 2028824 h 2028835"/>
                <a:gd name="connsiteX4" fmla="*/ 0 w 8759012"/>
                <a:gd name="connsiteY4" fmla="*/ 0 h 2028835"/>
                <a:gd name="connsiteX0" fmla="*/ 0 w 8775373"/>
                <a:gd name="connsiteY0" fmla="*/ 0 h 2028835"/>
                <a:gd name="connsiteX1" fmla="*/ 8759012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5373"/>
                <a:gd name="connsiteY0" fmla="*/ 0 h 2028835"/>
                <a:gd name="connsiteX1" fmla="*/ 8762187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2198"/>
                <a:gd name="connsiteY0" fmla="*/ 0 h 2028835"/>
                <a:gd name="connsiteX1" fmla="*/ 8762187 w 8772198"/>
                <a:gd name="connsiteY1" fmla="*/ 0 h 2028835"/>
                <a:gd name="connsiteX2" fmla="*/ 8772198 w 8772198"/>
                <a:gd name="connsiteY2" fmla="*/ 1891760 h 2028835"/>
                <a:gd name="connsiteX3" fmla="*/ 0 w 8772198"/>
                <a:gd name="connsiteY3" fmla="*/ 2028824 h 2028835"/>
                <a:gd name="connsiteX4" fmla="*/ 0 w 8772198"/>
                <a:gd name="connsiteY4" fmla="*/ 0 h 2028835"/>
                <a:gd name="connsiteX0" fmla="*/ 0 w 8778548"/>
                <a:gd name="connsiteY0" fmla="*/ 0 h 2036061"/>
                <a:gd name="connsiteX1" fmla="*/ 8762187 w 8778548"/>
                <a:gd name="connsiteY1" fmla="*/ 0 h 2036061"/>
                <a:gd name="connsiteX2" fmla="*/ 8778548 w 8778548"/>
                <a:gd name="connsiteY2" fmla="*/ 2036061 h 2036061"/>
                <a:gd name="connsiteX3" fmla="*/ 0 w 8778548"/>
                <a:gd name="connsiteY3" fmla="*/ 2028824 h 2036061"/>
                <a:gd name="connsiteX4" fmla="*/ 0 w 8778548"/>
                <a:gd name="connsiteY4" fmla="*/ 0 h 2036061"/>
                <a:gd name="connsiteX0" fmla="*/ 0 w 8775385"/>
                <a:gd name="connsiteY0" fmla="*/ 0 h 2180363"/>
                <a:gd name="connsiteX1" fmla="*/ 8762187 w 8775385"/>
                <a:gd name="connsiteY1" fmla="*/ 0 h 2180363"/>
                <a:gd name="connsiteX2" fmla="*/ 8775385 w 8775385"/>
                <a:gd name="connsiteY2" fmla="*/ 2180363 h 2180363"/>
                <a:gd name="connsiteX3" fmla="*/ 0 w 8775385"/>
                <a:gd name="connsiteY3" fmla="*/ 2028824 h 2180363"/>
                <a:gd name="connsiteX4" fmla="*/ 0 w 8775385"/>
                <a:gd name="connsiteY4" fmla="*/ 0 h 2180363"/>
                <a:gd name="connsiteX0" fmla="*/ 0 w 8781711"/>
                <a:gd name="connsiteY0" fmla="*/ 0 h 2252514"/>
                <a:gd name="connsiteX1" fmla="*/ 8762187 w 8781711"/>
                <a:gd name="connsiteY1" fmla="*/ 0 h 2252514"/>
                <a:gd name="connsiteX2" fmla="*/ 8781711 w 8781711"/>
                <a:gd name="connsiteY2" fmla="*/ 2252514 h 2252514"/>
                <a:gd name="connsiteX3" fmla="*/ 0 w 8781711"/>
                <a:gd name="connsiteY3" fmla="*/ 2028824 h 2252514"/>
                <a:gd name="connsiteX4" fmla="*/ 0 w 8781711"/>
                <a:gd name="connsiteY4" fmla="*/ 0 h 225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711" h="2252514">
                  <a:moveTo>
                    <a:pt x="0" y="0"/>
                  </a:moveTo>
                  <a:lnTo>
                    <a:pt x="8762187" y="0"/>
                  </a:lnTo>
                  <a:cubicBezTo>
                    <a:pt x="8766582" y="606536"/>
                    <a:pt x="8777316" y="1645978"/>
                    <a:pt x="8781711" y="2252514"/>
                  </a:cubicBez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6"/>
                </a:gs>
                <a:gs pos="62000">
                  <a:schemeClr val="accent5"/>
                </a:gs>
              </a:gsLst>
              <a:lin ang="18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EEB77A7-2847-974A-A2A7-7813981BB6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289" y="-14923"/>
            <a:ext cx="7158582" cy="6907795"/>
          </a:xfrm>
          <a:custGeom>
            <a:avLst/>
            <a:gdLst>
              <a:gd name="connsiteX0" fmla="*/ 0 w 5895975"/>
              <a:gd name="connsiteY0" fmla="*/ 0 h 6858000"/>
              <a:gd name="connsiteX1" fmla="*/ 5895975 w 5895975"/>
              <a:gd name="connsiteY1" fmla="*/ 0 h 6858000"/>
              <a:gd name="connsiteX2" fmla="*/ 5895975 w 5895975"/>
              <a:gd name="connsiteY2" fmla="*/ 6858000 h 6858000"/>
              <a:gd name="connsiteX3" fmla="*/ 0 w 5895975"/>
              <a:gd name="connsiteY3" fmla="*/ 6858000 h 6858000"/>
              <a:gd name="connsiteX4" fmla="*/ 0 w 5895975"/>
              <a:gd name="connsiteY4" fmla="*/ 0 h 6858000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1973179 w 5895975"/>
              <a:gd name="connsiteY4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242762 w 5165558"/>
              <a:gd name="connsiteY0" fmla="*/ 0 h 6874042"/>
              <a:gd name="connsiteX1" fmla="*/ 5165558 w 5165558"/>
              <a:gd name="connsiteY1" fmla="*/ 16042 h 6874042"/>
              <a:gd name="connsiteX2" fmla="*/ 5165558 w 5165558"/>
              <a:gd name="connsiteY2" fmla="*/ 6874042 h 6874042"/>
              <a:gd name="connsiteX3" fmla="*/ 1242762 w 5165558"/>
              <a:gd name="connsiteY3" fmla="*/ 6874042 h 6874042"/>
              <a:gd name="connsiteX4" fmla="*/ 0 w 5165558"/>
              <a:gd name="connsiteY4" fmla="*/ 2438400 h 6874042"/>
              <a:gd name="connsiteX5" fmla="*/ 1242762 w 5165558"/>
              <a:gd name="connsiteY5" fmla="*/ 0 h 6874042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83103 w 5205899"/>
              <a:gd name="connsiteY0" fmla="*/ 0 h 6874051"/>
              <a:gd name="connsiteX1" fmla="*/ 5205899 w 5205899"/>
              <a:gd name="connsiteY1" fmla="*/ 16042 h 6874051"/>
              <a:gd name="connsiteX2" fmla="*/ 5205899 w 5205899"/>
              <a:gd name="connsiteY2" fmla="*/ 6874042 h 6874051"/>
              <a:gd name="connsiteX3" fmla="*/ 1283103 w 5205899"/>
              <a:gd name="connsiteY3" fmla="*/ 6874042 h 6874051"/>
              <a:gd name="connsiteX4" fmla="*/ 0 w 5205899"/>
              <a:gd name="connsiteY4" fmla="*/ 2485465 h 6874051"/>
              <a:gd name="connsiteX5" fmla="*/ 1283103 w 5205899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310538 w 5233334"/>
              <a:gd name="connsiteY0" fmla="*/ 0 h 6874051"/>
              <a:gd name="connsiteX1" fmla="*/ 5233334 w 5233334"/>
              <a:gd name="connsiteY1" fmla="*/ 16042 h 6874051"/>
              <a:gd name="connsiteX2" fmla="*/ 5233334 w 5233334"/>
              <a:gd name="connsiteY2" fmla="*/ 6874042 h 6874051"/>
              <a:gd name="connsiteX3" fmla="*/ 1310538 w 5233334"/>
              <a:gd name="connsiteY3" fmla="*/ 6874042 h 6874051"/>
              <a:gd name="connsiteX4" fmla="*/ 541 w 5233334"/>
              <a:gd name="connsiteY4" fmla="*/ 2519083 h 6874051"/>
              <a:gd name="connsiteX5" fmla="*/ 1310538 w 5233334"/>
              <a:gd name="connsiteY5" fmla="*/ 0 h 6874051"/>
              <a:gd name="connsiteX0" fmla="*/ 1290380 w 5213176"/>
              <a:gd name="connsiteY0" fmla="*/ 0 h 6874051"/>
              <a:gd name="connsiteX1" fmla="*/ 5213176 w 5213176"/>
              <a:gd name="connsiteY1" fmla="*/ 16042 h 6874051"/>
              <a:gd name="connsiteX2" fmla="*/ 5213176 w 5213176"/>
              <a:gd name="connsiteY2" fmla="*/ 6874042 h 6874051"/>
              <a:gd name="connsiteX3" fmla="*/ 1290380 w 5213176"/>
              <a:gd name="connsiteY3" fmla="*/ 6874042 h 6874051"/>
              <a:gd name="connsiteX4" fmla="*/ 554 w 5213176"/>
              <a:gd name="connsiteY4" fmla="*/ 2545978 h 6874051"/>
              <a:gd name="connsiteX5" fmla="*/ 1290380 w 5213176"/>
              <a:gd name="connsiteY5" fmla="*/ 0 h 6874051"/>
              <a:gd name="connsiteX0" fmla="*/ 1256783 w 5179579"/>
              <a:gd name="connsiteY0" fmla="*/ 0 h 6874051"/>
              <a:gd name="connsiteX1" fmla="*/ 5179579 w 5179579"/>
              <a:gd name="connsiteY1" fmla="*/ 16042 h 6874051"/>
              <a:gd name="connsiteX2" fmla="*/ 5179579 w 5179579"/>
              <a:gd name="connsiteY2" fmla="*/ 6874042 h 6874051"/>
              <a:gd name="connsiteX3" fmla="*/ 1256783 w 5179579"/>
              <a:gd name="connsiteY3" fmla="*/ 6874042 h 6874051"/>
              <a:gd name="connsiteX4" fmla="*/ 575 w 5179579"/>
              <a:gd name="connsiteY4" fmla="*/ 2559425 h 6874051"/>
              <a:gd name="connsiteX5" fmla="*/ 1256783 w 5179579"/>
              <a:gd name="connsiteY5" fmla="*/ 0 h 6874051"/>
              <a:gd name="connsiteX0" fmla="*/ 1270221 w 5193017"/>
              <a:gd name="connsiteY0" fmla="*/ 0 h 6874051"/>
              <a:gd name="connsiteX1" fmla="*/ 5193017 w 5193017"/>
              <a:gd name="connsiteY1" fmla="*/ 16042 h 6874051"/>
              <a:gd name="connsiteX2" fmla="*/ 5193017 w 5193017"/>
              <a:gd name="connsiteY2" fmla="*/ 6874042 h 6874051"/>
              <a:gd name="connsiteX3" fmla="*/ 1270221 w 5193017"/>
              <a:gd name="connsiteY3" fmla="*/ 6874042 h 6874051"/>
              <a:gd name="connsiteX4" fmla="*/ 566 w 5193017"/>
              <a:gd name="connsiteY4" fmla="*/ 2525808 h 6874051"/>
              <a:gd name="connsiteX5" fmla="*/ 1270221 w 5193017"/>
              <a:gd name="connsiteY5" fmla="*/ 0 h 6874051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70040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44222 w 5175256"/>
              <a:gd name="connsiteY0" fmla="*/ 434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434 h 6858009"/>
              <a:gd name="connsiteX0" fmla="*/ 1244222 w 5175256"/>
              <a:gd name="connsiteY0" fmla="*/ 6295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6295 h 6858009"/>
              <a:gd name="connsiteX0" fmla="*/ 1232501 w 5175258"/>
              <a:gd name="connsiteY0" fmla="*/ 12157 h 6858009"/>
              <a:gd name="connsiteX1" fmla="*/ 5175258 w 5175258"/>
              <a:gd name="connsiteY1" fmla="*/ 0 h 6858009"/>
              <a:gd name="connsiteX2" fmla="*/ 5175258 w 5175258"/>
              <a:gd name="connsiteY2" fmla="*/ 6858000 h 6858009"/>
              <a:gd name="connsiteX3" fmla="*/ 1205570 w 5175258"/>
              <a:gd name="connsiteY3" fmla="*/ 6858000 h 6858009"/>
              <a:gd name="connsiteX4" fmla="*/ 392 w 5175258"/>
              <a:gd name="connsiteY4" fmla="*/ 2457012 h 6858009"/>
              <a:gd name="connsiteX5" fmla="*/ 1232501 w 5175258"/>
              <a:gd name="connsiteY5" fmla="*/ 12157 h 6858009"/>
              <a:gd name="connsiteX0" fmla="*/ 1232511 w 5175268"/>
              <a:gd name="connsiteY0" fmla="*/ 12157 h 6858009"/>
              <a:gd name="connsiteX1" fmla="*/ 5175268 w 5175268"/>
              <a:gd name="connsiteY1" fmla="*/ 0 h 6858009"/>
              <a:gd name="connsiteX2" fmla="*/ 5175268 w 5175268"/>
              <a:gd name="connsiteY2" fmla="*/ 6858000 h 6858009"/>
              <a:gd name="connsiteX3" fmla="*/ 1205580 w 5175268"/>
              <a:gd name="connsiteY3" fmla="*/ 6858000 h 6858009"/>
              <a:gd name="connsiteX4" fmla="*/ 402 w 5175268"/>
              <a:gd name="connsiteY4" fmla="*/ 2457012 h 6858009"/>
              <a:gd name="connsiteX5" fmla="*/ 1232511 w 5175268"/>
              <a:gd name="connsiteY5" fmla="*/ 12157 h 6858009"/>
              <a:gd name="connsiteX0" fmla="*/ 1245570 w 5175264"/>
              <a:gd name="connsiteY0" fmla="*/ 0 h 6858915"/>
              <a:gd name="connsiteX1" fmla="*/ 5175264 w 5175264"/>
              <a:gd name="connsiteY1" fmla="*/ 906 h 6858915"/>
              <a:gd name="connsiteX2" fmla="*/ 5175264 w 5175264"/>
              <a:gd name="connsiteY2" fmla="*/ 6858906 h 6858915"/>
              <a:gd name="connsiteX3" fmla="*/ 1205576 w 5175264"/>
              <a:gd name="connsiteY3" fmla="*/ 6858906 h 6858915"/>
              <a:gd name="connsiteX4" fmla="*/ 398 w 5175264"/>
              <a:gd name="connsiteY4" fmla="*/ 2457918 h 6858915"/>
              <a:gd name="connsiteX5" fmla="*/ 1245570 w 5175264"/>
              <a:gd name="connsiteY5" fmla="*/ 0 h 6858915"/>
              <a:gd name="connsiteX0" fmla="*/ 1249924 w 5175263"/>
              <a:gd name="connsiteY0" fmla="*/ 0 h 6871978"/>
              <a:gd name="connsiteX1" fmla="*/ 5175263 w 5175263"/>
              <a:gd name="connsiteY1" fmla="*/ 13969 h 6871978"/>
              <a:gd name="connsiteX2" fmla="*/ 5175263 w 5175263"/>
              <a:gd name="connsiteY2" fmla="*/ 6871969 h 6871978"/>
              <a:gd name="connsiteX3" fmla="*/ 1205575 w 5175263"/>
              <a:gd name="connsiteY3" fmla="*/ 6871969 h 6871978"/>
              <a:gd name="connsiteX4" fmla="*/ 397 w 5175263"/>
              <a:gd name="connsiteY4" fmla="*/ 2470981 h 6871978"/>
              <a:gd name="connsiteX5" fmla="*/ 1249924 w 5175263"/>
              <a:gd name="connsiteY5" fmla="*/ 0 h 6871978"/>
              <a:gd name="connsiteX0" fmla="*/ 1236864 w 5175266"/>
              <a:gd name="connsiteY0" fmla="*/ 0 h 6858915"/>
              <a:gd name="connsiteX1" fmla="*/ 5175266 w 5175266"/>
              <a:gd name="connsiteY1" fmla="*/ 906 h 6858915"/>
              <a:gd name="connsiteX2" fmla="*/ 5175266 w 5175266"/>
              <a:gd name="connsiteY2" fmla="*/ 6858906 h 6858915"/>
              <a:gd name="connsiteX3" fmla="*/ 1205578 w 5175266"/>
              <a:gd name="connsiteY3" fmla="*/ 6858906 h 6858915"/>
              <a:gd name="connsiteX4" fmla="*/ 400 w 5175266"/>
              <a:gd name="connsiteY4" fmla="*/ 2457918 h 6858915"/>
              <a:gd name="connsiteX5" fmla="*/ 1236864 w 5175266"/>
              <a:gd name="connsiteY5" fmla="*/ 0 h 6858915"/>
              <a:gd name="connsiteX0" fmla="*/ 1895634 w 5834036"/>
              <a:gd name="connsiteY0" fmla="*/ 2896 h 6861807"/>
              <a:gd name="connsiteX1" fmla="*/ 5834036 w 5834036"/>
              <a:gd name="connsiteY1" fmla="*/ 3802 h 6861807"/>
              <a:gd name="connsiteX2" fmla="*/ 5834036 w 5834036"/>
              <a:gd name="connsiteY2" fmla="*/ 6861802 h 6861807"/>
              <a:gd name="connsiteX3" fmla="*/ 1864348 w 5834036"/>
              <a:gd name="connsiteY3" fmla="*/ 6861802 h 6861807"/>
              <a:gd name="connsiteX4" fmla="*/ 264 w 5834036"/>
              <a:gd name="connsiteY4" fmla="*/ 2 h 6861807"/>
              <a:gd name="connsiteX5" fmla="*/ 1895634 w 5834036"/>
              <a:gd name="connsiteY5" fmla="*/ 2896 h 6861807"/>
              <a:gd name="connsiteX0" fmla="*/ 9 w 5833781"/>
              <a:gd name="connsiteY0" fmla="*/ 855589 h 7717394"/>
              <a:gd name="connsiteX1" fmla="*/ 5833781 w 5833781"/>
              <a:gd name="connsiteY1" fmla="*/ 859389 h 7717394"/>
              <a:gd name="connsiteX2" fmla="*/ 5833781 w 5833781"/>
              <a:gd name="connsiteY2" fmla="*/ 7717389 h 7717394"/>
              <a:gd name="connsiteX3" fmla="*/ 1864093 w 5833781"/>
              <a:gd name="connsiteY3" fmla="*/ 7717389 h 7717394"/>
              <a:gd name="connsiteX4" fmla="*/ 9 w 5833781"/>
              <a:gd name="connsiteY4" fmla="*/ 855589 h 7717394"/>
              <a:gd name="connsiteX0" fmla="*/ 9 w 5833781"/>
              <a:gd name="connsiteY0" fmla="*/ 3 h 6861808"/>
              <a:gd name="connsiteX1" fmla="*/ 5833781 w 5833781"/>
              <a:gd name="connsiteY1" fmla="*/ 3803 h 6861808"/>
              <a:gd name="connsiteX2" fmla="*/ 5833781 w 5833781"/>
              <a:gd name="connsiteY2" fmla="*/ 6861803 h 6861808"/>
              <a:gd name="connsiteX3" fmla="*/ 1864093 w 5833781"/>
              <a:gd name="connsiteY3" fmla="*/ 6861803 h 6861808"/>
              <a:gd name="connsiteX4" fmla="*/ 9 w 5833781"/>
              <a:gd name="connsiteY4" fmla="*/ 3 h 6861808"/>
              <a:gd name="connsiteX0" fmla="*/ 11 w 5443818"/>
              <a:gd name="connsiteY0" fmla="*/ 36541 h 6858005"/>
              <a:gd name="connsiteX1" fmla="*/ 5443818 w 5443818"/>
              <a:gd name="connsiteY1" fmla="*/ 0 h 6858005"/>
              <a:gd name="connsiteX2" fmla="*/ 5443818 w 5443818"/>
              <a:gd name="connsiteY2" fmla="*/ 6858000 h 6858005"/>
              <a:gd name="connsiteX3" fmla="*/ 1474130 w 5443818"/>
              <a:gd name="connsiteY3" fmla="*/ 6858000 h 6858005"/>
              <a:gd name="connsiteX4" fmla="*/ 11 w 5443818"/>
              <a:gd name="connsiteY4" fmla="*/ 36541 h 6858005"/>
              <a:gd name="connsiteX0" fmla="*/ 12 w 5336243"/>
              <a:gd name="connsiteY0" fmla="*/ 63435 h 6858005"/>
              <a:gd name="connsiteX1" fmla="*/ 5336243 w 5336243"/>
              <a:gd name="connsiteY1" fmla="*/ 0 h 6858005"/>
              <a:gd name="connsiteX2" fmla="*/ 5336243 w 5336243"/>
              <a:gd name="connsiteY2" fmla="*/ 6858000 h 6858005"/>
              <a:gd name="connsiteX3" fmla="*/ 1366555 w 5336243"/>
              <a:gd name="connsiteY3" fmla="*/ 6858000 h 6858005"/>
              <a:gd name="connsiteX4" fmla="*/ 12 w 5336243"/>
              <a:gd name="connsiteY4" fmla="*/ 63435 h 6858005"/>
              <a:gd name="connsiteX0" fmla="*/ 12 w 5336243"/>
              <a:gd name="connsiteY0" fmla="*/ 63435 h 6871452"/>
              <a:gd name="connsiteX1" fmla="*/ 5336243 w 5336243"/>
              <a:gd name="connsiteY1" fmla="*/ 0 h 6871452"/>
              <a:gd name="connsiteX2" fmla="*/ 5336243 w 5336243"/>
              <a:gd name="connsiteY2" fmla="*/ 6858000 h 6871452"/>
              <a:gd name="connsiteX3" fmla="*/ 1258978 w 5336243"/>
              <a:gd name="connsiteY3" fmla="*/ 6871447 h 6871452"/>
              <a:gd name="connsiteX4" fmla="*/ 12 w 5336243"/>
              <a:gd name="connsiteY4" fmla="*/ 63435 h 6871452"/>
              <a:gd name="connsiteX0" fmla="*/ 11 w 5430371"/>
              <a:gd name="connsiteY0" fmla="*/ 2 h 6875254"/>
              <a:gd name="connsiteX1" fmla="*/ 5430371 w 5430371"/>
              <a:gd name="connsiteY1" fmla="*/ 3802 h 6875254"/>
              <a:gd name="connsiteX2" fmla="*/ 5430371 w 5430371"/>
              <a:gd name="connsiteY2" fmla="*/ 6861802 h 6875254"/>
              <a:gd name="connsiteX3" fmla="*/ 1353106 w 5430371"/>
              <a:gd name="connsiteY3" fmla="*/ 6875249 h 6875254"/>
              <a:gd name="connsiteX4" fmla="*/ 11 w 5430371"/>
              <a:gd name="connsiteY4" fmla="*/ 2 h 6875254"/>
              <a:gd name="connsiteX0" fmla="*/ 11 w 6721288"/>
              <a:gd name="connsiteY0" fmla="*/ 2 h 6888696"/>
              <a:gd name="connsiteX1" fmla="*/ 5430371 w 6721288"/>
              <a:gd name="connsiteY1" fmla="*/ 3802 h 6888696"/>
              <a:gd name="connsiteX2" fmla="*/ 6721288 w 6721288"/>
              <a:gd name="connsiteY2" fmla="*/ 6888696 h 6888696"/>
              <a:gd name="connsiteX3" fmla="*/ 1353106 w 6721288"/>
              <a:gd name="connsiteY3" fmla="*/ 6875249 h 6888696"/>
              <a:gd name="connsiteX4" fmla="*/ 11 w 6721288"/>
              <a:gd name="connsiteY4" fmla="*/ 2 h 6888696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1 w 7479230"/>
              <a:gd name="connsiteY0" fmla="*/ 873318 h 7762012"/>
              <a:gd name="connsiteX1" fmla="*/ 6721288 w 7479230"/>
              <a:gd name="connsiteY1" fmla="*/ 850224 h 7762012"/>
              <a:gd name="connsiteX2" fmla="*/ 6721288 w 7479230"/>
              <a:gd name="connsiteY2" fmla="*/ 7762012 h 7762012"/>
              <a:gd name="connsiteX3" fmla="*/ 1353106 w 7479230"/>
              <a:gd name="connsiteY3" fmla="*/ 7748565 h 7762012"/>
              <a:gd name="connsiteX4" fmla="*/ 11 w 7479230"/>
              <a:gd name="connsiteY4" fmla="*/ 873318 h 7762012"/>
              <a:gd name="connsiteX0" fmla="*/ 11 w 6721288"/>
              <a:gd name="connsiteY0" fmla="*/ 873318 h 7762012"/>
              <a:gd name="connsiteX1" fmla="*/ 6721288 w 6721288"/>
              <a:gd name="connsiteY1" fmla="*/ 850224 h 7762012"/>
              <a:gd name="connsiteX2" fmla="*/ 6721288 w 6721288"/>
              <a:gd name="connsiteY2" fmla="*/ 7762012 h 7762012"/>
              <a:gd name="connsiteX3" fmla="*/ 1353106 w 6721288"/>
              <a:gd name="connsiteY3" fmla="*/ 7748565 h 7762012"/>
              <a:gd name="connsiteX4" fmla="*/ 11 w 6721288"/>
              <a:gd name="connsiteY4" fmla="*/ 873318 h 7762012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2 w 7204718"/>
              <a:gd name="connsiteY0" fmla="*/ 519137 h 7421278"/>
              <a:gd name="connsiteX1" fmla="*/ 6707842 w 7204718"/>
              <a:gd name="connsiteY1" fmla="*/ 509490 h 7421278"/>
              <a:gd name="connsiteX2" fmla="*/ 6707842 w 7204718"/>
              <a:gd name="connsiteY2" fmla="*/ 7421278 h 7421278"/>
              <a:gd name="connsiteX3" fmla="*/ 1339660 w 7204718"/>
              <a:gd name="connsiteY3" fmla="*/ 7407831 h 7421278"/>
              <a:gd name="connsiteX4" fmla="*/ 12 w 7204718"/>
              <a:gd name="connsiteY4" fmla="*/ 519137 h 7421278"/>
              <a:gd name="connsiteX0" fmla="*/ 12 w 7204718"/>
              <a:gd name="connsiteY0" fmla="*/ 9647 h 6911788"/>
              <a:gd name="connsiteX1" fmla="*/ 6707842 w 7204718"/>
              <a:gd name="connsiteY1" fmla="*/ 0 h 6911788"/>
              <a:gd name="connsiteX2" fmla="*/ 6707842 w 7204718"/>
              <a:gd name="connsiteY2" fmla="*/ 6911788 h 6911788"/>
              <a:gd name="connsiteX3" fmla="*/ 1339660 w 7204718"/>
              <a:gd name="connsiteY3" fmla="*/ 6898341 h 6911788"/>
              <a:gd name="connsiteX4" fmla="*/ 12 w 7204718"/>
              <a:gd name="connsiteY4" fmla="*/ 9647 h 6911788"/>
              <a:gd name="connsiteX0" fmla="*/ 12 w 6707842"/>
              <a:gd name="connsiteY0" fmla="*/ 9647 h 6911788"/>
              <a:gd name="connsiteX1" fmla="*/ 6707842 w 6707842"/>
              <a:gd name="connsiteY1" fmla="*/ 0 h 6911788"/>
              <a:gd name="connsiteX2" fmla="*/ 6707842 w 6707842"/>
              <a:gd name="connsiteY2" fmla="*/ 6911788 h 6911788"/>
              <a:gd name="connsiteX3" fmla="*/ 1339660 w 6707842"/>
              <a:gd name="connsiteY3" fmla="*/ 6898341 h 6911788"/>
              <a:gd name="connsiteX4" fmla="*/ 12 w 6707842"/>
              <a:gd name="connsiteY4" fmla="*/ 9647 h 6911788"/>
              <a:gd name="connsiteX0" fmla="*/ 471233 w 7179063"/>
              <a:gd name="connsiteY0" fmla="*/ 9647 h 6911788"/>
              <a:gd name="connsiteX1" fmla="*/ 7179063 w 7179063"/>
              <a:gd name="connsiteY1" fmla="*/ 0 h 6911788"/>
              <a:gd name="connsiteX2" fmla="*/ 7179063 w 7179063"/>
              <a:gd name="connsiteY2" fmla="*/ 6911788 h 6911788"/>
              <a:gd name="connsiteX3" fmla="*/ 1810881 w 7179063"/>
              <a:gd name="connsiteY3" fmla="*/ 6898341 h 6911788"/>
              <a:gd name="connsiteX4" fmla="*/ 698369 w 7179063"/>
              <a:gd name="connsiteY4" fmla="*/ 1262578 h 6911788"/>
              <a:gd name="connsiteX5" fmla="*/ 471233 w 7179063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227136 w 6707830"/>
              <a:gd name="connsiteY4" fmla="*/ 1262578 h 6911788"/>
              <a:gd name="connsiteX5" fmla="*/ 0 w 6707830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64207 w 6707830"/>
              <a:gd name="connsiteY5" fmla="*/ 243647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1814980 w 6707830"/>
              <a:gd name="connsiteY5" fmla="*/ 2195513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338118 w 6936430"/>
              <a:gd name="connsiteY7" fmla="*/ 1287568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534679 w 7174555"/>
              <a:gd name="connsiteY7" fmla="*/ 1277177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5526 w 7174555"/>
              <a:gd name="connsiteY6" fmla="*/ 1286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35861 w 7174555"/>
              <a:gd name="connsiteY6" fmla="*/ 1295314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9860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8548"/>
              <a:gd name="connsiteY0" fmla="*/ 17536 h 6911788"/>
              <a:gd name="connsiteX1" fmla="*/ 7178548 w 7178548"/>
              <a:gd name="connsiteY1" fmla="*/ 0 h 6911788"/>
              <a:gd name="connsiteX2" fmla="*/ 7178548 w 7178548"/>
              <a:gd name="connsiteY2" fmla="*/ 6911788 h 6911788"/>
              <a:gd name="connsiteX3" fmla="*/ 1810366 w 7178548"/>
              <a:gd name="connsiteY3" fmla="*/ 6898341 h 6911788"/>
              <a:gd name="connsiteX4" fmla="*/ 858492 w 7178548"/>
              <a:gd name="connsiteY4" fmla="*/ 3313799 h 6911788"/>
              <a:gd name="connsiteX5" fmla="*/ 3787044 w 7178548"/>
              <a:gd name="connsiteY5" fmla="*/ 3313800 h 6911788"/>
              <a:gd name="connsiteX6" fmla="*/ 3423378 w 7178548"/>
              <a:gd name="connsiteY6" fmla="*/ 1298862 h 6911788"/>
              <a:gd name="connsiteX7" fmla="*/ 338646 w 7178548"/>
              <a:gd name="connsiteY7" fmla="*/ 1296993 h 6911788"/>
              <a:gd name="connsiteX8" fmla="*/ 0 w 7178548"/>
              <a:gd name="connsiteY8" fmla="*/ 17536 h 6911788"/>
              <a:gd name="connsiteX0" fmla="*/ 0 w 7158582"/>
              <a:gd name="connsiteY0" fmla="*/ 9550 h 6911788"/>
              <a:gd name="connsiteX1" fmla="*/ 7158582 w 7158582"/>
              <a:gd name="connsiteY1" fmla="*/ 0 h 6911788"/>
              <a:gd name="connsiteX2" fmla="*/ 7158582 w 7158582"/>
              <a:gd name="connsiteY2" fmla="*/ 6911788 h 6911788"/>
              <a:gd name="connsiteX3" fmla="*/ 1790400 w 7158582"/>
              <a:gd name="connsiteY3" fmla="*/ 6898341 h 6911788"/>
              <a:gd name="connsiteX4" fmla="*/ 838526 w 7158582"/>
              <a:gd name="connsiteY4" fmla="*/ 3313799 h 6911788"/>
              <a:gd name="connsiteX5" fmla="*/ 3767078 w 7158582"/>
              <a:gd name="connsiteY5" fmla="*/ 3313800 h 6911788"/>
              <a:gd name="connsiteX6" fmla="*/ 3403412 w 7158582"/>
              <a:gd name="connsiteY6" fmla="*/ 1298862 h 6911788"/>
              <a:gd name="connsiteX7" fmla="*/ 318680 w 7158582"/>
              <a:gd name="connsiteY7" fmla="*/ 1296993 h 6911788"/>
              <a:gd name="connsiteX8" fmla="*/ 0 w 7158582"/>
              <a:gd name="connsiteY8" fmla="*/ 9550 h 6911788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8680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1615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5832 h 6907795"/>
              <a:gd name="connsiteX8" fmla="*/ 0 w 7158582"/>
              <a:gd name="connsiteY8" fmla="*/ 5557 h 690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8582" h="6907795">
                <a:moveTo>
                  <a:pt x="0" y="5557"/>
                </a:moveTo>
                <a:lnTo>
                  <a:pt x="7154589" y="0"/>
                </a:lnTo>
                <a:lnTo>
                  <a:pt x="7158582" y="6907795"/>
                </a:lnTo>
                <a:lnTo>
                  <a:pt x="1790400" y="6894348"/>
                </a:lnTo>
                <a:lnTo>
                  <a:pt x="841701" y="3312981"/>
                </a:lnTo>
                <a:lnTo>
                  <a:pt x="3763903" y="3312982"/>
                </a:lnTo>
                <a:lnTo>
                  <a:pt x="3399419" y="1286883"/>
                </a:lnTo>
                <a:lnTo>
                  <a:pt x="314687" y="1285832"/>
                </a:lnTo>
                <a:lnTo>
                  <a:pt x="0" y="5557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39D476D-5094-2649-B7A9-FFE5FEC73E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221" y="2223794"/>
            <a:ext cx="7646368" cy="7061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indent="0" algn="r">
              <a:lnSpc>
                <a:spcPct val="100000"/>
              </a:lnSpc>
              <a:spcBef>
                <a:spcPts val="600"/>
              </a:spcBef>
              <a:buFontTx/>
              <a:buNone/>
              <a:defRPr sz="1700" i="0" cap="none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Name, Title</a:t>
            </a:r>
            <a:br>
              <a:rPr lang="en-US"/>
            </a:br>
            <a:r>
              <a:rPr lang="en-US"/>
              <a:t>Phone, Email Address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2DD85A-51A3-F04A-8D21-3EB513D58642}"/>
              </a:ext>
            </a:extLst>
          </p:cNvPr>
          <p:cNvSpPr txBox="1"/>
          <p:nvPr userDrawn="1"/>
        </p:nvSpPr>
        <p:spPr>
          <a:xfrm>
            <a:off x="251653" y="6442798"/>
            <a:ext cx="2969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6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1159B4-7F6B-9445-B041-127D5631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73" y="6047385"/>
            <a:ext cx="2337048" cy="394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EC14E-1814-4AB2-B69C-1BADC546C18B}"/>
              </a:ext>
            </a:extLst>
          </p:cNvPr>
          <p:cNvSpPr txBox="1"/>
          <p:nvPr userDrawn="1"/>
        </p:nvSpPr>
        <p:spPr>
          <a:xfrm>
            <a:off x="4783504" y="1465723"/>
            <a:ext cx="321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i="0" kern="1200" cap="none" spc="1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4649EE-41FE-4BC3-BD1A-290EBA850C36}"/>
              </a:ext>
            </a:extLst>
          </p:cNvPr>
          <p:cNvSpPr/>
          <p:nvPr userDrawn="1"/>
        </p:nvSpPr>
        <p:spPr>
          <a:xfrm>
            <a:off x="4274315" y="6512447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© 2022 Ameresco, Inc. All rights reserved.</a:t>
            </a:r>
            <a:r>
              <a:rPr lang="en-US" sz="900" b="0" i="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313304D-1D63-448D-A0D2-3E2F8DEAD252}"/>
              </a:ext>
            </a:extLst>
          </p:cNvPr>
          <p:cNvGrpSpPr/>
          <p:nvPr userDrawn="1"/>
        </p:nvGrpSpPr>
        <p:grpSpPr>
          <a:xfrm>
            <a:off x="0" y="-7076"/>
            <a:ext cx="12203947" cy="2527251"/>
            <a:chOff x="0" y="-7075"/>
            <a:chExt cx="12203947" cy="1726718"/>
          </a:xfrm>
        </p:grpSpPr>
        <p:sp>
          <p:nvSpPr>
            <p:cNvPr id="49" name="Triangle 2">
              <a:extLst>
                <a:ext uri="{FF2B5EF4-FFF2-40B4-BE49-F238E27FC236}">
                  <a16:creationId xmlns:a16="http://schemas.microsoft.com/office/drawing/2014/main" id="{7A2C60D4-4D3E-49D4-A216-493CBF074C6F}"/>
                </a:ext>
              </a:extLst>
            </p:cNvPr>
            <p:cNvSpPr/>
            <p:nvPr userDrawn="1"/>
          </p:nvSpPr>
          <p:spPr>
            <a:xfrm flipH="1" flipV="1">
              <a:off x="7147971" y="474252"/>
              <a:ext cx="5055976" cy="119244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769257 h 769257"/>
                <a:gd name="connsiteX1" fmla="*/ 0 w 15833641"/>
                <a:gd name="connsiteY1" fmla="*/ 0 h 769257"/>
                <a:gd name="connsiteX2" fmla="*/ 15833641 w 15833641"/>
                <a:gd name="connsiteY2" fmla="*/ 769257 h 769257"/>
                <a:gd name="connsiteX3" fmla="*/ 0 w 15833641"/>
                <a:gd name="connsiteY3" fmla="*/ 769257 h 769257"/>
                <a:gd name="connsiteX0" fmla="*/ 0 w 15833641"/>
                <a:gd name="connsiteY0" fmla="*/ 879442 h 879442"/>
                <a:gd name="connsiteX1" fmla="*/ 20164 w 15833641"/>
                <a:gd name="connsiteY1" fmla="*/ 0 h 879442"/>
                <a:gd name="connsiteX2" fmla="*/ 15833641 w 15833641"/>
                <a:gd name="connsiteY2" fmla="*/ 879442 h 879442"/>
                <a:gd name="connsiteX3" fmla="*/ 0 w 15833641"/>
                <a:gd name="connsiteY3" fmla="*/ 879442 h 879442"/>
                <a:gd name="connsiteX0" fmla="*/ 0 w 11397474"/>
                <a:gd name="connsiteY0" fmla="*/ 879442 h 879442"/>
                <a:gd name="connsiteX1" fmla="*/ 20164 w 11397474"/>
                <a:gd name="connsiteY1" fmla="*/ 0 h 879442"/>
                <a:gd name="connsiteX2" fmla="*/ 11397474 w 11397474"/>
                <a:gd name="connsiteY2" fmla="*/ 805985 h 879442"/>
                <a:gd name="connsiteX3" fmla="*/ 0 w 11397474"/>
                <a:gd name="connsiteY3" fmla="*/ 879442 h 879442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6396704"/>
                <a:gd name="connsiteY0" fmla="*/ 894147 h 894147"/>
                <a:gd name="connsiteX1" fmla="*/ 0 w 6396704"/>
                <a:gd name="connsiteY1" fmla="*/ 0 h 894147"/>
                <a:gd name="connsiteX2" fmla="*/ 6396704 w 6396704"/>
                <a:gd name="connsiteY2" fmla="*/ 695698 h 894147"/>
                <a:gd name="connsiteX3" fmla="*/ 20165 w 6396704"/>
                <a:gd name="connsiteY3" fmla="*/ 894147 h 894147"/>
                <a:gd name="connsiteX0" fmla="*/ 20165 w 6558020"/>
                <a:gd name="connsiteY0" fmla="*/ 894147 h 894147"/>
                <a:gd name="connsiteX1" fmla="*/ 0 w 6558020"/>
                <a:gd name="connsiteY1" fmla="*/ 0 h 894147"/>
                <a:gd name="connsiteX2" fmla="*/ 6558020 w 6558020"/>
                <a:gd name="connsiteY2" fmla="*/ 703050 h 894147"/>
                <a:gd name="connsiteX3" fmla="*/ 20165 w 6558020"/>
                <a:gd name="connsiteY3" fmla="*/ 894147 h 894147"/>
                <a:gd name="connsiteX0" fmla="*/ 40329 w 6578184"/>
                <a:gd name="connsiteY0" fmla="*/ 842679 h 842679"/>
                <a:gd name="connsiteX1" fmla="*/ 0 w 6578184"/>
                <a:gd name="connsiteY1" fmla="*/ 0 h 842679"/>
                <a:gd name="connsiteX2" fmla="*/ 6578184 w 6578184"/>
                <a:gd name="connsiteY2" fmla="*/ 651582 h 842679"/>
                <a:gd name="connsiteX3" fmla="*/ 40329 w 6578184"/>
                <a:gd name="connsiteY3" fmla="*/ 842679 h 842679"/>
                <a:gd name="connsiteX0" fmla="*/ 0 w 6578184"/>
                <a:gd name="connsiteY0" fmla="*/ 827974 h 827974"/>
                <a:gd name="connsiteX1" fmla="*/ 0 w 6578184"/>
                <a:gd name="connsiteY1" fmla="*/ 0 h 827974"/>
                <a:gd name="connsiteX2" fmla="*/ 6578184 w 6578184"/>
                <a:gd name="connsiteY2" fmla="*/ 651582 h 827974"/>
                <a:gd name="connsiteX3" fmla="*/ 0 w 6578184"/>
                <a:gd name="connsiteY3" fmla="*/ 827974 h 82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184" h="827974">
                  <a:moveTo>
                    <a:pt x="0" y="827974"/>
                  </a:moveTo>
                  <a:lnTo>
                    <a:pt x="0" y="0"/>
                  </a:lnTo>
                  <a:lnTo>
                    <a:pt x="6578184" y="651582"/>
                  </a:lnTo>
                  <a:lnTo>
                    <a:pt x="0" y="827974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5"/>
                </a:gs>
                <a:gs pos="100000">
                  <a:schemeClr val="accent6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8EDE21CD-2AC7-48CA-BEED-35E6023A8B52}"/>
                </a:ext>
              </a:extLst>
            </p:cNvPr>
            <p:cNvSpPr/>
            <p:nvPr userDrawn="1"/>
          </p:nvSpPr>
          <p:spPr>
            <a:xfrm>
              <a:off x="0" y="-6659"/>
              <a:ext cx="12191999" cy="1726302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1726302">
                  <a:moveTo>
                    <a:pt x="0" y="0"/>
                  </a:moveTo>
                  <a:lnTo>
                    <a:pt x="12191999" y="0"/>
                  </a:lnTo>
                  <a:cubicBezTo>
                    <a:pt x="12189622" y="287986"/>
                    <a:pt x="12187246" y="575972"/>
                    <a:pt x="12184869" y="863958"/>
                  </a:cubicBezTo>
                  <a:lnTo>
                    <a:pt x="0" y="172630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C96D8AE1-58ED-4764-8F5F-90D55F2177CA}"/>
                </a:ext>
              </a:extLst>
            </p:cNvPr>
            <p:cNvSpPr/>
            <p:nvPr userDrawn="1"/>
          </p:nvSpPr>
          <p:spPr>
            <a:xfrm>
              <a:off x="5902532" y="-7075"/>
              <a:ext cx="6301198" cy="1303658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301198"/>
                <a:gd name="connsiteY0" fmla="*/ 2087 h 1303658"/>
                <a:gd name="connsiteX1" fmla="*/ 6289468 w 6301198"/>
                <a:gd name="connsiteY1" fmla="*/ 415 h 1303658"/>
                <a:gd name="connsiteX2" fmla="*/ 6301198 w 6301198"/>
                <a:gd name="connsiteY2" fmla="*/ 871601 h 1303658"/>
                <a:gd name="connsiteX3" fmla="*/ 0 w 6301198"/>
                <a:gd name="connsiteY3" fmla="*/ 1303658 h 1303658"/>
                <a:gd name="connsiteX4" fmla="*/ 2762959 w 6301198"/>
                <a:gd name="connsiteY4" fmla="*/ 2087 h 130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198" h="1303658">
                  <a:moveTo>
                    <a:pt x="2762959" y="2087"/>
                  </a:moveTo>
                  <a:cubicBezTo>
                    <a:pt x="2756249" y="10249"/>
                    <a:pt x="5089236" y="-2389"/>
                    <a:pt x="6289468" y="415"/>
                  </a:cubicBezTo>
                  <a:lnTo>
                    <a:pt x="6301198" y="871601"/>
                  </a:lnTo>
                  <a:lnTo>
                    <a:pt x="0" y="1303658"/>
                  </a:lnTo>
                  <a:lnTo>
                    <a:pt x="2762959" y="2087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52" name="Slide Number Placeholder 9">
            <a:extLst>
              <a:ext uri="{FF2B5EF4-FFF2-40B4-BE49-F238E27FC236}">
                <a16:creationId xmlns:a16="http://schemas.microsoft.com/office/drawing/2014/main" id="{C75E9C3D-EEF9-4795-9AAA-068B3DE5C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C3BFD742-D8BC-40AE-8342-764FDEB05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211" y="1411321"/>
            <a:ext cx="720414" cy="734007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1F7855E6-7B53-429A-96FD-18E450F9022E}"/>
              </a:ext>
            </a:extLst>
          </p:cNvPr>
          <p:cNvSpPr txBox="1">
            <a:spLocks/>
          </p:cNvSpPr>
          <p:nvPr userDrawn="1"/>
        </p:nvSpPr>
        <p:spPr>
          <a:xfrm>
            <a:off x="605485" y="284540"/>
            <a:ext cx="10972800" cy="72078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About Ameresco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8B69E00B-1EAD-448B-BCC2-9D90B5D5B563}"/>
              </a:ext>
            </a:extLst>
          </p:cNvPr>
          <p:cNvSpPr txBox="1">
            <a:spLocks/>
          </p:cNvSpPr>
          <p:nvPr userDrawn="1"/>
        </p:nvSpPr>
        <p:spPr>
          <a:xfrm>
            <a:off x="605485" y="920731"/>
            <a:ext cx="8186025" cy="5622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>
                <a:solidFill>
                  <a:schemeClr val="bg1"/>
                </a:solidFill>
              </a:rPr>
              <a:t>Ameresco (NYSE:AMRC) is a leading energy services company with a comprehensive portfolio of energy efficiency and renewable energy solutions.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B7C828C2-35B1-4937-9A30-CF2C7878486C}"/>
              </a:ext>
            </a:extLst>
          </p:cNvPr>
          <p:cNvSpPr txBox="1">
            <a:spLocks/>
          </p:cNvSpPr>
          <p:nvPr userDrawn="1"/>
        </p:nvSpPr>
        <p:spPr>
          <a:xfrm>
            <a:off x="605485" y="1466070"/>
            <a:ext cx="3923991" cy="376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</a:rPr>
              <a:t>Founded in 2000  </a:t>
            </a:r>
            <a:r>
              <a:rPr lang="en-US" sz="1600">
                <a:solidFill>
                  <a:schemeClr val="bg1"/>
                </a:solidFill>
              </a:rPr>
              <a:t>|  </a:t>
            </a:r>
            <a:r>
              <a:rPr lang="en-US" sz="1600">
                <a:solidFill>
                  <a:schemeClr val="accent5"/>
                </a:solidFill>
              </a:rPr>
              <a:t>Public in 2010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FE0D56-0A20-4D31-931E-AF9CFF62BD39}"/>
              </a:ext>
            </a:extLst>
          </p:cNvPr>
          <p:cNvSpPr txBox="1"/>
          <p:nvPr userDrawn="1"/>
        </p:nvSpPr>
        <p:spPr>
          <a:xfrm>
            <a:off x="605485" y="29083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Portfolio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2482E9-08C6-4560-AB19-59D7CFE12325}"/>
              </a:ext>
            </a:extLst>
          </p:cNvPr>
          <p:cNvSpPr txBox="1"/>
          <p:nvPr userDrawn="1"/>
        </p:nvSpPr>
        <p:spPr>
          <a:xfrm>
            <a:off x="605485" y="3289299"/>
            <a:ext cx="341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Objective approach and in-house technical expertise delivers the most advanced technologies to meet the unique needs of each customer. Majority of projects are budget-neutral, funded by energy cost savings.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D5A251-C83C-4583-89EE-3494BC319DFD}"/>
              </a:ext>
            </a:extLst>
          </p:cNvPr>
          <p:cNvSpPr txBox="1"/>
          <p:nvPr userDrawn="1"/>
        </p:nvSpPr>
        <p:spPr>
          <a:xfrm>
            <a:off x="605485" y="47117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Driven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6F24E9-11F1-45C8-9CD1-0DD506096FE3}"/>
              </a:ext>
            </a:extLst>
          </p:cNvPr>
          <p:cNvSpPr txBox="1"/>
          <p:nvPr userDrawn="1"/>
        </p:nvSpPr>
        <p:spPr>
          <a:xfrm>
            <a:off x="605485" y="5092699"/>
            <a:ext cx="318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Federal &amp; Municipal Governments, Commercial &amp; Industrial, Higher Ed, K12, Public Housing, Healthcare, Airports. Market reputation across North America &amp; Europe for excellence in customer satisfaction.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045508-2049-438F-8025-DFD153E397FF}"/>
              </a:ext>
            </a:extLst>
          </p:cNvPr>
          <p:cNvCxnSpPr>
            <a:cxnSpLocks/>
          </p:cNvCxnSpPr>
          <p:nvPr userDrawn="1"/>
        </p:nvCxnSpPr>
        <p:spPr>
          <a:xfrm>
            <a:off x="4177633" y="2833732"/>
            <a:ext cx="0" cy="3384728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8FB317A-9FF0-407A-86A7-58E622F0E99A}"/>
              </a:ext>
            </a:extLst>
          </p:cNvPr>
          <p:cNvSpPr txBox="1"/>
          <p:nvPr userDrawn="1"/>
        </p:nvSpPr>
        <p:spPr>
          <a:xfrm>
            <a:off x="5470048" y="2815614"/>
            <a:ext cx="195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 Billion+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in energy solution projects, 250+ MWe of Owned Assets in Operation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AFE74-0C49-4063-B358-A772D48C64F9}"/>
              </a:ext>
            </a:extLst>
          </p:cNvPr>
          <p:cNvSpPr txBox="1"/>
          <p:nvPr userDrawn="1"/>
        </p:nvSpPr>
        <p:spPr>
          <a:xfrm>
            <a:off x="5470048" y="4161620"/>
            <a:ext cx="2321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1,000+ Employees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throughout North America and the United Kingdom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C4A51C-47A2-4013-9B9D-645EBF72DCB6}"/>
              </a:ext>
            </a:extLst>
          </p:cNvPr>
          <p:cNvSpPr txBox="1"/>
          <p:nvPr userDrawn="1"/>
        </p:nvSpPr>
        <p:spPr>
          <a:xfrm>
            <a:off x="5470047" y="5443961"/>
            <a:ext cx="290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70+ Offices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providing local expertise in markets served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0BF331-33CD-4DC4-9D70-8B749B222CD6}"/>
              </a:ext>
            </a:extLst>
          </p:cNvPr>
          <p:cNvSpPr txBox="1"/>
          <p:nvPr userDrawn="1"/>
        </p:nvSpPr>
        <p:spPr>
          <a:xfrm>
            <a:off x="8919968" y="2815614"/>
            <a:ext cx="2614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8,000+ Customers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benefitting from energy efficiency measures and renewable energy generation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CA3BBA-06AA-486E-9FB2-68235F1E3F2C}"/>
              </a:ext>
            </a:extLst>
          </p:cNvPr>
          <p:cNvSpPr txBox="1"/>
          <p:nvPr userDrawn="1"/>
        </p:nvSpPr>
        <p:spPr>
          <a:xfrm>
            <a:off x="8919968" y="4161620"/>
            <a:ext cx="2471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45%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Energy cost savings with comprehensive, audit- based improvements</a:t>
            </a:r>
          </a:p>
        </p:txBody>
      </p:sp>
      <p:pic>
        <p:nvPicPr>
          <p:cNvPr id="34" name="Picture 33" descr="A picture containing clock&#10;&#10;Description automatically generated">
            <a:extLst>
              <a:ext uri="{FF2B5EF4-FFF2-40B4-BE49-F238E27FC236}">
                <a16:creationId xmlns:a16="http://schemas.microsoft.com/office/drawing/2014/main" id="{1AF5BCFB-1A0E-40CF-83D0-B4DD7DFE22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985" y="2815614"/>
            <a:ext cx="802084" cy="802084"/>
          </a:xfrm>
          <a:prstGeom prst="rect">
            <a:avLst/>
          </a:prstGeom>
        </p:spPr>
      </p:pic>
      <p:pic>
        <p:nvPicPr>
          <p:cNvPr id="35" name="Picture 34" descr="A picture containing window&#10;&#10;Description automatically generated">
            <a:extLst>
              <a:ext uri="{FF2B5EF4-FFF2-40B4-BE49-F238E27FC236}">
                <a16:creationId xmlns:a16="http://schemas.microsoft.com/office/drawing/2014/main" id="{DDE68484-D8E5-47E8-8B28-E39495151E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83" y="4050196"/>
            <a:ext cx="962282" cy="961513"/>
          </a:xfrm>
          <a:prstGeom prst="rect">
            <a:avLst/>
          </a:prstGeom>
        </p:spPr>
      </p:pic>
      <p:pic>
        <p:nvPicPr>
          <p:cNvPr id="36" name="Picture 35" descr="A picture containing drawing, black, green, white&#10;&#10;Description automatically generated">
            <a:extLst>
              <a:ext uri="{FF2B5EF4-FFF2-40B4-BE49-F238E27FC236}">
                <a16:creationId xmlns:a16="http://schemas.microsoft.com/office/drawing/2014/main" id="{CDADC249-48FD-4A87-98EB-E629DE7F06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011" y="5203057"/>
            <a:ext cx="1004227" cy="1005029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F1FA018C-2F07-4ADC-8E3B-3068603C6B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640" y="2815614"/>
            <a:ext cx="802084" cy="802084"/>
          </a:xfrm>
          <a:prstGeom prst="rect">
            <a:avLst/>
          </a:prstGeom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4E698672-1521-4572-8985-7D012A4C03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29" y="4082158"/>
            <a:ext cx="898306" cy="8975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093FDD-88FF-43A3-B651-10952ED44BC7}"/>
              </a:ext>
            </a:extLst>
          </p:cNvPr>
          <p:cNvSpPr txBox="1"/>
          <p:nvPr userDrawn="1"/>
        </p:nvSpPr>
        <p:spPr>
          <a:xfrm>
            <a:off x="8919967" y="5228518"/>
            <a:ext cx="3099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In 2019, our renewable energy assets and customer projects delivered a carbon offset equivalent to </a:t>
            </a: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11,167,978 metric tons of CO</a:t>
            </a:r>
            <a:r>
              <a:rPr lang="en-US" sz="1400" b="1" baseline="-25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7243024-A05F-4F31-9948-A62FB23B96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8142778" y="5334667"/>
            <a:ext cx="741808" cy="74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MRC-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313304D-1D63-448D-A0D2-3E2F8DEAD252}"/>
              </a:ext>
            </a:extLst>
          </p:cNvPr>
          <p:cNvGrpSpPr/>
          <p:nvPr userDrawn="1"/>
        </p:nvGrpSpPr>
        <p:grpSpPr>
          <a:xfrm>
            <a:off x="0" y="0"/>
            <a:ext cx="12203947" cy="2527251"/>
            <a:chOff x="0" y="-7075"/>
            <a:chExt cx="12203947" cy="1726718"/>
          </a:xfrm>
        </p:grpSpPr>
        <p:sp>
          <p:nvSpPr>
            <p:cNvPr id="49" name="Triangle 2">
              <a:extLst>
                <a:ext uri="{FF2B5EF4-FFF2-40B4-BE49-F238E27FC236}">
                  <a16:creationId xmlns:a16="http://schemas.microsoft.com/office/drawing/2014/main" id="{7A2C60D4-4D3E-49D4-A216-493CBF074C6F}"/>
                </a:ext>
              </a:extLst>
            </p:cNvPr>
            <p:cNvSpPr/>
            <p:nvPr userDrawn="1"/>
          </p:nvSpPr>
          <p:spPr>
            <a:xfrm flipH="1" flipV="1">
              <a:off x="7147971" y="474252"/>
              <a:ext cx="5055976" cy="119244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769257 h 769257"/>
                <a:gd name="connsiteX1" fmla="*/ 0 w 15833641"/>
                <a:gd name="connsiteY1" fmla="*/ 0 h 769257"/>
                <a:gd name="connsiteX2" fmla="*/ 15833641 w 15833641"/>
                <a:gd name="connsiteY2" fmla="*/ 769257 h 769257"/>
                <a:gd name="connsiteX3" fmla="*/ 0 w 15833641"/>
                <a:gd name="connsiteY3" fmla="*/ 769257 h 769257"/>
                <a:gd name="connsiteX0" fmla="*/ 0 w 15833641"/>
                <a:gd name="connsiteY0" fmla="*/ 879442 h 879442"/>
                <a:gd name="connsiteX1" fmla="*/ 20164 w 15833641"/>
                <a:gd name="connsiteY1" fmla="*/ 0 h 879442"/>
                <a:gd name="connsiteX2" fmla="*/ 15833641 w 15833641"/>
                <a:gd name="connsiteY2" fmla="*/ 879442 h 879442"/>
                <a:gd name="connsiteX3" fmla="*/ 0 w 15833641"/>
                <a:gd name="connsiteY3" fmla="*/ 879442 h 879442"/>
                <a:gd name="connsiteX0" fmla="*/ 0 w 11397474"/>
                <a:gd name="connsiteY0" fmla="*/ 879442 h 879442"/>
                <a:gd name="connsiteX1" fmla="*/ 20164 w 11397474"/>
                <a:gd name="connsiteY1" fmla="*/ 0 h 879442"/>
                <a:gd name="connsiteX2" fmla="*/ 11397474 w 11397474"/>
                <a:gd name="connsiteY2" fmla="*/ 805985 h 879442"/>
                <a:gd name="connsiteX3" fmla="*/ 0 w 11397474"/>
                <a:gd name="connsiteY3" fmla="*/ 879442 h 879442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6396704"/>
                <a:gd name="connsiteY0" fmla="*/ 894147 h 894147"/>
                <a:gd name="connsiteX1" fmla="*/ 0 w 6396704"/>
                <a:gd name="connsiteY1" fmla="*/ 0 h 894147"/>
                <a:gd name="connsiteX2" fmla="*/ 6396704 w 6396704"/>
                <a:gd name="connsiteY2" fmla="*/ 695698 h 894147"/>
                <a:gd name="connsiteX3" fmla="*/ 20165 w 6396704"/>
                <a:gd name="connsiteY3" fmla="*/ 894147 h 894147"/>
                <a:gd name="connsiteX0" fmla="*/ 20165 w 6558020"/>
                <a:gd name="connsiteY0" fmla="*/ 894147 h 894147"/>
                <a:gd name="connsiteX1" fmla="*/ 0 w 6558020"/>
                <a:gd name="connsiteY1" fmla="*/ 0 h 894147"/>
                <a:gd name="connsiteX2" fmla="*/ 6558020 w 6558020"/>
                <a:gd name="connsiteY2" fmla="*/ 703050 h 894147"/>
                <a:gd name="connsiteX3" fmla="*/ 20165 w 6558020"/>
                <a:gd name="connsiteY3" fmla="*/ 894147 h 894147"/>
                <a:gd name="connsiteX0" fmla="*/ 40329 w 6578184"/>
                <a:gd name="connsiteY0" fmla="*/ 842679 h 842679"/>
                <a:gd name="connsiteX1" fmla="*/ 0 w 6578184"/>
                <a:gd name="connsiteY1" fmla="*/ 0 h 842679"/>
                <a:gd name="connsiteX2" fmla="*/ 6578184 w 6578184"/>
                <a:gd name="connsiteY2" fmla="*/ 651582 h 842679"/>
                <a:gd name="connsiteX3" fmla="*/ 40329 w 6578184"/>
                <a:gd name="connsiteY3" fmla="*/ 842679 h 842679"/>
                <a:gd name="connsiteX0" fmla="*/ 0 w 6578184"/>
                <a:gd name="connsiteY0" fmla="*/ 827974 h 827974"/>
                <a:gd name="connsiteX1" fmla="*/ 0 w 6578184"/>
                <a:gd name="connsiteY1" fmla="*/ 0 h 827974"/>
                <a:gd name="connsiteX2" fmla="*/ 6578184 w 6578184"/>
                <a:gd name="connsiteY2" fmla="*/ 651582 h 827974"/>
                <a:gd name="connsiteX3" fmla="*/ 0 w 6578184"/>
                <a:gd name="connsiteY3" fmla="*/ 827974 h 82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184" h="827974">
                  <a:moveTo>
                    <a:pt x="0" y="827974"/>
                  </a:moveTo>
                  <a:lnTo>
                    <a:pt x="0" y="0"/>
                  </a:lnTo>
                  <a:lnTo>
                    <a:pt x="6578184" y="651582"/>
                  </a:lnTo>
                  <a:lnTo>
                    <a:pt x="0" y="827974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5"/>
                </a:gs>
                <a:gs pos="100000">
                  <a:schemeClr val="accent6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8EDE21CD-2AC7-48CA-BEED-35E6023A8B52}"/>
                </a:ext>
              </a:extLst>
            </p:cNvPr>
            <p:cNvSpPr/>
            <p:nvPr userDrawn="1"/>
          </p:nvSpPr>
          <p:spPr>
            <a:xfrm>
              <a:off x="0" y="-6659"/>
              <a:ext cx="12191999" cy="1726302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1726302">
                  <a:moveTo>
                    <a:pt x="0" y="0"/>
                  </a:moveTo>
                  <a:lnTo>
                    <a:pt x="12191999" y="0"/>
                  </a:lnTo>
                  <a:cubicBezTo>
                    <a:pt x="12189622" y="287986"/>
                    <a:pt x="12187246" y="575972"/>
                    <a:pt x="12184869" y="863958"/>
                  </a:cubicBezTo>
                  <a:lnTo>
                    <a:pt x="0" y="172630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C96D8AE1-58ED-4764-8F5F-90D55F2177CA}"/>
                </a:ext>
              </a:extLst>
            </p:cNvPr>
            <p:cNvSpPr/>
            <p:nvPr userDrawn="1"/>
          </p:nvSpPr>
          <p:spPr>
            <a:xfrm>
              <a:off x="5902532" y="-7075"/>
              <a:ext cx="6301198" cy="1303658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301198"/>
                <a:gd name="connsiteY0" fmla="*/ 2087 h 1303658"/>
                <a:gd name="connsiteX1" fmla="*/ 6289468 w 6301198"/>
                <a:gd name="connsiteY1" fmla="*/ 415 h 1303658"/>
                <a:gd name="connsiteX2" fmla="*/ 6301198 w 6301198"/>
                <a:gd name="connsiteY2" fmla="*/ 871601 h 1303658"/>
                <a:gd name="connsiteX3" fmla="*/ 0 w 6301198"/>
                <a:gd name="connsiteY3" fmla="*/ 1303658 h 1303658"/>
                <a:gd name="connsiteX4" fmla="*/ 2762959 w 6301198"/>
                <a:gd name="connsiteY4" fmla="*/ 2087 h 130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198" h="1303658">
                  <a:moveTo>
                    <a:pt x="2762959" y="2087"/>
                  </a:moveTo>
                  <a:cubicBezTo>
                    <a:pt x="2756249" y="10249"/>
                    <a:pt x="5089236" y="-2389"/>
                    <a:pt x="6289468" y="415"/>
                  </a:cubicBezTo>
                  <a:lnTo>
                    <a:pt x="6301198" y="871601"/>
                  </a:lnTo>
                  <a:lnTo>
                    <a:pt x="0" y="1303658"/>
                  </a:lnTo>
                  <a:lnTo>
                    <a:pt x="2762959" y="2087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52" name="Slide Number Placeholder 9">
            <a:extLst>
              <a:ext uri="{FF2B5EF4-FFF2-40B4-BE49-F238E27FC236}">
                <a16:creationId xmlns:a16="http://schemas.microsoft.com/office/drawing/2014/main" id="{C75E9C3D-EEF9-4795-9AAA-068B3DE5C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C3BFD742-D8BC-40AE-8342-764FDEB05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211" y="1411321"/>
            <a:ext cx="720414" cy="734007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1F7855E6-7B53-429A-96FD-18E450F9022E}"/>
              </a:ext>
            </a:extLst>
          </p:cNvPr>
          <p:cNvSpPr txBox="1">
            <a:spLocks/>
          </p:cNvSpPr>
          <p:nvPr userDrawn="1"/>
        </p:nvSpPr>
        <p:spPr>
          <a:xfrm>
            <a:off x="484322" y="105689"/>
            <a:ext cx="11707678" cy="72078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About Ameresco Asset Sustainability Group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8B69E00B-1EAD-448B-BCC2-9D90B5D5B563}"/>
              </a:ext>
            </a:extLst>
          </p:cNvPr>
          <p:cNvSpPr txBox="1">
            <a:spLocks/>
          </p:cNvSpPr>
          <p:nvPr userDrawn="1"/>
        </p:nvSpPr>
        <p:spPr>
          <a:xfrm>
            <a:off x="484539" y="762218"/>
            <a:ext cx="9413674" cy="72078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B7C828C2-35B1-4937-9A30-CF2C7878486C}"/>
              </a:ext>
            </a:extLst>
          </p:cNvPr>
          <p:cNvSpPr txBox="1">
            <a:spLocks/>
          </p:cNvSpPr>
          <p:nvPr userDrawn="1"/>
        </p:nvSpPr>
        <p:spPr>
          <a:xfrm>
            <a:off x="484539" y="1381814"/>
            <a:ext cx="3923991" cy="376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</a:rPr>
              <a:t>Founded in 2005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045508-2049-438F-8025-DFD153E397FF}"/>
              </a:ext>
            </a:extLst>
          </p:cNvPr>
          <p:cNvCxnSpPr>
            <a:cxnSpLocks/>
          </p:cNvCxnSpPr>
          <p:nvPr userDrawn="1"/>
        </p:nvCxnSpPr>
        <p:spPr>
          <a:xfrm>
            <a:off x="4177633" y="2833732"/>
            <a:ext cx="0" cy="3384728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4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Indus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EF62CE65-A726-4077-8844-573689FD9568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92DA8B-ABBC-4707-B57D-A8CC2E0C6146}"/>
              </a:ext>
            </a:extLst>
          </p:cNvPr>
          <p:cNvGrpSpPr/>
          <p:nvPr userDrawn="1"/>
        </p:nvGrpSpPr>
        <p:grpSpPr>
          <a:xfrm>
            <a:off x="10010768" y="1809706"/>
            <a:ext cx="1529294" cy="1529294"/>
            <a:chOff x="10010768" y="1791594"/>
            <a:chExt cx="1529294" cy="152929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60E7E6-D64C-445A-AD27-A00C78AE2980}"/>
                </a:ext>
              </a:extLst>
            </p:cNvPr>
            <p:cNvSpPr txBox="1"/>
            <p:nvPr/>
          </p:nvSpPr>
          <p:spPr>
            <a:xfrm>
              <a:off x="10115787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K-12 </a:t>
              </a:r>
              <a:br>
                <a:rPr lang="en-US" sz="1100"/>
              </a:br>
              <a:r>
                <a:rPr lang="en-US" sz="1100"/>
                <a:t>Schools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F56E394-4E98-4598-A370-8B95A795EF80}"/>
                </a:ext>
              </a:extLst>
            </p:cNvPr>
            <p:cNvSpPr/>
            <p:nvPr/>
          </p:nvSpPr>
          <p:spPr>
            <a:xfrm rot="6323744">
              <a:off x="10010768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D3D9710-98D0-4832-A97B-C2BCFC3C6F38}"/>
              </a:ext>
            </a:extLst>
          </p:cNvPr>
          <p:cNvGrpSpPr/>
          <p:nvPr userDrawn="1"/>
        </p:nvGrpSpPr>
        <p:grpSpPr>
          <a:xfrm>
            <a:off x="2523041" y="1809706"/>
            <a:ext cx="1529294" cy="1529294"/>
            <a:chOff x="8138837" y="1791594"/>
            <a:chExt cx="1529294" cy="152929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087EC77-E08C-4077-A4A2-F4CCACF71141}"/>
                </a:ext>
              </a:extLst>
            </p:cNvPr>
            <p:cNvSpPr txBox="1"/>
            <p:nvPr/>
          </p:nvSpPr>
          <p:spPr>
            <a:xfrm>
              <a:off x="8242702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Colleges &amp; Universities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0EE0849-6B28-40AF-B240-FEA21DC923AA}"/>
                </a:ext>
              </a:extLst>
            </p:cNvPr>
            <p:cNvSpPr/>
            <p:nvPr/>
          </p:nvSpPr>
          <p:spPr>
            <a:xfrm rot="6323744">
              <a:off x="8138837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3BC46C-47E7-432A-8B72-5AE4D445A9C8}"/>
              </a:ext>
            </a:extLst>
          </p:cNvPr>
          <p:cNvGrpSpPr/>
          <p:nvPr userDrawn="1"/>
        </p:nvGrpSpPr>
        <p:grpSpPr>
          <a:xfrm>
            <a:off x="6266905" y="1809706"/>
            <a:ext cx="1529294" cy="1529294"/>
            <a:chOff x="6266905" y="1791594"/>
            <a:chExt cx="1529294" cy="152929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A68A594-5588-485F-A85C-48B97EFA95CF}"/>
                </a:ext>
              </a:extLst>
            </p:cNvPr>
            <p:cNvSpPr txBox="1"/>
            <p:nvPr/>
          </p:nvSpPr>
          <p:spPr>
            <a:xfrm>
              <a:off x="6369615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Healthcare</a:t>
              </a:r>
              <a:br>
                <a:rPr lang="en-US" sz="1100"/>
              </a:br>
              <a:r>
                <a:rPr lang="en-US" sz="1100"/>
                <a:t>Facilities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E57CCA4-F3C7-468C-983C-7E037F0F0ADB}"/>
                </a:ext>
              </a:extLst>
            </p:cNvPr>
            <p:cNvSpPr/>
            <p:nvPr/>
          </p:nvSpPr>
          <p:spPr>
            <a:xfrm rot="6323744">
              <a:off x="6266905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9799AC-77E2-436E-BBDD-3B9D4ACCCF7B}"/>
              </a:ext>
            </a:extLst>
          </p:cNvPr>
          <p:cNvGrpSpPr/>
          <p:nvPr userDrawn="1"/>
        </p:nvGrpSpPr>
        <p:grpSpPr>
          <a:xfrm>
            <a:off x="5258329" y="3723264"/>
            <a:ext cx="1529294" cy="1529294"/>
            <a:chOff x="4394973" y="1791594"/>
            <a:chExt cx="1529294" cy="152929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251EEEA-A13C-4389-A11E-1E370D2A5D0A}"/>
                </a:ext>
              </a:extLst>
            </p:cNvPr>
            <p:cNvSpPr txBox="1"/>
            <p:nvPr/>
          </p:nvSpPr>
          <p:spPr>
            <a:xfrm>
              <a:off x="4496528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State &amp; Municipal Government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28C6816-EA0D-4071-A660-4B15F28DF2F3}"/>
                </a:ext>
              </a:extLst>
            </p:cNvPr>
            <p:cNvSpPr/>
            <p:nvPr/>
          </p:nvSpPr>
          <p:spPr>
            <a:xfrm rot="6323744">
              <a:off x="4394973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530C94-6C3E-4077-9F71-46ABB17A3A31}"/>
              </a:ext>
            </a:extLst>
          </p:cNvPr>
          <p:cNvGrpSpPr/>
          <p:nvPr userDrawn="1"/>
        </p:nvGrpSpPr>
        <p:grpSpPr>
          <a:xfrm>
            <a:off x="4394973" y="1809706"/>
            <a:ext cx="1529294" cy="1529294"/>
            <a:chOff x="2523041" y="1791594"/>
            <a:chExt cx="1529294" cy="152929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48FB0-A2E7-465E-9B7A-99ACDD59C8FE}"/>
                </a:ext>
              </a:extLst>
            </p:cNvPr>
            <p:cNvSpPr txBox="1"/>
            <p:nvPr/>
          </p:nvSpPr>
          <p:spPr>
            <a:xfrm>
              <a:off x="2623441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Federal Government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9A659BA-3623-42A0-9CAA-5AF89A901F5E}"/>
                </a:ext>
              </a:extLst>
            </p:cNvPr>
            <p:cNvSpPr/>
            <p:nvPr/>
          </p:nvSpPr>
          <p:spPr>
            <a:xfrm rot="6323744">
              <a:off x="2523041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6D38E75-D5DD-4CE0-A352-969E776AD6E5}"/>
              </a:ext>
            </a:extLst>
          </p:cNvPr>
          <p:cNvGrpSpPr/>
          <p:nvPr userDrawn="1"/>
        </p:nvGrpSpPr>
        <p:grpSpPr>
          <a:xfrm>
            <a:off x="651109" y="1809706"/>
            <a:ext cx="1529294" cy="1529294"/>
            <a:chOff x="651109" y="1791594"/>
            <a:chExt cx="1529294" cy="152929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99DBDA-BFAD-463E-82B1-27A080BFD8A2}"/>
                </a:ext>
              </a:extLst>
            </p:cNvPr>
            <p:cNvSpPr txBox="1"/>
            <p:nvPr/>
          </p:nvSpPr>
          <p:spPr>
            <a:xfrm>
              <a:off x="750354" y="2810572"/>
              <a:ext cx="1329216" cy="233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Airports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AE548DA-9411-4BB9-BEAF-9186AB746888}"/>
                </a:ext>
              </a:extLst>
            </p:cNvPr>
            <p:cNvSpPr/>
            <p:nvPr/>
          </p:nvSpPr>
          <p:spPr>
            <a:xfrm rot="6323744">
              <a:off x="651109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89B118F-9476-4B77-8F38-9838440766A1}"/>
              </a:ext>
            </a:extLst>
          </p:cNvPr>
          <p:cNvGrpSpPr/>
          <p:nvPr userDrawn="1"/>
        </p:nvGrpSpPr>
        <p:grpSpPr>
          <a:xfrm>
            <a:off x="7198627" y="3723264"/>
            <a:ext cx="1529294" cy="1529294"/>
            <a:chOff x="1565508" y="3723264"/>
            <a:chExt cx="1529294" cy="152929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8547052-50CA-4F09-8982-215C3AC7563C}"/>
                </a:ext>
              </a:extLst>
            </p:cNvPr>
            <p:cNvSpPr txBox="1"/>
            <p:nvPr/>
          </p:nvSpPr>
          <p:spPr>
            <a:xfrm>
              <a:off x="1676503" y="4749603"/>
              <a:ext cx="1329216" cy="233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Utilities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EAA5F77-3C59-4C6A-B2FD-0BFD062635CA}"/>
                </a:ext>
              </a:extLst>
            </p:cNvPr>
            <p:cNvSpPr/>
            <p:nvPr/>
          </p:nvSpPr>
          <p:spPr>
            <a:xfrm rot="6323744">
              <a:off x="1565508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6A5CCE9-239A-456D-919E-429526FB2198}"/>
              </a:ext>
            </a:extLst>
          </p:cNvPr>
          <p:cNvGrpSpPr/>
          <p:nvPr userDrawn="1"/>
        </p:nvGrpSpPr>
        <p:grpSpPr>
          <a:xfrm>
            <a:off x="3318031" y="3723264"/>
            <a:ext cx="1529294" cy="1529294"/>
            <a:chOff x="3448223" y="3723264"/>
            <a:chExt cx="1529294" cy="1529294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758234A-FC05-4A1A-A3F0-8561A35A4110}"/>
                </a:ext>
              </a:extLst>
            </p:cNvPr>
            <p:cNvSpPr txBox="1"/>
            <p:nvPr/>
          </p:nvSpPr>
          <p:spPr>
            <a:xfrm>
              <a:off x="3573940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Retail &amp; Commercial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EDF12BD-277F-4935-A2D1-F28A33B2B31B}"/>
                </a:ext>
              </a:extLst>
            </p:cNvPr>
            <p:cNvSpPr/>
            <p:nvPr/>
          </p:nvSpPr>
          <p:spPr>
            <a:xfrm rot="6323744">
              <a:off x="3448223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AD0F922-95AB-420D-AEA4-8E0A431E2BC9}"/>
              </a:ext>
            </a:extLst>
          </p:cNvPr>
          <p:cNvGrpSpPr/>
          <p:nvPr userDrawn="1"/>
        </p:nvGrpSpPr>
        <p:grpSpPr>
          <a:xfrm>
            <a:off x="8138837" y="1809706"/>
            <a:ext cx="1529294" cy="1529294"/>
            <a:chOff x="5330938" y="3723264"/>
            <a:chExt cx="1529294" cy="152929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F2DC46F-22E8-42D6-A5BE-4928623B4FD5}"/>
                </a:ext>
              </a:extLst>
            </p:cNvPr>
            <p:cNvSpPr txBox="1"/>
            <p:nvPr/>
          </p:nvSpPr>
          <p:spPr>
            <a:xfrm>
              <a:off x="5447345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Industrial &amp; Manufacturing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F327859-F669-4929-A0C8-3C1DDF9BA084}"/>
                </a:ext>
              </a:extLst>
            </p:cNvPr>
            <p:cNvSpPr/>
            <p:nvPr/>
          </p:nvSpPr>
          <p:spPr>
            <a:xfrm rot="6323744">
              <a:off x="5330938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C0C89F1-EC73-42C1-A07D-3FF5DC6C81D8}"/>
              </a:ext>
            </a:extLst>
          </p:cNvPr>
          <p:cNvGrpSpPr/>
          <p:nvPr userDrawn="1"/>
        </p:nvGrpSpPr>
        <p:grpSpPr>
          <a:xfrm>
            <a:off x="1377733" y="3723264"/>
            <a:ext cx="1529294" cy="1529294"/>
            <a:chOff x="7213653" y="3723264"/>
            <a:chExt cx="1529294" cy="1529294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3C3A31F-C9B3-4A02-945B-E14D4911E109}"/>
                </a:ext>
              </a:extLst>
            </p:cNvPr>
            <p:cNvSpPr txBox="1"/>
            <p:nvPr/>
          </p:nvSpPr>
          <p:spPr>
            <a:xfrm>
              <a:off x="7315899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Public</a:t>
              </a:r>
              <a:br>
                <a:rPr lang="en-US" sz="1100"/>
              </a:br>
              <a:r>
                <a:rPr lang="en-US" sz="1100"/>
                <a:t>Housing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50CEB94-D14B-4E7C-A3ED-ECEF3C2500BD}"/>
                </a:ext>
              </a:extLst>
            </p:cNvPr>
            <p:cNvSpPr/>
            <p:nvPr/>
          </p:nvSpPr>
          <p:spPr>
            <a:xfrm rot="6323744">
              <a:off x="7213653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D3375B-D63D-4522-8442-F46FC1C675CD}"/>
              </a:ext>
            </a:extLst>
          </p:cNvPr>
          <p:cNvGrpSpPr/>
          <p:nvPr userDrawn="1"/>
        </p:nvGrpSpPr>
        <p:grpSpPr>
          <a:xfrm>
            <a:off x="9138924" y="3723264"/>
            <a:ext cx="1529294" cy="1529294"/>
            <a:chOff x="9096367" y="3723264"/>
            <a:chExt cx="1529294" cy="1529294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5AD59CE-7E1C-47A5-9E4F-40F6927DEEE6}"/>
                </a:ext>
              </a:extLst>
            </p:cNvPr>
            <p:cNvSpPr txBox="1"/>
            <p:nvPr/>
          </p:nvSpPr>
          <p:spPr>
            <a:xfrm>
              <a:off x="9200456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Water</a:t>
              </a:r>
              <a:br>
                <a:rPr lang="en-US" sz="1100"/>
              </a:br>
              <a:r>
                <a:rPr lang="en-US" sz="1100"/>
                <a:t>Utilities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BCE699D-3D31-4A68-89D4-3AFDA9821F36}"/>
                </a:ext>
              </a:extLst>
            </p:cNvPr>
            <p:cNvSpPr/>
            <p:nvPr/>
          </p:nvSpPr>
          <p:spPr>
            <a:xfrm rot="6323744">
              <a:off x="9096367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0" name="Picture 99" descr="A picture containing clock&#10;&#10;Description automatically generated">
            <a:extLst>
              <a:ext uri="{FF2B5EF4-FFF2-40B4-BE49-F238E27FC236}">
                <a16:creationId xmlns:a16="http://schemas.microsoft.com/office/drawing/2014/main" id="{0EB947B5-EBB2-491C-815A-D6547A986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51" y="1965428"/>
            <a:ext cx="820929" cy="820929"/>
          </a:xfrm>
          <a:prstGeom prst="rect">
            <a:avLst/>
          </a:prstGeom>
        </p:spPr>
      </p:pic>
      <p:pic>
        <p:nvPicPr>
          <p:cNvPr id="101" name="Picture 100" descr="A close up of a sign&#10;&#10;Description automatically generated">
            <a:extLst>
              <a:ext uri="{FF2B5EF4-FFF2-40B4-BE49-F238E27FC236}">
                <a16:creationId xmlns:a16="http://schemas.microsoft.com/office/drawing/2014/main" id="{1EA43890-3811-4C6F-B586-C6C477300A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729" y="3907062"/>
            <a:ext cx="775898" cy="775898"/>
          </a:xfrm>
          <a:prstGeom prst="rect">
            <a:avLst/>
          </a:prstGeom>
        </p:spPr>
      </p:pic>
      <p:pic>
        <p:nvPicPr>
          <p:cNvPr id="102" name="Picture 101" descr="A picture containing building, sign, table, fence&#10;&#10;Description automatically generated">
            <a:extLst>
              <a:ext uri="{FF2B5EF4-FFF2-40B4-BE49-F238E27FC236}">
                <a16:creationId xmlns:a16="http://schemas.microsoft.com/office/drawing/2014/main" id="{F09B4B64-D8D3-4D50-9A2A-E3C13483A0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455" y="1937269"/>
            <a:ext cx="828906" cy="828244"/>
          </a:xfrm>
          <a:prstGeom prst="rect">
            <a:avLst/>
          </a:prstGeom>
        </p:spPr>
      </p:pic>
      <p:pic>
        <p:nvPicPr>
          <p:cNvPr id="103" name="Picture 102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3A122091-3B72-4283-99B5-DFCD2001F8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042" y="1910766"/>
            <a:ext cx="889960" cy="890672"/>
          </a:xfrm>
          <a:prstGeom prst="rect">
            <a:avLst/>
          </a:prstGeom>
        </p:spPr>
      </p:pic>
      <p:pic>
        <p:nvPicPr>
          <p:cNvPr id="104" name="Picture 103" descr="A picture containing table&#10;&#10;Description automatically generated">
            <a:extLst>
              <a:ext uri="{FF2B5EF4-FFF2-40B4-BE49-F238E27FC236}">
                <a16:creationId xmlns:a16="http://schemas.microsoft.com/office/drawing/2014/main" id="{E2677784-56C3-4958-AE58-A777BAC7F76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443" y="1827750"/>
            <a:ext cx="992977" cy="992183"/>
          </a:xfrm>
          <a:prstGeom prst="rect">
            <a:avLst/>
          </a:prstGeom>
        </p:spPr>
      </p:pic>
      <p:pic>
        <p:nvPicPr>
          <p:cNvPr id="105" name="Picture 104" descr="A close up of a sign&#10;&#10;Description automatically generated">
            <a:extLst>
              <a:ext uri="{FF2B5EF4-FFF2-40B4-BE49-F238E27FC236}">
                <a16:creationId xmlns:a16="http://schemas.microsoft.com/office/drawing/2014/main" id="{A38DF71F-E973-4E59-B9B3-4A9978339A9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144" y="1964212"/>
            <a:ext cx="822145" cy="822145"/>
          </a:xfrm>
          <a:prstGeom prst="rect">
            <a:avLst/>
          </a:prstGeom>
        </p:spPr>
      </p:pic>
      <p:pic>
        <p:nvPicPr>
          <p:cNvPr id="106" name="Picture 105" descr="A close up of a sign&#10;&#10;Description automatically generated">
            <a:extLst>
              <a:ext uri="{FF2B5EF4-FFF2-40B4-BE49-F238E27FC236}">
                <a16:creationId xmlns:a16="http://schemas.microsoft.com/office/drawing/2014/main" id="{76F992F1-F31F-47A3-8569-74C8B1CE54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4610" y="1897208"/>
            <a:ext cx="903507" cy="904230"/>
          </a:xfrm>
          <a:prstGeom prst="rect">
            <a:avLst/>
          </a:prstGeom>
        </p:spPr>
      </p:pic>
      <p:pic>
        <p:nvPicPr>
          <p:cNvPr id="107" name="Picture 106" descr="A close up of a logo&#10;&#10;Description automatically generated">
            <a:extLst>
              <a:ext uri="{FF2B5EF4-FFF2-40B4-BE49-F238E27FC236}">
                <a16:creationId xmlns:a16="http://schemas.microsoft.com/office/drawing/2014/main" id="{0279496C-203D-4E66-8303-7E81A171DEA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41" y="3736091"/>
            <a:ext cx="946869" cy="946869"/>
          </a:xfrm>
          <a:prstGeom prst="rect">
            <a:avLst/>
          </a:prstGeom>
        </p:spPr>
      </p:pic>
      <p:pic>
        <p:nvPicPr>
          <p:cNvPr id="108" name="Picture 107" descr="A close up of a sign&#10;&#10;Description automatically generated">
            <a:extLst>
              <a:ext uri="{FF2B5EF4-FFF2-40B4-BE49-F238E27FC236}">
                <a16:creationId xmlns:a16="http://schemas.microsoft.com/office/drawing/2014/main" id="{F89A208C-2785-49ED-8CD7-44539B51F45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334" y="3885082"/>
            <a:ext cx="1039880" cy="1039880"/>
          </a:xfrm>
          <a:prstGeom prst="rect">
            <a:avLst/>
          </a:prstGeom>
        </p:spPr>
      </p:pic>
      <p:pic>
        <p:nvPicPr>
          <p:cNvPr id="109" name="Picture 108" descr="A close up of a sign&#10;&#10;Description automatically generated">
            <a:extLst>
              <a:ext uri="{FF2B5EF4-FFF2-40B4-BE49-F238E27FC236}">
                <a16:creationId xmlns:a16="http://schemas.microsoft.com/office/drawing/2014/main" id="{A1D53055-684A-4504-91DA-053B9A726F6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4855" y="3760809"/>
            <a:ext cx="897432" cy="897432"/>
          </a:xfrm>
          <a:prstGeom prst="rect">
            <a:avLst/>
          </a:prstGeom>
        </p:spPr>
      </p:pic>
      <p:pic>
        <p:nvPicPr>
          <p:cNvPr id="110" name="Picture 109" descr="A close up of a sign&#10;&#10;Description automatically generated">
            <a:extLst>
              <a:ext uri="{FF2B5EF4-FFF2-40B4-BE49-F238E27FC236}">
                <a16:creationId xmlns:a16="http://schemas.microsoft.com/office/drawing/2014/main" id="{32D8E6C4-EDF2-45DF-A6EF-1D28A5A0FD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502" y="3852604"/>
            <a:ext cx="903755" cy="903755"/>
          </a:xfrm>
          <a:prstGeom prst="rect">
            <a:avLst/>
          </a:prstGeom>
        </p:spPr>
      </p:pic>
      <p:sp>
        <p:nvSpPr>
          <p:cNvPr id="111" name="Title 1">
            <a:extLst>
              <a:ext uri="{FF2B5EF4-FFF2-40B4-BE49-F238E27FC236}">
                <a16:creationId xmlns:a16="http://schemas.microsoft.com/office/drawing/2014/main" id="{57EB090B-F351-4590-97DD-35969CDD878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Industries We Serve</a:t>
            </a:r>
          </a:p>
        </p:txBody>
      </p:sp>
    </p:spTree>
    <p:extLst>
      <p:ext uri="{BB962C8B-B14F-4D97-AF65-F5344CB8AC3E}">
        <p14:creationId xmlns:p14="http://schemas.microsoft.com/office/powerpoint/2010/main" val="9648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ust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54BF5DC-3926-2143-B916-E1C231EF4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" y="-5400"/>
            <a:ext cx="121793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D3D09B-73AA-E542-B4FF-54D629EC6D4D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21" name="Triangle 2">
              <a:extLst>
                <a:ext uri="{FF2B5EF4-FFF2-40B4-BE49-F238E27FC236}">
                  <a16:creationId xmlns:a16="http://schemas.microsoft.com/office/drawing/2014/main" id="{39231F4B-BDAC-954D-8ADB-CD19D1016167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2" name="Triangle 2">
              <a:extLst>
                <a:ext uri="{FF2B5EF4-FFF2-40B4-BE49-F238E27FC236}">
                  <a16:creationId xmlns:a16="http://schemas.microsoft.com/office/drawing/2014/main" id="{43661D15-DE39-D04F-9DAB-11E662982B3E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3" name="Triangle 2">
              <a:extLst>
                <a:ext uri="{FF2B5EF4-FFF2-40B4-BE49-F238E27FC236}">
                  <a16:creationId xmlns:a16="http://schemas.microsoft.com/office/drawing/2014/main" id="{42861EAD-756C-7049-9F97-580A1B80B1B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4" name="Triangle 2">
              <a:extLst>
                <a:ext uri="{FF2B5EF4-FFF2-40B4-BE49-F238E27FC236}">
                  <a16:creationId xmlns:a16="http://schemas.microsoft.com/office/drawing/2014/main" id="{4429B1D4-676C-8B40-8263-5784899E1D67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2FED460-CC43-D541-B691-73F8FD52F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26" name="Slide Number Placeholder 9">
            <a:extLst>
              <a:ext uri="{FF2B5EF4-FFF2-40B4-BE49-F238E27FC236}">
                <a16:creationId xmlns:a16="http://schemas.microsoft.com/office/drawing/2014/main" id="{F413C514-8D49-5D48-B146-BBAF0E566A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32CB5D-5718-40C1-ACC4-8BC43D368CA3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12872C-70F0-4FC5-BBC9-2C5154F7D805}"/>
              </a:ext>
            </a:extLst>
          </p:cNvPr>
          <p:cNvSpPr/>
          <p:nvPr userDrawn="1"/>
        </p:nvSpPr>
        <p:spPr>
          <a:xfrm>
            <a:off x="2880097" y="2535623"/>
            <a:ext cx="1202266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MSP Airport, MN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6EF01-F054-4948-B90E-329E966ACAB8}"/>
              </a:ext>
            </a:extLst>
          </p:cNvPr>
          <p:cNvCxnSpPr>
            <a:cxnSpLocks/>
          </p:cNvCxnSpPr>
          <p:nvPr userDrawn="1"/>
        </p:nvCxnSpPr>
        <p:spPr>
          <a:xfrm>
            <a:off x="4082363" y="2630396"/>
            <a:ext cx="1185334" cy="50715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8DE45-56F3-4AEA-BB0C-CA2EF7F13F41}"/>
              </a:ext>
            </a:extLst>
          </p:cNvPr>
          <p:cNvSpPr/>
          <p:nvPr userDrawn="1"/>
        </p:nvSpPr>
        <p:spPr>
          <a:xfrm>
            <a:off x="4336080" y="2846837"/>
            <a:ext cx="1219200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Chicago, IL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F2ED56-B1B8-4B92-80A6-F303B1CDAD31}"/>
              </a:ext>
            </a:extLst>
          </p:cNvPr>
          <p:cNvCxnSpPr>
            <a:cxnSpLocks/>
          </p:cNvCxnSpPr>
          <p:nvPr userDrawn="1"/>
        </p:nvCxnSpPr>
        <p:spPr>
          <a:xfrm>
            <a:off x="5555280" y="3047706"/>
            <a:ext cx="406684" cy="217983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B0A3613-D6DF-4F4B-B00B-BCCD8D2F6A07}"/>
              </a:ext>
            </a:extLst>
          </p:cNvPr>
          <p:cNvSpPr/>
          <p:nvPr userDrawn="1"/>
        </p:nvSpPr>
        <p:spPr>
          <a:xfrm>
            <a:off x="3642098" y="3209037"/>
            <a:ext cx="130951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Village of DePue, IL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D8F7AC-5FDB-4B83-99F5-B28755812F18}"/>
              </a:ext>
            </a:extLst>
          </p:cNvPr>
          <p:cNvCxnSpPr>
            <a:cxnSpLocks/>
            <a:stCxn id="20" idx="3"/>
          </p:cNvCxnSpPr>
          <p:nvPr userDrawn="1"/>
        </p:nvCxnSpPr>
        <p:spPr>
          <a:xfrm>
            <a:off x="4951609" y="3310637"/>
            <a:ext cx="815795" cy="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0603B-42D9-40C4-A922-98CE2E207ECB}"/>
              </a:ext>
            </a:extLst>
          </p:cNvPr>
          <p:cNvSpPr/>
          <p:nvPr userDrawn="1"/>
        </p:nvSpPr>
        <p:spPr>
          <a:xfrm>
            <a:off x="4148013" y="3590847"/>
            <a:ext cx="1392476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Hamilton County, OH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E742E5-8191-42D7-B549-D6DDEDE21E27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7907" y="3682430"/>
            <a:ext cx="871986" cy="818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7180C-509E-4F5D-886B-26AC320527DC}"/>
              </a:ext>
            </a:extLst>
          </p:cNvPr>
          <p:cNvSpPr/>
          <p:nvPr userDrawn="1"/>
        </p:nvSpPr>
        <p:spPr>
          <a:xfrm>
            <a:off x="5653327" y="3879505"/>
            <a:ext cx="1401199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 Army Fort Detrick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4CE873-E657-4FD9-B721-EE47469925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037392" y="3627187"/>
            <a:ext cx="225431" cy="26745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28341C5-9413-4BED-AB93-4D90022F996E}"/>
              </a:ext>
            </a:extLst>
          </p:cNvPr>
          <p:cNvSpPr/>
          <p:nvPr userDrawn="1"/>
        </p:nvSpPr>
        <p:spPr>
          <a:xfrm>
            <a:off x="2051922" y="3107014"/>
            <a:ext cx="1084996" cy="40281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Sutter Health  Santa Rosa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1A2BE3-02AF-4C74-912E-6BDB455BC736}"/>
              </a:ext>
            </a:extLst>
          </p:cNvPr>
          <p:cNvCxnSpPr>
            <a:cxnSpLocks/>
            <a:stCxn id="27" idx="1"/>
          </p:cNvCxnSpPr>
          <p:nvPr userDrawn="1"/>
        </p:nvCxnSpPr>
        <p:spPr>
          <a:xfrm flipH="1">
            <a:off x="1455032" y="3308421"/>
            <a:ext cx="596890" cy="32018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650BD7C-89EC-4A31-BC82-6E5F353628EA}"/>
              </a:ext>
            </a:extLst>
          </p:cNvPr>
          <p:cNvSpPr/>
          <p:nvPr userDrawn="1"/>
        </p:nvSpPr>
        <p:spPr>
          <a:xfrm>
            <a:off x="1379711" y="3894641"/>
            <a:ext cx="1334533" cy="35145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Phoenix 91</a:t>
            </a:r>
            <a:r>
              <a:rPr lang="en-US" sz="1000" baseline="30000"/>
              <a:t>st</a:t>
            </a:r>
            <a:r>
              <a:rPr lang="en-US" sz="1000"/>
              <a:t> Ave WWTP RNG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B65D77-4D6F-453A-B3ED-160CB546207E}"/>
              </a:ext>
            </a:extLst>
          </p:cNvPr>
          <p:cNvCxnSpPr>
            <a:cxnSpLocks/>
            <a:stCxn id="29" idx="2"/>
          </p:cNvCxnSpPr>
          <p:nvPr userDrawn="1"/>
        </p:nvCxnSpPr>
        <p:spPr>
          <a:xfrm>
            <a:off x="2046978" y="4246094"/>
            <a:ext cx="766502" cy="30906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BD53B1C-F5D7-4013-BE7D-1C71CF588296}"/>
              </a:ext>
            </a:extLst>
          </p:cNvPr>
          <p:cNvSpPr/>
          <p:nvPr userDrawn="1"/>
        </p:nvSpPr>
        <p:spPr>
          <a:xfrm>
            <a:off x="3272304" y="4094337"/>
            <a:ext cx="1387670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Phoenix, AZ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607E67-A6B4-41E6-990B-8AA2E7BFEFF7}"/>
              </a:ext>
            </a:extLst>
          </p:cNvPr>
          <p:cNvCxnSpPr>
            <a:cxnSpLocks/>
            <a:stCxn id="31" idx="1"/>
          </p:cNvCxnSpPr>
          <p:nvPr userDrawn="1"/>
        </p:nvCxnSpPr>
        <p:spPr>
          <a:xfrm flipH="1">
            <a:off x="2880098" y="4195937"/>
            <a:ext cx="392206" cy="318147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ED0C4C8-2A66-41CA-A297-1AA0D1BC87AA}"/>
              </a:ext>
            </a:extLst>
          </p:cNvPr>
          <p:cNvSpPr/>
          <p:nvPr userDrawn="1"/>
        </p:nvSpPr>
        <p:spPr>
          <a:xfrm>
            <a:off x="4564381" y="1968210"/>
            <a:ext cx="1606428" cy="34538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London District Catholic School Board, 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34DBFE-609E-4358-B427-845812705ADB}"/>
              </a:ext>
            </a:extLst>
          </p:cNvPr>
          <p:cNvSpPr/>
          <p:nvPr userDrawn="1"/>
        </p:nvSpPr>
        <p:spPr>
          <a:xfrm>
            <a:off x="6546105" y="2091896"/>
            <a:ext cx="1091976" cy="373767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Ontario IESO Battery Storage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72FC7C-603E-4424-A402-4AE13CE8C591}"/>
              </a:ext>
            </a:extLst>
          </p:cNvPr>
          <p:cNvCxnSpPr>
            <a:cxnSpLocks/>
            <a:stCxn id="34" idx="2"/>
          </p:cNvCxnSpPr>
          <p:nvPr userDrawn="1"/>
        </p:nvCxnSpPr>
        <p:spPr>
          <a:xfrm flipH="1">
            <a:off x="7037393" y="2465663"/>
            <a:ext cx="54700" cy="414697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A80E3C8-E571-425D-A788-80493C5219F7}"/>
              </a:ext>
            </a:extLst>
          </p:cNvPr>
          <p:cNvSpPr/>
          <p:nvPr userDrawn="1"/>
        </p:nvSpPr>
        <p:spPr>
          <a:xfrm>
            <a:off x="6165163" y="3129418"/>
            <a:ext cx="142815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Town of Wayland, MA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6E7D12-EA63-4409-8FC5-845AA08D6799}"/>
              </a:ext>
            </a:extLst>
          </p:cNvPr>
          <p:cNvCxnSpPr>
            <a:cxnSpLocks/>
          </p:cNvCxnSpPr>
          <p:nvPr userDrawn="1"/>
        </p:nvCxnSpPr>
        <p:spPr>
          <a:xfrm flipV="1">
            <a:off x="7588811" y="3079710"/>
            <a:ext cx="376930" cy="5729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2B314B8-2AED-4989-A243-5F6BB08D34AA}"/>
              </a:ext>
            </a:extLst>
          </p:cNvPr>
          <p:cNvSpPr/>
          <p:nvPr userDrawn="1"/>
        </p:nvSpPr>
        <p:spPr>
          <a:xfrm>
            <a:off x="7354422" y="2619789"/>
            <a:ext cx="1254413" cy="33436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New Bedford Housing Authority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8CB15-0085-4302-B848-F0E716072A29}"/>
              </a:ext>
            </a:extLst>
          </p:cNvPr>
          <p:cNvSpPr/>
          <p:nvPr userDrawn="1"/>
        </p:nvSpPr>
        <p:spPr>
          <a:xfrm>
            <a:off x="7902200" y="3421155"/>
            <a:ext cx="887843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USPS, NYC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C52657-46F2-43CD-8F65-56795849563E}"/>
              </a:ext>
            </a:extLst>
          </p:cNvPr>
          <p:cNvCxnSpPr>
            <a:cxnSpLocks/>
          </p:cNvCxnSpPr>
          <p:nvPr userDrawn="1"/>
        </p:nvCxnSpPr>
        <p:spPr>
          <a:xfrm flipH="1">
            <a:off x="8024709" y="2954155"/>
            <a:ext cx="580202" cy="26156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2C1C380-5864-4978-BF74-FEA1DCFCA3B7}"/>
              </a:ext>
            </a:extLst>
          </p:cNvPr>
          <p:cNvCxnSpPr>
            <a:cxnSpLocks/>
            <a:stCxn id="39" idx="1"/>
          </p:cNvCxnSpPr>
          <p:nvPr userDrawn="1"/>
        </p:nvCxnSpPr>
        <p:spPr>
          <a:xfrm flipH="1" flipV="1">
            <a:off x="7783879" y="3442111"/>
            <a:ext cx="118321" cy="8064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314C8F9-FE05-4646-BE22-D9D7D6CF8F6C}"/>
              </a:ext>
            </a:extLst>
          </p:cNvPr>
          <p:cNvSpPr/>
          <p:nvPr userDrawn="1"/>
        </p:nvSpPr>
        <p:spPr>
          <a:xfrm>
            <a:off x="7086835" y="4147481"/>
            <a:ext cx="1277098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NASA Wallops, VA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2B57E72-E5F6-4E66-A1F8-15F70B685B57}"/>
              </a:ext>
            </a:extLst>
          </p:cNvPr>
          <p:cNvCxnSpPr>
            <a:cxnSpLocks/>
          </p:cNvCxnSpPr>
          <p:nvPr userDrawn="1"/>
        </p:nvCxnSpPr>
        <p:spPr>
          <a:xfrm flipV="1">
            <a:off x="7095205" y="3810673"/>
            <a:ext cx="371056" cy="333821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F385049-AD01-49E5-B289-79FD5D565561}"/>
              </a:ext>
            </a:extLst>
          </p:cNvPr>
          <p:cNvSpPr/>
          <p:nvPr userDrawn="1"/>
        </p:nvSpPr>
        <p:spPr>
          <a:xfrm>
            <a:off x="6851924" y="4931989"/>
            <a:ext cx="1277098" cy="387328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 Medical University of South Carolina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4A0A66C-B08C-4210-AB7E-49FC25E86F9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9145" y="4649300"/>
            <a:ext cx="1" cy="281869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3BBDBC2-E8CB-4F7A-AD6A-DA02DECD558B}"/>
              </a:ext>
            </a:extLst>
          </p:cNvPr>
          <p:cNvSpPr/>
          <p:nvPr userDrawn="1"/>
        </p:nvSpPr>
        <p:spPr>
          <a:xfrm>
            <a:off x="4148013" y="4389779"/>
            <a:ext cx="1619391" cy="22663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BMW Manufacturing, SC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EE63097-24A5-469F-9DC8-FA82F5ACD8E4}"/>
              </a:ext>
            </a:extLst>
          </p:cNvPr>
          <p:cNvCxnSpPr>
            <a:cxnSpLocks/>
            <a:stCxn id="46" idx="3"/>
          </p:cNvCxnSpPr>
          <p:nvPr userDrawn="1"/>
        </p:nvCxnSpPr>
        <p:spPr>
          <a:xfrm flipV="1">
            <a:off x="5767404" y="4375704"/>
            <a:ext cx="899951" cy="12739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7D426-CFC2-4C39-9B4A-B4A1468365F7}"/>
              </a:ext>
            </a:extLst>
          </p:cNvPr>
          <p:cNvSpPr/>
          <p:nvPr userDrawn="1"/>
        </p:nvSpPr>
        <p:spPr>
          <a:xfrm>
            <a:off x="4296853" y="4758706"/>
            <a:ext cx="1564354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USMC Parris Island, SC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001D3C-DCB8-40BB-91C8-9F962EE49BE8}"/>
              </a:ext>
            </a:extLst>
          </p:cNvPr>
          <p:cNvCxnSpPr>
            <a:cxnSpLocks/>
            <a:stCxn id="48" idx="3"/>
          </p:cNvCxnSpPr>
          <p:nvPr userDrawn="1"/>
        </p:nvCxnSpPr>
        <p:spPr>
          <a:xfrm flipV="1">
            <a:off x="5861207" y="4724796"/>
            <a:ext cx="952028" cy="13551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72BA6A4-E1C1-4CBE-9BFA-79435EE21614}"/>
              </a:ext>
            </a:extLst>
          </p:cNvPr>
          <p:cNvSpPr/>
          <p:nvPr userDrawn="1"/>
        </p:nvSpPr>
        <p:spPr>
          <a:xfrm>
            <a:off x="3055075" y="5001654"/>
            <a:ext cx="1173875" cy="387329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Texas A&amp;M</a:t>
            </a:r>
            <a:br>
              <a:rPr lang="en-US" sz="1000"/>
            </a:br>
            <a:r>
              <a:rPr lang="en-US" sz="1000"/>
              <a:t>Corpus Christi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A36AA2-76C3-4A18-BCC6-E2B5FC49F837}"/>
              </a:ext>
            </a:extLst>
          </p:cNvPr>
          <p:cNvCxnSpPr>
            <a:cxnSpLocks/>
            <a:stCxn id="50" idx="3"/>
          </p:cNvCxnSpPr>
          <p:nvPr userDrawn="1"/>
        </p:nvCxnSpPr>
        <p:spPr>
          <a:xfrm>
            <a:off x="4228950" y="5195319"/>
            <a:ext cx="480438" cy="193665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EEC6DFB-F15C-4EFE-AD75-02BAC1F7C37C}"/>
              </a:ext>
            </a:extLst>
          </p:cNvPr>
          <p:cNvSpPr/>
          <p:nvPr userDrawn="1"/>
        </p:nvSpPr>
        <p:spPr>
          <a:xfrm>
            <a:off x="8686110" y="5279447"/>
            <a:ext cx="1016991" cy="36277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Wexham Park Hospital, UK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987C03-7EAF-42D9-BB2B-F18CE4077F0E}"/>
              </a:ext>
            </a:extLst>
          </p:cNvPr>
          <p:cNvCxnSpPr>
            <a:cxnSpLocks/>
          </p:cNvCxnSpPr>
          <p:nvPr userDrawn="1"/>
        </p:nvCxnSpPr>
        <p:spPr>
          <a:xfrm>
            <a:off x="6165163" y="2313596"/>
            <a:ext cx="575452" cy="74353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F1961AB-501F-4E1A-8C25-459C79047AA9}"/>
              </a:ext>
            </a:extLst>
          </p:cNvPr>
          <p:cNvSpPr/>
          <p:nvPr userDrawn="1"/>
        </p:nvSpPr>
        <p:spPr>
          <a:xfrm>
            <a:off x="609600" y="2839843"/>
            <a:ext cx="1251208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McKinleyville, CA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4FF315C-DFB2-47F3-A275-7D00C0EE76BA}"/>
              </a:ext>
            </a:extLst>
          </p:cNvPr>
          <p:cNvCxnSpPr>
            <a:cxnSpLocks/>
          </p:cNvCxnSpPr>
          <p:nvPr userDrawn="1"/>
        </p:nvCxnSpPr>
        <p:spPr>
          <a:xfrm>
            <a:off x="1180717" y="3034353"/>
            <a:ext cx="129609" cy="23258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3EAE416-0524-4DA6-958B-A3FFD14D7CCF}"/>
              </a:ext>
            </a:extLst>
          </p:cNvPr>
          <p:cNvSpPr/>
          <p:nvPr userDrawn="1"/>
        </p:nvSpPr>
        <p:spPr>
          <a:xfrm>
            <a:off x="644421" y="2217448"/>
            <a:ext cx="140750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Troutdale, OR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273BDFF-2529-4A19-B11C-5270AD5C608D}"/>
              </a:ext>
            </a:extLst>
          </p:cNvPr>
          <p:cNvCxnSpPr>
            <a:cxnSpLocks/>
            <a:stCxn id="56" idx="2"/>
          </p:cNvCxnSpPr>
          <p:nvPr userDrawn="1"/>
        </p:nvCxnSpPr>
        <p:spPr>
          <a:xfrm>
            <a:off x="1348172" y="2420648"/>
            <a:ext cx="166303" cy="304641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0AE6EE3-2B36-4ADB-B815-8AEC7B08B832}"/>
              </a:ext>
            </a:extLst>
          </p:cNvPr>
          <p:cNvSpPr/>
          <p:nvPr userDrawn="1"/>
        </p:nvSpPr>
        <p:spPr>
          <a:xfrm>
            <a:off x="2713697" y="1977725"/>
            <a:ext cx="140750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Spokane Airport, WA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8B3BB6-3D60-4997-A88A-E0A05AB9DB5D}"/>
              </a:ext>
            </a:extLst>
          </p:cNvPr>
          <p:cNvCxnSpPr>
            <a:cxnSpLocks/>
            <a:stCxn id="58" idx="1"/>
          </p:cNvCxnSpPr>
          <p:nvPr userDrawn="1"/>
        </p:nvCxnSpPr>
        <p:spPr>
          <a:xfrm flipH="1">
            <a:off x="2434079" y="2079325"/>
            <a:ext cx="279618" cy="16699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C7E02C0-BE52-4BF9-A553-2ECEDCAFF6A7}"/>
              </a:ext>
            </a:extLst>
          </p:cNvPr>
          <p:cNvSpPr/>
          <p:nvPr userDrawn="1"/>
        </p:nvSpPr>
        <p:spPr>
          <a:xfrm>
            <a:off x="10670331" y="4085639"/>
            <a:ext cx="919487" cy="36277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West Lothian Council, UK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3E12F2-6275-456B-938D-18B0FFB47DAA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1361" y="4237965"/>
            <a:ext cx="812316" cy="8233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E935274-6AD1-4DDF-A853-FC9609148EA5}"/>
              </a:ext>
            </a:extLst>
          </p:cNvPr>
          <p:cNvCxnSpPr>
            <a:cxnSpLocks/>
            <a:stCxn id="52" idx="3"/>
          </p:cNvCxnSpPr>
          <p:nvPr userDrawn="1"/>
        </p:nvCxnSpPr>
        <p:spPr>
          <a:xfrm flipV="1">
            <a:off x="9703101" y="5292483"/>
            <a:ext cx="761283" cy="16835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A2123AED-9818-43A7-8FCF-BF08F4FFB68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Ameresco’s Experience Spans Markets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28301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 Half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BEE2C-AF61-FB42-8AA4-7BEC16422F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797803"/>
            <a:ext cx="5320978" cy="42897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797803"/>
            <a:ext cx="5320978" cy="42897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FB669-C9C9-5243-9955-798785531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41975"/>
            <a:ext cx="5341938" cy="5211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Header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51AB54-0396-6D46-8864-5388AC16EC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0983" y="1241975"/>
            <a:ext cx="5341938" cy="5211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Header 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B06D8-7D35-194D-8F88-B477E4630ECE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BA6D4C-3DD4-464A-B676-E84049D220E2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82183EB8-8174-7A49-B9E3-E7DD38DA02E6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04BA4E20-C6A0-CE4D-83CE-F7E388377634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74F5EAF-224E-6A4F-958E-2FA525B64B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E3993AF5-C6D2-5F40-8C59-D1554FC99D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dvTech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riangle 2">
            <a:extLst>
              <a:ext uri="{FF2B5EF4-FFF2-40B4-BE49-F238E27FC236}">
                <a16:creationId xmlns:a16="http://schemas.microsoft.com/office/drawing/2014/main" id="{256AC308-1D51-464E-B049-3B92434CAD3A}"/>
              </a:ext>
            </a:extLst>
          </p:cNvPr>
          <p:cNvSpPr/>
          <p:nvPr userDrawn="1"/>
        </p:nvSpPr>
        <p:spPr>
          <a:xfrm rot="5400000" flipH="1">
            <a:off x="1705678" y="4359676"/>
            <a:ext cx="3738628" cy="1293075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934379 h 934379"/>
              <a:gd name="connsiteX1" fmla="*/ 0 w 12192000"/>
              <a:gd name="connsiteY1" fmla="*/ 0 h 934379"/>
              <a:gd name="connsiteX2" fmla="*/ 12192000 w 12192000"/>
              <a:gd name="connsiteY2" fmla="*/ 934379 h 934379"/>
              <a:gd name="connsiteX3" fmla="*/ 0 w 12192000"/>
              <a:gd name="connsiteY3" fmla="*/ 934379 h 934379"/>
              <a:gd name="connsiteX0" fmla="*/ 0 w 12192000"/>
              <a:gd name="connsiteY0" fmla="*/ 878623 h 878623"/>
              <a:gd name="connsiteX1" fmla="*/ 0 w 12192000"/>
              <a:gd name="connsiteY1" fmla="*/ 0 h 878623"/>
              <a:gd name="connsiteX2" fmla="*/ 12192000 w 12192000"/>
              <a:gd name="connsiteY2" fmla="*/ 878623 h 878623"/>
              <a:gd name="connsiteX3" fmla="*/ 0 w 12192000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33641"/>
              <a:gd name="connsiteY0" fmla="*/ 769257 h 769257"/>
              <a:gd name="connsiteX1" fmla="*/ 0 w 15833641"/>
              <a:gd name="connsiteY1" fmla="*/ 0 h 769257"/>
              <a:gd name="connsiteX2" fmla="*/ 15833641 w 15833641"/>
              <a:gd name="connsiteY2" fmla="*/ 769257 h 769257"/>
              <a:gd name="connsiteX3" fmla="*/ 0 w 15833641"/>
              <a:gd name="connsiteY3" fmla="*/ 769257 h 769257"/>
              <a:gd name="connsiteX0" fmla="*/ 0 w 15833641"/>
              <a:gd name="connsiteY0" fmla="*/ 879442 h 879442"/>
              <a:gd name="connsiteX1" fmla="*/ 20164 w 15833641"/>
              <a:gd name="connsiteY1" fmla="*/ 0 h 879442"/>
              <a:gd name="connsiteX2" fmla="*/ 15833641 w 15833641"/>
              <a:gd name="connsiteY2" fmla="*/ 879442 h 879442"/>
              <a:gd name="connsiteX3" fmla="*/ 0 w 15833641"/>
              <a:gd name="connsiteY3" fmla="*/ 879442 h 879442"/>
              <a:gd name="connsiteX0" fmla="*/ 0 w 11397474"/>
              <a:gd name="connsiteY0" fmla="*/ 879442 h 879442"/>
              <a:gd name="connsiteX1" fmla="*/ 20164 w 11397474"/>
              <a:gd name="connsiteY1" fmla="*/ 0 h 879442"/>
              <a:gd name="connsiteX2" fmla="*/ 11397474 w 11397474"/>
              <a:gd name="connsiteY2" fmla="*/ 805985 h 879442"/>
              <a:gd name="connsiteX3" fmla="*/ 0 w 11397474"/>
              <a:gd name="connsiteY3" fmla="*/ 879442 h 879442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6396704"/>
              <a:gd name="connsiteY0" fmla="*/ 894147 h 894147"/>
              <a:gd name="connsiteX1" fmla="*/ 0 w 6396704"/>
              <a:gd name="connsiteY1" fmla="*/ 0 h 894147"/>
              <a:gd name="connsiteX2" fmla="*/ 6396704 w 6396704"/>
              <a:gd name="connsiteY2" fmla="*/ 695698 h 894147"/>
              <a:gd name="connsiteX3" fmla="*/ 20165 w 6396704"/>
              <a:gd name="connsiteY3" fmla="*/ 894147 h 894147"/>
              <a:gd name="connsiteX0" fmla="*/ 20165 w 6558020"/>
              <a:gd name="connsiteY0" fmla="*/ 894147 h 894147"/>
              <a:gd name="connsiteX1" fmla="*/ 0 w 6558020"/>
              <a:gd name="connsiteY1" fmla="*/ 0 h 894147"/>
              <a:gd name="connsiteX2" fmla="*/ 6558020 w 6558020"/>
              <a:gd name="connsiteY2" fmla="*/ 703050 h 894147"/>
              <a:gd name="connsiteX3" fmla="*/ 20165 w 6558020"/>
              <a:gd name="connsiteY3" fmla="*/ 894147 h 894147"/>
              <a:gd name="connsiteX0" fmla="*/ 40329 w 6578184"/>
              <a:gd name="connsiteY0" fmla="*/ 842679 h 842679"/>
              <a:gd name="connsiteX1" fmla="*/ 0 w 6578184"/>
              <a:gd name="connsiteY1" fmla="*/ 0 h 842679"/>
              <a:gd name="connsiteX2" fmla="*/ 6578184 w 6578184"/>
              <a:gd name="connsiteY2" fmla="*/ 651582 h 842679"/>
              <a:gd name="connsiteX3" fmla="*/ 40329 w 6578184"/>
              <a:gd name="connsiteY3" fmla="*/ 842679 h 842679"/>
              <a:gd name="connsiteX0" fmla="*/ 0 w 6578184"/>
              <a:gd name="connsiteY0" fmla="*/ 827974 h 827974"/>
              <a:gd name="connsiteX1" fmla="*/ 0 w 6578184"/>
              <a:gd name="connsiteY1" fmla="*/ 0 h 827974"/>
              <a:gd name="connsiteX2" fmla="*/ 6578184 w 6578184"/>
              <a:gd name="connsiteY2" fmla="*/ 651582 h 827974"/>
              <a:gd name="connsiteX3" fmla="*/ 0 w 6578184"/>
              <a:gd name="connsiteY3" fmla="*/ 827974 h 82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184" h="827974">
                <a:moveTo>
                  <a:pt x="0" y="827974"/>
                </a:moveTo>
                <a:lnTo>
                  <a:pt x="0" y="0"/>
                </a:lnTo>
                <a:lnTo>
                  <a:pt x="6578184" y="651582"/>
                </a:lnTo>
                <a:lnTo>
                  <a:pt x="0" y="827974"/>
                </a:lnTo>
                <a:close/>
              </a:path>
            </a:pathLst>
          </a:custGeom>
          <a:gradFill flip="none" rotWithShape="1">
            <a:gsLst>
              <a:gs pos="15000">
                <a:schemeClr val="accent5"/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F29661-1C60-4B66-A02D-09650E490994}"/>
              </a:ext>
            </a:extLst>
          </p:cNvPr>
          <p:cNvGrpSpPr/>
          <p:nvPr userDrawn="1"/>
        </p:nvGrpSpPr>
        <p:grpSpPr>
          <a:xfrm flipH="1" flipV="1">
            <a:off x="-108677" y="-10274"/>
            <a:ext cx="4855476" cy="6879232"/>
            <a:chOff x="5438776" y="12925"/>
            <a:chExt cx="6533835" cy="7004857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F9D72544-AD8C-4490-AD87-4B2DB6EDB4A4}"/>
                </a:ext>
              </a:extLst>
            </p:cNvPr>
            <p:cNvSpPr/>
            <p:nvPr/>
          </p:nvSpPr>
          <p:spPr>
            <a:xfrm>
              <a:off x="5438776" y="12925"/>
              <a:ext cx="6533835" cy="700485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24288 h 6931012"/>
                <a:gd name="connsiteX1" fmla="*/ 7616238 w 9511533"/>
                <a:gd name="connsiteY1" fmla="*/ 159 h 6931012"/>
                <a:gd name="connsiteX2" fmla="*/ 9511533 w 9511533"/>
                <a:gd name="connsiteY2" fmla="*/ 6910732 h 6931012"/>
                <a:gd name="connsiteX3" fmla="*/ 0 w 9511533"/>
                <a:gd name="connsiteY3" fmla="*/ 6931012 h 6931012"/>
                <a:gd name="connsiteX4" fmla="*/ 7884 w 9511533"/>
                <a:gd name="connsiteY4" fmla="*/ 24288 h 6931012"/>
                <a:gd name="connsiteX0" fmla="*/ 3028475 w 9511533"/>
                <a:gd name="connsiteY0" fmla="*/ 0 h 6957734"/>
                <a:gd name="connsiteX1" fmla="*/ 7616238 w 9511533"/>
                <a:gd name="connsiteY1" fmla="*/ 26881 h 6957734"/>
                <a:gd name="connsiteX2" fmla="*/ 9511533 w 9511533"/>
                <a:gd name="connsiteY2" fmla="*/ 6937454 h 6957734"/>
                <a:gd name="connsiteX3" fmla="*/ 0 w 9511533"/>
                <a:gd name="connsiteY3" fmla="*/ 6957734 h 6957734"/>
                <a:gd name="connsiteX4" fmla="*/ 3028475 w 9511533"/>
                <a:gd name="connsiteY4" fmla="*/ 0 h 6957734"/>
                <a:gd name="connsiteX0" fmla="*/ 2451009 w 9511533"/>
                <a:gd name="connsiteY0" fmla="*/ 0 h 6944981"/>
                <a:gd name="connsiteX1" fmla="*/ 7616238 w 9511533"/>
                <a:gd name="connsiteY1" fmla="*/ 14128 h 6944981"/>
                <a:gd name="connsiteX2" fmla="*/ 9511533 w 9511533"/>
                <a:gd name="connsiteY2" fmla="*/ 6924701 h 6944981"/>
                <a:gd name="connsiteX3" fmla="*/ 0 w 9511533"/>
                <a:gd name="connsiteY3" fmla="*/ 6944981 h 6944981"/>
                <a:gd name="connsiteX4" fmla="*/ 2451009 w 9511533"/>
                <a:gd name="connsiteY4" fmla="*/ 0 h 6944981"/>
                <a:gd name="connsiteX0" fmla="*/ 2895214 w 9511533"/>
                <a:gd name="connsiteY0" fmla="*/ 0 h 6957734"/>
                <a:gd name="connsiteX1" fmla="*/ 7616238 w 9511533"/>
                <a:gd name="connsiteY1" fmla="*/ 26881 h 6957734"/>
                <a:gd name="connsiteX2" fmla="*/ 9511533 w 9511533"/>
                <a:gd name="connsiteY2" fmla="*/ 6937454 h 6957734"/>
                <a:gd name="connsiteX3" fmla="*/ 0 w 9511533"/>
                <a:gd name="connsiteY3" fmla="*/ 6957734 h 6957734"/>
                <a:gd name="connsiteX4" fmla="*/ 2895214 w 9511533"/>
                <a:gd name="connsiteY4" fmla="*/ 0 h 6957734"/>
                <a:gd name="connsiteX0" fmla="*/ 2895214 w 9511533"/>
                <a:gd name="connsiteY0" fmla="*/ 11622 h 6969356"/>
                <a:gd name="connsiteX1" fmla="*/ 8948852 w 9511533"/>
                <a:gd name="connsiteY1" fmla="*/ 245 h 6969356"/>
                <a:gd name="connsiteX2" fmla="*/ 9511533 w 9511533"/>
                <a:gd name="connsiteY2" fmla="*/ 6949076 h 6969356"/>
                <a:gd name="connsiteX3" fmla="*/ 0 w 9511533"/>
                <a:gd name="connsiteY3" fmla="*/ 6969356 h 6969356"/>
                <a:gd name="connsiteX4" fmla="*/ 2895214 w 9511533"/>
                <a:gd name="connsiteY4" fmla="*/ 11622 h 6969356"/>
                <a:gd name="connsiteX0" fmla="*/ 2895214 w 8948852"/>
                <a:gd name="connsiteY0" fmla="*/ 11622 h 6969356"/>
                <a:gd name="connsiteX1" fmla="*/ 8948852 w 8948852"/>
                <a:gd name="connsiteY1" fmla="*/ 245 h 6969356"/>
                <a:gd name="connsiteX2" fmla="*/ 8800806 w 8948852"/>
                <a:gd name="connsiteY2" fmla="*/ 6961829 h 6969356"/>
                <a:gd name="connsiteX3" fmla="*/ 0 w 8948852"/>
                <a:gd name="connsiteY3" fmla="*/ 6969356 h 6969356"/>
                <a:gd name="connsiteX4" fmla="*/ 2895214 w 8948852"/>
                <a:gd name="connsiteY4" fmla="*/ 11622 h 6969356"/>
                <a:gd name="connsiteX0" fmla="*/ 2895214 w 8948852"/>
                <a:gd name="connsiteY0" fmla="*/ 11622 h 6969356"/>
                <a:gd name="connsiteX1" fmla="*/ 8948852 w 8948852"/>
                <a:gd name="connsiteY1" fmla="*/ 245 h 6969356"/>
                <a:gd name="connsiteX2" fmla="*/ 8911857 w 8948852"/>
                <a:gd name="connsiteY2" fmla="*/ 6949076 h 6969356"/>
                <a:gd name="connsiteX3" fmla="*/ 0 w 8948852"/>
                <a:gd name="connsiteY3" fmla="*/ 6969356 h 6969356"/>
                <a:gd name="connsiteX4" fmla="*/ 2895214 w 8948852"/>
                <a:gd name="connsiteY4" fmla="*/ 11622 h 6969356"/>
                <a:gd name="connsiteX0" fmla="*/ 2895214 w 8978488"/>
                <a:gd name="connsiteY0" fmla="*/ 11622 h 6969356"/>
                <a:gd name="connsiteX1" fmla="*/ 8948852 w 8978488"/>
                <a:gd name="connsiteY1" fmla="*/ 245 h 6969356"/>
                <a:gd name="connsiteX2" fmla="*/ 8978488 w 8978488"/>
                <a:gd name="connsiteY2" fmla="*/ 6949076 h 6969356"/>
                <a:gd name="connsiteX3" fmla="*/ 0 w 8978488"/>
                <a:gd name="connsiteY3" fmla="*/ 6969356 h 6969356"/>
                <a:gd name="connsiteX4" fmla="*/ 2895214 w 8978488"/>
                <a:gd name="connsiteY4" fmla="*/ 11622 h 6969356"/>
                <a:gd name="connsiteX0" fmla="*/ 2895214 w 9089539"/>
                <a:gd name="connsiteY0" fmla="*/ 11622 h 6974582"/>
                <a:gd name="connsiteX1" fmla="*/ 8948852 w 9089539"/>
                <a:gd name="connsiteY1" fmla="*/ 245 h 6974582"/>
                <a:gd name="connsiteX2" fmla="*/ 9089539 w 9089539"/>
                <a:gd name="connsiteY2" fmla="*/ 6974582 h 6974582"/>
                <a:gd name="connsiteX3" fmla="*/ 0 w 9089539"/>
                <a:gd name="connsiteY3" fmla="*/ 6969356 h 6974582"/>
                <a:gd name="connsiteX4" fmla="*/ 2895214 w 9089539"/>
                <a:gd name="connsiteY4" fmla="*/ 11622 h 6974582"/>
                <a:gd name="connsiteX0" fmla="*/ 3386280 w 9089539"/>
                <a:gd name="connsiteY0" fmla="*/ 0 h 6988465"/>
                <a:gd name="connsiteX1" fmla="*/ 8948852 w 9089539"/>
                <a:gd name="connsiteY1" fmla="*/ 14128 h 6988465"/>
                <a:gd name="connsiteX2" fmla="*/ 9089539 w 9089539"/>
                <a:gd name="connsiteY2" fmla="*/ 6988465 h 6988465"/>
                <a:gd name="connsiteX3" fmla="*/ 0 w 9089539"/>
                <a:gd name="connsiteY3" fmla="*/ 6983239 h 6988465"/>
                <a:gd name="connsiteX4" fmla="*/ 3386280 w 9089539"/>
                <a:gd name="connsiteY4" fmla="*/ 0 h 6988465"/>
                <a:gd name="connsiteX0" fmla="*/ 3185389 w 9089539"/>
                <a:gd name="connsiteY0" fmla="*/ 0 h 6988465"/>
                <a:gd name="connsiteX1" fmla="*/ 8948852 w 9089539"/>
                <a:gd name="connsiteY1" fmla="*/ 14128 h 6988465"/>
                <a:gd name="connsiteX2" fmla="*/ 9089539 w 9089539"/>
                <a:gd name="connsiteY2" fmla="*/ 6988465 h 6988465"/>
                <a:gd name="connsiteX3" fmla="*/ 0 w 9089539"/>
                <a:gd name="connsiteY3" fmla="*/ 6983239 h 6988465"/>
                <a:gd name="connsiteX4" fmla="*/ 3185389 w 9089539"/>
                <a:gd name="connsiteY4" fmla="*/ 0 h 6988465"/>
                <a:gd name="connsiteX0" fmla="*/ 3185389 w 9089539"/>
                <a:gd name="connsiteY0" fmla="*/ 0 h 7001218"/>
                <a:gd name="connsiteX1" fmla="*/ 8948852 w 9089539"/>
                <a:gd name="connsiteY1" fmla="*/ 26881 h 7001218"/>
                <a:gd name="connsiteX2" fmla="*/ 9089539 w 9089539"/>
                <a:gd name="connsiteY2" fmla="*/ 7001218 h 7001218"/>
                <a:gd name="connsiteX3" fmla="*/ 0 w 9089539"/>
                <a:gd name="connsiteY3" fmla="*/ 6995992 h 7001218"/>
                <a:gd name="connsiteX4" fmla="*/ 3185389 w 9089539"/>
                <a:gd name="connsiteY4" fmla="*/ 0 h 7001218"/>
                <a:gd name="connsiteX0" fmla="*/ 3306532 w 9210682"/>
                <a:gd name="connsiteY0" fmla="*/ 192503 h 7193721"/>
                <a:gd name="connsiteX1" fmla="*/ 9069995 w 9210682"/>
                <a:gd name="connsiteY1" fmla="*/ 219384 h 7193721"/>
                <a:gd name="connsiteX2" fmla="*/ 9210682 w 9210682"/>
                <a:gd name="connsiteY2" fmla="*/ 7193721 h 7193721"/>
                <a:gd name="connsiteX3" fmla="*/ 121143 w 9210682"/>
                <a:gd name="connsiteY3" fmla="*/ 7188495 h 7193721"/>
                <a:gd name="connsiteX4" fmla="*/ 3306532 w 9210682"/>
                <a:gd name="connsiteY4" fmla="*/ 192503 h 7193721"/>
                <a:gd name="connsiteX0" fmla="*/ 3185389 w 9089539"/>
                <a:gd name="connsiteY0" fmla="*/ 0 h 7001218"/>
                <a:gd name="connsiteX1" fmla="*/ 8948852 w 9089539"/>
                <a:gd name="connsiteY1" fmla="*/ 26881 h 7001218"/>
                <a:gd name="connsiteX2" fmla="*/ 9089539 w 9089539"/>
                <a:gd name="connsiteY2" fmla="*/ 7001218 h 7001218"/>
                <a:gd name="connsiteX3" fmla="*/ 0 w 9089539"/>
                <a:gd name="connsiteY3" fmla="*/ 6995992 h 7001218"/>
                <a:gd name="connsiteX4" fmla="*/ 3185389 w 9089539"/>
                <a:gd name="connsiteY4" fmla="*/ 0 h 7001218"/>
                <a:gd name="connsiteX0" fmla="*/ 3207711 w 9089539"/>
                <a:gd name="connsiteY0" fmla="*/ 11623 h 6974583"/>
                <a:gd name="connsiteX1" fmla="*/ 8948852 w 9089539"/>
                <a:gd name="connsiteY1" fmla="*/ 246 h 6974583"/>
                <a:gd name="connsiteX2" fmla="*/ 9089539 w 9089539"/>
                <a:gd name="connsiteY2" fmla="*/ 6974583 h 6974583"/>
                <a:gd name="connsiteX3" fmla="*/ 0 w 9089539"/>
                <a:gd name="connsiteY3" fmla="*/ 6969357 h 6974583"/>
                <a:gd name="connsiteX4" fmla="*/ 3207711 w 9089539"/>
                <a:gd name="connsiteY4" fmla="*/ 11623 h 697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9539" h="6974583">
                  <a:moveTo>
                    <a:pt x="3207711" y="11623"/>
                  </a:moveTo>
                  <a:cubicBezTo>
                    <a:pt x="3201001" y="19785"/>
                    <a:pt x="7748620" y="-2558"/>
                    <a:pt x="8948852" y="246"/>
                  </a:cubicBezTo>
                  <a:lnTo>
                    <a:pt x="9089539" y="6974583"/>
                  </a:lnTo>
                  <a:lnTo>
                    <a:pt x="0" y="6969357"/>
                  </a:lnTo>
                  <a:lnTo>
                    <a:pt x="3207711" y="11623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006BCDB6-B036-4FBC-851E-205836205415}"/>
                </a:ext>
              </a:extLst>
            </p:cNvPr>
            <p:cNvSpPr/>
            <p:nvPr/>
          </p:nvSpPr>
          <p:spPr>
            <a:xfrm>
              <a:off x="5442541" y="21531"/>
              <a:ext cx="5458222" cy="698793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12944 h 6923273"/>
                <a:gd name="connsiteX1" fmla="*/ 7616326 w 7779816"/>
                <a:gd name="connsiteY1" fmla="*/ 0 h 6923273"/>
                <a:gd name="connsiteX2" fmla="*/ 7779816 w 7779816"/>
                <a:gd name="connsiteY2" fmla="*/ 613374 h 6923273"/>
                <a:gd name="connsiteX3" fmla="*/ 3697394 w 7779816"/>
                <a:gd name="connsiteY3" fmla="*/ 6919974 h 6923273"/>
                <a:gd name="connsiteX4" fmla="*/ 915 w 7779816"/>
                <a:gd name="connsiteY4" fmla="*/ 6923273 h 6923273"/>
                <a:gd name="connsiteX5" fmla="*/ 5328 w 7779816"/>
                <a:gd name="connsiteY5" fmla="*/ 12944 h 6923273"/>
                <a:gd name="connsiteX0" fmla="*/ 1092729 w 7778915"/>
                <a:gd name="connsiteY0" fmla="*/ 192 h 6923273"/>
                <a:gd name="connsiteX1" fmla="*/ 7615425 w 7778915"/>
                <a:gd name="connsiteY1" fmla="*/ 0 h 6923273"/>
                <a:gd name="connsiteX2" fmla="*/ 7778915 w 7778915"/>
                <a:gd name="connsiteY2" fmla="*/ 613374 h 6923273"/>
                <a:gd name="connsiteX3" fmla="*/ 3696493 w 7778915"/>
                <a:gd name="connsiteY3" fmla="*/ 6919974 h 6923273"/>
                <a:gd name="connsiteX4" fmla="*/ 14 w 7778915"/>
                <a:gd name="connsiteY4" fmla="*/ 6923273 h 6923273"/>
                <a:gd name="connsiteX5" fmla="*/ 1092729 w 7778915"/>
                <a:gd name="connsiteY5" fmla="*/ 192 h 6923273"/>
                <a:gd name="connsiteX0" fmla="*/ 2425336 w 7778908"/>
                <a:gd name="connsiteY0" fmla="*/ 192 h 6923273"/>
                <a:gd name="connsiteX1" fmla="*/ 7615418 w 7778908"/>
                <a:gd name="connsiteY1" fmla="*/ 0 h 6923273"/>
                <a:gd name="connsiteX2" fmla="*/ 7778908 w 7778908"/>
                <a:gd name="connsiteY2" fmla="*/ 613374 h 6923273"/>
                <a:gd name="connsiteX3" fmla="*/ 3696486 w 7778908"/>
                <a:gd name="connsiteY3" fmla="*/ 6919974 h 6923273"/>
                <a:gd name="connsiteX4" fmla="*/ 7 w 7778908"/>
                <a:gd name="connsiteY4" fmla="*/ 6923273 h 6923273"/>
                <a:gd name="connsiteX5" fmla="*/ 2425336 w 7778908"/>
                <a:gd name="connsiteY5" fmla="*/ 192 h 6923273"/>
                <a:gd name="connsiteX0" fmla="*/ 2425329 w 7778901"/>
                <a:gd name="connsiteY0" fmla="*/ 192 h 6923273"/>
                <a:gd name="connsiteX1" fmla="*/ 7615411 w 7778901"/>
                <a:gd name="connsiteY1" fmla="*/ 0 h 6923273"/>
                <a:gd name="connsiteX2" fmla="*/ 7778901 w 7778901"/>
                <a:gd name="connsiteY2" fmla="*/ 613374 h 6923273"/>
                <a:gd name="connsiteX3" fmla="*/ 3696479 w 7778901"/>
                <a:gd name="connsiteY3" fmla="*/ 6919974 h 6923273"/>
                <a:gd name="connsiteX4" fmla="*/ 0 w 7778901"/>
                <a:gd name="connsiteY4" fmla="*/ 6923273 h 6923273"/>
                <a:gd name="connsiteX5" fmla="*/ 2425329 w 7778901"/>
                <a:gd name="connsiteY5" fmla="*/ 192 h 6923273"/>
                <a:gd name="connsiteX0" fmla="*/ 2891744 w 7778901"/>
                <a:gd name="connsiteY0" fmla="*/ 0 h 6961339"/>
                <a:gd name="connsiteX1" fmla="*/ 7615411 w 7778901"/>
                <a:gd name="connsiteY1" fmla="*/ 38066 h 6961339"/>
                <a:gd name="connsiteX2" fmla="*/ 7778901 w 7778901"/>
                <a:gd name="connsiteY2" fmla="*/ 651440 h 6961339"/>
                <a:gd name="connsiteX3" fmla="*/ 3696479 w 7778901"/>
                <a:gd name="connsiteY3" fmla="*/ 6958040 h 6961339"/>
                <a:gd name="connsiteX4" fmla="*/ 0 w 7778901"/>
                <a:gd name="connsiteY4" fmla="*/ 6961339 h 6961339"/>
                <a:gd name="connsiteX5" fmla="*/ 2891744 w 7778901"/>
                <a:gd name="connsiteY5" fmla="*/ 0 h 6961339"/>
                <a:gd name="connsiteX0" fmla="*/ 3735732 w 7778901"/>
                <a:gd name="connsiteY0" fmla="*/ 0 h 6961339"/>
                <a:gd name="connsiteX1" fmla="*/ 7615411 w 7778901"/>
                <a:gd name="connsiteY1" fmla="*/ 38066 h 6961339"/>
                <a:gd name="connsiteX2" fmla="*/ 7778901 w 7778901"/>
                <a:gd name="connsiteY2" fmla="*/ 651440 h 6961339"/>
                <a:gd name="connsiteX3" fmla="*/ 3696479 w 7778901"/>
                <a:gd name="connsiteY3" fmla="*/ 6958040 h 6961339"/>
                <a:gd name="connsiteX4" fmla="*/ 0 w 7778901"/>
                <a:gd name="connsiteY4" fmla="*/ 6961339 h 6961339"/>
                <a:gd name="connsiteX5" fmla="*/ 3735732 w 7778901"/>
                <a:gd name="connsiteY5" fmla="*/ 0 h 6961339"/>
                <a:gd name="connsiteX0" fmla="*/ 2913954 w 7778901"/>
                <a:gd name="connsiteY0" fmla="*/ 0 h 6974092"/>
                <a:gd name="connsiteX1" fmla="*/ 7615411 w 7778901"/>
                <a:gd name="connsiteY1" fmla="*/ 50819 h 6974092"/>
                <a:gd name="connsiteX2" fmla="*/ 7778901 w 7778901"/>
                <a:gd name="connsiteY2" fmla="*/ 664193 h 6974092"/>
                <a:gd name="connsiteX3" fmla="*/ 3696479 w 7778901"/>
                <a:gd name="connsiteY3" fmla="*/ 6970793 h 6974092"/>
                <a:gd name="connsiteX4" fmla="*/ 0 w 7778901"/>
                <a:gd name="connsiteY4" fmla="*/ 6974092 h 6974092"/>
                <a:gd name="connsiteX5" fmla="*/ 2913954 w 7778901"/>
                <a:gd name="connsiteY5" fmla="*/ 0 h 6974092"/>
                <a:gd name="connsiteX0" fmla="*/ 2913954 w 8173885"/>
                <a:gd name="connsiteY0" fmla="*/ 191 h 6974283"/>
                <a:gd name="connsiteX1" fmla="*/ 8170667 w 8173885"/>
                <a:gd name="connsiteY1" fmla="*/ 0 h 6974283"/>
                <a:gd name="connsiteX2" fmla="*/ 7778901 w 8173885"/>
                <a:gd name="connsiteY2" fmla="*/ 664384 h 6974283"/>
                <a:gd name="connsiteX3" fmla="*/ 3696479 w 8173885"/>
                <a:gd name="connsiteY3" fmla="*/ 6970984 h 6974283"/>
                <a:gd name="connsiteX4" fmla="*/ 0 w 8173885"/>
                <a:gd name="connsiteY4" fmla="*/ 6974283 h 6974283"/>
                <a:gd name="connsiteX5" fmla="*/ 2913954 w 8173885"/>
                <a:gd name="connsiteY5" fmla="*/ 191 h 6974283"/>
                <a:gd name="connsiteX0" fmla="*/ 2913954 w 8174487"/>
                <a:gd name="connsiteY0" fmla="*/ 191 h 6974283"/>
                <a:gd name="connsiteX1" fmla="*/ 8170667 w 8174487"/>
                <a:gd name="connsiteY1" fmla="*/ 0 h 6974283"/>
                <a:gd name="connsiteX2" fmla="*/ 3696479 w 8174487"/>
                <a:gd name="connsiteY2" fmla="*/ 6970984 h 6974283"/>
                <a:gd name="connsiteX3" fmla="*/ 0 w 8174487"/>
                <a:gd name="connsiteY3" fmla="*/ 6974283 h 6974283"/>
                <a:gd name="connsiteX4" fmla="*/ 2913954 w 8174487"/>
                <a:gd name="connsiteY4" fmla="*/ 191 h 6974283"/>
                <a:gd name="connsiteX0" fmla="*/ 2913954 w 8170668"/>
                <a:gd name="connsiteY0" fmla="*/ 191 h 6974283"/>
                <a:gd name="connsiteX1" fmla="*/ 8170667 w 8170668"/>
                <a:gd name="connsiteY1" fmla="*/ 0 h 6974283"/>
                <a:gd name="connsiteX2" fmla="*/ 3696479 w 8170668"/>
                <a:gd name="connsiteY2" fmla="*/ 6970984 h 6974283"/>
                <a:gd name="connsiteX3" fmla="*/ 0 w 8170668"/>
                <a:gd name="connsiteY3" fmla="*/ 6974283 h 6974283"/>
                <a:gd name="connsiteX4" fmla="*/ 2913954 w 8170668"/>
                <a:gd name="connsiteY4" fmla="*/ 191 h 6974283"/>
                <a:gd name="connsiteX0" fmla="*/ 2913954 w 7926355"/>
                <a:gd name="connsiteY0" fmla="*/ 191 h 6974283"/>
                <a:gd name="connsiteX1" fmla="*/ 7926355 w 7926355"/>
                <a:gd name="connsiteY1" fmla="*/ 0 h 6974283"/>
                <a:gd name="connsiteX2" fmla="*/ 3696479 w 7926355"/>
                <a:gd name="connsiteY2" fmla="*/ 6970984 h 6974283"/>
                <a:gd name="connsiteX3" fmla="*/ 0 w 7926355"/>
                <a:gd name="connsiteY3" fmla="*/ 6974283 h 6974283"/>
                <a:gd name="connsiteX4" fmla="*/ 2913954 w 7926355"/>
                <a:gd name="connsiteY4" fmla="*/ 191 h 6974283"/>
                <a:gd name="connsiteX0" fmla="*/ 2913954 w 7615412"/>
                <a:gd name="connsiteY0" fmla="*/ 12944 h 6987036"/>
                <a:gd name="connsiteX1" fmla="*/ 7615412 w 7615412"/>
                <a:gd name="connsiteY1" fmla="*/ 0 h 6987036"/>
                <a:gd name="connsiteX2" fmla="*/ 3696479 w 7615412"/>
                <a:gd name="connsiteY2" fmla="*/ 6983737 h 6987036"/>
                <a:gd name="connsiteX3" fmla="*/ 0 w 7615412"/>
                <a:gd name="connsiteY3" fmla="*/ 6987036 h 6987036"/>
                <a:gd name="connsiteX4" fmla="*/ 2913954 w 7615412"/>
                <a:gd name="connsiteY4" fmla="*/ 12944 h 6987036"/>
                <a:gd name="connsiteX0" fmla="*/ 2913954 w 7682043"/>
                <a:gd name="connsiteY0" fmla="*/ 25697 h 6999789"/>
                <a:gd name="connsiteX1" fmla="*/ 7682043 w 7682043"/>
                <a:gd name="connsiteY1" fmla="*/ 0 h 6999789"/>
                <a:gd name="connsiteX2" fmla="*/ 3696479 w 7682043"/>
                <a:gd name="connsiteY2" fmla="*/ 6996490 h 6999789"/>
                <a:gd name="connsiteX3" fmla="*/ 0 w 7682043"/>
                <a:gd name="connsiteY3" fmla="*/ 6999789 h 6999789"/>
                <a:gd name="connsiteX4" fmla="*/ 2913954 w 7682043"/>
                <a:gd name="connsiteY4" fmla="*/ 25697 h 6999789"/>
                <a:gd name="connsiteX0" fmla="*/ 2913954 w 7682043"/>
                <a:gd name="connsiteY0" fmla="*/ 12944 h 6999789"/>
                <a:gd name="connsiteX1" fmla="*/ 7682043 w 7682043"/>
                <a:gd name="connsiteY1" fmla="*/ 0 h 6999789"/>
                <a:gd name="connsiteX2" fmla="*/ 3696479 w 7682043"/>
                <a:gd name="connsiteY2" fmla="*/ 6996490 h 6999789"/>
                <a:gd name="connsiteX3" fmla="*/ 0 w 7682043"/>
                <a:gd name="connsiteY3" fmla="*/ 6999789 h 6999789"/>
                <a:gd name="connsiteX4" fmla="*/ 2913954 w 7682043"/>
                <a:gd name="connsiteY4" fmla="*/ 12944 h 6999789"/>
                <a:gd name="connsiteX0" fmla="*/ 2913954 w 7593202"/>
                <a:gd name="connsiteY0" fmla="*/ 0 h 6986845"/>
                <a:gd name="connsiteX1" fmla="*/ 7593202 w 7593202"/>
                <a:gd name="connsiteY1" fmla="*/ 12561 h 6986845"/>
                <a:gd name="connsiteX2" fmla="*/ 3696479 w 7593202"/>
                <a:gd name="connsiteY2" fmla="*/ 6983546 h 6986845"/>
                <a:gd name="connsiteX3" fmla="*/ 0 w 7593202"/>
                <a:gd name="connsiteY3" fmla="*/ 6986845 h 6986845"/>
                <a:gd name="connsiteX4" fmla="*/ 2913954 w 7593202"/>
                <a:gd name="connsiteY4" fmla="*/ 0 h 6986845"/>
                <a:gd name="connsiteX0" fmla="*/ 2913954 w 7593202"/>
                <a:gd name="connsiteY0" fmla="*/ 192 h 6987037"/>
                <a:gd name="connsiteX1" fmla="*/ 7593202 w 7593202"/>
                <a:gd name="connsiteY1" fmla="*/ 0 h 6987037"/>
                <a:gd name="connsiteX2" fmla="*/ 3696479 w 7593202"/>
                <a:gd name="connsiteY2" fmla="*/ 6983738 h 6987037"/>
                <a:gd name="connsiteX3" fmla="*/ 0 w 7593202"/>
                <a:gd name="connsiteY3" fmla="*/ 6987037 h 6987037"/>
                <a:gd name="connsiteX4" fmla="*/ 2913954 w 7593202"/>
                <a:gd name="connsiteY4" fmla="*/ 192 h 6987037"/>
                <a:gd name="connsiteX0" fmla="*/ 3137166 w 7593202"/>
                <a:gd name="connsiteY0" fmla="*/ 0 h 6999675"/>
                <a:gd name="connsiteX1" fmla="*/ 7593202 w 7593202"/>
                <a:gd name="connsiteY1" fmla="*/ 12638 h 6999675"/>
                <a:gd name="connsiteX2" fmla="*/ 3696479 w 7593202"/>
                <a:gd name="connsiteY2" fmla="*/ 6996376 h 6999675"/>
                <a:gd name="connsiteX3" fmla="*/ 0 w 7593202"/>
                <a:gd name="connsiteY3" fmla="*/ 6999675 h 6999675"/>
                <a:gd name="connsiteX4" fmla="*/ 3137166 w 7593202"/>
                <a:gd name="connsiteY4" fmla="*/ 0 h 6999675"/>
                <a:gd name="connsiteX0" fmla="*/ 3137166 w 7593202"/>
                <a:gd name="connsiteY0" fmla="*/ 192 h 6999867"/>
                <a:gd name="connsiteX1" fmla="*/ 7593202 w 7593202"/>
                <a:gd name="connsiteY1" fmla="*/ 0 h 6999867"/>
                <a:gd name="connsiteX2" fmla="*/ 3696479 w 7593202"/>
                <a:gd name="connsiteY2" fmla="*/ 6996568 h 6999867"/>
                <a:gd name="connsiteX3" fmla="*/ 0 w 7593202"/>
                <a:gd name="connsiteY3" fmla="*/ 6999867 h 6999867"/>
                <a:gd name="connsiteX4" fmla="*/ 3137166 w 7593202"/>
                <a:gd name="connsiteY4" fmla="*/ 192 h 699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3202" h="6999867">
                  <a:moveTo>
                    <a:pt x="3137166" y="192"/>
                  </a:moveTo>
                  <a:lnTo>
                    <a:pt x="7593202" y="0"/>
                  </a:lnTo>
                  <a:lnTo>
                    <a:pt x="3696479" y="6996568"/>
                  </a:lnTo>
                  <a:lnTo>
                    <a:pt x="0" y="6999867"/>
                  </a:lnTo>
                  <a:lnTo>
                    <a:pt x="3137166" y="192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194E4B3A-0C05-490D-8199-E1B32D5CDCB4}"/>
                </a:ext>
              </a:extLst>
            </p:cNvPr>
            <p:cNvSpPr/>
            <p:nvPr/>
          </p:nvSpPr>
          <p:spPr>
            <a:xfrm>
              <a:off x="10618264" y="3886922"/>
              <a:ext cx="1343652" cy="3122683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  <a:gd name="connsiteX0" fmla="*/ 0 w 2121683"/>
                <a:gd name="connsiteY0" fmla="*/ 3406640 h 3432930"/>
                <a:gd name="connsiteX1" fmla="*/ 1902106 w 2121683"/>
                <a:gd name="connsiteY1" fmla="*/ 0 h 3432930"/>
                <a:gd name="connsiteX2" fmla="*/ 2121683 w 2121683"/>
                <a:gd name="connsiteY2" fmla="*/ 3432930 h 3432930"/>
                <a:gd name="connsiteX3" fmla="*/ 0 w 2121683"/>
                <a:gd name="connsiteY3" fmla="*/ 3406640 h 3432930"/>
                <a:gd name="connsiteX0" fmla="*/ 0 w 2151499"/>
                <a:gd name="connsiteY0" fmla="*/ 3406640 h 3413553"/>
                <a:gd name="connsiteX1" fmla="*/ 1902106 w 2151499"/>
                <a:gd name="connsiteY1" fmla="*/ 0 h 3413553"/>
                <a:gd name="connsiteX2" fmla="*/ 2151499 w 2151499"/>
                <a:gd name="connsiteY2" fmla="*/ 3413553 h 3413553"/>
                <a:gd name="connsiteX3" fmla="*/ 0 w 2151499"/>
                <a:gd name="connsiteY3" fmla="*/ 3406640 h 3413553"/>
                <a:gd name="connsiteX0" fmla="*/ 0 w 2151499"/>
                <a:gd name="connsiteY0" fmla="*/ 3697293 h 3704206"/>
                <a:gd name="connsiteX1" fmla="*/ 2051185 w 2151499"/>
                <a:gd name="connsiteY1" fmla="*/ 0 h 3704206"/>
                <a:gd name="connsiteX2" fmla="*/ 2151499 w 2151499"/>
                <a:gd name="connsiteY2" fmla="*/ 3704206 h 3704206"/>
                <a:gd name="connsiteX3" fmla="*/ 0 w 2151499"/>
                <a:gd name="connsiteY3" fmla="*/ 3697293 h 3704206"/>
                <a:gd name="connsiteX0" fmla="*/ 0 w 2509286"/>
                <a:gd name="connsiteY0" fmla="*/ 3716670 h 3716670"/>
                <a:gd name="connsiteX1" fmla="*/ 2408972 w 2509286"/>
                <a:gd name="connsiteY1" fmla="*/ 0 h 3716670"/>
                <a:gd name="connsiteX2" fmla="*/ 2509286 w 2509286"/>
                <a:gd name="connsiteY2" fmla="*/ 3704206 h 3716670"/>
                <a:gd name="connsiteX3" fmla="*/ 0 w 2509286"/>
                <a:gd name="connsiteY3" fmla="*/ 3716670 h 3716670"/>
                <a:gd name="connsiteX0" fmla="*/ 0 w 2528234"/>
                <a:gd name="connsiteY0" fmla="*/ 4123585 h 4123585"/>
                <a:gd name="connsiteX1" fmla="*/ 2528234 w 2528234"/>
                <a:gd name="connsiteY1" fmla="*/ 0 h 4123585"/>
                <a:gd name="connsiteX2" fmla="*/ 2509286 w 2528234"/>
                <a:gd name="connsiteY2" fmla="*/ 4111121 h 4123585"/>
                <a:gd name="connsiteX3" fmla="*/ 0 w 2528234"/>
                <a:gd name="connsiteY3" fmla="*/ 4123585 h 4123585"/>
                <a:gd name="connsiteX0" fmla="*/ 0 w 2509286"/>
                <a:gd name="connsiteY0" fmla="*/ 4278600 h 4278600"/>
                <a:gd name="connsiteX1" fmla="*/ 2468603 w 2509286"/>
                <a:gd name="connsiteY1" fmla="*/ 0 h 4278600"/>
                <a:gd name="connsiteX2" fmla="*/ 2509286 w 2509286"/>
                <a:gd name="connsiteY2" fmla="*/ 4266136 h 4278600"/>
                <a:gd name="connsiteX3" fmla="*/ 0 w 2509286"/>
                <a:gd name="connsiteY3" fmla="*/ 4278600 h 4278600"/>
                <a:gd name="connsiteX0" fmla="*/ 0 w 2509286"/>
                <a:gd name="connsiteY0" fmla="*/ 4724269 h 4724269"/>
                <a:gd name="connsiteX1" fmla="*/ 2468603 w 2509286"/>
                <a:gd name="connsiteY1" fmla="*/ 0 h 4724269"/>
                <a:gd name="connsiteX2" fmla="*/ 2509286 w 2509286"/>
                <a:gd name="connsiteY2" fmla="*/ 4711805 h 4724269"/>
                <a:gd name="connsiteX3" fmla="*/ 0 w 2509286"/>
                <a:gd name="connsiteY3" fmla="*/ 4724269 h 47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286" h="4724269">
                  <a:moveTo>
                    <a:pt x="0" y="4724269"/>
                  </a:moveTo>
                  <a:lnTo>
                    <a:pt x="2468603" y="0"/>
                  </a:lnTo>
                  <a:lnTo>
                    <a:pt x="2509286" y="4711805"/>
                  </a:lnTo>
                  <a:lnTo>
                    <a:pt x="0" y="4724269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F3545B4D-7A76-4D0F-98A9-09361E4CA996}"/>
              </a:ext>
            </a:extLst>
          </p:cNvPr>
          <p:cNvSpPr txBox="1">
            <a:spLocks/>
          </p:cNvSpPr>
          <p:nvPr userDrawn="1"/>
        </p:nvSpPr>
        <p:spPr>
          <a:xfrm>
            <a:off x="889528" y="428582"/>
            <a:ext cx="3078456" cy="260449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Ameresco’s Advanced Technology Portfolio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C0D6E2-220B-49D0-861B-32C6A664FA2A}"/>
              </a:ext>
            </a:extLst>
          </p:cNvPr>
          <p:cNvCxnSpPr>
            <a:cxnSpLocks/>
          </p:cNvCxnSpPr>
          <p:nvPr userDrawn="1"/>
        </p:nvCxnSpPr>
        <p:spPr>
          <a:xfrm>
            <a:off x="522147" y="491346"/>
            <a:ext cx="0" cy="231354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066C0779-1608-435B-8EEA-274B847B4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BD38F6BC-2FC3-421D-9602-41E69838AFC2}"/>
              </a:ext>
            </a:extLst>
          </p:cNvPr>
          <p:cNvGrpSpPr/>
          <p:nvPr userDrawn="1"/>
        </p:nvGrpSpPr>
        <p:grpSpPr>
          <a:xfrm>
            <a:off x="4864355" y="498191"/>
            <a:ext cx="6786539" cy="5885453"/>
            <a:chOff x="4864355" y="498191"/>
            <a:chExt cx="6786539" cy="588545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826323-28EB-45F8-B9E7-62D37FA717E0}"/>
                </a:ext>
              </a:extLst>
            </p:cNvPr>
            <p:cNvGrpSpPr/>
            <p:nvPr userDrawn="1"/>
          </p:nvGrpSpPr>
          <p:grpSpPr>
            <a:xfrm>
              <a:off x="7434371" y="498191"/>
              <a:ext cx="1390746" cy="2025285"/>
              <a:chOff x="7148054" y="463001"/>
              <a:chExt cx="1390746" cy="202528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FC8E397-92FB-48CE-917C-C286B49518EF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B7E1758-9504-44F7-AAA8-880D67774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A409BC-75A4-484E-8D35-C6AE3103A5DF}"/>
                </a:ext>
              </a:extLst>
            </p:cNvPr>
            <p:cNvGrpSpPr/>
            <p:nvPr userDrawn="1"/>
          </p:nvGrpSpPr>
          <p:grpSpPr>
            <a:xfrm>
              <a:off x="4864355" y="924130"/>
              <a:ext cx="6786539" cy="5459514"/>
              <a:chOff x="4784418" y="985087"/>
              <a:chExt cx="6786539" cy="545951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1ECCFF-F4EE-41D7-86D2-4482117504BB}"/>
                  </a:ext>
                </a:extLst>
              </p:cNvPr>
              <p:cNvSpPr txBox="1"/>
              <p:nvPr/>
            </p:nvSpPr>
            <p:spPr>
              <a:xfrm>
                <a:off x="9179669" y="3548206"/>
                <a:ext cx="239128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Distributed Energy Generation, Storage &amp; Microgrids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4E93E34-3CFF-4C43-8D48-B4B3570FEE33}"/>
                  </a:ext>
                </a:extLst>
              </p:cNvPr>
              <p:cNvSpPr txBox="1"/>
              <p:nvPr/>
            </p:nvSpPr>
            <p:spPr>
              <a:xfrm>
                <a:off x="5110893" y="5890603"/>
                <a:ext cx="26228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Analytics and </a:t>
                </a:r>
                <a:b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Supply Management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414EB57-EA99-4488-A90E-A927BCD736F2}"/>
                  </a:ext>
                </a:extLst>
              </p:cNvPr>
              <p:cNvSpPr txBox="1"/>
              <p:nvPr/>
            </p:nvSpPr>
            <p:spPr>
              <a:xfrm>
                <a:off x="8939259" y="6007957"/>
                <a:ext cx="13655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Infrastructure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748CD04-6FEE-4AF0-AA94-757061F43CBF}"/>
                  </a:ext>
                </a:extLst>
              </p:cNvPr>
              <p:cNvSpPr txBox="1"/>
              <p:nvPr/>
            </p:nvSpPr>
            <p:spPr>
              <a:xfrm>
                <a:off x="4784418" y="3548206"/>
                <a:ext cx="197814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Operations </a:t>
                </a:r>
                <a:b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Maintenance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AAE0A3B-5BA1-4E3B-9DCC-5EE0E1AC5C58}"/>
                  </a:ext>
                </a:extLst>
              </p:cNvPr>
              <p:cNvSpPr txBox="1"/>
              <p:nvPr/>
            </p:nvSpPr>
            <p:spPr>
              <a:xfrm>
                <a:off x="8365016" y="985087"/>
                <a:ext cx="197814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b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Efficiency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7924CFA-BD6E-4054-8923-BB09A238EEAA}"/>
                </a:ext>
              </a:extLst>
            </p:cNvPr>
            <p:cNvGrpSpPr/>
            <p:nvPr userDrawn="1"/>
          </p:nvGrpSpPr>
          <p:grpSpPr>
            <a:xfrm rot="17100000">
              <a:off x="5680688" y="1727426"/>
              <a:ext cx="1390746" cy="2025285"/>
              <a:chOff x="7148054" y="463001"/>
              <a:chExt cx="1390746" cy="202528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580C83C-6174-4721-B084-8A16762B7861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A996D74-35FA-4060-878E-CFC4E090B8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5FE3578-6AB0-43EE-955D-ACAC6C3E3F43}"/>
                </a:ext>
              </a:extLst>
            </p:cNvPr>
            <p:cNvGrpSpPr/>
            <p:nvPr userDrawn="1"/>
          </p:nvGrpSpPr>
          <p:grpSpPr>
            <a:xfrm rot="4500000">
              <a:off x="9205574" y="1720473"/>
              <a:ext cx="1390746" cy="2025285"/>
              <a:chOff x="7148054" y="463001"/>
              <a:chExt cx="1390746" cy="202528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57361F3-2F7D-4DAC-A7AF-258715652565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8755B76-08DA-427F-A767-C1EAF6C11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915A2EB-A1C6-4269-9F45-AB8C7B32223A}"/>
                </a:ext>
              </a:extLst>
            </p:cNvPr>
            <p:cNvGrpSpPr/>
            <p:nvPr userDrawn="1"/>
          </p:nvGrpSpPr>
          <p:grpSpPr>
            <a:xfrm rot="8100000">
              <a:off x="8738652" y="3819554"/>
              <a:ext cx="1390746" cy="2025285"/>
              <a:chOff x="7148054" y="463001"/>
              <a:chExt cx="1390746" cy="202528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C64B80D-4476-43B8-96F3-0F8A22604B81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FA2239C-5C03-4938-A60E-5B3B5E6AD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5C9E872-C8A7-40FA-BDFD-1EAF7B681F2D}"/>
                </a:ext>
              </a:extLst>
            </p:cNvPr>
            <p:cNvGrpSpPr/>
            <p:nvPr userDrawn="1"/>
          </p:nvGrpSpPr>
          <p:grpSpPr>
            <a:xfrm rot="13500000">
              <a:off x="6182208" y="3837763"/>
              <a:ext cx="1390746" cy="2025285"/>
              <a:chOff x="7148054" y="463001"/>
              <a:chExt cx="1390746" cy="202528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82FB2BF-748A-4FC2-BD48-79C257337AC5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E91E158-3E55-44A2-AD92-7976B82D2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5921831-71B8-4423-AE91-20898944F405}"/>
                </a:ext>
              </a:extLst>
            </p:cNvPr>
            <p:cNvGrpSpPr/>
            <p:nvPr userDrawn="1"/>
          </p:nvGrpSpPr>
          <p:grpSpPr>
            <a:xfrm>
              <a:off x="7226838" y="2516306"/>
              <a:ext cx="1822450" cy="1822450"/>
              <a:chOff x="6940521" y="2710801"/>
              <a:chExt cx="1822450" cy="182245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DA95584-E95F-4B26-8663-CEF3C22425BE}"/>
                  </a:ext>
                </a:extLst>
              </p:cNvPr>
              <p:cNvSpPr/>
              <p:nvPr/>
            </p:nvSpPr>
            <p:spPr>
              <a:xfrm>
                <a:off x="6940521" y="2710801"/>
                <a:ext cx="1822450" cy="18224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4503C19E-7D67-4443-A6F5-3D0E3F62F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05872" y="2894952"/>
                <a:ext cx="1385120" cy="1411254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0233AF5-74A1-46C7-8C5A-136E91367141}"/>
                  </a:ext>
                </a:extLst>
              </p:cNvPr>
              <p:cNvSpPr txBox="1"/>
              <p:nvPr/>
            </p:nvSpPr>
            <p:spPr>
              <a:xfrm>
                <a:off x="7150839" y="3242484"/>
                <a:ext cx="1427453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Unique ability to finance any opportunity</a:t>
                </a:r>
              </a:p>
            </p:txBody>
          </p:sp>
        </p:grpSp>
        <p:pic>
          <p:nvPicPr>
            <p:cNvPr id="75" name="Picture 74" descr="A close up of a sign&#10;&#10;Description automatically generated">
              <a:extLst>
                <a:ext uri="{FF2B5EF4-FFF2-40B4-BE49-F238E27FC236}">
                  <a16:creationId xmlns:a16="http://schemas.microsoft.com/office/drawing/2014/main" id="{BD5ACEF6-41A5-4EC9-985A-F1E9B7974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9793" y="1966671"/>
              <a:ext cx="1304063" cy="1305106"/>
            </a:xfrm>
            <a:prstGeom prst="rect">
              <a:avLst/>
            </a:prstGeom>
          </p:spPr>
        </p:pic>
        <p:pic>
          <p:nvPicPr>
            <p:cNvPr id="76" name="Picture 75" descr="A close up of a sign&#10;&#10;Description automatically generated">
              <a:extLst>
                <a:ext uri="{FF2B5EF4-FFF2-40B4-BE49-F238E27FC236}">
                  <a16:creationId xmlns:a16="http://schemas.microsoft.com/office/drawing/2014/main" id="{9AC13FD4-CD12-4585-AA47-74659C480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1911" y="2110857"/>
              <a:ext cx="1156408" cy="1156408"/>
            </a:xfrm>
            <a:prstGeom prst="rect">
              <a:avLst/>
            </a:prstGeom>
          </p:spPr>
        </p:pic>
        <p:pic>
          <p:nvPicPr>
            <p:cNvPr id="77" name="Picture 76" descr="A close up of a sign&#10;&#10;Description automatically generated">
              <a:extLst>
                <a:ext uri="{FF2B5EF4-FFF2-40B4-BE49-F238E27FC236}">
                  <a16:creationId xmlns:a16="http://schemas.microsoft.com/office/drawing/2014/main" id="{EF8F11E0-1EAA-4419-87C2-82753F274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0181" y="4420211"/>
              <a:ext cx="1271922" cy="1270906"/>
            </a:xfrm>
            <a:prstGeom prst="rect">
              <a:avLst/>
            </a:prstGeom>
          </p:spPr>
        </p:pic>
        <p:pic>
          <p:nvPicPr>
            <p:cNvPr id="78" name="Picture 77" descr="A picture containing drawing, black, green, white&#10;&#10;Description automatically generated">
              <a:extLst>
                <a:ext uri="{FF2B5EF4-FFF2-40B4-BE49-F238E27FC236}">
                  <a16:creationId xmlns:a16="http://schemas.microsoft.com/office/drawing/2014/main" id="{35D60F1A-834D-491F-9DD5-CF03790175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9287" y="4355102"/>
              <a:ext cx="1298537" cy="129957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12A7E09-DB29-41A7-B9B9-CE6057B4F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412" y="599399"/>
              <a:ext cx="1172981" cy="1172981"/>
            </a:xfrm>
            <a:prstGeom prst="rect">
              <a:avLst/>
            </a:prstGeom>
          </p:spPr>
        </p:pic>
      </p:grpSp>
      <p:sp>
        <p:nvSpPr>
          <p:cNvPr id="80" name="Slide Number Placeholder 9">
            <a:extLst>
              <a:ext uri="{FF2B5EF4-FFF2-40B4-BE49-F238E27FC236}">
                <a16:creationId xmlns:a16="http://schemas.microsoft.com/office/drawing/2014/main" id="{E2D21085-D3C1-4D88-B459-2511EB4DF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dvTechPortfolio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D3D09B-73AA-E542-B4FF-54D629EC6D4D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21" name="Triangle 2">
              <a:extLst>
                <a:ext uri="{FF2B5EF4-FFF2-40B4-BE49-F238E27FC236}">
                  <a16:creationId xmlns:a16="http://schemas.microsoft.com/office/drawing/2014/main" id="{39231F4B-BDAC-954D-8ADB-CD19D1016167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2" name="Triangle 2">
              <a:extLst>
                <a:ext uri="{FF2B5EF4-FFF2-40B4-BE49-F238E27FC236}">
                  <a16:creationId xmlns:a16="http://schemas.microsoft.com/office/drawing/2014/main" id="{43661D15-DE39-D04F-9DAB-11E662982B3E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3" name="Triangle 2">
              <a:extLst>
                <a:ext uri="{FF2B5EF4-FFF2-40B4-BE49-F238E27FC236}">
                  <a16:creationId xmlns:a16="http://schemas.microsoft.com/office/drawing/2014/main" id="{42861EAD-756C-7049-9F97-580A1B80B1B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4" name="Triangle 2">
              <a:extLst>
                <a:ext uri="{FF2B5EF4-FFF2-40B4-BE49-F238E27FC236}">
                  <a16:creationId xmlns:a16="http://schemas.microsoft.com/office/drawing/2014/main" id="{4429B1D4-676C-8B40-8263-5784899E1D67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2FED460-CC43-D541-B691-73F8FD52FE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26" name="Slide Number Placeholder 9">
            <a:extLst>
              <a:ext uri="{FF2B5EF4-FFF2-40B4-BE49-F238E27FC236}">
                <a16:creationId xmlns:a16="http://schemas.microsoft.com/office/drawing/2014/main" id="{F413C514-8D49-5D48-B146-BBAF0E566A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32CB5D-5718-40C1-ACC4-8BC43D368CA3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3" name="Slide Number Placeholder 2">
            <a:extLst>
              <a:ext uri="{FF2B5EF4-FFF2-40B4-BE49-F238E27FC236}">
                <a16:creationId xmlns:a16="http://schemas.microsoft.com/office/drawing/2014/main" id="{A8D6EF66-F3F1-4286-BEDD-2644795E11DF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94" name="Slide Number Placeholder 1">
            <a:extLst>
              <a:ext uri="{FF2B5EF4-FFF2-40B4-BE49-F238E27FC236}">
                <a16:creationId xmlns:a16="http://schemas.microsoft.com/office/drawing/2014/main" id="{ECFA99D1-9C30-40AD-B493-09A404A6BE09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627726F1-4C4D-4241-94FF-13E31702F0B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Ameresco’s Advanced Technology Portfolio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F87309-E16F-4684-9C51-5726A63F5353}"/>
              </a:ext>
            </a:extLst>
          </p:cNvPr>
          <p:cNvGrpSpPr/>
          <p:nvPr userDrawn="1"/>
        </p:nvGrpSpPr>
        <p:grpSpPr>
          <a:xfrm>
            <a:off x="762140" y="1269573"/>
            <a:ext cx="10427217" cy="4490433"/>
            <a:chOff x="762140" y="1269573"/>
            <a:chExt cx="10427217" cy="449043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28EC4D-FA93-4D89-9C45-6A7BBB6E39D4}"/>
                </a:ext>
              </a:extLst>
            </p:cNvPr>
            <p:cNvGrpSpPr/>
            <p:nvPr userDrawn="1"/>
          </p:nvGrpSpPr>
          <p:grpSpPr>
            <a:xfrm>
              <a:off x="762140" y="1398433"/>
              <a:ext cx="2502795" cy="3183124"/>
              <a:chOff x="8370016" y="1301507"/>
              <a:chExt cx="2502795" cy="3183124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9AAE60D-6D87-4401-8DF4-4B331A0BBC83}"/>
                  </a:ext>
                </a:extLst>
              </p:cNvPr>
              <p:cNvSpPr txBox="1"/>
              <p:nvPr/>
            </p:nvSpPr>
            <p:spPr>
              <a:xfrm>
                <a:off x="8819878" y="1791586"/>
                <a:ext cx="2021191" cy="2693045"/>
              </a:xfrm>
              <a:prstGeom prst="rect">
                <a:avLst/>
              </a:prstGeom>
              <a:noFill/>
            </p:spPr>
            <p:txBody>
              <a:bodyPr wrap="square" lIns="0" tIns="0" rIns="0" bIns="0" numCol="1" spcCol="0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Smart Building </a:t>
                </a:r>
                <a:br>
                  <a:rPr lang="en-US" sz="1000"/>
                </a:br>
                <a:r>
                  <a:rPr lang="en-US" sz="1000"/>
                  <a:t>Automation &amp; Controls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Interior Lighting and</a:t>
                </a:r>
                <a:br>
                  <a:rPr lang="en-US" sz="1000"/>
                </a:br>
                <a:r>
                  <a:rPr lang="en-US" sz="1000"/>
                  <a:t>Controls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000"/>
                  <a:t>Water / Wastewater </a:t>
                </a:r>
                <a:br>
                  <a:rPr lang="en-US" sz="1000"/>
                </a:br>
                <a:r>
                  <a:rPr lang="en-US" sz="1000"/>
                  <a:t>Efficiency &amp; Recovery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HVAC &amp; Ventilation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Boiler &amp; Chiller System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Industrial Optimization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Building Envelope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Advanced Metering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LED Street &amp; Area Lighting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Smart Cities</a:t>
                </a:r>
              </a:p>
            </p:txBody>
          </p:sp>
          <p:pic>
            <p:nvPicPr>
              <p:cNvPr id="64" name="Picture 63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9D9C9C93-C8F9-4A14-983E-3648691E4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0016" y="1326030"/>
                <a:ext cx="337166" cy="323296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41A9330-4B6F-4865-B467-7EA9FD5CF9D2}"/>
                  </a:ext>
                </a:extLst>
              </p:cNvPr>
              <p:cNvSpPr txBox="1"/>
              <p:nvPr/>
            </p:nvSpPr>
            <p:spPr>
              <a:xfrm>
                <a:off x="8813108" y="1301507"/>
                <a:ext cx="20597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Efficiency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70CB732-4019-42F1-B218-825C655F04B6}"/>
                </a:ext>
              </a:extLst>
            </p:cNvPr>
            <p:cNvGrpSpPr/>
            <p:nvPr userDrawn="1"/>
          </p:nvGrpSpPr>
          <p:grpSpPr>
            <a:xfrm>
              <a:off x="3908291" y="3520590"/>
              <a:ext cx="3774602" cy="2070883"/>
              <a:chOff x="393146" y="1176318"/>
              <a:chExt cx="3774602" cy="2070883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2C8068E-CEDD-42D2-8BBF-8B4B250E6C87}"/>
                  </a:ext>
                </a:extLst>
              </p:cNvPr>
              <p:cNvSpPr txBox="1"/>
              <p:nvPr/>
            </p:nvSpPr>
            <p:spPr>
              <a:xfrm>
                <a:off x="1074707" y="1939151"/>
                <a:ext cx="2202526" cy="1308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Energy Analytics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AssetPlanner® 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Measurement &amp; Verification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Advanced Metering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VisionDSM (AEG)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Energy Supply Management</a:t>
                </a:r>
              </a:p>
            </p:txBody>
          </p:sp>
          <p:pic>
            <p:nvPicPr>
              <p:cNvPr id="61" name="Picture 60" descr="A picture containing room&#10;&#10;Description automatically generated">
                <a:extLst>
                  <a:ext uri="{FF2B5EF4-FFF2-40B4-BE49-F238E27FC236}">
                    <a16:creationId xmlns:a16="http://schemas.microsoft.com/office/drawing/2014/main" id="{F3FD3A1A-7ABD-48FA-B725-5CD6C1015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146" y="1176318"/>
                <a:ext cx="675802" cy="675262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417F187-2ADD-4975-ACEE-321A894388B5}"/>
                  </a:ext>
                </a:extLst>
              </p:cNvPr>
              <p:cNvSpPr txBox="1"/>
              <p:nvPr/>
            </p:nvSpPr>
            <p:spPr>
              <a:xfrm>
                <a:off x="1068948" y="1260827"/>
                <a:ext cx="309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Analytics and </a:t>
                </a:r>
                <a:b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Supply Management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D889A0A-40CB-454D-8871-CF05C38B6BFE}"/>
                </a:ext>
              </a:extLst>
            </p:cNvPr>
            <p:cNvGrpSpPr/>
            <p:nvPr userDrawn="1"/>
          </p:nvGrpSpPr>
          <p:grpSpPr>
            <a:xfrm>
              <a:off x="8429835" y="3608233"/>
              <a:ext cx="2683322" cy="2151773"/>
              <a:chOff x="4914690" y="1263961"/>
              <a:chExt cx="2683322" cy="215177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10294D-BC4F-4735-8B9E-DD6C624CD38C}"/>
                  </a:ext>
                </a:extLst>
              </p:cNvPr>
              <p:cNvSpPr txBox="1"/>
              <p:nvPr/>
            </p:nvSpPr>
            <p:spPr>
              <a:xfrm>
                <a:off x="5486906" y="1861462"/>
                <a:ext cx="2111106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Plant O&amp;M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Solar O&amp;M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Facility Management Services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System Repair &amp; Restoration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Lighting System Maintenance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Control System Predictive Maintenance</a:t>
                </a:r>
              </a:p>
            </p:txBody>
          </p:sp>
          <p:pic>
            <p:nvPicPr>
              <p:cNvPr id="58" name="Picture 5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1B82DD6-B722-4214-A6B3-C1B51F045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4690" y="1295429"/>
                <a:ext cx="562554" cy="562554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6FE24FF-F4C1-4BFC-AD16-62C95618636A}"/>
                  </a:ext>
                </a:extLst>
              </p:cNvPr>
              <p:cNvSpPr txBox="1"/>
              <p:nvPr/>
            </p:nvSpPr>
            <p:spPr>
              <a:xfrm>
                <a:off x="5486906" y="1263961"/>
                <a:ext cx="21111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Operations </a:t>
                </a:r>
                <a:b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Maintenance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BA89BFC-055B-469B-B73C-FDAC067B48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8187" y="1930798"/>
              <a:ext cx="0" cy="2797295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C7F79-C09D-4D99-9631-D7C5A794AE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87066" y="4125643"/>
              <a:ext cx="0" cy="1554480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C3C1774-71D3-4D34-8C0A-64CC974A15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63816" y="4195852"/>
              <a:ext cx="0" cy="1554480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382F3BB-E568-4BCA-B2E6-5C0AF130C9C7}"/>
                </a:ext>
              </a:extLst>
            </p:cNvPr>
            <p:cNvGrpSpPr/>
            <p:nvPr userDrawn="1"/>
          </p:nvGrpSpPr>
          <p:grpSpPr>
            <a:xfrm>
              <a:off x="3968435" y="1269573"/>
              <a:ext cx="4609726" cy="2365745"/>
              <a:chOff x="453290" y="3592551"/>
              <a:chExt cx="4609726" cy="236574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CABBD99-22EB-4767-B99A-F9CAE25FD45A}"/>
                  </a:ext>
                </a:extLst>
              </p:cNvPr>
              <p:cNvSpPr txBox="1"/>
              <p:nvPr/>
            </p:nvSpPr>
            <p:spPr>
              <a:xfrm>
                <a:off x="1074707" y="4406589"/>
                <a:ext cx="3988309" cy="1551707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Cogeneration Plants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Solar (On-Grid &amp; Off-Grid)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Batteries and Energy Storage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Biomass, Biogas, Landfill </a:t>
                </a:r>
                <a:br>
                  <a:rPr lang="en-US" sz="1000"/>
                </a:br>
                <a:r>
                  <a:rPr lang="en-US" sz="1000"/>
                  <a:t>Gas to Energy, RNG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endParaRPr lang="en-US" sz="1000"/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endParaRPr lang="en-US" sz="100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000"/>
                  <a:t>Microgrid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Geothermal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Wind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EV Charging</a:t>
                </a:r>
              </a:p>
            </p:txBody>
          </p:sp>
          <p:pic>
            <p:nvPicPr>
              <p:cNvPr id="55" name="Picture 54" descr="A picture containing airplane, clock&#10;&#10;Description automatically generated">
                <a:extLst>
                  <a:ext uri="{FF2B5EF4-FFF2-40B4-BE49-F238E27FC236}">
                    <a16:creationId xmlns:a16="http://schemas.microsoft.com/office/drawing/2014/main" id="{530EC2BA-3893-429D-86FB-204D56672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290" y="3592551"/>
                <a:ext cx="600794" cy="60127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D5A0C98-0342-4A1F-86FD-D99CAAEAF488}"/>
                  </a:ext>
                </a:extLst>
              </p:cNvPr>
              <p:cNvSpPr txBox="1"/>
              <p:nvPr/>
            </p:nvSpPr>
            <p:spPr>
              <a:xfrm>
                <a:off x="1037206" y="3736165"/>
                <a:ext cx="35683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Distributed Energy Generation, Storage &amp; Microgrids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B7658E1-F6AA-441D-9A4C-B29C15C90764}"/>
                </a:ext>
              </a:extLst>
            </p:cNvPr>
            <p:cNvGrpSpPr/>
            <p:nvPr userDrawn="1"/>
          </p:nvGrpSpPr>
          <p:grpSpPr>
            <a:xfrm>
              <a:off x="8469842" y="1288751"/>
              <a:ext cx="2719515" cy="1790343"/>
              <a:chOff x="4878497" y="3611729"/>
              <a:chExt cx="2719515" cy="1790343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C3389F-1CE4-493F-A92C-FA8C83ED44A3}"/>
                  </a:ext>
                </a:extLst>
              </p:cNvPr>
              <p:cNvSpPr txBox="1"/>
              <p:nvPr/>
            </p:nvSpPr>
            <p:spPr>
              <a:xfrm>
                <a:off x="5422145" y="4078633"/>
                <a:ext cx="21758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Utility Distribution System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Retrofits/Expansion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Modernization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New Construction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Monetization / </a:t>
                </a:r>
                <a:br>
                  <a:rPr lang="en-US" sz="1000"/>
                </a:br>
                <a:r>
                  <a:rPr lang="en-US" sz="1000"/>
                  <a:t>Ownership &amp; Operation</a:t>
                </a:r>
              </a:p>
            </p:txBody>
          </p:sp>
          <p:pic>
            <p:nvPicPr>
              <p:cNvPr id="52" name="Picture 5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F6727A3-BE3C-4902-B00C-726858E2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8497" y="3611729"/>
                <a:ext cx="547012" cy="54745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3586E1-8D8A-452B-8EFC-593468D287DC}"/>
                  </a:ext>
                </a:extLst>
              </p:cNvPr>
              <p:cNvSpPr txBox="1"/>
              <p:nvPr/>
            </p:nvSpPr>
            <p:spPr>
              <a:xfrm>
                <a:off x="5422145" y="3736165"/>
                <a:ext cx="15441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Infrastructure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56EB2F1-E88F-4107-B0BB-FFB397764A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68016" y="1859234"/>
              <a:ext cx="0" cy="1413164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57D4DD-BBFF-4D2A-A46B-63AA02DD40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45685" y="1859234"/>
              <a:ext cx="0" cy="1413164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76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Finan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EF62CE65-A726-4077-8844-573689FD9568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57EB090B-F351-4590-97DD-35969CDD878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Unique Ability to Finance Any Opportunity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1EAAF7-001B-4AFD-A899-6DEB7D9A50E2}"/>
              </a:ext>
            </a:extLst>
          </p:cNvPr>
          <p:cNvSpPr txBox="1"/>
          <p:nvPr userDrawn="1"/>
        </p:nvSpPr>
        <p:spPr>
          <a:xfrm>
            <a:off x="243514" y="3434095"/>
            <a:ext cx="11677141" cy="1831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Performance Contracting (ESPC, USPC)      Design, Build, Own, Operate, Maintain (DBOOM)</a:t>
            </a:r>
          </a:p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Power Purchase Agreements (PPA)      Design-Build      Engineer-Procure-Construct (EPC)</a:t>
            </a:r>
          </a:p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Energy Service Agreements (ESA)      Public-Private Partnership (P3)      Energy-as-a-Service (EaaS)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9806F0C-3583-4BE0-9368-F819134DFE92}"/>
              </a:ext>
            </a:extLst>
          </p:cNvPr>
          <p:cNvCxnSpPr>
            <a:cxnSpLocks/>
          </p:cNvCxnSpPr>
          <p:nvPr userDrawn="1"/>
        </p:nvCxnSpPr>
        <p:spPr>
          <a:xfrm>
            <a:off x="5691321" y="3634819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E782BF9-06F5-4590-900A-7D3162EB1038}"/>
              </a:ext>
            </a:extLst>
          </p:cNvPr>
          <p:cNvCxnSpPr>
            <a:cxnSpLocks/>
          </p:cNvCxnSpPr>
          <p:nvPr userDrawn="1"/>
        </p:nvCxnSpPr>
        <p:spPr>
          <a:xfrm>
            <a:off x="5317941" y="4216990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F9EFC9C-2725-481F-9593-E6EDA7E1450D}"/>
              </a:ext>
            </a:extLst>
          </p:cNvPr>
          <p:cNvCxnSpPr>
            <a:cxnSpLocks/>
          </p:cNvCxnSpPr>
          <p:nvPr userDrawn="1"/>
        </p:nvCxnSpPr>
        <p:spPr>
          <a:xfrm>
            <a:off x="6934418" y="4216990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F849916-1E91-43A9-B261-06E9FE455C3D}"/>
              </a:ext>
            </a:extLst>
          </p:cNvPr>
          <p:cNvCxnSpPr>
            <a:cxnSpLocks/>
          </p:cNvCxnSpPr>
          <p:nvPr userDrawn="1"/>
        </p:nvCxnSpPr>
        <p:spPr>
          <a:xfrm>
            <a:off x="4720793" y="4864288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032DCA8-F485-42B8-BFC7-8333048F1DB5}"/>
              </a:ext>
            </a:extLst>
          </p:cNvPr>
          <p:cNvCxnSpPr>
            <a:cxnSpLocks/>
          </p:cNvCxnSpPr>
          <p:nvPr userDrawn="1"/>
        </p:nvCxnSpPr>
        <p:spPr>
          <a:xfrm>
            <a:off x="8043113" y="4864288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3D982EC-C571-4CCD-98E2-85F0E85EA254}"/>
              </a:ext>
            </a:extLst>
          </p:cNvPr>
          <p:cNvSpPr txBox="1"/>
          <p:nvPr userDrawn="1"/>
        </p:nvSpPr>
        <p:spPr>
          <a:xfrm>
            <a:off x="609600" y="1368209"/>
            <a:ext cx="1107757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Track record of $7+ Billion in energy projects across financing models, markets &amp; technologies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Budget-neutral infrastructure upgrades use energy savings to pay for projects over time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Options for customers to implement infrastructure upgrades on- or off-balance sheet 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Innovative funding with renewable energy certificates, grants, utility rebates &amp; tax credits</a:t>
            </a:r>
          </a:p>
          <a:p>
            <a:pPr>
              <a:spcAft>
                <a:spcPts val="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WhyAmeres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4" descr="A large building&#10;&#10;Description automatically generated">
            <a:extLst>
              <a:ext uri="{FF2B5EF4-FFF2-40B4-BE49-F238E27FC236}">
                <a16:creationId xmlns:a16="http://schemas.microsoft.com/office/drawing/2014/main" id="{1A2ECCA4-52DF-4335-B24D-26C43437D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3838" y="-22191"/>
            <a:ext cx="4601337" cy="69193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0CE0D-7928-4826-81F6-0E1F958123C1}"/>
              </a:ext>
            </a:extLst>
          </p:cNvPr>
          <p:cNvGrpSpPr/>
          <p:nvPr userDrawn="1"/>
        </p:nvGrpSpPr>
        <p:grpSpPr>
          <a:xfrm>
            <a:off x="0" y="-94586"/>
            <a:ext cx="9504111" cy="6943391"/>
            <a:chOff x="1331797" y="1"/>
            <a:chExt cx="9511533" cy="6913382"/>
          </a:xfrm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D019CF9D-43D9-44E3-ACCE-1E0C85E0F208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FFA2CF4E-2991-4B91-87D1-9F87F946E6D1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7ECDB8E9-DA9A-4FB2-AFFC-D025411169F9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27739E01-35F0-4514-B9C3-B88B25B462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44354" y="6229293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65DC32-7F29-43D7-AE2E-BBCC69DD6860}"/>
              </a:ext>
            </a:extLst>
          </p:cNvPr>
          <p:cNvGrpSpPr/>
          <p:nvPr userDrawn="1"/>
        </p:nvGrpSpPr>
        <p:grpSpPr>
          <a:xfrm>
            <a:off x="896472" y="420591"/>
            <a:ext cx="6514573" cy="5658098"/>
            <a:chOff x="1051452" y="529078"/>
            <a:chExt cx="6514573" cy="5658098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14A1134-22DC-47B2-B373-9A75C76BEB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1553354"/>
              <a:ext cx="683974" cy="69687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B6CF1C-53F3-470A-B79D-7F570275CD84}"/>
                </a:ext>
              </a:extLst>
            </p:cNvPr>
            <p:cNvSpPr txBox="1"/>
            <p:nvPr userDrawn="1"/>
          </p:nvSpPr>
          <p:spPr>
            <a:xfrm>
              <a:off x="1875658" y="1513887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Innovative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BDC0A8-5AF5-4FB1-9A37-7400B01FB4BA}"/>
                </a:ext>
              </a:extLst>
            </p:cNvPr>
            <p:cNvSpPr txBox="1"/>
            <p:nvPr userDrawn="1"/>
          </p:nvSpPr>
          <p:spPr>
            <a:xfrm>
              <a:off x="1875658" y="1984399"/>
              <a:ext cx="50426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Ameresco (NYSE:AMRC) is an innovative technology integrator with a comprehensive portfolio of energy efficiency and renewable energy solutions.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DB2BA5CD-965C-450E-8A28-A4406AC4C58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51452" y="529078"/>
              <a:ext cx="6455715" cy="720785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b="0" i="0" kern="1200" cap="none" spc="1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</a:rPr>
                <a:t>Why Ameresco?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9210F1-C42A-40B6-BE58-D8388F1582FD}"/>
                </a:ext>
              </a:extLst>
            </p:cNvPr>
            <p:cNvSpPr txBox="1"/>
            <p:nvPr userDrawn="1"/>
          </p:nvSpPr>
          <p:spPr>
            <a:xfrm>
              <a:off x="1875658" y="3194043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Experts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103C05-2967-447F-A8E2-BB94BB2AFD7E}"/>
                </a:ext>
              </a:extLst>
            </p:cNvPr>
            <p:cNvSpPr txBox="1"/>
            <p:nvPr userDrawn="1"/>
          </p:nvSpPr>
          <p:spPr>
            <a:xfrm>
              <a:off x="1875658" y="3664555"/>
              <a:ext cx="56903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deliver a broad and deep solution portfolio within a single energy partner. From design and development to financing and construction, our in-house technical expertise sets us apart.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32D0A1E-4263-422C-81B6-87F28FBCECA5}"/>
                </a:ext>
              </a:extLst>
            </p:cNvPr>
            <p:cNvSpPr txBox="1"/>
            <p:nvPr userDrawn="1"/>
          </p:nvSpPr>
          <p:spPr>
            <a:xfrm>
              <a:off x="1875658" y="4931834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Independent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8CB659-12A1-4FAF-8888-F42CA0AA8959}"/>
                </a:ext>
              </a:extLst>
            </p:cNvPr>
            <p:cNvSpPr txBox="1"/>
            <p:nvPr userDrawn="1"/>
          </p:nvSpPr>
          <p:spPr>
            <a:xfrm>
              <a:off x="1875658" y="5402346"/>
              <a:ext cx="43822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objective approach enables us to implement the most advanced technologies to meet the unique needs of each customer.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65708BDB-1754-41C6-A899-6D000D8B7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3225943"/>
              <a:ext cx="683974" cy="696879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91EE09B2-F887-4E39-9F72-AE46544FA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4953143"/>
              <a:ext cx="683974" cy="696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86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arbon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4391BE6-B282-4583-A6C4-9A64F26668AE}"/>
              </a:ext>
            </a:extLst>
          </p:cNvPr>
          <p:cNvGrpSpPr/>
          <p:nvPr userDrawn="1"/>
        </p:nvGrpSpPr>
        <p:grpSpPr>
          <a:xfrm>
            <a:off x="1" y="-6354"/>
            <a:ext cx="12216713" cy="2848408"/>
            <a:chOff x="1" y="-6659"/>
            <a:chExt cx="12216713" cy="1640882"/>
          </a:xfrm>
        </p:grpSpPr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FB4AA4ED-2CC2-47E1-A639-A88F7248C9A3}"/>
                </a:ext>
              </a:extLst>
            </p:cNvPr>
            <p:cNvSpPr/>
            <p:nvPr userDrawn="1"/>
          </p:nvSpPr>
          <p:spPr>
            <a:xfrm flipH="1" flipV="1">
              <a:off x="7160328" y="830112"/>
              <a:ext cx="5055976" cy="741650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769257 h 769257"/>
                <a:gd name="connsiteX1" fmla="*/ 0 w 15833641"/>
                <a:gd name="connsiteY1" fmla="*/ 0 h 769257"/>
                <a:gd name="connsiteX2" fmla="*/ 15833641 w 15833641"/>
                <a:gd name="connsiteY2" fmla="*/ 769257 h 769257"/>
                <a:gd name="connsiteX3" fmla="*/ 0 w 15833641"/>
                <a:gd name="connsiteY3" fmla="*/ 769257 h 769257"/>
                <a:gd name="connsiteX0" fmla="*/ 0 w 15833641"/>
                <a:gd name="connsiteY0" fmla="*/ 879442 h 879442"/>
                <a:gd name="connsiteX1" fmla="*/ 20164 w 15833641"/>
                <a:gd name="connsiteY1" fmla="*/ 0 h 879442"/>
                <a:gd name="connsiteX2" fmla="*/ 15833641 w 15833641"/>
                <a:gd name="connsiteY2" fmla="*/ 879442 h 879442"/>
                <a:gd name="connsiteX3" fmla="*/ 0 w 15833641"/>
                <a:gd name="connsiteY3" fmla="*/ 879442 h 879442"/>
                <a:gd name="connsiteX0" fmla="*/ 0 w 11397474"/>
                <a:gd name="connsiteY0" fmla="*/ 879442 h 879442"/>
                <a:gd name="connsiteX1" fmla="*/ 20164 w 11397474"/>
                <a:gd name="connsiteY1" fmla="*/ 0 h 879442"/>
                <a:gd name="connsiteX2" fmla="*/ 11397474 w 11397474"/>
                <a:gd name="connsiteY2" fmla="*/ 805985 h 879442"/>
                <a:gd name="connsiteX3" fmla="*/ 0 w 11397474"/>
                <a:gd name="connsiteY3" fmla="*/ 879442 h 879442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6396704"/>
                <a:gd name="connsiteY0" fmla="*/ 894147 h 894147"/>
                <a:gd name="connsiteX1" fmla="*/ 0 w 6396704"/>
                <a:gd name="connsiteY1" fmla="*/ 0 h 894147"/>
                <a:gd name="connsiteX2" fmla="*/ 6396704 w 6396704"/>
                <a:gd name="connsiteY2" fmla="*/ 695698 h 894147"/>
                <a:gd name="connsiteX3" fmla="*/ 20165 w 6396704"/>
                <a:gd name="connsiteY3" fmla="*/ 894147 h 894147"/>
                <a:gd name="connsiteX0" fmla="*/ 20165 w 6558020"/>
                <a:gd name="connsiteY0" fmla="*/ 894147 h 894147"/>
                <a:gd name="connsiteX1" fmla="*/ 0 w 6558020"/>
                <a:gd name="connsiteY1" fmla="*/ 0 h 894147"/>
                <a:gd name="connsiteX2" fmla="*/ 6558020 w 6558020"/>
                <a:gd name="connsiteY2" fmla="*/ 703050 h 894147"/>
                <a:gd name="connsiteX3" fmla="*/ 20165 w 6558020"/>
                <a:gd name="connsiteY3" fmla="*/ 894147 h 894147"/>
                <a:gd name="connsiteX0" fmla="*/ 40329 w 6578184"/>
                <a:gd name="connsiteY0" fmla="*/ 842679 h 842679"/>
                <a:gd name="connsiteX1" fmla="*/ 0 w 6578184"/>
                <a:gd name="connsiteY1" fmla="*/ 0 h 842679"/>
                <a:gd name="connsiteX2" fmla="*/ 6578184 w 6578184"/>
                <a:gd name="connsiteY2" fmla="*/ 651582 h 842679"/>
                <a:gd name="connsiteX3" fmla="*/ 40329 w 6578184"/>
                <a:gd name="connsiteY3" fmla="*/ 842679 h 842679"/>
                <a:gd name="connsiteX0" fmla="*/ 0 w 6578184"/>
                <a:gd name="connsiteY0" fmla="*/ 827974 h 827974"/>
                <a:gd name="connsiteX1" fmla="*/ 0 w 6578184"/>
                <a:gd name="connsiteY1" fmla="*/ 0 h 827974"/>
                <a:gd name="connsiteX2" fmla="*/ 6578184 w 6578184"/>
                <a:gd name="connsiteY2" fmla="*/ 651582 h 827974"/>
                <a:gd name="connsiteX3" fmla="*/ 0 w 6578184"/>
                <a:gd name="connsiteY3" fmla="*/ 827974 h 82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184" h="827974">
                  <a:moveTo>
                    <a:pt x="0" y="827974"/>
                  </a:moveTo>
                  <a:lnTo>
                    <a:pt x="0" y="0"/>
                  </a:lnTo>
                  <a:lnTo>
                    <a:pt x="6578184" y="651582"/>
                  </a:lnTo>
                  <a:lnTo>
                    <a:pt x="0" y="8279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29000">
                  <a:srgbClr val="69B660"/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id="{C4E1E1A0-FAAA-4F2D-8F91-662345399EE5}"/>
                </a:ext>
              </a:extLst>
            </p:cNvPr>
            <p:cNvSpPr/>
            <p:nvPr userDrawn="1"/>
          </p:nvSpPr>
          <p:spPr>
            <a:xfrm>
              <a:off x="1" y="-6659"/>
              <a:ext cx="12216712" cy="1640882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640882"/>
                <a:gd name="connsiteX1" fmla="*/ 12191999 w 12191999"/>
                <a:gd name="connsiteY1" fmla="*/ 0 h 1640882"/>
                <a:gd name="connsiteX2" fmla="*/ 12184869 w 12191999"/>
                <a:gd name="connsiteY2" fmla="*/ 863958 h 1640882"/>
                <a:gd name="connsiteX3" fmla="*/ 0 w 12191999"/>
                <a:gd name="connsiteY3" fmla="*/ 1640882 h 1640882"/>
                <a:gd name="connsiteX4" fmla="*/ 0 w 12191999"/>
                <a:gd name="connsiteY4" fmla="*/ 0 h 1640882"/>
                <a:gd name="connsiteX0" fmla="*/ 0 w 12209760"/>
                <a:gd name="connsiteY0" fmla="*/ 0 h 1640882"/>
                <a:gd name="connsiteX1" fmla="*/ 12191999 w 12209760"/>
                <a:gd name="connsiteY1" fmla="*/ 0 h 1640882"/>
                <a:gd name="connsiteX2" fmla="*/ 12209583 w 12209760"/>
                <a:gd name="connsiteY2" fmla="*/ 1034798 h 1640882"/>
                <a:gd name="connsiteX3" fmla="*/ 0 w 12209760"/>
                <a:gd name="connsiteY3" fmla="*/ 1640882 h 1640882"/>
                <a:gd name="connsiteX4" fmla="*/ 0 w 12209760"/>
                <a:gd name="connsiteY4" fmla="*/ 0 h 1640882"/>
                <a:gd name="connsiteX0" fmla="*/ 0 w 12209583"/>
                <a:gd name="connsiteY0" fmla="*/ 0 h 1640882"/>
                <a:gd name="connsiteX1" fmla="*/ 12191999 w 12209583"/>
                <a:gd name="connsiteY1" fmla="*/ 0 h 1640882"/>
                <a:gd name="connsiteX2" fmla="*/ 12209583 w 12209583"/>
                <a:gd name="connsiteY2" fmla="*/ 1034798 h 1640882"/>
                <a:gd name="connsiteX3" fmla="*/ 0 w 12209583"/>
                <a:gd name="connsiteY3" fmla="*/ 1640882 h 1640882"/>
                <a:gd name="connsiteX4" fmla="*/ 0 w 12209583"/>
                <a:gd name="connsiteY4" fmla="*/ 0 h 1640882"/>
                <a:gd name="connsiteX0" fmla="*/ 0 w 12216712"/>
                <a:gd name="connsiteY0" fmla="*/ 0 h 1640882"/>
                <a:gd name="connsiteX1" fmla="*/ 12216712 w 12216712"/>
                <a:gd name="connsiteY1" fmla="*/ 7118 h 1640882"/>
                <a:gd name="connsiteX2" fmla="*/ 12209583 w 12216712"/>
                <a:gd name="connsiteY2" fmla="*/ 1034798 h 1640882"/>
                <a:gd name="connsiteX3" fmla="*/ 0 w 12216712"/>
                <a:gd name="connsiteY3" fmla="*/ 1640882 h 1640882"/>
                <a:gd name="connsiteX4" fmla="*/ 0 w 12216712"/>
                <a:gd name="connsiteY4" fmla="*/ 0 h 164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712" h="1640882">
                  <a:moveTo>
                    <a:pt x="0" y="0"/>
                  </a:moveTo>
                  <a:lnTo>
                    <a:pt x="12216712" y="7118"/>
                  </a:lnTo>
                  <a:cubicBezTo>
                    <a:pt x="12214336" y="349678"/>
                    <a:pt x="12211959" y="692238"/>
                    <a:pt x="12209583" y="1034798"/>
                  </a:cubicBezTo>
                  <a:lnTo>
                    <a:pt x="0" y="164088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3" name="Rectangle 5">
              <a:extLst>
                <a:ext uri="{FF2B5EF4-FFF2-40B4-BE49-F238E27FC236}">
                  <a16:creationId xmlns:a16="http://schemas.microsoft.com/office/drawing/2014/main" id="{D48503FE-E4B0-44BE-9B28-D21EB4368856}"/>
                </a:ext>
              </a:extLst>
            </p:cNvPr>
            <p:cNvSpPr/>
            <p:nvPr userDrawn="1"/>
          </p:nvSpPr>
          <p:spPr>
            <a:xfrm>
              <a:off x="6668651" y="-4987"/>
              <a:ext cx="5548063" cy="128733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301198"/>
                <a:gd name="connsiteY0" fmla="*/ 2087 h 1303658"/>
                <a:gd name="connsiteX1" fmla="*/ 6289468 w 6301198"/>
                <a:gd name="connsiteY1" fmla="*/ 415 h 1303658"/>
                <a:gd name="connsiteX2" fmla="*/ 6301198 w 6301198"/>
                <a:gd name="connsiteY2" fmla="*/ 871601 h 1303658"/>
                <a:gd name="connsiteX3" fmla="*/ 0 w 6301198"/>
                <a:gd name="connsiteY3" fmla="*/ 1303658 h 1303658"/>
                <a:gd name="connsiteX4" fmla="*/ 2762959 w 6301198"/>
                <a:gd name="connsiteY4" fmla="*/ 2087 h 1303658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8841 w 6289468"/>
                <a:gd name="connsiteY2" fmla="*/ 1042441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314182"/>
                <a:gd name="connsiteY0" fmla="*/ 0 h 1301571"/>
                <a:gd name="connsiteX1" fmla="*/ 6314182 w 6314182"/>
                <a:gd name="connsiteY1" fmla="*/ 5446 h 1301571"/>
                <a:gd name="connsiteX2" fmla="*/ 6288841 w 6314182"/>
                <a:gd name="connsiteY2" fmla="*/ 1040354 h 1301571"/>
                <a:gd name="connsiteX3" fmla="*/ 0 w 6314182"/>
                <a:gd name="connsiteY3" fmla="*/ 1301571 h 1301571"/>
                <a:gd name="connsiteX4" fmla="*/ 2762959 w 6314182"/>
                <a:gd name="connsiteY4" fmla="*/ 0 h 1301571"/>
                <a:gd name="connsiteX0" fmla="*/ 2132764 w 5683987"/>
                <a:gd name="connsiteY0" fmla="*/ 0 h 1315807"/>
                <a:gd name="connsiteX1" fmla="*/ 5683987 w 5683987"/>
                <a:gd name="connsiteY1" fmla="*/ 5446 h 1315807"/>
                <a:gd name="connsiteX2" fmla="*/ 5658646 w 5683987"/>
                <a:gd name="connsiteY2" fmla="*/ 1040354 h 1315807"/>
                <a:gd name="connsiteX3" fmla="*/ 0 w 5683987"/>
                <a:gd name="connsiteY3" fmla="*/ 1315807 h 1315807"/>
                <a:gd name="connsiteX4" fmla="*/ 2132764 w 5683987"/>
                <a:gd name="connsiteY4" fmla="*/ 0 h 1315807"/>
                <a:gd name="connsiteX0" fmla="*/ 1996840 w 5548063"/>
                <a:gd name="connsiteY0" fmla="*/ 0 h 1287334"/>
                <a:gd name="connsiteX1" fmla="*/ 5548063 w 5548063"/>
                <a:gd name="connsiteY1" fmla="*/ 5446 h 1287334"/>
                <a:gd name="connsiteX2" fmla="*/ 5522722 w 5548063"/>
                <a:gd name="connsiteY2" fmla="*/ 1040354 h 1287334"/>
                <a:gd name="connsiteX3" fmla="*/ 0 w 5548063"/>
                <a:gd name="connsiteY3" fmla="*/ 1287334 h 1287334"/>
                <a:gd name="connsiteX4" fmla="*/ 1996840 w 5548063"/>
                <a:gd name="connsiteY4" fmla="*/ 0 h 128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8063" h="1287334">
                  <a:moveTo>
                    <a:pt x="1996840" y="0"/>
                  </a:moveTo>
                  <a:cubicBezTo>
                    <a:pt x="1990130" y="8162"/>
                    <a:pt x="4347831" y="2642"/>
                    <a:pt x="5548063" y="5446"/>
                  </a:cubicBezTo>
                  <a:lnTo>
                    <a:pt x="5522722" y="1040354"/>
                  </a:lnTo>
                  <a:lnTo>
                    <a:pt x="0" y="1287334"/>
                  </a:lnTo>
                  <a:lnTo>
                    <a:pt x="1996840" y="0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34" name="Slide Number Placeholder 9">
            <a:extLst>
              <a:ext uri="{FF2B5EF4-FFF2-40B4-BE49-F238E27FC236}">
                <a16:creationId xmlns:a16="http://schemas.microsoft.com/office/drawing/2014/main" id="{27FFA326-6181-4B69-85A3-E4D6466908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B0A469AD-01E9-4387-A195-62C86EFFF9A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67695963"/>
              </p:ext>
            </p:extLst>
          </p:nvPr>
        </p:nvGraphicFramePr>
        <p:xfrm>
          <a:off x="624132" y="3170104"/>
          <a:ext cx="5247790" cy="2919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Title 1">
            <a:extLst>
              <a:ext uri="{FF2B5EF4-FFF2-40B4-BE49-F238E27FC236}">
                <a16:creationId xmlns:a16="http://schemas.microsoft.com/office/drawing/2014/main" id="{E26537A4-6E9C-48AE-8FD6-3E9ED6CD1A6F}"/>
              </a:ext>
            </a:extLst>
          </p:cNvPr>
          <p:cNvSpPr txBox="1">
            <a:spLocks/>
          </p:cNvSpPr>
          <p:nvPr userDrawn="1"/>
        </p:nvSpPr>
        <p:spPr>
          <a:xfrm>
            <a:off x="605485" y="284540"/>
            <a:ext cx="10972800" cy="72078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Enabling a Low Carbon Future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1367DD57-BFB8-411A-9493-69F98278AAB7}"/>
              </a:ext>
            </a:extLst>
          </p:cNvPr>
          <p:cNvSpPr txBox="1">
            <a:spLocks/>
          </p:cNvSpPr>
          <p:nvPr userDrawn="1"/>
        </p:nvSpPr>
        <p:spPr>
          <a:xfrm>
            <a:off x="637384" y="975816"/>
            <a:ext cx="5758964" cy="5622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>
                <a:solidFill>
                  <a:schemeClr val="bg1"/>
                </a:solidFill>
              </a:rPr>
              <a:t>In 2019, Ameresco’s renewable energy assets &amp; customer projects delivered a Carbon Offset equivalent to: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7E832E-66D6-499B-89BA-7FAE27AFF6DF}"/>
              </a:ext>
            </a:extLst>
          </p:cNvPr>
          <p:cNvSpPr txBox="1"/>
          <p:nvPr userDrawn="1"/>
        </p:nvSpPr>
        <p:spPr>
          <a:xfrm>
            <a:off x="8317605" y="3866803"/>
            <a:ext cx="3532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Greenhouse gas emissions from… </a:t>
            </a:r>
            <a:r>
              <a:rPr lang="en-US" sz="1400" b="1">
                <a:solidFill>
                  <a:schemeClr val="tx2"/>
                </a:solidFill>
              </a:rPr>
              <a:t>27,712,104,218 miles driven by </a:t>
            </a:r>
            <a:br>
              <a:rPr lang="en-US" sz="1400" b="1">
                <a:solidFill>
                  <a:schemeClr val="tx2"/>
                </a:solidFill>
              </a:rPr>
            </a:br>
            <a:r>
              <a:rPr lang="en-US" sz="1400" b="1">
                <a:solidFill>
                  <a:schemeClr val="tx2"/>
                </a:solidFill>
              </a:rPr>
              <a:t>an average passenger vehicle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F960-3209-4B8F-B87E-6BABC761FFB3}"/>
              </a:ext>
            </a:extLst>
          </p:cNvPr>
          <p:cNvSpPr txBox="1"/>
          <p:nvPr userDrawn="1"/>
        </p:nvSpPr>
        <p:spPr>
          <a:xfrm>
            <a:off x="8317605" y="5209681"/>
            <a:ext cx="3532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Carbon sequestered by… </a:t>
            </a:r>
            <a:r>
              <a:rPr lang="en-US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14,584,861 acres of U.S. forests in one year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C5BF14-D61C-4D54-A101-35DC1D7D59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951" y="382126"/>
            <a:ext cx="1939637" cy="32848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3D591F8-1062-4582-9D59-4A86AA037319}"/>
              </a:ext>
            </a:extLst>
          </p:cNvPr>
          <p:cNvGrpSpPr/>
          <p:nvPr userDrawn="1"/>
        </p:nvGrpSpPr>
        <p:grpSpPr>
          <a:xfrm>
            <a:off x="7097751" y="3667494"/>
            <a:ext cx="1015408" cy="1015408"/>
            <a:chOff x="6637350" y="3919974"/>
            <a:chExt cx="1121484" cy="112148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5E41AE-7DC6-4F5C-A87A-96677CE487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0756" y="4060571"/>
              <a:ext cx="878127" cy="878127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ACF847-9095-40FB-BC3F-667F5262DA32}"/>
                </a:ext>
              </a:extLst>
            </p:cNvPr>
            <p:cNvSpPr/>
            <p:nvPr/>
          </p:nvSpPr>
          <p:spPr>
            <a:xfrm rot="6323744">
              <a:off x="6637350" y="3919974"/>
              <a:ext cx="1121484" cy="112148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8BB8893-17F7-4057-A948-850D8A482EA1}"/>
              </a:ext>
            </a:extLst>
          </p:cNvPr>
          <p:cNvGrpSpPr/>
          <p:nvPr userDrawn="1"/>
        </p:nvGrpSpPr>
        <p:grpSpPr>
          <a:xfrm>
            <a:off x="7083273" y="4916487"/>
            <a:ext cx="1058898" cy="1015408"/>
            <a:chOff x="6622871" y="5267511"/>
            <a:chExt cx="1169517" cy="112148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7D98C54-B311-4027-B45A-434E2973E22F}"/>
                </a:ext>
              </a:extLst>
            </p:cNvPr>
            <p:cNvGrpSpPr/>
            <p:nvPr userDrawn="1"/>
          </p:nvGrpSpPr>
          <p:grpSpPr>
            <a:xfrm>
              <a:off x="6622871" y="5534093"/>
              <a:ext cx="1169517" cy="606022"/>
              <a:chOff x="6668651" y="5458495"/>
              <a:chExt cx="1120314" cy="58052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9202EA0-E4EB-42EC-9CD8-0172475283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68651" y="5458495"/>
                <a:ext cx="580526" cy="580526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97C87D8-CE47-45DE-BF4E-AA17341A46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39" y="5458495"/>
                <a:ext cx="580526" cy="58052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3C5FAF5-166B-4BF6-B108-D4C8D6B61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64932" y="5484883"/>
                <a:ext cx="527750" cy="527751"/>
              </a:xfrm>
              <a:prstGeom prst="rect">
                <a:avLst/>
              </a:prstGeom>
            </p:spPr>
          </p:pic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B22693-4FA6-4BB9-BA34-9D6142024203}"/>
                </a:ext>
              </a:extLst>
            </p:cNvPr>
            <p:cNvSpPr/>
            <p:nvPr userDrawn="1"/>
          </p:nvSpPr>
          <p:spPr>
            <a:xfrm rot="6323744">
              <a:off x="6637350" y="5267511"/>
              <a:ext cx="1121484" cy="112148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069CD88-23DA-4091-B635-7875921B16B3}"/>
              </a:ext>
            </a:extLst>
          </p:cNvPr>
          <p:cNvSpPr txBox="1"/>
          <p:nvPr userDrawn="1"/>
        </p:nvSpPr>
        <p:spPr>
          <a:xfrm>
            <a:off x="8973118" y="4703030"/>
            <a:ext cx="43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</a:pPr>
            <a:r>
              <a:rPr lang="en-US" sz="1800" b="0" i="0" kern="1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E6F8B82-ECBB-4822-BD4D-C7EE698BFADB}"/>
              </a:ext>
            </a:extLst>
          </p:cNvPr>
          <p:cNvSpPr txBox="1">
            <a:spLocks/>
          </p:cNvSpPr>
          <p:nvPr userDrawn="1"/>
        </p:nvSpPr>
        <p:spPr>
          <a:xfrm>
            <a:off x="605485" y="6350448"/>
            <a:ext cx="8559624" cy="29717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050" i="1" spc="0">
                <a:solidFill>
                  <a:schemeClr val="bg2"/>
                </a:solidFill>
              </a:rPr>
              <a:t>Data estimated based on assets owned and operating and customer projects as of 12/31/2018 to represent carbon impact through 2019.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E28D54-30CB-4A68-8BC3-B1DDB9751B01}"/>
              </a:ext>
            </a:extLst>
          </p:cNvPr>
          <p:cNvCxnSpPr>
            <a:cxnSpLocks/>
          </p:cNvCxnSpPr>
          <p:nvPr userDrawn="1"/>
        </p:nvCxnSpPr>
        <p:spPr>
          <a:xfrm>
            <a:off x="6575046" y="3391098"/>
            <a:ext cx="5641258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968AE6-0519-4B68-B42A-A23E0A3A91EB}"/>
              </a:ext>
            </a:extLst>
          </p:cNvPr>
          <p:cNvSpPr txBox="1">
            <a:spLocks/>
          </p:cNvSpPr>
          <p:nvPr userDrawn="1"/>
        </p:nvSpPr>
        <p:spPr>
          <a:xfrm>
            <a:off x="568414" y="1554169"/>
            <a:ext cx="2879120" cy="5680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>
                <a:solidFill>
                  <a:schemeClr val="accent5"/>
                </a:solidFill>
              </a:rPr>
              <a:t>50+ Million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5BC0C5-45AE-4F16-B94C-722FBC45EDAB}"/>
              </a:ext>
            </a:extLst>
          </p:cNvPr>
          <p:cNvSpPr txBox="1">
            <a:spLocks/>
          </p:cNvSpPr>
          <p:nvPr userDrawn="1"/>
        </p:nvSpPr>
        <p:spPr>
          <a:xfrm>
            <a:off x="3121804" y="1750182"/>
            <a:ext cx="4497856" cy="5680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>
                <a:solidFill>
                  <a:schemeClr val="accent5"/>
                </a:solidFill>
              </a:rPr>
              <a:t>Metric Tons of CO</a:t>
            </a:r>
            <a:r>
              <a:rPr lang="en-US" sz="2000" baseline="-2500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670F7-ADD9-4B2E-AB05-344FD97BB35E}"/>
              </a:ext>
            </a:extLst>
          </p:cNvPr>
          <p:cNvSpPr txBox="1"/>
          <p:nvPr userDrawn="1"/>
        </p:nvSpPr>
        <p:spPr>
          <a:xfrm>
            <a:off x="6575045" y="2656708"/>
            <a:ext cx="4642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</a:pPr>
            <a:r>
              <a:rPr lang="en-US" sz="1600" b="0" i="0" kern="1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Ameresco’s 2019 Carbon Offset of </a:t>
            </a:r>
            <a:r>
              <a:rPr lang="en-US" sz="1600" b="1" i="0" kern="1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11,167,978 Metric Tons of CO</a:t>
            </a:r>
            <a:r>
              <a:rPr lang="en-US" sz="1600" b="1" i="0" kern="1200" baseline="-25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0" i="0" kern="1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equal to one of…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823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ccol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A2315163-C4B5-45B9-A7BA-662A36E4B821}"/>
              </a:ext>
            </a:extLst>
          </p:cNvPr>
          <p:cNvGrpSpPr/>
          <p:nvPr userDrawn="1"/>
        </p:nvGrpSpPr>
        <p:grpSpPr>
          <a:xfrm>
            <a:off x="8387921" y="5630531"/>
            <a:ext cx="3804079" cy="1233408"/>
            <a:chOff x="8387920" y="5630530"/>
            <a:chExt cx="3804079" cy="123340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F2D2FB3-32A6-415C-806A-FF090952E9DA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70" name="Rectangle 5">
                <a:extLst>
                  <a:ext uri="{FF2B5EF4-FFF2-40B4-BE49-F238E27FC236}">
                    <a16:creationId xmlns:a16="http://schemas.microsoft.com/office/drawing/2014/main" id="{5DF0B5E5-EF60-4C4B-9A07-471F6B3DED27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71" name="Rectangle 5">
                <a:extLst>
                  <a:ext uri="{FF2B5EF4-FFF2-40B4-BE49-F238E27FC236}">
                    <a16:creationId xmlns:a16="http://schemas.microsoft.com/office/drawing/2014/main" id="{629B2649-0897-4F8F-832C-41C7AB71C48C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5488CCE7-57D4-4E15-9784-0C5D0890F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D83635E-0463-4D33-A026-D5F4055532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983" y="4638638"/>
            <a:ext cx="1204805" cy="9470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B9F3C6-86E8-4E77-A3BA-59FC5B65B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8" t="17965"/>
          <a:stretch/>
        </p:blipFill>
        <p:spPr>
          <a:xfrm rot="10800000">
            <a:off x="8762480" y="5612020"/>
            <a:ext cx="913713" cy="693570"/>
          </a:xfrm>
          <a:prstGeom prst="rect">
            <a:avLst/>
          </a:prstGeom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7EAD1ECD-958C-45F1-8509-C309B862A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66089"/>
            <a:ext cx="462023" cy="2952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A560B71-BE87-4AC7-8B88-53C5BB39EFF2}"/>
              </a:ext>
            </a:extLst>
          </p:cNvPr>
          <p:cNvGrpSpPr/>
          <p:nvPr userDrawn="1"/>
        </p:nvGrpSpPr>
        <p:grpSpPr>
          <a:xfrm>
            <a:off x="357734" y="3164856"/>
            <a:ext cx="3984279" cy="3407404"/>
            <a:chOff x="609600" y="1313099"/>
            <a:chExt cx="6257925" cy="535185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9159953-E30C-4B1A-822B-F6F4B6241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20"/>
            <a:stretch/>
          </p:blipFill>
          <p:spPr>
            <a:xfrm>
              <a:off x="609600" y="1313099"/>
              <a:ext cx="6257925" cy="5351854"/>
            </a:xfrm>
            <a:prstGeom prst="rect">
              <a:avLst/>
            </a:prstGeom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3DAFC48-FB71-4A7C-842C-8E1E16D937E4}"/>
                </a:ext>
              </a:extLst>
            </p:cNvPr>
            <p:cNvSpPr/>
            <p:nvPr/>
          </p:nvSpPr>
          <p:spPr>
            <a:xfrm>
              <a:off x="5365664" y="2701612"/>
              <a:ext cx="182881" cy="1828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1EF7F771-8020-4443-9EB2-15A0297426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555" y="1611519"/>
            <a:ext cx="1571037" cy="87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272EFA-7BE3-4EE4-9C21-5327493E7C87}"/>
              </a:ext>
            </a:extLst>
          </p:cNvPr>
          <p:cNvPicPr/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21669" y="1631804"/>
            <a:ext cx="1544395" cy="92298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9D0ED15-3CD2-44DE-B496-327C6C97D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555" y="2984504"/>
            <a:ext cx="3876359" cy="9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AB41C700-1542-4244-9906-5080EB5D0F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44" y="1393282"/>
            <a:ext cx="1352823" cy="136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Ameresco named Best and Brightest Companies to Work for In the Nation for 2019">
            <a:extLst>
              <a:ext uri="{FF2B5EF4-FFF2-40B4-BE49-F238E27FC236}">
                <a16:creationId xmlns:a16="http://schemas.microsoft.com/office/drawing/2014/main" id="{15B9B8B6-3E9A-4E50-A358-6EC9FC2F66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744" y="2984322"/>
            <a:ext cx="1064569" cy="10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397735-2C94-497F-83B7-1E4B16C4B1C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25" y="1440175"/>
            <a:ext cx="1344411" cy="1234050"/>
          </a:xfrm>
          <a:prstGeom prst="rect">
            <a:avLst/>
          </a:prstGeom>
        </p:spPr>
      </p:pic>
      <p:pic>
        <p:nvPicPr>
          <p:cNvPr id="65" name="Picture 64" descr="A close up of a sign&#10;&#10;Description automatically generated">
            <a:extLst>
              <a:ext uri="{FF2B5EF4-FFF2-40B4-BE49-F238E27FC236}">
                <a16:creationId xmlns:a16="http://schemas.microsoft.com/office/drawing/2014/main" id="{34F5181E-79E3-4646-AE18-85F8E939D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214" y="1393442"/>
            <a:ext cx="2043135" cy="1241177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4C9FA5-C1F7-4179-A465-D85555ADB924}"/>
              </a:ext>
            </a:extLst>
          </p:cNvPr>
          <p:cNvCxnSpPr>
            <a:cxnSpLocks/>
          </p:cNvCxnSpPr>
          <p:nvPr userDrawn="1"/>
        </p:nvCxnSpPr>
        <p:spPr>
          <a:xfrm>
            <a:off x="609601" y="1030149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D76E9CBE-4D18-472E-ADCA-3BE410E98094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Industry Awards &amp; Analyst Recognition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C66F-126E-4052-8A8B-C394CC32DAED}"/>
              </a:ext>
            </a:extLst>
          </p:cNvPr>
          <p:cNvSpPr txBox="1"/>
          <p:nvPr userDrawn="1"/>
        </p:nvSpPr>
        <p:spPr>
          <a:xfrm>
            <a:off x="4725815" y="4397376"/>
            <a:ext cx="504115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Ameresco Acclaimed a Leader by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Guidehouse Insights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Q2 2020 Energy Service Companies Leaderboard Report</a:t>
            </a:r>
          </a:p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These Leaders are innovating technology and financing options within and outside of ESPC structures to address growing customer interest in comprehensive energy management, infrastructure upgrades, decarbonization…</a:t>
            </a:r>
          </a:p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Guidehouse Insights Leaderboard: Energy Service Companies, Q2 2020</a:t>
            </a:r>
          </a:p>
        </p:txBody>
      </p:sp>
    </p:spTree>
    <p:extLst>
      <p:ext uri="{BB962C8B-B14F-4D97-AF65-F5344CB8AC3E}">
        <p14:creationId xmlns:p14="http://schemas.microsoft.com/office/powerpoint/2010/main" val="29108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MRC-Highligh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7703127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47830EB-74B9-1A48-90A5-E9FB37778D68}"/>
              </a:ext>
            </a:extLst>
          </p:cNvPr>
          <p:cNvSpPr/>
          <p:nvPr userDrawn="1"/>
        </p:nvSpPr>
        <p:spPr>
          <a:xfrm>
            <a:off x="8316206" y="0"/>
            <a:ext cx="3875793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921EC-DC9E-F442-8A64-AF515FC54A58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4" name="Triangle 2">
              <a:extLst>
                <a:ext uri="{FF2B5EF4-FFF2-40B4-BE49-F238E27FC236}">
                  <a16:creationId xmlns:a16="http://schemas.microsoft.com/office/drawing/2014/main" id="{008BD613-D8E4-2B4F-A198-D3B88AB25FC0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Triangle 2">
              <a:extLst>
                <a:ext uri="{FF2B5EF4-FFF2-40B4-BE49-F238E27FC236}">
                  <a16:creationId xmlns:a16="http://schemas.microsoft.com/office/drawing/2014/main" id="{3A3DCDF8-1FF7-5B43-8988-99742EF0BCF6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Triangle 2">
              <a:extLst>
                <a:ext uri="{FF2B5EF4-FFF2-40B4-BE49-F238E27FC236}">
                  <a16:creationId xmlns:a16="http://schemas.microsoft.com/office/drawing/2014/main" id="{5BDDA7DD-0AED-5240-81F8-4DBFCB4F1F89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Triangle 2">
              <a:extLst>
                <a:ext uri="{FF2B5EF4-FFF2-40B4-BE49-F238E27FC236}">
                  <a16:creationId xmlns:a16="http://schemas.microsoft.com/office/drawing/2014/main" id="{2AB529D7-BA0A-7440-B9D1-9952A968983D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E248E88-0770-CA41-96B6-E4038CAFB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8C8E16-2C41-5F4E-A5E4-2AC40B86A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234950"/>
            <a:ext cx="7411457" cy="666501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3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1A8EC7F-AFBE-C146-A677-C5C7095BF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83600" y="1144819"/>
            <a:ext cx="3413251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7D75200-EBC9-6346-93BD-F67BA6DEA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800757"/>
            <a:ext cx="7411458" cy="799942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8DF6692-8E6D-EF49-967E-226F2CF09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288695"/>
            <a:ext cx="7411458" cy="33845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B984BCF-7CD9-4CAC-BF14-616F69350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83599" y="234950"/>
            <a:ext cx="3413251" cy="6665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3960"/>
              </a:lnSpc>
              <a:spcBef>
                <a:spcPts val="0"/>
              </a:spcBef>
              <a:buNone/>
              <a:defRPr lang="en-US" sz="36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Fast Facts:</a:t>
            </a:r>
          </a:p>
        </p:txBody>
      </p:sp>
    </p:spTree>
    <p:extLst>
      <p:ext uri="{BB962C8B-B14F-4D97-AF65-F5344CB8AC3E}">
        <p14:creationId xmlns:p14="http://schemas.microsoft.com/office/powerpoint/2010/main" val="8099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Hal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7DA3EA-0465-7143-A02A-6653940DE2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1328210"/>
            <a:ext cx="5518150" cy="4759324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lang="en-US" sz="24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F69F11-D983-5249-B3F8-0320FAABFA49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08317E-AFB6-1049-8637-BC4419F674CD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5F4D6088-3879-8845-BB1B-83D73B485B1B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8E4F979D-E614-8544-B99C-529627C5F42F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7B37EFB-2CAE-C948-878C-486B471A3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D752F2A8-B77F-7B4B-85C2-2EAD7D39D6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Hal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BEE2C-AF61-FB42-8AA4-7BEC16422F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5FA26D-17CB-3F4F-960F-A2AA8549650D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1AE798-9528-7240-AB06-3A765E7031A1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B19DD66C-6F87-3245-828A-FA1CF057F295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7F085F05-BCC4-204D-93E0-2DFA2D3427F1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EE51AB1-95D1-6540-B802-9F6AB4FE9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FA741B29-4BF9-B449-BC09-4EBB9B4CD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slide header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914425-A1E0-AF42-BB90-A4277F280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3678" y="6108144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1C2CF-FC65-6849-93B4-FB81B36D5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2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17" r:id="rId2"/>
    <p:sldLayoutId id="2147483711" r:id="rId3"/>
    <p:sldLayoutId id="2147483713" r:id="rId4"/>
    <p:sldLayoutId id="2147483712" r:id="rId5"/>
    <p:sldLayoutId id="2147483694" r:id="rId6"/>
    <p:sldLayoutId id="2147483716" r:id="rId7"/>
    <p:sldLayoutId id="2147483715" r:id="rId8"/>
    <p:sldLayoutId id="2147483714" r:id="rId9"/>
    <p:sldLayoutId id="2147483707" r:id="rId10"/>
    <p:sldLayoutId id="2147483708" r:id="rId11"/>
    <p:sldLayoutId id="2147483773" r:id="rId12"/>
    <p:sldLayoutId id="2147483774" r:id="rId13"/>
    <p:sldLayoutId id="2147483728" r:id="rId14"/>
    <p:sldLayoutId id="2147483772" r:id="rId15"/>
    <p:sldLayoutId id="2147483720" r:id="rId16"/>
    <p:sldLayoutId id="2147483725" r:id="rId17"/>
    <p:sldLayoutId id="2147483721" r:id="rId18"/>
    <p:sldLayoutId id="2147483724" r:id="rId19"/>
    <p:sldLayoutId id="2147483719" r:id="rId20"/>
    <p:sldLayoutId id="2147483723" r:id="rId21"/>
    <p:sldLayoutId id="2147483718" r:id="rId22"/>
    <p:sldLayoutId id="2147483722" r:id="rId23"/>
    <p:sldLayoutId id="2147483726" r:id="rId24"/>
    <p:sldLayoutId id="2147483727" r:id="rId25"/>
    <p:sldLayoutId id="2147483729" r:id="rId26"/>
    <p:sldLayoutId id="2147483775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11" r:id="rId35"/>
    <p:sldLayoutId id="2147483812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800" b="0" i="0" kern="1200" cap="none" spc="1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93687" marR="0" indent="-2857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65138" marR="0" indent="-223838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7388" marR="0" indent="-2222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920750" marR="0" indent="-223838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600" kern="1200" baseline="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5375" marR="0" indent="-155575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Microsoft Sans Serif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slide header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914425-A1E0-AF42-BB90-A4277F280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3678" y="6108144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1C2CF-FC65-6849-93B4-FB81B36D5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7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800" b="0" i="0" kern="1200" cap="none" spc="1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93687" marR="0" indent="-2857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65138" marR="0" indent="-223838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7388" marR="0" indent="-2222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920750" marR="0" indent="-223838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600" kern="1200" baseline="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5375" marR="0" indent="-155575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Microsoft Sans Serif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s1.assetplanner.com/dashboard?RepID=10006&amp;JWT=eyJ0eXAiOiJKV1QiLCJhbGciOiJIUzI1NiJ9.eyJpYXQiOjE2OTY0MzQ2NDcsImlzcyI6InVzMSIsImV4cCI6MTgyMjY2NTA0Nywic2FtbEV4cGlyZSI6bnVsbCwidXNlciI6ImRhc2hib2FyZHNfMzM1N0Bhc3NldHBsYW5uZXIuY29tIiwibnJmIjowLCJwZXJtVUlEIjoiMTE1NjIzIn0.a7xR4AD9S7HN2ZHOOFR-7I4XZhsd6vQYI82fx1YxUu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F2646A-E418-4C39-8CD0-90E518FA8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2929" y="1938299"/>
            <a:ext cx="7750645" cy="1739938"/>
          </a:xfrm>
        </p:spPr>
        <p:txBody>
          <a:bodyPr>
            <a:normAutofit/>
          </a:bodyPr>
          <a:lstStyle/>
          <a:p>
            <a:r>
              <a:rPr lang="en-US" sz="4400" dirty="0"/>
              <a:t>Executive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55DAED-32D5-4B0D-931E-FA5C539F96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3113" y="3612688"/>
            <a:ext cx="4348162" cy="498475"/>
          </a:xfrm>
        </p:spPr>
        <p:txBody>
          <a:bodyPr>
            <a:normAutofit/>
          </a:bodyPr>
          <a:lstStyle/>
          <a:p>
            <a:r>
              <a:rPr lang="en-US" sz="2000" dirty="0"/>
              <a:t>October 10,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F8E4C-03AD-0AB4-1E19-6C1F1EAD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14" y="1749175"/>
            <a:ext cx="7087039" cy="10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Portfolio Statistics 	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 dirty="0"/>
              <a:t>Total GSF: 3.01M GSF (35 facilities)</a:t>
            </a:r>
          </a:p>
          <a:p>
            <a:pPr lvl="0">
              <a:buFont typeface="+mj-lt"/>
              <a:buAutoNum type="arabicPeriod"/>
            </a:pPr>
            <a:endParaRPr lang="en-US" sz="9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Total CRV: $1.06B</a:t>
            </a:r>
          </a:p>
          <a:p>
            <a:pPr lvl="0">
              <a:buFont typeface="+mj-lt"/>
              <a:buAutoNum type="arabicPeriod"/>
            </a:pPr>
            <a:endParaRPr lang="en-US" sz="9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~66% of the portfolio’s total SF was constructed before 2000</a:t>
            </a:r>
          </a:p>
          <a:p>
            <a:pPr lvl="0">
              <a:buFont typeface="+mj-lt"/>
              <a:buAutoNum type="arabicPeriod"/>
            </a:pPr>
            <a:endParaRPr lang="en-US" sz="9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Average age of Fargo Public Schools portfolio is 46 years (circa 1977)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726" y="5108265"/>
            <a:ext cx="7315201" cy="492434"/>
          </a:xfrm>
        </p:spPr>
        <p:txBody>
          <a:bodyPr/>
          <a:lstStyle/>
          <a:p>
            <a:pPr marL="0" defTabSz="914400">
              <a:spcBef>
                <a:spcPts val="0"/>
              </a:spcBef>
              <a:buClrTx/>
              <a:buSzTx/>
              <a:defRPr/>
            </a:pPr>
            <a:r>
              <a:rPr lang="en-US" i="1" dirty="0"/>
              <a:t>AssetPlanner™ custom dashboard showing key statistics by campus. Access it </a:t>
            </a:r>
            <a:r>
              <a:rPr lang="en-US" i="1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"/>
              </a:rPr>
              <a:t>here</a:t>
            </a:r>
            <a:endParaRPr lang="en-US" i="1" dirty="0"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F3816-870D-4E76-90D2-B9DD4C315D30}"/>
              </a:ext>
            </a:extLst>
          </p:cNvPr>
          <p:cNvSpPr/>
          <p:nvPr/>
        </p:nvSpPr>
        <p:spPr>
          <a:xfrm>
            <a:off x="609600" y="5108265"/>
            <a:ext cx="10972800" cy="68549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E51E7503-A912-4D62-9CBD-45E851C81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3599" y="234950"/>
            <a:ext cx="3413251" cy="666501"/>
          </a:xfrm>
        </p:spPr>
        <p:txBody>
          <a:bodyPr/>
          <a:lstStyle/>
          <a:p>
            <a:r>
              <a:rPr lang="en-US" sz="2800" b="1" u="sng" dirty="0"/>
              <a:t>Key statistics</a:t>
            </a:r>
            <a:endParaRPr lang="en-US" b="1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FCF12B-8A27-EB4F-667F-765631A2B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11" y="1211131"/>
            <a:ext cx="7593629" cy="389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72FD9-5B4F-A8CC-5979-A6E036235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4" y="1256531"/>
            <a:ext cx="7411456" cy="41016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Executive Dashboard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/>
              <a:t>Configurable asset register unique to each unlimited user</a:t>
            </a:r>
          </a:p>
          <a:p>
            <a:pPr lvl="0">
              <a:buFont typeface="+mj-lt"/>
              <a:buAutoNum type="arabicPeriod"/>
            </a:pPr>
            <a:endParaRPr lang="en-US" sz="1000"/>
          </a:p>
          <a:p>
            <a:pPr lvl="0">
              <a:buFont typeface="+mj-lt"/>
              <a:buAutoNum type="arabicPeriod"/>
            </a:pPr>
            <a:r>
              <a:rPr lang="en-US" sz="1600"/>
              <a:t>Interactive home page with key charts and map view</a:t>
            </a:r>
          </a:p>
          <a:p>
            <a:pPr lvl="0">
              <a:buFont typeface="+mj-lt"/>
              <a:buAutoNum type="arabicPeriod"/>
            </a:pPr>
            <a:endParaRPr lang="en-US" sz="1000"/>
          </a:p>
          <a:p>
            <a:pPr lvl="0">
              <a:buFont typeface="+mj-lt"/>
              <a:buAutoNum type="arabicPeriod"/>
            </a:pPr>
            <a:r>
              <a:rPr lang="en-US" sz="1600"/>
              <a:t>AssetPlanner® should be kept current with good business processes to support your decision development framework for capital planning</a:t>
            </a:r>
          </a:p>
          <a:p>
            <a:endParaRPr lang="en-US" sz="16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726" y="5246359"/>
            <a:ext cx="7315201" cy="64729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AssetPlanner® home page provides an Executive Dashboard for the Portfolio</a:t>
            </a:r>
            <a:endParaRPr lang="en-US" sz="1400" i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F3816-870D-4E76-90D2-B9DD4C315D30}"/>
              </a:ext>
            </a:extLst>
          </p:cNvPr>
          <p:cNvSpPr/>
          <p:nvPr/>
        </p:nvSpPr>
        <p:spPr>
          <a:xfrm>
            <a:off x="609600" y="2635625"/>
            <a:ext cx="10972800" cy="315813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E51E7503-A912-4D62-9CBD-45E851C81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3599" y="234950"/>
            <a:ext cx="3413251" cy="666501"/>
          </a:xfrm>
        </p:spPr>
        <p:txBody>
          <a:bodyPr/>
          <a:lstStyle/>
          <a:p>
            <a:r>
              <a:rPr lang="en-US" sz="2800" b="1" u="sng"/>
              <a:t>Highlights</a:t>
            </a:r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35244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uilding, court, stone, colonnade&#10;&#10;Description automatically generated">
            <a:extLst>
              <a:ext uri="{FF2B5EF4-FFF2-40B4-BE49-F238E27FC236}">
                <a16:creationId xmlns:a16="http://schemas.microsoft.com/office/drawing/2014/main" id="{1E845927-549F-47BB-B4D9-986832ADE0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48C3-9F66-418C-9EAA-EF4B78A62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/>
              <a:t>Full Portfolio</a:t>
            </a:r>
          </a:p>
        </p:txBody>
      </p:sp>
    </p:spTree>
    <p:extLst>
      <p:ext uri="{BB962C8B-B14F-4D97-AF65-F5344CB8AC3E}">
        <p14:creationId xmlns:p14="http://schemas.microsoft.com/office/powerpoint/2010/main" val="4609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020BEE81-0D29-28A5-F9D9-B3C4F7D5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24" y="1578541"/>
            <a:ext cx="7908278" cy="32233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Capital Needs Profile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83600" y="1144818"/>
            <a:ext cx="3413251" cy="4793865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 dirty="0"/>
              <a:t>Displays the lifecycle forecast of each element within each asset rolled up for the portfolio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The deferred maintenance backlog is </a:t>
            </a:r>
            <a:r>
              <a:rPr lang="en-US" sz="1600" b="1" dirty="0"/>
              <a:t>$184 Million (2023)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With the deferred maintenance backlog now quantified, it is recommended to address the backlog by order of Priority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994937"/>
            <a:ext cx="7411458" cy="60576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Life cycle forecasts have been established for the major building elements for each asset. This determines the capital renewal budget requirements over time.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A44974-9EDE-477B-94D7-7842B5DC8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800" b="1" u="sng"/>
              <a:t>Insights</a:t>
            </a:r>
            <a:endParaRPr lang="en-US" b="1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F3816-870D-4E76-90D2-B9DD4C315D30}"/>
              </a:ext>
            </a:extLst>
          </p:cNvPr>
          <p:cNvSpPr/>
          <p:nvPr/>
        </p:nvSpPr>
        <p:spPr>
          <a:xfrm>
            <a:off x="609600" y="2635625"/>
            <a:ext cx="10972800" cy="315813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29D951-E327-494F-81E0-5D47FBBA2687}"/>
              </a:ext>
            </a:extLst>
          </p:cNvPr>
          <p:cNvSpPr txBox="1"/>
          <p:nvPr/>
        </p:nvSpPr>
        <p:spPr>
          <a:xfrm>
            <a:off x="1715781" y="1989303"/>
            <a:ext cx="248657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DM Backlog: </a:t>
            </a:r>
            <a:r>
              <a:rPr lang="en-US" sz="1400" b="1" dirty="0"/>
              <a:t>$184 Million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958B27-19A9-4E28-9C2C-25CC6D78C8CB}"/>
              </a:ext>
            </a:extLst>
          </p:cNvPr>
          <p:cNvCxnSpPr>
            <a:cxnSpLocks/>
          </p:cNvCxnSpPr>
          <p:nvPr/>
        </p:nvCxnSpPr>
        <p:spPr>
          <a:xfrm flipH="1">
            <a:off x="1279467" y="2143192"/>
            <a:ext cx="4363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3B884BA-DF66-3F0B-9648-F6E23F9C8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41" y="4480568"/>
            <a:ext cx="6763444" cy="2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many squares&#10;&#10;Description automatically generated with medium confidence">
            <a:extLst>
              <a:ext uri="{FF2B5EF4-FFF2-40B4-BE49-F238E27FC236}">
                <a16:creationId xmlns:a16="http://schemas.microsoft.com/office/drawing/2014/main" id="{B2B10585-2646-4585-2C6E-AA8610943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24" y="1578541"/>
            <a:ext cx="7908278" cy="32233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Capital Needs by Priority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83600" y="1144818"/>
            <a:ext cx="3413251" cy="4793865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 dirty="0"/>
              <a:t>In 2023, roughly </a:t>
            </a:r>
            <a:r>
              <a:rPr lang="en-US" sz="1600" b="1" dirty="0"/>
              <a:t>$72.7M </a:t>
            </a:r>
            <a:r>
              <a:rPr lang="en-US" sz="1600" dirty="0"/>
              <a:t>of the portfolio’s needs are categorized as High priorities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$72.7M represents roughly </a:t>
            </a:r>
            <a:r>
              <a:rPr lang="en-US" sz="1600" b="1" dirty="0"/>
              <a:t>39%</a:t>
            </a:r>
            <a:r>
              <a:rPr lang="en-US" sz="1600" dirty="0"/>
              <a:t> of the portfolios deferred maintenance backlog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Each year, unaddressed capital needs are deferred impacting the Cumulative Total Liability</a:t>
            </a:r>
          </a:p>
          <a:p>
            <a:endParaRPr lang="en-US" sz="16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A44974-9EDE-477B-94D7-7842B5DC8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800" b="1" u="sng"/>
              <a:t>Insights</a:t>
            </a:r>
            <a:endParaRPr lang="en-US" b="1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F3816-870D-4E76-90D2-B9DD4C315D30}"/>
              </a:ext>
            </a:extLst>
          </p:cNvPr>
          <p:cNvSpPr/>
          <p:nvPr/>
        </p:nvSpPr>
        <p:spPr>
          <a:xfrm>
            <a:off x="609600" y="2635625"/>
            <a:ext cx="10972800" cy="315813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</p:txBody>
      </p:sp>
      <p:sp>
        <p:nvSpPr>
          <p:cNvPr id="5" name="Rectangular Callout 9">
            <a:extLst>
              <a:ext uri="{FF2B5EF4-FFF2-40B4-BE49-F238E27FC236}">
                <a16:creationId xmlns:a16="http://schemas.microsoft.com/office/drawing/2014/main" id="{401333A8-2307-2C43-D4F8-A2481E475381}"/>
              </a:ext>
            </a:extLst>
          </p:cNvPr>
          <p:cNvSpPr/>
          <p:nvPr/>
        </p:nvSpPr>
        <p:spPr>
          <a:xfrm>
            <a:off x="1609584" y="2197884"/>
            <a:ext cx="1663209" cy="585639"/>
          </a:xfrm>
          <a:prstGeom prst="wedgeRectCallout">
            <a:avLst>
              <a:gd name="adj1" fmla="val -2893"/>
              <a:gd name="adj2" fmla="val 4988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Priorities (2023)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$72.7M Total Needs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537CB4-598D-2D7C-DAC0-65EB39DE0397}"/>
              </a:ext>
            </a:extLst>
          </p:cNvPr>
          <p:cNvCxnSpPr>
            <a:cxnSpLocks/>
          </p:cNvCxnSpPr>
          <p:nvPr/>
        </p:nvCxnSpPr>
        <p:spPr>
          <a:xfrm flipH="1">
            <a:off x="1260369" y="2475238"/>
            <a:ext cx="349215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FA5091F-DF0D-92B3-929D-5765C9D77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18" y="4830967"/>
            <a:ext cx="4619625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E0EF6-4539-ACE6-4A55-4E976EA7B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972" y="4449801"/>
            <a:ext cx="1801676" cy="27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6DD5E7-FBFB-173C-023F-231291B1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24" y="1578541"/>
            <a:ext cx="7908280" cy="32233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Projected Total Liability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n-US" dirty="0"/>
              <a:t>Represented in current year dollars, the </a:t>
            </a:r>
            <a:r>
              <a:rPr lang="en-US" b="1" u="sng" dirty="0"/>
              <a:t>cumulative total liability</a:t>
            </a:r>
            <a:r>
              <a:rPr lang="en-US" b="1" dirty="0"/>
              <a:t> </a:t>
            </a:r>
            <a:r>
              <a:rPr lang="en-US" dirty="0"/>
              <a:t>is predicted to increase from </a:t>
            </a:r>
            <a:r>
              <a:rPr lang="en-US" b="1" dirty="0"/>
              <a:t>$184M to $857M</a:t>
            </a:r>
            <a:r>
              <a:rPr lang="en-US" dirty="0"/>
              <a:t> over the next 30-years</a:t>
            </a:r>
          </a:p>
          <a:p>
            <a:pPr lvl="0">
              <a:buFont typeface="+mj-lt"/>
              <a:buAutoNum type="arabicPeriod"/>
            </a:pPr>
            <a:endParaRPr lang="en-US" sz="900" dirty="0"/>
          </a:p>
          <a:p>
            <a:pPr lvl="0">
              <a:buFont typeface="+mj-lt"/>
              <a:buAutoNum type="arabicPeriod"/>
            </a:pPr>
            <a:r>
              <a:rPr lang="en-US" dirty="0"/>
              <a:t>Over the next 10-years, the needs will increase by ~2.5x from </a:t>
            </a:r>
            <a:r>
              <a:rPr lang="en-US" b="1" dirty="0"/>
              <a:t>$184M to $452M</a:t>
            </a:r>
          </a:p>
          <a:p>
            <a:pPr lvl="0">
              <a:buFont typeface="+mj-lt"/>
              <a:buAutoNum type="arabicPeriod"/>
            </a:pPr>
            <a:endParaRPr lang="en-US" sz="900" dirty="0"/>
          </a:p>
          <a:p>
            <a:pPr lvl="0">
              <a:buFont typeface="+mj-lt"/>
              <a:buAutoNum type="arabicPeriod"/>
            </a:pPr>
            <a:r>
              <a:rPr lang="en-US" dirty="0"/>
              <a:t>Overlaying a budgeted capital plan can help decision makers understand their unfunded liability and prioritize the future capital investments requirements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513917"/>
            <a:ext cx="7411458" cy="799942"/>
          </a:xfrm>
        </p:spPr>
        <p:txBody>
          <a:bodyPr/>
          <a:lstStyle/>
          <a:p>
            <a:endParaRPr lang="en-US" i="1" dirty="0"/>
          </a:p>
          <a:p>
            <a:pPr marL="7937" indent="0">
              <a:buNone/>
            </a:pPr>
            <a:r>
              <a:rPr lang="en-US" sz="1400" i="1" dirty="0"/>
              <a:t>The total liability represents the cumulative renewal needs of the portfolio based on the findings and results obtained from the life cycle renewal cost analysis.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AA36C5-4DE3-45B2-B923-BFF062901A93}"/>
              </a:ext>
            </a:extLst>
          </p:cNvPr>
          <p:cNvSpPr txBox="1"/>
          <p:nvPr/>
        </p:nvSpPr>
        <p:spPr>
          <a:xfrm>
            <a:off x="850844" y="3063577"/>
            <a:ext cx="79797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$184M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F762EB0-CDD4-44D2-9B81-65F07E100702}"/>
              </a:ext>
            </a:extLst>
          </p:cNvPr>
          <p:cNvCxnSpPr>
            <a:cxnSpLocks/>
          </p:cNvCxnSpPr>
          <p:nvPr/>
        </p:nvCxnSpPr>
        <p:spPr>
          <a:xfrm flipH="1">
            <a:off x="763937" y="3372467"/>
            <a:ext cx="290099" cy="337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8F69AE-A013-4E78-AAAD-0E91DA7F4674}"/>
              </a:ext>
            </a:extLst>
          </p:cNvPr>
          <p:cNvCxnSpPr>
            <a:cxnSpLocks/>
          </p:cNvCxnSpPr>
          <p:nvPr/>
        </p:nvCxnSpPr>
        <p:spPr>
          <a:xfrm flipV="1">
            <a:off x="3270523" y="2574214"/>
            <a:ext cx="0" cy="1686009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CEA39C-C112-4A1A-A778-DE8F65EED4F1}"/>
              </a:ext>
            </a:extLst>
          </p:cNvPr>
          <p:cNvSpPr txBox="1"/>
          <p:nvPr/>
        </p:nvSpPr>
        <p:spPr>
          <a:xfrm>
            <a:off x="2854782" y="2266437"/>
            <a:ext cx="83148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$452M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B8F38C-1B13-4C60-9B2E-BE37219A4C60}"/>
              </a:ext>
            </a:extLst>
          </p:cNvPr>
          <p:cNvSpPr txBox="1"/>
          <p:nvPr/>
        </p:nvSpPr>
        <p:spPr>
          <a:xfrm>
            <a:off x="7132319" y="1518243"/>
            <a:ext cx="79410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$857M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A76E30-F340-4EC6-BF1F-CD546C431CF7}"/>
              </a:ext>
            </a:extLst>
          </p:cNvPr>
          <p:cNvCxnSpPr>
            <a:cxnSpLocks/>
          </p:cNvCxnSpPr>
          <p:nvPr/>
        </p:nvCxnSpPr>
        <p:spPr>
          <a:xfrm>
            <a:off x="7693544" y="1817378"/>
            <a:ext cx="372523" cy="3279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8C3C2836-F85F-48EC-B3BF-7FFAD2427820}"/>
              </a:ext>
            </a:extLst>
          </p:cNvPr>
          <p:cNvSpPr txBox="1">
            <a:spLocks/>
          </p:cNvSpPr>
          <p:nvPr/>
        </p:nvSpPr>
        <p:spPr>
          <a:xfrm>
            <a:off x="8635999" y="387350"/>
            <a:ext cx="3413251" cy="66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lang="en-US" sz="36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u="sng"/>
              <a:t>Insights</a:t>
            </a:r>
            <a:endParaRPr lang="en-US" b="1" u="sng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5BFF61-E4E7-A4ED-EFBE-D6968A4B1B98}"/>
              </a:ext>
            </a:extLst>
          </p:cNvPr>
          <p:cNvCxnSpPr>
            <a:cxnSpLocks/>
          </p:cNvCxnSpPr>
          <p:nvPr/>
        </p:nvCxnSpPr>
        <p:spPr>
          <a:xfrm flipV="1">
            <a:off x="1982518" y="2897716"/>
            <a:ext cx="0" cy="1350088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4BBD138-5586-5EFF-15C8-DD0105682DE8}"/>
              </a:ext>
            </a:extLst>
          </p:cNvPr>
          <p:cNvSpPr txBox="1"/>
          <p:nvPr/>
        </p:nvSpPr>
        <p:spPr>
          <a:xfrm>
            <a:off x="1551798" y="2589939"/>
            <a:ext cx="86837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$357M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382AE3-7E6A-D9BD-CE54-9F79B5300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737" y="4467935"/>
            <a:ext cx="1286054" cy="3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a blue line&#10;&#10;Description automatically generated">
            <a:extLst>
              <a:ext uri="{FF2B5EF4-FFF2-40B4-BE49-F238E27FC236}">
                <a16:creationId xmlns:a16="http://schemas.microsoft.com/office/drawing/2014/main" id="{A71519A1-BA03-F661-1E0F-95E6A4D3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38" y="1578541"/>
            <a:ext cx="7908279" cy="32233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Projected Unfunded Liability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n-US" dirty="0"/>
              <a:t>The chart represents the impact of planned capital renewal using the average annual funding stream of </a:t>
            </a:r>
            <a:r>
              <a:rPr lang="en-US" b="1" dirty="0"/>
              <a:t>$2.5M per year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dirty="0"/>
              <a:t>In this example, the total liability of $857M in 2052 is reduced to an </a:t>
            </a:r>
            <a:r>
              <a:rPr lang="en-US" b="1" dirty="0"/>
              <a:t>unfunded liability of $782M </a:t>
            </a:r>
            <a:r>
              <a:rPr lang="en-US" dirty="0"/>
              <a:t>but still suggests a funding gap exists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dirty="0"/>
              <a:t>To quantify the funding appropriation needs of the portfolio, Ameresco recommends using the </a:t>
            </a:r>
            <a:r>
              <a:rPr lang="en-US" b="1" dirty="0"/>
              <a:t>Facility Condition Index (FCI)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784726"/>
            <a:ext cx="7411458" cy="697880"/>
          </a:xfrm>
        </p:spPr>
        <p:txBody>
          <a:bodyPr/>
          <a:lstStyle/>
          <a:p>
            <a:r>
              <a:rPr lang="en-US" i="1" dirty="0"/>
              <a:t>The projected unfunded liability represents the remaining cumulative capital needs with funding applied. In this case, the annual funding amount was an average of $2.5M/year.</a:t>
            </a:r>
          </a:p>
          <a:p>
            <a:r>
              <a:rPr lang="en-US" b="1" i="1" dirty="0"/>
              <a:t>Note: Industry standards suggest a 2% CRV (minimum) for capital renewal (APPA)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F3816-870D-4E76-90D2-B9DD4C315D30}"/>
              </a:ext>
            </a:extLst>
          </p:cNvPr>
          <p:cNvSpPr/>
          <p:nvPr/>
        </p:nvSpPr>
        <p:spPr>
          <a:xfrm>
            <a:off x="609600" y="2635625"/>
            <a:ext cx="10972800" cy="315813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6AFC3EAF-F6E2-477C-A41B-53F30E473E69}"/>
              </a:ext>
            </a:extLst>
          </p:cNvPr>
          <p:cNvGrpSpPr>
            <a:grpSpLocks/>
          </p:cNvGrpSpPr>
          <p:nvPr/>
        </p:nvGrpSpPr>
        <p:grpSpPr bwMode="auto">
          <a:xfrm>
            <a:off x="7109951" y="2465071"/>
            <a:ext cx="1314291" cy="1718166"/>
            <a:chOff x="2318" y="1240"/>
            <a:chExt cx="696" cy="1880"/>
          </a:xfrm>
        </p:grpSpPr>
        <p:sp>
          <p:nvSpPr>
            <p:cNvPr id="31" name="Line 5">
              <a:extLst>
                <a:ext uri="{FF2B5EF4-FFF2-40B4-BE49-F238E27FC236}">
                  <a16:creationId xmlns:a16="http://schemas.microsoft.com/office/drawing/2014/main" id="{96EF3B9F-6C51-4810-BB6A-979F031C4E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5" y="1240"/>
              <a:ext cx="0" cy="18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9AF4EBA1-D912-4F16-827B-4480182E4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8" y="1758"/>
              <a:ext cx="696" cy="74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Reduced</a:t>
              </a:r>
            </a:p>
            <a:p>
              <a:pPr eaLnBrk="0" hangingPunct="0"/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Unfunded Liability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3D20E5A-A1B4-40CA-8E4B-87C9FA9CB788}"/>
              </a:ext>
            </a:extLst>
          </p:cNvPr>
          <p:cNvGrpSpPr/>
          <p:nvPr/>
        </p:nvGrpSpPr>
        <p:grpSpPr>
          <a:xfrm>
            <a:off x="2421686" y="2127224"/>
            <a:ext cx="2765454" cy="945525"/>
            <a:chOff x="5448411" y="3506596"/>
            <a:chExt cx="3953409" cy="68940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025359C-DBB4-4742-9A05-F839758BC6E4}"/>
                </a:ext>
              </a:extLst>
            </p:cNvPr>
            <p:cNvSpPr txBox="1"/>
            <p:nvPr/>
          </p:nvSpPr>
          <p:spPr>
            <a:xfrm>
              <a:off x="5448411" y="3506596"/>
              <a:ext cx="3953409" cy="3814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Annual Contracted Maintenance:</a:t>
              </a:r>
            </a:p>
            <a:p>
              <a:pPr algn="ctr"/>
              <a:r>
                <a:rPr lang="en-US" sz="1400" b="1" dirty="0"/>
                <a:t>$2.5M per year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9F4747-878B-42E0-AABD-73129B1551C5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7425116" y="3888088"/>
              <a:ext cx="487986" cy="307913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99783DD-5F7F-4581-8B81-2E41F7A71A62}"/>
              </a:ext>
            </a:extLst>
          </p:cNvPr>
          <p:cNvSpPr txBox="1">
            <a:spLocks/>
          </p:cNvSpPr>
          <p:nvPr/>
        </p:nvSpPr>
        <p:spPr>
          <a:xfrm>
            <a:off x="8635999" y="387350"/>
            <a:ext cx="3413251" cy="66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lang="en-US" sz="36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u="sng"/>
              <a:t>Insights</a:t>
            </a:r>
            <a:endParaRPr lang="en-US" b="1" u="sng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8F8F6-AA49-4C1A-B71B-17F0A1311DEA}"/>
              </a:ext>
            </a:extLst>
          </p:cNvPr>
          <p:cNvSpPr txBox="1"/>
          <p:nvPr/>
        </p:nvSpPr>
        <p:spPr>
          <a:xfrm>
            <a:off x="6791527" y="1741178"/>
            <a:ext cx="76315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$782M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F8267B-E8BB-438C-9B9A-8E45B80F723E}"/>
              </a:ext>
            </a:extLst>
          </p:cNvPr>
          <p:cNvCxnSpPr>
            <a:cxnSpLocks/>
          </p:cNvCxnSpPr>
          <p:nvPr/>
        </p:nvCxnSpPr>
        <p:spPr>
          <a:xfrm>
            <a:off x="7426173" y="2027731"/>
            <a:ext cx="659450" cy="3401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413139F-8818-4259-903E-6A90CD81E4DE}"/>
              </a:ext>
            </a:extLst>
          </p:cNvPr>
          <p:cNvSpPr txBox="1"/>
          <p:nvPr/>
        </p:nvSpPr>
        <p:spPr>
          <a:xfrm>
            <a:off x="7275809" y="1349304"/>
            <a:ext cx="7330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$857M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D63D92-B00B-45C9-99E9-820998C7F6FB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7642309" y="1657081"/>
            <a:ext cx="441924" cy="497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21DCE4-4FD0-3235-2834-3C4D11606F34}"/>
              </a:ext>
            </a:extLst>
          </p:cNvPr>
          <p:cNvSpPr txBox="1"/>
          <p:nvPr/>
        </p:nvSpPr>
        <p:spPr>
          <a:xfrm>
            <a:off x="774107" y="3094622"/>
            <a:ext cx="8151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$184M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127BE7-1386-D331-00D1-B2345FED974D}"/>
              </a:ext>
            </a:extLst>
          </p:cNvPr>
          <p:cNvCxnSpPr>
            <a:cxnSpLocks/>
          </p:cNvCxnSpPr>
          <p:nvPr/>
        </p:nvCxnSpPr>
        <p:spPr>
          <a:xfrm flipH="1">
            <a:off x="774107" y="3402399"/>
            <a:ext cx="319289" cy="307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D4B2627-0BD8-5E68-3834-3D463E6E3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532" y="4476064"/>
            <a:ext cx="3324689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DC5CFA-726A-4BC5-B1DE-11CCD76F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What is the Facility Condition Index (FCI)?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8250F057-58D6-4EBF-BCBE-C6E37B999CCD}"/>
              </a:ext>
            </a:extLst>
          </p:cNvPr>
          <p:cNvSpPr txBox="1">
            <a:spLocks/>
          </p:cNvSpPr>
          <p:nvPr/>
        </p:nvSpPr>
        <p:spPr>
          <a:xfrm>
            <a:off x="880025" y="1676778"/>
            <a:ext cx="10519496" cy="3869717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>
              <a:buNone/>
            </a:pPr>
            <a:r>
              <a:rPr lang="en-US" sz="2000"/>
              <a:t>Industry standard to measure condition and performance of facilities and portfolios</a:t>
            </a:r>
          </a:p>
          <a:p>
            <a:pPr marL="7937" indent="0">
              <a:buNone/>
            </a:pPr>
            <a:endParaRPr lang="en-US" sz="2000"/>
          </a:p>
          <a:p>
            <a:pPr marL="7937" indent="0">
              <a:buNone/>
            </a:pPr>
            <a:r>
              <a:rPr lang="en-US" sz="2000" b="1"/>
              <a:t>	FCI Calculation:  </a:t>
            </a:r>
          </a:p>
          <a:p>
            <a:pPr marL="7937" indent="0">
              <a:buNone/>
            </a:pPr>
            <a:br>
              <a:rPr lang="en-US" sz="1200" b="1"/>
            </a:br>
            <a:endParaRPr lang="en-US" sz="1200" b="1"/>
          </a:p>
          <a:p>
            <a:pPr marL="7937" indent="0">
              <a:buNone/>
            </a:pPr>
            <a:endParaRPr lang="en-US" sz="1200" b="1"/>
          </a:p>
          <a:p>
            <a:pPr marL="7937" indent="0">
              <a:buNone/>
            </a:pPr>
            <a:r>
              <a:rPr lang="en-US" sz="2000" b="1"/>
              <a:t>	FCI Ranges:</a:t>
            </a:r>
          </a:p>
        </p:txBody>
      </p:sp>
      <p:grpSp>
        <p:nvGrpSpPr>
          <p:cNvPr id="34" name="Group 17">
            <a:extLst>
              <a:ext uri="{FF2B5EF4-FFF2-40B4-BE49-F238E27FC236}">
                <a16:creationId xmlns:a16="http://schemas.microsoft.com/office/drawing/2014/main" id="{B11643D5-6F13-4527-B4CD-79E8D7722A7B}"/>
              </a:ext>
            </a:extLst>
          </p:cNvPr>
          <p:cNvGrpSpPr>
            <a:grpSpLocks/>
          </p:cNvGrpSpPr>
          <p:nvPr/>
        </p:nvGrpSpPr>
        <p:grpSpPr bwMode="auto">
          <a:xfrm>
            <a:off x="2547096" y="4062328"/>
            <a:ext cx="8266586" cy="1843993"/>
            <a:chOff x="1188720" y="3889390"/>
            <a:chExt cx="6229051" cy="1389489"/>
          </a:xfrm>
        </p:grpSpPr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257939EE-5716-4138-98A7-B10E65807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720" y="3889390"/>
              <a:ext cx="4419569" cy="34785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2000" b="1">
                  <a:solidFill>
                    <a:srgbClr val="FFFFFF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    GOOD		</a:t>
              </a:r>
              <a:r>
                <a:rPr lang="en-US" b="1">
                  <a:solidFill>
                    <a:srgbClr val="FFFFFF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FCI (0% - 5%)</a:t>
              </a:r>
            </a:p>
          </p:txBody>
        </p:sp>
        <p:sp>
          <p:nvSpPr>
            <p:cNvPr id="36" name="Text Box 9">
              <a:extLst>
                <a:ext uri="{FF2B5EF4-FFF2-40B4-BE49-F238E27FC236}">
                  <a16:creationId xmlns:a16="http://schemas.microsoft.com/office/drawing/2014/main" id="{98C5A37F-F9A9-47FF-9460-A76729E5F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1296" y="4235323"/>
              <a:ext cx="5225260" cy="34785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2000" b="1">
                  <a:solidFill>
                    <a:srgbClr val="990033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    </a:t>
              </a:r>
              <a:r>
                <a:rPr lang="en-US" sz="2000" b="1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FAIR			</a:t>
              </a:r>
              <a:r>
                <a:rPr lang="en-US" b="1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FCI (5% - 10%)</a:t>
              </a:r>
            </a:p>
          </p:txBody>
        </p:sp>
        <p:sp>
          <p:nvSpPr>
            <p:cNvPr id="37" name="Text Box 10">
              <a:extLst>
                <a:ext uri="{FF2B5EF4-FFF2-40B4-BE49-F238E27FC236}">
                  <a16:creationId xmlns:a16="http://schemas.microsoft.com/office/drawing/2014/main" id="{38FE9762-F619-445B-A36C-C3EB3657B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521" y="4583177"/>
              <a:ext cx="5235545" cy="347851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  <a:latin typeface="Verdana" panose="020B0604030504040204" pitchFamily="34" charset="0"/>
                </a:rPr>
                <a:t>    POOR			</a:t>
              </a:r>
              <a:r>
                <a:rPr lang="en-US" b="1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FCI (10% - 30%)</a:t>
              </a:r>
            </a:p>
          </p:txBody>
        </p:sp>
        <p:sp>
          <p:nvSpPr>
            <p:cNvPr id="38" name="Text Box 12">
              <a:extLst>
                <a:ext uri="{FF2B5EF4-FFF2-40B4-BE49-F238E27FC236}">
                  <a16:creationId xmlns:a16="http://schemas.microsoft.com/office/drawing/2014/main" id="{6FC70DB9-63DD-4430-AEBF-4B63577A0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433" y="4931028"/>
              <a:ext cx="5100338" cy="347851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2000" b="1">
                  <a:solidFill>
                    <a:srgbClr val="FFFFFF"/>
                  </a:solidFill>
                  <a:latin typeface="Verdana" panose="020B0604030504040204" pitchFamily="34" charset="0"/>
                </a:rPr>
                <a:t>    CRITICAL 		</a:t>
              </a:r>
              <a:r>
                <a:rPr lang="en-US" sz="2000">
                  <a:solidFill>
                    <a:srgbClr val="FFFFFF"/>
                  </a:solidFill>
                </a:rPr>
                <a:t>	</a:t>
              </a:r>
              <a:r>
                <a:rPr lang="en-US" b="1">
                  <a:solidFill>
                    <a:srgbClr val="FFFFFF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FCI (&gt; 30%)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BF0748-AD45-40EE-8668-D39B6F0BD8B0}"/>
                  </a:ext>
                </a:extLst>
              </p:cNvPr>
              <p:cNvSpPr txBox="1"/>
              <p:nvPr/>
            </p:nvSpPr>
            <p:spPr>
              <a:xfrm>
                <a:off x="2299421" y="2663104"/>
                <a:ext cx="8761937" cy="9612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𝐅𝐂𝐈</m:t>
                      </m:r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𝐑𝐞𝐧𝐞𝐰𝐚𝐥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𝐂𝐨𝐬𝐭𝐬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𝐀𝐜𝐭𝐢𝐨𝐧𝐬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𝐂𝐮𝐫𝐫𝐞𝐧𝐭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𝐑𝐞𝐩𝐥𝐚𝐜𝐞𝐦𝐞𝐧𝐭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𝐕𝐚𝐥𝐮𝐞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𝐂𝐑𝐕</m:t>
                          </m:r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000" b="1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BF0748-AD45-40EE-8668-D39B6F0BD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421" y="2663104"/>
                <a:ext cx="8761937" cy="9612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6E1AB3-B1C4-D131-D847-78FB39C928A0}"/>
              </a:ext>
            </a:extLst>
          </p:cNvPr>
          <p:cNvCxnSpPr>
            <a:cxnSpLocks/>
          </p:cNvCxnSpPr>
          <p:nvPr/>
        </p:nvCxnSpPr>
        <p:spPr>
          <a:xfrm>
            <a:off x="1930630" y="4983050"/>
            <a:ext cx="9297343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7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line going up&#10;&#10;Description automatically generated">
            <a:extLst>
              <a:ext uri="{FF2B5EF4-FFF2-40B4-BE49-F238E27FC236}">
                <a16:creationId xmlns:a16="http://schemas.microsoft.com/office/drawing/2014/main" id="{8CCCE762-99E9-CA78-2C02-0FDE21342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7" y="1331075"/>
            <a:ext cx="7666360" cy="36881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FCI Unfunded (30-Years)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83600" y="1144819"/>
            <a:ext cx="3565650" cy="4101540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 dirty="0"/>
              <a:t>The chart shows the risk of aging infrastructure; with growing levels of deferred maintenance backlog over time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The </a:t>
            </a:r>
            <a:r>
              <a:rPr lang="en-US" sz="1600" b="1" dirty="0"/>
              <a:t>FCI of 11.9% </a:t>
            </a:r>
            <a:r>
              <a:rPr lang="en-US" sz="1600" dirty="0"/>
              <a:t>places the portfolio into the “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Poor</a:t>
            </a:r>
            <a:r>
              <a:rPr lang="en-US" sz="1600" dirty="0"/>
              <a:t>” range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sz="1600" dirty="0"/>
              <a:t>Unfunded, the FCI will accelerate to “</a:t>
            </a:r>
            <a:r>
              <a:rPr lang="en-US" sz="1600" b="1" dirty="0">
                <a:solidFill>
                  <a:srgbClr val="FF0000"/>
                </a:solidFill>
              </a:rPr>
              <a:t>Critical</a:t>
            </a:r>
            <a:r>
              <a:rPr lang="en-US" sz="1600" dirty="0"/>
              <a:t>” (&gt;30%) by </a:t>
            </a:r>
            <a:r>
              <a:rPr lang="en-US" sz="1600" b="1" dirty="0"/>
              <a:t>2034</a:t>
            </a:r>
          </a:p>
          <a:p>
            <a:pPr lvl="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211044"/>
            <a:ext cx="7411458" cy="679150"/>
          </a:xfrm>
        </p:spPr>
        <p:txBody>
          <a:bodyPr/>
          <a:lstStyle/>
          <a:p>
            <a:r>
              <a:rPr lang="en-US" i="1"/>
              <a:t>The projected facility condition index (FCI) displays the relative levels of risk of the portfolio over time, represented in percent risk (%)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F3816-870D-4E76-90D2-B9DD4C315D30}"/>
              </a:ext>
            </a:extLst>
          </p:cNvPr>
          <p:cNvSpPr/>
          <p:nvPr/>
        </p:nvSpPr>
        <p:spPr>
          <a:xfrm>
            <a:off x="609600" y="2635625"/>
            <a:ext cx="10972800" cy="315813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4C71F5-C274-4BDE-91CB-52CA1D954490}"/>
              </a:ext>
            </a:extLst>
          </p:cNvPr>
          <p:cNvGrpSpPr/>
          <p:nvPr/>
        </p:nvGrpSpPr>
        <p:grpSpPr>
          <a:xfrm>
            <a:off x="708588" y="3180729"/>
            <a:ext cx="1477660" cy="958286"/>
            <a:chOff x="3827203" y="4139531"/>
            <a:chExt cx="1716969" cy="59894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5865114-08BB-41E5-828C-1A60E28CCF57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3827203" y="4397778"/>
              <a:ext cx="858485" cy="34069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ular Callout 9">
              <a:extLst>
                <a:ext uri="{FF2B5EF4-FFF2-40B4-BE49-F238E27FC236}">
                  <a16:creationId xmlns:a16="http://schemas.microsoft.com/office/drawing/2014/main" id="{4BA0A323-82C0-4427-9963-B1B5C88C32CB}"/>
                </a:ext>
              </a:extLst>
            </p:cNvPr>
            <p:cNvSpPr/>
            <p:nvPr/>
          </p:nvSpPr>
          <p:spPr>
            <a:xfrm>
              <a:off x="3827203" y="4139531"/>
              <a:ext cx="1716969" cy="258247"/>
            </a:xfrm>
            <a:prstGeom prst="wedgeRectCallout">
              <a:avLst>
                <a:gd name="adj1" fmla="val -2893"/>
                <a:gd name="adj2" fmla="val 4988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11.9% (</a:t>
              </a:r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“Poor”</a:t>
              </a:r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in 2023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F64B06-0B90-479D-8F30-C81C0C728F03}"/>
              </a:ext>
            </a:extLst>
          </p:cNvPr>
          <p:cNvGrpSpPr/>
          <p:nvPr/>
        </p:nvGrpSpPr>
        <p:grpSpPr>
          <a:xfrm>
            <a:off x="2726896" y="2392257"/>
            <a:ext cx="1343753" cy="934268"/>
            <a:chOff x="3095028" y="3246870"/>
            <a:chExt cx="1343753" cy="93426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70A56AF-2930-4A3B-B863-8FECD1421B3C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3766905" y="3714004"/>
              <a:ext cx="0" cy="46713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ular Callout 9">
              <a:extLst>
                <a:ext uri="{FF2B5EF4-FFF2-40B4-BE49-F238E27FC236}">
                  <a16:creationId xmlns:a16="http://schemas.microsoft.com/office/drawing/2014/main" id="{7B4025C4-8BB5-4E29-B4EE-8345C25F9AE7}"/>
                </a:ext>
              </a:extLst>
            </p:cNvPr>
            <p:cNvSpPr/>
            <p:nvPr/>
          </p:nvSpPr>
          <p:spPr>
            <a:xfrm>
              <a:off x="3095028" y="3246870"/>
              <a:ext cx="1343753" cy="467134"/>
            </a:xfrm>
            <a:prstGeom prst="wedgeRectCallout">
              <a:avLst>
                <a:gd name="adj1" fmla="val -2893"/>
                <a:gd name="adj2" fmla="val 4988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FCI 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</a:t>
              </a:r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by 2034</a:t>
              </a:r>
            </a:p>
          </p:txBody>
        </p:sp>
      </p:grp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C2AD360E-DD7B-4281-9892-AC39701B7031}"/>
              </a:ext>
            </a:extLst>
          </p:cNvPr>
          <p:cNvSpPr txBox="1">
            <a:spLocks/>
          </p:cNvSpPr>
          <p:nvPr/>
        </p:nvSpPr>
        <p:spPr>
          <a:xfrm>
            <a:off x="8635999" y="387350"/>
            <a:ext cx="3413251" cy="66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lang="en-US" sz="36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u="sng"/>
              <a:t>Insights</a:t>
            </a:r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12153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the growt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C842F75E-69B4-0123-D096-9E793F7D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6" y="1331074"/>
            <a:ext cx="7666359" cy="36881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FCI Funded (30-Years)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 dirty="0"/>
              <a:t>With funding ($2.5M/</a:t>
            </a:r>
            <a:r>
              <a:rPr lang="en-US" sz="1600" dirty="0" err="1"/>
              <a:t>yr</a:t>
            </a:r>
            <a:r>
              <a:rPr lang="en-US" sz="1600" dirty="0"/>
              <a:t>), the blue line shows a shallower profile; delaying the migration to </a:t>
            </a:r>
            <a:r>
              <a:rPr lang="en-US" sz="1600" b="1" dirty="0">
                <a:solidFill>
                  <a:srgbClr val="FF0000"/>
                </a:solidFill>
              </a:rPr>
              <a:t>Critical </a:t>
            </a:r>
            <a:r>
              <a:rPr lang="en-US" sz="1600" dirty="0"/>
              <a:t>by 2-years </a:t>
            </a:r>
            <a:r>
              <a:rPr lang="en-US" sz="1600" b="1" dirty="0"/>
              <a:t>(2036)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>
              <a:buFont typeface="+mj-lt"/>
              <a:buAutoNum type="arabicPeriod"/>
            </a:pPr>
            <a:r>
              <a:rPr lang="en-US" sz="1600" dirty="0"/>
              <a:t>From a funding appropriation standpoint, more funding is required to sustain the portfolio at an acceptable level of risk</a:t>
            </a:r>
          </a:p>
          <a:p>
            <a:pPr>
              <a:buFont typeface="+mj-lt"/>
              <a:buAutoNum type="arabicPeriod"/>
            </a:pPr>
            <a:endParaRPr lang="en-US" sz="900" dirty="0"/>
          </a:p>
          <a:p>
            <a:pPr>
              <a:buFont typeface="+mj-lt"/>
              <a:buAutoNum type="arabicPeriod"/>
            </a:pPr>
            <a:r>
              <a:rPr lang="en-US" sz="1600" dirty="0"/>
              <a:t>Establishing an “</a:t>
            </a:r>
            <a:r>
              <a:rPr lang="en-US" sz="1600" b="1" dirty="0"/>
              <a:t>Asset Sustainability Target</a:t>
            </a:r>
            <a:r>
              <a:rPr lang="en-US" sz="1600" dirty="0"/>
              <a:t>” is a best practice for managing such risk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8" y="5211044"/>
            <a:ext cx="7411458" cy="70112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/>
              <a:t>Overlaying and projecting the average annual capital funding of $2.5M/</a:t>
            </a:r>
            <a:r>
              <a:rPr lang="en-US" sz="1400" i="1" dirty="0" err="1"/>
              <a:t>yr</a:t>
            </a:r>
            <a:r>
              <a:rPr lang="en-US" sz="1400" i="1" dirty="0"/>
              <a:t> delays the migration of “Portfolio” FCI to </a:t>
            </a:r>
            <a:r>
              <a:rPr lang="en-US" sz="1400" b="1" i="1" dirty="0">
                <a:solidFill>
                  <a:srgbClr val="FF6666"/>
                </a:solidFill>
              </a:rPr>
              <a:t>Critical </a:t>
            </a:r>
            <a:r>
              <a:rPr lang="en-US" sz="1400" i="1" dirty="0"/>
              <a:t>by several years. 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C2AD360E-DD7B-4281-9892-AC39701B7031}"/>
              </a:ext>
            </a:extLst>
          </p:cNvPr>
          <p:cNvSpPr txBox="1">
            <a:spLocks/>
          </p:cNvSpPr>
          <p:nvPr/>
        </p:nvSpPr>
        <p:spPr>
          <a:xfrm>
            <a:off x="8635999" y="387350"/>
            <a:ext cx="3413251" cy="66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lang="en-US" sz="36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u="sng"/>
              <a:t>Insights</a:t>
            </a:r>
            <a:endParaRPr lang="en-US" b="1" u="sng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BA15A6-2B36-AECE-4CCE-4E714E5C3262}"/>
              </a:ext>
            </a:extLst>
          </p:cNvPr>
          <p:cNvCxnSpPr>
            <a:cxnSpLocks/>
          </p:cNvCxnSpPr>
          <p:nvPr/>
        </p:nvCxnSpPr>
        <p:spPr>
          <a:xfrm>
            <a:off x="3383280" y="3313361"/>
            <a:ext cx="381179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4">
            <a:extLst>
              <a:ext uri="{FF2B5EF4-FFF2-40B4-BE49-F238E27FC236}">
                <a16:creationId xmlns:a16="http://schemas.microsoft.com/office/drawing/2014/main" id="{3CE286D0-6A4E-1793-5047-87E60BAC3B97}"/>
              </a:ext>
            </a:extLst>
          </p:cNvPr>
          <p:cNvGrpSpPr>
            <a:grpSpLocks/>
          </p:cNvGrpSpPr>
          <p:nvPr/>
        </p:nvGrpSpPr>
        <p:grpSpPr bwMode="auto">
          <a:xfrm>
            <a:off x="6841926" y="2481428"/>
            <a:ext cx="981754" cy="2140447"/>
            <a:chOff x="2094" y="1240"/>
            <a:chExt cx="745" cy="1958"/>
          </a:xfrm>
        </p:grpSpPr>
        <p:sp>
          <p:nvSpPr>
            <p:cNvPr id="40" name="Line 5">
              <a:extLst>
                <a:ext uri="{FF2B5EF4-FFF2-40B4-BE49-F238E27FC236}">
                  <a16:creationId xmlns:a16="http://schemas.microsoft.com/office/drawing/2014/main" id="{7F665AF9-632A-63B2-864B-9A9C2C9297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1" y="1240"/>
              <a:ext cx="4" cy="195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Text Box 6">
              <a:extLst>
                <a:ext uri="{FF2B5EF4-FFF2-40B4-BE49-F238E27FC236}">
                  <a16:creationId xmlns:a16="http://schemas.microsoft.com/office/drawing/2014/main" id="{046E0883-A92F-60D3-9E68-0AACE3057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" y="1781"/>
              <a:ext cx="745" cy="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 Funding Required</a:t>
              </a:r>
            </a:p>
          </p:txBody>
        </p:sp>
      </p:grpSp>
      <p:sp>
        <p:nvSpPr>
          <p:cNvPr id="2" name="Rectangular Callout 9">
            <a:extLst>
              <a:ext uri="{FF2B5EF4-FFF2-40B4-BE49-F238E27FC236}">
                <a16:creationId xmlns:a16="http://schemas.microsoft.com/office/drawing/2014/main" id="{90F604E1-1D9C-EEAB-4E0F-3B497B8FBB9E}"/>
              </a:ext>
            </a:extLst>
          </p:cNvPr>
          <p:cNvSpPr/>
          <p:nvPr/>
        </p:nvSpPr>
        <p:spPr>
          <a:xfrm>
            <a:off x="2679244" y="2916211"/>
            <a:ext cx="1778687" cy="298743"/>
          </a:xfrm>
          <a:prstGeom prst="wedgeRectCallout">
            <a:avLst>
              <a:gd name="adj1" fmla="val -2893"/>
              <a:gd name="adj2" fmla="val 4988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extension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8B20CF-FA0A-7D35-2731-AEE4A5B10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322" y="4822342"/>
            <a:ext cx="3620005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007E5-178C-40F6-A99C-29C6EF3C1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65A3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65A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E4765-594A-4120-9203-EE184E73840C}"/>
              </a:ext>
            </a:extLst>
          </p:cNvPr>
          <p:cNvSpPr txBox="1"/>
          <p:nvPr/>
        </p:nvSpPr>
        <p:spPr>
          <a:xfrm>
            <a:off x="468630" y="280999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Advisory &amp;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39898-20AE-4752-8103-877A28F6C33B}"/>
              </a:ext>
            </a:extLst>
          </p:cNvPr>
          <p:cNvSpPr txBox="1"/>
          <p:nvPr/>
        </p:nvSpPr>
        <p:spPr>
          <a:xfrm>
            <a:off x="468630" y="3179326"/>
            <a:ext cx="3563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AASG works with customers to provide strategic frameworks and thought leadership, enabling enhanced decision making and promoting sustainable action. Our trusted analysts &amp; subject matter experts are often retained long beyond our initial engagement to provide continued support and value-add services for our Clients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597B3-DFF8-44BE-A61F-0E6AB1A00D21}"/>
              </a:ext>
            </a:extLst>
          </p:cNvPr>
          <p:cNvSpPr txBox="1"/>
          <p:nvPr/>
        </p:nvSpPr>
        <p:spPr>
          <a:xfrm>
            <a:off x="468630" y="4634222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 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CEF35-0C71-4305-AC8E-83FAB21B45D0}"/>
              </a:ext>
            </a:extLst>
          </p:cNvPr>
          <p:cNvSpPr txBox="1"/>
          <p:nvPr/>
        </p:nvSpPr>
        <p:spPr>
          <a:xfrm>
            <a:off x="509778" y="5003554"/>
            <a:ext cx="3481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AssetPlanner® is a powerful multi-module software solution which organizes complex and disparate information into a single data warehouse for analysis and reporting</a:t>
            </a:r>
          </a:p>
        </p:txBody>
      </p:sp>
      <p:pic>
        <p:nvPicPr>
          <p:cNvPr id="11" name="Picture 10" descr="A picture containing window&#10;&#10;Description automatically generated">
            <a:extLst>
              <a:ext uri="{FF2B5EF4-FFF2-40B4-BE49-F238E27FC236}">
                <a16:creationId xmlns:a16="http://schemas.microsoft.com/office/drawing/2014/main" id="{6B34964F-22EB-45E2-82F8-B2DFD7A897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94" y="2773748"/>
            <a:ext cx="914400" cy="91366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6343E8F-0DA3-42C4-AA3A-42429BF5A5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94" y="3920033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7BC6F-7E39-4B60-A2E5-EAE74980A590}"/>
              </a:ext>
            </a:extLst>
          </p:cNvPr>
          <p:cNvGrpSpPr/>
          <p:nvPr/>
        </p:nvGrpSpPr>
        <p:grpSpPr>
          <a:xfrm>
            <a:off x="4743514" y="5279204"/>
            <a:ext cx="822960" cy="548640"/>
            <a:chOff x="3226761" y="3277133"/>
            <a:chExt cx="506063" cy="308039"/>
          </a:xfrm>
          <a:solidFill>
            <a:schemeClr val="accent4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DA09F2F-0DF2-4F93-8AE8-7C456F27D775}"/>
                </a:ext>
              </a:extLst>
            </p:cNvPr>
            <p:cNvSpPr/>
            <p:nvPr/>
          </p:nvSpPr>
          <p:spPr>
            <a:xfrm>
              <a:off x="3292769" y="3277133"/>
              <a:ext cx="374046" cy="253031"/>
            </a:xfrm>
            <a:custGeom>
              <a:avLst/>
              <a:gdLst>
                <a:gd name="connsiteX0" fmla="*/ 341043 w 374046"/>
                <a:gd name="connsiteY0" fmla="*/ 220028 h 253031"/>
                <a:gd name="connsiteX1" fmla="*/ 33004 w 374046"/>
                <a:gd name="connsiteY1" fmla="*/ 220028 h 253031"/>
                <a:gd name="connsiteX2" fmla="*/ 33004 w 374046"/>
                <a:gd name="connsiteY2" fmla="*/ 33004 h 253031"/>
                <a:gd name="connsiteX3" fmla="*/ 341043 w 374046"/>
                <a:gd name="connsiteY3" fmla="*/ 33004 h 253031"/>
                <a:gd name="connsiteX4" fmla="*/ 374047 w 374046"/>
                <a:gd name="connsiteY4" fmla="*/ 22003 h 253031"/>
                <a:gd name="connsiteX5" fmla="*/ 352044 w 374046"/>
                <a:gd name="connsiteY5" fmla="*/ 0 h 253031"/>
                <a:gd name="connsiteX6" fmla="*/ 22003 w 374046"/>
                <a:gd name="connsiteY6" fmla="*/ 0 h 253031"/>
                <a:gd name="connsiteX7" fmla="*/ 0 w 374046"/>
                <a:gd name="connsiteY7" fmla="*/ 22003 h 253031"/>
                <a:gd name="connsiteX8" fmla="*/ 0 w 374046"/>
                <a:gd name="connsiteY8" fmla="*/ 253032 h 253031"/>
                <a:gd name="connsiteX9" fmla="*/ 374047 w 374046"/>
                <a:gd name="connsiteY9" fmla="*/ 253032 h 253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4046" h="253031">
                  <a:moveTo>
                    <a:pt x="341043" y="220028"/>
                  </a:moveTo>
                  <a:lnTo>
                    <a:pt x="33004" y="220028"/>
                  </a:lnTo>
                  <a:lnTo>
                    <a:pt x="33004" y="33004"/>
                  </a:lnTo>
                  <a:lnTo>
                    <a:pt x="341043" y="33004"/>
                  </a:lnTo>
                  <a:close/>
                  <a:moveTo>
                    <a:pt x="374047" y="22003"/>
                  </a:moveTo>
                  <a:cubicBezTo>
                    <a:pt x="374047" y="9851"/>
                    <a:pt x="364196" y="0"/>
                    <a:pt x="352044" y="0"/>
                  </a:cubicBezTo>
                  <a:lnTo>
                    <a:pt x="22003" y="0"/>
                  </a:lnTo>
                  <a:cubicBezTo>
                    <a:pt x="9851" y="0"/>
                    <a:pt x="0" y="9851"/>
                    <a:pt x="0" y="22003"/>
                  </a:cubicBezTo>
                  <a:lnTo>
                    <a:pt x="0" y="253032"/>
                  </a:lnTo>
                  <a:lnTo>
                    <a:pt x="374047" y="253032"/>
                  </a:lnTo>
                  <a:close/>
                </a:path>
              </a:pathLst>
            </a:custGeom>
            <a:grpFill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436975B-DBF7-4F90-83A0-20FCCD2C7DA7}"/>
                </a:ext>
              </a:extLst>
            </p:cNvPr>
            <p:cNvSpPr/>
            <p:nvPr/>
          </p:nvSpPr>
          <p:spPr>
            <a:xfrm>
              <a:off x="3226761" y="3552168"/>
              <a:ext cx="506063" cy="33004"/>
            </a:xfrm>
            <a:custGeom>
              <a:avLst/>
              <a:gdLst>
                <a:gd name="connsiteX0" fmla="*/ 286036 w 506063"/>
                <a:gd name="connsiteY0" fmla="*/ 0 h 33004"/>
                <a:gd name="connsiteX1" fmla="*/ 286036 w 506063"/>
                <a:gd name="connsiteY1" fmla="*/ 5501 h 33004"/>
                <a:gd name="connsiteX2" fmla="*/ 281218 w 506063"/>
                <a:gd name="connsiteY2" fmla="*/ 11001 h 33004"/>
                <a:gd name="connsiteX3" fmla="*/ 280535 w 506063"/>
                <a:gd name="connsiteY3" fmla="*/ 11001 h 33004"/>
                <a:gd name="connsiteX4" fmla="*/ 225528 w 506063"/>
                <a:gd name="connsiteY4" fmla="*/ 11001 h 33004"/>
                <a:gd name="connsiteX5" fmla="*/ 220028 w 506063"/>
                <a:gd name="connsiteY5" fmla="*/ 6183 h 33004"/>
                <a:gd name="connsiteX6" fmla="*/ 220028 w 506063"/>
                <a:gd name="connsiteY6" fmla="*/ 5501 h 33004"/>
                <a:gd name="connsiteX7" fmla="*/ 220028 w 506063"/>
                <a:gd name="connsiteY7" fmla="*/ 0 h 33004"/>
                <a:gd name="connsiteX8" fmla="*/ 0 w 506063"/>
                <a:gd name="connsiteY8" fmla="*/ 0 h 33004"/>
                <a:gd name="connsiteX9" fmla="*/ 0 w 506063"/>
                <a:gd name="connsiteY9" fmla="*/ 11001 h 33004"/>
                <a:gd name="connsiteX10" fmla="*/ 22003 w 506063"/>
                <a:gd name="connsiteY10" fmla="*/ 33004 h 33004"/>
                <a:gd name="connsiteX11" fmla="*/ 484061 w 506063"/>
                <a:gd name="connsiteY11" fmla="*/ 33004 h 33004"/>
                <a:gd name="connsiteX12" fmla="*/ 506063 w 506063"/>
                <a:gd name="connsiteY12" fmla="*/ 11001 h 33004"/>
                <a:gd name="connsiteX13" fmla="*/ 506063 w 506063"/>
                <a:gd name="connsiteY13" fmla="*/ 0 h 3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6063" h="33004">
                  <a:moveTo>
                    <a:pt x="286036" y="0"/>
                  </a:moveTo>
                  <a:lnTo>
                    <a:pt x="286036" y="5501"/>
                  </a:lnTo>
                  <a:cubicBezTo>
                    <a:pt x="286224" y="8350"/>
                    <a:pt x="284067" y="10813"/>
                    <a:pt x="281218" y="11001"/>
                  </a:cubicBezTo>
                  <a:cubicBezTo>
                    <a:pt x="280991" y="11016"/>
                    <a:pt x="280762" y="11016"/>
                    <a:pt x="280535" y="11001"/>
                  </a:cubicBezTo>
                  <a:lnTo>
                    <a:pt x="225528" y="11001"/>
                  </a:lnTo>
                  <a:cubicBezTo>
                    <a:pt x="222679" y="11190"/>
                    <a:pt x="220216" y="9033"/>
                    <a:pt x="220028" y="6183"/>
                  </a:cubicBezTo>
                  <a:cubicBezTo>
                    <a:pt x="220013" y="5956"/>
                    <a:pt x="220013" y="5728"/>
                    <a:pt x="220028" y="5501"/>
                  </a:cubicBezTo>
                  <a:lnTo>
                    <a:pt x="220028" y="0"/>
                  </a:lnTo>
                  <a:lnTo>
                    <a:pt x="0" y="0"/>
                  </a:lnTo>
                  <a:lnTo>
                    <a:pt x="0" y="11001"/>
                  </a:lnTo>
                  <a:cubicBezTo>
                    <a:pt x="0" y="23153"/>
                    <a:pt x="9851" y="33004"/>
                    <a:pt x="22003" y="33004"/>
                  </a:cubicBezTo>
                  <a:lnTo>
                    <a:pt x="484061" y="33004"/>
                  </a:lnTo>
                  <a:cubicBezTo>
                    <a:pt x="496212" y="33004"/>
                    <a:pt x="506063" y="23153"/>
                    <a:pt x="506063" y="11001"/>
                  </a:cubicBezTo>
                  <a:lnTo>
                    <a:pt x="506063" y="0"/>
                  </a:lnTo>
                  <a:close/>
                </a:path>
              </a:pathLst>
            </a:custGeom>
            <a:grpFill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157942-87BF-4546-9850-4F7D153AA235}"/>
                </a:ext>
              </a:extLst>
            </p:cNvPr>
            <p:cNvSpPr/>
            <p:nvPr/>
          </p:nvSpPr>
          <p:spPr>
            <a:xfrm>
              <a:off x="3402783" y="3326639"/>
              <a:ext cx="154019" cy="154019"/>
            </a:xfrm>
            <a:custGeom>
              <a:avLst/>
              <a:gdLst>
                <a:gd name="connsiteX0" fmla="*/ 77010 w 154019"/>
                <a:gd name="connsiteY0" fmla="*/ 0 h 154019"/>
                <a:gd name="connsiteX1" fmla="*/ 0 w 154019"/>
                <a:gd name="connsiteY1" fmla="*/ 77010 h 154019"/>
                <a:gd name="connsiteX2" fmla="*/ 77010 w 154019"/>
                <a:gd name="connsiteY2" fmla="*/ 154019 h 154019"/>
                <a:gd name="connsiteX3" fmla="*/ 154019 w 154019"/>
                <a:gd name="connsiteY3" fmla="*/ 77010 h 154019"/>
                <a:gd name="connsiteX4" fmla="*/ 77010 w 154019"/>
                <a:gd name="connsiteY4" fmla="*/ 0 h 154019"/>
                <a:gd name="connsiteX5" fmla="*/ 82510 w 154019"/>
                <a:gd name="connsiteY5" fmla="*/ 82510 h 154019"/>
                <a:gd name="connsiteX6" fmla="*/ 107758 w 154019"/>
                <a:gd name="connsiteY6" fmla="*/ 82510 h 154019"/>
                <a:gd name="connsiteX7" fmla="*/ 82510 w 154019"/>
                <a:gd name="connsiteY7" fmla="*/ 132622 h 154019"/>
                <a:gd name="connsiteX8" fmla="*/ 82510 w 154019"/>
                <a:gd name="connsiteY8" fmla="*/ 71509 h 154019"/>
                <a:gd name="connsiteX9" fmla="*/ 82510 w 154019"/>
                <a:gd name="connsiteY9" fmla="*/ 21343 h 154019"/>
                <a:gd name="connsiteX10" fmla="*/ 107758 w 154019"/>
                <a:gd name="connsiteY10" fmla="*/ 71509 h 154019"/>
                <a:gd name="connsiteX11" fmla="*/ 71509 w 154019"/>
                <a:gd name="connsiteY11" fmla="*/ 71509 h 154019"/>
                <a:gd name="connsiteX12" fmla="*/ 47086 w 154019"/>
                <a:gd name="connsiteY12" fmla="*/ 71509 h 154019"/>
                <a:gd name="connsiteX13" fmla="*/ 71509 w 154019"/>
                <a:gd name="connsiteY13" fmla="*/ 22003 h 154019"/>
                <a:gd name="connsiteX14" fmla="*/ 71509 w 154019"/>
                <a:gd name="connsiteY14" fmla="*/ 82510 h 154019"/>
                <a:gd name="connsiteX15" fmla="*/ 71509 w 154019"/>
                <a:gd name="connsiteY15" fmla="*/ 132017 h 154019"/>
                <a:gd name="connsiteX16" fmla="*/ 47086 w 154019"/>
                <a:gd name="connsiteY16" fmla="*/ 82510 h 154019"/>
                <a:gd name="connsiteX17" fmla="*/ 36030 w 154019"/>
                <a:gd name="connsiteY17" fmla="*/ 71509 h 154019"/>
                <a:gd name="connsiteX18" fmla="*/ 12487 w 154019"/>
                <a:gd name="connsiteY18" fmla="*/ 71509 h 154019"/>
                <a:gd name="connsiteX19" fmla="*/ 64578 w 154019"/>
                <a:gd name="connsiteY19" fmla="*/ 13477 h 154019"/>
                <a:gd name="connsiteX20" fmla="*/ 36030 w 154019"/>
                <a:gd name="connsiteY20" fmla="*/ 71509 h 154019"/>
                <a:gd name="connsiteX21" fmla="*/ 36030 w 154019"/>
                <a:gd name="connsiteY21" fmla="*/ 82510 h 154019"/>
                <a:gd name="connsiteX22" fmla="*/ 64688 w 154019"/>
                <a:gd name="connsiteY22" fmla="*/ 140598 h 154019"/>
                <a:gd name="connsiteX23" fmla="*/ 12487 w 154019"/>
                <a:gd name="connsiteY23" fmla="*/ 82510 h 154019"/>
                <a:gd name="connsiteX24" fmla="*/ 118815 w 154019"/>
                <a:gd name="connsiteY24" fmla="*/ 82510 h 154019"/>
                <a:gd name="connsiteX25" fmla="*/ 141533 w 154019"/>
                <a:gd name="connsiteY25" fmla="*/ 82510 h 154019"/>
                <a:gd name="connsiteX26" fmla="*/ 90321 w 154019"/>
                <a:gd name="connsiteY26" fmla="*/ 140378 h 154019"/>
                <a:gd name="connsiteX27" fmla="*/ 118815 w 154019"/>
                <a:gd name="connsiteY27" fmla="*/ 82510 h 154019"/>
                <a:gd name="connsiteX28" fmla="*/ 118815 w 154019"/>
                <a:gd name="connsiteY28" fmla="*/ 71509 h 154019"/>
                <a:gd name="connsiteX29" fmla="*/ 90486 w 154019"/>
                <a:gd name="connsiteY29" fmla="*/ 13697 h 154019"/>
                <a:gd name="connsiteX30" fmla="*/ 141533 w 154019"/>
                <a:gd name="connsiteY30" fmla="*/ 71509 h 15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4019" h="154019">
                  <a:moveTo>
                    <a:pt x="77010" y="0"/>
                  </a:moveTo>
                  <a:cubicBezTo>
                    <a:pt x="34478" y="0"/>
                    <a:pt x="0" y="34478"/>
                    <a:pt x="0" y="77010"/>
                  </a:cubicBezTo>
                  <a:cubicBezTo>
                    <a:pt x="0" y="119541"/>
                    <a:pt x="34478" y="154019"/>
                    <a:pt x="77010" y="154019"/>
                  </a:cubicBezTo>
                  <a:cubicBezTo>
                    <a:pt x="119541" y="154019"/>
                    <a:pt x="154019" y="119541"/>
                    <a:pt x="154019" y="77010"/>
                  </a:cubicBezTo>
                  <a:cubicBezTo>
                    <a:pt x="154019" y="34478"/>
                    <a:pt x="119541" y="0"/>
                    <a:pt x="77010" y="0"/>
                  </a:cubicBezTo>
                  <a:close/>
                  <a:moveTo>
                    <a:pt x="82510" y="82510"/>
                  </a:moveTo>
                  <a:lnTo>
                    <a:pt x="107758" y="82510"/>
                  </a:lnTo>
                  <a:cubicBezTo>
                    <a:pt x="104883" y="101473"/>
                    <a:pt x="96039" y="119027"/>
                    <a:pt x="82510" y="132622"/>
                  </a:cubicBezTo>
                  <a:close/>
                  <a:moveTo>
                    <a:pt x="82510" y="71509"/>
                  </a:moveTo>
                  <a:lnTo>
                    <a:pt x="82510" y="21343"/>
                  </a:lnTo>
                  <a:cubicBezTo>
                    <a:pt x="96053" y="34950"/>
                    <a:pt x="104898" y="52525"/>
                    <a:pt x="107758" y="71509"/>
                  </a:cubicBezTo>
                  <a:close/>
                  <a:moveTo>
                    <a:pt x="71509" y="71509"/>
                  </a:moveTo>
                  <a:lnTo>
                    <a:pt x="47086" y="71509"/>
                  </a:lnTo>
                  <a:cubicBezTo>
                    <a:pt x="49821" y="52850"/>
                    <a:pt x="58367" y="35528"/>
                    <a:pt x="71509" y="22003"/>
                  </a:cubicBezTo>
                  <a:close/>
                  <a:moveTo>
                    <a:pt x="71509" y="82510"/>
                  </a:moveTo>
                  <a:lnTo>
                    <a:pt x="71509" y="132017"/>
                  </a:lnTo>
                  <a:cubicBezTo>
                    <a:pt x="58392" y="118474"/>
                    <a:pt x="49850" y="101160"/>
                    <a:pt x="47086" y="82510"/>
                  </a:cubicBezTo>
                  <a:close/>
                  <a:moveTo>
                    <a:pt x="36030" y="71509"/>
                  </a:moveTo>
                  <a:lnTo>
                    <a:pt x="12487" y="71509"/>
                  </a:lnTo>
                  <a:cubicBezTo>
                    <a:pt x="14928" y="42696"/>
                    <a:pt x="36196" y="19004"/>
                    <a:pt x="64578" y="13477"/>
                  </a:cubicBezTo>
                  <a:cubicBezTo>
                    <a:pt x="48897" y="29124"/>
                    <a:pt x="38855" y="49536"/>
                    <a:pt x="36030" y="71509"/>
                  </a:cubicBezTo>
                  <a:close/>
                  <a:moveTo>
                    <a:pt x="36030" y="82510"/>
                  </a:moveTo>
                  <a:cubicBezTo>
                    <a:pt x="38857" y="104521"/>
                    <a:pt x="48942" y="124961"/>
                    <a:pt x="64688" y="140598"/>
                  </a:cubicBezTo>
                  <a:cubicBezTo>
                    <a:pt x="36263" y="135074"/>
                    <a:pt x="14954" y="111361"/>
                    <a:pt x="12487" y="82510"/>
                  </a:cubicBezTo>
                  <a:close/>
                  <a:moveTo>
                    <a:pt x="118815" y="82510"/>
                  </a:moveTo>
                  <a:lnTo>
                    <a:pt x="141533" y="82510"/>
                  </a:lnTo>
                  <a:cubicBezTo>
                    <a:pt x="139124" y="110996"/>
                    <a:pt x="118303" y="134523"/>
                    <a:pt x="90321" y="140378"/>
                  </a:cubicBezTo>
                  <a:cubicBezTo>
                    <a:pt x="105994" y="124797"/>
                    <a:pt x="116022" y="104433"/>
                    <a:pt x="118815" y="82510"/>
                  </a:cubicBezTo>
                  <a:close/>
                  <a:moveTo>
                    <a:pt x="118815" y="71509"/>
                  </a:moveTo>
                  <a:cubicBezTo>
                    <a:pt x="115999" y="49644"/>
                    <a:pt x="106040" y="29320"/>
                    <a:pt x="90486" y="13697"/>
                  </a:cubicBezTo>
                  <a:cubicBezTo>
                    <a:pt x="118385" y="19609"/>
                    <a:pt x="139121" y="43093"/>
                    <a:pt x="141533" y="71509"/>
                  </a:cubicBezTo>
                  <a:close/>
                </a:path>
              </a:pathLst>
            </a:custGeom>
            <a:grpFill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7" name="Picture 16" descr="A picture containing drawing, black, green, white&#10;&#10;Description automatically generated">
            <a:extLst>
              <a:ext uri="{FF2B5EF4-FFF2-40B4-BE49-F238E27FC236}">
                <a16:creationId xmlns:a16="http://schemas.microsoft.com/office/drawing/2014/main" id="{87CBB70B-786D-4CF0-8BFE-0D1ADA879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445" y="2779577"/>
            <a:ext cx="914400" cy="915130"/>
          </a:xfrm>
          <a:prstGeom prst="rect">
            <a:avLst/>
          </a:prstGeom>
        </p:spPr>
      </p:pic>
      <p:pic>
        <p:nvPicPr>
          <p:cNvPr id="18" name="Graphic 17" descr="Tools with solid fill">
            <a:extLst>
              <a:ext uri="{FF2B5EF4-FFF2-40B4-BE49-F238E27FC236}">
                <a16:creationId xmlns:a16="http://schemas.microsoft.com/office/drawing/2014/main" id="{9DD80A06-8307-456F-8B97-91A9D5B98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9885" y="4033035"/>
            <a:ext cx="731520" cy="731520"/>
          </a:xfrm>
          <a:prstGeom prst="rect">
            <a:avLst/>
          </a:prstGeom>
        </p:spPr>
      </p:pic>
      <p:pic>
        <p:nvPicPr>
          <p:cNvPr id="19" name="Picture 18" descr="A picture containing clock&#10;&#10;Description automatically generated">
            <a:extLst>
              <a:ext uri="{FF2B5EF4-FFF2-40B4-BE49-F238E27FC236}">
                <a16:creationId xmlns:a16="http://schemas.microsoft.com/office/drawing/2014/main" id="{5F858343-FF5B-47B4-A4D7-7D82BE8C4D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445" y="5102884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C91521-502A-4434-8761-7A9B026E8E78}"/>
              </a:ext>
            </a:extLst>
          </p:cNvPr>
          <p:cNvSpPr txBox="1"/>
          <p:nvPr/>
        </p:nvSpPr>
        <p:spPr>
          <a:xfrm>
            <a:off x="5612194" y="3002077"/>
            <a:ext cx="21230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5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55+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professionals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549C88-7921-496A-AAA1-A6D94DC3014E}"/>
              </a:ext>
            </a:extLst>
          </p:cNvPr>
          <p:cNvSpPr txBox="1"/>
          <p:nvPr/>
        </p:nvSpPr>
        <p:spPr>
          <a:xfrm>
            <a:off x="5623661" y="4001381"/>
            <a:ext cx="22060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5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States and Provinces currently served by AssetPlanner®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F15044-C4B6-4B36-BE93-19BE1270072E}"/>
              </a:ext>
            </a:extLst>
          </p:cNvPr>
          <p:cNvSpPr txBox="1"/>
          <p:nvPr/>
        </p:nvSpPr>
        <p:spPr>
          <a:xfrm>
            <a:off x="5612194" y="5275617"/>
            <a:ext cx="17359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5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61,800+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Active software users</a:t>
            </a:r>
          </a:p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63C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3DD870-C777-4065-AA58-19450682AB98}"/>
              </a:ext>
            </a:extLst>
          </p:cNvPr>
          <p:cNvSpPr txBox="1"/>
          <p:nvPr/>
        </p:nvSpPr>
        <p:spPr>
          <a:xfrm>
            <a:off x="9084759" y="2922793"/>
            <a:ext cx="24309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5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3.2 Billion+ SF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building gross floor area managed within AssetPlanner®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4B7A3D-9730-4A6C-AEEA-A084FAB26265}"/>
              </a:ext>
            </a:extLst>
          </p:cNvPr>
          <p:cNvSpPr txBox="1"/>
          <p:nvPr/>
        </p:nvSpPr>
        <p:spPr>
          <a:xfrm>
            <a:off x="9163188" y="4001381"/>
            <a:ext cx="2274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5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 Million+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 activities actioned and tracked per year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E9FCB8-64F3-4C61-B7F0-31962A6D7C84}"/>
              </a:ext>
            </a:extLst>
          </p:cNvPr>
          <p:cNvSpPr txBox="1"/>
          <p:nvPr/>
        </p:nvSpPr>
        <p:spPr>
          <a:xfrm>
            <a:off x="9116867" y="5190752"/>
            <a:ext cx="27416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5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42,000 GWh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energy consumption measured through AssetPlanner®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B63688-2AE9-47EE-A884-727BCE47349D}"/>
              </a:ext>
            </a:extLst>
          </p:cNvPr>
          <p:cNvSpPr txBox="1"/>
          <p:nvPr/>
        </p:nvSpPr>
        <p:spPr>
          <a:xfrm>
            <a:off x="613270" y="886721"/>
            <a:ext cx="9840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AASG is a leading Asset Management advisory and software division within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Ameresco, Inc., providing total cost of ownership solutions to our broad customer base.</a:t>
            </a:r>
          </a:p>
        </p:txBody>
      </p:sp>
    </p:spTree>
    <p:extLst>
      <p:ext uri="{BB962C8B-B14F-4D97-AF65-F5344CB8AC3E}">
        <p14:creationId xmlns:p14="http://schemas.microsoft.com/office/powerpoint/2010/main" val="270214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47453112-7ABF-A179-FB2B-89E420CF5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6" y="1331074"/>
            <a:ext cx="7666359" cy="36881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34950"/>
            <a:ext cx="7874001" cy="666501"/>
          </a:xfrm>
        </p:spPr>
        <p:txBody>
          <a:bodyPr/>
          <a:lstStyle/>
          <a:p>
            <a:r>
              <a:rPr lang="en-US" dirty="0"/>
              <a:t>FCI with Asset Sustainability Target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n-US" dirty="0"/>
              <a:t>The buildings will require </a:t>
            </a:r>
            <a:r>
              <a:rPr lang="en-US" b="1" dirty="0"/>
              <a:t>$23.4M per year of capital funding </a:t>
            </a:r>
            <a:r>
              <a:rPr lang="en-US" dirty="0"/>
              <a:t>to achieve an FCI of 10% by 2052; amounting to </a:t>
            </a:r>
            <a:r>
              <a:rPr lang="en-US" b="1" dirty="0"/>
              <a:t>$702M </a:t>
            </a:r>
            <a:r>
              <a:rPr lang="en-US" dirty="0"/>
              <a:t>over the period</a:t>
            </a:r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dirty="0"/>
              <a:t>Over 10-years (2033), the portfolio requires </a:t>
            </a:r>
            <a:r>
              <a:rPr lang="en-US" b="1" dirty="0"/>
              <a:t>$29.2M per year </a:t>
            </a:r>
            <a:r>
              <a:rPr lang="en-US" dirty="0"/>
              <a:t>or </a:t>
            </a:r>
            <a:r>
              <a:rPr lang="en-US" b="1" dirty="0"/>
              <a:t>$292M </a:t>
            </a:r>
            <a:r>
              <a:rPr lang="en-US" dirty="0"/>
              <a:t>to maintain asset sustainability</a:t>
            </a:r>
            <a:endParaRPr lang="en-US" b="1" dirty="0"/>
          </a:p>
          <a:p>
            <a:pPr lvl="0">
              <a:buFont typeface="+mj-lt"/>
              <a:buAutoNum type="arabicPeriod"/>
            </a:pP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dirty="0"/>
              <a:t>Understanding funding appropriation needs at the portfolio level helps decision makers prioritize assets and prepare data-defensible capital improvement plans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6" y="5070767"/>
            <a:ext cx="7411458" cy="611281"/>
          </a:xfrm>
        </p:spPr>
        <p:txBody>
          <a:bodyPr/>
          <a:lstStyle/>
          <a:p>
            <a:r>
              <a:rPr lang="en-US" i="1" dirty="0"/>
              <a:t>The chart represents the amount of funding required to achieve an Asset Sustainability Target (10% FCI); showing both current levels of funding and the funding needed</a:t>
            </a:r>
            <a:endParaRPr lang="en-US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3F6C24DC-D7C8-4B09-B5DB-81BF99131FD8}"/>
              </a:ext>
            </a:extLst>
          </p:cNvPr>
          <p:cNvSpPr txBox="1">
            <a:spLocks/>
          </p:cNvSpPr>
          <p:nvPr/>
        </p:nvSpPr>
        <p:spPr>
          <a:xfrm>
            <a:off x="8635999" y="387350"/>
            <a:ext cx="3413251" cy="66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lang="en-US" sz="36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u="sng"/>
              <a:t>Insights</a:t>
            </a:r>
            <a:endParaRPr lang="en-US" b="1" u="sng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0998C76E-D739-183A-6C23-E243F25C7B58}"/>
              </a:ext>
            </a:extLst>
          </p:cNvPr>
          <p:cNvGrpSpPr>
            <a:grpSpLocks/>
          </p:cNvGrpSpPr>
          <p:nvPr/>
        </p:nvGrpSpPr>
        <p:grpSpPr bwMode="auto">
          <a:xfrm>
            <a:off x="6308421" y="2503754"/>
            <a:ext cx="1499559" cy="1619359"/>
            <a:chOff x="1568" y="1482"/>
            <a:chExt cx="1460" cy="1607"/>
          </a:xfrm>
        </p:grpSpPr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ED3084E1-C66F-FB44-CFD4-659D2F042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8" y="1482"/>
              <a:ext cx="0" cy="16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A3E18173-0359-6CAE-4D0D-2E73FC3F5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8" y="2005"/>
              <a:ext cx="1389" cy="641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eaLnBrk="0" hangingPunct="0"/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Requires $23.4M per year over the next 30-years</a:t>
              </a:r>
            </a:p>
          </p:txBody>
        </p:sp>
      </p:grpSp>
      <p:sp>
        <p:nvSpPr>
          <p:cNvPr id="28" name="Rectangular Callout 9">
            <a:extLst>
              <a:ext uri="{FF2B5EF4-FFF2-40B4-BE49-F238E27FC236}">
                <a16:creationId xmlns:a16="http://schemas.microsoft.com/office/drawing/2014/main" id="{440DE272-EE6F-4534-92FA-58C255A04D45}"/>
              </a:ext>
            </a:extLst>
          </p:cNvPr>
          <p:cNvSpPr/>
          <p:nvPr/>
        </p:nvSpPr>
        <p:spPr>
          <a:xfrm>
            <a:off x="3582007" y="4053251"/>
            <a:ext cx="2317246" cy="323936"/>
          </a:xfrm>
          <a:prstGeom prst="wedgeRectCallout">
            <a:avLst>
              <a:gd name="adj1" fmla="val -2893"/>
              <a:gd name="adj2" fmla="val 49882"/>
            </a:avLst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Sustainability Target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9571F-E0BE-793C-A390-40005B189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79" y="4791237"/>
            <a:ext cx="5526692" cy="2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100178-42B0-49BD-99E6-F1DAF3AF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785"/>
          </a:xfrm>
        </p:spPr>
        <p:txBody>
          <a:bodyPr/>
          <a:lstStyle/>
          <a:p>
            <a:r>
              <a:rPr lang="en-US" dirty="0"/>
              <a:t>FCI Grid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423678" y="6309942"/>
            <a:ext cx="462023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21</a:t>
            </a:fld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C1806-4FF2-4180-C3D9-A06C4D852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80" y="1288471"/>
            <a:ext cx="7009423" cy="51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B04D6-9D58-4FF1-A600-053343E003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6924" y="1860906"/>
            <a:ext cx="3626175" cy="920046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Any Questions?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3CD5E4-12AD-4B40-9BC1-1DB979CD0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09050" y="1324238"/>
            <a:ext cx="3020987" cy="3247762"/>
          </a:xfrm>
        </p:spPr>
        <p:txBody>
          <a:bodyPr/>
          <a:lstStyle/>
          <a:p>
            <a:r>
              <a:rPr lang="en-US" b="1" dirty="0"/>
              <a:t>Marc Retish</a:t>
            </a:r>
          </a:p>
          <a:p>
            <a:r>
              <a:rPr lang="en-US" dirty="0"/>
              <a:t>Senior Business Developer</a:t>
            </a:r>
          </a:p>
          <a:p>
            <a:endParaRPr lang="en-US" b="1" dirty="0"/>
          </a:p>
          <a:p>
            <a:r>
              <a:rPr lang="en-US" b="1" dirty="0"/>
              <a:t>Mitch Boatman</a:t>
            </a:r>
          </a:p>
          <a:p>
            <a:r>
              <a:rPr lang="en-US" dirty="0"/>
              <a:t>Project Manager &amp; </a:t>
            </a:r>
          </a:p>
          <a:p>
            <a:r>
              <a:rPr lang="en-US" dirty="0"/>
              <a:t>FCA Program Lead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F06B0-D75C-4B5D-BDDB-CB3CDFCD0B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0038" y="6276975"/>
            <a:ext cx="461962" cy="29527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61B0B1-9090-22E7-9EF1-E9765FB27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9A801D-ED09-75F8-6FFB-83E5AF73C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K-12 Client Examples</a:t>
            </a:r>
          </a:p>
        </p:txBody>
      </p:sp>
      <p:pic>
        <p:nvPicPr>
          <p:cNvPr id="6" name="Picture 4" descr="Moorhead Area Public Schools (@MoorheadSchools) / X">
            <a:extLst>
              <a:ext uri="{FF2B5EF4-FFF2-40B4-BE49-F238E27FC236}">
                <a16:creationId xmlns:a16="http://schemas.microsoft.com/office/drawing/2014/main" id="{89A7DCB2-3FB6-1A91-1277-127C8F61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45" y="1739919"/>
            <a:ext cx="1808850" cy="18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keville Area Schools / Homepage">
            <a:extLst>
              <a:ext uri="{FF2B5EF4-FFF2-40B4-BE49-F238E27FC236}">
                <a16:creationId xmlns:a16="http://schemas.microsoft.com/office/drawing/2014/main" id="{551CC09A-68A8-5813-8530-ACFEEF08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73" y="2004129"/>
            <a:ext cx="1808850" cy="113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ome - Farmington Area Public Schools">
            <a:extLst>
              <a:ext uri="{FF2B5EF4-FFF2-40B4-BE49-F238E27FC236}">
                <a16:creationId xmlns:a16="http://schemas.microsoft.com/office/drawing/2014/main" id="{93E30EFC-9835-AE82-67AB-FB68BBC1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853" y="1845861"/>
            <a:ext cx="3065078" cy="89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ome - Boise School District">
            <a:extLst>
              <a:ext uri="{FF2B5EF4-FFF2-40B4-BE49-F238E27FC236}">
                <a16:creationId xmlns:a16="http://schemas.microsoft.com/office/drawing/2014/main" id="{5D81E8AD-6C51-7A0D-AB69-B22EA572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34" y="1709790"/>
            <a:ext cx="1361042" cy="17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chool Listings - School Listings - Poway Unified School District">
            <a:extLst>
              <a:ext uri="{FF2B5EF4-FFF2-40B4-BE49-F238E27FC236}">
                <a16:creationId xmlns:a16="http://schemas.microsoft.com/office/drawing/2014/main" id="{4B2A48A2-55F5-1B51-2B48-83163E1E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439" y="4208877"/>
            <a:ext cx="2450299" cy="17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CA73C0-792E-BB76-862D-3BDD962EA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449" y="4103924"/>
            <a:ext cx="2203997" cy="1279740"/>
          </a:xfrm>
          <a:prstGeom prst="rect">
            <a:avLst/>
          </a:prstGeom>
        </p:spPr>
      </p:pic>
      <p:pic>
        <p:nvPicPr>
          <p:cNvPr id="12" name="Picture 14" descr="Hilliard Schools (@HilliardSchools) / X">
            <a:extLst>
              <a:ext uri="{FF2B5EF4-FFF2-40B4-BE49-F238E27FC236}">
                <a16:creationId xmlns:a16="http://schemas.microsoft.com/office/drawing/2014/main" id="{2A169B68-5B57-716B-F120-CB393F17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33" y="3927529"/>
            <a:ext cx="1632530" cy="163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rand Island Public Schools / Homepage">
            <a:extLst>
              <a:ext uri="{FF2B5EF4-FFF2-40B4-BE49-F238E27FC236}">
                <a16:creationId xmlns:a16="http://schemas.microsoft.com/office/drawing/2014/main" id="{BD346988-C88F-9780-760C-EDDBE6B8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20" y="4103924"/>
            <a:ext cx="1977449" cy="111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BB9D75-BEA7-2A61-89ED-9952DB752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2227" y="2845817"/>
            <a:ext cx="1267969" cy="12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33003-D10C-4EBA-9FCC-2B4119D82A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287D4A-A721-47BF-B77C-B1A09BCB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 / Deliverables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E55B2-F68E-43E6-9085-4F96D3250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025" y="1682750"/>
            <a:ext cx="10450479" cy="4067175"/>
          </a:xfrm>
        </p:spPr>
        <p:txBody>
          <a:bodyPr>
            <a:normAutofit/>
          </a:bodyPr>
          <a:lstStyle/>
          <a:p>
            <a:pPr marL="465137" indent="-457200">
              <a:buFont typeface="+mj-lt"/>
              <a:buAutoNum type="arabicPeriod"/>
            </a:pPr>
            <a:r>
              <a:rPr lang="en-US" dirty="0"/>
              <a:t>Developed life cycle cost profiles for each Fargo Public Schools facility</a:t>
            </a:r>
          </a:p>
          <a:p>
            <a:pPr marL="465137" indent="-457200">
              <a:buFont typeface="+mj-lt"/>
              <a:buAutoNum type="arabicPeriod"/>
            </a:pPr>
            <a:endParaRPr lang="en-US" dirty="0"/>
          </a:p>
          <a:p>
            <a:pPr marL="465137" indent="-457200">
              <a:buFont typeface="+mj-lt"/>
              <a:buAutoNum type="arabicPeriod"/>
            </a:pPr>
            <a:r>
              <a:rPr lang="en-US" dirty="0"/>
              <a:t>Quantified the portfolio’s short- and long-term renewal needs</a:t>
            </a:r>
          </a:p>
          <a:p>
            <a:pPr marL="465137" indent="-457200">
              <a:buFont typeface="+mj-lt"/>
              <a:buAutoNum type="arabicPeriod"/>
            </a:pPr>
            <a:endParaRPr lang="en-US" dirty="0"/>
          </a:p>
          <a:p>
            <a:pPr marL="465137" indent="-457200">
              <a:buFont typeface="+mj-lt"/>
              <a:buAutoNum type="arabicPeriod"/>
            </a:pPr>
            <a:r>
              <a:rPr lang="en-US" dirty="0"/>
              <a:t>Ranked renewal needs based on both current and potential risks</a:t>
            </a:r>
          </a:p>
          <a:p>
            <a:pPr marL="465137" indent="-457200">
              <a:buFont typeface="+mj-lt"/>
              <a:buAutoNum type="arabicPeriod"/>
            </a:pPr>
            <a:endParaRPr lang="en-US" dirty="0"/>
          </a:p>
          <a:p>
            <a:pPr marL="465137" indent="-457200">
              <a:buFont typeface="+mj-lt"/>
              <a:buAutoNum type="arabicPeriod"/>
            </a:pPr>
            <a:r>
              <a:rPr lang="en-US" dirty="0"/>
              <a:t>Produced reports to evaluate key metrics (FCI, Backlog, Unfunded Liability, Funding Targets, etc.)</a:t>
            </a:r>
          </a:p>
        </p:txBody>
      </p:sp>
    </p:spTree>
    <p:extLst>
      <p:ext uri="{BB962C8B-B14F-4D97-AF65-F5344CB8AC3E}">
        <p14:creationId xmlns:p14="http://schemas.microsoft.com/office/powerpoint/2010/main" val="14308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uilding, court, stone, colonnade&#10;&#10;Description automatically generated">
            <a:extLst>
              <a:ext uri="{FF2B5EF4-FFF2-40B4-BE49-F238E27FC236}">
                <a16:creationId xmlns:a16="http://schemas.microsoft.com/office/drawing/2014/main" id="{1E845927-549F-47BB-B4D9-986832ADE0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48C3-9F66-418C-9EAA-EF4B78A62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/>
              <a:t>Data Development</a:t>
            </a:r>
          </a:p>
        </p:txBody>
      </p:sp>
    </p:spTree>
    <p:extLst>
      <p:ext uri="{BB962C8B-B14F-4D97-AF65-F5344CB8AC3E}">
        <p14:creationId xmlns:p14="http://schemas.microsoft.com/office/powerpoint/2010/main" val="13230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DC5CFA-726A-4BC5-B1DE-11CCD76F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Concepts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63C6840-4D49-4423-BCFB-4BEACAFFD172}"/>
              </a:ext>
            </a:extLst>
          </p:cNvPr>
          <p:cNvSpPr/>
          <p:nvPr/>
        </p:nvSpPr>
        <p:spPr>
          <a:xfrm>
            <a:off x="1587025" y="4432596"/>
            <a:ext cx="8027246" cy="355449"/>
          </a:xfrm>
          <a:prstGeom prst="rightArrow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2E8E86-5F32-4557-8AEC-368AE36B847C}"/>
              </a:ext>
            </a:extLst>
          </p:cNvPr>
          <p:cNvSpPr/>
          <p:nvPr/>
        </p:nvSpPr>
        <p:spPr>
          <a:xfrm>
            <a:off x="1312398" y="1205496"/>
            <a:ext cx="2877186" cy="4663440"/>
          </a:xfrm>
          <a:custGeom>
            <a:avLst/>
            <a:gdLst>
              <a:gd name="connsiteX0" fmla="*/ 0 w 2877186"/>
              <a:gd name="connsiteY0" fmla="*/ 287719 h 3792186"/>
              <a:gd name="connsiteX1" fmla="*/ 287719 w 2877186"/>
              <a:gd name="connsiteY1" fmla="*/ 0 h 3792186"/>
              <a:gd name="connsiteX2" fmla="*/ 2589467 w 2877186"/>
              <a:gd name="connsiteY2" fmla="*/ 0 h 3792186"/>
              <a:gd name="connsiteX3" fmla="*/ 2877186 w 2877186"/>
              <a:gd name="connsiteY3" fmla="*/ 287719 h 3792186"/>
              <a:gd name="connsiteX4" fmla="*/ 2877186 w 2877186"/>
              <a:gd name="connsiteY4" fmla="*/ 3504467 h 3792186"/>
              <a:gd name="connsiteX5" fmla="*/ 2589467 w 2877186"/>
              <a:gd name="connsiteY5" fmla="*/ 3792186 h 3792186"/>
              <a:gd name="connsiteX6" fmla="*/ 287719 w 2877186"/>
              <a:gd name="connsiteY6" fmla="*/ 3792186 h 3792186"/>
              <a:gd name="connsiteX7" fmla="*/ 0 w 2877186"/>
              <a:gd name="connsiteY7" fmla="*/ 3504467 h 3792186"/>
              <a:gd name="connsiteX8" fmla="*/ 0 w 2877186"/>
              <a:gd name="connsiteY8" fmla="*/ 287719 h 3792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7186" h="3792186">
                <a:moveTo>
                  <a:pt x="0" y="287719"/>
                </a:moveTo>
                <a:cubicBezTo>
                  <a:pt x="0" y="128816"/>
                  <a:pt x="128816" y="0"/>
                  <a:pt x="287719" y="0"/>
                </a:cubicBezTo>
                <a:lnTo>
                  <a:pt x="2589467" y="0"/>
                </a:lnTo>
                <a:cubicBezTo>
                  <a:pt x="2748370" y="0"/>
                  <a:pt x="2877186" y="128816"/>
                  <a:pt x="2877186" y="287719"/>
                </a:cubicBezTo>
                <a:lnTo>
                  <a:pt x="2877186" y="3504467"/>
                </a:lnTo>
                <a:cubicBezTo>
                  <a:pt x="2877186" y="3663370"/>
                  <a:pt x="2748370" y="3792186"/>
                  <a:pt x="2589467" y="3792186"/>
                </a:cubicBezTo>
                <a:lnTo>
                  <a:pt x="287719" y="3792186"/>
                </a:lnTo>
                <a:cubicBezTo>
                  <a:pt x="128816" y="3792186"/>
                  <a:pt x="0" y="3663370"/>
                  <a:pt x="0" y="3504467"/>
                </a:cubicBezTo>
                <a:lnTo>
                  <a:pt x="0" y="287719"/>
                </a:lnTo>
                <a:close/>
              </a:path>
            </a:pathLst>
          </a:custGeom>
          <a:solidFill>
            <a:schemeClr val="tx2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687562" rIns="170688" bIns="929126" numCol="1" spcCol="1270" anchor="t" anchorCtr="1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US" sz="2400" b="1" kern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kern="1200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en-US" sz="2000" b="1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Assets are the primary items being managed within AssetPlanner™ and are organized within an Asset Register (ex. Buildings, Sites, Linear, Process, Fleet)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Details include: Size, Quantity Construction Year, Floors, etc.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DAC3FAD-6F79-47B3-91E9-EDD6230B22D6}"/>
              </a:ext>
            </a:extLst>
          </p:cNvPr>
          <p:cNvSpPr/>
          <p:nvPr/>
        </p:nvSpPr>
        <p:spPr>
          <a:xfrm>
            <a:off x="4705577" y="1388376"/>
            <a:ext cx="2853392" cy="4480560"/>
          </a:xfrm>
          <a:custGeom>
            <a:avLst/>
            <a:gdLst>
              <a:gd name="connsiteX0" fmla="*/ 0 w 2853392"/>
              <a:gd name="connsiteY0" fmla="*/ 285339 h 3592603"/>
              <a:gd name="connsiteX1" fmla="*/ 285339 w 2853392"/>
              <a:gd name="connsiteY1" fmla="*/ 0 h 3592603"/>
              <a:gd name="connsiteX2" fmla="*/ 2568053 w 2853392"/>
              <a:gd name="connsiteY2" fmla="*/ 0 h 3592603"/>
              <a:gd name="connsiteX3" fmla="*/ 2853392 w 2853392"/>
              <a:gd name="connsiteY3" fmla="*/ 285339 h 3592603"/>
              <a:gd name="connsiteX4" fmla="*/ 2853392 w 2853392"/>
              <a:gd name="connsiteY4" fmla="*/ 3307264 h 3592603"/>
              <a:gd name="connsiteX5" fmla="*/ 2568053 w 2853392"/>
              <a:gd name="connsiteY5" fmla="*/ 3592603 h 3592603"/>
              <a:gd name="connsiteX6" fmla="*/ 285339 w 2853392"/>
              <a:gd name="connsiteY6" fmla="*/ 3592603 h 3592603"/>
              <a:gd name="connsiteX7" fmla="*/ 0 w 2853392"/>
              <a:gd name="connsiteY7" fmla="*/ 3307264 h 3592603"/>
              <a:gd name="connsiteX8" fmla="*/ 0 w 2853392"/>
              <a:gd name="connsiteY8" fmla="*/ 285339 h 359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392" h="3592603">
                <a:moveTo>
                  <a:pt x="0" y="285339"/>
                </a:moveTo>
                <a:cubicBezTo>
                  <a:pt x="0" y="127751"/>
                  <a:pt x="127751" y="0"/>
                  <a:pt x="285339" y="0"/>
                </a:cubicBezTo>
                <a:lnTo>
                  <a:pt x="2568053" y="0"/>
                </a:lnTo>
                <a:cubicBezTo>
                  <a:pt x="2725641" y="0"/>
                  <a:pt x="2853392" y="127751"/>
                  <a:pt x="2853392" y="285339"/>
                </a:cubicBezTo>
                <a:lnTo>
                  <a:pt x="2853392" y="3307264"/>
                </a:lnTo>
                <a:cubicBezTo>
                  <a:pt x="2853392" y="3464852"/>
                  <a:pt x="2725641" y="3592603"/>
                  <a:pt x="2568053" y="3592603"/>
                </a:cubicBezTo>
                <a:lnTo>
                  <a:pt x="285339" y="3592603"/>
                </a:lnTo>
                <a:cubicBezTo>
                  <a:pt x="127751" y="3592603"/>
                  <a:pt x="0" y="3464852"/>
                  <a:pt x="0" y="3307264"/>
                </a:cubicBezTo>
                <a:lnTo>
                  <a:pt x="0" y="28533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607730" rIns="170688" bIns="889208" numCol="1" spcCol="1270" anchor="t" anchorCtr="1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000" b="1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Elements are related Asset Inventory items defined by templates for a given Asset Class or Functional Use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93E1D8-3446-4F19-83F2-7A49A325BCFC}"/>
              </a:ext>
            </a:extLst>
          </p:cNvPr>
          <p:cNvSpPr/>
          <p:nvPr/>
        </p:nvSpPr>
        <p:spPr>
          <a:xfrm>
            <a:off x="8133740" y="1571256"/>
            <a:ext cx="2818434" cy="4297680"/>
          </a:xfrm>
          <a:custGeom>
            <a:avLst/>
            <a:gdLst>
              <a:gd name="connsiteX0" fmla="*/ 0 w 2818434"/>
              <a:gd name="connsiteY0" fmla="*/ 281843 h 3221537"/>
              <a:gd name="connsiteX1" fmla="*/ 281843 w 2818434"/>
              <a:gd name="connsiteY1" fmla="*/ 0 h 3221537"/>
              <a:gd name="connsiteX2" fmla="*/ 2536591 w 2818434"/>
              <a:gd name="connsiteY2" fmla="*/ 0 h 3221537"/>
              <a:gd name="connsiteX3" fmla="*/ 2818434 w 2818434"/>
              <a:gd name="connsiteY3" fmla="*/ 281843 h 3221537"/>
              <a:gd name="connsiteX4" fmla="*/ 2818434 w 2818434"/>
              <a:gd name="connsiteY4" fmla="*/ 2939694 h 3221537"/>
              <a:gd name="connsiteX5" fmla="*/ 2536591 w 2818434"/>
              <a:gd name="connsiteY5" fmla="*/ 3221537 h 3221537"/>
              <a:gd name="connsiteX6" fmla="*/ 281843 w 2818434"/>
              <a:gd name="connsiteY6" fmla="*/ 3221537 h 3221537"/>
              <a:gd name="connsiteX7" fmla="*/ 0 w 2818434"/>
              <a:gd name="connsiteY7" fmla="*/ 2939694 h 3221537"/>
              <a:gd name="connsiteX8" fmla="*/ 0 w 2818434"/>
              <a:gd name="connsiteY8" fmla="*/ 281843 h 322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8434" h="3221537">
                <a:moveTo>
                  <a:pt x="0" y="281843"/>
                </a:moveTo>
                <a:cubicBezTo>
                  <a:pt x="0" y="126185"/>
                  <a:pt x="126185" y="0"/>
                  <a:pt x="281843" y="0"/>
                </a:cubicBezTo>
                <a:lnTo>
                  <a:pt x="2536591" y="0"/>
                </a:lnTo>
                <a:cubicBezTo>
                  <a:pt x="2692249" y="0"/>
                  <a:pt x="2818434" y="126185"/>
                  <a:pt x="2818434" y="281843"/>
                </a:cubicBezTo>
                <a:lnTo>
                  <a:pt x="2818434" y="2939694"/>
                </a:lnTo>
                <a:cubicBezTo>
                  <a:pt x="2818434" y="3095352"/>
                  <a:pt x="2692249" y="3221537"/>
                  <a:pt x="2536591" y="3221537"/>
                </a:cubicBezTo>
                <a:lnTo>
                  <a:pt x="281843" y="3221537"/>
                </a:lnTo>
                <a:cubicBezTo>
                  <a:pt x="126185" y="3221537"/>
                  <a:pt x="0" y="3095352"/>
                  <a:pt x="0" y="2939694"/>
                </a:cubicBezTo>
                <a:lnTo>
                  <a:pt x="0" y="281843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459303" rIns="170688" bIns="814995" numCol="1" spcCol="1270" anchor="t" anchorCtr="1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endParaRPr lang="en-US" sz="2200" b="1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Actions are work that Elements require (Replacements, Repairs, Installs, Studies, Upgrades)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E60D1A9-2DC1-489A-9BAE-FB7204EAEF24}"/>
              </a:ext>
            </a:extLst>
          </p:cNvPr>
          <p:cNvSpPr/>
          <p:nvPr/>
        </p:nvSpPr>
        <p:spPr>
          <a:xfrm>
            <a:off x="1931822" y="1478608"/>
            <a:ext cx="1638337" cy="163833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F52BDE-C47A-4531-BC98-807F4118D260}"/>
              </a:ext>
            </a:extLst>
          </p:cNvPr>
          <p:cNvSpPr/>
          <p:nvPr/>
        </p:nvSpPr>
        <p:spPr>
          <a:xfrm>
            <a:off x="5311621" y="1755845"/>
            <a:ext cx="1641304" cy="163833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8038E11-E10D-457C-AAD4-1B79A3448B49}"/>
              </a:ext>
            </a:extLst>
          </p:cNvPr>
          <p:cNvSpPr/>
          <p:nvPr/>
        </p:nvSpPr>
        <p:spPr>
          <a:xfrm>
            <a:off x="8722305" y="1881636"/>
            <a:ext cx="1641304" cy="164130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100178-42B0-49BD-99E6-F1DAF3AF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785"/>
          </a:xfrm>
        </p:spPr>
        <p:txBody>
          <a:bodyPr/>
          <a:lstStyle/>
          <a:p>
            <a:r>
              <a:rPr lang="en-US"/>
              <a:t>Typical Life Cycles of Building Systems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423678" y="6309942"/>
            <a:ext cx="462023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7</a:t>
            </a:fld>
            <a:endParaRPr lang="en-US" noProof="0"/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4BC16064-5DEC-4F44-9714-0D66E577E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756" y="3098959"/>
            <a:ext cx="14107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Incorporation of existing  Data Sources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Staff Interviews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Targeted On-site Validation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D4E6E34-A1A8-421D-83B3-7551E6EE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230" y="2703817"/>
            <a:ext cx="1467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Validation of Asset Templates: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9D3DA8-C405-1384-98EC-B6614A7ED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"/>
          <a:stretch/>
        </p:blipFill>
        <p:spPr>
          <a:xfrm>
            <a:off x="310584" y="1250338"/>
            <a:ext cx="10144498" cy="444236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ECDF35-8BDD-E77D-C9A3-A9BF6BF88CE5}"/>
              </a:ext>
            </a:extLst>
          </p:cNvPr>
          <p:cNvSpPr/>
          <p:nvPr/>
        </p:nvSpPr>
        <p:spPr>
          <a:xfrm>
            <a:off x="1472016" y="5692700"/>
            <a:ext cx="1244093" cy="215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Years 10-15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F07119-E011-C9DE-CF45-6667D686443A}"/>
              </a:ext>
            </a:extLst>
          </p:cNvPr>
          <p:cNvSpPr/>
          <p:nvPr/>
        </p:nvSpPr>
        <p:spPr>
          <a:xfrm>
            <a:off x="4392450" y="5699886"/>
            <a:ext cx="1204312" cy="215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Years 20-30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4DD9BD-9BB6-18E7-55FF-0571B21F1770}"/>
              </a:ext>
            </a:extLst>
          </p:cNvPr>
          <p:cNvSpPr/>
          <p:nvPr/>
        </p:nvSpPr>
        <p:spPr>
          <a:xfrm>
            <a:off x="6903386" y="5691214"/>
            <a:ext cx="1247989" cy="215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Years 30-35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F6EDC8-F962-7CB0-7D4B-928CF9FA4015}"/>
              </a:ext>
            </a:extLst>
          </p:cNvPr>
          <p:cNvSpPr/>
          <p:nvPr/>
        </p:nvSpPr>
        <p:spPr>
          <a:xfrm>
            <a:off x="8834004" y="5691213"/>
            <a:ext cx="1247989" cy="215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Years 40-50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8D136-9756-D44D-9EF7-FFB8EBC3D254}"/>
              </a:ext>
            </a:extLst>
          </p:cNvPr>
          <p:cNvGrpSpPr/>
          <p:nvPr/>
        </p:nvGrpSpPr>
        <p:grpSpPr>
          <a:xfrm>
            <a:off x="634190" y="5784469"/>
            <a:ext cx="5840843" cy="798893"/>
            <a:chOff x="2128679" y="5086752"/>
            <a:chExt cx="4748643" cy="798893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9F673249-1A6B-10DD-34D8-7FA24F18BF3C}"/>
                </a:ext>
              </a:extLst>
            </p:cNvPr>
            <p:cNvSpPr/>
            <p:nvPr/>
          </p:nvSpPr>
          <p:spPr>
            <a:xfrm rot="16200000">
              <a:off x="4339441" y="2875990"/>
              <a:ext cx="327120" cy="4748643"/>
            </a:xfrm>
            <a:prstGeom prst="leftBrace">
              <a:avLst>
                <a:gd name="adj1" fmla="val 77231"/>
                <a:gd name="adj2" fmla="val 50000"/>
              </a:avLst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543359-A769-0FCA-3223-D9E6284AE059}"/>
                </a:ext>
              </a:extLst>
            </p:cNvPr>
            <p:cNvSpPr/>
            <p:nvPr/>
          </p:nvSpPr>
          <p:spPr>
            <a:xfrm>
              <a:off x="3066394" y="5421058"/>
              <a:ext cx="2873210" cy="4645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35% of Building Replacement Value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C83A42-20E8-7466-444E-C0BEF0531512}"/>
              </a:ext>
            </a:extLst>
          </p:cNvPr>
          <p:cNvGrpSpPr/>
          <p:nvPr/>
        </p:nvGrpSpPr>
        <p:grpSpPr>
          <a:xfrm>
            <a:off x="6475034" y="5776068"/>
            <a:ext cx="3980048" cy="799461"/>
            <a:chOff x="6877322" y="5086184"/>
            <a:chExt cx="3200396" cy="79946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D3A881-954C-6F15-89EA-CE05E939066D}"/>
                </a:ext>
              </a:extLst>
            </p:cNvPr>
            <p:cNvSpPr/>
            <p:nvPr/>
          </p:nvSpPr>
          <p:spPr>
            <a:xfrm>
              <a:off x="7059161" y="5415858"/>
              <a:ext cx="2836718" cy="4697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65% of Building Replacement Value</a:t>
              </a:r>
            </a:p>
          </p:txBody>
        </p:sp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584345AF-7218-82AF-C576-2CB9804F5267}"/>
                </a:ext>
              </a:extLst>
            </p:cNvPr>
            <p:cNvSpPr/>
            <p:nvPr/>
          </p:nvSpPr>
          <p:spPr>
            <a:xfrm rot="16200000">
              <a:off x="8313676" y="3649830"/>
              <a:ext cx="327688" cy="3200396"/>
            </a:xfrm>
            <a:prstGeom prst="leftBrace">
              <a:avLst>
                <a:gd name="adj1" fmla="val 65321"/>
                <a:gd name="adj2" fmla="val 50000"/>
              </a:avLst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ABBCE58-8978-203E-6DD1-2D3958AE4B81}"/>
              </a:ext>
            </a:extLst>
          </p:cNvPr>
          <p:cNvSpPr/>
          <p:nvPr/>
        </p:nvSpPr>
        <p:spPr>
          <a:xfrm>
            <a:off x="1263813" y="4231510"/>
            <a:ext cx="1254678" cy="861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Interior Painting, Kitchens, Bathrooms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EF511A-11C8-BFC5-4F96-9079FF338BD8}"/>
              </a:ext>
            </a:extLst>
          </p:cNvPr>
          <p:cNvSpPr/>
          <p:nvPr/>
        </p:nvSpPr>
        <p:spPr>
          <a:xfrm>
            <a:off x="3079005" y="3614273"/>
            <a:ext cx="951209" cy="46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DHW Heaters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183A17-7D29-F94A-7ED9-BA6346D4DAE8}"/>
              </a:ext>
            </a:extLst>
          </p:cNvPr>
          <p:cNvSpPr/>
          <p:nvPr/>
        </p:nvSpPr>
        <p:spPr>
          <a:xfrm>
            <a:off x="4230507" y="1948415"/>
            <a:ext cx="946145" cy="3474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Roofing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B101E6-FAFF-0E7B-CC43-597E3E255077}"/>
              </a:ext>
            </a:extLst>
          </p:cNvPr>
          <p:cNvSpPr/>
          <p:nvPr/>
        </p:nvSpPr>
        <p:spPr>
          <a:xfrm>
            <a:off x="6965623" y="2380914"/>
            <a:ext cx="868893" cy="315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HVAC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14B75B-1898-3A12-B2A7-74EFB8F6D8B5}"/>
              </a:ext>
            </a:extLst>
          </p:cNvPr>
          <p:cNvSpPr/>
          <p:nvPr/>
        </p:nvSpPr>
        <p:spPr>
          <a:xfrm>
            <a:off x="5382833" y="3180426"/>
            <a:ext cx="977388" cy="46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Plumbing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5DA718-F35F-3CCB-3479-758268D46285}"/>
              </a:ext>
            </a:extLst>
          </p:cNvPr>
          <p:cNvSpPr/>
          <p:nvPr/>
        </p:nvSpPr>
        <p:spPr>
          <a:xfrm>
            <a:off x="9102463" y="3120737"/>
            <a:ext cx="1118961" cy="582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Bldg. Envelope</a:t>
            </a:r>
          </a:p>
        </p:txBody>
      </p:sp>
    </p:spTree>
    <p:extLst>
      <p:ext uri="{BB962C8B-B14F-4D97-AF65-F5344CB8AC3E}">
        <p14:creationId xmlns:p14="http://schemas.microsoft.com/office/powerpoint/2010/main" val="898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100178-42B0-49BD-99E6-F1DAF3AF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785"/>
          </a:xfrm>
        </p:spPr>
        <p:txBody>
          <a:bodyPr/>
          <a:lstStyle/>
          <a:p>
            <a:r>
              <a:rPr lang="en-US"/>
              <a:t>Unique Data Development Approach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423678" y="6309942"/>
            <a:ext cx="462023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8</a:t>
            </a:fld>
            <a:endParaRPr lang="en-US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861FAF-B8C6-4217-BBB2-541ABFA8F3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A balanced and repeatable process to develop </a:t>
            </a:r>
            <a:r>
              <a:rPr lang="en-US" b="1"/>
              <a:t>consistent</a:t>
            </a:r>
            <a:r>
              <a:rPr lang="en-US"/>
              <a:t> and </a:t>
            </a:r>
            <a:r>
              <a:rPr lang="en-US" b="1"/>
              <a:t>standardized</a:t>
            </a:r>
            <a:r>
              <a:rPr lang="en-US"/>
              <a:t> lifecycle forecasts for capital assets</a:t>
            </a:r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pPr marL="7937" indent="0">
              <a:buNone/>
            </a:pPr>
            <a:endParaRPr lang="en-US"/>
          </a:p>
          <a:p>
            <a:r>
              <a:rPr lang="en-US"/>
              <a:t>AssetPlanner™ represents </a:t>
            </a:r>
            <a:r>
              <a:rPr lang="en-US" b="1"/>
              <a:t>“Practical useful life” </a:t>
            </a:r>
            <a:r>
              <a:rPr lang="en-US"/>
              <a:t>vs. “theoretical useful life”, by leveraging </a:t>
            </a:r>
            <a:r>
              <a:rPr lang="en-US" b="1"/>
              <a:t>over 3 Billion SF of capital planning data</a:t>
            </a:r>
          </a:p>
          <a:p>
            <a:pPr marL="7937" indent="0">
              <a:buNone/>
            </a:pPr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5636A1-C0A9-4C92-9F98-0341B3E1D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6" r="14447"/>
          <a:stretch/>
        </p:blipFill>
        <p:spPr>
          <a:xfrm>
            <a:off x="1188468" y="2296079"/>
            <a:ext cx="2674664" cy="2888082"/>
          </a:xfrm>
          <a:prstGeom prst="rect">
            <a:avLst/>
          </a:prstGeom>
        </p:spPr>
      </p:pic>
      <p:sp>
        <p:nvSpPr>
          <p:cNvPr id="18" name="Text Box 24">
            <a:extLst>
              <a:ext uri="{FF2B5EF4-FFF2-40B4-BE49-F238E27FC236}">
                <a16:creationId xmlns:a16="http://schemas.microsoft.com/office/drawing/2014/main" id="{A12D638C-0BE5-487A-A1DC-C254FAB89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000" y="4621044"/>
            <a:ext cx="11198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65A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MODEL</a:t>
            </a:r>
          </a:p>
        </p:txBody>
      </p:sp>
      <p:sp>
        <p:nvSpPr>
          <p:cNvPr id="19" name="AutoShape 11">
            <a:extLst>
              <a:ext uri="{FF2B5EF4-FFF2-40B4-BE49-F238E27FC236}">
                <a16:creationId xmlns:a16="http://schemas.microsoft.com/office/drawing/2014/main" id="{251D1F18-B210-4D5E-9AEF-3B7347C91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514" y="3657898"/>
            <a:ext cx="353996" cy="215179"/>
          </a:xfrm>
          <a:prstGeom prst="rightArrow">
            <a:avLst>
              <a:gd name="adj1" fmla="val 50000"/>
              <a:gd name="adj2" fmla="val 76529"/>
            </a:avLst>
          </a:prstGeom>
          <a:solidFill>
            <a:srgbClr val="0065A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90CFF553-804F-4582-B2E3-4AF6583F5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637" y="3129212"/>
            <a:ext cx="1005840" cy="1268684"/>
          </a:xfrm>
          <a:prstGeom prst="can">
            <a:avLst>
              <a:gd name="adj" fmla="val 31365"/>
            </a:avLst>
          </a:prstGeom>
          <a:solidFill>
            <a:srgbClr val="0065A4"/>
          </a:solidFill>
          <a:ln w="12700">
            <a:solidFill>
              <a:srgbClr val="004068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Life Cycle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+mn-cs"/>
              </a:rPr>
              <a:t>Templates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+mn-cs"/>
              </a:rPr>
              <a:t>”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1" name="Group 25">
            <a:extLst>
              <a:ext uri="{FF2B5EF4-FFF2-40B4-BE49-F238E27FC236}">
                <a16:creationId xmlns:a16="http://schemas.microsoft.com/office/drawing/2014/main" id="{2200CF08-B626-4EA0-99A1-25C182A81E65}"/>
              </a:ext>
            </a:extLst>
          </p:cNvPr>
          <p:cNvGrpSpPr>
            <a:grpSpLocks/>
          </p:cNvGrpSpPr>
          <p:nvPr/>
        </p:nvGrpSpPr>
        <p:grpSpPr bwMode="auto">
          <a:xfrm>
            <a:off x="4257201" y="2889664"/>
            <a:ext cx="1153851" cy="1751647"/>
            <a:chOff x="711387" y="3048000"/>
            <a:chExt cx="1433326" cy="2235666"/>
          </a:xfrm>
        </p:grpSpPr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BCE16A96-C57D-416D-AE37-CE78EB4EF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88" y="3048000"/>
              <a:ext cx="1393825" cy="2200275"/>
            </a:xfrm>
            <a:prstGeom prst="rect">
              <a:avLst/>
            </a:prstGeom>
            <a:solidFill>
              <a:srgbClr val="0065A4"/>
            </a:solidFill>
            <a:ln w="12700">
              <a:solidFill>
                <a:srgbClr val="004068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7E18807A-E3E6-4290-B88C-C245ED680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676" y="3065398"/>
              <a:ext cx="1359276" cy="58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Basic Asset Details:</a:t>
              </a:r>
            </a:p>
          </p:txBody>
        </p:sp>
        <p:sp>
          <p:nvSpPr>
            <p:cNvPr id="24" name="Text Box 17">
              <a:extLst>
                <a:ext uri="{FF2B5EF4-FFF2-40B4-BE49-F238E27FC236}">
                  <a16:creationId xmlns:a16="http://schemas.microsoft.com/office/drawing/2014/main" id="{4F4055F9-FCC9-4D28-B32F-3F350B11DF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387" y="3539537"/>
              <a:ext cx="1430569" cy="174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77800" marR="0" lvl="0" indent="-17780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Age</a:t>
              </a:r>
            </a:p>
            <a:p>
              <a:pPr marL="177800" marR="0" lvl="0" indent="-17780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Size</a:t>
              </a:r>
            </a:p>
            <a:p>
              <a:pPr marL="177800" marR="0" lvl="0" indent="-17780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Number of Floors</a:t>
              </a:r>
            </a:p>
            <a:p>
              <a:pPr marL="177800" marR="0" lvl="0" indent="-17780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Use / Type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of Asset</a:t>
              </a:r>
            </a:p>
          </p:txBody>
        </p:sp>
      </p:grpSp>
      <p:sp>
        <p:nvSpPr>
          <p:cNvPr id="28" name="AutoShape 11">
            <a:extLst>
              <a:ext uri="{FF2B5EF4-FFF2-40B4-BE49-F238E27FC236}">
                <a16:creationId xmlns:a16="http://schemas.microsoft.com/office/drawing/2014/main" id="{9CA5A03E-F6A6-417B-8D20-AACE6826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156" y="3657898"/>
            <a:ext cx="353996" cy="215179"/>
          </a:xfrm>
          <a:prstGeom prst="rightArrow">
            <a:avLst>
              <a:gd name="adj1" fmla="val 50000"/>
              <a:gd name="adj2" fmla="val 76529"/>
            </a:avLst>
          </a:prstGeom>
          <a:gradFill>
            <a:gsLst>
              <a:gs pos="0">
                <a:srgbClr val="0065A4"/>
              </a:gs>
              <a:gs pos="100000">
                <a:srgbClr val="00853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76D394AA-A955-413D-8F61-B9CBBAEA18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29272" y="4907162"/>
            <a:ext cx="16316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53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DATA VALIDATION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F6CC1BCF-73AB-4689-92E4-81A89EBB4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248" y="2637027"/>
            <a:ext cx="1467806" cy="2262489"/>
          </a:xfrm>
          <a:prstGeom prst="rect">
            <a:avLst/>
          </a:prstGeom>
          <a:solidFill>
            <a:srgbClr val="00853F"/>
          </a:solidFill>
          <a:ln w="12700">
            <a:solidFill>
              <a:srgbClr val="0050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4BC16064-5DEC-4F44-9714-0D66E577E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756" y="3098959"/>
            <a:ext cx="14107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Incorporation of existing  Data Sources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Staff Interviews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Targeted On-site Validation</a:t>
            </a: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id="{859E703C-CF42-4AC5-994C-C4DFDA874E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61874" y="3048273"/>
            <a:ext cx="1092791" cy="1406697"/>
          </a:xfrm>
          <a:prstGeom prst="can">
            <a:avLst>
              <a:gd name="adj" fmla="val 31365"/>
            </a:avLst>
          </a:prstGeom>
          <a:solidFill>
            <a:srgbClr val="00853F"/>
          </a:solidFill>
          <a:ln w="19050">
            <a:solidFill>
              <a:srgbClr val="00502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Life Cycle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Forecast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each Asset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D4E6E34-A1A8-421D-83B3-7551E6EE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230" y="2703817"/>
            <a:ext cx="1467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Validation of Asset Templates:</a:t>
            </a: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113EFE20-F5D4-41C8-BA8B-279CDAD7B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375" y="3657897"/>
            <a:ext cx="353996" cy="215179"/>
          </a:xfrm>
          <a:prstGeom prst="rightArrow">
            <a:avLst>
              <a:gd name="adj1" fmla="val 50000"/>
              <a:gd name="adj2" fmla="val 76529"/>
            </a:avLst>
          </a:prstGeom>
          <a:solidFill>
            <a:srgbClr val="00853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F9D9CFF2-DF2F-4CFC-A2D0-B82AEA53A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228" y="3644031"/>
            <a:ext cx="353996" cy="215179"/>
          </a:xfrm>
          <a:prstGeom prst="rightArrow">
            <a:avLst>
              <a:gd name="adj1" fmla="val 50000"/>
              <a:gd name="adj2" fmla="val 76529"/>
            </a:avLst>
          </a:prstGeom>
          <a:solidFill>
            <a:srgbClr val="0065A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6C306F-6830-CED1-8B99-36BE3F920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04" y="1123369"/>
            <a:ext cx="7539246" cy="41444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4A275-80EE-4C5C-BC2B-FA9B0A722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b="1" u="sng" spc="100">
                <a:solidFill>
                  <a:schemeClr val="tx1"/>
                </a:solidFill>
                <a:latin typeface="Arial" charset="0"/>
                <a:cs typeface="Arial" charset="0"/>
              </a:rPr>
              <a:t>Predictive</a:t>
            </a:r>
            <a:r>
              <a:rPr lang="en-US" sz="3600" spc="100">
                <a:solidFill>
                  <a:schemeClr val="tx1"/>
                </a:solidFill>
                <a:latin typeface="Arial" charset="0"/>
                <a:cs typeface="Arial" charset="0"/>
              </a:rPr>
              <a:t> Lifecycle Templates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DF55D6-54BF-4702-9893-848B60DD2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/>
              <a:t>ASTM Uniformat II Industry Standards</a:t>
            </a:r>
            <a:endParaRPr lang="en-US" sz="1600" b="1" u="sng"/>
          </a:p>
          <a:p>
            <a:pPr lvl="0">
              <a:buFont typeface="+mj-lt"/>
              <a:buAutoNum type="arabicPeriod"/>
            </a:pPr>
            <a:endParaRPr lang="en-US" sz="1000"/>
          </a:p>
          <a:p>
            <a:pPr lvl="0">
              <a:buFont typeface="+mj-lt"/>
              <a:buAutoNum type="arabicPeriod"/>
            </a:pPr>
            <a:r>
              <a:rPr lang="en-US" sz="1600"/>
              <a:t>Consistent and standardized across portfolio of assets</a:t>
            </a:r>
          </a:p>
          <a:p>
            <a:pPr lvl="0">
              <a:buFont typeface="+mj-lt"/>
              <a:buAutoNum type="arabicPeriod"/>
            </a:pPr>
            <a:endParaRPr lang="en-US" sz="1000"/>
          </a:p>
          <a:p>
            <a:pPr lvl="0">
              <a:buFont typeface="+mj-lt"/>
              <a:buAutoNum type="arabicPeriod"/>
            </a:pPr>
            <a:r>
              <a:rPr lang="en-US" sz="1600"/>
              <a:t>Integrates existing records and transfer institutional knowledge</a:t>
            </a:r>
          </a:p>
          <a:p>
            <a:pPr lvl="0">
              <a:buFont typeface="+mj-lt"/>
              <a:buAutoNum type="arabicPeriod"/>
            </a:pPr>
            <a:endParaRPr lang="en-US" sz="1000"/>
          </a:p>
          <a:p>
            <a:pPr lvl="0">
              <a:buFont typeface="+mj-lt"/>
              <a:buAutoNum type="arabicPeriod"/>
            </a:pPr>
            <a:r>
              <a:rPr lang="en-US" sz="1600"/>
              <a:t>Field assessments to validate “Practical” vs. “Theoretical” condition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00734-6297-47C8-8F37-D361B364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246359"/>
            <a:ext cx="7411458" cy="623498"/>
          </a:xfrm>
        </p:spPr>
        <p:txBody>
          <a:bodyPr/>
          <a:lstStyle/>
          <a:p>
            <a:pPr algn="ctr"/>
            <a:r>
              <a:rPr lang="en-US" b="1"/>
              <a:t>Example </a:t>
            </a:r>
            <a:r>
              <a:rPr lang="en-US" b="1" err="1"/>
              <a:t>AssetPlanner</a:t>
            </a:r>
            <a:r>
              <a:rPr lang="en-US" b="1"/>
              <a:t>™ Template</a:t>
            </a:r>
            <a:endParaRPr lang="en-US"/>
          </a:p>
          <a:p>
            <a:pPr algn="ctr"/>
            <a:r>
              <a:rPr lang="en-US" sz="1100" i="1"/>
              <a:t>The data in this template has been refined and validated through our data development process</a:t>
            </a:r>
          </a:p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A44974-9EDE-477B-94D7-7842B5DC8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3600" y="336833"/>
            <a:ext cx="3413251" cy="666501"/>
          </a:xfrm>
        </p:spPr>
        <p:txBody>
          <a:bodyPr/>
          <a:lstStyle/>
          <a:p>
            <a:r>
              <a:rPr lang="en-US" sz="2800" b="1" u="sng"/>
              <a:t>Key benefits</a:t>
            </a:r>
            <a:endParaRPr lang="en-US" sz="3600" b="1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F3816-870D-4E76-90D2-B9DD4C315D30}"/>
              </a:ext>
            </a:extLst>
          </p:cNvPr>
          <p:cNvSpPr/>
          <p:nvPr/>
        </p:nvSpPr>
        <p:spPr>
          <a:xfrm>
            <a:off x="609600" y="2635625"/>
            <a:ext cx="10972800" cy="315813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meresco 2020">
  <a:themeElements>
    <a:clrScheme name="Custom 15">
      <a:dk1>
        <a:srgbClr val="063C55"/>
      </a:dk1>
      <a:lt1>
        <a:srgbClr val="FFFFFF"/>
      </a:lt1>
      <a:dk2>
        <a:srgbClr val="0065A3"/>
      </a:dk2>
      <a:lt2>
        <a:srgbClr val="ADADAF"/>
      </a:lt2>
      <a:accent1>
        <a:srgbClr val="0065A3"/>
      </a:accent1>
      <a:accent2>
        <a:srgbClr val="053B54"/>
      </a:accent2>
      <a:accent3>
        <a:srgbClr val="9DCE70"/>
      </a:accent3>
      <a:accent4>
        <a:srgbClr val="00853F"/>
      </a:accent4>
      <a:accent5>
        <a:srgbClr val="F8C05D"/>
      </a:accent5>
      <a:accent6>
        <a:srgbClr val="F79646"/>
      </a:accent6>
      <a:hlink>
        <a:srgbClr val="96BEDF"/>
      </a:hlink>
      <a:folHlink>
        <a:srgbClr val="F7C0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RC-PPT-Template-2020 (Includes Sample Imagery and Layouts)" id="{6535E09D-7DED-4D86-A162-A99587491C2C}" vid="{1A5E28AB-F8A9-4A67-8D6E-D745110BCFEE}"/>
    </a:ext>
  </a:extLst>
</a:theme>
</file>

<file path=ppt/theme/theme2.xml><?xml version="1.0" encoding="utf-8"?>
<a:theme xmlns:a="http://schemas.openxmlformats.org/drawingml/2006/main" name="1_Ameresco 2020">
  <a:themeElements>
    <a:clrScheme name="AMRC Custom">
      <a:dk1>
        <a:srgbClr val="063C55"/>
      </a:dk1>
      <a:lt1>
        <a:srgbClr val="FFFFFF"/>
      </a:lt1>
      <a:dk2>
        <a:srgbClr val="0065A3"/>
      </a:dk2>
      <a:lt2>
        <a:srgbClr val="ADADAF"/>
      </a:lt2>
      <a:accent1>
        <a:srgbClr val="0065A3"/>
      </a:accent1>
      <a:accent2>
        <a:srgbClr val="053B54"/>
      </a:accent2>
      <a:accent3>
        <a:srgbClr val="9DCE70"/>
      </a:accent3>
      <a:accent4>
        <a:srgbClr val="00853F"/>
      </a:accent4>
      <a:accent5>
        <a:srgbClr val="F8C05D"/>
      </a:accent5>
      <a:accent6>
        <a:srgbClr val="F79646"/>
      </a:accent6>
      <a:hlink>
        <a:srgbClr val="38B8F3"/>
      </a:hlink>
      <a:folHlink>
        <a:srgbClr val="CDCDC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RC-PPT-Template-2020" id="{A4FFB194-4598-478E-8E94-7393FFBA8401}" vid="{6D953A3F-5556-48A2-8EFF-09F2BEFF48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8F64DDD4A3F242855BE8E181BC7209" ma:contentTypeVersion="14" ma:contentTypeDescription="Create a new document." ma:contentTypeScope="" ma:versionID="4b89f21db6d3ed00bb5e0223ff68722a">
  <xsd:schema xmlns:xsd="http://www.w3.org/2001/XMLSchema" xmlns:xs="http://www.w3.org/2001/XMLSchema" xmlns:p="http://schemas.microsoft.com/office/2006/metadata/properties" xmlns:ns2="bfcefb57-3d48-40a2-82f9-7a5b0469b6c0" xmlns:ns3="0fb053ac-2e05-481e-b8c1-f2b6386e1962" targetNamespace="http://schemas.microsoft.com/office/2006/metadata/properties" ma:root="true" ma:fieldsID="5d76b209d96e5044fcba011fc8fc34a2" ns2:_="" ns3:_="">
    <xsd:import namespace="bfcefb57-3d48-40a2-82f9-7a5b0469b6c0"/>
    <xsd:import namespace="0fb053ac-2e05-481e-b8c1-f2b6386e1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efb57-3d48-40a2-82f9-7a5b0469b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02ca15b-b3ef-4fc9-8e32-89ca140dd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053ac-2e05-481e-b8c1-f2b6386e196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2a7ff1-aac1-49b7-b3b3-32b42ccd3447}" ma:internalName="TaxCatchAll" ma:showField="CatchAllData" ma:web="0fb053ac-2e05-481e-b8c1-f2b6386e19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cefb57-3d48-40a2-82f9-7a5b0469b6c0">
      <Terms xmlns="http://schemas.microsoft.com/office/infopath/2007/PartnerControls"/>
    </lcf76f155ced4ddcb4097134ff3c332f>
    <TaxCatchAll xmlns="0fb053ac-2e05-481e-b8c1-f2b6386e1962" xsi:nil="true"/>
    <SharedWithUsers xmlns="0fb053ac-2e05-481e-b8c1-f2b6386e1962">
      <UserInfo>
        <DisplayName>Trotter, Christopher</DisplayName>
        <AccountId>118</AccountId>
        <AccountType/>
      </UserInfo>
      <UserInfo>
        <DisplayName>Short, James</DisplayName>
        <AccountId>110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6DF2B6A-C0EE-458D-9925-163AFB5C79AC}"/>
</file>

<file path=customXml/itemProps2.xml><?xml version="1.0" encoding="utf-8"?>
<ds:datastoreItem xmlns:ds="http://schemas.openxmlformats.org/officeDocument/2006/customXml" ds:itemID="{74089CF1-2F79-4446-BB7D-DC5A2B290B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701290-5E08-4390-9F94-79317B97A5BF}">
  <ds:schemaRefs>
    <ds:schemaRef ds:uri="4bd04f8d-33bd-4921-afe8-fc840ba79750"/>
    <ds:schemaRef ds:uri="ca69b810-53cf-463e-af43-7c7f5762f7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1667</Words>
  <Application>Microsoft Office PowerPoint</Application>
  <PresentationFormat>Widescreen</PresentationFormat>
  <Paragraphs>278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Verdana</vt:lpstr>
      <vt:lpstr>Wingdings</vt:lpstr>
      <vt:lpstr>Ameresco 2020</vt:lpstr>
      <vt:lpstr>1_Ameresco 2020</vt:lpstr>
      <vt:lpstr>PowerPoint Presentation</vt:lpstr>
      <vt:lpstr>PowerPoint Presentation</vt:lpstr>
      <vt:lpstr>K-12 Client Examples</vt:lpstr>
      <vt:lpstr>Objectives / Deliverables</vt:lpstr>
      <vt:lpstr>PowerPoint Presentation</vt:lpstr>
      <vt:lpstr>Key Concepts</vt:lpstr>
      <vt:lpstr>Typical Life Cycles of Building Systems</vt:lpstr>
      <vt:lpstr>Unique Data Development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Facility Condition Index (FCI)?</vt:lpstr>
      <vt:lpstr>PowerPoint Presentation</vt:lpstr>
      <vt:lpstr>PowerPoint Presentation</vt:lpstr>
      <vt:lpstr>PowerPoint Presentation</vt:lpstr>
      <vt:lpstr>FCI Grid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Maxwell, Graham</dc:creator>
  <cp:lastModifiedBy>Boatman, Mitchell</cp:lastModifiedBy>
  <cp:revision>7</cp:revision>
  <dcterms:created xsi:type="dcterms:W3CDTF">2020-05-30T16:26:37Z</dcterms:created>
  <dcterms:modified xsi:type="dcterms:W3CDTF">2023-10-06T21:58:54Z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0x010100D28F64DDD4A3F242855BE8E181BC7209</vt:lpwstr>
  </property>
  <property fmtid="{D5CDD505-2E9C-101B-9397-08002B2CF9AE}" pid="3" name="MediaServiceImageTags">
    <vt:lpwstr/>
  </property>
</Properties>
</file>