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2"/>
  </p:notesMasterIdLst>
  <p:sldIdLst>
    <p:sldId id="1331" r:id="rId6"/>
    <p:sldId id="318" r:id="rId7"/>
    <p:sldId id="1333" r:id="rId8"/>
    <p:sldId id="1336" r:id="rId9"/>
    <p:sldId id="1345" r:id="rId10"/>
    <p:sldId id="1337" r:id="rId11"/>
    <p:sldId id="1335" r:id="rId12"/>
    <p:sldId id="1349" r:id="rId13"/>
    <p:sldId id="1341" r:id="rId14"/>
    <p:sldId id="1342" r:id="rId15"/>
    <p:sldId id="1346" r:id="rId16"/>
    <p:sldId id="1347" r:id="rId17"/>
    <p:sldId id="1350" r:id="rId18"/>
    <p:sldId id="1352" r:id="rId19"/>
    <p:sldId id="1351" r:id="rId20"/>
    <p:sldId id="135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AD350A-5E3B-4530-B858-2A93920C3AA7}" v="39" dt="2023-09-28T17:50:11.112"/>
    <p1510:client id="{C9103DE9-F1CC-4FE4-A3ED-A0FA2A57D229}" v="1" dt="2023-10-05T14:04:48.1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Sachs" userId="ac520887-4ec9-400e-98fb-ff326c7e3b69" providerId="ADAL" clId="{7DAD350A-5E3B-4530-B858-2A93920C3AA7}"/>
    <pc:docChg chg="undo custSel addSld delSld modSld sldOrd">
      <pc:chgData name="Matt Sachs" userId="ac520887-4ec9-400e-98fb-ff326c7e3b69" providerId="ADAL" clId="{7DAD350A-5E3B-4530-B858-2A93920C3AA7}" dt="2023-09-28T17:53:26.020" v="1378" actId="14100"/>
      <pc:docMkLst>
        <pc:docMk/>
      </pc:docMkLst>
      <pc:sldChg chg="addSp delSp modSp mod">
        <pc:chgData name="Matt Sachs" userId="ac520887-4ec9-400e-98fb-ff326c7e3b69" providerId="ADAL" clId="{7DAD350A-5E3B-4530-B858-2A93920C3AA7}" dt="2023-09-28T16:59:51.352" v="261" actId="14100"/>
        <pc:sldMkLst>
          <pc:docMk/>
          <pc:sldMk cId="540342474" sldId="1335"/>
        </pc:sldMkLst>
        <pc:spChg chg="del">
          <ac:chgData name="Matt Sachs" userId="ac520887-4ec9-400e-98fb-ff326c7e3b69" providerId="ADAL" clId="{7DAD350A-5E3B-4530-B858-2A93920C3AA7}" dt="2023-09-28T12:06:00.512" v="101" actId="478"/>
          <ac:spMkLst>
            <pc:docMk/>
            <pc:sldMk cId="540342474" sldId="1335"/>
            <ac:spMk id="5" creationId="{1CC6C9C9-BC92-D360-4D2D-3376874BFD65}"/>
          </ac:spMkLst>
        </pc:spChg>
        <pc:spChg chg="mod">
          <ac:chgData name="Matt Sachs" userId="ac520887-4ec9-400e-98fb-ff326c7e3b69" providerId="ADAL" clId="{7DAD350A-5E3B-4530-B858-2A93920C3AA7}" dt="2023-09-28T16:59:38.067" v="258" actId="6549"/>
          <ac:spMkLst>
            <pc:docMk/>
            <pc:sldMk cId="540342474" sldId="1335"/>
            <ac:spMk id="22" creationId="{ED12A262-890F-4095-AD8B-ACF2651297F4}"/>
          </ac:spMkLst>
        </pc:spChg>
        <pc:spChg chg="mod">
          <ac:chgData name="Matt Sachs" userId="ac520887-4ec9-400e-98fb-ff326c7e3b69" providerId="ADAL" clId="{7DAD350A-5E3B-4530-B858-2A93920C3AA7}" dt="2023-09-28T16:59:34.274" v="257" actId="20577"/>
          <ac:spMkLst>
            <pc:docMk/>
            <pc:sldMk cId="540342474" sldId="1335"/>
            <ac:spMk id="23" creationId="{7F1FAE02-218E-4623-8623-9FE2ED0634AB}"/>
          </ac:spMkLst>
        </pc:spChg>
        <pc:graphicFrameChg chg="add mod">
          <ac:chgData name="Matt Sachs" userId="ac520887-4ec9-400e-98fb-ff326c7e3b69" providerId="ADAL" clId="{7DAD350A-5E3B-4530-B858-2A93920C3AA7}" dt="2023-09-28T16:59:51.352" v="261" actId="14100"/>
          <ac:graphicFrameMkLst>
            <pc:docMk/>
            <pc:sldMk cId="540342474" sldId="1335"/>
            <ac:graphicFrameMk id="6" creationId="{7673851E-3A4D-3554-2ACD-73B2D221625A}"/>
          </ac:graphicFrameMkLst>
        </pc:graphicFrameChg>
        <pc:graphicFrameChg chg="del mod">
          <ac:chgData name="Matt Sachs" userId="ac520887-4ec9-400e-98fb-ff326c7e3b69" providerId="ADAL" clId="{7DAD350A-5E3B-4530-B858-2A93920C3AA7}" dt="2023-09-28T16:58:59.658" v="229" actId="478"/>
          <ac:graphicFrameMkLst>
            <pc:docMk/>
            <pc:sldMk cId="540342474" sldId="1335"/>
            <ac:graphicFrameMk id="7" creationId="{7673851E-3A4D-3554-2ACD-73B2D221625A}"/>
          </ac:graphicFrameMkLst>
        </pc:graphicFrameChg>
      </pc:sldChg>
      <pc:sldChg chg="delSp modSp mod">
        <pc:chgData name="Matt Sachs" userId="ac520887-4ec9-400e-98fb-ff326c7e3b69" providerId="ADAL" clId="{7DAD350A-5E3B-4530-B858-2A93920C3AA7}" dt="2023-09-28T12:05:46.885" v="100" actId="20577"/>
        <pc:sldMkLst>
          <pc:docMk/>
          <pc:sldMk cId="2273010064" sldId="1336"/>
        </pc:sldMkLst>
        <pc:spChg chg="del">
          <ac:chgData name="Matt Sachs" userId="ac520887-4ec9-400e-98fb-ff326c7e3b69" providerId="ADAL" clId="{7DAD350A-5E3B-4530-B858-2A93920C3AA7}" dt="2023-09-28T11:50:48.092" v="0" actId="478"/>
          <ac:spMkLst>
            <pc:docMk/>
            <pc:sldMk cId="2273010064" sldId="1336"/>
            <ac:spMk id="5" creationId="{06CE2DA2-A4C1-E1AF-80EA-CA817BBF309B}"/>
          </ac:spMkLst>
        </pc:spChg>
        <pc:spChg chg="mod">
          <ac:chgData name="Matt Sachs" userId="ac520887-4ec9-400e-98fb-ff326c7e3b69" providerId="ADAL" clId="{7DAD350A-5E3B-4530-B858-2A93920C3AA7}" dt="2023-09-28T12:05:46.885" v="100" actId="20577"/>
          <ac:spMkLst>
            <pc:docMk/>
            <pc:sldMk cId="2273010064" sldId="1336"/>
            <ac:spMk id="23" creationId="{7F1FAE02-218E-4623-8623-9FE2ED0634AB}"/>
          </ac:spMkLst>
        </pc:spChg>
      </pc:sldChg>
      <pc:sldChg chg="del">
        <pc:chgData name="Matt Sachs" userId="ac520887-4ec9-400e-98fb-ff326c7e3b69" providerId="ADAL" clId="{7DAD350A-5E3B-4530-B858-2A93920C3AA7}" dt="2023-09-28T12:14:52.223" v="102" actId="2696"/>
        <pc:sldMkLst>
          <pc:docMk/>
          <pc:sldMk cId="3676868689" sldId="1338"/>
        </pc:sldMkLst>
      </pc:sldChg>
      <pc:sldChg chg="delSp mod">
        <pc:chgData name="Matt Sachs" userId="ac520887-4ec9-400e-98fb-ff326c7e3b69" providerId="ADAL" clId="{7DAD350A-5E3B-4530-B858-2A93920C3AA7}" dt="2023-09-28T17:06:09.752" v="297" actId="478"/>
        <pc:sldMkLst>
          <pc:docMk/>
          <pc:sldMk cId="2850896376" sldId="1341"/>
        </pc:sldMkLst>
        <pc:spChg chg="del">
          <ac:chgData name="Matt Sachs" userId="ac520887-4ec9-400e-98fb-ff326c7e3b69" providerId="ADAL" clId="{7DAD350A-5E3B-4530-B858-2A93920C3AA7}" dt="2023-09-28T17:06:09.752" v="297" actId="478"/>
          <ac:spMkLst>
            <pc:docMk/>
            <pc:sldMk cId="2850896376" sldId="1341"/>
            <ac:spMk id="5" creationId="{7E561092-9DAC-4CFB-8D86-39CEF56222E9}"/>
          </ac:spMkLst>
        </pc:spChg>
      </pc:sldChg>
      <pc:sldChg chg="delSp mod">
        <pc:chgData name="Matt Sachs" userId="ac520887-4ec9-400e-98fb-ff326c7e3b69" providerId="ADAL" clId="{7DAD350A-5E3B-4530-B858-2A93920C3AA7}" dt="2023-09-28T17:06:15.493" v="298" actId="478"/>
        <pc:sldMkLst>
          <pc:docMk/>
          <pc:sldMk cId="1292728892" sldId="1342"/>
        </pc:sldMkLst>
        <pc:spChg chg="del">
          <ac:chgData name="Matt Sachs" userId="ac520887-4ec9-400e-98fb-ff326c7e3b69" providerId="ADAL" clId="{7DAD350A-5E3B-4530-B858-2A93920C3AA7}" dt="2023-09-28T17:06:15.493" v="298" actId="478"/>
          <ac:spMkLst>
            <pc:docMk/>
            <pc:sldMk cId="1292728892" sldId="1342"/>
            <ac:spMk id="5" creationId="{1E806B74-1171-F184-9EBE-B4FE361225D9}"/>
          </ac:spMkLst>
        </pc:spChg>
      </pc:sldChg>
      <pc:sldChg chg="addSp delSp modSp mod">
        <pc:chgData name="Matt Sachs" userId="ac520887-4ec9-400e-98fb-ff326c7e3b69" providerId="ADAL" clId="{7DAD350A-5E3B-4530-B858-2A93920C3AA7}" dt="2023-09-28T17:50:51.116" v="1354" actId="1076"/>
        <pc:sldMkLst>
          <pc:docMk/>
          <pc:sldMk cId="1615554367" sldId="1347"/>
        </pc:sldMkLst>
        <pc:spChg chg="mod">
          <ac:chgData name="Matt Sachs" userId="ac520887-4ec9-400e-98fb-ff326c7e3b69" providerId="ADAL" clId="{7DAD350A-5E3B-4530-B858-2A93920C3AA7}" dt="2023-09-28T17:39:37.970" v="995" actId="1037"/>
          <ac:spMkLst>
            <pc:docMk/>
            <pc:sldMk cId="1615554367" sldId="1347"/>
            <ac:spMk id="22" creationId="{ED12A262-890F-4095-AD8B-ACF2651297F4}"/>
          </ac:spMkLst>
        </pc:spChg>
        <pc:spChg chg="mod">
          <ac:chgData name="Matt Sachs" userId="ac520887-4ec9-400e-98fb-ff326c7e3b69" providerId="ADAL" clId="{7DAD350A-5E3B-4530-B858-2A93920C3AA7}" dt="2023-09-28T17:37:55.419" v="941" actId="1036"/>
          <ac:spMkLst>
            <pc:docMk/>
            <pc:sldMk cId="1615554367" sldId="1347"/>
            <ac:spMk id="23" creationId="{7F1FAE02-218E-4623-8623-9FE2ED0634AB}"/>
          </ac:spMkLst>
        </pc:spChg>
        <pc:picChg chg="add del mod ord">
          <ac:chgData name="Matt Sachs" userId="ac520887-4ec9-400e-98fb-ff326c7e3b69" providerId="ADAL" clId="{7DAD350A-5E3B-4530-B858-2A93920C3AA7}" dt="2023-09-28T17:38:34.081" v="964" actId="478"/>
          <ac:picMkLst>
            <pc:docMk/>
            <pc:sldMk cId="1615554367" sldId="1347"/>
            <ac:picMk id="5" creationId="{CB3D849A-190E-0D72-F271-637E0911D3A2}"/>
          </ac:picMkLst>
        </pc:picChg>
        <pc:picChg chg="add del mod ord">
          <ac:chgData name="Matt Sachs" userId="ac520887-4ec9-400e-98fb-ff326c7e3b69" providerId="ADAL" clId="{7DAD350A-5E3B-4530-B858-2A93920C3AA7}" dt="2023-09-28T17:50:06.629" v="1347" actId="478"/>
          <ac:picMkLst>
            <pc:docMk/>
            <pc:sldMk cId="1615554367" sldId="1347"/>
            <ac:picMk id="6" creationId="{061A640F-E159-644A-CB98-2699E36FA770}"/>
          </ac:picMkLst>
        </pc:picChg>
        <pc:picChg chg="add mod ord">
          <ac:chgData name="Matt Sachs" userId="ac520887-4ec9-400e-98fb-ff326c7e3b69" providerId="ADAL" clId="{7DAD350A-5E3B-4530-B858-2A93920C3AA7}" dt="2023-09-28T17:50:51.116" v="1354" actId="1076"/>
          <ac:picMkLst>
            <pc:docMk/>
            <pc:sldMk cId="1615554367" sldId="1347"/>
            <ac:picMk id="7" creationId="{19A524D5-ADAA-295E-3C07-16032A363D98}"/>
          </ac:picMkLst>
        </pc:picChg>
      </pc:sldChg>
      <pc:sldChg chg="del">
        <pc:chgData name="Matt Sachs" userId="ac520887-4ec9-400e-98fb-ff326c7e3b69" providerId="ADAL" clId="{7DAD350A-5E3B-4530-B858-2A93920C3AA7}" dt="2023-09-28T17:12:40.036" v="441" actId="2696"/>
        <pc:sldMkLst>
          <pc:docMk/>
          <pc:sldMk cId="790271098" sldId="1348"/>
        </pc:sldMkLst>
      </pc:sldChg>
      <pc:sldChg chg="addSp delSp modSp add mod">
        <pc:chgData name="Matt Sachs" userId="ac520887-4ec9-400e-98fb-ff326c7e3b69" providerId="ADAL" clId="{7DAD350A-5E3B-4530-B858-2A93920C3AA7}" dt="2023-09-28T17:04:29.022" v="296" actId="167"/>
        <pc:sldMkLst>
          <pc:docMk/>
          <pc:sldMk cId="1318081236" sldId="1349"/>
        </pc:sldMkLst>
        <pc:spChg chg="mod">
          <ac:chgData name="Matt Sachs" userId="ac520887-4ec9-400e-98fb-ff326c7e3b69" providerId="ADAL" clId="{7DAD350A-5E3B-4530-B858-2A93920C3AA7}" dt="2023-09-28T17:04:11.384" v="294" actId="14100"/>
          <ac:spMkLst>
            <pc:docMk/>
            <pc:sldMk cId="1318081236" sldId="1349"/>
            <ac:spMk id="23" creationId="{7F1FAE02-218E-4623-8623-9FE2ED0634AB}"/>
          </ac:spMkLst>
        </pc:spChg>
        <pc:graphicFrameChg chg="add mod">
          <ac:chgData name="Matt Sachs" userId="ac520887-4ec9-400e-98fb-ff326c7e3b69" providerId="ADAL" clId="{7DAD350A-5E3B-4530-B858-2A93920C3AA7}" dt="2023-09-28T17:04:29.022" v="296" actId="167"/>
          <ac:graphicFrameMkLst>
            <pc:docMk/>
            <pc:sldMk cId="1318081236" sldId="1349"/>
            <ac:graphicFrameMk id="5" creationId="{7673851E-3A4D-3554-2ACD-73B2D221625A}"/>
          </ac:graphicFrameMkLst>
        </pc:graphicFrameChg>
        <pc:graphicFrameChg chg="del">
          <ac:chgData name="Matt Sachs" userId="ac520887-4ec9-400e-98fb-ff326c7e3b69" providerId="ADAL" clId="{7DAD350A-5E3B-4530-B858-2A93920C3AA7}" dt="2023-09-28T17:00:08.787" v="263" actId="478"/>
          <ac:graphicFrameMkLst>
            <pc:docMk/>
            <pc:sldMk cId="1318081236" sldId="1349"/>
            <ac:graphicFrameMk id="6" creationId="{7673851E-3A4D-3554-2ACD-73B2D221625A}"/>
          </ac:graphicFrameMkLst>
        </pc:graphicFrameChg>
      </pc:sldChg>
      <pc:sldChg chg="addSp delSp modSp add mod">
        <pc:chgData name="Matt Sachs" userId="ac520887-4ec9-400e-98fb-ff326c7e3b69" providerId="ADAL" clId="{7DAD350A-5E3B-4530-B858-2A93920C3AA7}" dt="2023-09-28T17:53:26.020" v="1378" actId="14100"/>
        <pc:sldMkLst>
          <pc:docMk/>
          <pc:sldMk cId="2690588189" sldId="1350"/>
        </pc:sldMkLst>
        <pc:spChg chg="add mod">
          <ac:chgData name="Matt Sachs" userId="ac520887-4ec9-400e-98fb-ff326c7e3b69" providerId="ADAL" clId="{7DAD350A-5E3B-4530-B858-2A93920C3AA7}" dt="2023-09-28T17:11:20.745" v="408" actId="20577"/>
          <ac:spMkLst>
            <pc:docMk/>
            <pc:sldMk cId="2690588189" sldId="1350"/>
            <ac:spMk id="9" creationId="{CFE906E1-DDC8-8E65-18F7-6105A6964E87}"/>
          </ac:spMkLst>
        </pc:spChg>
        <pc:spChg chg="del mod">
          <ac:chgData name="Matt Sachs" userId="ac520887-4ec9-400e-98fb-ff326c7e3b69" providerId="ADAL" clId="{7DAD350A-5E3B-4530-B858-2A93920C3AA7}" dt="2023-09-28T17:10:56.984" v="375" actId="478"/>
          <ac:spMkLst>
            <pc:docMk/>
            <pc:sldMk cId="2690588189" sldId="1350"/>
            <ac:spMk id="22" creationId="{ED12A262-890F-4095-AD8B-ACF2651297F4}"/>
          </ac:spMkLst>
        </pc:spChg>
        <pc:spChg chg="del">
          <ac:chgData name="Matt Sachs" userId="ac520887-4ec9-400e-98fb-ff326c7e3b69" providerId="ADAL" clId="{7DAD350A-5E3B-4530-B858-2A93920C3AA7}" dt="2023-09-28T17:08:53.527" v="300" actId="478"/>
          <ac:spMkLst>
            <pc:docMk/>
            <pc:sldMk cId="2690588189" sldId="1350"/>
            <ac:spMk id="23" creationId="{7F1FAE02-218E-4623-8623-9FE2ED0634AB}"/>
          </ac:spMkLst>
        </pc:spChg>
        <pc:picChg chg="add mod">
          <ac:chgData name="Matt Sachs" userId="ac520887-4ec9-400e-98fb-ff326c7e3b69" providerId="ADAL" clId="{7DAD350A-5E3B-4530-B858-2A93920C3AA7}" dt="2023-09-28T17:53:26.020" v="1378" actId="14100"/>
          <ac:picMkLst>
            <pc:docMk/>
            <pc:sldMk cId="2690588189" sldId="1350"/>
            <ac:picMk id="5" creationId="{19652A8C-1C37-8412-3149-4DD41A9ED7BB}"/>
          </ac:picMkLst>
        </pc:picChg>
        <pc:picChg chg="del">
          <ac:chgData name="Matt Sachs" userId="ac520887-4ec9-400e-98fb-ff326c7e3b69" providerId="ADAL" clId="{7DAD350A-5E3B-4530-B858-2A93920C3AA7}" dt="2023-09-28T17:10:17.936" v="372"/>
          <ac:picMkLst>
            <pc:docMk/>
            <pc:sldMk cId="2690588189" sldId="1350"/>
            <ac:picMk id="6" creationId="{B36BA07B-91C6-C2DD-9555-943FCCAE5308}"/>
          </ac:picMkLst>
        </pc:picChg>
        <pc:picChg chg="del mod">
          <ac:chgData name="Matt Sachs" userId="ac520887-4ec9-400e-98fb-ff326c7e3b69" providerId="ADAL" clId="{7DAD350A-5E3B-4530-B858-2A93920C3AA7}" dt="2023-09-28T17:10:32.007" v="374" actId="478"/>
          <ac:picMkLst>
            <pc:docMk/>
            <pc:sldMk cId="2690588189" sldId="1350"/>
            <ac:picMk id="7" creationId="{6B0C47B5-95F5-BEBB-E8B9-4A5BD1E3E2F3}"/>
          </ac:picMkLst>
        </pc:picChg>
        <pc:picChg chg="add mod">
          <ac:chgData name="Matt Sachs" userId="ac520887-4ec9-400e-98fb-ff326c7e3b69" providerId="ADAL" clId="{7DAD350A-5E3B-4530-B858-2A93920C3AA7}" dt="2023-09-28T17:10:04.862" v="371" actId="1036"/>
          <ac:picMkLst>
            <pc:docMk/>
            <pc:sldMk cId="2690588189" sldId="1350"/>
            <ac:picMk id="1026" creationId="{A179D5C1-5D30-4B31-BAF8-17DE9D77A035}"/>
          </ac:picMkLst>
        </pc:picChg>
      </pc:sldChg>
      <pc:sldChg chg="addSp delSp modSp add mod">
        <pc:chgData name="Matt Sachs" userId="ac520887-4ec9-400e-98fb-ff326c7e3b69" providerId="ADAL" clId="{7DAD350A-5E3B-4530-B858-2A93920C3AA7}" dt="2023-09-28T17:12:27.511" v="437" actId="14100"/>
        <pc:sldMkLst>
          <pc:docMk/>
          <pc:sldMk cId="2346567700" sldId="1351"/>
        </pc:sldMkLst>
        <pc:spChg chg="mod">
          <ac:chgData name="Matt Sachs" userId="ac520887-4ec9-400e-98fb-ff326c7e3b69" providerId="ADAL" clId="{7DAD350A-5E3B-4530-B858-2A93920C3AA7}" dt="2023-09-28T17:11:36.757" v="430" actId="20577"/>
          <ac:spMkLst>
            <pc:docMk/>
            <pc:sldMk cId="2346567700" sldId="1351"/>
            <ac:spMk id="9" creationId="{CFE906E1-DDC8-8E65-18F7-6105A6964E87}"/>
          </ac:spMkLst>
        </pc:spChg>
        <pc:picChg chg="del">
          <ac:chgData name="Matt Sachs" userId="ac520887-4ec9-400e-98fb-ff326c7e3b69" providerId="ADAL" clId="{7DAD350A-5E3B-4530-B858-2A93920C3AA7}" dt="2023-09-28T17:11:49.564" v="431" actId="478"/>
          <ac:picMkLst>
            <pc:docMk/>
            <pc:sldMk cId="2346567700" sldId="1351"/>
            <ac:picMk id="5" creationId="{19652A8C-1C37-8412-3149-4DD41A9ED7BB}"/>
          </ac:picMkLst>
        </pc:picChg>
        <pc:picChg chg="add mod">
          <ac:chgData name="Matt Sachs" userId="ac520887-4ec9-400e-98fb-ff326c7e3b69" providerId="ADAL" clId="{7DAD350A-5E3B-4530-B858-2A93920C3AA7}" dt="2023-09-28T17:12:27.511" v="437" actId="14100"/>
          <ac:picMkLst>
            <pc:docMk/>
            <pc:sldMk cId="2346567700" sldId="1351"/>
            <ac:picMk id="6" creationId="{C88B594E-EB2C-101D-072B-EEE16F256B0B}"/>
          </ac:picMkLst>
        </pc:picChg>
        <pc:picChg chg="del">
          <ac:chgData name="Matt Sachs" userId="ac520887-4ec9-400e-98fb-ff326c7e3b69" providerId="ADAL" clId="{7DAD350A-5E3B-4530-B858-2A93920C3AA7}" dt="2023-09-28T17:12:09.265" v="434" actId="478"/>
          <ac:picMkLst>
            <pc:docMk/>
            <pc:sldMk cId="2346567700" sldId="1351"/>
            <ac:picMk id="1026" creationId="{A179D5C1-5D30-4B31-BAF8-17DE9D77A035}"/>
          </ac:picMkLst>
        </pc:picChg>
        <pc:picChg chg="add mod">
          <ac:chgData name="Matt Sachs" userId="ac520887-4ec9-400e-98fb-ff326c7e3b69" providerId="ADAL" clId="{7DAD350A-5E3B-4530-B858-2A93920C3AA7}" dt="2023-09-28T17:12:20.348" v="436" actId="1076"/>
          <ac:picMkLst>
            <pc:docMk/>
            <pc:sldMk cId="2346567700" sldId="1351"/>
            <ac:picMk id="2050" creationId="{608D23AA-1556-B49C-B573-7067325D38E9}"/>
          </ac:picMkLst>
        </pc:picChg>
      </pc:sldChg>
      <pc:sldChg chg="modSp add mod ord">
        <pc:chgData name="Matt Sachs" userId="ac520887-4ec9-400e-98fb-ff326c7e3b69" providerId="ADAL" clId="{7DAD350A-5E3B-4530-B858-2A93920C3AA7}" dt="2023-09-28T17:44:40.424" v="1346" actId="404"/>
        <pc:sldMkLst>
          <pc:docMk/>
          <pc:sldMk cId="4267544283" sldId="1352"/>
        </pc:sldMkLst>
        <pc:spChg chg="mod">
          <ac:chgData name="Matt Sachs" userId="ac520887-4ec9-400e-98fb-ff326c7e3b69" providerId="ADAL" clId="{7DAD350A-5E3B-4530-B858-2A93920C3AA7}" dt="2023-09-28T17:44:40.424" v="1346" actId="404"/>
          <ac:spMkLst>
            <pc:docMk/>
            <pc:sldMk cId="4267544283" sldId="1352"/>
            <ac:spMk id="23" creationId="{7F1FAE02-218E-4623-8623-9FE2ED0634AB}"/>
          </ac:spMkLst>
        </pc:spChg>
      </pc:sldChg>
      <pc:sldChg chg="modSp add mod ord">
        <pc:chgData name="Matt Sachs" userId="ac520887-4ec9-400e-98fb-ff326c7e3b69" providerId="ADAL" clId="{7DAD350A-5E3B-4530-B858-2A93920C3AA7}" dt="2023-09-28T17:51:36.928" v="1367" actId="20577"/>
        <pc:sldMkLst>
          <pc:docMk/>
          <pc:sldMk cId="2656025390" sldId="1353"/>
        </pc:sldMkLst>
        <pc:spChg chg="mod">
          <ac:chgData name="Matt Sachs" userId="ac520887-4ec9-400e-98fb-ff326c7e3b69" providerId="ADAL" clId="{7DAD350A-5E3B-4530-B858-2A93920C3AA7}" dt="2023-09-28T17:51:36.928" v="1367" actId="20577"/>
          <ac:spMkLst>
            <pc:docMk/>
            <pc:sldMk cId="2656025390" sldId="1353"/>
            <ac:spMk id="17" creationId="{74D255A7-FCEB-4255-84F2-EBF9207672CC}"/>
          </ac:spMkLst>
        </pc:spChg>
      </pc:sldChg>
    </pc:docChg>
  </pc:docChgLst>
  <pc:docChgLst>
    <pc:chgData name="James Hand" userId="S::handj@fargo365.org::55b01279-591c-4f74-9c9c-d54eb492b295" providerId="AD" clId="Web-{C9103DE9-F1CC-4FE4-A3ED-A0FA2A57D229}"/>
    <pc:docChg chg="sldOrd">
      <pc:chgData name="James Hand" userId="S::handj@fargo365.org::55b01279-591c-4f74-9c9c-d54eb492b295" providerId="AD" clId="Web-{C9103DE9-F1CC-4FE4-A3ED-A0FA2A57D229}" dt="2023-10-05T14:04:48.167" v="0"/>
      <pc:docMkLst>
        <pc:docMk/>
      </pc:docMkLst>
      <pc:sldChg chg="ord">
        <pc:chgData name="James Hand" userId="S::handj@fargo365.org::55b01279-591c-4f74-9c9c-d54eb492b295" providerId="AD" clId="Web-{C9103DE9-F1CC-4FE4-A3ED-A0FA2A57D229}" dt="2023-10-05T14:04:48.167" v="0"/>
        <pc:sldMkLst>
          <pc:docMk/>
          <pc:sldMk cId="2930197333" sldId="1337"/>
        </pc:sldMkLst>
      </pc:sldChg>
    </pc:docChg>
  </pc:docChgLst>
  <pc:docChgLst>
    <pc:chgData name="Matt Sachs" userId="ac520887-4ec9-400e-98fb-ff326c7e3b69" providerId="ADAL" clId="{3854755F-D0C5-4818-93AA-BCE2CD7ADC18}"/>
    <pc:docChg chg="undo custSel addSld delSld modSld sldOrd">
      <pc:chgData name="Matt Sachs" userId="ac520887-4ec9-400e-98fb-ff326c7e3b69" providerId="ADAL" clId="{3854755F-D0C5-4818-93AA-BCE2CD7ADC18}" dt="2023-09-11T15:50:05.139" v="1011" actId="20577"/>
      <pc:docMkLst>
        <pc:docMk/>
      </pc:docMkLst>
      <pc:sldChg chg="del">
        <pc:chgData name="Matt Sachs" userId="ac520887-4ec9-400e-98fb-ff326c7e3b69" providerId="ADAL" clId="{3854755F-D0C5-4818-93AA-BCE2CD7ADC18}" dt="2023-09-11T15:49:53.670" v="1000" actId="2696"/>
        <pc:sldMkLst>
          <pc:docMk/>
          <pc:sldMk cId="1074790784" sldId="263"/>
        </pc:sldMkLst>
      </pc:sldChg>
      <pc:sldChg chg="del">
        <pc:chgData name="Matt Sachs" userId="ac520887-4ec9-400e-98fb-ff326c7e3b69" providerId="ADAL" clId="{3854755F-D0C5-4818-93AA-BCE2CD7ADC18}" dt="2023-09-11T15:49:53.670" v="1000" actId="2696"/>
        <pc:sldMkLst>
          <pc:docMk/>
          <pc:sldMk cId="1246020271" sldId="288"/>
        </pc:sldMkLst>
      </pc:sldChg>
      <pc:sldChg chg="del">
        <pc:chgData name="Matt Sachs" userId="ac520887-4ec9-400e-98fb-ff326c7e3b69" providerId="ADAL" clId="{3854755F-D0C5-4818-93AA-BCE2CD7ADC18}" dt="2023-09-11T15:49:53.670" v="1000" actId="2696"/>
        <pc:sldMkLst>
          <pc:docMk/>
          <pc:sldMk cId="446805645" sldId="297"/>
        </pc:sldMkLst>
      </pc:sldChg>
      <pc:sldChg chg="del">
        <pc:chgData name="Matt Sachs" userId="ac520887-4ec9-400e-98fb-ff326c7e3b69" providerId="ADAL" clId="{3854755F-D0C5-4818-93AA-BCE2CD7ADC18}" dt="2023-09-11T15:49:53.670" v="1000" actId="2696"/>
        <pc:sldMkLst>
          <pc:docMk/>
          <pc:sldMk cId="3900574860" sldId="300"/>
        </pc:sldMkLst>
      </pc:sldChg>
      <pc:sldChg chg="del">
        <pc:chgData name="Matt Sachs" userId="ac520887-4ec9-400e-98fb-ff326c7e3b69" providerId="ADAL" clId="{3854755F-D0C5-4818-93AA-BCE2CD7ADC18}" dt="2023-09-11T15:49:53.670" v="1000" actId="2696"/>
        <pc:sldMkLst>
          <pc:docMk/>
          <pc:sldMk cId="3742223566" sldId="303"/>
        </pc:sldMkLst>
      </pc:sldChg>
      <pc:sldChg chg="del">
        <pc:chgData name="Matt Sachs" userId="ac520887-4ec9-400e-98fb-ff326c7e3b69" providerId="ADAL" clId="{3854755F-D0C5-4818-93AA-BCE2CD7ADC18}" dt="2023-09-11T15:49:53.670" v="1000" actId="2696"/>
        <pc:sldMkLst>
          <pc:docMk/>
          <pc:sldMk cId="3622896479" sldId="304"/>
        </pc:sldMkLst>
      </pc:sldChg>
      <pc:sldChg chg="del">
        <pc:chgData name="Matt Sachs" userId="ac520887-4ec9-400e-98fb-ff326c7e3b69" providerId="ADAL" clId="{3854755F-D0C5-4818-93AA-BCE2CD7ADC18}" dt="2023-09-11T15:49:53.670" v="1000" actId="2696"/>
        <pc:sldMkLst>
          <pc:docMk/>
          <pc:sldMk cId="3508060711" sldId="305"/>
        </pc:sldMkLst>
      </pc:sldChg>
      <pc:sldChg chg="delSp modSp mod">
        <pc:chgData name="Matt Sachs" userId="ac520887-4ec9-400e-98fb-ff326c7e3b69" providerId="ADAL" clId="{3854755F-D0C5-4818-93AA-BCE2CD7ADC18}" dt="2023-09-08T16:51:59.388" v="884" actId="20577"/>
        <pc:sldMkLst>
          <pc:docMk/>
          <pc:sldMk cId="3690969198" sldId="318"/>
        </pc:sldMkLst>
        <pc:spChg chg="mod">
          <ac:chgData name="Matt Sachs" userId="ac520887-4ec9-400e-98fb-ff326c7e3b69" providerId="ADAL" clId="{3854755F-D0C5-4818-93AA-BCE2CD7ADC18}" dt="2023-09-08T16:51:59.388" v="884" actId="20577"/>
          <ac:spMkLst>
            <pc:docMk/>
            <pc:sldMk cId="3690969198" sldId="318"/>
            <ac:spMk id="23" creationId="{7F1FAE02-218E-4623-8623-9FE2ED0634AB}"/>
          </ac:spMkLst>
        </pc:spChg>
        <pc:picChg chg="del">
          <ac:chgData name="Matt Sachs" userId="ac520887-4ec9-400e-98fb-ff326c7e3b69" providerId="ADAL" clId="{3854755F-D0C5-4818-93AA-BCE2CD7ADC18}" dt="2023-08-21T12:12:08.923" v="0" actId="478"/>
          <ac:picMkLst>
            <pc:docMk/>
            <pc:sldMk cId="3690969198" sldId="318"/>
            <ac:picMk id="7" creationId="{A9F624F2-CC17-BF6C-75D8-09806F8E7F9B}"/>
          </ac:picMkLst>
        </pc:picChg>
      </pc:sldChg>
      <pc:sldChg chg="del">
        <pc:chgData name="Matt Sachs" userId="ac520887-4ec9-400e-98fb-ff326c7e3b69" providerId="ADAL" clId="{3854755F-D0C5-4818-93AA-BCE2CD7ADC18}" dt="2023-09-11T15:49:53.670" v="1000" actId="2696"/>
        <pc:sldMkLst>
          <pc:docMk/>
          <pc:sldMk cId="396762632" sldId="319"/>
        </pc:sldMkLst>
      </pc:sldChg>
      <pc:sldChg chg="del">
        <pc:chgData name="Matt Sachs" userId="ac520887-4ec9-400e-98fb-ff326c7e3b69" providerId="ADAL" clId="{3854755F-D0C5-4818-93AA-BCE2CD7ADC18}" dt="2023-09-11T15:49:53.670" v="1000" actId="2696"/>
        <pc:sldMkLst>
          <pc:docMk/>
          <pc:sldMk cId="3215124708" sldId="1329"/>
        </pc:sldMkLst>
      </pc:sldChg>
      <pc:sldChg chg="modSp mod">
        <pc:chgData name="Matt Sachs" userId="ac520887-4ec9-400e-98fb-ff326c7e3b69" providerId="ADAL" clId="{3854755F-D0C5-4818-93AA-BCE2CD7ADC18}" dt="2023-09-08T16:49:00.293" v="871" actId="20577"/>
        <pc:sldMkLst>
          <pc:docMk/>
          <pc:sldMk cId="3541688093" sldId="1331"/>
        </pc:sldMkLst>
        <pc:spChg chg="mod">
          <ac:chgData name="Matt Sachs" userId="ac520887-4ec9-400e-98fb-ff326c7e3b69" providerId="ADAL" clId="{3854755F-D0C5-4818-93AA-BCE2CD7ADC18}" dt="2023-09-08T16:49:00.293" v="871" actId="20577"/>
          <ac:spMkLst>
            <pc:docMk/>
            <pc:sldMk cId="3541688093" sldId="1331"/>
            <ac:spMk id="17" creationId="{74D255A7-FCEB-4255-84F2-EBF9207672CC}"/>
          </ac:spMkLst>
        </pc:spChg>
      </pc:sldChg>
      <pc:sldChg chg="delSp modSp mod ord">
        <pc:chgData name="Matt Sachs" userId="ac520887-4ec9-400e-98fb-ff326c7e3b69" providerId="ADAL" clId="{3854755F-D0C5-4818-93AA-BCE2CD7ADC18}" dt="2023-09-08T16:52:38.822" v="909" actId="20577"/>
        <pc:sldMkLst>
          <pc:docMk/>
          <pc:sldMk cId="876031906" sldId="1333"/>
        </pc:sldMkLst>
        <pc:spChg chg="mod">
          <ac:chgData name="Matt Sachs" userId="ac520887-4ec9-400e-98fb-ff326c7e3b69" providerId="ADAL" clId="{3854755F-D0C5-4818-93AA-BCE2CD7ADC18}" dt="2023-09-08T16:52:38.822" v="909" actId="20577"/>
          <ac:spMkLst>
            <pc:docMk/>
            <pc:sldMk cId="876031906" sldId="1333"/>
            <ac:spMk id="23" creationId="{7F1FAE02-218E-4623-8623-9FE2ED0634AB}"/>
          </ac:spMkLst>
        </pc:spChg>
        <pc:picChg chg="del">
          <ac:chgData name="Matt Sachs" userId="ac520887-4ec9-400e-98fb-ff326c7e3b69" providerId="ADAL" clId="{3854755F-D0C5-4818-93AA-BCE2CD7ADC18}" dt="2023-08-21T12:12:18.418" v="1" actId="478"/>
          <ac:picMkLst>
            <pc:docMk/>
            <pc:sldMk cId="876031906" sldId="1333"/>
            <ac:picMk id="7" creationId="{A9F624F2-CC17-BF6C-75D8-09806F8E7F9B}"/>
          </ac:picMkLst>
        </pc:picChg>
      </pc:sldChg>
      <pc:sldChg chg="addSp delSp modSp mod">
        <pc:chgData name="Matt Sachs" userId="ac520887-4ec9-400e-98fb-ff326c7e3b69" providerId="ADAL" clId="{3854755F-D0C5-4818-93AA-BCE2CD7ADC18}" dt="2023-09-06T19:49:19.030" v="801" actId="14100"/>
        <pc:sldMkLst>
          <pc:docMk/>
          <pc:sldMk cId="540342474" sldId="1335"/>
        </pc:sldMkLst>
        <pc:spChg chg="add mod">
          <ac:chgData name="Matt Sachs" userId="ac520887-4ec9-400e-98fb-ff326c7e3b69" providerId="ADAL" clId="{3854755F-D0C5-4818-93AA-BCE2CD7ADC18}" dt="2023-08-31T17:13:30.506" v="684" actId="1076"/>
          <ac:spMkLst>
            <pc:docMk/>
            <pc:sldMk cId="540342474" sldId="1335"/>
            <ac:spMk id="5" creationId="{1CC6C9C9-BC92-D360-4D2D-3376874BFD65}"/>
          </ac:spMkLst>
        </pc:spChg>
        <pc:spChg chg="mod">
          <ac:chgData name="Matt Sachs" userId="ac520887-4ec9-400e-98fb-ff326c7e3b69" providerId="ADAL" clId="{3854755F-D0C5-4818-93AA-BCE2CD7ADC18}" dt="2023-08-21T12:23:26.594" v="243" actId="14100"/>
          <ac:spMkLst>
            <pc:docMk/>
            <pc:sldMk cId="540342474" sldId="1335"/>
            <ac:spMk id="23" creationId="{7F1FAE02-218E-4623-8623-9FE2ED0634AB}"/>
          </ac:spMkLst>
        </pc:spChg>
        <pc:graphicFrameChg chg="add del mod">
          <ac:chgData name="Matt Sachs" userId="ac520887-4ec9-400e-98fb-ff326c7e3b69" providerId="ADAL" clId="{3854755F-D0C5-4818-93AA-BCE2CD7ADC18}" dt="2023-08-21T12:51:36.689" v="364" actId="478"/>
          <ac:graphicFrameMkLst>
            <pc:docMk/>
            <pc:sldMk cId="540342474" sldId="1335"/>
            <ac:graphicFrameMk id="5" creationId="{7673851E-3A4D-3554-2ACD-73B2D221625A}"/>
          </ac:graphicFrameMkLst>
        </pc:graphicFrameChg>
        <pc:graphicFrameChg chg="add del mod">
          <ac:chgData name="Matt Sachs" userId="ac520887-4ec9-400e-98fb-ff326c7e3b69" providerId="ADAL" clId="{3854755F-D0C5-4818-93AA-BCE2CD7ADC18}" dt="2023-09-06T19:48:21.727" v="796" actId="478"/>
          <ac:graphicFrameMkLst>
            <pc:docMk/>
            <pc:sldMk cId="540342474" sldId="1335"/>
            <ac:graphicFrameMk id="6" creationId="{7673851E-3A4D-3554-2ACD-73B2D221625A}"/>
          </ac:graphicFrameMkLst>
        </pc:graphicFrameChg>
        <pc:graphicFrameChg chg="add mod">
          <ac:chgData name="Matt Sachs" userId="ac520887-4ec9-400e-98fb-ff326c7e3b69" providerId="ADAL" clId="{3854755F-D0C5-4818-93AA-BCE2CD7ADC18}" dt="2023-09-06T19:49:19.030" v="801" actId="14100"/>
          <ac:graphicFrameMkLst>
            <pc:docMk/>
            <pc:sldMk cId="540342474" sldId="1335"/>
            <ac:graphicFrameMk id="7" creationId="{7673851E-3A4D-3554-2ACD-73B2D221625A}"/>
          </ac:graphicFrameMkLst>
        </pc:graphicFrameChg>
        <pc:graphicFrameChg chg="add del mod">
          <ac:chgData name="Matt Sachs" userId="ac520887-4ec9-400e-98fb-ff326c7e3b69" providerId="ADAL" clId="{3854755F-D0C5-4818-93AA-BCE2CD7ADC18}" dt="2023-08-31T17:19:29.699" v="702" actId="478"/>
          <ac:graphicFrameMkLst>
            <pc:docMk/>
            <pc:sldMk cId="540342474" sldId="1335"/>
            <ac:graphicFrameMk id="9" creationId="{7673851E-3A4D-3554-2ACD-73B2D221625A}"/>
          </ac:graphicFrameMkLst>
        </pc:graphicFrameChg>
        <pc:graphicFrameChg chg="add del mod">
          <ac:chgData name="Matt Sachs" userId="ac520887-4ec9-400e-98fb-ff326c7e3b69" providerId="ADAL" clId="{3854755F-D0C5-4818-93AA-BCE2CD7ADC18}" dt="2023-08-31T17:13:00.579" v="674" actId="478"/>
          <ac:graphicFrameMkLst>
            <pc:docMk/>
            <pc:sldMk cId="540342474" sldId="1335"/>
            <ac:graphicFrameMk id="10" creationId="{7673851E-3A4D-3554-2ACD-73B2D221625A}"/>
          </ac:graphicFrameMkLst>
        </pc:graphicFrameChg>
        <pc:graphicFrameChg chg="add del mod">
          <ac:chgData name="Matt Sachs" userId="ac520887-4ec9-400e-98fb-ff326c7e3b69" providerId="ADAL" clId="{3854755F-D0C5-4818-93AA-BCE2CD7ADC18}" dt="2023-09-06T19:05:50.903" v="735" actId="478"/>
          <ac:graphicFrameMkLst>
            <pc:docMk/>
            <pc:sldMk cId="540342474" sldId="1335"/>
            <ac:graphicFrameMk id="11" creationId="{7673851E-3A4D-3554-2ACD-73B2D221625A}"/>
          </ac:graphicFrameMkLst>
        </pc:graphicFrameChg>
        <pc:picChg chg="del">
          <ac:chgData name="Matt Sachs" userId="ac520887-4ec9-400e-98fb-ff326c7e3b69" providerId="ADAL" clId="{3854755F-D0C5-4818-93AA-BCE2CD7ADC18}" dt="2023-08-21T12:12:25.415" v="6" actId="478"/>
          <ac:picMkLst>
            <pc:docMk/>
            <pc:sldMk cId="540342474" sldId="1335"/>
            <ac:picMk id="7" creationId="{A9F624F2-CC17-BF6C-75D8-09806F8E7F9B}"/>
          </ac:picMkLst>
        </pc:picChg>
        <pc:picChg chg="del">
          <ac:chgData name="Matt Sachs" userId="ac520887-4ec9-400e-98fb-ff326c7e3b69" providerId="ADAL" clId="{3854755F-D0C5-4818-93AA-BCE2CD7ADC18}" dt="2023-08-31T17:17:07.612" v="687"/>
          <ac:picMkLst>
            <pc:docMk/>
            <pc:sldMk cId="540342474" sldId="1335"/>
            <ac:picMk id="7" creationId="{FC547958-A40F-BA48-2B8B-63B2E53074C7}"/>
          </ac:picMkLst>
        </pc:picChg>
      </pc:sldChg>
      <pc:sldChg chg="addSp delSp modSp mod ord">
        <pc:chgData name="Matt Sachs" userId="ac520887-4ec9-400e-98fb-ff326c7e3b69" providerId="ADAL" clId="{3854755F-D0C5-4818-93AA-BCE2CD7ADC18}" dt="2023-09-08T17:45:22.649" v="955" actId="20577"/>
        <pc:sldMkLst>
          <pc:docMk/>
          <pc:sldMk cId="2273010064" sldId="1336"/>
        </pc:sldMkLst>
        <pc:spChg chg="add mod">
          <ac:chgData name="Matt Sachs" userId="ac520887-4ec9-400e-98fb-ff326c7e3b69" providerId="ADAL" clId="{3854755F-D0C5-4818-93AA-BCE2CD7ADC18}" dt="2023-09-08T16:53:36.264" v="911" actId="207"/>
          <ac:spMkLst>
            <pc:docMk/>
            <pc:sldMk cId="2273010064" sldId="1336"/>
            <ac:spMk id="5" creationId="{06CE2DA2-A4C1-E1AF-80EA-CA817BBF309B}"/>
          </ac:spMkLst>
        </pc:spChg>
        <pc:spChg chg="mod">
          <ac:chgData name="Matt Sachs" userId="ac520887-4ec9-400e-98fb-ff326c7e3b69" providerId="ADAL" clId="{3854755F-D0C5-4818-93AA-BCE2CD7ADC18}" dt="2023-09-08T17:45:22.649" v="955" actId="20577"/>
          <ac:spMkLst>
            <pc:docMk/>
            <pc:sldMk cId="2273010064" sldId="1336"/>
            <ac:spMk id="23" creationId="{7F1FAE02-218E-4623-8623-9FE2ED0634AB}"/>
          </ac:spMkLst>
        </pc:spChg>
        <pc:picChg chg="del mod">
          <ac:chgData name="Matt Sachs" userId="ac520887-4ec9-400e-98fb-ff326c7e3b69" providerId="ADAL" clId="{3854755F-D0C5-4818-93AA-BCE2CD7ADC18}" dt="2023-08-21T12:12:20.864" v="3" actId="478"/>
          <ac:picMkLst>
            <pc:docMk/>
            <pc:sldMk cId="2273010064" sldId="1336"/>
            <ac:picMk id="7" creationId="{A9F624F2-CC17-BF6C-75D8-09806F8E7F9B}"/>
          </ac:picMkLst>
        </pc:picChg>
      </pc:sldChg>
      <pc:sldChg chg="delSp mod">
        <pc:chgData name="Matt Sachs" userId="ac520887-4ec9-400e-98fb-ff326c7e3b69" providerId="ADAL" clId="{3854755F-D0C5-4818-93AA-BCE2CD7ADC18}" dt="2023-08-21T12:12:22.328" v="4" actId="478"/>
        <pc:sldMkLst>
          <pc:docMk/>
          <pc:sldMk cId="2930197333" sldId="1337"/>
        </pc:sldMkLst>
        <pc:picChg chg="del">
          <ac:chgData name="Matt Sachs" userId="ac520887-4ec9-400e-98fb-ff326c7e3b69" providerId="ADAL" clId="{3854755F-D0C5-4818-93AA-BCE2CD7ADC18}" dt="2023-08-21T12:12:22.328" v="4" actId="478"/>
          <ac:picMkLst>
            <pc:docMk/>
            <pc:sldMk cId="2930197333" sldId="1337"/>
            <ac:picMk id="7" creationId="{A9F624F2-CC17-BF6C-75D8-09806F8E7F9B}"/>
          </ac:picMkLst>
        </pc:picChg>
      </pc:sldChg>
      <pc:sldChg chg="delSp modSp mod">
        <pc:chgData name="Matt Sachs" userId="ac520887-4ec9-400e-98fb-ff326c7e3b69" providerId="ADAL" clId="{3854755F-D0C5-4818-93AA-BCE2CD7ADC18}" dt="2023-08-21T14:35:40.956" v="635" actId="20577"/>
        <pc:sldMkLst>
          <pc:docMk/>
          <pc:sldMk cId="3676868689" sldId="1338"/>
        </pc:sldMkLst>
        <pc:spChg chg="mod">
          <ac:chgData name="Matt Sachs" userId="ac520887-4ec9-400e-98fb-ff326c7e3b69" providerId="ADAL" clId="{3854755F-D0C5-4818-93AA-BCE2CD7ADC18}" dt="2023-08-21T14:35:40.956" v="635" actId="20577"/>
          <ac:spMkLst>
            <pc:docMk/>
            <pc:sldMk cId="3676868689" sldId="1338"/>
            <ac:spMk id="23" creationId="{7F1FAE02-218E-4623-8623-9FE2ED0634AB}"/>
          </ac:spMkLst>
        </pc:spChg>
        <pc:picChg chg="del">
          <ac:chgData name="Matt Sachs" userId="ac520887-4ec9-400e-98fb-ff326c7e3b69" providerId="ADAL" clId="{3854755F-D0C5-4818-93AA-BCE2CD7ADC18}" dt="2023-08-21T12:12:46.594" v="13" actId="478"/>
          <ac:picMkLst>
            <pc:docMk/>
            <pc:sldMk cId="3676868689" sldId="1338"/>
            <ac:picMk id="7" creationId="{A9F624F2-CC17-BF6C-75D8-09806F8E7F9B}"/>
          </ac:picMkLst>
        </pc:picChg>
      </pc:sldChg>
      <pc:sldChg chg="del">
        <pc:chgData name="Matt Sachs" userId="ac520887-4ec9-400e-98fb-ff326c7e3b69" providerId="ADAL" clId="{3854755F-D0C5-4818-93AA-BCE2CD7ADC18}" dt="2023-09-11T15:49:53.670" v="1000" actId="2696"/>
        <pc:sldMkLst>
          <pc:docMk/>
          <pc:sldMk cId="1313489105" sldId="1339"/>
        </pc:sldMkLst>
      </pc:sldChg>
      <pc:sldChg chg="addSp delSp modSp mod">
        <pc:chgData name="Matt Sachs" userId="ac520887-4ec9-400e-98fb-ff326c7e3b69" providerId="ADAL" clId="{3854755F-D0C5-4818-93AA-BCE2CD7ADC18}" dt="2023-09-06T20:39:10.260" v="830"/>
        <pc:sldMkLst>
          <pc:docMk/>
          <pc:sldMk cId="2850896376" sldId="1341"/>
        </pc:sldMkLst>
        <pc:spChg chg="add mod">
          <ac:chgData name="Matt Sachs" userId="ac520887-4ec9-400e-98fb-ff326c7e3b69" providerId="ADAL" clId="{3854755F-D0C5-4818-93AA-BCE2CD7ADC18}" dt="2023-08-24T16:02:03.336" v="665" actId="1076"/>
          <ac:spMkLst>
            <pc:docMk/>
            <pc:sldMk cId="2850896376" sldId="1341"/>
            <ac:spMk id="5" creationId="{7E561092-9DAC-4CFB-8D86-39CEF56222E9}"/>
          </ac:spMkLst>
        </pc:spChg>
        <pc:graphicFrameChg chg="add del mod">
          <ac:chgData name="Matt Sachs" userId="ac520887-4ec9-400e-98fb-ff326c7e3b69" providerId="ADAL" clId="{3854755F-D0C5-4818-93AA-BCE2CD7ADC18}" dt="2023-08-21T12:52:07.910" v="379" actId="478"/>
          <ac:graphicFrameMkLst>
            <pc:docMk/>
            <pc:sldMk cId="2850896376" sldId="1341"/>
            <ac:graphicFrameMk id="5" creationId="{5A7963F7-C02F-A04A-3AA5-5E088BF01D15}"/>
          </ac:graphicFrameMkLst>
        </pc:graphicFrameChg>
        <pc:graphicFrameChg chg="add del mod">
          <ac:chgData name="Matt Sachs" userId="ac520887-4ec9-400e-98fb-ff326c7e3b69" providerId="ADAL" clId="{3854755F-D0C5-4818-93AA-BCE2CD7ADC18}" dt="2023-09-06T20:38:44.315" v="822" actId="478"/>
          <ac:graphicFrameMkLst>
            <pc:docMk/>
            <pc:sldMk cId="2850896376" sldId="1341"/>
            <ac:graphicFrameMk id="6" creationId="{5A7963F7-C02F-A04A-3AA5-5E088BF01D15}"/>
          </ac:graphicFrameMkLst>
        </pc:graphicFrameChg>
        <pc:graphicFrameChg chg="add mod">
          <ac:chgData name="Matt Sachs" userId="ac520887-4ec9-400e-98fb-ff326c7e3b69" providerId="ADAL" clId="{3854755F-D0C5-4818-93AA-BCE2CD7ADC18}" dt="2023-09-06T20:39:03.342" v="828" actId="14100"/>
          <ac:graphicFrameMkLst>
            <pc:docMk/>
            <pc:sldMk cId="2850896376" sldId="1341"/>
            <ac:graphicFrameMk id="7" creationId="{5A7963F7-C02F-A04A-3AA5-5E088BF01D15}"/>
          </ac:graphicFrameMkLst>
        </pc:graphicFrameChg>
        <pc:graphicFrameChg chg="add del mod">
          <ac:chgData name="Matt Sachs" userId="ac520887-4ec9-400e-98fb-ff326c7e3b69" providerId="ADAL" clId="{3854755F-D0C5-4818-93AA-BCE2CD7ADC18}" dt="2023-09-06T19:12:22.122" v="740" actId="478"/>
          <ac:graphicFrameMkLst>
            <pc:docMk/>
            <pc:sldMk cId="2850896376" sldId="1341"/>
            <ac:graphicFrameMk id="9" creationId="{5A7963F7-C02F-A04A-3AA5-5E088BF01D15}"/>
          </ac:graphicFrameMkLst>
        </pc:graphicFrameChg>
        <pc:graphicFrameChg chg="add del mod">
          <ac:chgData name="Matt Sachs" userId="ac520887-4ec9-400e-98fb-ff326c7e3b69" providerId="ADAL" clId="{3854755F-D0C5-4818-93AA-BCE2CD7ADC18}" dt="2023-09-06T20:39:10.260" v="830"/>
          <ac:graphicFrameMkLst>
            <pc:docMk/>
            <pc:sldMk cId="2850896376" sldId="1341"/>
            <ac:graphicFrameMk id="10" creationId="{40D49CB2-8DF3-4468-1994-8CE274EFA14E}"/>
          </ac:graphicFrameMkLst>
        </pc:graphicFrameChg>
        <pc:picChg chg="del">
          <ac:chgData name="Matt Sachs" userId="ac520887-4ec9-400e-98fb-ff326c7e3b69" providerId="ADAL" clId="{3854755F-D0C5-4818-93AA-BCE2CD7ADC18}" dt="2023-08-21T12:12:38.130" v="9" actId="478"/>
          <ac:picMkLst>
            <pc:docMk/>
            <pc:sldMk cId="2850896376" sldId="1341"/>
            <ac:picMk id="7" creationId="{A9F624F2-CC17-BF6C-75D8-09806F8E7F9B}"/>
          </ac:picMkLst>
        </pc:picChg>
      </pc:sldChg>
      <pc:sldChg chg="addSp delSp modSp mod">
        <pc:chgData name="Matt Sachs" userId="ac520887-4ec9-400e-98fb-ff326c7e3b69" providerId="ADAL" clId="{3854755F-D0C5-4818-93AA-BCE2CD7ADC18}" dt="2023-09-07T17:08:16.224" v="841" actId="14100"/>
        <pc:sldMkLst>
          <pc:docMk/>
          <pc:sldMk cId="1292728892" sldId="1342"/>
        </pc:sldMkLst>
        <pc:spChg chg="add mod">
          <ac:chgData name="Matt Sachs" userId="ac520887-4ec9-400e-98fb-ff326c7e3b69" providerId="ADAL" clId="{3854755F-D0C5-4818-93AA-BCE2CD7ADC18}" dt="2023-08-24T16:02:12.310" v="667" actId="1076"/>
          <ac:spMkLst>
            <pc:docMk/>
            <pc:sldMk cId="1292728892" sldId="1342"/>
            <ac:spMk id="5" creationId="{1E806B74-1171-F184-9EBE-B4FE361225D9}"/>
          </ac:spMkLst>
        </pc:spChg>
        <pc:graphicFrameChg chg="add del mod">
          <ac:chgData name="Matt Sachs" userId="ac520887-4ec9-400e-98fb-ff326c7e3b69" providerId="ADAL" clId="{3854755F-D0C5-4818-93AA-BCE2CD7ADC18}" dt="2023-08-21T12:52:38.900" v="387" actId="478"/>
          <ac:graphicFrameMkLst>
            <pc:docMk/>
            <pc:sldMk cId="1292728892" sldId="1342"/>
            <ac:graphicFrameMk id="5" creationId="{6D147B78-9817-ED4F-A7C1-95E9578D6FDD}"/>
          </ac:graphicFrameMkLst>
        </pc:graphicFrameChg>
        <pc:graphicFrameChg chg="add del mod">
          <ac:chgData name="Matt Sachs" userId="ac520887-4ec9-400e-98fb-ff326c7e3b69" providerId="ADAL" clId="{3854755F-D0C5-4818-93AA-BCE2CD7ADC18}" dt="2023-09-07T17:08:16.224" v="841" actId="14100"/>
          <ac:graphicFrameMkLst>
            <pc:docMk/>
            <pc:sldMk cId="1292728892" sldId="1342"/>
            <ac:graphicFrameMk id="6" creationId="{6D147B78-9817-ED4F-A7C1-95E9578D6FDD}"/>
          </ac:graphicFrameMkLst>
        </pc:graphicFrameChg>
        <pc:graphicFrameChg chg="add del mod">
          <ac:chgData name="Matt Sachs" userId="ac520887-4ec9-400e-98fb-ff326c7e3b69" providerId="ADAL" clId="{3854755F-D0C5-4818-93AA-BCE2CD7ADC18}" dt="2023-09-06T20:37:29.642" v="802" actId="478"/>
          <ac:graphicFrameMkLst>
            <pc:docMk/>
            <pc:sldMk cId="1292728892" sldId="1342"/>
            <ac:graphicFrameMk id="7" creationId="{6D147B78-9817-ED4F-A7C1-95E9578D6FDD}"/>
          </ac:graphicFrameMkLst>
        </pc:graphicFrameChg>
        <pc:graphicFrameChg chg="add del mod">
          <ac:chgData name="Matt Sachs" userId="ac520887-4ec9-400e-98fb-ff326c7e3b69" providerId="ADAL" clId="{3854755F-D0C5-4818-93AA-BCE2CD7ADC18}" dt="2023-09-07T17:07:12.850" v="831" actId="478"/>
          <ac:graphicFrameMkLst>
            <pc:docMk/>
            <pc:sldMk cId="1292728892" sldId="1342"/>
            <ac:graphicFrameMk id="9" creationId="{6D147B78-9817-ED4F-A7C1-95E9578D6FDD}"/>
          </ac:graphicFrameMkLst>
        </pc:graphicFrameChg>
        <pc:picChg chg="del">
          <ac:chgData name="Matt Sachs" userId="ac520887-4ec9-400e-98fb-ff326c7e3b69" providerId="ADAL" clId="{3854755F-D0C5-4818-93AA-BCE2CD7ADC18}" dt="2023-08-21T12:12:40.441" v="10" actId="478"/>
          <ac:picMkLst>
            <pc:docMk/>
            <pc:sldMk cId="1292728892" sldId="1342"/>
            <ac:picMk id="7" creationId="{A9F624F2-CC17-BF6C-75D8-09806F8E7F9B}"/>
          </ac:picMkLst>
        </pc:picChg>
      </pc:sldChg>
      <pc:sldChg chg="addSp delSp modSp del mod">
        <pc:chgData name="Matt Sachs" userId="ac520887-4ec9-400e-98fb-ff326c7e3b69" providerId="ADAL" clId="{3854755F-D0C5-4818-93AA-BCE2CD7ADC18}" dt="2023-09-11T15:39:47.648" v="982" actId="2696"/>
        <pc:sldMkLst>
          <pc:docMk/>
          <pc:sldMk cId="1349028574" sldId="1343"/>
        </pc:sldMkLst>
        <pc:spChg chg="add mod">
          <ac:chgData name="Matt Sachs" userId="ac520887-4ec9-400e-98fb-ff326c7e3b69" providerId="ADAL" clId="{3854755F-D0C5-4818-93AA-BCE2CD7ADC18}" dt="2023-08-24T16:02:40.207" v="671" actId="1076"/>
          <ac:spMkLst>
            <pc:docMk/>
            <pc:sldMk cId="1349028574" sldId="1343"/>
            <ac:spMk id="5" creationId="{BB513C13-37A0-9281-7BAD-9EF36896E0CD}"/>
          </ac:spMkLst>
        </pc:spChg>
        <pc:graphicFrameChg chg="del">
          <ac:chgData name="Matt Sachs" userId="ac520887-4ec9-400e-98fb-ff326c7e3b69" providerId="ADAL" clId="{3854755F-D0C5-4818-93AA-BCE2CD7ADC18}" dt="2023-08-21T12:28:40.171" v="279" actId="478"/>
          <ac:graphicFrameMkLst>
            <pc:docMk/>
            <pc:sldMk cId="1349028574" sldId="1343"/>
            <ac:graphicFrameMk id="10" creationId="{C1752BF5-991C-9278-1934-24C2B1520F5C}"/>
          </ac:graphicFrameMkLst>
        </pc:graphicFrameChg>
        <pc:graphicFrameChg chg="add del mod">
          <ac:chgData name="Matt Sachs" userId="ac520887-4ec9-400e-98fb-ff326c7e3b69" providerId="ADAL" clId="{3854755F-D0C5-4818-93AA-BCE2CD7ADC18}" dt="2023-08-21T12:29:15.931" v="287" actId="478"/>
          <ac:graphicFrameMkLst>
            <pc:docMk/>
            <pc:sldMk cId="1349028574" sldId="1343"/>
            <ac:graphicFrameMk id="15" creationId="{C1752BF5-991C-9278-1934-24C2B1520F5C}"/>
          </ac:graphicFrameMkLst>
        </pc:graphicFrameChg>
        <pc:picChg chg="del">
          <ac:chgData name="Matt Sachs" userId="ac520887-4ec9-400e-98fb-ff326c7e3b69" providerId="ADAL" clId="{3854755F-D0C5-4818-93AA-BCE2CD7ADC18}" dt="2023-08-21T12:26:54.155" v="269" actId="478"/>
          <ac:picMkLst>
            <pc:docMk/>
            <pc:sldMk cId="1349028574" sldId="1343"/>
            <ac:picMk id="5" creationId="{EFEC5E13-B191-91E8-6C9B-01C2AFC243E0}"/>
          </ac:picMkLst>
        </pc:picChg>
        <pc:picChg chg="mod">
          <ac:chgData name="Matt Sachs" userId="ac520887-4ec9-400e-98fb-ff326c7e3b69" providerId="ADAL" clId="{3854755F-D0C5-4818-93AA-BCE2CD7ADC18}" dt="2023-08-21T12:27:17.134" v="271" actId="14100"/>
          <ac:picMkLst>
            <pc:docMk/>
            <pc:sldMk cId="1349028574" sldId="1343"/>
            <ac:picMk id="6" creationId="{1DB12D57-5ACF-E5C8-4699-615331656DE4}"/>
          </ac:picMkLst>
        </pc:picChg>
        <pc:picChg chg="del">
          <ac:chgData name="Matt Sachs" userId="ac520887-4ec9-400e-98fb-ff326c7e3b69" providerId="ADAL" clId="{3854755F-D0C5-4818-93AA-BCE2CD7ADC18}" dt="2023-08-21T12:12:42.232" v="11" actId="478"/>
          <ac:picMkLst>
            <pc:docMk/>
            <pc:sldMk cId="1349028574" sldId="1343"/>
            <ac:picMk id="7" creationId="{A9F624F2-CC17-BF6C-75D8-09806F8E7F9B}"/>
          </ac:picMkLst>
        </pc:picChg>
        <pc:picChg chg="del">
          <ac:chgData name="Matt Sachs" userId="ac520887-4ec9-400e-98fb-ff326c7e3b69" providerId="ADAL" clId="{3854755F-D0C5-4818-93AA-BCE2CD7ADC18}" dt="2023-08-21T12:27:19.446" v="272" actId="478"/>
          <ac:picMkLst>
            <pc:docMk/>
            <pc:sldMk cId="1349028574" sldId="1343"/>
            <ac:picMk id="9" creationId="{D337812B-5684-3723-2A16-99D97836C304}"/>
          </ac:picMkLst>
        </pc:picChg>
        <pc:picChg chg="del">
          <ac:chgData name="Matt Sachs" userId="ac520887-4ec9-400e-98fb-ff326c7e3b69" providerId="ADAL" clId="{3854755F-D0C5-4818-93AA-BCE2CD7ADC18}" dt="2023-08-21T12:30:01.772" v="292" actId="478"/>
          <ac:picMkLst>
            <pc:docMk/>
            <pc:sldMk cId="1349028574" sldId="1343"/>
            <ac:picMk id="11" creationId="{89B71ACD-57B4-C18E-C690-A42180B60D6C}"/>
          </ac:picMkLst>
        </pc:picChg>
        <pc:picChg chg="del">
          <ac:chgData name="Matt Sachs" userId="ac520887-4ec9-400e-98fb-ff326c7e3b69" providerId="ADAL" clId="{3854755F-D0C5-4818-93AA-BCE2CD7ADC18}" dt="2023-08-21T12:32:34.751" v="302" actId="478"/>
          <ac:picMkLst>
            <pc:docMk/>
            <pc:sldMk cId="1349028574" sldId="1343"/>
            <ac:picMk id="12" creationId="{C25EF0ED-58D7-F05F-0791-8D72E9B04CA4}"/>
          </ac:picMkLst>
        </pc:picChg>
        <pc:picChg chg="mod">
          <ac:chgData name="Matt Sachs" userId="ac520887-4ec9-400e-98fb-ff326c7e3b69" providerId="ADAL" clId="{3854755F-D0C5-4818-93AA-BCE2CD7ADC18}" dt="2023-08-21T12:27:41.309" v="278" actId="1035"/>
          <ac:picMkLst>
            <pc:docMk/>
            <pc:sldMk cId="1349028574" sldId="1343"/>
            <ac:picMk id="13" creationId="{43248839-50FE-843D-814F-277EE5C995CD}"/>
          </ac:picMkLst>
        </pc:picChg>
        <pc:picChg chg="del">
          <ac:chgData name="Matt Sachs" userId="ac520887-4ec9-400e-98fb-ff326c7e3b69" providerId="ADAL" clId="{3854755F-D0C5-4818-93AA-BCE2CD7ADC18}" dt="2023-08-21T12:28:54.454" v="280"/>
          <ac:picMkLst>
            <pc:docMk/>
            <pc:sldMk cId="1349028574" sldId="1343"/>
            <ac:picMk id="14" creationId="{FB4AD50D-C77A-FD46-3C21-518246F85A09}"/>
          </ac:picMkLst>
        </pc:picChg>
        <pc:picChg chg="mod">
          <ac:chgData name="Matt Sachs" userId="ac520887-4ec9-400e-98fb-ff326c7e3b69" providerId="ADAL" clId="{3854755F-D0C5-4818-93AA-BCE2CD7ADC18}" dt="2023-08-21T12:29:51.439" v="291" actId="14100"/>
          <ac:picMkLst>
            <pc:docMk/>
            <pc:sldMk cId="1349028574" sldId="1343"/>
            <ac:picMk id="16" creationId="{79F2001D-AF3B-F671-839C-77DA5B81F978}"/>
          </ac:picMkLst>
        </pc:picChg>
        <pc:picChg chg="del mod">
          <ac:chgData name="Matt Sachs" userId="ac520887-4ec9-400e-98fb-ff326c7e3b69" providerId="ADAL" clId="{3854755F-D0C5-4818-93AA-BCE2CD7ADC18}" dt="2023-08-21T12:33:28.956" v="304" actId="478"/>
          <ac:picMkLst>
            <pc:docMk/>
            <pc:sldMk cId="1349028574" sldId="1343"/>
            <ac:picMk id="17" creationId="{AE912DDB-A0F3-3C47-D68A-8C53BE2B446C}"/>
          </ac:picMkLst>
        </pc:picChg>
        <pc:picChg chg="mod">
          <ac:chgData name="Matt Sachs" userId="ac520887-4ec9-400e-98fb-ff326c7e3b69" providerId="ADAL" clId="{3854755F-D0C5-4818-93AA-BCE2CD7ADC18}" dt="2023-08-21T12:33:18.165" v="303" actId="1076"/>
          <ac:picMkLst>
            <pc:docMk/>
            <pc:sldMk cId="1349028574" sldId="1343"/>
            <ac:picMk id="18" creationId="{183E78B6-8FD7-B697-4E8A-E46A5220A6EC}"/>
          </ac:picMkLst>
        </pc:picChg>
        <pc:picChg chg="mod">
          <ac:chgData name="Matt Sachs" userId="ac520887-4ec9-400e-98fb-ff326c7e3b69" providerId="ADAL" clId="{3854755F-D0C5-4818-93AA-BCE2CD7ADC18}" dt="2023-08-21T12:38:42.171" v="362" actId="14100"/>
          <ac:picMkLst>
            <pc:docMk/>
            <pc:sldMk cId="1349028574" sldId="1343"/>
            <ac:picMk id="19" creationId="{08223E88-3627-EDBF-342F-9868B63B1873}"/>
          </ac:picMkLst>
        </pc:picChg>
      </pc:sldChg>
      <pc:sldChg chg="addSp delSp modSp del mod ord modShow">
        <pc:chgData name="Matt Sachs" userId="ac520887-4ec9-400e-98fb-ff326c7e3b69" providerId="ADAL" clId="{3854755F-D0C5-4818-93AA-BCE2CD7ADC18}" dt="2023-09-11T15:39:47.648" v="982" actId="2696"/>
        <pc:sldMkLst>
          <pc:docMk/>
          <pc:sldMk cId="300536386" sldId="1344"/>
        </pc:sldMkLst>
        <pc:spChg chg="add mod">
          <ac:chgData name="Matt Sachs" userId="ac520887-4ec9-400e-98fb-ff326c7e3b69" providerId="ADAL" clId="{3854755F-D0C5-4818-93AA-BCE2CD7ADC18}" dt="2023-08-24T16:02:47.185" v="673" actId="1076"/>
          <ac:spMkLst>
            <pc:docMk/>
            <pc:sldMk cId="300536386" sldId="1344"/>
            <ac:spMk id="6" creationId="{64C20E68-735A-0244-F192-86ACA678FAFF}"/>
          </ac:spMkLst>
        </pc:spChg>
        <pc:spChg chg="mod">
          <ac:chgData name="Matt Sachs" userId="ac520887-4ec9-400e-98fb-ff326c7e3b69" providerId="ADAL" clId="{3854755F-D0C5-4818-93AA-BCE2CD7ADC18}" dt="2023-08-21T12:31:05.134" v="296" actId="1076"/>
          <ac:spMkLst>
            <pc:docMk/>
            <pc:sldMk cId="300536386" sldId="1344"/>
            <ac:spMk id="23" creationId="{7F1FAE02-218E-4623-8623-9FE2ED0634AB}"/>
          </ac:spMkLst>
        </pc:spChg>
        <pc:picChg chg="mod">
          <ac:chgData name="Matt Sachs" userId="ac520887-4ec9-400e-98fb-ff326c7e3b69" providerId="ADAL" clId="{3854755F-D0C5-4818-93AA-BCE2CD7ADC18}" dt="2023-08-21T12:31:13.401" v="300" actId="1036"/>
          <ac:picMkLst>
            <pc:docMk/>
            <pc:sldMk cId="300536386" sldId="1344"/>
            <ac:picMk id="5" creationId="{D31D9D34-9A2C-DE70-1FD9-CF857FFACFE8}"/>
          </ac:picMkLst>
        </pc:picChg>
        <pc:picChg chg="del">
          <ac:chgData name="Matt Sachs" userId="ac520887-4ec9-400e-98fb-ff326c7e3b69" providerId="ADAL" clId="{3854755F-D0C5-4818-93AA-BCE2CD7ADC18}" dt="2023-08-21T12:30:17.877" v="293" actId="478"/>
          <ac:picMkLst>
            <pc:docMk/>
            <pc:sldMk cId="300536386" sldId="1344"/>
            <ac:picMk id="6" creationId="{D187F249-1284-D18A-B17F-B6A81E5D721B}"/>
          </ac:picMkLst>
        </pc:picChg>
        <pc:picChg chg="del">
          <ac:chgData name="Matt Sachs" userId="ac520887-4ec9-400e-98fb-ff326c7e3b69" providerId="ADAL" clId="{3854755F-D0C5-4818-93AA-BCE2CD7ADC18}" dt="2023-08-21T12:12:44.405" v="12" actId="478"/>
          <ac:picMkLst>
            <pc:docMk/>
            <pc:sldMk cId="300536386" sldId="1344"/>
            <ac:picMk id="7" creationId="{A9F624F2-CC17-BF6C-75D8-09806F8E7F9B}"/>
          </ac:picMkLst>
        </pc:picChg>
      </pc:sldChg>
      <pc:sldChg chg="delSp mod">
        <pc:chgData name="Matt Sachs" userId="ac520887-4ec9-400e-98fb-ff326c7e3b69" providerId="ADAL" clId="{3854755F-D0C5-4818-93AA-BCE2CD7ADC18}" dt="2023-08-21T12:12:23.544" v="5" actId="478"/>
        <pc:sldMkLst>
          <pc:docMk/>
          <pc:sldMk cId="3450010215" sldId="1345"/>
        </pc:sldMkLst>
        <pc:picChg chg="del">
          <ac:chgData name="Matt Sachs" userId="ac520887-4ec9-400e-98fb-ff326c7e3b69" providerId="ADAL" clId="{3854755F-D0C5-4818-93AA-BCE2CD7ADC18}" dt="2023-08-21T12:12:23.544" v="5" actId="478"/>
          <ac:picMkLst>
            <pc:docMk/>
            <pc:sldMk cId="3450010215" sldId="1345"/>
            <ac:picMk id="7" creationId="{A9F624F2-CC17-BF6C-75D8-09806F8E7F9B}"/>
          </ac:picMkLst>
        </pc:picChg>
      </pc:sldChg>
      <pc:sldChg chg="modSp add mod ord">
        <pc:chgData name="Matt Sachs" userId="ac520887-4ec9-400e-98fb-ff326c7e3b69" providerId="ADAL" clId="{3854755F-D0C5-4818-93AA-BCE2CD7ADC18}" dt="2023-09-11T15:39:15.764" v="978" actId="403"/>
        <pc:sldMkLst>
          <pc:docMk/>
          <pc:sldMk cId="3622543096" sldId="1346"/>
        </pc:sldMkLst>
        <pc:spChg chg="mod">
          <ac:chgData name="Matt Sachs" userId="ac520887-4ec9-400e-98fb-ff326c7e3b69" providerId="ADAL" clId="{3854755F-D0C5-4818-93AA-BCE2CD7ADC18}" dt="2023-09-11T15:39:15.764" v="978" actId="403"/>
          <ac:spMkLst>
            <pc:docMk/>
            <pc:sldMk cId="3622543096" sldId="1346"/>
            <ac:spMk id="17" creationId="{74D255A7-FCEB-4255-84F2-EBF9207672CC}"/>
          </ac:spMkLst>
        </pc:spChg>
      </pc:sldChg>
      <pc:sldChg chg="modSp add mod ord">
        <pc:chgData name="Matt Sachs" userId="ac520887-4ec9-400e-98fb-ff326c7e3b69" providerId="ADAL" clId="{3854755F-D0C5-4818-93AA-BCE2CD7ADC18}" dt="2023-09-11T15:40:03.100" v="999" actId="20577"/>
        <pc:sldMkLst>
          <pc:docMk/>
          <pc:sldMk cId="1615554367" sldId="1347"/>
        </pc:sldMkLst>
        <pc:spChg chg="mod">
          <ac:chgData name="Matt Sachs" userId="ac520887-4ec9-400e-98fb-ff326c7e3b69" providerId="ADAL" clId="{3854755F-D0C5-4818-93AA-BCE2CD7ADC18}" dt="2023-09-11T15:40:03.100" v="999" actId="20577"/>
          <ac:spMkLst>
            <pc:docMk/>
            <pc:sldMk cId="1615554367" sldId="1347"/>
            <ac:spMk id="22" creationId="{ED12A262-890F-4095-AD8B-ACF2651297F4}"/>
          </ac:spMkLst>
        </pc:spChg>
      </pc:sldChg>
      <pc:sldChg chg="modSp add mod">
        <pc:chgData name="Matt Sachs" userId="ac520887-4ec9-400e-98fb-ff326c7e3b69" providerId="ADAL" clId="{3854755F-D0C5-4818-93AA-BCE2CD7ADC18}" dt="2023-09-11T15:50:05.139" v="1011" actId="20577"/>
        <pc:sldMkLst>
          <pc:docMk/>
          <pc:sldMk cId="790271098" sldId="1348"/>
        </pc:sldMkLst>
        <pc:spChg chg="mod">
          <ac:chgData name="Matt Sachs" userId="ac520887-4ec9-400e-98fb-ff326c7e3b69" providerId="ADAL" clId="{3854755F-D0C5-4818-93AA-BCE2CD7ADC18}" dt="2023-09-11T15:50:05.139" v="1011" actId="20577"/>
          <ac:spMkLst>
            <pc:docMk/>
            <pc:sldMk cId="790271098" sldId="1348"/>
            <ac:spMk id="22" creationId="{ED12A262-890F-4095-AD8B-ACF2651297F4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hoar.sharepoint.com/sites/HPMPlanningServicesStrategy/Shared%20Documents/General/Fargo%20Public%20Schools/EdAdequacy/FPS_AdequacyWorkbook_Testing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hoar.sharepoint.com/sites/HPMPlanningServicesStrategy/Shared%20Documents/General/Fargo%20Public%20Schools/EdAdequacy/FPS_AdequacyWorkbook_Testing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hoar.sharepoint.com/sites/HPMPlanningServicesStrategy/Shared%20Documents/General/Fargo%20Public%20Schools/EdAdequacy/FPS_AdequacyWorkbook_Testing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hoar.sharepoint.com/sites/HPMPlanningServicesStrategy/Shared%20Documents/General/Fargo%20Public%20Schools/EdAdequacy/FPS_AdequacyWorkbook_Testing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Arial Nova" panose="020B0504020202020204" pitchFamily="34" charset="0"/>
                <a:ea typeface="+mn-ea"/>
                <a:cs typeface="+mn-cs"/>
              </a:defRPr>
            </a:pPr>
            <a:r>
              <a:rPr lang="en-US" baseline="0">
                <a:solidFill>
                  <a:sysClr val="windowText" lastClr="000000"/>
                </a:solidFill>
                <a:latin typeface="Arial Nova" panose="020B0504020202020204" pitchFamily="34" charset="0"/>
              </a:rPr>
              <a:t>Current and Maximum Score by Campus</a:t>
            </a:r>
          </a:p>
        </c:rich>
      </c:tx>
      <c:layout>
        <c:manualLayout>
          <c:xMode val="edge"/>
          <c:yMode val="edge"/>
          <c:x val="0.30693336750605821"/>
          <c:y val="1.70871219216179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Arial Nova" panose="020B05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[FPS_AdequacyWorkbook_Testing.xlsx]Summary!$E$1</c:f>
              <c:strCache>
                <c:ptCount val="1"/>
                <c:pt idx="0">
                  <c:v>Current Score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ln>
                      <a:solidFill>
                        <a:schemeClr val="tx1"/>
                      </a:solidFill>
                    </a:ln>
                    <a:solidFill>
                      <a:schemeClr val="tx1"/>
                    </a:solidFill>
                    <a:latin typeface="Arial Nova Light" panose="020B03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[FPS_AdequacyWorkbook_Testing.xlsx]Summary!$A$2:$A$23</c:f>
              <c:strCache>
                <c:ptCount val="16"/>
                <c:pt idx="0">
                  <c:v>Bennett Elementary</c:v>
                </c:pt>
                <c:pt idx="1">
                  <c:v>Centennial Elementary</c:v>
                </c:pt>
                <c:pt idx="2">
                  <c:v>Clara Barton Elementary</c:v>
                </c:pt>
                <c:pt idx="3">
                  <c:v>Eagles Elementary</c:v>
                </c:pt>
                <c:pt idx="4">
                  <c:v>Ed Clapp Elementary</c:v>
                </c:pt>
                <c:pt idx="5">
                  <c:v>Hawthorne Elementary</c:v>
                </c:pt>
                <c:pt idx="6">
                  <c:v>Horace Mann Elementary</c:v>
                </c:pt>
                <c:pt idx="7">
                  <c:v>Jefferson Elementary</c:v>
                </c:pt>
                <c:pt idx="8">
                  <c:v>Kennedy Elementary</c:v>
                </c:pt>
                <c:pt idx="9">
                  <c:v>Lewis and Clark Elementary</c:v>
                </c:pt>
                <c:pt idx="10">
                  <c:v>Lincoln Elementary</c:v>
                </c:pt>
                <c:pt idx="11">
                  <c:v>Longfellow Elementary</c:v>
                </c:pt>
                <c:pt idx="12">
                  <c:v>Madison Elementary</c:v>
                </c:pt>
                <c:pt idx="13">
                  <c:v>McKinley Elementary</c:v>
                </c:pt>
                <c:pt idx="14">
                  <c:v>Roosevelt Elementary</c:v>
                </c:pt>
                <c:pt idx="15">
                  <c:v>Washington Elementary</c:v>
                </c:pt>
              </c:strCache>
            </c:strRef>
          </c:cat>
          <c:val>
            <c:numRef>
              <c:f>[FPS_AdequacyWorkbook_Testing.xlsx]Summary!$E$2:$E$23</c:f>
              <c:numCache>
                <c:formatCode>0.0%</c:formatCode>
                <c:ptCount val="16"/>
                <c:pt idx="0">
                  <c:v>0.89174653540036708</c:v>
                </c:pt>
                <c:pt idx="1">
                  <c:v>0.81506981668222844</c:v>
                </c:pt>
                <c:pt idx="2">
                  <c:v>0.73797088202969574</c:v>
                </c:pt>
                <c:pt idx="3">
                  <c:v>0.84583793423180254</c:v>
                </c:pt>
                <c:pt idx="4">
                  <c:v>0.91194713598849508</c:v>
                </c:pt>
                <c:pt idx="5">
                  <c:v>0.65466614156262759</c:v>
                </c:pt>
                <c:pt idx="6">
                  <c:v>0.67411100626840781</c:v>
                </c:pt>
                <c:pt idx="7">
                  <c:v>0.78599254925469542</c:v>
                </c:pt>
                <c:pt idx="8">
                  <c:v>0.91382059624156176</c:v>
                </c:pt>
                <c:pt idx="9">
                  <c:v>0.8040574028864419</c:v>
                </c:pt>
                <c:pt idx="10">
                  <c:v>0.82323053238728439</c:v>
                </c:pt>
                <c:pt idx="11">
                  <c:v>0.85003945206754472</c:v>
                </c:pt>
                <c:pt idx="12">
                  <c:v>0.79087783057923045</c:v>
                </c:pt>
                <c:pt idx="13">
                  <c:v>0.71196623083205179</c:v>
                </c:pt>
                <c:pt idx="14">
                  <c:v>0.67137311439518332</c:v>
                </c:pt>
                <c:pt idx="15">
                  <c:v>0.80139155096904657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46-4BB0-8723-65EB1366FE49}"/>
            </c:ext>
          </c:extLst>
        </c:ser>
        <c:ser>
          <c:idx val="1"/>
          <c:order val="1"/>
          <c:tx>
            <c:strRef>
              <c:f>[FPS_AdequacyWorkbook_Testing.xlsx]Summary!$F$1</c:f>
              <c:strCache>
                <c:ptCount val="1"/>
                <c:pt idx="0">
                  <c:v>Max Score</c:v>
                </c:pt>
              </c:strCache>
            </c:strRef>
          </c:tx>
          <c:spPr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Arial Nova Light" panose="020B03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[FPS_AdequacyWorkbook_Testing.xlsx]Summary!$A$2:$A$23</c:f>
              <c:strCache>
                <c:ptCount val="16"/>
                <c:pt idx="0">
                  <c:v>Bennett Elementary</c:v>
                </c:pt>
                <c:pt idx="1">
                  <c:v>Centennial Elementary</c:v>
                </c:pt>
                <c:pt idx="2">
                  <c:v>Clara Barton Elementary</c:v>
                </c:pt>
                <c:pt idx="3">
                  <c:v>Eagles Elementary</c:v>
                </c:pt>
                <c:pt idx="4">
                  <c:v>Ed Clapp Elementary</c:v>
                </c:pt>
                <c:pt idx="5">
                  <c:v>Hawthorne Elementary</c:v>
                </c:pt>
                <c:pt idx="6">
                  <c:v>Horace Mann Elementary</c:v>
                </c:pt>
                <c:pt idx="7">
                  <c:v>Jefferson Elementary</c:v>
                </c:pt>
                <c:pt idx="8">
                  <c:v>Kennedy Elementary</c:v>
                </c:pt>
                <c:pt idx="9">
                  <c:v>Lewis and Clark Elementary</c:v>
                </c:pt>
                <c:pt idx="10">
                  <c:v>Lincoln Elementary</c:v>
                </c:pt>
                <c:pt idx="11">
                  <c:v>Longfellow Elementary</c:v>
                </c:pt>
                <c:pt idx="12">
                  <c:v>Madison Elementary</c:v>
                </c:pt>
                <c:pt idx="13">
                  <c:v>McKinley Elementary</c:v>
                </c:pt>
                <c:pt idx="14">
                  <c:v>Roosevelt Elementary</c:v>
                </c:pt>
                <c:pt idx="15">
                  <c:v>Washington Elementary</c:v>
                </c:pt>
              </c:strCache>
            </c:strRef>
          </c:cat>
          <c:val>
            <c:numRef>
              <c:f>[FPS_AdequacyWorkbook_Testing.xlsx]Summary!$F$2:$F$23</c:f>
              <c:numCache>
                <c:formatCode>0.0%</c:formatCode>
                <c:ptCount val="16"/>
                <c:pt idx="0">
                  <c:v>0.91433099284158115</c:v>
                </c:pt>
                <c:pt idx="1">
                  <c:v>0.84397759103641457</c:v>
                </c:pt>
                <c:pt idx="2">
                  <c:v>0.76446065759637194</c:v>
                </c:pt>
                <c:pt idx="3">
                  <c:v>0.85848759874320102</c:v>
                </c:pt>
                <c:pt idx="4">
                  <c:v>0.92593293767507001</c:v>
                </c:pt>
                <c:pt idx="5">
                  <c:v>0.67274542391030479</c:v>
                </c:pt>
                <c:pt idx="6">
                  <c:v>0.71548073570168813</c:v>
                </c:pt>
                <c:pt idx="7">
                  <c:v>0.80462092244305128</c:v>
                </c:pt>
                <c:pt idx="8">
                  <c:v>0.93465102365390607</c:v>
                </c:pt>
                <c:pt idx="9">
                  <c:v>0.82845933940242766</c:v>
                </c:pt>
                <c:pt idx="10">
                  <c:v>0.84421589480236536</c:v>
                </c:pt>
                <c:pt idx="11">
                  <c:v>0.87179743193573722</c:v>
                </c:pt>
                <c:pt idx="12">
                  <c:v>0.82854590450995225</c:v>
                </c:pt>
                <c:pt idx="13">
                  <c:v>0.753335176366843</c:v>
                </c:pt>
                <c:pt idx="14">
                  <c:v>0.71735145061728389</c:v>
                </c:pt>
                <c:pt idx="15">
                  <c:v>0.83124676398337105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46-4BB0-8723-65EB1366FE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7"/>
        <c:overlap val="100"/>
        <c:axId val="1992324080"/>
        <c:axId val="2017048992"/>
      </c:barChart>
      <c:catAx>
        <c:axId val="19923240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 Nova" panose="020B0504020202020204" pitchFamily="34" charset="0"/>
                <a:ea typeface="+mn-ea"/>
                <a:cs typeface="+mn-cs"/>
              </a:defRPr>
            </a:pPr>
            <a:endParaRPr lang="en-US"/>
          </a:p>
        </c:txPr>
        <c:crossAx val="2017048992"/>
        <c:crosses val="autoZero"/>
        <c:auto val="1"/>
        <c:lblAlgn val="ctr"/>
        <c:lblOffset val="100"/>
        <c:noMultiLvlLbl val="0"/>
      </c:catAx>
      <c:valAx>
        <c:axId val="2017048992"/>
        <c:scaling>
          <c:orientation val="minMax"/>
          <c:max val="1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rial Nova Light" panose="020B0304020202020204" pitchFamily="34" charset="0"/>
                <a:ea typeface="+mn-ea"/>
                <a:cs typeface="+mn-cs"/>
              </a:defRPr>
            </a:pPr>
            <a:endParaRPr lang="en-US"/>
          </a:p>
        </c:txPr>
        <c:crossAx val="1992324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 Nova Light" panose="020B03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 Nova Light" panose="020B03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ysClr val="windowText" lastClr="000000"/>
                </a:solidFill>
                <a:latin typeface="Arial Nova" panose="020B0504020202020204" pitchFamily="34" charset="0"/>
                <a:ea typeface="+mn-ea"/>
                <a:cs typeface="+mn-cs"/>
              </a:defRPr>
            </a:pPr>
            <a:r>
              <a:rPr lang="en-US" baseline="0">
                <a:solidFill>
                  <a:sysClr val="windowText" lastClr="000000"/>
                </a:solidFill>
                <a:latin typeface="Arial Nova" panose="020B0504020202020204" pitchFamily="34" charset="0"/>
              </a:rPr>
              <a:t>Current and Maximum Score by Campus</a:t>
            </a:r>
          </a:p>
        </c:rich>
      </c:tx>
      <c:layout>
        <c:manualLayout>
          <c:xMode val="edge"/>
          <c:yMode val="edge"/>
          <c:x val="0.30693336750605821"/>
          <c:y val="1.70871219216179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ysClr val="windowText" lastClr="000000"/>
              </a:solidFill>
              <a:latin typeface="Arial Nova" panose="020B05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[FPS_AdequacyWorkbook_Testing.xlsx]Summary!$E$1</c:f>
              <c:strCache>
                <c:ptCount val="1"/>
                <c:pt idx="0">
                  <c:v>Current Score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ln>
                      <a:solidFill>
                        <a:schemeClr val="tx1"/>
                      </a:solidFill>
                    </a:ln>
                    <a:solidFill>
                      <a:schemeClr val="tx1"/>
                    </a:solidFill>
                    <a:latin typeface="Arial Nova Light" panose="020B03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[FPS_AdequacyWorkbook_Testing.xlsx]Summary!$A$2:$A$23</c:f>
              <c:strCache>
                <c:ptCount val="6"/>
                <c:pt idx="0">
                  <c:v>Ben Franklin Middle</c:v>
                </c:pt>
                <c:pt idx="1">
                  <c:v>Carl Ben Eielson Middle</c:v>
                </c:pt>
                <c:pt idx="2">
                  <c:v>Discovery Middle</c:v>
                </c:pt>
                <c:pt idx="3">
                  <c:v>Davies High School</c:v>
                </c:pt>
                <c:pt idx="4">
                  <c:v>North High School</c:v>
                </c:pt>
                <c:pt idx="5">
                  <c:v>South High School</c:v>
                </c:pt>
              </c:strCache>
            </c:strRef>
          </c:cat>
          <c:val>
            <c:numRef>
              <c:f>[FPS_AdequacyWorkbook_Testing.xlsx]Summary!$E$2:$E$23</c:f>
              <c:numCache>
                <c:formatCode>0.0%</c:formatCode>
                <c:ptCount val="6"/>
                <c:pt idx="0">
                  <c:v>0.74684049544487019</c:v>
                </c:pt>
                <c:pt idx="1">
                  <c:v>0.784544001453506</c:v>
                </c:pt>
                <c:pt idx="2">
                  <c:v>0.89890969258651088</c:v>
                </c:pt>
                <c:pt idx="3">
                  <c:v>0.93209652865298465</c:v>
                </c:pt>
                <c:pt idx="4">
                  <c:v>0.87090279136784887</c:v>
                </c:pt>
                <c:pt idx="5">
                  <c:v>0.91720702131840048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E4-4149-9832-E0A92670F189}"/>
            </c:ext>
          </c:extLst>
        </c:ser>
        <c:ser>
          <c:idx val="1"/>
          <c:order val="1"/>
          <c:tx>
            <c:strRef>
              <c:f>[FPS_AdequacyWorkbook_Testing.xlsx]Summary!$F$1</c:f>
              <c:strCache>
                <c:ptCount val="1"/>
                <c:pt idx="0">
                  <c:v>Max Score</c:v>
                </c:pt>
              </c:strCache>
            </c:strRef>
          </c:tx>
          <c:spPr>
            <a:noFill/>
            <a:ln>
              <a:solidFill>
                <a:schemeClr val="tx1">
                  <a:lumMod val="75000"/>
                  <a:lumOff val="25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Arial Nova Light" panose="020B0304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[FPS_AdequacyWorkbook_Testing.xlsx]Summary!$A$2:$A$23</c:f>
              <c:strCache>
                <c:ptCount val="6"/>
                <c:pt idx="0">
                  <c:v>Ben Franklin Middle</c:v>
                </c:pt>
                <c:pt idx="1">
                  <c:v>Carl Ben Eielson Middle</c:v>
                </c:pt>
                <c:pt idx="2">
                  <c:v>Discovery Middle</c:v>
                </c:pt>
                <c:pt idx="3">
                  <c:v>Davies High School</c:v>
                </c:pt>
                <c:pt idx="4">
                  <c:v>North High School</c:v>
                </c:pt>
                <c:pt idx="5">
                  <c:v>South High School</c:v>
                </c:pt>
              </c:strCache>
            </c:strRef>
          </c:cat>
          <c:val>
            <c:numRef>
              <c:f>[FPS_AdequacyWorkbook_Testing.xlsx]Summary!$F$2:$F$23</c:f>
              <c:numCache>
                <c:formatCode>0.0%</c:formatCode>
                <c:ptCount val="6"/>
                <c:pt idx="0">
                  <c:v>0.76159163686067022</c:v>
                </c:pt>
                <c:pt idx="1">
                  <c:v>0.79447985008818345</c:v>
                </c:pt>
                <c:pt idx="2">
                  <c:v>0.9154502373897706</c:v>
                </c:pt>
                <c:pt idx="3">
                  <c:v>0.94053946117668341</c:v>
                </c:pt>
                <c:pt idx="4">
                  <c:v>0.88006830823497495</c:v>
                </c:pt>
                <c:pt idx="5">
                  <c:v>0.92869043300321075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E4-4149-9832-E0A92670F1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7"/>
        <c:overlap val="100"/>
        <c:axId val="1992324080"/>
        <c:axId val="2017048992"/>
      </c:barChart>
      <c:catAx>
        <c:axId val="199232408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 Nova" panose="020B0504020202020204" pitchFamily="34" charset="0"/>
                <a:ea typeface="+mn-ea"/>
                <a:cs typeface="+mn-cs"/>
              </a:defRPr>
            </a:pPr>
            <a:endParaRPr lang="en-US"/>
          </a:p>
        </c:txPr>
        <c:crossAx val="2017048992"/>
        <c:crosses val="autoZero"/>
        <c:auto val="1"/>
        <c:lblAlgn val="ctr"/>
        <c:lblOffset val="100"/>
        <c:noMultiLvlLbl val="0"/>
      </c:catAx>
      <c:valAx>
        <c:axId val="2017048992"/>
        <c:scaling>
          <c:orientation val="minMax"/>
          <c:max val="1"/>
          <c:min val="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rial Nova Light" panose="020B0304020202020204" pitchFamily="34" charset="0"/>
                <a:ea typeface="+mn-ea"/>
                <a:cs typeface="+mn-cs"/>
              </a:defRPr>
            </a:pPr>
            <a:endParaRPr lang="en-US"/>
          </a:p>
        </c:txPr>
        <c:crossAx val="1992324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Arial Nova Light" panose="020B0304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latin typeface="Arial Nova Light" panose="020B0304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pPr>
            <a:r>
              <a:rPr lang="en-US" baseline="0">
                <a:solidFill>
                  <a:schemeClr val="tx1"/>
                </a:solidFill>
                <a:latin typeface="Arial Nova" panose="020B0504020202020204" pitchFamily="34" charset="0"/>
              </a:rPr>
              <a:t>Priority by Campus (Missing Space is Priority 3)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 Nova" panose="020B05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v>Priority 1</c:v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[FPS_AdequacyWorkbook_Testing.xlsx]Summary!$A$2:$A$23</c:f>
              <c:strCache>
                <c:ptCount val="22"/>
                <c:pt idx="0">
                  <c:v>Bennett Elementary</c:v>
                </c:pt>
                <c:pt idx="1">
                  <c:v>Centennial Elementary</c:v>
                </c:pt>
                <c:pt idx="2">
                  <c:v>Clara Barton Elementary</c:v>
                </c:pt>
                <c:pt idx="3">
                  <c:v>Eagles Elementary</c:v>
                </c:pt>
                <c:pt idx="4">
                  <c:v>Ed Clapp Elementary</c:v>
                </c:pt>
                <c:pt idx="5">
                  <c:v>Hawthorne Elementary</c:v>
                </c:pt>
                <c:pt idx="6">
                  <c:v>Horace Mann Elementary</c:v>
                </c:pt>
                <c:pt idx="7">
                  <c:v>Jefferson Elementary</c:v>
                </c:pt>
                <c:pt idx="8">
                  <c:v>Kennedy Elementary</c:v>
                </c:pt>
                <c:pt idx="9">
                  <c:v>Lewis and Clark Elementary</c:v>
                </c:pt>
                <c:pt idx="10">
                  <c:v>Lincoln Elementary</c:v>
                </c:pt>
                <c:pt idx="11">
                  <c:v>Longfellow Elementary</c:v>
                </c:pt>
                <c:pt idx="12">
                  <c:v>Madison Elementary</c:v>
                </c:pt>
                <c:pt idx="13">
                  <c:v>McKinley Elementary</c:v>
                </c:pt>
                <c:pt idx="14">
                  <c:v>Roosevelt Elementary</c:v>
                </c:pt>
                <c:pt idx="15">
                  <c:v>Washington Elementary</c:v>
                </c:pt>
                <c:pt idx="16">
                  <c:v>Ben Franklin Middle</c:v>
                </c:pt>
                <c:pt idx="17">
                  <c:v>Carl Ben Eielson Middle</c:v>
                </c:pt>
                <c:pt idx="18">
                  <c:v>Discovery Middle</c:v>
                </c:pt>
                <c:pt idx="19">
                  <c:v>Davies High School</c:v>
                </c:pt>
                <c:pt idx="20">
                  <c:v>North High School</c:v>
                </c:pt>
                <c:pt idx="21">
                  <c:v>South High School</c:v>
                </c:pt>
              </c:strCache>
            </c:strRef>
          </c:cat>
          <c:val>
            <c:numRef>
              <c:f>[FPS_AdequacyWorkbook_Testing.xlsx]Summary!$T$2:$T$23</c:f>
              <c:numCache>
                <c:formatCode>_("$"* #,##0.00_);_("$"* \(#,##0.00\);_("$"* "-"??_);_(@_)</c:formatCode>
                <c:ptCount val="22"/>
                <c:pt idx="0">
                  <c:v>551548.79</c:v>
                </c:pt>
                <c:pt idx="1">
                  <c:v>657548.79</c:v>
                </c:pt>
                <c:pt idx="2">
                  <c:v>448121.47</c:v>
                </c:pt>
                <c:pt idx="3">
                  <c:v>235021.47</c:v>
                </c:pt>
                <c:pt idx="4">
                  <c:v>453821.47</c:v>
                </c:pt>
                <c:pt idx="5">
                  <c:v>445348.79</c:v>
                </c:pt>
                <c:pt idx="6">
                  <c:v>646748.79</c:v>
                </c:pt>
                <c:pt idx="7">
                  <c:v>368472.68</c:v>
                </c:pt>
                <c:pt idx="8">
                  <c:v>558421.47</c:v>
                </c:pt>
                <c:pt idx="9">
                  <c:v>861948.79</c:v>
                </c:pt>
                <c:pt idx="10">
                  <c:v>539048.79</c:v>
                </c:pt>
                <c:pt idx="11">
                  <c:v>307248.78999999998</c:v>
                </c:pt>
                <c:pt idx="12">
                  <c:v>429948.79000000004</c:v>
                </c:pt>
                <c:pt idx="13">
                  <c:v>383600</c:v>
                </c:pt>
                <c:pt idx="14">
                  <c:v>648448.79</c:v>
                </c:pt>
                <c:pt idx="15">
                  <c:v>235248.79</c:v>
                </c:pt>
                <c:pt idx="16">
                  <c:v>1280600</c:v>
                </c:pt>
                <c:pt idx="17">
                  <c:v>871948.79</c:v>
                </c:pt>
                <c:pt idx="18">
                  <c:v>474297.58</c:v>
                </c:pt>
                <c:pt idx="19">
                  <c:v>151985.44</c:v>
                </c:pt>
                <c:pt idx="20">
                  <c:v>657678.16</c:v>
                </c:pt>
                <c:pt idx="21">
                  <c:v>356070.87999999995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E0-4C3D-833D-65E896F6AA3E}"/>
            </c:ext>
          </c:extLst>
        </c:ser>
        <c:ser>
          <c:idx val="1"/>
          <c:order val="1"/>
          <c:tx>
            <c:v>Priority 2</c:v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[FPS_AdequacyWorkbook_Testing.xlsx]Summary!$A$2:$A$23</c:f>
              <c:strCache>
                <c:ptCount val="22"/>
                <c:pt idx="0">
                  <c:v>Bennett Elementary</c:v>
                </c:pt>
                <c:pt idx="1">
                  <c:v>Centennial Elementary</c:v>
                </c:pt>
                <c:pt idx="2">
                  <c:v>Clara Barton Elementary</c:v>
                </c:pt>
                <c:pt idx="3">
                  <c:v>Eagles Elementary</c:v>
                </c:pt>
                <c:pt idx="4">
                  <c:v>Ed Clapp Elementary</c:v>
                </c:pt>
                <c:pt idx="5">
                  <c:v>Hawthorne Elementary</c:v>
                </c:pt>
                <c:pt idx="6">
                  <c:v>Horace Mann Elementary</c:v>
                </c:pt>
                <c:pt idx="7">
                  <c:v>Jefferson Elementary</c:v>
                </c:pt>
                <c:pt idx="8">
                  <c:v>Kennedy Elementary</c:v>
                </c:pt>
                <c:pt idx="9">
                  <c:v>Lewis and Clark Elementary</c:v>
                </c:pt>
                <c:pt idx="10">
                  <c:v>Lincoln Elementary</c:v>
                </c:pt>
                <c:pt idx="11">
                  <c:v>Longfellow Elementary</c:v>
                </c:pt>
                <c:pt idx="12">
                  <c:v>Madison Elementary</c:v>
                </c:pt>
                <c:pt idx="13">
                  <c:v>McKinley Elementary</c:v>
                </c:pt>
                <c:pt idx="14">
                  <c:v>Roosevelt Elementary</c:v>
                </c:pt>
                <c:pt idx="15">
                  <c:v>Washington Elementary</c:v>
                </c:pt>
                <c:pt idx="16">
                  <c:v>Ben Franklin Middle</c:v>
                </c:pt>
                <c:pt idx="17">
                  <c:v>Carl Ben Eielson Middle</c:v>
                </c:pt>
                <c:pt idx="18">
                  <c:v>Discovery Middle</c:v>
                </c:pt>
                <c:pt idx="19">
                  <c:v>Davies High School</c:v>
                </c:pt>
                <c:pt idx="20">
                  <c:v>North High School</c:v>
                </c:pt>
                <c:pt idx="21">
                  <c:v>South High School</c:v>
                </c:pt>
              </c:strCache>
            </c:strRef>
          </c:cat>
          <c:val>
            <c:numRef>
              <c:f>[FPS_AdequacyWorkbook_Testing.xlsx]Summary!$U$2:$U$23</c:f>
              <c:numCache>
                <c:formatCode>_("$"* #,##0.00_);_("$"* \(#,##0.00\);_("$"* "-"??_);_(@_)</c:formatCode>
                <c:ptCount val="22"/>
                <c:pt idx="0">
                  <c:v>1339035.0275862068</c:v>
                </c:pt>
                <c:pt idx="1">
                  <c:v>1844458</c:v>
                </c:pt>
                <c:pt idx="2">
                  <c:v>869852.80689655175</c:v>
                </c:pt>
                <c:pt idx="3">
                  <c:v>982547.1903448276</c:v>
                </c:pt>
                <c:pt idx="4">
                  <c:v>788889.34655172413</c:v>
                </c:pt>
                <c:pt idx="5">
                  <c:v>891345.5465517242</c:v>
                </c:pt>
                <c:pt idx="6">
                  <c:v>1445364.8744827588</c:v>
                </c:pt>
                <c:pt idx="7">
                  <c:v>1097639.2317241379</c:v>
                </c:pt>
                <c:pt idx="8">
                  <c:v>1908122.7727586203</c:v>
                </c:pt>
                <c:pt idx="9">
                  <c:v>1060959.7262068964</c:v>
                </c:pt>
                <c:pt idx="10">
                  <c:v>1003033.6055172415</c:v>
                </c:pt>
                <c:pt idx="11">
                  <c:v>1229603.3862068965</c:v>
                </c:pt>
                <c:pt idx="12">
                  <c:v>984074.77172413794</c:v>
                </c:pt>
                <c:pt idx="13">
                  <c:v>937824.1193103448</c:v>
                </c:pt>
                <c:pt idx="14">
                  <c:v>1301831.645862069</c:v>
                </c:pt>
                <c:pt idx="15">
                  <c:v>989977.73206896544</c:v>
                </c:pt>
                <c:pt idx="16">
                  <c:v>4216893.9082758641</c:v>
                </c:pt>
                <c:pt idx="17">
                  <c:v>2327306.3275862071</c:v>
                </c:pt>
                <c:pt idx="18">
                  <c:v>3014772.8503448302</c:v>
                </c:pt>
                <c:pt idx="19">
                  <c:v>4304412.4075862095</c:v>
                </c:pt>
                <c:pt idx="20">
                  <c:v>3650128.1379310391</c:v>
                </c:pt>
                <c:pt idx="21">
                  <c:v>4982733.6703448333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E0-4C3D-833D-65E896F6AA3E}"/>
            </c:ext>
          </c:extLst>
        </c:ser>
        <c:ser>
          <c:idx val="2"/>
          <c:order val="2"/>
          <c:tx>
            <c:v>Priority 3</c:v>
          </c:tx>
          <c:spPr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[FPS_AdequacyWorkbook_Testing.xlsx]Summary!$A$2:$A$23</c:f>
              <c:strCache>
                <c:ptCount val="22"/>
                <c:pt idx="0">
                  <c:v>Bennett Elementary</c:v>
                </c:pt>
                <c:pt idx="1">
                  <c:v>Centennial Elementary</c:v>
                </c:pt>
                <c:pt idx="2">
                  <c:v>Clara Barton Elementary</c:v>
                </c:pt>
                <c:pt idx="3">
                  <c:v>Eagles Elementary</c:v>
                </c:pt>
                <c:pt idx="4">
                  <c:v>Ed Clapp Elementary</c:v>
                </c:pt>
                <c:pt idx="5">
                  <c:v>Hawthorne Elementary</c:v>
                </c:pt>
                <c:pt idx="6">
                  <c:v>Horace Mann Elementary</c:v>
                </c:pt>
                <c:pt idx="7">
                  <c:v>Jefferson Elementary</c:v>
                </c:pt>
                <c:pt idx="8">
                  <c:v>Kennedy Elementary</c:v>
                </c:pt>
                <c:pt idx="9">
                  <c:v>Lewis and Clark Elementary</c:v>
                </c:pt>
                <c:pt idx="10">
                  <c:v>Lincoln Elementary</c:v>
                </c:pt>
                <c:pt idx="11">
                  <c:v>Longfellow Elementary</c:v>
                </c:pt>
                <c:pt idx="12">
                  <c:v>Madison Elementary</c:v>
                </c:pt>
                <c:pt idx="13">
                  <c:v>McKinley Elementary</c:v>
                </c:pt>
                <c:pt idx="14">
                  <c:v>Roosevelt Elementary</c:v>
                </c:pt>
                <c:pt idx="15">
                  <c:v>Washington Elementary</c:v>
                </c:pt>
                <c:pt idx="16">
                  <c:v>Ben Franklin Middle</c:v>
                </c:pt>
                <c:pt idx="17">
                  <c:v>Carl Ben Eielson Middle</c:v>
                </c:pt>
                <c:pt idx="18">
                  <c:v>Discovery Middle</c:v>
                </c:pt>
                <c:pt idx="19">
                  <c:v>Davies High School</c:v>
                </c:pt>
                <c:pt idx="20">
                  <c:v>North High School</c:v>
                </c:pt>
                <c:pt idx="21">
                  <c:v>South High School</c:v>
                </c:pt>
              </c:strCache>
            </c:strRef>
          </c:cat>
          <c:val>
            <c:numRef>
              <c:f>[FPS_AdequacyWorkbook_Testing.xlsx]Summary!$V$2:$V$23</c:f>
              <c:numCache>
                <c:formatCode>_("$"* #,##0.00_);_("$"* \(#,##0.00\);_("$"* "-"??_);_(@_)</c:formatCode>
                <c:ptCount val="22"/>
                <c:pt idx="0">
                  <c:v>1587600</c:v>
                </c:pt>
                <c:pt idx="1">
                  <c:v>3588354</c:v>
                </c:pt>
                <c:pt idx="2">
                  <c:v>2842000</c:v>
                </c:pt>
                <c:pt idx="3">
                  <c:v>2111000</c:v>
                </c:pt>
                <c:pt idx="4">
                  <c:v>1020600</c:v>
                </c:pt>
                <c:pt idx="5">
                  <c:v>4145826</c:v>
                </c:pt>
                <c:pt idx="6">
                  <c:v>3081700</c:v>
                </c:pt>
                <c:pt idx="7">
                  <c:v>3154600</c:v>
                </c:pt>
                <c:pt idx="8">
                  <c:v>302400</c:v>
                </c:pt>
                <c:pt idx="9">
                  <c:v>3113600</c:v>
                </c:pt>
                <c:pt idx="10">
                  <c:v>3001600</c:v>
                </c:pt>
                <c:pt idx="11">
                  <c:v>1701000</c:v>
                </c:pt>
                <c:pt idx="12">
                  <c:v>1906000</c:v>
                </c:pt>
                <c:pt idx="13">
                  <c:v>3251400</c:v>
                </c:pt>
                <c:pt idx="14">
                  <c:v>3267000</c:v>
                </c:pt>
                <c:pt idx="15">
                  <c:v>3063000</c:v>
                </c:pt>
                <c:pt idx="16">
                  <c:v>8856650</c:v>
                </c:pt>
                <c:pt idx="17">
                  <c:v>9017100</c:v>
                </c:pt>
                <c:pt idx="18">
                  <c:v>2242750</c:v>
                </c:pt>
                <c:pt idx="19">
                  <c:v>1549800</c:v>
                </c:pt>
                <c:pt idx="20">
                  <c:v>7111100</c:v>
                </c:pt>
                <c:pt idx="21">
                  <c:v>1984400.0000000005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E0-4C3D-833D-65E896F6AA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752267808"/>
        <c:axId val="752270208"/>
      </c:barChart>
      <c:catAx>
        <c:axId val="75226780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 Nova" panose="020B0504020202020204" pitchFamily="34" charset="0"/>
                <a:ea typeface="+mn-ea"/>
                <a:cs typeface="+mn-cs"/>
              </a:defRPr>
            </a:pPr>
            <a:endParaRPr lang="en-US"/>
          </a:p>
        </c:txPr>
        <c:crossAx val="752270208"/>
        <c:crosses val="autoZero"/>
        <c:auto val="1"/>
        <c:lblAlgn val="ctr"/>
        <c:lblOffset val="100"/>
        <c:noMultiLvlLbl val="0"/>
      </c:catAx>
      <c:valAx>
        <c:axId val="75227020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2267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Arial Nova" panose="020B0504020202020204" pitchFamily="34" charset="0"/>
                <a:ea typeface="+mn-ea"/>
                <a:cs typeface="+mn-cs"/>
              </a:defRPr>
            </a:pPr>
            <a:r>
              <a:rPr lang="en-US" baseline="0">
                <a:solidFill>
                  <a:schemeClr val="tx1"/>
                </a:solidFill>
                <a:latin typeface="Arial Nova" panose="020B0504020202020204" pitchFamily="34" charset="0"/>
              </a:rPr>
              <a:t>Deficiency Allocation by Program Area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Arial Nova" panose="020B0504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[FPS_AdequacyWorkbook_Testing.xlsx]Summary!$X$1</c:f>
              <c:strCache>
                <c:ptCount val="1"/>
                <c:pt idx="0">
                  <c:v>Administration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[FPS_AdequacyWorkbook_Testing.xlsx]Summary!$A$2:$A$23</c:f>
              <c:strCache>
                <c:ptCount val="22"/>
                <c:pt idx="0">
                  <c:v>Bennett Elementary</c:v>
                </c:pt>
                <c:pt idx="1">
                  <c:v>Centennial Elementary</c:v>
                </c:pt>
                <c:pt idx="2">
                  <c:v>Clara Barton Elementary</c:v>
                </c:pt>
                <c:pt idx="3">
                  <c:v>Eagles Elementary</c:v>
                </c:pt>
                <c:pt idx="4">
                  <c:v>Ed Clapp Elementary</c:v>
                </c:pt>
                <c:pt idx="5">
                  <c:v>Hawthorne Elementary</c:v>
                </c:pt>
                <c:pt idx="6">
                  <c:v>Horace Mann Elementary</c:v>
                </c:pt>
                <c:pt idx="7">
                  <c:v>Jefferson Elementary</c:v>
                </c:pt>
                <c:pt idx="8">
                  <c:v>Kennedy Elementary</c:v>
                </c:pt>
                <c:pt idx="9">
                  <c:v>Lewis and Clark Elementary</c:v>
                </c:pt>
                <c:pt idx="10">
                  <c:v>Lincoln Elementary</c:v>
                </c:pt>
                <c:pt idx="11">
                  <c:v>Longfellow Elementary</c:v>
                </c:pt>
                <c:pt idx="12">
                  <c:v>Madison Elementary</c:v>
                </c:pt>
                <c:pt idx="13">
                  <c:v>McKinley Elementary</c:v>
                </c:pt>
                <c:pt idx="14">
                  <c:v>Roosevelt Elementary</c:v>
                </c:pt>
                <c:pt idx="15">
                  <c:v>Washington Elementary</c:v>
                </c:pt>
                <c:pt idx="16">
                  <c:v>Ben Franklin Middle</c:v>
                </c:pt>
                <c:pt idx="17">
                  <c:v>Carl Ben Eielson Middle</c:v>
                </c:pt>
                <c:pt idx="18">
                  <c:v>Discovery Middle</c:v>
                </c:pt>
                <c:pt idx="19">
                  <c:v>Davies High School</c:v>
                </c:pt>
                <c:pt idx="20">
                  <c:v>North High School</c:v>
                </c:pt>
                <c:pt idx="21">
                  <c:v>South High School</c:v>
                </c:pt>
              </c:strCache>
            </c:strRef>
          </c:cat>
          <c:val>
            <c:numRef>
              <c:f>[FPS_AdequacyWorkbook_Testing.xlsx]Summary!$X$2:$X$23</c:f>
              <c:numCache>
                <c:formatCode>_("$"* #,##0.00_);_("$"* \(#,##0.00\);_("$"* "-"??_);_(@_)</c:formatCode>
                <c:ptCount val="22"/>
                <c:pt idx="0">
                  <c:v>80700</c:v>
                </c:pt>
                <c:pt idx="1">
                  <c:v>240600</c:v>
                </c:pt>
                <c:pt idx="2">
                  <c:v>54900</c:v>
                </c:pt>
                <c:pt idx="3">
                  <c:v>10500</c:v>
                </c:pt>
                <c:pt idx="4">
                  <c:v>26600</c:v>
                </c:pt>
                <c:pt idx="5">
                  <c:v>56800</c:v>
                </c:pt>
                <c:pt idx="6">
                  <c:v>220300</c:v>
                </c:pt>
                <c:pt idx="7">
                  <c:v>46300</c:v>
                </c:pt>
                <c:pt idx="8">
                  <c:v>190500</c:v>
                </c:pt>
                <c:pt idx="9">
                  <c:v>87200</c:v>
                </c:pt>
                <c:pt idx="10">
                  <c:v>98700</c:v>
                </c:pt>
                <c:pt idx="11">
                  <c:v>16500</c:v>
                </c:pt>
                <c:pt idx="12">
                  <c:v>66600</c:v>
                </c:pt>
                <c:pt idx="13">
                  <c:v>155421.47</c:v>
                </c:pt>
                <c:pt idx="14">
                  <c:v>330000</c:v>
                </c:pt>
                <c:pt idx="15">
                  <c:v>20600</c:v>
                </c:pt>
                <c:pt idx="16">
                  <c:v>391750</c:v>
                </c:pt>
                <c:pt idx="17">
                  <c:v>399100</c:v>
                </c:pt>
                <c:pt idx="18">
                  <c:v>131050</c:v>
                </c:pt>
                <c:pt idx="19">
                  <c:v>69300</c:v>
                </c:pt>
                <c:pt idx="20">
                  <c:v>136100</c:v>
                </c:pt>
                <c:pt idx="21">
                  <c:v>85800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0D4-4D94-9A4D-84E463A8F291}"/>
            </c:ext>
          </c:extLst>
        </c:ser>
        <c:ser>
          <c:idx val="1"/>
          <c:order val="1"/>
          <c:tx>
            <c:strRef>
              <c:f>[FPS_AdequacyWorkbook_Testing.xlsx]Summary!$Y$1</c:f>
              <c:strCache>
                <c:ptCount val="1"/>
                <c:pt idx="0">
                  <c:v>Dining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[FPS_AdequacyWorkbook_Testing.xlsx]Summary!$A$2:$A$23</c:f>
              <c:strCache>
                <c:ptCount val="22"/>
                <c:pt idx="0">
                  <c:v>Bennett Elementary</c:v>
                </c:pt>
                <c:pt idx="1">
                  <c:v>Centennial Elementary</c:v>
                </c:pt>
                <c:pt idx="2">
                  <c:v>Clara Barton Elementary</c:v>
                </c:pt>
                <c:pt idx="3">
                  <c:v>Eagles Elementary</c:v>
                </c:pt>
                <c:pt idx="4">
                  <c:v>Ed Clapp Elementary</c:v>
                </c:pt>
                <c:pt idx="5">
                  <c:v>Hawthorne Elementary</c:v>
                </c:pt>
                <c:pt idx="6">
                  <c:v>Horace Mann Elementary</c:v>
                </c:pt>
                <c:pt idx="7">
                  <c:v>Jefferson Elementary</c:v>
                </c:pt>
                <c:pt idx="8">
                  <c:v>Kennedy Elementary</c:v>
                </c:pt>
                <c:pt idx="9">
                  <c:v>Lewis and Clark Elementary</c:v>
                </c:pt>
                <c:pt idx="10">
                  <c:v>Lincoln Elementary</c:v>
                </c:pt>
                <c:pt idx="11">
                  <c:v>Longfellow Elementary</c:v>
                </c:pt>
                <c:pt idx="12">
                  <c:v>Madison Elementary</c:v>
                </c:pt>
                <c:pt idx="13">
                  <c:v>McKinley Elementary</c:v>
                </c:pt>
                <c:pt idx="14">
                  <c:v>Roosevelt Elementary</c:v>
                </c:pt>
                <c:pt idx="15">
                  <c:v>Washington Elementary</c:v>
                </c:pt>
                <c:pt idx="16">
                  <c:v>Ben Franklin Middle</c:v>
                </c:pt>
                <c:pt idx="17">
                  <c:v>Carl Ben Eielson Middle</c:v>
                </c:pt>
                <c:pt idx="18">
                  <c:v>Discovery Middle</c:v>
                </c:pt>
                <c:pt idx="19">
                  <c:v>Davies High School</c:v>
                </c:pt>
                <c:pt idx="20">
                  <c:v>North High School</c:v>
                </c:pt>
                <c:pt idx="21">
                  <c:v>South High School</c:v>
                </c:pt>
              </c:strCache>
            </c:strRef>
          </c:cat>
          <c:val>
            <c:numRef>
              <c:f>[FPS_AdequacyWorkbook_Testing.xlsx]Summary!$Y$2:$Y$23</c:f>
              <c:numCache>
                <c:formatCode>_("$"* #,##0.00_);_("$"* \(#,##0.00\);_("$"* "-"??_);_(@_)</c:formatCode>
                <c:ptCount val="22"/>
                <c:pt idx="0">
                  <c:v>138202</c:v>
                </c:pt>
                <c:pt idx="1">
                  <c:v>487002</c:v>
                </c:pt>
                <c:pt idx="2">
                  <c:v>178274.68</c:v>
                </c:pt>
                <c:pt idx="3">
                  <c:v>188647.36</c:v>
                </c:pt>
                <c:pt idx="4">
                  <c:v>73647.360000000001</c:v>
                </c:pt>
                <c:pt idx="5">
                  <c:v>844200</c:v>
                </c:pt>
                <c:pt idx="6">
                  <c:v>280902</c:v>
                </c:pt>
                <c:pt idx="7">
                  <c:v>165547.35999999999</c:v>
                </c:pt>
                <c:pt idx="8">
                  <c:v>157447.35999999999</c:v>
                </c:pt>
                <c:pt idx="9">
                  <c:v>96900</c:v>
                </c:pt>
                <c:pt idx="10">
                  <c:v>158502</c:v>
                </c:pt>
                <c:pt idx="11">
                  <c:v>179800</c:v>
                </c:pt>
                <c:pt idx="12">
                  <c:v>261402</c:v>
                </c:pt>
                <c:pt idx="13">
                  <c:v>803500</c:v>
                </c:pt>
                <c:pt idx="14">
                  <c:v>213202</c:v>
                </c:pt>
                <c:pt idx="15">
                  <c:v>121002</c:v>
                </c:pt>
                <c:pt idx="16">
                  <c:v>170702</c:v>
                </c:pt>
                <c:pt idx="17">
                  <c:v>301700</c:v>
                </c:pt>
                <c:pt idx="18">
                  <c:v>500</c:v>
                </c:pt>
                <c:pt idx="19">
                  <c:v>536100</c:v>
                </c:pt>
                <c:pt idx="20">
                  <c:v>28102</c:v>
                </c:pt>
                <c:pt idx="21">
                  <c:v>54900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0D4-4D94-9A4D-84E463A8F291}"/>
            </c:ext>
          </c:extLst>
        </c:ser>
        <c:ser>
          <c:idx val="2"/>
          <c:order val="2"/>
          <c:tx>
            <c:strRef>
              <c:f>[FPS_AdequacyWorkbook_Testing.xlsx]Summary!$Z$1</c:f>
              <c:strCache>
                <c:ptCount val="1"/>
                <c:pt idx="0">
                  <c:v>Physical Education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[FPS_AdequacyWorkbook_Testing.xlsx]Summary!$A$2:$A$23</c:f>
              <c:strCache>
                <c:ptCount val="22"/>
                <c:pt idx="0">
                  <c:v>Bennett Elementary</c:v>
                </c:pt>
                <c:pt idx="1">
                  <c:v>Centennial Elementary</c:v>
                </c:pt>
                <c:pt idx="2">
                  <c:v>Clara Barton Elementary</c:v>
                </c:pt>
                <c:pt idx="3">
                  <c:v>Eagles Elementary</c:v>
                </c:pt>
                <c:pt idx="4">
                  <c:v>Ed Clapp Elementary</c:v>
                </c:pt>
                <c:pt idx="5">
                  <c:v>Hawthorne Elementary</c:v>
                </c:pt>
                <c:pt idx="6">
                  <c:v>Horace Mann Elementary</c:v>
                </c:pt>
                <c:pt idx="7">
                  <c:v>Jefferson Elementary</c:v>
                </c:pt>
                <c:pt idx="8">
                  <c:v>Kennedy Elementary</c:v>
                </c:pt>
                <c:pt idx="9">
                  <c:v>Lewis and Clark Elementary</c:v>
                </c:pt>
                <c:pt idx="10">
                  <c:v>Lincoln Elementary</c:v>
                </c:pt>
                <c:pt idx="11">
                  <c:v>Longfellow Elementary</c:v>
                </c:pt>
                <c:pt idx="12">
                  <c:v>Madison Elementary</c:v>
                </c:pt>
                <c:pt idx="13">
                  <c:v>McKinley Elementary</c:v>
                </c:pt>
                <c:pt idx="14">
                  <c:v>Roosevelt Elementary</c:v>
                </c:pt>
                <c:pt idx="15">
                  <c:v>Washington Elementary</c:v>
                </c:pt>
                <c:pt idx="16">
                  <c:v>Ben Franklin Middle</c:v>
                </c:pt>
                <c:pt idx="17">
                  <c:v>Carl Ben Eielson Middle</c:v>
                </c:pt>
                <c:pt idx="18">
                  <c:v>Discovery Middle</c:v>
                </c:pt>
                <c:pt idx="19">
                  <c:v>Davies High School</c:v>
                </c:pt>
                <c:pt idx="20">
                  <c:v>North High School</c:v>
                </c:pt>
                <c:pt idx="21">
                  <c:v>South High School</c:v>
                </c:pt>
              </c:strCache>
            </c:strRef>
          </c:cat>
          <c:val>
            <c:numRef>
              <c:f>[FPS_AdequacyWorkbook_Testing.xlsx]Summary!$Z$2:$Z$23</c:f>
              <c:numCache>
                <c:formatCode>_("$"* #,##0.00_);_("$"* \(#,##0.00\);_("$"* "-"??_);_(@_)</c:formatCode>
                <c:ptCount val="22"/>
                <c:pt idx="0">
                  <c:v>130348</c:v>
                </c:pt>
                <c:pt idx="1">
                  <c:v>307096</c:v>
                </c:pt>
                <c:pt idx="2">
                  <c:v>80348</c:v>
                </c:pt>
                <c:pt idx="3">
                  <c:v>80348</c:v>
                </c:pt>
                <c:pt idx="4">
                  <c:v>80348</c:v>
                </c:pt>
                <c:pt idx="5">
                  <c:v>269948</c:v>
                </c:pt>
                <c:pt idx="6">
                  <c:v>268648</c:v>
                </c:pt>
                <c:pt idx="7">
                  <c:v>80348</c:v>
                </c:pt>
                <c:pt idx="8">
                  <c:v>80348</c:v>
                </c:pt>
                <c:pt idx="9">
                  <c:v>130348</c:v>
                </c:pt>
                <c:pt idx="10">
                  <c:v>84848</c:v>
                </c:pt>
                <c:pt idx="11">
                  <c:v>80348</c:v>
                </c:pt>
                <c:pt idx="12">
                  <c:v>139348</c:v>
                </c:pt>
                <c:pt idx="13">
                  <c:v>179448</c:v>
                </c:pt>
                <c:pt idx="14">
                  <c:v>130348</c:v>
                </c:pt>
                <c:pt idx="15">
                  <c:v>80348</c:v>
                </c:pt>
                <c:pt idx="16">
                  <c:v>50200</c:v>
                </c:pt>
                <c:pt idx="17">
                  <c:v>475500</c:v>
                </c:pt>
                <c:pt idx="18">
                  <c:v>1000</c:v>
                </c:pt>
                <c:pt idx="19">
                  <c:v>80848</c:v>
                </c:pt>
                <c:pt idx="20">
                  <c:v>38800</c:v>
                </c:pt>
                <c:pt idx="21">
                  <c:v>1010000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0D4-4D94-9A4D-84E463A8F291}"/>
            </c:ext>
          </c:extLst>
        </c:ser>
        <c:ser>
          <c:idx val="3"/>
          <c:order val="3"/>
          <c:tx>
            <c:strRef>
              <c:f>[FPS_AdequacyWorkbook_Testing.xlsx]Summary!$AA$1</c:f>
              <c:strCache>
                <c:ptCount val="1"/>
                <c:pt idx="0">
                  <c:v>Library Media Center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[FPS_AdequacyWorkbook_Testing.xlsx]Summary!$A$2:$A$23</c:f>
              <c:strCache>
                <c:ptCount val="22"/>
                <c:pt idx="0">
                  <c:v>Bennett Elementary</c:v>
                </c:pt>
                <c:pt idx="1">
                  <c:v>Centennial Elementary</c:v>
                </c:pt>
                <c:pt idx="2">
                  <c:v>Clara Barton Elementary</c:v>
                </c:pt>
                <c:pt idx="3">
                  <c:v>Eagles Elementary</c:v>
                </c:pt>
                <c:pt idx="4">
                  <c:v>Ed Clapp Elementary</c:v>
                </c:pt>
                <c:pt idx="5">
                  <c:v>Hawthorne Elementary</c:v>
                </c:pt>
                <c:pt idx="6">
                  <c:v>Horace Mann Elementary</c:v>
                </c:pt>
                <c:pt idx="7">
                  <c:v>Jefferson Elementary</c:v>
                </c:pt>
                <c:pt idx="8">
                  <c:v>Kennedy Elementary</c:v>
                </c:pt>
                <c:pt idx="9">
                  <c:v>Lewis and Clark Elementary</c:v>
                </c:pt>
                <c:pt idx="10">
                  <c:v>Lincoln Elementary</c:v>
                </c:pt>
                <c:pt idx="11">
                  <c:v>Longfellow Elementary</c:v>
                </c:pt>
                <c:pt idx="12">
                  <c:v>Madison Elementary</c:v>
                </c:pt>
                <c:pt idx="13">
                  <c:v>McKinley Elementary</c:v>
                </c:pt>
                <c:pt idx="14">
                  <c:v>Roosevelt Elementary</c:v>
                </c:pt>
                <c:pt idx="15">
                  <c:v>Washington Elementary</c:v>
                </c:pt>
                <c:pt idx="16">
                  <c:v>Ben Franklin Middle</c:v>
                </c:pt>
                <c:pt idx="17">
                  <c:v>Carl Ben Eielson Middle</c:v>
                </c:pt>
                <c:pt idx="18">
                  <c:v>Discovery Middle</c:v>
                </c:pt>
                <c:pt idx="19">
                  <c:v>Davies High School</c:v>
                </c:pt>
                <c:pt idx="20">
                  <c:v>North High School</c:v>
                </c:pt>
                <c:pt idx="21">
                  <c:v>South High School</c:v>
                </c:pt>
              </c:strCache>
            </c:strRef>
          </c:cat>
          <c:val>
            <c:numRef>
              <c:f>[FPS_AdequacyWorkbook_Testing.xlsx]Summary!$AA$2:$AA$23</c:f>
              <c:numCache>
                <c:formatCode>_("$"* #,##0.00_);_("$"* \(#,##0.00\);_("$"* "-"??_);_(@_)</c:formatCode>
                <c:ptCount val="22"/>
                <c:pt idx="0">
                  <c:v>57000</c:v>
                </c:pt>
                <c:pt idx="1">
                  <c:v>2600</c:v>
                </c:pt>
                <c:pt idx="2">
                  <c:v>9500</c:v>
                </c:pt>
                <c:pt idx="3">
                  <c:v>9022.5999999999985</c:v>
                </c:pt>
                <c:pt idx="4">
                  <c:v>29129.27</c:v>
                </c:pt>
                <c:pt idx="5">
                  <c:v>5600</c:v>
                </c:pt>
                <c:pt idx="6">
                  <c:v>13229.27</c:v>
                </c:pt>
                <c:pt idx="7">
                  <c:v>9500</c:v>
                </c:pt>
                <c:pt idx="8">
                  <c:v>147329.26999999999</c:v>
                </c:pt>
                <c:pt idx="9">
                  <c:v>13922.599999999999</c:v>
                </c:pt>
                <c:pt idx="10">
                  <c:v>9600</c:v>
                </c:pt>
                <c:pt idx="11">
                  <c:v>6922.5999999999995</c:v>
                </c:pt>
                <c:pt idx="12">
                  <c:v>15022.599999999999</c:v>
                </c:pt>
                <c:pt idx="13">
                  <c:v>73000</c:v>
                </c:pt>
                <c:pt idx="14">
                  <c:v>15029.27</c:v>
                </c:pt>
                <c:pt idx="15">
                  <c:v>7600</c:v>
                </c:pt>
                <c:pt idx="16">
                  <c:v>9500</c:v>
                </c:pt>
                <c:pt idx="17">
                  <c:v>34900</c:v>
                </c:pt>
                <c:pt idx="18">
                  <c:v>11129.27</c:v>
                </c:pt>
                <c:pt idx="19">
                  <c:v>9500</c:v>
                </c:pt>
                <c:pt idx="20">
                  <c:v>9500</c:v>
                </c:pt>
                <c:pt idx="21">
                  <c:v>13922.599999999999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0D4-4D94-9A4D-84E463A8F291}"/>
            </c:ext>
          </c:extLst>
        </c:ser>
        <c:ser>
          <c:idx val="4"/>
          <c:order val="4"/>
          <c:tx>
            <c:strRef>
              <c:f>[FPS_AdequacyWorkbook_Testing.xlsx]Summary!$AB$1</c:f>
              <c:strCache>
                <c:ptCount val="1"/>
                <c:pt idx="0">
                  <c:v>Core Academics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[FPS_AdequacyWorkbook_Testing.xlsx]Summary!$A$2:$A$23</c:f>
              <c:strCache>
                <c:ptCount val="22"/>
                <c:pt idx="0">
                  <c:v>Bennett Elementary</c:v>
                </c:pt>
                <c:pt idx="1">
                  <c:v>Centennial Elementary</c:v>
                </c:pt>
                <c:pt idx="2">
                  <c:v>Clara Barton Elementary</c:v>
                </c:pt>
                <c:pt idx="3">
                  <c:v>Eagles Elementary</c:v>
                </c:pt>
                <c:pt idx="4">
                  <c:v>Ed Clapp Elementary</c:v>
                </c:pt>
                <c:pt idx="5">
                  <c:v>Hawthorne Elementary</c:v>
                </c:pt>
                <c:pt idx="6">
                  <c:v>Horace Mann Elementary</c:v>
                </c:pt>
                <c:pt idx="7">
                  <c:v>Jefferson Elementary</c:v>
                </c:pt>
                <c:pt idx="8">
                  <c:v>Kennedy Elementary</c:v>
                </c:pt>
                <c:pt idx="9">
                  <c:v>Lewis and Clark Elementary</c:v>
                </c:pt>
                <c:pt idx="10">
                  <c:v>Lincoln Elementary</c:v>
                </c:pt>
                <c:pt idx="11">
                  <c:v>Longfellow Elementary</c:v>
                </c:pt>
                <c:pt idx="12">
                  <c:v>Madison Elementary</c:v>
                </c:pt>
                <c:pt idx="13">
                  <c:v>McKinley Elementary</c:v>
                </c:pt>
                <c:pt idx="14">
                  <c:v>Roosevelt Elementary</c:v>
                </c:pt>
                <c:pt idx="15">
                  <c:v>Washington Elementary</c:v>
                </c:pt>
                <c:pt idx="16">
                  <c:v>Ben Franklin Middle</c:v>
                </c:pt>
                <c:pt idx="17">
                  <c:v>Carl Ben Eielson Middle</c:v>
                </c:pt>
                <c:pt idx="18">
                  <c:v>Discovery Middle</c:v>
                </c:pt>
                <c:pt idx="19">
                  <c:v>Davies High School</c:v>
                </c:pt>
                <c:pt idx="20">
                  <c:v>North High School</c:v>
                </c:pt>
                <c:pt idx="21">
                  <c:v>South High School</c:v>
                </c:pt>
              </c:strCache>
            </c:strRef>
          </c:cat>
          <c:val>
            <c:numRef>
              <c:f>[FPS_AdequacyWorkbook_Testing.xlsx]Summary!$AB$2:$AB$23</c:f>
              <c:numCache>
                <c:formatCode>_("$"* #,##0.00_);_("$"* \(#,##0.00\);_("$"* "-"??_);_(@_)</c:formatCode>
                <c:ptCount val="22"/>
                <c:pt idx="0">
                  <c:v>1806741.579310345</c:v>
                </c:pt>
                <c:pt idx="1">
                  <c:v>3484216.5517241382</c:v>
                </c:pt>
                <c:pt idx="2">
                  <c:v>1445612.3793103448</c:v>
                </c:pt>
                <c:pt idx="3">
                  <c:v>943935.86206896557</c:v>
                </c:pt>
                <c:pt idx="4">
                  <c:v>986046.89655172406</c:v>
                </c:pt>
                <c:pt idx="5">
                  <c:v>1760143.2413793104</c:v>
                </c:pt>
                <c:pt idx="6">
                  <c:v>1695095.9493103449</c:v>
                </c:pt>
                <c:pt idx="7">
                  <c:v>603716.55172413785</c:v>
                </c:pt>
                <c:pt idx="8">
                  <c:v>890294.25620689685</c:v>
                </c:pt>
                <c:pt idx="9">
                  <c:v>2745688.1951724137</c:v>
                </c:pt>
                <c:pt idx="10">
                  <c:v>2782548.7503448278</c:v>
                </c:pt>
                <c:pt idx="11">
                  <c:v>2399499.3103448274</c:v>
                </c:pt>
                <c:pt idx="12">
                  <c:v>1450303.9993103449</c:v>
                </c:pt>
                <c:pt idx="13">
                  <c:v>1486654.6493103448</c:v>
                </c:pt>
                <c:pt idx="14">
                  <c:v>1710530.2758620689</c:v>
                </c:pt>
                <c:pt idx="15">
                  <c:v>2222472.0137931034</c:v>
                </c:pt>
                <c:pt idx="16">
                  <c:v>2406063.5606896565</c:v>
                </c:pt>
                <c:pt idx="17">
                  <c:v>1994221.1199999999</c:v>
                </c:pt>
                <c:pt idx="18">
                  <c:v>1312923.8699999996</c:v>
                </c:pt>
                <c:pt idx="19">
                  <c:v>2840532.2575862072</c:v>
                </c:pt>
                <c:pt idx="20">
                  <c:v>3779214.9179310375</c:v>
                </c:pt>
                <c:pt idx="21">
                  <c:v>2335292.23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0D4-4D94-9A4D-84E463A8F291}"/>
            </c:ext>
          </c:extLst>
        </c:ser>
        <c:ser>
          <c:idx val="5"/>
          <c:order val="5"/>
          <c:tx>
            <c:strRef>
              <c:f>[FPS_AdequacyWorkbook_Testing.xlsx]Summary!$AC$1</c:f>
              <c:strCache>
                <c:ptCount val="1"/>
                <c:pt idx="0">
                  <c:v>Visual Arts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[FPS_AdequacyWorkbook_Testing.xlsx]Summary!$A$2:$A$23</c:f>
              <c:strCache>
                <c:ptCount val="22"/>
                <c:pt idx="0">
                  <c:v>Bennett Elementary</c:v>
                </c:pt>
                <c:pt idx="1">
                  <c:v>Centennial Elementary</c:v>
                </c:pt>
                <c:pt idx="2">
                  <c:v>Clara Barton Elementary</c:v>
                </c:pt>
                <c:pt idx="3">
                  <c:v>Eagles Elementary</c:v>
                </c:pt>
                <c:pt idx="4">
                  <c:v>Ed Clapp Elementary</c:v>
                </c:pt>
                <c:pt idx="5">
                  <c:v>Hawthorne Elementary</c:v>
                </c:pt>
                <c:pt idx="6">
                  <c:v>Horace Mann Elementary</c:v>
                </c:pt>
                <c:pt idx="7">
                  <c:v>Jefferson Elementary</c:v>
                </c:pt>
                <c:pt idx="8">
                  <c:v>Kennedy Elementary</c:v>
                </c:pt>
                <c:pt idx="9">
                  <c:v>Lewis and Clark Elementary</c:v>
                </c:pt>
                <c:pt idx="10">
                  <c:v>Lincoln Elementary</c:v>
                </c:pt>
                <c:pt idx="11">
                  <c:v>Longfellow Elementary</c:v>
                </c:pt>
                <c:pt idx="12">
                  <c:v>Madison Elementary</c:v>
                </c:pt>
                <c:pt idx="13">
                  <c:v>McKinley Elementary</c:v>
                </c:pt>
                <c:pt idx="14">
                  <c:v>Roosevelt Elementary</c:v>
                </c:pt>
                <c:pt idx="15">
                  <c:v>Washington Elementary</c:v>
                </c:pt>
                <c:pt idx="16">
                  <c:v>Ben Franklin Middle</c:v>
                </c:pt>
                <c:pt idx="17">
                  <c:v>Carl Ben Eielson Middle</c:v>
                </c:pt>
                <c:pt idx="18">
                  <c:v>Discovery Middle</c:v>
                </c:pt>
                <c:pt idx="19">
                  <c:v>Davies High School</c:v>
                </c:pt>
                <c:pt idx="20">
                  <c:v>North High School</c:v>
                </c:pt>
                <c:pt idx="21">
                  <c:v>South High School</c:v>
                </c:pt>
              </c:strCache>
            </c:strRef>
          </c:cat>
          <c:val>
            <c:numRef>
              <c:f>[FPS_AdequacyWorkbook_Testing.xlsx]Summary!$AC$2:$AC$23</c:f>
              <c:numCache>
                <c:formatCode>_("$"* #,##0.00_);_("$"* \(#,##0.00\);_("$"* "-"??_);_(@_)</c:formatCode>
                <c:ptCount val="22"/>
                <c:pt idx="0">
                  <c:v>83548.789999999994</c:v>
                </c:pt>
                <c:pt idx="1">
                  <c:v>62648.79</c:v>
                </c:pt>
                <c:pt idx="2">
                  <c:v>118394.39000000001</c:v>
                </c:pt>
                <c:pt idx="3">
                  <c:v>36148.79</c:v>
                </c:pt>
                <c:pt idx="4">
                  <c:v>37348.79</c:v>
                </c:pt>
                <c:pt idx="5">
                  <c:v>71871.790000000008</c:v>
                </c:pt>
                <c:pt idx="6">
                  <c:v>65393.617586206899</c:v>
                </c:pt>
                <c:pt idx="7">
                  <c:v>491400</c:v>
                </c:pt>
                <c:pt idx="8">
                  <c:v>99171.790000000008</c:v>
                </c:pt>
                <c:pt idx="9">
                  <c:v>105216.61758620689</c:v>
                </c:pt>
                <c:pt idx="10">
                  <c:v>67848.789999999994</c:v>
                </c:pt>
                <c:pt idx="11">
                  <c:v>82771.39</c:v>
                </c:pt>
                <c:pt idx="12">
                  <c:v>38171.79</c:v>
                </c:pt>
                <c:pt idx="13">
                  <c:v>491400</c:v>
                </c:pt>
                <c:pt idx="14">
                  <c:v>143471.79</c:v>
                </c:pt>
                <c:pt idx="15">
                  <c:v>91048.79</c:v>
                </c:pt>
                <c:pt idx="16">
                  <c:v>6922.5999999999995</c:v>
                </c:pt>
                <c:pt idx="17">
                  <c:v>17048.79</c:v>
                </c:pt>
                <c:pt idx="18">
                  <c:v>473697.58</c:v>
                </c:pt>
                <c:pt idx="19">
                  <c:v>37261</c:v>
                </c:pt>
                <c:pt idx="20">
                  <c:v>531345.19999999995</c:v>
                </c:pt>
                <c:pt idx="21">
                  <c:v>13345.199999999999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0D4-4D94-9A4D-84E463A8F291}"/>
            </c:ext>
          </c:extLst>
        </c:ser>
        <c:ser>
          <c:idx val="6"/>
          <c:order val="6"/>
          <c:tx>
            <c:strRef>
              <c:f>[FPS_AdequacyWorkbook_Testing.xlsx]Summary!$AD$1</c:f>
              <c:strCache>
                <c:ptCount val="1"/>
                <c:pt idx="0">
                  <c:v>Performing Arts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[FPS_AdequacyWorkbook_Testing.xlsx]Summary!$A$2:$A$23</c:f>
              <c:strCache>
                <c:ptCount val="22"/>
                <c:pt idx="0">
                  <c:v>Bennett Elementary</c:v>
                </c:pt>
                <c:pt idx="1">
                  <c:v>Centennial Elementary</c:v>
                </c:pt>
                <c:pt idx="2">
                  <c:v>Clara Barton Elementary</c:v>
                </c:pt>
                <c:pt idx="3">
                  <c:v>Eagles Elementary</c:v>
                </c:pt>
                <c:pt idx="4">
                  <c:v>Ed Clapp Elementary</c:v>
                </c:pt>
                <c:pt idx="5">
                  <c:v>Hawthorne Elementary</c:v>
                </c:pt>
                <c:pt idx="6">
                  <c:v>Horace Mann Elementary</c:v>
                </c:pt>
                <c:pt idx="7">
                  <c:v>Jefferson Elementary</c:v>
                </c:pt>
                <c:pt idx="8">
                  <c:v>Kennedy Elementary</c:v>
                </c:pt>
                <c:pt idx="9">
                  <c:v>Lewis and Clark Elementary</c:v>
                </c:pt>
                <c:pt idx="10">
                  <c:v>Lincoln Elementary</c:v>
                </c:pt>
                <c:pt idx="11">
                  <c:v>Longfellow Elementary</c:v>
                </c:pt>
                <c:pt idx="12">
                  <c:v>Madison Elementary</c:v>
                </c:pt>
                <c:pt idx="13">
                  <c:v>McKinley Elementary</c:v>
                </c:pt>
                <c:pt idx="14">
                  <c:v>Roosevelt Elementary</c:v>
                </c:pt>
                <c:pt idx="15">
                  <c:v>Washington Elementary</c:v>
                </c:pt>
                <c:pt idx="16">
                  <c:v>Ben Franklin Middle</c:v>
                </c:pt>
                <c:pt idx="17">
                  <c:v>Carl Ben Eielson Middle</c:v>
                </c:pt>
                <c:pt idx="18">
                  <c:v>Discovery Middle</c:v>
                </c:pt>
                <c:pt idx="19">
                  <c:v>Davies High School</c:v>
                </c:pt>
                <c:pt idx="20">
                  <c:v>North High School</c:v>
                </c:pt>
                <c:pt idx="21">
                  <c:v>South High School</c:v>
                </c:pt>
              </c:strCache>
            </c:strRef>
          </c:cat>
          <c:val>
            <c:numRef>
              <c:f>[FPS_AdequacyWorkbook_Testing.xlsx]Summary!$AD$2:$AD$23</c:f>
              <c:numCache>
                <c:formatCode>_("$"* #,##0.00_);_("$"* \(#,##0.00\);_("$"* "-"??_);_(@_)</c:formatCode>
                <c:ptCount val="22"/>
                <c:pt idx="0">
                  <c:v>135000</c:v>
                </c:pt>
                <c:pt idx="1">
                  <c:v>81200</c:v>
                </c:pt>
                <c:pt idx="2">
                  <c:v>39500</c:v>
                </c:pt>
                <c:pt idx="3">
                  <c:v>133600</c:v>
                </c:pt>
                <c:pt idx="4">
                  <c:v>116200</c:v>
                </c:pt>
                <c:pt idx="5">
                  <c:v>111000</c:v>
                </c:pt>
                <c:pt idx="6">
                  <c:v>36800</c:v>
                </c:pt>
                <c:pt idx="7">
                  <c:v>511900</c:v>
                </c:pt>
                <c:pt idx="8">
                  <c:v>132000</c:v>
                </c:pt>
                <c:pt idx="9">
                  <c:v>149600</c:v>
                </c:pt>
                <c:pt idx="10">
                  <c:v>59645.2</c:v>
                </c:pt>
                <c:pt idx="11">
                  <c:v>129122.6</c:v>
                </c:pt>
                <c:pt idx="12">
                  <c:v>5500</c:v>
                </c:pt>
                <c:pt idx="13">
                  <c:v>83600</c:v>
                </c:pt>
                <c:pt idx="14">
                  <c:v>38900</c:v>
                </c:pt>
                <c:pt idx="15">
                  <c:v>103045.2</c:v>
                </c:pt>
                <c:pt idx="16">
                  <c:v>329931.76</c:v>
                </c:pt>
                <c:pt idx="17">
                  <c:v>3069269</c:v>
                </c:pt>
                <c:pt idx="18">
                  <c:v>50900</c:v>
                </c:pt>
                <c:pt idx="19">
                  <c:v>207569</c:v>
                </c:pt>
                <c:pt idx="20">
                  <c:v>229536.8</c:v>
                </c:pt>
                <c:pt idx="21">
                  <c:v>384853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0D4-4D94-9A4D-84E463A8F291}"/>
            </c:ext>
          </c:extLst>
        </c:ser>
        <c:ser>
          <c:idx val="7"/>
          <c:order val="7"/>
          <c:tx>
            <c:strRef>
              <c:f>[FPS_AdequacyWorkbook_Testing.xlsx]Summary!$AE$1</c:f>
              <c:strCache>
                <c:ptCount val="1"/>
                <c:pt idx="0">
                  <c:v>Special Education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[FPS_AdequacyWorkbook_Testing.xlsx]Summary!$A$2:$A$23</c:f>
              <c:strCache>
                <c:ptCount val="22"/>
                <c:pt idx="0">
                  <c:v>Bennett Elementary</c:v>
                </c:pt>
                <c:pt idx="1">
                  <c:v>Centennial Elementary</c:v>
                </c:pt>
                <c:pt idx="2">
                  <c:v>Clara Barton Elementary</c:v>
                </c:pt>
                <c:pt idx="3">
                  <c:v>Eagles Elementary</c:v>
                </c:pt>
                <c:pt idx="4">
                  <c:v>Ed Clapp Elementary</c:v>
                </c:pt>
                <c:pt idx="5">
                  <c:v>Hawthorne Elementary</c:v>
                </c:pt>
                <c:pt idx="6">
                  <c:v>Horace Mann Elementary</c:v>
                </c:pt>
                <c:pt idx="7">
                  <c:v>Jefferson Elementary</c:v>
                </c:pt>
                <c:pt idx="8">
                  <c:v>Kennedy Elementary</c:v>
                </c:pt>
                <c:pt idx="9">
                  <c:v>Lewis and Clark Elementary</c:v>
                </c:pt>
                <c:pt idx="10">
                  <c:v>Lincoln Elementary</c:v>
                </c:pt>
                <c:pt idx="11">
                  <c:v>Longfellow Elementary</c:v>
                </c:pt>
                <c:pt idx="12">
                  <c:v>Madison Elementary</c:v>
                </c:pt>
                <c:pt idx="13">
                  <c:v>McKinley Elementary</c:v>
                </c:pt>
                <c:pt idx="14">
                  <c:v>Roosevelt Elementary</c:v>
                </c:pt>
                <c:pt idx="15">
                  <c:v>Washington Elementary</c:v>
                </c:pt>
                <c:pt idx="16">
                  <c:v>Ben Franklin Middle</c:v>
                </c:pt>
                <c:pt idx="17">
                  <c:v>Carl Ben Eielson Middle</c:v>
                </c:pt>
                <c:pt idx="18">
                  <c:v>Discovery Middle</c:v>
                </c:pt>
                <c:pt idx="19">
                  <c:v>Davies High School</c:v>
                </c:pt>
                <c:pt idx="20">
                  <c:v>North High School</c:v>
                </c:pt>
                <c:pt idx="21">
                  <c:v>South High School</c:v>
                </c:pt>
              </c:strCache>
            </c:strRef>
          </c:cat>
          <c:val>
            <c:numRef>
              <c:f>[FPS_AdequacyWorkbook_Testing.xlsx]Summary!$AE$2:$AE$23</c:f>
              <c:numCache>
                <c:formatCode>_("$"* #,##0.00_);_("$"* \(#,##0.00\);_("$"* "-"??_);_(@_)</c:formatCode>
                <c:ptCount val="22"/>
                <c:pt idx="0">
                  <c:v>528943.44827586203</c:v>
                </c:pt>
                <c:pt idx="1">
                  <c:v>654043.44827586203</c:v>
                </c:pt>
                <c:pt idx="2">
                  <c:v>98444.827586206899</c:v>
                </c:pt>
                <c:pt idx="3">
                  <c:v>177166.04827586206</c:v>
                </c:pt>
                <c:pt idx="4">
                  <c:v>476800</c:v>
                </c:pt>
                <c:pt idx="5">
                  <c:v>155089.6551724138</c:v>
                </c:pt>
                <c:pt idx="6">
                  <c:v>264444.8275862069</c:v>
                </c:pt>
                <c:pt idx="7">
                  <c:v>608100</c:v>
                </c:pt>
                <c:pt idx="8">
                  <c:v>546353.56655172422</c:v>
                </c:pt>
                <c:pt idx="9">
                  <c:v>486033.10344827588</c:v>
                </c:pt>
                <c:pt idx="10">
                  <c:v>494689.6551724138</c:v>
                </c:pt>
                <c:pt idx="11">
                  <c:v>63288.275862068964</c:v>
                </c:pt>
                <c:pt idx="12">
                  <c:v>163675.1724137931</c:v>
                </c:pt>
                <c:pt idx="13">
                  <c:v>59800</c:v>
                </c:pt>
                <c:pt idx="14">
                  <c:v>26100</c:v>
                </c:pt>
                <c:pt idx="15">
                  <c:v>73010.518275862065</c:v>
                </c:pt>
                <c:pt idx="16">
                  <c:v>2069067.4275862069</c:v>
                </c:pt>
                <c:pt idx="17">
                  <c:v>625222.6</c:v>
                </c:pt>
                <c:pt idx="18">
                  <c:v>345330.42275862064</c:v>
                </c:pt>
                <c:pt idx="19">
                  <c:v>752446.67999999993</c:v>
                </c:pt>
                <c:pt idx="20">
                  <c:v>1429466.67</c:v>
                </c:pt>
                <c:pt idx="21">
                  <c:v>422201.76758620684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0D4-4D94-9A4D-84E463A8F291}"/>
            </c:ext>
          </c:extLst>
        </c:ser>
        <c:ser>
          <c:idx val="8"/>
          <c:order val="8"/>
          <c:tx>
            <c:strRef>
              <c:f>[FPS_AdequacyWorkbook_Testing.xlsx]Summary!$AF$1</c:f>
              <c:strCache>
                <c:ptCount val="1"/>
                <c:pt idx="0">
                  <c:v>CTE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[FPS_AdequacyWorkbook_Testing.xlsx]Summary!$A$2:$A$23</c:f>
              <c:strCache>
                <c:ptCount val="22"/>
                <c:pt idx="0">
                  <c:v>Bennett Elementary</c:v>
                </c:pt>
                <c:pt idx="1">
                  <c:v>Centennial Elementary</c:v>
                </c:pt>
                <c:pt idx="2">
                  <c:v>Clara Barton Elementary</c:v>
                </c:pt>
                <c:pt idx="3">
                  <c:v>Eagles Elementary</c:v>
                </c:pt>
                <c:pt idx="4">
                  <c:v>Ed Clapp Elementary</c:v>
                </c:pt>
                <c:pt idx="5">
                  <c:v>Hawthorne Elementary</c:v>
                </c:pt>
                <c:pt idx="6">
                  <c:v>Horace Mann Elementary</c:v>
                </c:pt>
                <c:pt idx="7">
                  <c:v>Jefferson Elementary</c:v>
                </c:pt>
                <c:pt idx="8">
                  <c:v>Kennedy Elementary</c:v>
                </c:pt>
                <c:pt idx="9">
                  <c:v>Lewis and Clark Elementary</c:v>
                </c:pt>
                <c:pt idx="10">
                  <c:v>Lincoln Elementary</c:v>
                </c:pt>
                <c:pt idx="11">
                  <c:v>Longfellow Elementary</c:v>
                </c:pt>
                <c:pt idx="12">
                  <c:v>Madison Elementary</c:v>
                </c:pt>
                <c:pt idx="13">
                  <c:v>McKinley Elementary</c:v>
                </c:pt>
                <c:pt idx="14">
                  <c:v>Roosevelt Elementary</c:v>
                </c:pt>
                <c:pt idx="15">
                  <c:v>Washington Elementary</c:v>
                </c:pt>
                <c:pt idx="16">
                  <c:v>Ben Franklin Middle</c:v>
                </c:pt>
                <c:pt idx="17">
                  <c:v>Carl Ben Eielson Middle</c:v>
                </c:pt>
                <c:pt idx="18">
                  <c:v>Discovery Middle</c:v>
                </c:pt>
                <c:pt idx="19">
                  <c:v>Davies High School</c:v>
                </c:pt>
                <c:pt idx="20">
                  <c:v>North High School</c:v>
                </c:pt>
                <c:pt idx="21">
                  <c:v>South High School</c:v>
                </c:pt>
              </c:strCache>
            </c:strRef>
          </c:cat>
          <c:val>
            <c:numRef>
              <c:f>[FPS_AdequacyWorkbook_Testing.xlsx]Summary!$AF$2:$AF$23</c:f>
              <c:numCache>
                <c:formatCode>_("$"* #,##0.00_);_("$"* \(#,##0.00\);_("$"* "-"??_);_(@_)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2709698.86</c:v>
                </c:pt>
                <c:pt idx="17">
                  <c:v>1107093.6075862069</c:v>
                </c:pt>
                <c:pt idx="18">
                  <c:v>2220889.2875862066</c:v>
                </c:pt>
                <c:pt idx="19">
                  <c:v>1447840.91</c:v>
                </c:pt>
                <c:pt idx="20">
                  <c:v>2891840.71</c:v>
                </c:pt>
                <c:pt idx="21">
                  <c:v>1979089.752758621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0D4-4D94-9A4D-84E463A8F291}"/>
            </c:ext>
          </c:extLst>
        </c:ser>
        <c:ser>
          <c:idx val="10"/>
          <c:order val="9"/>
          <c:tx>
            <c:strRef>
              <c:f>[FPS_AdequacyWorkbook_Testing.xlsx]Summary!$AG$1</c:f>
              <c:strCache>
                <c:ptCount val="1"/>
                <c:pt idx="0">
                  <c:v>Building Circulation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val>
            <c:numRef>
              <c:f>[FPS_AdequacyWorkbook_Testing.xlsx]Summary!$AG$2:$AG$23</c:f>
              <c:numCache>
                <c:formatCode>_("$"* #,##0.00_);_("$"* \(#,##0.00\);_("$"* "-"??_);_(@_)</c:formatCode>
                <c:ptCount val="22"/>
                <c:pt idx="0">
                  <c:v>0</c:v>
                </c:pt>
                <c:pt idx="1">
                  <c:v>148554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0D4-4D94-9A4D-84E463A8F291}"/>
            </c:ext>
          </c:extLst>
        </c:ser>
        <c:ser>
          <c:idx val="9"/>
          <c:order val="10"/>
          <c:tx>
            <c:strRef>
              <c:f>[FPS_AdequacyWorkbook_Testing.xlsx]Summary!$AH$1</c:f>
              <c:strCache>
                <c:ptCount val="1"/>
                <c:pt idx="0">
                  <c:v>Site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[FPS_AdequacyWorkbook_Testing.xlsx]Summary!$A$2:$A$23</c:f>
              <c:strCache>
                <c:ptCount val="22"/>
                <c:pt idx="0">
                  <c:v>Bennett Elementary</c:v>
                </c:pt>
                <c:pt idx="1">
                  <c:v>Centennial Elementary</c:v>
                </c:pt>
                <c:pt idx="2">
                  <c:v>Clara Barton Elementary</c:v>
                </c:pt>
                <c:pt idx="3">
                  <c:v>Eagles Elementary</c:v>
                </c:pt>
                <c:pt idx="4">
                  <c:v>Ed Clapp Elementary</c:v>
                </c:pt>
                <c:pt idx="5">
                  <c:v>Hawthorne Elementary</c:v>
                </c:pt>
                <c:pt idx="6">
                  <c:v>Horace Mann Elementary</c:v>
                </c:pt>
                <c:pt idx="7">
                  <c:v>Jefferson Elementary</c:v>
                </c:pt>
                <c:pt idx="8">
                  <c:v>Kennedy Elementary</c:v>
                </c:pt>
                <c:pt idx="9">
                  <c:v>Lewis and Clark Elementary</c:v>
                </c:pt>
                <c:pt idx="10">
                  <c:v>Lincoln Elementary</c:v>
                </c:pt>
                <c:pt idx="11">
                  <c:v>Longfellow Elementary</c:v>
                </c:pt>
                <c:pt idx="12">
                  <c:v>Madison Elementary</c:v>
                </c:pt>
                <c:pt idx="13">
                  <c:v>McKinley Elementary</c:v>
                </c:pt>
                <c:pt idx="14">
                  <c:v>Roosevelt Elementary</c:v>
                </c:pt>
                <c:pt idx="15">
                  <c:v>Washington Elementary</c:v>
                </c:pt>
                <c:pt idx="16">
                  <c:v>Ben Franklin Middle</c:v>
                </c:pt>
                <c:pt idx="17">
                  <c:v>Carl Ben Eielson Middle</c:v>
                </c:pt>
                <c:pt idx="18">
                  <c:v>Discovery Middle</c:v>
                </c:pt>
                <c:pt idx="19">
                  <c:v>Davies High School</c:v>
                </c:pt>
                <c:pt idx="20">
                  <c:v>North High School</c:v>
                </c:pt>
                <c:pt idx="21">
                  <c:v>South High School</c:v>
                </c:pt>
              </c:strCache>
            </c:strRef>
          </c:cat>
          <c:val>
            <c:numRef>
              <c:f>[FPS_AdequacyWorkbook_Testing.xlsx]Summary!$AH$2:$AH$23</c:f>
              <c:numCache>
                <c:formatCode>_("$"* #,##0.00_);_("$"* \(#,##0.00\);_("$"* "-"??_);_(@_)</c:formatCode>
                <c:ptCount val="22"/>
                <c:pt idx="0">
                  <c:v>517700</c:v>
                </c:pt>
                <c:pt idx="1">
                  <c:v>622400</c:v>
                </c:pt>
                <c:pt idx="2">
                  <c:v>2135000</c:v>
                </c:pt>
                <c:pt idx="3">
                  <c:v>1749200</c:v>
                </c:pt>
                <c:pt idx="4">
                  <c:v>437190.5</c:v>
                </c:pt>
                <c:pt idx="5">
                  <c:v>2207867.65</c:v>
                </c:pt>
                <c:pt idx="6">
                  <c:v>2329000</c:v>
                </c:pt>
                <c:pt idx="7">
                  <c:v>2103900</c:v>
                </c:pt>
                <c:pt idx="8">
                  <c:v>525500</c:v>
                </c:pt>
                <c:pt idx="9">
                  <c:v>1221600.0000000002</c:v>
                </c:pt>
                <c:pt idx="10">
                  <c:v>787300</c:v>
                </c:pt>
                <c:pt idx="11">
                  <c:v>279600</c:v>
                </c:pt>
                <c:pt idx="12">
                  <c:v>1180000</c:v>
                </c:pt>
                <c:pt idx="13">
                  <c:v>1240000</c:v>
                </c:pt>
                <c:pt idx="14">
                  <c:v>2609699.1</c:v>
                </c:pt>
                <c:pt idx="15">
                  <c:v>1569100</c:v>
                </c:pt>
                <c:pt idx="16">
                  <c:v>6208707.7000000002</c:v>
                </c:pt>
                <c:pt idx="17">
                  <c:v>4187199.9999999995</c:v>
                </c:pt>
                <c:pt idx="18">
                  <c:v>1184400</c:v>
                </c:pt>
                <c:pt idx="19">
                  <c:v>24800</c:v>
                </c:pt>
                <c:pt idx="20">
                  <c:v>2344999.9999999995</c:v>
                </c:pt>
                <c:pt idx="21">
                  <c:v>1023800.0000000005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0D4-4D94-9A4D-84E463A8F2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overlap val="100"/>
        <c:axId val="757521823"/>
        <c:axId val="757522303"/>
      </c:barChart>
      <c:catAx>
        <c:axId val="757521823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Arial Nova" panose="020B0504020202020204" pitchFamily="34" charset="0"/>
                <a:ea typeface="+mn-ea"/>
                <a:cs typeface="+mn-cs"/>
              </a:defRPr>
            </a:pPr>
            <a:endParaRPr lang="en-US"/>
          </a:p>
        </c:txPr>
        <c:crossAx val="757522303"/>
        <c:crosses val="autoZero"/>
        <c:auto val="1"/>
        <c:lblAlgn val="ctr"/>
        <c:lblOffset val="100"/>
        <c:noMultiLvlLbl val="0"/>
      </c:catAx>
      <c:valAx>
        <c:axId val="757522303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solidFill>
            <a:schemeClr val="bg1"/>
          </a:solidFill>
          <a:ln>
            <a:solidFill>
              <a:schemeClr val="bg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75218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8B2C7-90E8-48ED-A32E-BF34C9833E5A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C1B3E-CD0E-4EF0-9E42-6B94888362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011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D58D21-CEB1-4B87-88D1-26C469BA1BA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66997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58D21-CEB1-4B87-88D1-26C469BA1BA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903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D58D21-CEB1-4B87-88D1-26C469BA1BA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60103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58D21-CEB1-4B87-88D1-26C469BA1BA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4684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58D21-CEB1-4B87-88D1-26C469BA1BA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2809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58D21-CEB1-4B87-88D1-26C469BA1BA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8790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58D21-CEB1-4B87-88D1-26C469BA1BA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1373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D58D21-CEB1-4B87-88D1-26C469BA1BA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6587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58D21-CEB1-4B87-88D1-26C469BA1BA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69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58D21-CEB1-4B87-88D1-26C469BA1BA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630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58D21-CEB1-4B87-88D1-26C469BA1BA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398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58D21-CEB1-4B87-88D1-26C469BA1BA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609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58D21-CEB1-4B87-88D1-26C469BA1BA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084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58D21-CEB1-4B87-88D1-26C469BA1BA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4509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58D21-CEB1-4B87-88D1-26C469BA1BA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7178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58D21-CEB1-4B87-88D1-26C469BA1BA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94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82138-2CCE-8AA5-6B42-31EF4CDC8A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9B120D-8C3E-0444-F00A-9B11B2C0B7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25430-5523-D837-8CD1-50F2C12D7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74993-C14F-420D-BF63-45FD77093477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591B5-D2D8-33D1-5AD3-C229ABF11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CC0FA-1A30-F7E4-BEE1-922215069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447A3-3923-4740-8B2B-D04771A9B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162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C6751-7C62-68FA-3B6D-6E7F13B0E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51FE67-F6B1-E9E7-2E4B-C3DBBBD502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6AAE1-5090-9CAA-D110-0B68C312C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74993-C14F-420D-BF63-45FD77093477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7C5E7-738E-3C3D-0791-75393A7BB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46702-6D55-2447-B503-C5241C159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447A3-3923-4740-8B2B-D04771A9B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089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ABC6DB-1C94-9AC7-6ECC-3F44EF38D8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01F79A-B392-17D9-CB6D-90EF39D2B3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1F296C-0F1A-B898-D46C-EE2596330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74993-C14F-420D-BF63-45FD77093477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50C06-42C6-B279-5FEA-CE23B3F37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9C316-8A65-B2CC-0FC9-503FFAC43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447A3-3923-4740-8B2B-D04771A9B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146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E53FA-C571-4250-9A13-D87EE1E589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2FDA4F-25EE-4783-B210-57FB8537C4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83882-173C-4966-B17B-96E762670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119-4994-4EAB-8F98-B1DE91A1A3D7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FF0D1A-DE2A-44A0-ADB3-3831C1841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38199-1560-44C3-A50D-AAB063DA2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D6021-52D8-4DF2-9519-22348BC2F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615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A2A98-0DEC-4CFF-837E-D8E3F939F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3CC45-9D23-4F9E-977E-79C670FFB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9E1BE-46A3-4AC3-8534-87F31AF50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119-4994-4EAB-8F98-B1DE91A1A3D7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89114-2C2C-44DA-947F-760BE9014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6B271-6A5D-4F7D-9955-EE74528CB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D6021-52D8-4DF2-9519-22348BC2F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42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4DCAC-0E54-493E-9BE4-DBF607163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7E5310-5FC8-4EEE-BCD6-B27914D849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360C4A-94BA-4AFC-9FE5-99720535A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119-4994-4EAB-8F98-B1DE91A1A3D7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99AFA6-E95F-4385-9285-3F300CE11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FE5F8-D8EF-4F42-A305-FD398DDAC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D6021-52D8-4DF2-9519-22348BC2F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120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07D87-F8BF-490F-BF13-8CAD662A3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6FBD46-EABF-4A49-B385-7913BE0E74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B25A85-1913-4422-9640-B6EB32286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E30061-2C17-44C3-B26C-584A656E6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119-4994-4EAB-8F98-B1DE91A1A3D7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9FCF58-E215-4CA9-B328-87DFF2610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A01E8B-FE38-4332-8889-9C7419B2B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D6021-52D8-4DF2-9519-22348BC2F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105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C6D3-226F-4AA3-A303-0C178B2D3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9AA611-77EF-4DAE-8664-BCB7B3158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F16979-43FF-46DD-BD9B-BB7090EEA7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7246B8-D925-447B-A719-C832A7FF8B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9FD282-7ACC-42B5-A52C-6A67F40914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685908-07A9-4B6C-B512-4918E47D0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119-4994-4EAB-8F98-B1DE91A1A3D7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301752-A47B-44AB-B2A0-5D87DA62F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8437D0-1475-4025-A60F-62F79B7D2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D6021-52D8-4DF2-9519-22348BC2F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200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A62BD-313B-42B6-A4A5-DC7CFFBBB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118571-7625-4775-9D82-DBAA55ED5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119-4994-4EAB-8F98-B1DE91A1A3D7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D5BCA0-D916-445A-8BDE-6F03D745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54DE67-DF03-41EB-9A47-7C22694FB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D6021-52D8-4DF2-9519-22348BC2F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266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095035-C7A9-400F-A37E-32EAFAE9B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119-4994-4EAB-8F98-B1DE91A1A3D7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2ED202-F80A-4C52-80EB-76172C781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C272D6-2688-422E-AB0F-73A208F32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D6021-52D8-4DF2-9519-22348BC2F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44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97CE5-BEB7-4800-BB09-C5BA3D5AE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6198B-5D4F-401E-A586-4B612E465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7348AB-53EF-483F-AB5B-6504BCE3EE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276140-BD49-49A7-A986-F1C2D547C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119-4994-4EAB-8F98-B1DE91A1A3D7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A28A02-05F2-4CB7-A2AF-E529F5CE1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3A323C-5D15-4E5A-8C8B-704C16A8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D6021-52D8-4DF2-9519-22348BC2F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704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EDF72-A54E-CA26-E05A-EDBBCB7F1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45D9E-82B4-8FED-54E4-80D5B23AF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4B1AF-8D6C-79E0-BE5E-1B3127C4B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74993-C14F-420D-BF63-45FD77093477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5A262-B8B0-E5A6-5630-249078C33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29814-FC14-0D8E-D3E9-71B982A15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447A3-3923-4740-8B2B-D04771A9B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2215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42629-F575-4F29-9793-1F2E629AC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E53183-05AC-44B1-BE53-4972E3DF30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54D905-85D1-42B1-8740-E72FED6AB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DBABE9-1FB4-4111-BD92-B0082E52C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119-4994-4EAB-8F98-B1DE91A1A3D7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AA6994-A18E-46BE-9AA1-251E33EE9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8B00B7-60B0-41A9-9FF2-60B29AD85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D6021-52D8-4DF2-9519-22348BC2F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6398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47255-17F0-48B3-AB2A-3693C2B2C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0608CF-FAC9-47A7-AC74-5B4AC7D02B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4EBC8-5090-4377-9A50-53D59A523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119-4994-4EAB-8F98-B1DE91A1A3D7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B77D6E-F4C7-4AF5-9EB5-145327020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CA817-56FC-4FB2-B699-9FE045FBA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D6021-52D8-4DF2-9519-22348BC2F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0999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777D08-07B3-44AB-A23C-0C05A60011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D463FA-4EB8-4DEA-869B-8D3BF234DE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7B5039-DBC3-4690-82C2-AB77586E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5119-4994-4EAB-8F98-B1DE91A1A3D7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97111-282F-4507-A8B0-5FB3961CE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E7608-CF15-48E8-AE56-80FFA6DE0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D6021-52D8-4DF2-9519-22348BC2F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424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882E6-A924-E299-D1F9-51B9AB4B9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596E4D-EE2D-295A-5CF0-0C5A30528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C070BC-212E-6A5D-2DFB-D80E9BDF6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74993-C14F-420D-BF63-45FD77093477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DDD47-1769-5201-0ABD-D9898E7F4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B05C5-722B-483B-5B81-37BD12862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447A3-3923-4740-8B2B-D04771A9B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273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3B016-7D53-0CEF-C5B0-5C94BF6CE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56B33-A1F1-A409-CCAA-D132BA558C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9DB05D-3A13-7CDB-DFD2-6E8A1FCAD1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959BC4-516B-AAB2-C8DB-5790792B6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74993-C14F-420D-BF63-45FD77093477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A053AC-16A1-D593-DA35-ED1F34584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21D0A4-A7F8-9EC6-B098-C7BBBF038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447A3-3923-4740-8B2B-D04771A9B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1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0906EF-E383-0A77-07B1-72CFBE95E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339885-15E9-B0D3-3725-EF5E32B58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162768-5B80-D5A6-B956-DFAAF14539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375282-904B-01CC-EC54-5095E1503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B24051-2080-4FC8-4C5B-0223F10162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8D47C2-08F7-92A0-BBDB-1D1DE3ACF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74993-C14F-420D-BF63-45FD77093477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C8166B-4481-4308-6B5B-BB1789BFC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02C449-C95F-67B4-0B3D-6877D2C3C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447A3-3923-4740-8B2B-D04771A9B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8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AA832-2578-EB5A-BA3B-C71E6DA70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68AC36-1D78-4DE6-1BCD-5B816C2B6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74993-C14F-420D-BF63-45FD77093477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67ABEE-09EA-AC7A-BA60-F5471E1D5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B77DC4-CCB7-98CE-AC92-2A455C851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447A3-3923-4740-8B2B-D04771A9B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31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98C3AC-EC2C-3BE2-6EF5-84BDF71E8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74993-C14F-420D-BF63-45FD77093477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E2455C-A8B0-3338-17AD-528EC1FD7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7A5783-ED0C-F151-ACFC-D4A5ED249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447A3-3923-4740-8B2B-D04771A9B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8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E205B-BA85-B25A-8395-F3A305829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917FC-8E90-2F3B-E0C9-101B6435C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FEE52F-3D46-8204-A0C8-51C2D7863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26B423-8264-D59B-EAC3-6C1A602DD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74993-C14F-420D-BF63-45FD77093477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79B15F-2BD4-36B4-CE95-3DFEF2852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35A90-5EED-37F5-7E08-45C921659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447A3-3923-4740-8B2B-D04771A9B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33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A2431-CF65-21B9-83D1-6451302DA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518BEB-A263-19A7-CA9B-8023CC2FE1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160DA2-4B12-57CE-E8D8-E00A5578BB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6C2D73-F98D-3C71-8A27-ECD93DBB8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74993-C14F-420D-BF63-45FD77093477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ADF634-BC67-2C61-4A67-E6FD8AE63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617BAE-7E81-4821-02B7-4D5AA9884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447A3-3923-4740-8B2B-D04771A9B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184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CA9125-AFBD-7C0A-B2F8-11C5A9423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55EEED-32FC-B60D-A0FE-9A11B7CDA2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CAA5B4-4B45-AE1F-43DE-A7B403E190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74993-C14F-420D-BF63-45FD77093477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F4227-8F59-F19F-9C24-F2DCD2C7D7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6995A-26CC-2E89-BC90-156A0D82D1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447A3-3923-4740-8B2B-D04771A9BC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40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AABF45-62E7-423D-B918-0C8293DA7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2A692E-A939-4A5F-BCCD-6FD4AB251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509B6-94D7-4B73-A4AD-385D9CDB2A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65119-4994-4EAB-8F98-B1DE91A1A3D7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4BA777-1413-4D2C-901E-2B106DFD33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424EE1-1592-4084-94FE-1D4E22AAA8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D6021-52D8-4DF2-9519-22348BC2FC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769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0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2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74D255A7-FCEB-4255-84F2-EBF9207672CC}"/>
              </a:ext>
            </a:extLst>
          </p:cNvPr>
          <p:cNvSpPr txBox="1"/>
          <p:nvPr/>
        </p:nvSpPr>
        <p:spPr>
          <a:xfrm>
            <a:off x="2574668" y="1748311"/>
            <a:ext cx="77558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Arial" panose="020B0604020202020204" pitchFamily="34" charset="0"/>
              </a:rPr>
              <a:t>Fargo Public Schools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Arial" panose="020B0604020202020204" pitchFamily="34" charset="0"/>
              </a:rPr>
              <a:t>Educational Adequacy and Capacity </a:t>
            </a:r>
            <a:r>
              <a:rPr lang="en-US" sz="4000" b="1" dirty="0">
                <a:solidFill>
                  <a:prstClr val="white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Findings</a:t>
            </a:r>
          </a:p>
          <a:p>
            <a:pPr algn="ctr">
              <a:defRPr/>
            </a:pPr>
            <a:r>
              <a:rPr lang="en-US" sz="4000" i="1" dirty="0">
                <a:solidFill>
                  <a:prstClr val="white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October 10</a:t>
            </a:r>
            <a:r>
              <a:rPr lang="en-US" sz="4000" i="1" baseline="30000" dirty="0">
                <a:solidFill>
                  <a:prstClr val="white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th</a:t>
            </a:r>
            <a:r>
              <a:rPr lang="en-US" sz="4000" i="1" dirty="0">
                <a:solidFill>
                  <a:prstClr val="white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, 2023</a:t>
            </a:r>
            <a:endParaRPr kumimoji="0" lang="en-US" sz="400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970891C-FAD4-410A-A3F0-328AD8FEFD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3103" y="4871476"/>
            <a:ext cx="969106" cy="665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688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6D147B78-9817-ED4F-A7C1-95E9578D6F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434993"/>
              </p:ext>
            </p:extLst>
          </p:nvPr>
        </p:nvGraphicFramePr>
        <p:xfrm>
          <a:off x="2126511" y="882502"/>
          <a:ext cx="9654363" cy="5697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AB050175-FE62-440A-A66D-59CBD4380AB0}"/>
              </a:ext>
            </a:extLst>
          </p:cNvPr>
          <p:cNvSpPr/>
          <p:nvPr/>
        </p:nvSpPr>
        <p:spPr>
          <a:xfrm>
            <a:off x="0" y="0"/>
            <a:ext cx="1468877" cy="1468877"/>
          </a:xfrm>
          <a:prstGeom prst="rect">
            <a:avLst/>
          </a:prstGeom>
          <a:solidFill>
            <a:srgbClr val="5D68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12A262-890F-4095-AD8B-ACF2651297F4}"/>
              </a:ext>
            </a:extLst>
          </p:cNvPr>
          <p:cNvSpPr txBox="1"/>
          <p:nvPr/>
        </p:nvSpPr>
        <p:spPr>
          <a:xfrm>
            <a:off x="1746115" y="187614"/>
            <a:ext cx="1128654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5D6872"/>
                </a:solidFill>
                <a:latin typeface="Arial Nova Light" panose="020B0604020202020204" pitchFamily="34" charset="0"/>
                <a:cs typeface="Arial" panose="020B0604020202020204" pitchFamily="34" charset="0"/>
              </a:rPr>
              <a:t>EDUCATIONAL ADEQUACY ASSESSMENTS </a:t>
            </a:r>
          </a:p>
          <a:p>
            <a:r>
              <a:rPr lang="en-US" sz="2800" b="1" dirty="0">
                <a:solidFill>
                  <a:srgbClr val="5D6872"/>
                </a:solidFill>
                <a:latin typeface="Arial Nova Light" panose="020B0604020202020204" pitchFamily="34" charset="0"/>
                <a:cs typeface="Arial" panose="020B0604020202020204" pitchFamily="34" charset="0"/>
              </a:rPr>
              <a:t>SUMMARY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F1FAE02-218E-4623-8623-9FE2ED0634AB}"/>
              </a:ext>
            </a:extLst>
          </p:cNvPr>
          <p:cNvSpPr txBox="1"/>
          <p:nvPr/>
        </p:nvSpPr>
        <p:spPr>
          <a:xfrm>
            <a:off x="306375" y="1663222"/>
            <a:ext cx="19796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>
                <a:solidFill>
                  <a:srgbClr val="666D70"/>
                </a:solidFill>
                <a:latin typeface="Arial Nova Light" panose="020B0304020202020204" pitchFamily="34" charset="0"/>
              </a:rPr>
              <a:t>Deficiency by Program Area</a:t>
            </a:r>
            <a:endParaRPr lang="en-US" sz="3200" dirty="0">
              <a:solidFill>
                <a:srgbClr val="666D70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3" name="Graphic 2" descr="Schoolhouse">
            <a:extLst>
              <a:ext uri="{FF2B5EF4-FFF2-40B4-BE49-F238E27FC236}">
                <a16:creationId xmlns:a16="http://schemas.microsoft.com/office/drawing/2014/main" id="{4E621F96-FEB2-447A-ABE2-28B3357169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7238" y="224935"/>
            <a:ext cx="914400" cy="914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D23A50E-BF85-642E-ECD9-3985B8BE22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75" y="6081545"/>
            <a:ext cx="724757" cy="4979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F5A826C-B39D-EA70-4FEE-2CC545469298}"/>
              </a:ext>
            </a:extLst>
          </p:cNvPr>
          <p:cNvCxnSpPr>
            <a:cxnSpLocks/>
          </p:cNvCxnSpPr>
          <p:nvPr/>
        </p:nvCxnSpPr>
        <p:spPr>
          <a:xfrm>
            <a:off x="2749885" y="6339784"/>
            <a:ext cx="9205409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2728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74D255A7-FCEB-4255-84F2-EBF9207672CC}"/>
              </a:ext>
            </a:extLst>
          </p:cNvPr>
          <p:cNvSpPr txBox="1"/>
          <p:nvPr/>
        </p:nvSpPr>
        <p:spPr>
          <a:xfrm>
            <a:off x="2189718" y="2434111"/>
            <a:ext cx="7755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Arial" panose="020B0604020202020204" pitchFamily="34" charset="0"/>
              </a:rPr>
              <a:t>Capacity Analysis</a:t>
            </a:r>
            <a:endParaRPr kumimoji="0" lang="en-US" sz="480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970891C-FAD4-410A-A3F0-328AD8FEFD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3103" y="4871476"/>
            <a:ext cx="969106" cy="665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543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9A524D5-ADAA-295E-3C07-16032A363D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8341" y="224935"/>
            <a:ext cx="4699131" cy="2926345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B050175-FE62-440A-A66D-59CBD4380AB0}"/>
              </a:ext>
            </a:extLst>
          </p:cNvPr>
          <p:cNvSpPr/>
          <p:nvPr/>
        </p:nvSpPr>
        <p:spPr>
          <a:xfrm>
            <a:off x="0" y="0"/>
            <a:ext cx="1468877" cy="1468877"/>
          </a:xfrm>
          <a:prstGeom prst="rect">
            <a:avLst/>
          </a:prstGeom>
          <a:solidFill>
            <a:srgbClr val="5D68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12A262-890F-4095-AD8B-ACF2651297F4}"/>
              </a:ext>
            </a:extLst>
          </p:cNvPr>
          <p:cNvSpPr txBox="1"/>
          <p:nvPr/>
        </p:nvSpPr>
        <p:spPr>
          <a:xfrm>
            <a:off x="1663819" y="114462"/>
            <a:ext cx="1128654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5D6872"/>
                </a:solidFill>
                <a:latin typeface="Arial Nova Light" panose="020B0604020202020204" pitchFamily="34" charset="0"/>
                <a:cs typeface="Arial" panose="020B0604020202020204" pitchFamily="34" charset="0"/>
              </a:rPr>
              <a:t>CAPACITY ANALYSIS </a:t>
            </a:r>
          </a:p>
          <a:p>
            <a:r>
              <a:rPr lang="en-US" sz="2800" b="1" dirty="0">
                <a:solidFill>
                  <a:srgbClr val="5D6872"/>
                </a:solidFill>
                <a:latin typeface="Arial Nova Light" panose="020B0604020202020204" pitchFamily="34" charset="0"/>
                <a:cs typeface="Arial" panose="020B0604020202020204" pitchFamily="34" charset="0"/>
              </a:rPr>
              <a:t>METHODOLOGY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F1FAE02-218E-4623-8623-9FE2ED0634AB}"/>
              </a:ext>
            </a:extLst>
          </p:cNvPr>
          <p:cNvSpPr txBox="1"/>
          <p:nvPr/>
        </p:nvSpPr>
        <p:spPr>
          <a:xfrm>
            <a:off x="185833" y="2337944"/>
            <a:ext cx="11699792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>
                <a:solidFill>
                  <a:srgbClr val="666D70"/>
                </a:solidFill>
                <a:latin typeface="Arial Nova Light" panose="020B0304020202020204" pitchFamily="34" charset="0"/>
              </a:rPr>
              <a:t>Elementary</a:t>
            </a:r>
          </a:p>
          <a:p>
            <a:pPr marL="685800" lvl="0" indent="-338138">
              <a:spcAft>
                <a:spcPts val="50"/>
              </a:spcAft>
              <a:buFont typeface="Arial Nova Light" panose="020B0304020202020204" pitchFamily="34" charset="0"/>
              <a:buChar char="+"/>
            </a:pPr>
            <a:r>
              <a:rPr lang="en-US" sz="2800" dirty="0">
                <a:solidFill>
                  <a:srgbClr val="666D70"/>
                </a:solidFill>
                <a:latin typeface="Arial Nova Light" panose="020B0304020202020204" pitchFamily="34" charset="0"/>
              </a:rPr>
              <a:t>Operate on a homeroom model</a:t>
            </a:r>
          </a:p>
          <a:p>
            <a:pPr marL="1143000" lvl="1" indent="-338138">
              <a:spcAft>
                <a:spcPts val="50"/>
              </a:spcAft>
              <a:buFont typeface="Arial Nova Light" panose="020B0304020202020204" pitchFamily="34" charset="0"/>
              <a:buChar char="+"/>
            </a:pPr>
            <a:r>
              <a:rPr lang="en-US" sz="2400" dirty="0">
                <a:solidFill>
                  <a:srgbClr val="666D70"/>
                </a:solidFill>
                <a:latin typeface="Arial Nova Light" panose="020B0304020202020204" pitchFamily="34" charset="0"/>
              </a:rPr>
              <a:t>Specialty spaces such as art, music, gym don’t carry capacity</a:t>
            </a:r>
          </a:p>
          <a:p>
            <a:pPr marL="685800" indent="-338138">
              <a:spcAft>
                <a:spcPts val="50"/>
              </a:spcAft>
              <a:buFont typeface="Arial Nova Light" panose="020B0304020202020204" pitchFamily="34" charset="0"/>
              <a:buChar char="+"/>
            </a:pPr>
            <a:r>
              <a:rPr lang="en-US" sz="2800" dirty="0">
                <a:solidFill>
                  <a:srgbClr val="666D70"/>
                </a:solidFill>
                <a:latin typeface="Arial Nova Light" panose="020B0304020202020204" pitchFamily="34" charset="0"/>
              </a:rPr>
              <a:t>Section based capacity model (# of CR’s for each grade)</a:t>
            </a:r>
          </a:p>
          <a:p>
            <a:pPr marL="1143000" lvl="1" indent="-338138">
              <a:spcAft>
                <a:spcPts val="50"/>
              </a:spcAft>
              <a:buFont typeface="Arial Nova Light" panose="020B0304020202020204" pitchFamily="34" charset="0"/>
              <a:buChar char="+"/>
            </a:pPr>
            <a:r>
              <a:rPr lang="en-US" sz="2400" dirty="0">
                <a:solidFill>
                  <a:srgbClr val="666D70"/>
                </a:solidFill>
                <a:latin typeface="Arial Nova Light" panose="020B0304020202020204" pitchFamily="34" charset="0"/>
              </a:rPr>
              <a:t>Total classrooms minus recommended Art/Music and any Self-Contained SPED</a:t>
            </a:r>
          </a:p>
          <a:p>
            <a:pPr marL="1143000" lvl="1" indent="-338138">
              <a:spcAft>
                <a:spcPts val="50"/>
              </a:spcAft>
              <a:buFont typeface="Arial Nova Light" panose="020B0304020202020204" pitchFamily="34" charset="0"/>
              <a:buChar char="+"/>
            </a:pPr>
            <a:r>
              <a:rPr lang="en-US" sz="2400" dirty="0">
                <a:solidFill>
                  <a:srgbClr val="666D70"/>
                </a:solidFill>
                <a:latin typeface="Arial Nova Light" panose="020B0304020202020204" pitchFamily="34" charset="0"/>
              </a:rPr>
              <a:t>Allows for equitable program offerings at ES, based on size of building</a:t>
            </a:r>
            <a:endParaRPr lang="en-US" sz="2800" dirty="0">
              <a:solidFill>
                <a:srgbClr val="666D70"/>
              </a:solidFill>
              <a:latin typeface="Arial Nova Light" panose="020B0304020202020204" pitchFamily="34" charset="0"/>
            </a:endParaRPr>
          </a:p>
          <a:p>
            <a:pPr marL="1143000" lvl="1" indent="-338138">
              <a:spcAft>
                <a:spcPts val="50"/>
              </a:spcAft>
              <a:buFont typeface="Arial Nova Light" panose="020B0304020202020204" pitchFamily="34" charset="0"/>
              <a:buChar char="+"/>
            </a:pPr>
            <a:r>
              <a:rPr lang="en-US" sz="2400" dirty="0">
                <a:solidFill>
                  <a:srgbClr val="666D70"/>
                </a:solidFill>
                <a:latin typeface="Arial Nova Light" panose="020B0304020202020204" pitchFamily="34" charset="0"/>
              </a:rPr>
              <a:t>Remaining count divided by number of grades within the building to determine # of sections and capacity bearing classrooms</a:t>
            </a:r>
          </a:p>
          <a:p>
            <a:pPr marL="1143000" lvl="1" indent="-338138">
              <a:spcAft>
                <a:spcPts val="50"/>
              </a:spcAft>
              <a:buFont typeface="Arial Nova Light" panose="020B0304020202020204" pitchFamily="34" charset="0"/>
              <a:buChar char="+"/>
            </a:pPr>
            <a:r>
              <a:rPr lang="en-US" sz="2400" dirty="0">
                <a:solidFill>
                  <a:srgbClr val="666D70"/>
                </a:solidFill>
                <a:latin typeface="Arial Nova Light" panose="020B0304020202020204" pitchFamily="34" charset="0"/>
              </a:rPr>
              <a:t>May result in additional “flex” classrooms</a:t>
            </a:r>
            <a:endParaRPr lang="en-US" sz="2000" dirty="0">
              <a:solidFill>
                <a:srgbClr val="666D70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3" name="Graphic 2" descr="Schoolhouse">
            <a:extLst>
              <a:ext uri="{FF2B5EF4-FFF2-40B4-BE49-F238E27FC236}">
                <a16:creationId xmlns:a16="http://schemas.microsoft.com/office/drawing/2014/main" id="{4E621F96-FEB2-447A-ABE2-28B3357169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7238" y="224935"/>
            <a:ext cx="914400" cy="914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D23A50E-BF85-642E-ECD9-3985B8BE22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75" y="6081545"/>
            <a:ext cx="724757" cy="4979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F5A826C-B39D-EA70-4FEE-2CC545469298}"/>
              </a:ext>
            </a:extLst>
          </p:cNvPr>
          <p:cNvCxnSpPr>
            <a:cxnSpLocks/>
          </p:cNvCxnSpPr>
          <p:nvPr/>
        </p:nvCxnSpPr>
        <p:spPr>
          <a:xfrm>
            <a:off x="2749885" y="6339784"/>
            <a:ext cx="9205409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5554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B050175-FE62-440A-A66D-59CBD4380AB0}"/>
              </a:ext>
            </a:extLst>
          </p:cNvPr>
          <p:cNvSpPr/>
          <p:nvPr/>
        </p:nvSpPr>
        <p:spPr>
          <a:xfrm>
            <a:off x="0" y="0"/>
            <a:ext cx="1468877" cy="1468877"/>
          </a:xfrm>
          <a:prstGeom prst="rect">
            <a:avLst/>
          </a:prstGeom>
          <a:solidFill>
            <a:srgbClr val="5D68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raphic 2" descr="Schoolhouse">
            <a:extLst>
              <a:ext uri="{FF2B5EF4-FFF2-40B4-BE49-F238E27FC236}">
                <a16:creationId xmlns:a16="http://schemas.microsoft.com/office/drawing/2014/main" id="{4E621F96-FEB2-447A-ABE2-28B3357169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7238" y="224935"/>
            <a:ext cx="914400" cy="914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D23A50E-BF85-642E-ECD9-3985B8BE22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75" y="6081545"/>
            <a:ext cx="724757" cy="4979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F5A826C-B39D-EA70-4FEE-2CC545469298}"/>
              </a:ext>
            </a:extLst>
          </p:cNvPr>
          <p:cNvCxnSpPr>
            <a:cxnSpLocks/>
          </p:cNvCxnSpPr>
          <p:nvPr/>
        </p:nvCxnSpPr>
        <p:spPr>
          <a:xfrm>
            <a:off x="2749885" y="6339784"/>
            <a:ext cx="9205409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19652A8C-1C37-8412-3149-4DD41A9ED7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7164" y="1990134"/>
            <a:ext cx="9310732" cy="4315203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A179D5C1-5D30-4B31-BAF8-17DE9D77A0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416" y="475488"/>
            <a:ext cx="2468311" cy="140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FE906E1-DDC8-8E65-18F7-6105A6964E87}"/>
              </a:ext>
            </a:extLst>
          </p:cNvPr>
          <p:cNvSpPr txBox="1"/>
          <p:nvPr/>
        </p:nvSpPr>
        <p:spPr>
          <a:xfrm>
            <a:off x="1746115" y="187614"/>
            <a:ext cx="1128654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5D6872"/>
                </a:solidFill>
                <a:latin typeface="Arial Nova Light" panose="020B0604020202020204" pitchFamily="34" charset="0"/>
                <a:cs typeface="Arial" panose="020B0604020202020204" pitchFamily="34" charset="0"/>
              </a:rPr>
              <a:t>CAPACITY ANALYSIS </a:t>
            </a:r>
          </a:p>
          <a:p>
            <a:r>
              <a:rPr lang="en-US" sz="2800" b="1" dirty="0">
                <a:solidFill>
                  <a:srgbClr val="5D6872"/>
                </a:solidFill>
                <a:latin typeface="Arial Nova Light" panose="020B0604020202020204" pitchFamily="34" charset="0"/>
                <a:cs typeface="Arial" panose="020B0604020202020204" pitchFamily="34" charset="0"/>
              </a:rPr>
              <a:t>ELEMENTARY SCHOOLS</a:t>
            </a:r>
          </a:p>
        </p:txBody>
      </p:sp>
    </p:spTree>
    <p:extLst>
      <p:ext uri="{BB962C8B-B14F-4D97-AF65-F5344CB8AC3E}">
        <p14:creationId xmlns:p14="http://schemas.microsoft.com/office/powerpoint/2010/main" val="2690588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B050175-FE62-440A-A66D-59CBD4380AB0}"/>
              </a:ext>
            </a:extLst>
          </p:cNvPr>
          <p:cNvSpPr/>
          <p:nvPr/>
        </p:nvSpPr>
        <p:spPr>
          <a:xfrm>
            <a:off x="0" y="0"/>
            <a:ext cx="1468877" cy="1468877"/>
          </a:xfrm>
          <a:prstGeom prst="rect">
            <a:avLst/>
          </a:prstGeom>
          <a:solidFill>
            <a:srgbClr val="5D68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12A262-890F-4095-AD8B-ACF2651297F4}"/>
              </a:ext>
            </a:extLst>
          </p:cNvPr>
          <p:cNvSpPr txBox="1"/>
          <p:nvPr/>
        </p:nvSpPr>
        <p:spPr>
          <a:xfrm>
            <a:off x="1746115" y="187614"/>
            <a:ext cx="1128654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5D6872"/>
                </a:solidFill>
                <a:latin typeface="Arial Nova Light" panose="020B0604020202020204" pitchFamily="34" charset="0"/>
                <a:cs typeface="Arial" panose="020B0604020202020204" pitchFamily="34" charset="0"/>
              </a:rPr>
              <a:t>CAPACITY ANALYSIS </a:t>
            </a:r>
          </a:p>
          <a:p>
            <a:r>
              <a:rPr lang="en-US" sz="2800" b="1" dirty="0">
                <a:solidFill>
                  <a:srgbClr val="5D6872"/>
                </a:solidFill>
                <a:latin typeface="Arial Nova Light" panose="020B0604020202020204" pitchFamily="34" charset="0"/>
                <a:cs typeface="Arial" panose="020B0604020202020204" pitchFamily="34" charset="0"/>
              </a:rPr>
              <a:t>METHODOLOGY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F1FAE02-218E-4623-8623-9FE2ED0634AB}"/>
              </a:ext>
            </a:extLst>
          </p:cNvPr>
          <p:cNvSpPr txBox="1"/>
          <p:nvPr/>
        </p:nvSpPr>
        <p:spPr>
          <a:xfrm>
            <a:off x="402336" y="1569461"/>
            <a:ext cx="11219783" cy="3849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>
                <a:solidFill>
                  <a:srgbClr val="666D70"/>
                </a:solidFill>
                <a:latin typeface="Arial Nova Light" panose="020B0304020202020204" pitchFamily="34" charset="0"/>
              </a:rPr>
              <a:t>Middle &amp; High School</a:t>
            </a:r>
          </a:p>
          <a:p>
            <a:pPr lvl="0"/>
            <a:endParaRPr lang="en-US" sz="2400" b="1" dirty="0">
              <a:solidFill>
                <a:srgbClr val="666D70"/>
              </a:solidFill>
              <a:latin typeface="Arial Nova Light" panose="020B0304020202020204" pitchFamily="34" charset="0"/>
            </a:endParaRPr>
          </a:p>
          <a:p>
            <a:pPr marL="685800" lvl="0" indent="-338138">
              <a:spcAft>
                <a:spcPts val="50"/>
              </a:spcAft>
              <a:buFont typeface="Arial Nova Light" panose="020B0304020202020204" pitchFamily="34" charset="0"/>
              <a:buChar char="+"/>
            </a:pPr>
            <a:r>
              <a:rPr lang="en-US" sz="2800" dirty="0">
                <a:solidFill>
                  <a:srgbClr val="666D70"/>
                </a:solidFill>
                <a:latin typeface="Arial Nova Light" panose="020B0304020202020204" pitchFamily="34" charset="0"/>
              </a:rPr>
              <a:t>Function differently than ES – students move throughout the building</a:t>
            </a:r>
          </a:p>
          <a:p>
            <a:pPr marL="1143000" lvl="1" indent="-338138">
              <a:spcAft>
                <a:spcPts val="50"/>
              </a:spcAft>
              <a:buFont typeface="Arial Nova Light" panose="020B0304020202020204" pitchFamily="34" charset="0"/>
              <a:buChar char="+"/>
            </a:pPr>
            <a:r>
              <a:rPr lang="en-US" sz="2400" dirty="0">
                <a:solidFill>
                  <a:srgbClr val="666D70"/>
                </a:solidFill>
                <a:latin typeface="Arial Nova Light" panose="020B0304020202020204" pitchFamily="34" charset="0"/>
              </a:rPr>
              <a:t>Capacity is assigned to all teaching spaces</a:t>
            </a:r>
          </a:p>
          <a:p>
            <a:pPr marL="685800" indent="-338138">
              <a:spcAft>
                <a:spcPts val="50"/>
              </a:spcAft>
              <a:buFont typeface="Arial Nova Light" panose="020B0304020202020204" pitchFamily="34" charset="0"/>
              <a:buChar char="+"/>
            </a:pPr>
            <a:r>
              <a:rPr lang="en-US" sz="2800" dirty="0">
                <a:solidFill>
                  <a:srgbClr val="666D70"/>
                </a:solidFill>
                <a:latin typeface="Arial Nova Light" panose="020B0304020202020204" pitchFamily="34" charset="0"/>
              </a:rPr>
              <a:t>Scheduling factor is applied to account for course offerings, planning periods, lunch periods</a:t>
            </a:r>
          </a:p>
          <a:p>
            <a:pPr marL="1143000" lvl="1" indent="-338138">
              <a:spcAft>
                <a:spcPts val="50"/>
              </a:spcAft>
              <a:buFont typeface="Arial Nova Light" panose="020B0304020202020204" pitchFamily="34" charset="0"/>
              <a:buChar char="+"/>
            </a:pPr>
            <a:r>
              <a:rPr lang="en-US" sz="2400" dirty="0">
                <a:solidFill>
                  <a:srgbClr val="666D70"/>
                </a:solidFill>
                <a:latin typeface="Arial Nova Light" panose="020B0304020202020204" pitchFamily="34" charset="0"/>
              </a:rPr>
              <a:t>Middle – 62.5% factor (5 out of 8 periods)</a:t>
            </a:r>
          </a:p>
          <a:p>
            <a:pPr marL="1143000" lvl="1" indent="-338138">
              <a:spcAft>
                <a:spcPts val="50"/>
              </a:spcAft>
              <a:buFont typeface="Arial Nova Light" panose="020B0304020202020204" pitchFamily="34" charset="0"/>
              <a:buChar char="+"/>
            </a:pPr>
            <a:r>
              <a:rPr lang="en-US" sz="2400" dirty="0">
                <a:solidFill>
                  <a:srgbClr val="666D70"/>
                </a:solidFill>
                <a:latin typeface="Arial Nova Light" panose="020B0304020202020204" pitchFamily="34" charset="0"/>
              </a:rPr>
              <a:t>High – 75% factor (6 out of 8 periods)</a:t>
            </a:r>
          </a:p>
          <a:p>
            <a:pPr marL="685800" indent="-338138">
              <a:spcAft>
                <a:spcPts val="50"/>
              </a:spcAft>
              <a:buFont typeface="Arial Nova Light" panose="020B0304020202020204" pitchFamily="34" charset="0"/>
              <a:buChar char="+"/>
            </a:pPr>
            <a:endParaRPr lang="en-US" sz="2800" dirty="0">
              <a:solidFill>
                <a:srgbClr val="666D70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3" name="Graphic 2" descr="Schoolhouse">
            <a:extLst>
              <a:ext uri="{FF2B5EF4-FFF2-40B4-BE49-F238E27FC236}">
                <a16:creationId xmlns:a16="http://schemas.microsoft.com/office/drawing/2014/main" id="{4E621F96-FEB2-447A-ABE2-28B3357169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7238" y="224935"/>
            <a:ext cx="914400" cy="914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D23A50E-BF85-642E-ECD9-3985B8BE22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75" y="6081545"/>
            <a:ext cx="724757" cy="4979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F5A826C-B39D-EA70-4FEE-2CC545469298}"/>
              </a:ext>
            </a:extLst>
          </p:cNvPr>
          <p:cNvCxnSpPr>
            <a:cxnSpLocks/>
          </p:cNvCxnSpPr>
          <p:nvPr/>
        </p:nvCxnSpPr>
        <p:spPr>
          <a:xfrm>
            <a:off x="2749885" y="6339784"/>
            <a:ext cx="9205409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75442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B050175-FE62-440A-A66D-59CBD4380AB0}"/>
              </a:ext>
            </a:extLst>
          </p:cNvPr>
          <p:cNvSpPr/>
          <p:nvPr/>
        </p:nvSpPr>
        <p:spPr>
          <a:xfrm>
            <a:off x="0" y="0"/>
            <a:ext cx="1468877" cy="1468877"/>
          </a:xfrm>
          <a:prstGeom prst="rect">
            <a:avLst/>
          </a:prstGeom>
          <a:solidFill>
            <a:srgbClr val="5D68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Graphic 2" descr="Schoolhouse">
            <a:extLst>
              <a:ext uri="{FF2B5EF4-FFF2-40B4-BE49-F238E27FC236}">
                <a16:creationId xmlns:a16="http://schemas.microsoft.com/office/drawing/2014/main" id="{4E621F96-FEB2-447A-ABE2-28B3357169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7238" y="224935"/>
            <a:ext cx="914400" cy="914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D23A50E-BF85-642E-ECD9-3985B8BE22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75" y="6081545"/>
            <a:ext cx="724757" cy="4979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F5A826C-B39D-EA70-4FEE-2CC545469298}"/>
              </a:ext>
            </a:extLst>
          </p:cNvPr>
          <p:cNvCxnSpPr>
            <a:cxnSpLocks/>
          </p:cNvCxnSpPr>
          <p:nvPr/>
        </p:nvCxnSpPr>
        <p:spPr>
          <a:xfrm>
            <a:off x="2749885" y="6339784"/>
            <a:ext cx="9205409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FE906E1-DDC8-8E65-18F7-6105A6964E87}"/>
              </a:ext>
            </a:extLst>
          </p:cNvPr>
          <p:cNvSpPr txBox="1"/>
          <p:nvPr/>
        </p:nvSpPr>
        <p:spPr>
          <a:xfrm>
            <a:off x="1746115" y="187614"/>
            <a:ext cx="1128654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5D6872"/>
                </a:solidFill>
                <a:latin typeface="Arial Nova Light" panose="020B0604020202020204" pitchFamily="34" charset="0"/>
                <a:cs typeface="Arial" panose="020B0604020202020204" pitchFamily="34" charset="0"/>
              </a:rPr>
              <a:t>CAPACITY ANALYSIS </a:t>
            </a:r>
          </a:p>
          <a:p>
            <a:r>
              <a:rPr lang="en-US" sz="2800" b="1" dirty="0">
                <a:solidFill>
                  <a:srgbClr val="5D6872"/>
                </a:solidFill>
                <a:latin typeface="Arial Nova Light" panose="020B0604020202020204" pitchFamily="34" charset="0"/>
                <a:cs typeface="Arial" panose="020B0604020202020204" pitchFamily="34" charset="0"/>
              </a:rPr>
              <a:t>MIDDLE &amp; HIGH SCHOOLS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88B594E-EB2C-101D-072B-EEE16F256B0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68877" y="2397488"/>
            <a:ext cx="9604507" cy="3684057"/>
          </a:xfrm>
          <a:prstGeom prst="rect">
            <a:avLst/>
          </a:prstGeom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608D23AA-1556-B49C-B573-7067325D3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9685" y="241848"/>
            <a:ext cx="2692400" cy="1704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6567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74D255A7-FCEB-4255-84F2-EBF9207672CC}"/>
              </a:ext>
            </a:extLst>
          </p:cNvPr>
          <p:cNvSpPr txBox="1"/>
          <p:nvPr/>
        </p:nvSpPr>
        <p:spPr>
          <a:xfrm>
            <a:off x="2189718" y="2434111"/>
            <a:ext cx="77558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ova Light" panose="020B0304020202020204" pitchFamily="34" charset="0"/>
                <a:ea typeface="+mn-ea"/>
                <a:cs typeface="Arial" panose="020B0604020202020204" pitchFamily="34" charset="0"/>
              </a:rPr>
              <a:t>Questions?</a:t>
            </a:r>
            <a:endParaRPr kumimoji="0" lang="en-US" sz="480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ova Light" panose="020B03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B970891C-FAD4-410A-A3F0-328AD8FEFD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3103" y="4871476"/>
            <a:ext cx="969106" cy="665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025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B050175-FE62-440A-A66D-59CBD4380AB0}"/>
              </a:ext>
            </a:extLst>
          </p:cNvPr>
          <p:cNvSpPr/>
          <p:nvPr/>
        </p:nvSpPr>
        <p:spPr>
          <a:xfrm>
            <a:off x="0" y="0"/>
            <a:ext cx="1468877" cy="1468877"/>
          </a:xfrm>
          <a:prstGeom prst="rect">
            <a:avLst/>
          </a:prstGeom>
          <a:solidFill>
            <a:srgbClr val="5D68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12A262-890F-4095-AD8B-ACF2651297F4}"/>
              </a:ext>
            </a:extLst>
          </p:cNvPr>
          <p:cNvSpPr txBox="1"/>
          <p:nvPr/>
        </p:nvSpPr>
        <p:spPr>
          <a:xfrm>
            <a:off x="1746115" y="187614"/>
            <a:ext cx="1128654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>
                <a:solidFill>
                  <a:srgbClr val="5D6872"/>
                </a:solidFill>
                <a:latin typeface="Arial Nova Light" panose="020B0604020202020204" pitchFamily="34" charset="0"/>
                <a:cs typeface="Arial" panose="020B0604020202020204" pitchFamily="34" charset="0"/>
              </a:rPr>
              <a:t>EDUCATIONAL ADEQUACY ASSESSMENTS </a:t>
            </a:r>
          </a:p>
          <a:p>
            <a:r>
              <a:rPr lang="en-US" sz="2800" b="1">
                <a:solidFill>
                  <a:srgbClr val="5D6872"/>
                </a:solidFill>
                <a:latin typeface="Arial Nova Light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F1FAE02-218E-4623-8623-9FE2ED0634AB}"/>
              </a:ext>
            </a:extLst>
          </p:cNvPr>
          <p:cNvSpPr txBox="1"/>
          <p:nvPr/>
        </p:nvSpPr>
        <p:spPr>
          <a:xfrm>
            <a:off x="569881" y="1468877"/>
            <a:ext cx="11052238" cy="5280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>
                <a:solidFill>
                  <a:srgbClr val="666D70"/>
                </a:solidFill>
                <a:latin typeface="Arial Nova Light" panose="020B0304020202020204" pitchFamily="34" charset="0"/>
              </a:rPr>
              <a:t>Process</a:t>
            </a:r>
          </a:p>
          <a:p>
            <a:pPr marL="685800" lvl="0" indent="-338138">
              <a:spcAft>
                <a:spcPts val="50"/>
              </a:spcAft>
              <a:buFont typeface="Arial Nova Light" panose="020B0304020202020204" pitchFamily="34" charset="0"/>
              <a:buChar char="+"/>
            </a:pPr>
            <a:r>
              <a:rPr lang="en-US" sz="2800" dirty="0">
                <a:solidFill>
                  <a:srgbClr val="666D70"/>
                </a:solidFill>
                <a:latin typeface="Arial Nova Light" panose="020B0304020202020204" pitchFamily="34" charset="0"/>
              </a:rPr>
              <a:t> Walked &amp; assessed all buildings in July</a:t>
            </a:r>
          </a:p>
          <a:p>
            <a:pPr marL="1604962" lvl="2" indent="-342900">
              <a:spcAft>
                <a:spcPts val="5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66D70"/>
                </a:solidFill>
                <a:latin typeface="Arial Nova Light" panose="020B0304020202020204" pitchFamily="34" charset="0"/>
              </a:rPr>
              <a:t>Measured for square footage</a:t>
            </a:r>
          </a:p>
          <a:p>
            <a:pPr marL="1604962" lvl="2" indent="-342900">
              <a:spcAft>
                <a:spcPts val="5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66D70"/>
                </a:solidFill>
                <a:latin typeface="Arial Nova Light" panose="020B0304020202020204" pitchFamily="34" charset="0"/>
              </a:rPr>
              <a:t>Inventory of room number and space type</a:t>
            </a:r>
          </a:p>
          <a:p>
            <a:pPr marL="1604962" lvl="2" indent="-342900">
              <a:spcAft>
                <a:spcPts val="5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66D70"/>
                </a:solidFill>
                <a:latin typeface="Arial Nova Light" panose="020B0304020202020204" pitchFamily="34" charset="0"/>
              </a:rPr>
              <a:t>Noted existence of required elements by category:</a:t>
            </a:r>
          </a:p>
          <a:p>
            <a:pPr marL="2062162" lvl="3" indent="-342900">
              <a:spcAft>
                <a:spcPts val="5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66D70"/>
                </a:solidFill>
                <a:latin typeface="Arial Nova Light" panose="020B0304020202020204" pitchFamily="34" charset="0"/>
              </a:rPr>
              <a:t>Electrical – outlets, motion sensor lights</a:t>
            </a:r>
          </a:p>
          <a:p>
            <a:pPr marL="2062162" lvl="3" indent="-342900">
              <a:spcAft>
                <a:spcPts val="5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66D70"/>
                </a:solidFill>
                <a:latin typeface="Arial Nova Light" panose="020B0304020202020204" pitchFamily="34" charset="0"/>
              </a:rPr>
              <a:t>FFE – storage casework, age-appropriate flexible seating</a:t>
            </a:r>
          </a:p>
          <a:p>
            <a:pPr marL="2062162" lvl="3" indent="-342900">
              <a:spcAft>
                <a:spcPts val="5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66D70"/>
                </a:solidFill>
                <a:latin typeface="Arial Nova Light" panose="020B0304020202020204" pitchFamily="34" charset="0"/>
              </a:rPr>
              <a:t>Mechanical – kiln exhaust system</a:t>
            </a:r>
          </a:p>
          <a:p>
            <a:pPr marL="2062162" lvl="3" indent="-342900">
              <a:spcAft>
                <a:spcPts val="5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66D70"/>
                </a:solidFill>
                <a:latin typeface="Arial Nova Light" panose="020B0304020202020204" pitchFamily="34" charset="0"/>
              </a:rPr>
              <a:t>Physical Attributes – flooring, access to natural light</a:t>
            </a:r>
          </a:p>
          <a:p>
            <a:pPr marL="2062162" lvl="3" indent="-342900">
              <a:spcAft>
                <a:spcPts val="5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66D70"/>
                </a:solidFill>
                <a:latin typeface="Arial Nova Light" panose="020B0304020202020204" pitchFamily="34" charset="0"/>
              </a:rPr>
              <a:t>Plumbing – science lab sinks, on-suite restroom</a:t>
            </a:r>
          </a:p>
          <a:p>
            <a:pPr marL="2062162" lvl="3" indent="-342900">
              <a:spcAft>
                <a:spcPts val="5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66D70"/>
                </a:solidFill>
                <a:latin typeface="Arial Nova Light" panose="020B0304020202020204" pitchFamily="34" charset="0"/>
              </a:rPr>
              <a:t>Safety &amp; Security – fire horn system, secure vestibule</a:t>
            </a:r>
          </a:p>
          <a:p>
            <a:pPr marL="2062162" lvl="3" indent="-342900">
              <a:spcAft>
                <a:spcPts val="5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66D70"/>
                </a:solidFill>
                <a:latin typeface="Arial Nova Light" panose="020B0304020202020204" pitchFamily="34" charset="0"/>
              </a:rPr>
              <a:t>Site – bus lane, parent drop off queue, acreage</a:t>
            </a:r>
          </a:p>
          <a:p>
            <a:pPr lvl="0"/>
            <a:endParaRPr lang="en-US" sz="3200" dirty="0">
              <a:solidFill>
                <a:srgbClr val="666D70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3" name="Graphic 2" descr="Schoolhouse">
            <a:extLst>
              <a:ext uri="{FF2B5EF4-FFF2-40B4-BE49-F238E27FC236}">
                <a16:creationId xmlns:a16="http://schemas.microsoft.com/office/drawing/2014/main" id="{4E621F96-FEB2-447A-ABE2-28B3357169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7238" y="224935"/>
            <a:ext cx="914400" cy="914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D23A50E-BF85-642E-ECD9-3985B8BE22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75" y="6081545"/>
            <a:ext cx="724757" cy="4979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F5A826C-B39D-EA70-4FEE-2CC545469298}"/>
              </a:ext>
            </a:extLst>
          </p:cNvPr>
          <p:cNvCxnSpPr>
            <a:cxnSpLocks/>
          </p:cNvCxnSpPr>
          <p:nvPr/>
        </p:nvCxnSpPr>
        <p:spPr>
          <a:xfrm>
            <a:off x="2749885" y="6339784"/>
            <a:ext cx="9205409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0969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B050175-FE62-440A-A66D-59CBD4380AB0}"/>
              </a:ext>
            </a:extLst>
          </p:cNvPr>
          <p:cNvSpPr/>
          <p:nvPr/>
        </p:nvSpPr>
        <p:spPr>
          <a:xfrm>
            <a:off x="0" y="0"/>
            <a:ext cx="1468877" cy="1468877"/>
          </a:xfrm>
          <a:prstGeom prst="rect">
            <a:avLst/>
          </a:prstGeom>
          <a:solidFill>
            <a:srgbClr val="5D68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12A262-890F-4095-AD8B-ACF2651297F4}"/>
              </a:ext>
            </a:extLst>
          </p:cNvPr>
          <p:cNvSpPr txBox="1"/>
          <p:nvPr/>
        </p:nvSpPr>
        <p:spPr>
          <a:xfrm>
            <a:off x="1746115" y="187614"/>
            <a:ext cx="1128654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5D6872"/>
                </a:solidFill>
                <a:latin typeface="Arial Nova Light" panose="020B0604020202020204" pitchFamily="34" charset="0"/>
                <a:cs typeface="Arial" panose="020B0604020202020204" pitchFamily="34" charset="0"/>
              </a:rPr>
              <a:t>EDUCATIONAL ADEQUACY ASSESSMENTS </a:t>
            </a:r>
          </a:p>
          <a:p>
            <a:r>
              <a:rPr lang="en-US" sz="2800" b="1" dirty="0">
                <a:solidFill>
                  <a:srgbClr val="5D6872"/>
                </a:solidFill>
                <a:latin typeface="Arial Nova Light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F1FAE02-218E-4623-8623-9FE2ED0634AB}"/>
              </a:ext>
            </a:extLst>
          </p:cNvPr>
          <p:cNvSpPr txBox="1"/>
          <p:nvPr/>
        </p:nvSpPr>
        <p:spPr>
          <a:xfrm>
            <a:off x="569881" y="1450589"/>
            <a:ext cx="11052238" cy="4724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>
                <a:solidFill>
                  <a:srgbClr val="666D70"/>
                </a:solidFill>
                <a:latin typeface="Arial Nova Light" panose="020B0304020202020204" pitchFamily="34" charset="0"/>
              </a:rPr>
              <a:t>Methodology</a:t>
            </a:r>
          </a:p>
          <a:p>
            <a:pPr marL="685800" lvl="0" indent="-338138">
              <a:spcAft>
                <a:spcPts val="50"/>
              </a:spcAft>
              <a:buFont typeface="Arial Nova Light" panose="020B0304020202020204" pitchFamily="34" charset="0"/>
              <a:buChar char="+"/>
            </a:pPr>
            <a:r>
              <a:rPr lang="en-US" sz="2800" dirty="0">
                <a:solidFill>
                  <a:srgbClr val="666D70"/>
                </a:solidFill>
                <a:latin typeface="Arial Nova Light" panose="020B0304020202020204" pitchFamily="34" charset="0"/>
              </a:rPr>
              <a:t>Standards by school type were developed based on discussions with FPS staff, and HPM best practices</a:t>
            </a:r>
          </a:p>
          <a:p>
            <a:pPr marL="1604962" lvl="2" indent="-342900">
              <a:spcAft>
                <a:spcPts val="5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66D70"/>
                </a:solidFill>
                <a:latin typeface="Arial Nova Light" panose="020B0304020202020204" pitchFamily="34" charset="0"/>
              </a:rPr>
              <a:t>Number and size of spaces</a:t>
            </a:r>
          </a:p>
          <a:p>
            <a:pPr marL="1604962" lvl="2" indent="-342900">
              <a:spcAft>
                <a:spcPts val="5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66D70"/>
                </a:solidFill>
                <a:latin typeface="Arial Nova Light" panose="020B0304020202020204" pitchFamily="34" charset="0"/>
              </a:rPr>
              <a:t>Elements within each space type</a:t>
            </a:r>
          </a:p>
          <a:p>
            <a:pPr marL="1604962" lvl="2" indent="-342900">
              <a:spcAft>
                <a:spcPts val="5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666D70"/>
                </a:solidFill>
                <a:latin typeface="Arial Nova Light" panose="020B0304020202020204" pitchFamily="34" charset="0"/>
              </a:rPr>
              <a:t>Site level elements</a:t>
            </a:r>
          </a:p>
          <a:p>
            <a:pPr marL="685800" indent="-338138">
              <a:spcAft>
                <a:spcPts val="50"/>
              </a:spcAft>
              <a:buFont typeface="Arial Nova Light" panose="020B0304020202020204" pitchFamily="34" charset="0"/>
              <a:buChar char="+"/>
            </a:pPr>
            <a:r>
              <a:rPr lang="en-US" sz="2800" dirty="0">
                <a:solidFill>
                  <a:srgbClr val="666D70"/>
                </a:solidFill>
                <a:latin typeface="Arial Nova Light" panose="020B0304020202020204" pitchFamily="34" charset="0"/>
              </a:rPr>
              <a:t>A cost is assigned to all elements and space</a:t>
            </a:r>
            <a:endParaRPr lang="en-US" sz="3200" dirty="0">
              <a:solidFill>
                <a:srgbClr val="666D70"/>
              </a:solidFill>
              <a:latin typeface="Arial Nova Light" panose="020B0304020202020204" pitchFamily="34" charset="0"/>
            </a:endParaRPr>
          </a:p>
          <a:p>
            <a:pPr marL="685800" indent="-338138">
              <a:spcAft>
                <a:spcPts val="50"/>
              </a:spcAft>
              <a:buFont typeface="Arial Nova Light" panose="020B0304020202020204" pitchFamily="34" charset="0"/>
              <a:buChar char="+"/>
            </a:pPr>
            <a:r>
              <a:rPr lang="en-US" sz="2800" dirty="0">
                <a:solidFill>
                  <a:srgbClr val="666D70"/>
                </a:solidFill>
                <a:latin typeface="Arial Nova Light" panose="020B0304020202020204" pitchFamily="34" charset="0"/>
              </a:rPr>
              <a:t>The cost of the elements and space not present within the building is compared to the ideal target cost</a:t>
            </a:r>
          </a:p>
          <a:p>
            <a:pPr marL="685800" indent="-338138">
              <a:spcAft>
                <a:spcPts val="50"/>
              </a:spcAft>
              <a:buFont typeface="Arial Nova Light" panose="020B0304020202020204" pitchFamily="34" charset="0"/>
              <a:buChar char="+"/>
            </a:pPr>
            <a:r>
              <a:rPr lang="en-US" sz="2800" dirty="0">
                <a:solidFill>
                  <a:srgbClr val="666D70"/>
                </a:solidFill>
                <a:latin typeface="Arial Nova Light" panose="020B0304020202020204" pitchFamily="34" charset="0"/>
              </a:rPr>
              <a:t>This allows us to develop a score and deficiency cost for each building</a:t>
            </a:r>
          </a:p>
        </p:txBody>
      </p:sp>
      <p:pic>
        <p:nvPicPr>
          <p:cNvPr id="3" name="Graphic 2" descr="Schoolhouse">
            <a:extLst>
              <a:ext uri="{FF2B5EF4-FFF2-40B4-BE49-F238E27FC236}">
                <a16:creationId xmlns:a16="http://schemas.microsoft.com/office/drawing/2014/main" id="{4E621F96-FEB2-447A-ABE2-28B3357169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7238" y="224935"/>
            <a:ext cx="914400" cy="914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D23A50E-BF85-642E-ECD9-3985B8BE22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75" y="6081545"/>
            <a:ext cx="724757" cy="4979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F5A826C-B39D-EA70-4FEE-2CC545469298}"/>
              </a:ext>
            </a:extLst>
          </p:cNvPr>
          <p:cNvCxnSpPr>
            <a:cxnSpLocks/>
          </p:cNvCxnSpPr>
          <p:nvPr/>
        </p:nvCxnSpPr>
        <p:spPr>
          <a:xfrm>
            <a:off x="2749885" y="6339784"/>
            <a:ext cx="9205409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031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B050175-FE62-440A-A66D-59CBD4380AB0}"/>
              </a:ext>
            </a:extLst>
          </p:cNvPr>
          <p:cNvSpPr/>
          <p:nvPr/>
        </p:nvSpPr>
        <p:spPr>
          <a:xfrm>
            <a:off x="0" y="0"/>
            <a:ext cx="1468877" cy="1468877"/>
          </a:xfrm>
          <a:prstGeom prst="rect">
            <a:avLst/>
          </a:prstGeom>
          <a:solidFill>
            <a:srgbClr val="5D68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12A262-890F-4095-AD8B-ACF2651297F4}"/>
              </a:ext>
            </a:extLst>
          </p:cNvPr>
          <p:cNvSpPr txBox="1"/>
          <p:nvPr/>
        </p:nvSpPr>
        <p:spPr>
          <a:xfrm>
            <a:off x="1746115" y="187614"/>
            <a:ext cx="1128654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5D6872"/>
                </a:solidFill>
                <a:latin typeface="Arial Nova Light" panose="020B0604020202020204" pitchFamily="34" charset="0"/>
                <a:cs typeface="Arial" panose="020B0604020202020204" pitchFamily="34" charset="0"/>
              </a:rPr>
              <a:t>EDUCATIONAL ADEQUACY ASSESSMENTS </a:t>
            </a:r>
          </a:p>
          <a:p>
            <a:r>
              <a:rPr lang="en-US" sz="2800" b="1" dirty="0">
                <a:solidFill>
                  <a:srgbClr val="5D6872"/>
                </a:solidFill>
                <a:latin typeface="Arial Nova Light" panose="020B0604020202020204" pitchFamily="34" charset="0"/>
                <a:cs typeface="Arial" panose="020B0604020202020204" pitchFamily="34" charset="0"/>
              </a:rPr>
              <a:t>OVERVIEW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F1FAE02-218E-4623-8623-9FE2ED0634AB}"/>
              </a:ext>
            </a:extLst>
          </p:cNvPr>
          <p:cNvSpPr txBox="1"/>
          <p:nvPr/>
        </p:nvSpPr>
        <p:spPr>
          <a:xfrm>
            <a:off x="569928" y="1615730"/>
            <a:ext cx="11052144" cy="4465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>
                <a:solidFill>
                  <a:srgbClr val="666D70"/>
                </a:solidFill>
                <a:latin typeface="Arial Nova Light" panose="020B0304020202020204" pitchFamily="34" charset="0"/>
              </a:rPr>
              <a:t>Why ideal target cost and square footage?</a:t>
            </a:r>
          </a:p>
          <a:p>
            <a:pPr lvl="0"/>
            <a:endParaRPr lang="en-US" sz="2800" b="1" dirty="0">
              <a:solidFill>
                <a:srgbClr val="666D70"/>
              </a:solidFill>
              <a:latin typeface="Arial Nova Light" panose="020B0304020202020204" pitchFamily="34" charset="0"/>
            </a:endParaRPr>
          </a:p>
          <a:p>
            <a:pPr marL="685800" lvl="0" indent="-338138">
              <a:spcAft>
                <a:spcPts val="50"/>
              </a:spcAft>
              <a:buFont typeface="Arial Nova Light" panose="020B0304020202020204" pitchFamily="34" charset="0"/>
              <a:buChar char="+"/>
            </a:pPr>
            <a:r>
              <a:rPr lang="en-US" sz="2800" dirty="0">
                <a:solidFill>
                  <a:srgbClr val="666D70"/>
                </a:solidFill>
                <a:latin typeface="Arial Nova Light" panose="020B0304020202020204" pitchFamily="34" charset="0"/>
              </a:rPr>
              <a:t>Sq ft per student of based on grade level and capacity was used to calculate target square footage and replacement cost</a:t>
            </a:r>
          </a:p>
          <a:p>
            <a:pPr marL="1143000" lvl="1" indent="-338138">
              <a:spcAft>
                <a:spcPts val="50"/>
              </a:spcAft>
              <a:buFont typeface="Arial Nova Light" panose="020B0304020202020204" pitchFamily="34" charset="0"/>
              <a:buChar char="+"/>
            </a:pPr>
            <a:r>
              <a:rPr lang="en-US" sz="2800" dirty="0">
                <a:solidFill>
                  <a:srgbClr val="666D70"/>
                </a:solidFill>
                <a:latin typeface="Arial Nova Light" panose="020B0304020202020204" pitchFamily="34" charset="0"/>
              </a:rPr>
              <a:t>4 different elementary models (2, 3, 4, and 5 section capacity)</a:t>
            </a:r>
          </a:p>
          <a:p>
            <a:pPr marL="1143000" lvl="1" indent="-338138">
              <a:spcAft>
                <a:spcPts val="50"/>
              </a:spcAft>
              <a:buFont typeface="Arial Nova Light" panose="020B0304020202020204" pitchFamily="34" charset="0"/>
              <a:buChar char="+"/>
            </a:pPr>
            <a:r>
              <a:rPr lang="en-US" sz="2800" dirty="0">
                <a:solidFill>
                  <a:srgbClr val="666D70"/>
                </a:solidFill>
                <a:latin typeface="Arial Nova Light" panose="020B0304020202020204" pitchFamily="34" charset="0"/>
              </a:rPr>
              <a:t>1,000 student middle school model </a:t>
            </a:r>
          </a:p>
          <a:p>
            <a:pPr marL="1143000" lvl="1" indent="-338138">
              <a:spcAft>
                <a:spcPts val="50"/>
              </a:spcAft>
              <a:buFont typeface="Arial Nova Light" panose="020B0304020202020204" pitchFamily="34" charset="0"/>
              <a:buChar char="+"/>
            </a:pPr>
            <a:r>
              <a:rPr lang="en-US" sz="2800" dirty="0">
                <a:solidFill>
                  <a:srgbClr val="666D70"/>
                </a:solidFill>
                <a:latin typeface="Arial Nova Light" panose="020B0304020202020204" pitchFamily="34" charset="0"/>
              </a:rPr>
              <a:t>1,300 student high school</a:t>
            </a:r>
          </a:p>
          <a:p>
            <a:pPr marL="685800" indent="-338138">
              <a:spcAft>
                <a:spcPts val="50"/>
              </a:spcAft>
              <a:buFont typeface="Arial Nova Light" panose="020B0304020202020204" pitchFamily="34" charset="0"/>
              <a:buChar char="+"/>
            </a:pPr>
            <a:r>
              <a:rPr lang="en-US" sz="2800" dirty="0">
                <a:solidFill>
                  <a:srgbClr val="666D70"/>
                </a:solidFill>
                <a:latin typeface="Arial Nova Light" panose="020B0304020202020204" pitchFamily="34" charset="0"/>
              </a:rPr>
              <a:t>This helps determine a standard to compare each building to</a:t>
            </a:r>
          </a:p>
          <a:p>
            <a:pPr marL="685800" indent="-338138">
              <a:spcAft>
                <a:spcPts val="50"/>
              </a:spcAft>
              <a:buFont typeface="Arial Nova Light" panose="020B0304020202020204" pitchFamily="34" charset="0"/>
              <a:buChar char="+"/>
            </a:pPr>
            <a:r>
              <a:rPr lang="en-US" sz="2800" dirty="0">
                <a:solidFill>
                  <a:srgbClr val="666D70"/>
                </a:solidFill>
                <a:latin typeface="Arial Nova Light" panose="020B0304020202020204" pitchFamily="34" charset="0"/>
              </a:rPr>
              <a:t>Some buildings may have “missing” spaces compared to the capacity model (commons, art room, etc.)</a:t>
            </a:r>
          </a:p>
        </p:txBody>
      </p:sp>
      <p:pic>
        <p:nvPicPr>
          <p:cNvPr id="3" name="Graphic 2" descr="Schoolhouse">
            <a:extLst>
              <a:ext uri="{FF2B5EF4-FFF2-40B4-BE49-F238E27FC236}">
                <a16:creationId xmlns:a16="http://schemas.microsoft.com/office/drawing/2014/main" id="{4E621F96-FEB2-447A-ABE2-28B3357169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7238" y="224935"/>
            <a:ext cx="914400" cy="914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D23A50E-BF85-642E-ECD9-3985B8BE22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75" y="6081545"/>
            <a:ext cx="724757" cy="4979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F5A826C-B39D-EA70-4FEE-2CC545469298}"/>
              </a:ext>
            </a:extLst>
          </p:cNvPr>
          <p:cNvCxnSpPr>
            <a:cxnSpLocks/>
          </p:cNvCxnSpPr>
          <p:nvPr/>
        </p:nvCxnSpPr>
        <p:spPr>
          <a:xfrm>
            <a:off x="2749885" y="6339784"/>
            <a:ext cx="9205409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3010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B050175-FE62-440A-A66D-59CBD4380AB0}"/>
              </a:ext>
            </a:extLst>
          </p:cNvPr>
          <p:cNvSpPr/>
          <p:nvPr/>
        </p:nvSpPr>
        <p:spPr>
          <a:xfrm>
            <a:off x="0" y="0"/>
            <a:ext cx="1468877" cy="1468877"/>
          </a:xfrm>
          <a:prstGeom prst="rect">
            <a:avLst/>
          </a:prstGeom>
          <a:solidFill>
            <a:srgbClr val="5D68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12A262-890F-4095-AD8B-ACF2651297F4}"/>
              </a:ext>
            </a:extLst>
          </p:cNvPr>
          <p:cNvSpPr txBox="1"/>
          <p:nvPr/>
        </p:nvSpPr>
        <p:spPr>
          <a:xfrm>
            <a:off x="1746115" y="187614"/>
            <a:ext cx="1128654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5D6872"/>
                </a:solidFill>
                <a:latin typeface="Arial Nova Light" panose="020B0604020202020204" pitchFamily="34" charset="0"/>
                <a:cs typeface="Arial" panose="020B0604020202020204" pitchFamily="34" charset="0"/>
              </a:rPr>
              <a:t>EDUCATIONAL ADEQUACY ASSESSMENTS </a:t>
            </a:r>
          </a:p>
          <a:p>
            <a:r>
              <a:rPr lang="en-US" sz="2800" b="1" dirty="0">
                <a:solidFill>
                  <a:srgbClr val="5D6872"/>
                </a:solidFill>
                <a:latin typeface="Arial Nova Light" panose="020B0604020202020204" pitchFamily="34" charset="0"/>
                <a:cs typeface="Arial" panose="020B0604020202020204" pitchFamily="34" charset="0"/>
              </a:rPr>
              <a:t>MAXIMUM SCORE</a:t>
            </a:r>
          </a:p>
        </p:txBody>
      </p:sp>
      <p:pic>
        <p:nvPicPr>
          <p:cNvPr id="3" name="Graphic 2" descr="Schoolhouse">
            <a:extLst>
              <a:ext uri="{FF2B5EF4-FFF2-40B4-BE49-F238E27FC236}">
                <a16:creationId xmlns:a16="http://schemas.microsoft.com/office/drawing/2014/main" id="{4E621F96-FEB2-447A-ABE2-28B3357169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7238" y="224935"/>
            <a:ext cx="914400" cy="914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D23A50E-BF85-642E-ECD9-3985B8BE22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75" y="6081545"/>
            <a:ext cx="724757" cy="4979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F5A826C-B39D-EA70-4FEE-2CC545469298}"/>
              </a:ext>
            </a:extLst>
          </p:cNvPr>
          <p:cNvCxnSpPr>
            <a:cxnSpLocks/>
          </p:cNvCxnSpPr>
          <p:nvPr/>
        </p:nvCxnSpPr>
        <p:spPr>
          <a:xfrm>
            <a:off x="2749885" y="6339784"/>
            <a:ext cx="9205409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6AE5F46-57A5-7C32-5B2D-D7E848267948}"/>
              </a:ext>
            </a:extLst>
          </p:cNvPr>
          <p:cNvSpPr txBox="1"/>
          <p:nvPr/>
        </p:nvSpPr>
        <p:spPr>
          <a:xfrm>
            <a:off x="7818120" y="5077557"/>
            <a:ext cx="343793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/>
              <a:t>Only way to exceed maximum possible score is to either replace, add to, or alter the existing facility.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FC16DA-D3DC-5734-A80C-BAA69874A309}"/>
              </a:ext>
            </a:extLst>
          </p:cNvPr>
          <p:cNvSpPr txBox="1"/>
          <p:nvPr/>
        </p:nvSpPr>
        <p:spPr>
          <a:xfrm>
            <a:off x="144621" y="2613392"/>
            <a:ext cx="185623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Schools Can Have a Maximum Possible Score NOT equal to 100 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4A14B39B-DE2D-C75B-F8B0-552D13574BD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31213" y="1400819"/>
            <a:ext cx="10137432" cy="3761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010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B050175-FE62-440A-A66D-59CBD4380AB0}"/>
              </a:ext>
            </a:extLst>
          </p:cNvPr>
          <p:cNvSpPr/>
          <p:nvPr/>
        </p:nvSpPr>
        <p:spPr>
          <a:xfrm>
            <a:off x="0" y="0"/>
            <a:ext cx="1468877" cy="1468877"/>
          </a:xfrm>
          <a:prstGeom prst="rect">
            <a:avLst/>
          </a:prstGeom>
          <a:solidFill>
            <a:srgbClr val="5D68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12A262-890F-4095-AD8B-ACF2651297F4}"/>
              </a:ext>
            </a:extLst>
          </p:cNvPr>
          <p:cNvSpPr txBox="1"/>
          <p:nvPr/>
        </p:nvSpPr>
        <p:spPr>
          <a:xfrm>
            <a:off x="1746115" y="187614"/>
            <a:ext cx="1128654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5D6872"/>
                </a:solidFill>
                <a:latin typeface="Arial Nova Light" panose="020B0604020202020204" pitchFamily="34" charset="0"/>
                <a:cs typeface="Arial" panose="020B0604020202020204" pitchFamily="34" charset="0"/>
              </a:rPr>
              <a:t>EDUCATIONAL ADEQUACY ASSESSMENTS </a:t>
            </a:r>
          </a:p>
          <a:p>
            <a:r>
              <a:rPr lang="en-US" sz="2800" b="1" dirty="0">
                <a:solidFill>
                  <a:srgbClr val="5D6872"/>
                </a:solidFill>
                <a:latin typeface="Arial Nova Light" panose="020B0604020202020204" pitchFamily="34" charset="0"/>
                <a:cs typeface="Arial" panose="020B0604020202020204" pitchFamily="34" charset="0"/>
              </a:rPr>
              <a:t>SCORING</a:t>
            </a:r>
          </a:p>
        </p:txBody>
      </p:sp>
      <p:pic>
        <p:nvPicPr>
          <p:cNvPr id="3" name="Graphic 2" descr="Schoolhouse">
            <a:extLst>
              <a:ext uri="{FF2B5EF4-FFF2-40B4-BE49-F238E27FC236}">
                <a16:creationId xmlns:a16="http://schemas.microsoft.com/office/drawing/2014/main" id="{4E621F96-FEB2-447A-ABE2-28B3357169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7238" y="224935"/>
            <a:ext cx="914400" cy="914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D23A50E-BF85-642E-ECD9-3985B8BE226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75" y="6081545"/>
            <a:ext cx="724757" cy="4979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F5A826C-B39D-EA70-4FEE-2CC545469298}"/>
              </a:ext>
            </a:extLst>
          </p:cNvPr>
          <p:cNvCxnSpPr>
            <a:cxnSpLocks/>
          </p:cNvCxnSpPr>
          <p:nvPr/>
        </p:nvCxnSpPr>
        <p:spPr>
          <a:xfrm>
            <a:off x="2749885" y="6339784"/>
            <a:ext cx="9205409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04A6BC62-FB8A-5FA1-29B4-0759F16439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787" y="1399426"/>
            <a:ext cx="12000803" cy="44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197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673851E-3A4D-3554-2ACD-73B2D22162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0963253"/>
              </p:ext>
            </p:extLst>
          </p:nvPr>
        </p:nvGraphicFramePr>
        <p:xfrm>
          <a:off x="2910392" y="817208"/>
          <a:ext cx="8994230" cy="56018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AB050175-FE62-440A-A66D-59CBD4380AB0}"/>
              </a:ext>
            </a:extLst>
          </p:cNvPr>
          <p:cNvSpPr/>
          <p:nvPr/>
        </p:nvSpPr>
        <p:spPr>
          <a:xfrm>
            <a:off x="0" y="0"/>
            <a:ext cx="1468877" cy="1468877"/>
          </a:xfrm>
          <a:prstGeom prst="rect">
            <a:avLst/>
          </a:prstGeom>
          <a:solidFill>
            <a:srgbClr val="5D68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12A262-890F-4095-AD8B-ACF2651297F4}"/>
              </a:ext>
            </a:extLst>
          </p:cNvPr>
          <p:cNvSpPr txBox="1"/>
          <p:nvPr/>
        </p:nvSpPr>
        <p:spPr>
          <a:xfrm>
            <a:off x="1746115" y="187614"/>
            <a:ext cx="112865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5D6872"/>
                </a:solidFill>
                <a:latin typeface="Arial Nova Light" panose="020B0604020202020204" pitchFamily="34" charset="0"/>
                <a:cs typeface="Arial" panose="020B0604020202020204" pitchFamily="34" charset="0"/>
              </a:rPr>
              <a:t>EDUCATIONAL ADEQUACY ASSESSMENTS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F1FAE02-218E-4623-8623-9FE2ED0634AB}"/>
              </a:ext>
            </a:extLst>
          </p:cNvPr>
          <p:cNvSpPr txBox="1"/>
          <p:nvPr/>
        </p:nvSpPr>
        <p:spPr>
          <a:xfrm>
            <a:off x="176690" y="1780945"/>
            <a:ext cx="28312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>
                <a:solidFill>
                  <a:srgbClr val="666D70"/>
                </a:solidFill>
                <a:latin typeface="Arial Nova Light" panose="020B0304020202020204" pitchFamily="34" charset="0"/>
              </a:rPr>
              <a:t>Overall Score &amp; Max Score – Elementary Schools</a:t>
            </a:r>
          </a:p>
          <a:p>
            <a:pPr marL="347662" lvl="0">
              <a:spcAft>
                <a:spcPts val="50"/>
              </a:spcAft>
            </a:pPr>
            <a:endParaRPr lang="en-US" sz="3200" dirty="0">
              <a:solidFill>
                <a:srgbClr val="666D70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3" name="Graphic 2" descr="Schoolhouse">
            <a:extLst>
              <a:ext uri="{FF2B5EF4-FFF2-40B4-BE49-F238E27FC236}">
                <a16:creationId xmlns:a16="http://schemas.microsoft.com/office/drawing/2014/main" id="{4E621F96-FEB2-447A-ABE2-28B3357169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7238" y="224935"/>
            <a:ext cx="914400" cy="914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D23A50E-BF85-642E-ECD9-3985B8BE22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75" y="6081545"/>
            <a:ext cx="724757" cy="4979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F5A826C-B39D-EA70-4FEE-2CC545469298}"/>
              </a:ext>
            </a:extLst>
          </p:cNvPr>
          <p:cNvCxnSpPr>
            <a:cxnSpLocks/>
          </p:cNvCxnSpPr>
          <p:nvPr/>
        </p:nvCxnSpPr>
        <p:spPr>
          <a:xfrm>
            <a:off x="2749885" y="6339784"/>
            <a:ext cx="9205409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0342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673851E-3A4D-3554-2ACD-73B2D22162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1787564"/>
              </p:ext>
            </p:extLst>
          </p:nvPr>
        </p:nvGraphicFramePr>
        <p:xfrm>
          <a:off x="2749885" y="956252"/>
          <a:ext cx="9205409" cy="52342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AB050175-FE62-440A-A66D-59CBD4380AB0}"/>
              </a:ext>
            </a:extLst>
          </p:cNvPr>
          <p:cNvSpPr/>
          <p:nvPr/>
        </p:nvSpPr>
        <p:spPr>
          <a:xfrm>
            <a:off x="0" y="0"/>
            <a:ext cx="1468877" cy="1468877"/>
          </a:xfrm>
          <a:prstGeom prst="rect">
            <a:avLst/>
          </a:prstGeom>
          <a:solidFill>
            <a:srgbClr val="5D68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12A262-890F-4095-AD8B-ACF2651297F4}"/>
              </a:ext>
            </a:extLst>
          </p:cNvPr>
          <p:cNvSpPr txBox="1"/>
          <p:nvPr/>
        </p:nvSpPr>
        <p:spPr>
          <a:xfrm>
            <a:off x="1746115" y="187614"/>
            <a:ext cx="112865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5D6872"/>
                </a:solidFill>
                <a:latin typeface="Arial Nova Light" panose="020B0604020202020204" pitchFamily="34" charset="0"/>
                <a:cs typeface="Arial" panose="020B0604020202020204" pitchFamily="34" charset="0"/>
              </a:rPr>
              <a:t>EDUCATIONAL ADEQUACY ASSESSMENTS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F1FAE02-218E-4623-8623-9FE2ED0634AB}"/>
              </a:ext>
            </a:extLst>
          </p:cNvPr>
          <p:cNvSpPr txBox="1"/>
          <p:nvPr/>
        </p:nvSpPr>
        <p:spPr>
          <a:xfrm>
            <a:off x="176690" y="1780945"/>
            <a:ext cx="28312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>
                <a:solidFill>
                  <a:srgbClr val="666D70"/>
                </a:solidFill>
                <a:latin typeface="Arial Nova Light" panose="020B0304020202020204" pitchFamily="34" charset="0"/>
              </a:rPr>
              <a:t>Overall Score &amp; Max Score – Middle and High Schools</a:t>
            </a:r>
          </a:p>
          <a:p>
            <a:pPr marL="347662" lvl="0">
              <a:spcAft>
                <a:spcPts val="50"/>
              </a:spcAft>
            </a:pPr>
            <a:endParaRPr lang="en-US" sz="3200" dirty="0">
              <a:solidFill>
                <a:srgbClr val="666D70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3" name="Graphic 2" descr="Schoolhouse">
            <a:extLst>
              <a:ext uri="{FF2B5EF4-FFF2-40B4-BE49-F238E27FC236}">
                <a16:creationId xmlns:a16="http://schemas.microsoft.com/office/drawing/2014/main" id="{4E621F96-FEB2-447A-ABE2-28B3357169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7238" y="224935"/>
            <a:ext cx="914400" cy="914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D23A50E-BF85-642E-ECD9-3985B8BE22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75" y="6081545"/>
            <a:ext cx="724757" cy="4979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F5A826C-B39D-EA70-4FEE-2CC545469298}"/>
              </a:ext>
            </a:extLst>
          </p:cNvPr>
          <p:cNvCxnSpPr>
            <a:cxnSpLocks/>
          </p:cNvCxnSpPr>
          <p:nvPr/>
        </p:nvCxnSpPr>
        <p:spPr>
          <a:xfrm>
            <a:off x="2749885" y="6339784"/>
            <a:ext cx="9205409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8081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A7963F7-C02F-A04A-3AA5-5E088BF01D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449163"/>
              </p:ext>
            </p:extLst>
          </p:nvPr>
        </p:nvGraphicFramePr>
        <p:xfrm>
          <a:off x="2539999" y="825499"/>
          <a:ext cx="8761413" cy="5613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AB050175-FE62-440A-A66D-59CBD4380AB0}"/>
              </a:ext>
            </a:extLst>
          </p:cNvPr>
          <p:cNvSpPr/>
          <p:nvPr/>
        </p:nvSpPr>
        <p:spPr>
          <a:xfrm>
            <a:off x="0" y="0"/>
            <a:ext cx="1468877" cy="1468877"/>
          </a:xfrm>
          <a:prstGeom prst="rect">
            <a:avLst/>
          </a:prstGeom>
          <a:solidFill>
            <a:srgbClr val="5D68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D12A262-890F-4095-AD8B-ACF2651297F4}"/>
              </a:ext>
            </a:extLst>
          </p:cNvPr>
          <p:cNvSpPr txBox="1"/>
          <p:nvPr/>
        </p:nvSpPr>
        <p:spPr>
          <a:xfrm>
            <a:off x="1746115" y="187614"/>
            <a:ext cx="1128654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5D6872"/>
                </a:solidFill>
                <a:latin typeface="Arial Nova Light" panose="020B0604020202020204" pitchFamily="34" charset="0"/>
                <a:cs typeface="Arial" panose="020B0604020202020204" pitchFamily="34" charset="0"/>
              </a:rPr>
              <a:t>EDUCATIONAL ADEQUACY ASSESSMENTS </a:t>
            </a:r>
          </a:p>
          <a:p>
            <a:r>
              <a:rPr lang="en-US" sz="2800" b="1" dirty="0">
                <a:solidFill>
                  <a:srgbClr val="5D6872"/>
                </a:solidFill>
                <a:latin typeface="Arial Nova Light" panose="020B0604020202020204" pitchFamily="34" charset="0"/>
                <a:cs typeface="Arial" panose="020B0604020202020204" pitchFamily="34" charset="0"/>
              </a:rPr>
              <a:t>SUMMARY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F1FAE02-218E-4623-8623-9FE2ED0634AB}"/>
              </a:ext>
            </a:extLst>
          </p:cNvPr>
          <p:cNvSpPr txBox="1"/>
          <p:nvPr/>
        </p:nvSpPr>
        <p:spPr>
          <a:xfrm>
            <a:off x="0" y="1693812"/>
            <a:ext cx="2159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>
                <a:solidFill>
                  <a:srgbClr val="666D70"/>
                </a:solidFill>
                <a:latin typeface="Arial Nova Light" panose="020B0304020202020204" pitchFamily="34" charset="0"/>
              </a:rPr>
              <a:t>Priority by Campus</a:t>
            </a:r>
          </a:p>
          <a:p>
            <a:pPr marL="347662" lvl="0">
              <a:spcAft>
                <a:spcPts val="50"/>
              </a:spcAft>
            </a:pPr>
            <a:endParaRPr lang="en-US" sz="3200" dirty="0">
              <a:solidFill>
                <a:srgbClr val="666D70"/>
              </a:solidFill>
              <a:latin typeface="Arial Nova Light" panose="020B0304020202020204" pitchFamily="34" charset="0"/>
            </a:endParaRPr>
          </a:p>
        </p:txBody>
      </p:sp>
      <p:pic>
        <p:nvPicPr>
          <p:cNvPr id="3" name="Graphic 2" descr="Schoolhouse">
            <a:extLst>
              <a:ext uri="{FF2B5EF4-FFF2-40B4-BE49-F238E27FC236}">
                <a16:creationId xmlns:a16="http://schemas.microsoft.com/office/drawing/2014/main" id="{4E621F96-FEB2-447A-ABE2-28B3357169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7238" y="224935"/>
            <a:ext cx="914400" cy="914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D23A50E-BF85-642E-ECD9-3985B8BE226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75" y="6081545"/>
            <a:ext cx="724757" cy="4979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F5A826C-B39D-EA70-4FEE-2CC545469298}"/>
              </a:ext>
            </a:extLst>
          </p:cNvPr>
          <p:cNvCxnSpPr>
            <a:cxnSpLocks/>
          </p:cNvCxnSpPr>
          <p:nvPr/>
        </p:nvCxnSpPr>
        <p:spPr>
          <a:xfrm>
            <a:off x="2749885" y="6339784"/>
            <a:ext cx="9205409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0896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8F64DDD4A3F242855BE8E181BC7209" ma:contentTypeVersion="14" ma:contentTypeDescription="Create a new document." ma:contentTypeScope="" ma:versionID="4b89f21db6d3ed00bb5e0223ff68722a">
  <xsd:schema xmlns:xsd="http://www.w3.org/2001/XMLSchema" xmlns:xs="http://www.w3.org/2001/XMLSchema" xmlns:p="http://schemas.microsoft.com/office/2006/metadata/properties" xmlns:ns2="bfcefb57-3d48-40a2-82f9-7a5b0469b6c0" xmlns:ns3="0fb053ac-2e05-481e-b8c1-f2b6386e1962" targetNamespace="http://schemas.microsoft.com/office/2006/metadata/properties" ma:root="true" ma:fieldsID="5d76b209d96e5044fcba011fc8fc34a2" ns2:_="" ns3:_="">
    <xsd:import namespace="bfcefb57-3d48-40a2-82f9-7a5b0469b6c0"/>
    <xsd:import namespace="0fb053ac-2e05-481e-b8c1-f2b6386e19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cefb57-3d48-40a2-82f9-7a5b0469b6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d02ca15b-b3ef-4fc9-8e32-89ca140dd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b053ac-2e05-481e-b8c1-f2b6386e196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6c2a7ff1-aac1-49b7-b3b3-32b42ccd3447}" ma:internalName="TaxCatchAll" ma:showField="CatchAllData" ma:web="0fb053ac-2e05-481e-b8c1-f2b6386e19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fb053ac-2e05-481e-b8c1-f2b6386e1962" xsi:nil="true"/>
    <lcf76f155ced4ddcb4097134ff3c332f xmlns="bfcefb57-3d48-40a2-82f9-7a5b0469b6c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9ABC8F1-F51D-462E-B66F-3064DE852F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cefb57-3d48-40a2-82f9-7a5b0469b6c0"/>
    <ds:schemaRef ds:uri="0fb053ac-2e05-481e-b8c1-f2b6386e19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F88666-E3AF-4B02-8BAF-B7ECF67B715E}">
  <ds:schemaRefs>
    <ds:schemaRef ds:uri="7699262d-0063-4c5d-bda9-a561a2cb10df"/>
    <ds:schemaRef ds:uri="d6333f10-e124-4d8a-88c6-276550c4320e"/>
    <ds:schemaRef ds:uri="http://schemas.microsoft.com/office/2006/metadata/properties"/>
    <ds:schemaRef ds:uri="http://schemas.microsoft.com/office/infopath/2007/PartnerControls"/>
    <ds:schemaRef ds:uri="0fb053ac-2e05-481e-b8c1-f2b6386e1962"/>
    <ds:schemaRef ds:uri="bfcefb57-3d48-40a2-82f9-7a5b0469b6c0"/>
  </ds:schemaRefs>
</ds:datastoreItem>
</file>

<file path=customXml/itemProps3.xml><?xml version="1.0" encoding="utf-8"?>
<ds:datastoreItem xmlns:ds="http://schemas.openxmlformats.org/officeDocument/2006/customXml" ds:itemID="{C3F1F6B0-8DD7-43E3-82F4-82170A203E9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27634</TotalTime>
  <Words>550</Words>
  <Application>Microsoft Office PowerPoint</Application>
  <PresentationFormat>Widescreen</PresentationFormat>
  <Paragraphs>98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Alana Abbott</dc:creator>
  <cp:lastModifiedBy>Matt Sachs</cp:lastModifiedBy>
  <cp:revision>5</cp:revision>
  <dcterms:created xsi:type="dcterms:W3CDTF">2023-02-22T15:41:41Z</dcterms:created>
  <dcterms:modified xsi:type="dcterms:W3CDTF">2023-10-05T14:04:48Z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0x010100D28F64DDD4A3F242855BE8E181BC7209</vt:lpwstr>
  </property>
  <property fmtid="{D5CDD505-2E9C-101B-9397-08002B2CF9AE}" pid="3" name="MediaServiceImageTags">
    <vt:lpwstr/>
  </property>
</Properties>
</file>