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 id="214748365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9144000"/>
  <p:notesSz cx="6858000" cy="9144000"/>
  <p:embeddedFontLst>
    <p:embeddedFont>
      <p:font typeface="Constantia"/>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 uri="http://customooxmlschemas.google.com/">
      <go:slidesCustomData xmlns:go="http://customooxmlschemas.google.com/" r:id="rId36" roundtripDataSignature="AMtx7mjgDGE3Jic06WlrdRJmjL1yKzzm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Constantia-bold.fntdata"/><Relationship Id="rId10" Type="http://schemas.openxmlformats.org/officeDocument/2006/relationships/slide" Target="slides/slide4.xml"/><Relationship Id="rId32" Type="http://schemas.openxmlformats.org/officeDocument/2006/relationships/font" Target="fonts/Constantia-regular.fntdata"/><Relationship Id="rId13" Type="http://schemas.openxmlformats.org/officeDocument/2006/relationships/slide" Target="slides/slide7.xml"/><Relationship Id="rId35" Type="http://schemas.openxmlformats.org/officeDocument/2006/relationships/font" Target="fonts/Constantia-boldItalic.fntdata"/><Relationship Id="rId12" Type="http://schemas.openxmlformats.org/officeDocument/2006/relationships/slide" Target="slides/slide6.xml"/><Relationship Id="rId34" Type="http://schemas.openxmlformats.org/officeDocument/2006/relationships/font" Target="fonts/Constantia-italic.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ealth.usnews.com/health-care/for-better/articles/2018-10-24/how-sugar-and-poor-diet-affect-teen-mental-health" TargetMode="External"/><Relationship Id="rId3" Type="http://schemas.openxmlformats.org/officeDocument/2006/relationships/hyperlink" Target="https://theconversation.com/why-sugar-is-so-much-worse-for-teenagers-brains-67238" TargetMode="External"/><Relationship Id="rId4" Type="http://schemas.openxmlformats.org/officeDocument/2006/relationships/hyperlink" Target="https://health.usnews.com/health-care/for-better/articles/2018-10-24/how-sugar-and-poor-diet-affect-teen-mental-health"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Who’s learned in science class what H20 is?</a:t>
            </a:r>
            <a:endParaRPr/>
          </a:p>
        </p:txBody>
      </p:sp>
      <p:sp>
        <p:nvSpPr>
          <p:cNvPr id="119" name="Google Shape;119;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Consumption of water makes the body function efficiently, while dehydration decreases alertness and concentration.</a:t>
            </a:r>
            <a:endParaRPr/>
          </a:p>
        </p:txBody>
      </p:sp>
      <p:sp>
        <p:nvSpPr>
          <p:cNvPr id="186" name="Google Shape;186;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Water’s ability to release heat from the body when sweat evaporates from the surface of the skin greatly helps maintain an even body temperature.</a:t>
            </a:r>
            <a:endParaRPr/>
          </a:p>
        </p:txBody>
      </p:sp>
      <p:sp>
        <p:nvSpPr>
          <p:cNvPr id="194" name="Google Shape;19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Water has no preservatives or sugar! </a:t>
            </a:r>
            <a:endParaRPr/>
          </a:p>
          <a:p>
            <a:pPr indent="0" lvl="0" marL="0" marR="0" rtl="0" algn="l">
              <a:lnSpc>
                <a:spcPct val="100000"/>
              </a:lnSpc>
              <a:spcBef>
                <a:spcPts val="0"/>
              </a:spcBef>
              <a:spcAft>
                <a:spcPts val="0"/>
              </a:spcAft>
              <a:buClr>
                <a:schemeClr val="dk1"/>
              </a:buClr>
              <a:buSzPts val="1200"/>
              <a:buFont typeface="Calibri"/>
              <a:buNone/>
            </a:pPr>
            <a:r>
              <a:rPr lang="en-US"/>
              <a:t>Amount of sugar in popular drinks: https://www.nhlbi.nih.gov/health/educational/wecan/downloads/tip-sugar-in-drinks.pdf</a:t>
            </a:r>
            <a:endParaRPr/>
          </a:p>
          <a:p>
            <a:pPr indent="0" lvl="0" marL="0" rtl="0" algn="l">
              <a:spcBef>
                <a:spcPts val="0"/>
              </a:spcBef>
              <a:spcAft>
                <a:spcPts val="0"/>
              </a:spcAft>
              <a:buNone/>
            </a:pPr>
            <a:r>
              <a:t/>
            </a:r>
            <a:endParaRPr i="1"/>
          </a:p>
        </p:txBody>
      </p:sp>
      <p:sp>
        <p:nvSpPr>
          <p:cNvPr id="260" name="Google Shape;260;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Increased sugar can lead to mood disorders such as depression and anxiety. “</a:t>
            </a:r>
            <a:r>
              <a:rPr b="0" i="0" lang="en-US" sz="1200">
                <a:solidFill>
                  <a:schemeClr val="dk1"/>
                </a:solidFill>
                <a:latin typeface="Calibri"/>
                <a:ea typeface="Calibri"/>
                <a:cs typeface="Calibri"/>
                <a:sym typeface="Calibri"/>
              </a:rPr>
              <a:t>In recent years, scientists have linked sugar and sugar additives, as well as fast food and processed food, to depression, addictive behavior and anxiety. ” -</a:t>
            </a:r>
            <a:r>
              <a:rPr lang="en-US" u="sng">
                <a:solidFill>
                  <a:schemeClr val="hlink"/>
                </a:solidFill>
                <a:hlinkClick r:id="rId2"/>
              </a:rPr>
              <a:t>https://health.usnews.com/health-care/for-better/articles/2018-10-24/how-sugar-and-poor-diet-affect-teen-mental-health</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“Teenagers are particularly drawn to rewards, including eating tasty foods high in fat and sugar. The adolescent reward system is sensitive to stimulation and may be permanently altered by overactivation during this period.</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Combined with the reduced ability to resist rewarding behaviours, it is not surprising that teenagers prefer to eat foods that are easy to obtain and immediately gratifying, even in the face of health advice to the contrary.” -</a:t>
            </a:r>
            <a:r>
              <a:rPr lang="en-US" u="sng">
                <a:solidFill>
                  <a:schemeClr val="hlink"/>
                </a:solidFill>
                <a:hlinkClick r:id="rId3"/>
              </a:rPr>
              <a:t>https://theconversation.com/why-sugar-is-so-much-worse-for-teenagers-brains-67238</a:t>
            </a:r>
            <a:r>
              <a:rPr lang="en-US"/>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“In [a] study, rats preferred sugar water to cocaine, even when they were addicted to cocaine prior to the study. And the adolescent brain, which doesn't fully mature until the mid-20s, is particularly vulnerable to addictive stimuli.” -</a:t>
            </a:r>
            <a:r>
              <a:rPr lang="en-US" u="sng">
                <a:solidFill>
                  <a:schemeClr val="hlink"/>
                </a:solidFill>
                <a:hlinkClick r:id="rId4"/>
              </a:rPr>
              <a:t>https://health.usnews.com/health-care/for-better/articles/2018-10-24/how-sugar-and-poor-diet-affect-teen-mental-health</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Video talks about effects of sugar on the body. STOP VIDEO at 4:07</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76" name="Google Shape;276;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range if from 450 to 1000 years!</a:t>
            </a:r>
            <a:endParaRPr/>
          </a:p>
        </p:txBody>
      </p:sp>
      <p:sp>
        <p:nvSpPr>
          <p:cNvPr id="291" name="Google Shape;291;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If you sweat more, drink more!</a:t>
            </a:r>
            <a:endParaRPr/>
          </a:p>
        </p:txBody>
      </p:sp>
      <p:sp>
        <p:nvSpPr>
          <p:cNvPr id="303" name="Google Shape;303;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Drinking water keeps your mouth moist and washes away food particles and bacteria. It also dilutes the smelly compounds that oral bacteria create.</a:t>
            </a:r>
            <a:endParaRPr/>
          </a:p>
          <a:p>
            <a:pPr indent="0" lvl="0" marL="0" rtl="0" algn="l">
              <a:spcBef>
                <a:spcPts val="0"/>
              </a:spcBef>
              <a:spcAft>
                <a:spcPts val="0"/>
              </a:spcAft>
              <a:buNone/>
            </a:pPr>
            <a:r>
              <a:rPr i="1" lang="en-US"/>
              <a:t>Source for the “Why Is Water Important” slides: </a:t>
            </a:r>
            <a:r>
              <a:rPr i="0" lang="en-US" u="sng">
                <a:solidFill>
                  <a:srgbClr val="0000FF"/>
                </a:solidFill>
              </a:rPr>
              <a:t>http://healthyfutures.nea.org/s-e-w-what-10-benefits-of-drinking-water/</a:t>
            </a:r>
            <a:endParaRPr/>
          </a:p>
          <a:p>
            <a:pPr indent="0" lvl="0" marL="0" rtl="0" algn="l">
              <a:spcBef>
                <a:spcPts val="0"/>
              </a:spcBef>
              <a:spcAft>
                <a:spcPts val="0"/>
              </a:spcAft>
              <a:buNone/>
            </a:pPr>
            <a:r>
              <a:t/>
            </a:r>
            <a:endParaRPr i="0"/>
          </a:p>
        </p:txBody>
      </p:sp>
      <p:sp>
        <p:nvSpPr>
          <p:cNvPr id="138" name="Google Shape;138;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Water helps replenish skin tissues, moisturizes skin, and increases the elasticity in your skin. It can also plump skin up a bit, reducing signs of aging.</a:t>
            </a:r>
            <a:endParaRPr/>
          </a:p>
        </p:txBody>
      </p:sp>
      <p:sp>
        <p:nvSpPr>
          <p:cNvPr id="146" name="Google Shape;146;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Drinking water can improve your mood and ability to think. Even mild dehydration can have a negative impact on how you feel, so be sure to keep sipping water throughout the day.</a:t>
            </a:r>
            <a:endParaRPr/>
          </a:p>
        </p:txBody>
      </p:sp>
      <p:sp>
        <p:nvSpPr>
          <p:cNvPr id="154" name="Google Shape;154;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Headaches and migraines are often caused by dehydration. So, to get some relief, drink plenty of water.</a:t>
            </a:r>
            <a:endParaRPr/>
          </a:p>
        </p:txBody>
      </p:sp>
      <p:sp>
        <p:nvSpPr>
          <p:cNvPr id="162" name="Google Shape;162;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Water is a detoxifier that helps to flush out toxins and get rid of waste primarily through sweat and urine.</a:t>
            </a:r>
            <a:endParaRPr/>
          </a:p>
        </p:txBody>
      </p:sp>
      <p:sp>
        <p:nvSpPr>
          <p:cNvPr id="170" name="Google Shape;170;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Drinking sufficient water boosts your metabolism and helps the body properly break down food.</a:t>
            </a:r>
            <a:endParaRPr/>
          </a:p>
        </p:txBody>
      </p:sp>
      <p:sp>
        <p:nvSpPr>
          <p:cNvPr id="178" name="Google Shape;178;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gradFill>
          <a:gsLst>
            <a:gs pos="0">
              <a:srgbClr val="439FD7"/>
            </a:gs>
            <a:gs pos="25000">
              <a:srgbClr val="4397CA"/>
            </a:gs>
            <a:gs pos="100000">
              <a:srgbClr val="00466A"/>
            </a:gs>
          </a:gsLst>
          <a:path path="circle">
            <a:fillToRect b="50%" l="50%" r="50%" t="50%"/>
          </a:path>
          <a:tileRect/>
        </a:gradFill>
      </p:bgPr>
    </p:bg>
    <p:spTree>
      <p:nvGrpSpPr>
        <p:cNvPr id="20" name="Shape 20"/>
        <p:cNvGrpSpPr/>
        <p:nvPr/>
      </p:nvGrpSpPr>
      <p:grpSpPr>
        <a:xfrm>
          <a:off x="0" y="0"/>
          <a:ext cx="0" cy="0"/>
          <a:chOff x="0" y="0"/>
          <a:chExt cx="0" cy="0"/>
        </a:xfrm>
      </p:grpSpPr>
      <p:sp>
        <p:nvSpPr>
          <p:cNvPr id="21" name="Google Shape;21;p42"/>
          <p:cNvSpPr txBox="1"/>
          <p:nvPr>
            <p:ph type="ctrTitle"/>
          </p:nvPr>
        </p:nvSpPr>
        <p:spPr>
          <a:xfrm>
            <a:off x="533400" y="1371600"/>
            <a:ext cx="7851648" cy="1828800"/>
          </a:xfrm>
          <a:prstGeom prst="rect">
            <a:avLst/>
          </a:prstGeom>
          <a:noFill/>
          <a:ln>
            <a:noFill/>
          </a:ln>
        </p:spPr>
        <p:txBody>
          <a:bodyPr anchorCtr="0" anchor="b" bIns="0" lIns="0" spcFirstLastPara="1" rIns="18275" wrap="square" tIns="0">
            <a:normAutofit/>
          </a:bodyPr>
          <a:lstStyle>
            <a:lvl1pPr lvl="0" algn="r">
              <a:spcBef>
                <a:spcPts val="0"/>
              </a:spcBef>
              <a:spcAft>
                <a:spcPts val="0"/>
              </a:spcAft>
              <a:buClr>
                <a:srgbClr val="4CE0EA"/>
              </a:buClr>
              <a:buSzPts val="5600"/>
              <a:buFont typeface="Calibri"/>
              <a:buNone/>
              <a:defRPr b="1" sz="5600">
                <a:solidFill>
                  <a:srgbClr val="4CE0EA"/>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42"/>
          <p:cNvSpPr txBox="1"/>
          <p:nvPr>
            <p:ph idx="1" type="subTitle"/>
          </p:nvPr>
        </p:nvSpPr>
        <p:spPr>
          <a:xfrm>
            <a:off x="533400" y="3228536"/>
            <a:ext cx="7854696" cy="1752600"/>
          </a:xfrm>
          <a:prstGeom prst="rect">
            <a:avLst/>
          </a:prstGeom>
          <a:noFill/>
          <a:ln>
            <a:noFill/>
          </a:ln>
        </p:spPr>
        <p:txBody>
          <a:bodyPr anchorCtr="0" anchor="t" bIns="45700" lIns="0" spcFirstLastPara="1" rIns="18275" wrap="square" tIns="45700">
            <a:normAutofit/>
          </a:bodyPr>
          <a:lstStyle>
            <a:lvl1pPr lvl="0" marR="45720" algn="r">
              <a:spcBef>
                <a:spcPts val="520"/>
              </a:spcBef>
              <a:spcAft>
                <a:spcPts val="0"/>
              </a:spcAft>
              <a:buSzPts val="2470"/>
              <a:buNone/>
              <a:defRPr>
                <a:solidFill>
                  <a:schemeClr val="lt1"/>
                </a:solidFill>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23" name="Google Shape;23;p42"/>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2"/>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2"/>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86" name="Shape 86"/>
        <p:cNvGrpSpPr/>
        <p:nvPr/>
      </p:nvGrpSpPr>
      <p:grpSpPr>
        <a:xfrm>
          <a:off x="0" y="0"/>
          <a:ext cx="0" cy="0"/>
          <a:chOff x="0" y="0"/>
          <a:chExt cx="0" cy="0"/>
        </a:xfrm>
      </p:grpSpPr>
      <p:sp>
        <p:nvSpPr>
          <p:cNvPr id="87" name="Google Shape;87;p50"/>
          <p:cNvSpPr txBox="1"/>
          <p:nvPr>
            <p:ph type="title"/>
          </p:nvPr>
        </p:nvSpPr>
        <p:spPr>
          <a:xfrm>
            <a:off x="685800" y="514352"/>
            <a:ext cx="2743200" cy="1162050"/>
          </a:xfrm>
          <a:prstGeom prst="rect">
            <a:avLst/>
          </a:prstGeom>
          <a:noFill/>
          <a:ln>
            <a:noFill/>
          </a:ln>
        </p:spPr>
        <p:txBody>
          <a:bodyPr anchorCtr="0" anchor="b" bIns="0" lIns="0" spcFirstLastPara="1" rIns="0" wrap="square" tIns="45700">
            <a:noAutofit/>
          </a:bodyPr>
          <a:lstStyle>
            <a:lvl1pPr lvl="0" algn="l">
              <a:spcBef>
                <a:spcPts val="0"/>
              </a:spcBef>
              <a:spcAft>
                <a:spcPts val="0"/>
              </a:spcAft>
              <a:buClr>
                <a:schemeClr val="dk2"/>
              </a:buClr>
              <a:buSzPts val="2600"/>
              <a:buFont typeface="Calibri"/>
              <a:buNone/>
              <a:defRPr b="0" sz="2600">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50"/>
          <p:cNvSpPr txBox="1"/>
          <p:nvPr>
            <p:ph idx="1" type="body"/>
          </p:nvPr>
        </p:nvSpPr>
        <p:spPr>
          <a:xfrm>
            <a:off x="685800" y="1676400"/>
            <a:ext cx="2743200" cy="4572000"/>
          </a:xfrm>
          <a:prstGeom prst="rect">
            <a:avLst/>
          </a:prstGeom>
          <a:noFill/>
          <a:ln>
            <a:noFill/>
          </a:ln>
        </p:spPr>
        <p:txBody>
          <a:bodyPr anchorCtr="0" anchor="t" bIns="45700" lIns="18275" spcFirstLastPara="1" rIns="18275" wrap="square" tIns="45700">
            <a:normAutofit/>
          </a:bodyPr>
          <a:lstStyle>
            <a:lvl1pPr indent="-228600" lvl="0" marL="457200" algn="l">
              <a:spcBef>
                <a:spcPts val="280"/>
              </a:spcBef>
              <a:spcAft>
                <a:spcPts val="0"/>
              </a:spcAft>
              <a:buSzPts val="1330"/>
              <a:buNone/>
              <a:defRPr sz="1400"/>
            </a:lvl1pPr>
            <a:lvl2pPr indent="-228600" lvl="1" marL="914400" algn="l">
              <a:spcBef>
                <a:spcPts val="240"/>
              </a:spcBef>
              <a:spcAft>
                <a:spcPts val="0"/>
              </a:spcAft>
              <a:buSzPts val="1020"/>
              <a:buNone/>
              <a:defRPr sz="1200"/>
            </a:lvl2pPr>
            <a:lvl3pPr indent="-228600" lvl="2" marL="1371600" algn="l">
              <a:spcBef>
                <a:spcPts val="200"/>
              </a:spcBef>
              <a:spcAft>
                <a:spcPts val="0"/>
              </a:spcAft>
              <a:buSzPts val="700"/>
              <a:buNone/>
              <a:defRPr sz="1000"/>
            </a:lvl3pPr>
            <a:lvl4pPr indent="-228600" lvl="3" marL="1828800" algn="l">
              <a:spcBef>
                <a:spcPts val="180"/>
              </a:spcBef>
              <a:spcAft>
                <a:spcPts val="0"/>
              </a:spcAft>
              <a:buSzPts val="585"/>
              <a:buNone/>
              <a:defRPr sz="900"/>
            </a:lvl4pPr>
            <a:lvl5pPr indent="-228600" lvl="4" marL="2286000" algn="l">
              <a:spcBef>
                <a:spcPts val="180"/>
              </a:spcBef>
              <a:spcAft>
                <a:spcPts val="0"/>
              </a:spcAft>
              <a:buSzPts val="585"/>
              <a:buNone/>
              <a:defRPr sz="9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9" name="Google Shape;89;p50"/>
          <p:cNvSpPr txBox="1"/>
          <p:nvPr>
            <p:ph idx="2" type="body"/>
          </p:nvPr>
        </p:nvSpPr>
        <p:spPr>
          <a:xfrm>
            <a:off x="3575050" y="1676400"/>
            <a:ext cx="5111750" cy="4572000"/>
          </a:xfrm>
          <a:prstGeom prst="rect">
            <a:avLst/>
          </a:prstGeom>
          <a:noFill/>
          <a:ln>
            <a:noFill/>
          </a:ln>
        </p:spPr>
        <p:txBody>
          <a:bodyPr anchorCtr="0" anchor="t" bIns="45700" lIns="91425" spcFirstLastPara="1" rIns="91425" wrap="square" tIns="0">
            <a:normAutofit/>
          </a:bodyPr>
          <a:lstStyle>
            <a:lvl1pPr indent="-397510" lvl="0" marL="457200" algn="l">
              <a:spcBef>
                <a:spcPts val="560"/>
              </a:spcBef>
              <a:spcAft>
                <a:spcPts val="0"/>
              </a:spcAft>
              <a:buSzPts val="2660"/>
              <a:buChar char="⚫"/>
              <a:defRPr sz="2800"/>
            </a:lvl1pPr>
            <a:lvl2pPr indent="-368935" lvl="1" marL="914400" algn="l">
              <a:spcBef>
                <a:spcPts val="520"/>
              </a:spcBef>
              <a:spcAft>
                <a:spcPts val="0"/>
              </a:spcAft>
              <a:buSzPts val="2210"/>
              <a:buChar char="⚫"/>
              <a:defRPr sz="2600"/>
            </a:lvl2pPr>
            <a:lvl3pPr indent="-335280" lvl="2" marL="1371600" algn="l">
              <a:spcBef>
                <a:spcPts val="480"/>
              </a:spcBef>
              <a:spcAft>
                <a:spcPts val="0"/>
              </a:spcAft>
              <a:buSzPts val="1680"/>
              <a:buChar char="⚫"/>
              <a:defRPr sz="2400"/>
            </a:lvl3pPr>
            <a:lvl4pPr indent="-311150" lvl="3" marL="1828800" algn="l">
              <a:spcBef>
                <a:spcPts val="400"/>
              </a:spcBef>
              <a:spcAft>
                <a:spcPts val="0"/>
              </a:spcAft>
              <a:buSzPts val="1300"/>
              <a:buChar char="⚫"/>
              <a:defRPr sz="2000"/>
            </a:lvl4pPr>
            <a:lvl5pPr indent="-302895" lvl="4" marL="2286000" algn="l">
              <a:spcBef>
                <a:spcPts val="360"/>
              </a:spcBef>
              <a:spcAft>
                <a:spcPts val="0"/>
              </a:spcAft>
              <a:buSzPts val="1170"/>
              <a:buChar char="⚫"/>
              <a:defRPr sz="18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0" name="Google Shape;90;p50"/>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50"/>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50"/>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93" name="Shape 93"/>
        <p:cNvGrpSpPr/>
        <p:nvPr/>
      </p:nvGrpSpPr>
      <p:grpSpPr>
        <a:xfrm>
          <a:off x="0" y="0"/>
          <a:ext cx="0" cy="0"/>
          <a:chOff x="0" y="0"/>
          <a:chExt cx="0" cy="0"/>
        </a:xfrm>
      </p:grpSpPr>
      <p:sp>
        <p:nvSpPr>
          <p:cNvPr id="94" name="Google Shape;94;p51"/>
          <p:cNvSpPr/>
          <p:nvPr/>
        </p:nvSpPr>
        <p:spPr>
          <a:xfrm flipH="1" rot="-10380000">
            <a:off x="3165753" y="1108077"/>
            <a:ext cx="5257800" cy="4114800"/>
          </a:xfrm>
          <a:prstGeom prst="snipRoundRect">
            <a:avLst>
              <a:gd fmla="val 0" name="adj1"/>
              <a:gd fmla="val 3646" name="adj2"/>
            </a:avLst>
          </a:prstGeom>
          <a:solidFill>
            <a:srgbClr val="FFFFFF"/>
          </a:solidFill>
          <a:ln cap="rnd" cmpd="sng" w="9525">
            <a:solidFill>
              <a:srgbClr val="C0C0C0"/>
            </a:solidFill>
            <a:prstDash val="solid"/>
            <a:round/>
            <a:headEnd len="sm" w="sm" type="none"/>
            <a:tailEnd len="sm" w="sm" type="none"/>
          </a:ln>
          <a:effectLst>
            <a:outerShdw blurRad="63500" sx="98500" kx="100000" rotWithShape="0" algn="tl" dir="7500000" dist="38500" sy="100080">
              <a:srgbClr val="000000">
                <a:alpha val="2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nstantia"/>
              <a:ea typeface="Constantia"/>
              <a:cs typeface="Constantia"/>
              <a:sym typeface="Constantia"/>
            </a:endParaRPr>
          </a:p>
        </p:txBody>
      </p:sp>
      <p:sp>
        <p:nvSpPr>
          <p:cNvPr id="95" name="Google Shape;95;p51"/>
          <p:cNvSpPr/>
          <p:nvPr/>
        </p:nvSpPr>
        <p:spPr>
          <a:xfrm flipH="1" rot="-10380000">
            <a:off x="8004134" y="5359769"/>
            <a:ext cx="155448" cy="155448"/>
          </a:xfrm>
          <a:prstGeom prst="rtTriangle">
            <a:avLst/>
          </a:prstGeom>
          <a:solidFill>
            <a:srgbClr val="FFFFFF"/>
          </a:solidFill>
          <a:ln cap="flat" cmpd="sng" w="12700">
            <a:solidFill>
              <a:srgbClr val="FFFFFF"/>
            </a:solidFill>
            <a:prstDash val="solid"/>
            <a:bevel/>
            <a:headEnd len="sm" w="sm" type="none"/>
            <a:tailEnd len="sm" w="sm" type="none"/>
          </a:ln>
          <a:effectLst>
            <a:outerShdw blurRad="19685" rotWithShape="0" algn="tl" dir="12900000" dist="6350">
              <a:srgbClr val="000000">
                <a:alpha val="4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nstantia"/>
              <a:ea typeface="Constantia"/>
              <a:cs typeface="Constantia"/>
              <a:sym typeface="Constantia"/>
            </a:endParaRPr>
          </a:p>
        </p:txBody>
      </p:sp>
      <p:sp>
        <p:nvSpPr>
          <p:cNvPr id="96" name="Google Shape;96;p51"/>
          <p:cNvSpPr txBox="1"/>
          <p:nvPr>
            <p:ph type="title"/>
          </p:nvPr>
        </p:nvSpPr>
        <p:spPr>
          <a:xfrm>
            <a:off x="609600" y="1176996"/>
            <a:ext cx="2212848" cy="1582621"/>
          </a:xfrm>
          <a:prstGeom prst="rect">
            <a:avLst/>
          </a:prstGeom>
          <a:noFill/>
          <a:ln>
            <a:noFill/>
          </a:ln>
        </p:spPr>
        <p:txBody>
          <a:bodyPr anchorCtr="0" anchor="b" bIns="45700" lIns="45700" spcFirstLastPara="1" rIns="45700" wrap="square" tIns="45700">
            <a:normAutofit/>
          </a:bodyPr>
          <a:lstStyle>
            <a:lvl1pPr lvl="0" algn="l">
              <a:spcBef>
                <a:spcPts val="0"/>
              </a:spcBef>
              <a:spcAft>
                <a:spcPts val="0"/>
              </a:spcAft>
              <a:buClr>
                <a:schemeClr val="dk2"/>
              </a:buClr>
              <a:buSzPts val="2000"/>
              <a:buFont typeface="Calibri"/>
              <a:buNone/>
              <a:defRPr b="1" sz="2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51"/>
          <p:cNvSpPr txBox="1"/>
          <p:nvPr>
            <p:ph idx="1" type="body"/>
          </p:nvPr>
        </p:nvSpPr>
        <p:spPr>
          <a:xfrm>
            <a:off x="609600" y="2828785"/>
            <a:ext cx="2209800" cy="2179320"/>
          </a:xfrm>
          <a:prstGeom prst="rect">
            <a:avLst/>
          </a:prstGeom>
          <a:noFill/>
          <a:ln>
            <a:noFill/>
          </a:ln>
        </p:spPr>
        <p:txBody>
          <a:bodyPr anchorCtr="0" anchor="t" bIns="45700" lIns="64000" spcFirstLastPara="1" rIns="45700" wrap="square" tIns="45700">
            <a:normAutofit/>
          </a:bodyPr>
          <a:lstStyle>
            <a:lvl1pPr indent="-228600" lvl="0" marL="457200" algn="l">
              <a:spcBef>
                <a:spcPts val="250"/>
              </a:spcBef>
              <a:spcAft>
                <a:spcPts val="0"/>
              </a:spcAft>
              <a:buSzPts val="1235"/>
              <a:buFont typeface="Constantia"/>
              <a:buNone/>
              <a:defRPr sz="1300"/>
            </a:lvl1pPr>
            <a:lvl2pPr indent="-293369" lvl="1" marL="914400" algn="l">
              <a:spcBef>
                <a:spcPts val="240"/>
              </a:spcBef>
              <a:spcAft>
                <a:spcPts val="0"/>
              </a:spcAft>
              <a:buSzPts val="1020"/>
              <a:buChar char="⚫"/>
              <a:defRPr sz="1200"/>
            </a:lvl2pPr>
            <a:lvl3pPr indent="-273050" lvl="2" marL="1371600" algn="l">
              <a:spcBef>
                <a:spcPts val="200"/>
              </a:spcBef>
              <a:spcAft>
                <a:spcPts val="0"/>
              </a:spcAft>
              <a:buSzPts val="700"/>
              <a:buChar char="⚫"/>
              <a:defRPr sz="1000"/>
            </a:lvl3pPr>
            <a:lvl4pPr indent="-265747" lvl="3" marL="1828800" algn="l">
              <a:spcBef>
                <a:spcPts val="180"/>
              </a:spcBef>
              <a:spcAft>
                <a:spcPts val="0"/>
              </a:spcAft>
              <a:buSzPts val="585"/>
              <a:buChar char="⚫"/>
              <a:defRPr sz="900"/>
            </a:lvl4pPr>
            <a:lvl5pPr indent="-265747" lvl="4" marL="2286000" algn="l">
              <a:spcBef>
                <a:spcPts val="180"/>
              </a:spcBef>
              <a:spcAft>
                <a:spcPts val="0"/>
              </a:spcAft>
              <a:buSzPts val="585"/>
              <a:buChar char="⚫"/>
              <a:defRPr sz="9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8" name="Google Shape;98;p51"/>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51"/>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51"/>
          <p:cNvSpPr txBox="1"/>
          <p:nvPr>
            <p:ph idx="12" type="sldNum"/>
          </p:nvPr>
        </p:nvSpPr>
        <p:spPr>
          <a:xfrm>
            <a:off x="8077200" y="6356350"/>
            <a:ext cx="6096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p51"/>
          <p:cNvSpPr/>
          <p:nvPr>
            <p:ph idx="2" type="pic"/>
          </p:nvPr>
        </p:nvSpPr>
        <p:spPr>
          <a:xfrm rot="420000">
            <a:off x="3485793" y="1199517"/>
            <a:ext cx="4617720" cy="3931920"/>
          </a:xfrm>
          <a:prstGeom prst="rect">
            <a:avLst/>
          </a:prstGeom>
          <a:solidFill>
            <a:schemeClr val="lt2"/>
          </a:solidFill>
          <a:ln cap="rnd" cmpd="sng" w="9525">
            <a:solidFill>
              <a:srgbClr val="C0C0C0"/>
            </a:solidFill>
            <a:prstDash val="solid"/>
            <a:round/>
            <a:headEnd len="sm" w="sm" type="none"/>
            <a:tailEnd len="sm" w="sm" type="none"/>
          </a:ln>
        </p:spPr>
        <p:txBody>
          <a:bodyPr anchorCtr="0" anchor="t" bIns="45700" lIns="91425" spcFirstLastPara="1" rIns="91425" wrap="square" tIns="45700">
            <a:normAutofit/>
          </a:bodyPr>
          <a:lstStyle>
            <a:lvl1pPr lvl="0" marR="0" rtl="0" algn="l">
              <a:spcBef>
                <a:spcPts val="640"/>
              </a:spcBef>
              <a:spcAft>
                <a:spcPts val="0"/>
              </a:spcAft>
              <a:buClr>
                <a:schemeClr val="accent3"/>
              </a:buClr>
              <a:buSzPts val="3040"/>
              <a:buFont typeface="Noto Sans Symbols"/>
              <a:buNone/>
              <a:defRPr b="0" i="0" sz="3200" u="none" cap="none" strike="noStrike">
                <a:solidFill>
                  <a:schemeClr val="dk1"/>
                </a:solidFill>
                <a:latin typeface="Constantia"/>
                <a:ea typeface="Constantia"/>
                <a:cs typeface="Constantia"/>
                <a:sym typeface="Constantia"/>
              </a:defRPr>
            </a:lvl1pPr>
            <a:lvl2pPr lvl="1" marR="0" rtl="0" algn="l">
              <a:spcBef>
                <a:spcPts val="480"/>
              </a:spcBef>
              <a:spcAft>
                <a:spcPts val="0"/>
              </a:spcAft>
              <a:buClr>
                <a:schemeClr val="accent1"/>
              </a:buClr>
              <a:buSzPts val="2040"/>
              <a:buFont typeface="Noto Sans Symbols"/>
              <a:buChar char="⚫"/>
              <a:defRPr b="0" i="0" sz="2400" u="none" cap="none" strike="noStrike">
                <a:solidFill>
                  <a:schemeClr val="dk1"/>
                </a:solidFill>
                <a:latin typeface="Constantia"/>
                <a:ea typeface="Constantia"/>
                <a:cs typeface="Constantia"/>
                <a:sym typeface="Constantia"/>
              </a:defRPr>
            </a:lvl2pPr>
            <a:lvl3pPr lvl="2" marR="0" rtl="0" algn="l">
              <a:spcBef>
                <a:spcPts val="420"/>
              </a:spcBef>
              <a:spcAft>
                <a:spcPts val="0"/>
              </a:spcAft>
              <a:buClr>
                <a:schemeClr val="accent2"/>
              </a:buClr>
              <a:buSzPts val="1470"/>
              <a:buFont typeface="Noto Sans Symbols"/>
              <a:buChar char="⚫"/>
              <a:defRPr b="0" i="0" sz="2100" u="none" cap="none" strike="noStrike">
                <a:solidFill>
                  <a:schemeClr val="dk1"/>
                </a:solidFill>
                <a:latin typeface="Constantia"/>
                <a:ea typeface="Constantia"/>
                <a:cs typeface="Constantia"/>
                <a:sym typeface="Constantia"/>
              </a:defRPr>
            </a:lvl3pPr>
            <a:lvl4pPr lvl="3" marR="0" rtl="0" algn="l">
              <a:spcBef>
                <a:spcPts val="400"/>
              </a:spcBef>
              <a:spcAft>
                <a:spcPts val="0"/>
              </a:spcAft>
              <a:buClr>
                <a:schemeClr val="accent3"/>
              </a:buClr>
              <a:buSzPts val="1300"/>
              <a:buFont typeface="Noto Sans Symbols"/>
              <a:buChar char="⚫"/>
              <a:defRPr b="0" i="0" sz="2000" u="none" cap="none" strike="noStrike">
                <a:solidFill>
                  <a:schemeClr val="dk1"/>
                </a:solidFill>
                <a:latin typeface="Constantia"/>
                <a:ea typeface="Constantia"/>
                <a:cs typeface="Constantia"/>
                <a:sym typeface="Constantia"/>
              </a:defRPr>
            </a:lvl4pPr>
            <a:lvl5pPr lvl="4"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Constantia"/>
                <a:ea typeface="Constantia"/>
                <a:cs typeface="Constantia"/>
                <a:sym typeface="Constantia"/>
              </a:defRPr>
            </a:lvl5pPr>
            <a:lvl6pPr lvl="5" marR="0" rtl="0" algn="l">
              <a:spcBef>
                <a:spcPts val="360"/>
              </a:spcBef>
              <a:spcAft>
                <a:spcPts val="0"/>
              </a:spcAft>
              <a:buClr>
                <a:schemeClr val="accent5"/>
              </a:buClr>
              <a:buSzPts val="1440"/>
              <a:buFont typeface="Noto Sans Symbols"/>
              <a:buChar char="⚫"/>
              <a:defRPr b="0" i="0" sz="1800" u="none" cap="none" strike="noStrike">
                <a:solidFill>
                  <a:schemeClr val="dk1"/>
                </a:solidFill>
                <a:latin typeface="Constantia"/>
                <a:ea typeface="Constantia"/>
                <a:cs typeface="Constantia"/>
                <a:sym typeface="Constantia"/>
              </a:defRPr>
            </a:lvl6pPr>
            <a:lvl7pPr lvl="6" marR="0" rtl="0" algn="l">
              <a:spcBef>
                <a:spcPts val="320"/>
              </a:spcBef>
              <a:spcAft>
                <a:spcPts val="0"/>
              </a:spcAft>
              <a:buClr>
                <a:schemeClr val="accent6"/>
              </a:buClr>
              <a:buSzPts val="1280"/>
              <a:buFont typeface="Noto Sans Symbols"/>
              <a:buChar char="⚫"/>
              <a:defRPr b="0" i="0" sz="1600" u="none" cap="none" strike="noStrike">
                <a:solidFill>
                  <a:schemeClr val="dk1"/>
                </a:solidFill>
                <a:latin typeface="Constantia"/>
                <a:ea typeface="Constantia"/>
                <a:cs typeface="Constantia"/>
                <a:sym typeface="Constantia"/>
              </a:defRPr>
            </a:lvl7pPr>
            <a:lvl8pPr lvl="7" marR="0" rtl="0" algn="l">
              <a:spcBef>
                <a:spcPts val="320"/>
              </a:spcBef>
              <a:spcAft>
                <a:spcPts val="0"/>
              </a:spcAft>
              <a:buClr>
                <a:schemeClr val="dk2"/>
              </a:buClr>
              <a:buSzPts val="1600"/>
              <a:buFont typeface="Constantia"/>
              <a:buChar char="•"/>
              <a:defRPr b="0" i="0" sz="1600" u="none" cap="none" strike="noStrike">
                <a:solidFill>
                  <a:schemeClr val="dk1"/>
                </a:solidFill>
                <a:latin typeface="Constantia"/>
                <a:ea typeface="Constantia"/>
                <a:cs typeface="Constantia"/>
                <a:sym typeface="Constantia"/>
              </a:defRPr>
            </a:lvl8pPr>
            <a:lvl9pPr lvl="8" marR="0" rtl="0" algn="l">
              <a:spcBef>
                <a:spcPts val="280"/>
              </a:spcBef>
              <a:spcAft>
                <a:spcPts val="0"/>
              </a:spcAft>
              <a:buClr>
                <a:schemeClr val="dk2"/>
              </a:buClr>
              <a:buSzPts val="1400"/>
              <a:buFont typeface="Constantia"/>
              <a:buChar char="•"/>
              <a:defRPr b="0" i="0" sz="1400" u="none" cap="none" strike="noStrike">
                <a:solidFill>
                  <a:schemeClr val="dk1"/>
                </a:solidFill>
                <a:latin typeface="Constantia"/>
                <a:ea typeface="Constantia"/>
                <a:cs typeface="Constantia"/>
                <a:sym typeface="Constantia"/>
              </a:defRPr>
            </a:lvl9pPr>
          </a:lstStyle>
          <a:p/>
        </p:txBody>
      </p:sp>
      <p:sp>
        <p:nvSpPr>
          <p:cNvPr id="102" name="Google Shape;102;p51"/>
          <p:cNvSpPr/>
          <p:nvPr/>
        </p:nvSpPr>
        <p:spPr>
          <a:xfrm flipH="1" rot="10800000">
            <a:off x="-9525" y="5816600"/>
            <a:ext cx="9163050" cy="1041400"/>
          </a:xfrm>
          <a:custGeom>
            <a:rect b="b" l="l" r="r" t="t"/>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onstantia"/>
              <a:ea typeface="Constantia"/>
              <a:cs typeface="Constantia"/>
              <a:sym typeface="Constantia"/>
            </a:endParaRPr>
          </a:p>
        </p:txBody>
      </p:sp>
      <p:sp>
        <p:nvSpPr>
          <p:cNvPr id="103" name="Google Shape;103;p51"/>
          <p:cNvSpPr/>
          <p:nvPr/>
        </p:nvSpPr>
        <p:spPr>
          <a:xfrm flipH="1" rot="10800000">
            <a:off x="4381500" y="6219825"/>
            <a:ext cx="4762500" cy="638175"/>
          </a:xfrm>
          <a:custGeom>
            <a:rect b="b" l="l" r="r" t="t"/>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onstantia"/>
              <a:ea typeface="Constantia"/>
              <a:cs typeface="Constantia"/>
              <a:sym typeface="Constanti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04" name="Shape 104"/>
        <p:cNvGrpSpPr/>
        <p:nvPr/>
      </p:nvGrpSpPr>
      <p:grpSpPr>
        <a:xfrm>
          <a:off x="0" y="0"/>
          <a:ext cx="0" cy="0"/>
          <a:chOff x="0" y="0"/>
          <a:chExt cx="0" cy="0"/>
        </a:xfrm>
      </p:grpSpPr>
      <p:sp>
        <p:nvSpPr>
          <p:cNvPr id="105" name="Google Shape;105;p52"/>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52"/>
          <p:cNvSpPr txBox="1"/>
          <p:nvPr>
            <p:ph idx="1" type="body"/>
          </p:nvPr>
        </p:nvSpPr>
        <p:spPr>
          <a:xfrm rot="5400000">
            <a:off x="2377440" y="15240"/>
            <a:ext cx="4389120" cy="8229600"/>
          </a:xfrm>
          <a:prstGeom prst="rect">
            <a:avLst/>
          </a:prstGeom>
          <a:noFill/>
          <a:ln>
            <a:noFill/>
          </a:ln>
        </p:spPr>
        <p:txBody>
          <a:bodyPr anchorCtr="0" anchor="t" bIns="45700" lIns="91425" spcFirstLastPara="1" rIns="91425" wrap="square" tIns="45700">
            <a:normAutofit/>
          </a:bodyPr>
          <a:lstStyle>
            <a:lvl1pPr indent="-337185" lvl="0" marL="457200" algn="l">
              <a:spcBef>
                <a:spcPts val="360"/>
              </a:spcBef>
              <a:spcAft>
                <a:spcPts val="0"/>
              </a:spcAft>
              <a:buSzPts val="1710"/>
              <a:buChar char="⚫"/>
              <a:defRPr/>
            </a:lvl1pPr>
            <a:lvl2pPr indent="-325755" lvl="1" marL="914400" algn="l">
              <a:spcBef>
                <a:spcPts val="360"/>
              </a:spcBef>
              <a:spcAft>
                <a:spcPts val="0"/>
              </a:spcAft>
              <a:buSzPts val="1530"/>
              <a:buChar char="⚫"/>
              <a:defRPr/>
            </a:lvl2pPr>
            <a:lvl3pPr indent="-308610" lvl="2" marL="1371600" algn="l">
              <a:spcBef>
                <a:spcPts val="360"/>
              </a:spcBef>
              <a:spcAft>
                <a:spcPts val="0"/>
              </a:spcAft>
              <a:buSzPts val="1260"/>
              <a:buChar char="⚫"/>
              <a:defRPr/>
            </a:lvl3pPr>
            <a:lvl4pPr indent="-302894" lvl="3" marL="1828800" algn="l">
              <a:spcBef>
                <a:spcPts val="360"/>
              </a:spcBef>
              <a:spcAft>
                <a:spcPts val="0"/>
              </a:spcAft>
              <a:buSzPts val="1170"/>
              <a:buChar char="⚫"/>
              <a:defRPr/>
            </a:lvl4pPr>
            <a:lvl5pPr indent="-302895" lvl="4" marL="2286000" algn="l">
              <a:spcBef>
                <a:spcPts val="360"/>
              </a:spcBef>
              <a:spcAft>
                <a:spcPts val="0"/>
              </a:spcAft>
              <a:buSzPts val="1170"/>
              <a:buChar char="⚫"/>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7" name="Google Shape;107;p52"/>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52"/>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2"/>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10" name="Shape 110"/>
        <p:cNvGrpSpPr/>
        <p:nvPr/>
      </p:nvGrpSpPr>
      <p:grpSpPr>
        <a:xfrm>
          <a:off x="0" y="0"/>
          <a:ext cx="0" cy="0"/>
          <a:chOff x="0" y="0"/>
          <a:chExt cx="0" cy="0"/>
        </a:xfrm>
      </p:grpSpPr>
      <p:sp>
        <p:nvSpPr>
          <p:cNvPr id="111" name="Google Shape;111;p53"/>
          <p:cNvSpPr txBox="1"/>
          <p:nvPr>
            <p:ph type="title"/>
          </p:nvPr>
        </p:nvSpPr>
        <p:spPr>
          <a:xfrm rot="5400000">
            <a:off x="5052218" y="2491583"/>
            <a:ext cx="5211763" cy="20574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53"/>
          <p:cNvSpPr txBox="1"/>
          <p:nvPr>
            <p:ph idx="1" type="body"/>
          </p:nvPr>
        </p:nvSpPr>
        <p:spPr>
          <a:xfrm rot="5400000">
            <a:off x="861219" y="510383"/>
            <a:ext cx="5211763" cy="6019800"/>
          </a:xfrm>
          <a:prstGeom prst="rect">
            <a:avLst/>
          </a:prstGeom>
          <a:noFill/>
          <a:ln>
            <a:noFill/>
          </a:ln>
        </p:spPr>
        <p:txBody>
          <a:bodyPr anchorCtr="0" anchor="t" bIns="45700" lIns="91425" spcFirstLastPara="1" rIns="91425" wrap="square" tIns="45700">
            <a:normAutofit/>
          </a:bodyPr>
          <a:lstStyle>
            <a:lvl1pPr indent="-337185" lvl="0" marL="457200" algn="l">
              <a:spcBef>
                <a:spcPts val="360"/>
              </a:spcBef>
              <a:spcAft>
                <a:spcPts val="0"/>
              </a:spcAft>
              <a:buSzPts val="1710"/>
              <a:buChar char="⚫"/>
              <a:defRPr/>
            </a:lvl1pPr>
            <a:lvl2pPr indent="-325755" lvl="1" marL="914400" algn="l">
              <a:spcBef>
                <a:spcPts val="360"/>
              </a:spcBef>
              <a:spcAft>
                <a:spcPts val="0"/>
              </a:spcAft>
              <a:buSzPts val="1530"/>
              <a:buChar char="⚫"/>
              <a:defRPr/>
            </a:lvl2pPr>
            <a:lvl3pPr indent="-308610" lvl="2" marL="1371600" algn="l">
              <a:spcBef>
                <a:spcPts val="360"/>
              </a:spcBef>
              <a:spcAft>
                <a:spcPts val="0"/>
              </a:spcAft>
              <a:buSzPts val="1260"/>
              <a:buChar char="⚫"/>
              <a:defRPr/>
            </a:lvl3pPr>
            <a:lvl4pPr indent="-302894" lvl="3" marL="1828800" algn="l">
              <a:spcBef>
                <a:spcPts val="360"/>
              </a:spcBef>
              <a:spcAft>
                <a:spcPts val="0"/>
              </a:spcAft>
              <a:buSzPts val="1170"/>
              <a:buChar char="⚫"/>
              <a:defRPr/>
            </a:lvl4pPr>
            <a:lvl5pPr indent="-302895" lvl="4" marL="2286000" algn="l">
              <a:spcBef>
                <a:spcPts val="360"/>
              </a:spcBef>
              <a:spcAft>
                <a:spcPts val="0"/>
              </a:spcAft>
              <a:buSzPts val="1170"/>
              <a:buChar char="⚫"/>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13" name="Google Shape;113;p53"/>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53"/>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53"/>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gradFill>
          <a:gsLst>
            <a:gs pos="0">
              <a:srgbClr val="439FD7"/>
            </a:gs>
            <a:gs pos="25000">
              <a:srgbClr val="4397CA"/>
            </a:gs>
            <a:gs pos="100000">
              <a:srgbClr val="00466A"/>
            </a:gs>
          </a:gsLst>
          <a:path path="circle">
            <a:fillToRect b="50%" l="50%" r="50%" t="50%"/>
          </a:path>
          <a:tileRect/>
        </a:gradFill>
      </p:bgPr>
    </p:bg>
    <p:spTree>
      <p:nvGrpSpPr>
        <p:cNvPr id="26" name="Shape 26"/>
        <p:cNvGrpSpPr/>
        <p:nvPr/>
      </p:nvGrpSpPr>
      <p:grpSpPr>
        <a:xfrm>
          <a:off x="0" y="0"/>
          <a:ext cx="0" cy="0"/>
          <a:chOff x="0" y="0"/>
          <a:chExt cx="0" cy="0"/>
        </a:xfrm>
      </p:grpSpPr>
      <p:sp>
        <p:nvSpPr>
          <p:cNvPr id="27" name="Google Shape;27;p44"/>
          <p:cNvSpPr txBox="1"/>
          <p:nvPr>
            <p:ph type="title"/>
          </p:nvPr>
        </p:nvSpPr>
        <p:spPr>
          <a:xfrm>
            <a:off x="530352" y="1316736"/>
            <a:ext cx="7772400" cy="1362456"/>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4AE3AC"/>
              </a:buClr>
              <a:buSzPts val="5600"/>
              <a:buFont typeface="Calibri"/>
              <a:buNone/>
              <a:defRPr b="1" sz="5600" cap="none">
                <a:solidFill>
                  <a:srgbClr val="4AE3AC"/>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4"/>
          <p:cNvSpPr txBox="1"/>
          <p:nvPr>
            <p:ph idx="1" type="body"/>
          </p:nvPr>
        </p:nvSpPr>
        <p:spPr>
          <a:xfrm>
            <a:off x="530352" y="2704664"/>
            <a:ext cx="7772400" cy="1509712"/>
          </a:xfrm>
          <a:prstGeom prst="rect">
            <a:avLst/>
          </a:prstGeom>
          <a:noFill/>
          <a:ln>
            <a:noFill/>
          </a:ln>
        </p:spPr>
        <p:txBody>
          <a:bodyPr anchorCtr="0" anchor="t" bIns="45700" lIns="45700" spcFirstLastPara="1" rIns="45700" wrap="square" tIns="45700">
            <a:normAutofit/>
          </a:bodyPr>
          <a:lstStyle>
            <a:lvl1pPr indent="-228600" lvl="0" marL="457200" algn="l">
              <a:spcBef>
                <a:spcPts val="440"/>
              </a:spcBef>
              <a:spcAft>
                <a:spcPts val="0"/>
              </a:spcAft>
              <a:buSzPts val="2090"/>
              <a:buNone/>
              <a:defRPr sz="2200">
                <a:solidFill>
                  <a:schemeClr val="lt1"/>
                </a:solidFill>
              </a:defRPr>
            </a:lvl1pPr>
            <a:lvl2pPr indent="-228600" lvl="1" marL="914400" algn="l">
              <a:spcBef>
                <a:spcPts val="360"/>
              </a:spcBef>
              <a:spcAft>
                <a:spcPts val="0"/>
              </a:spcAft>
              <a:buSzPts val="1530"/>
              <a:buNone/>
              <a:defRPr sz="1800">
                <a:solidFill>
                  <a:schemeClr val="lt1"/>
                </a:solidFill>
              </a:defRPr>
            </a:lvl2pPr>
            <a:lvl3pPr indent="-228600" lvl="2" marL="1371600" algn="l">
              <a:spcBef>
                <a:spcPts val="320"/>
              </a:spcBef>
              <a:spcAft>
                <a:spcPts val="0"/>
              </a:spcAft>
              <a:buSzPts val="1120"/>
              <a:buNone/>
              <a:defRPr sz="1600">
                <a:solidFill>
                  <a:schemeClr val="lt1"/>
                </a:solidFill>
              </a:defRPr>
            </a:lvl3pPr>
            <a:lvl4pPr indent="-228600" lvl="3" marL="1828800" algn="l">
              <a:spcBef>
                <a:spcPts val="280"/>
              </a:spcBef>
              <a:spcAft>
                <a:spcPts val="0"/>
              </a:spcAft>
              <a:buSzPts val="910"/>
              <a:buNone/>
              <a:defRPr sz="1400">
                <a:solidFill>
                  <a:schemeClr val="lt1"/>
                </a:solidFill>
              </a:defRPr>
            </a:lvl4pPr>
            <a:lvl5pPr indent="-228600" lvl="4" marL="2286000" algn="l">
              <a:spcBef>
                <a:spcPts val="280"/>
              </a:spcBef>
              <a:spcAft>
                <a:spcPts val="0"/>
              </a:spcAft>
              <a:buSzPts val="910"/>
              <a:buNone/>
              <a:defRPr sz="1400">
                <a:solidFill>
                  <a:schemeClr val="lt1"/>
                </a:solidFill>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9" name="Google Shape;29;p44"/>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4"/>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4"/>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3" name="Shape 43"/>
        <p:cNvGrpSpPr/>
        <p:nvPr/>
      </p:nvGrpSpPr>
      <p:grpSpPr>
        <a:xfrm>
          <a:off x="0" y="0"/>
          <a:ext cx="0" cy="0"/>
          <a:chOff x="0" y="0"/>
          <a:chExt cx="0" cy="0"/>
        </a:xfrm>
      </p:grpSpPr>
      <p:sp>
        <p:nvSpPr>
          <p:cNvPr id="44" name="Google Shape;44;p45"/>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45"/>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45"/>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7" name="Shape 47"/>
        <p:cNvGrpSpPr/>
        <p:nvPr/>
      </p:nvGrpSpPr>
      <p:grpSpPr>
        <a:xfrm>
          <a:off x="0" y="0"/>
          <a:ext cx="0" cy="0"/>
          <a:chOff x="0" y="0"/>
          <a:chExt cx="0" cy="0"/>
        </a:xfrm>
      </p:grpSpPr>
      <p:sp>
        <p:nvSpPr>
          <p:cNvPr id="48" name="Google Shape;48;p46"/>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46"/>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lvl1pPr indent="-337185" lvl="0" marL="457200" algn="l">
              <a:spcBef>
                <a:spcPts val="360"/>
              </a:spcBef>
              <a:spcAft>
                <a:spcPts val="0"/>
              </a:spcAft>
              <a:buSzPts val="1710"/>
              <a:buChar char="⚫"/>
              <a:defRPr/>
            </a:lvl1pPr>
            <a:lvl2pPr indent="-325755" lvl="1" marL="914400" algn="l">
              <a:spcBef>
                <a:spcPts val="360"/>
              </a:spcBef>
              <a:spcAft>
                <a:spcPts val="0"/>
              </a:spcAft>
              <a:buSzPts val="1530"/>
              <a:buChar char="⚫"/>
              <a:defRPr/>
            </a:lvl2pPr>
            <a:lvl3pPr indent="-308610" lvl="2" marL="1371600" algn="l">
              <a:spcBef>
                <a:spcPts val="360"/>
              </a:spcBef>
              <a:spcAft>
                <a:spcPts val="0"/>
              </a:spcAft>
              <a:buSzPts val="1260"/>
              <a:buChar char="⚫"/>
              <a:defRPr/>
            </a:lvl3pPr>
            <a:lvl4pPr indent="-302894" lvl="3" marL="1828800" algn="l">
              <a:spcBef>
                <a:spcPts val="360"/>
              </a:spcBef>
              <a:spcAft>
                <a:spcPts val="0"/>
              </a:spcAft>
              <a:buSzPts val="1170"/>
              <a:buChar char="⚫"/>
              <a:defRPr/>
            </a:lvl4pPr>
            <a:lvl5pPr indent="-302895" lvl="4" marL="2286000" algn="l">
              <a:spcBef>
                <a:spcPts val="360"/>
              </a:spcBef>
              <a:spcAft>
                <a:spcPts val="0"/>
              </a:spcAft>
              <a:buSzPts val="1170"/>
              <a:buChar char="⚫"/>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0" name="Google Shape;50;p46"/>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6"/>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6"/>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3" name="Shape 53"/>
        <p:cNvGrpSpPr/>
        <p:nvPr/>
      </p:nvGrpSpPr>
      <p:grpSpPr>
        <a:xfrm>
          <a:off x="0" y="0"/>
          <a:ext cx="0" cy="0"/>
          <a:chOff x="0" y="0"/>
          <a:chExt cx="0" cy="0"/>
        </a:xfrm>
      </p:grpSpPr>
      <p:sp>
        <p:nvSpPr>
          <p:cNvPr id="54" name="Google Shape;54;p47"/>
          <p:cNvSpPr txBox="1"/>
          <p:nvPr>
            <p:ph type="title"/>
          </p:nvPr>
        </p:nvSpPr>
        <p:spPr>
          <a:xfrm>
            <a:off x="457200" y="704088"/>
            <a:ext cx="83058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dk2"/>
              </a:buClr>
              <a:buSzPts val="5000"/>
              <a:buFont typeface="Calibri"/>
              <a:buNone/>
              <a:defRPr b="0" sz="5000">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7"/>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7"/>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7"/>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gradFill>
          <a:gsLst>
            <a:gs pos="0">
              <a:srgbClr val="439FD7"/>
            </a:gs>
            <a:gs pos="25000">
              <a:srgbClr val="4397CA"/>
            </a:gs>
            <a:gs pos="100000">
              <a:srgbClr val="00466A"/>
            </a:gs>
          </a:gsLst>
          <a:path path="circle">
            <a:fillToRect b="50%" l="50%" r="50%" t="50%"/>
          </a:path>
          <a:tileRect/>
        </a:gradFill>
      </p:bgPr>
    </p:bg>
    <p:spTree>
      <p:nvGrpSpPr>
        <p:cNvPr id="58" name="Shape 58"/>
        <p:cNvGrpSpPr/>
        <p:nvPr/>
      </p:nvGrpSpPr>
      <p:grpSpPr>
        <a:xfrm>
          <a:off x="0" y="0"/>
          <a:ext cx="0" cy="0"/>
          <a:chOff x="0" y="0"/>
          <a:chExt cx="0" cy="0"/>
        </a:xfrm>
      </p:grpSpPr>
      <p:sp>
        <p:nvSpPr>
          <p:cNvPr id="59" name="Google Shape;59;p41"/>
          <p:cNvSpPr txBox="1"/>
          <p:nvPr>
            <p:ph type="ctrTitle"/>
          </p:nvPr>
        </p:nvSpPr>
        <p:spPr>
          <a:xfrm>
            <a:off x="533400" y="1371600"/>
            <a:ext cx="7851648" cy="1828800"/>
          </a:xfrm>
          <a:prstGeom prst="rect">
            <a:avLst/>
          </a:prstGeom>
          <a:noFill/>
          <a:ln>
            <a:noFill/>
          </a:ln>
        </p:spPr>
        <p:txBody>
          <a:bodyPr anchorCtr="0" anchor="b" bIns="0" lIns="0" spcFirstLastPara="1" rIns="18275" wrap="square" tIns="0">
            <a:normAutofit/>
          </a:bodyPr>
          <a:lstStyle>
            <a:lvl1pPr lvl="0" algn="r">
              <a:spcBef>
                <a:spcPts val="0"/>
              </a:spcBef>
              <a:spcAft>
                <a:spcPts val="0"/>
              </a:spcAft>
              <a:buClr>
                <a:srgbClr val="4CE0EA"/>
              </a:buClr>
              <a:buSzPts val="5600"/>
              <a:buFont typeface="Calibri"/>
              <a:buNone/>
              <a:defRPr b="1" sz="5600">
                <a:solidFill>
                  <a:srgbClr val="4CE0EA"/>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1"/>
          <p:cNvSpPr txBox="1"/>
          <p:nvPr>
            <p:ph idx="1" type="subTitle"/>
          </p:nvPr>
        </p:nvSpPr>
        <p:spPr>
          <a:xfrm>
            <a:off x="533400" y="3228536"/>
            <a:ext cx="7854696" cy="1752600"/>
          </a:xfrm>
          <a:prstGeom prst="rect">
            <a:avLst/>
          </a:prstGeom>
          <a:noFill/>
          <a:ln>
            <a:noFill/>
          </a:ln>
        </p:spPr>
        <p:txBody>
          <a:bodyPr anchorCtr="0" anchor="t" bIns="45700" lIns="0" spcFirstLastPara="1" rIns="18275" wrap="square" tIns="45700">
            <a:normAutofit/>
          </a:bodyPr>
          <a:lstStyle>
            <a:lvl1pPr lvl="0" marR="45720" algn="r">
              <a:spcBef>
                <a:spcPts val="520"/>
              </a:spcBef>
              <a:spcAft>
                <a:spcPts val="0"/>
              </a:spcAft>
              <a:buSzPts val="2470"/>
              <a:buNone/>
              <a:defRPr>
                <a:solidFill>
                  <a:schemeClr val="lt1"/>
                </a:solidFill>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61" name="Google Shape;61;p41"/>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1"/>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1"/>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gradFill>
          <a:gsLst>
            <a:gs pos="0">
              <a:srgbClr val="439FD7"/>
            </a:gs>
            <a:gs pos="25000">
              <a:srgbClr val="4397CA"/>
            </a:gs>
            <a:gs pos="100000">
              <a:srgbClr val="00466A"/>
            </a:gs>
          </a:gsLst>
          <a:path path="circle">
            <a:fillToRect b="50%" l="50%" r="50%" t="50%"/>
          </a:path>
          <a:tileRect/>
        </a:gradFill>
      </p:bgPr>
    </p:bg>
    <p:spTree>
      <p:nvGrpSpPr>
        <p:cNvPr id="64" name="Shape 64"/>
        <p:cNvGrpSpPr/>
        <p:nvPr/>
      </p:nvGrpSpPr>
      <p:grpSpPr>
        <a:xfrm>
          <a:off x="0" y="0"/>
          <a:ext cx="0" cy="0"/>
          <a:chOff x="0" y="0"/>
          <a:chExt cx="0" cy="0"/>
        </a:xfrm>
      </p:grpSpPr>
      <p:sp>
        <p:nvSpPr>
          <p:cNvPr id="65" name="Google Shape;65;p43"/>
          <p:cNvSpPr txBox="1"/>
          <p:nvPr>
            <p:ph type="title"/>
          </p:nvPr>
        </p:nvSpPr>
        <p:spPr>
          <a:xfrm>
            <a:off x="530352" y="1316736"/>
            <a:ext cx="7772400" cy="1362456"/>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4AE3AC"/>
              </a:buClr>
              <a:buSzPts val="5600"/>
              <a:buFont typeface="Calibri"/>
              <a:buNone/>
              <a:defRPr b="1" sz="5600" cap="none">
                <a:solidFill>
                  <a:srgbClr val="4AE3AC"/>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43"/>
          <p:cNvSpPr txBox="1"/>
          <p:nvPr>
            <p:ph idx="1" type="body"/>
          </p:nvPr>
        </p:nvSpPr>
        <p:spPr>
          <a:xfrm>
            <a:off x="530352" y="2704664"/>
            <a:ext cx="7772400" cy="1509712"/>
          </a:xfrm>
          <a:prstGeom prst="rect">
            <a:avLst/>
          </a:prstGeom>
          <a:noFill/>
          <a:ln>
            <a:noFill/>
          </a:ln>
        </p:spPr>
        <p:txBody>
          <a:bodyPr anchorCtr="0" anchor="t" bIns="45700" lIns="45700" spcFirstLastPara="1" rIns="45700" wrap="square" tIns="45700">
            <a:normAutofit/>
          </a:bodyPr>
          <a:lstStyle>
            <a:lvl1pPr indent="-228600" lvl="0" marL="457200" algn="l">
              <a:spcBef>
                <a:spcPts val="440"/>
              </a:spcBef>
              <a:spcAft>
                <a:spcPts val="0"/>
              </a:spcAft>
              <a:buSzPts val="2090"/>
              <a:buNone/>
              <a:defRPr sz="2200">
                <a:solidFill>
                  <a:schemeClr val="lt1"/>
                </a:solidFill>
              </a:defRPr>
            </a:lvl1pPr>
            <a:lvl2pPr indent="-228600" lvl="1" marL="914400" algn="l">
              <a:spcBef>
                <a:spcPts val="360"/>
              </a:spcBef>
              <a:spcAft>
                <a:spcPts val="0"/>
              </a:spcAft>
              <a:buSzPts val="1530"/>
              <a:buNone/>
              <a:defRPr sz="1800">
                <a:solidFill>
                  <a:schemeClr val="lt1"/>
                </a:solidFill>
              </a:defRPr>
            </a:lvl2pPr>
            <a:lvl3pPr indent="-228600" lvl="2" marL="1371600" algn="l">
              <a:spcBef>
                <a:spcPts val="320"/>
              </a:spcBef>
              <a:spcAft>
                <a:spcPts val="0"/>
              </a:spcAft>
              <a:buSzPts val="1120"/>
              <a:buNone/>
              <a:defRPr sz="1600">
                <a:solidFill>
                  <a:schemeClr val="lt1"/>
                </a:solidFill>
              </a:defRPr>
            </a:lvl3pPr>
            <a:lvl4pPr indent="-228600" lvl="3" marL="1828800" algn="l">
              <a:spcBef>
                <a:spcPts val="280"/>
              </a:spcBef>
              <a:spcAft>
                <a:spcPts val="0"/>
              </a:spcAft>
              <a:buSzPts val="910"/>
              <a:buNone/>
              <a:defRPr sz="1400">
                <a:solidFill>
                  <a:schemeClr val="lt1"/>
                </a:solidFill>
              </a:defRPr>
            </a:lvl4pPr>
            <a:lvl5pPr indent="-228600" lvl="4" marL="2286000" algn="l">
              <a:spcBef>
                <a:spcPts val="280"/>
              </a:spcBef>
              <a:spcAft>
                <a:spcPts val="0"/>
              </a:spcAft>
              <a:buSzPts val="910"/>
              <a:buNone/>
              <a:defRPr sz="1400">
                <a:solidFill>
                  <a:schemeClr val="lt1"/>
                </a:solidFill>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7" name="Google Shape;67;p43"/>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3"/>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3"/>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0" name="Shape 70"/>
        <p:cNvGrpSpPr/>
        <p:nvPr/>
      </p:nvGrpSpPr>
      <p:grpSpPr>
        <a:xfrm>
          <a:off x="0" y="0"/>
          <a:ext cx="0" cy="0"/>
          <a:chOff x="0" y="0"/>
          <a:chExt cx="0" cy="0"/>
        </a:xfrm>
      </p:grpSpPr>
      <p:sp>
        <p:nvSpPr>
          <p:cNvPr id="71" name="Google Shape;71;p48"/>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48"/>
          <p:cNvSpPr txBox="1"/>
          <p:nvPr>
            <p:ph idx="1" type="body"/>
          </p:nvPr>
        </p:nvSpPr>
        <p:spPr>
          <a:xfrm>
            <a:off x="457200" y="1920085"/>
            <a:ext cx="4038600" cy="4434840"/>
          </a:xfrm>
          <a:prstGeom prst="rect">
            <a:avLst/>
          </a:prstGeom>
          <a:noFill/>
          <a:ln>
            <a:noFill/>
          </a:ln>
        </p:spPr>
        <p:txBody>
          <a:bodyPr anchorCtr="0" anchor="t" bIns="45700" lIns="91425" spcFirstLastPara="1" rIns="91425" wrap="square" tIns="45700">
            <a:normAutofit/>
          </a:bodyPr>
          <a:lstStyle>
            <a:lvl1pPr indent="-385445" lvl="0" marL="457200" algn="l">
              <a:spcBef>
                <a:spcPts val="520"/>
              </a:spcBef>
              <a:spcAft>
                <a:spcPts val="0"/>
              </a:spcAft>
              <a:buSzPts val="2470"/>
              <a:buChar char="⚫"/>
              <a:defRPr sz="2600"/>
            </a:lvl1pPr>
            <a:lvl2pPr indent="-358140" lvl="1" marL="914400" algn="l">
              <a:spcBef>
                <a:spcPts val="480"/>
              </a:spcBef>
              <a:spcAft>
                <a:spcPts val="0"/>
              </a:spcAft>
              <a:buSzPts val="2040"/>
              <a:buChar char="⚫"/>
              <a:defRPr sz="2400"/>
            </a:lvl2pPr>
            <a:lvl3pPr indent="-317500" lvl="2" marL="1371600" algn="l">
              <a:spcBef>
                <a:spcPts val="400"/>
              </a:spcBef>
              <a:spcAft>
                <a:spcPts val="0"/>
              </a:spcAft>
              <a:buSzPts val="1400"/>
              <a:buChar char="⚫"/>
              <a:defRPr sz="2000"/>
            </a:lvl3pPr>
            <a:lvl4pPr indent="-302894" lvl="3" marL="1828800" algn="l">
              <a:spcBef>
                <a:spcPts val="360"/>
              </a:spcBef>
              <a:spcAft>
                <a:spcPts val="0"/>
              </a:spcAft>
              <a:buSzPts val="1170"/>
              <a:buChar char="⚫"/>
              <a:defRPr sz="1800"/>
            </a:lvl4pPr>
            <a:lvl5pPr indent="-302895" lvl="4" marL="2286000" algn="l">
              <a:spcBef>
                <a:spcPts val="360"/>
              </a:spcBef>
              <a:spcAft>
                <a:spcPts val="0"/>
              </a:spcAft>
              <a:buSzPts val="1170"/>
              <a:buChar char="⚫"/>
              <a:defRPr sz="18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3" name="Google Shape;73;p48"/>
          <p:cNvSpPr txBox="1"/>
          <p:nvPr>
            <p:ph idx="2" type="body"/>
          </p:nvPr>
        </p:nvSpPr>
        <p:spPr>
          <a:xfrm>
            <a:off x="4648200" y="1920085"/>
            <a:ext cx="4038600" cy="4434840"/>
          </a:xfrm>
          <a:prstGeom prst="rect">
            <a:avLst/>
          </a:prstGeom>
          <a:noFill/>
          <a:ln>
            <a:noFill/>
          </a:ln>
        </p:spPr>
        <p:txBody>
          <a:bodyPr anchorCtr="0" anchor="t" bIns="45700" lIns="91425" spcFirstLastPara="1" rIns="91425" wrap="square" tIns="45700">
            <a:normAutofit/>
          </a:bodyPr>
          <a:lstStyle>
            <a:lvl1pPr indent="-385445" lvl="0" marL="457200" algn="l">
              <a:spcBef>
                <a:spcPts val="520"/>
              </a:spcBef>
              <a:spcAft>
                <a:spcPts val="0"/>
              </a:spcAft>
              <a:buSzPts val="2470"/>
              <a:buChar char="⚫"/>
              <a:defRPr sz="2600"/>
            </a:lvl1pPr>
            <a:lvl2pPr indent="-358140" lvl="1" marL="914400" algn="l">
              <a:spcBef>
                <a:spcPts val="480"/>
              </a:spcBef>
              <a:spcAft>
                <a:spcPts val="0"/>
              </a:spcAft>
              <a:buSzPts val="2040"/>
              <a:buChar char="⚫"/>
              <a:defRPr sz="2400"/>
            </a:lvl2pPr>
            <a:lvl3pPr indent="-317500" lvl="2" marL="1371600" algn="l">
              <a:spcBef>
                <a:spcPts val="400"/>
              </a:spcBef>
              <a:spcAft>
                <a:spcPts val="0"/>
              </a:spcAft>
              <a:buSzPts val="1400"/>
              <a:buChar char="⚫"/>
              <a:defRPr sz="2000"/>
            </a:lvl3pPr>
            <a:lvl4pPr indent="-302894" lvl="3" marL="1828800" algn="l">
              <a:spcBef>
                <a:spcPts val="360"/>
              </a:spcBef>
              <a:spcAft>
                <a:spcPts val="0"/>
              </a:spcAft>
              <a:buSzPts val="1170"/>
              <a:buChar char="⚫"/>
              <a:defRPr sz="1800"/>
            </a:lvl4pPr>
            <a:lvl5pPr indent="-302895" lvl="4" marL="2286000" algn="l">
              <a:spcBef>
                <a:spcPts val="360"/>
              </a:spcBef>
              <a:spcAft>
                <a:spcPts val="0"/>
              </a:spcAft>
              <a:buSzPts val="1170"/>
              <a:buChar char="⚫"/>
              <a:defRPr sz="18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4" name="Google Shape;74;p48"/>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8"/>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8"/>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77" name="Shape 77"/>
        <p:cNvGrpSpPr/>
        <p:nvPr/>
      </p:nvGrpSpPr>
      <p:grpSpPr>
        <a:xfrm>
          <a:off x="0" y="0"/>
          <a:ext cx="0" cy="0"/>
          <a:chOff x="0" y="0"/>
          <a:chExt cx="0" cy="0"/>
        </a:xfrm>
      </p:grpSpPr>
      <p:sp>
        <p:nvSpPr>
          <p:cNvPr id="78" name="Google Shape;78;p49"/>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dk2"/>
              </a:buClr>
              <a:buSzPts val="5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49"/>
          <p:cNvSpPr txBox="1"/>
          <p:nvPr>
            <p:ph idx="1" type="body"/>
          </p:nvPr>
        </p:nvSpPr>
        <p:spPr>
          <a:xfrm>
            <a:off x="457200" y="1855248"/>
            <a:ext cx="4040188" cy="659352"/>
          </a:xfrm>
          <a:prstGeom prst="rect">
            <a:avLst/>
          </a:prstGeom>
          <a:noFill/>
          <a:ln>
            <a:noFill/>
          </a:ln>
        </p:spPr>
        <p:txBody>
          <a:bodyPr anchorCtr="0" anchor="ctr" bIns="0" lIns="45700" spcFirstLastPara="1" rIns="45700" wrap="square" tIns="0">
            <a:noAutofit/>
          </a:bodyPr>
          <a:lstStyle>
            <a:lvl1pPr indent="-228600" lvl="0" marL="457200" algn="l">
              <a:spcBef>
                <a:spcPts val="480"/>
              </a:spcBef>
              <a:spcAft>
                <a:spcPts val="0"/>
              </a:spcAft>
              <a:buSzPts val="2280"/>
              <a:buNone/>
              <a:defRPr b="1" sz="2400" cap="none">
                <a:solidFill>
                  <a:schemeClr val="dk2"/>
                </a:solidFill>
              </a:defRPr>
            </a:lvl1pPr>
            <a:lvl2pPr indent="-228600" lvl="1" marL="914400" algn="l">
              <a:spcBef>
                <a:spcPts val="400"/>
              </a:spcBef>
              <a:spcAft>
                <a:spcPts val="0"/>
              </a:spcAft>
              <a:buSzPts val="1700"/>
              <a:buNone/>
              <a:defRPr b="1" sz="2000"/>
            </a:lvl2pPr>
            <a:lvl3pPr indent="-228600" lvl="2" marL="1371600" algn="l">
              <a:spcBef>
                <a:spcPts val="360"/>
              </a:spcBef>
              <a:spcAft>
                <a:spcPts val="0"/>
              </a:spcAft>
              <a:buSzPts val="1260"/>
              <a:buNone/>
              <a:defRPr b="1" sz="1800"/>
            </a:lvl3pPr>
            <a:lvl4pPr indent="-228600" lvl="3" marL="1828800" algn="l">
              <a:spcBef>
                <a:spcPts val="320"/>
              </a:spcBef>
              <a:spcAft>
                <a:spcPts val="0"/>
              </a:spcAft>
              <a:buSzPts val="1040"/>
              <a:buNone/>
              <a:defRPr b="1" sz="1600"/>
            </a:lvl4pPr>
            <a:lvl5pPr indent="-228600" lvl="4" marL="2286000" algn="l">
              <a:spcBef>
                <a:spcPts val="320"/>
              </a:spcBef>
              <a:spcAft>
                <a:spcPts val="0"/>
              </a:spcAft>
              <a:buSzPts val="1040"/>
              <a:buNone/>
              <a:defRPr b="1"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0" name="Google Shape;80;p49"/>
          <p:cNvSpPr txBox="1"/>
          <p:nvPr>
            <p:ph idx="2" type="body"/>
          </p:nvPr>
        </p:nvSpPr>
        <p:spPr>
          <a:xfrm>
            <a:off x="4645025" y="1859757"/>
            <a:ext cx="4041775" cy="654843"/>
          </a:xfrm>
          <a:prstGeom prst="rect">
            <a:avLst/>
          </a:prstGeom>
          <a:noFill/>
          <a:ln>
            <a:noFill/>
          </a:ln>
        </p:spPr>
        <p:txBody>
          <a:bodyPr anchorCtr="0" anchor="ctr" bIns="0" lIns="45700" spcFirstLastPara="1" rIns="45700" wrap="square" tIns="0">
            <a:normAutofit/>
          </a:bodyPr>
          <a:lstStyle>
            <a:lvl1pPr indent="-228600" lvl="0" marL="457200" algn="l">
              <a:spcBef>
                <a:spcPts val="480"/>
              </a:spcBef>
              <a:spcAft>
                <a:spcPts val="0"/>
              </a:spcAft>
              <a:buSzPts val="2280"/>
              <a:buNone/>
              <a:defRPr b="1" sz="2400" cap="none">
                <a:solidFill>
                  <a:schemeClr val="dk2"/>
                </a:solidFill>
              </a:defRPr>
            </a:lvl1pPr>
            <a:lvl2pPr indent="-228600" lvl="1" marL="914400" algn="l">
              <a:spcBef>
                <a:spcPts val="400"/>
              </a:spcBef>
              <a:spcAft>
                <a:spcPts val="0"/>
              </a:spcAft>
              <a:buSzPts val="1700"/>
              <a:buNone/>
              <a:defRPr b="1" sz="2000"/>
            </a:lvl2pPr>
            <a:lvl3pPr indent="-228600" lvl="2" marL="1371600" algn="l">
              <a:spcBef>
                <a:spcPts val="360"/>
              </a:spcBef>
              <a:spcAft>
                <a:spcPts val="0"/>
              </a:spcAft>
              <a:buSzPts val="1260"/>
              <a:buNone/>
              <a:defRPr b="1" sz="1800"/>
            </a:lvl3pPr>
            <a:lvl4pPr indent="-228600" lvl="3" marL="1828800" algn="l">
              <a:spcBef>
                <a:spcPts val="320"/>
              </a:spcBef>
              <a:spcAft>
                <a:spcPts val="0"/>
              </a:spcAft>
              <a:buSzPts val="1040"/>
              <a:buNone/>
              <a:defRPr b="1" sz="1600"/>
            </a:lvl4pPr>
            <a:lvl5pPr indent="-228600" lvl="4" marL="2286000" algn="l">
              <a:spcBef>
                <a:spcPts val="320"/>
              </a:spcBef>
              <a:spcAft>
                <a:spcPts val="0"/>
              </a:spcAft>
              <a:buSzPts val="1040"/>
              <a:buNone/>
              <a:defRPr b="1"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1" name="Google Shape;81;p49"/>
          <p:cNvSpPr txBox="1"/>
          <p:nvPr>
            <p:ph idx="3" type="body"/>
          </p:nvPr>
        </p:nvSpPr>
        <p:spPr>
          <a:xfrm>
            <a:off x="457200" y="2514600"/>
            <a:ext cx="4040188" cy="3845720"/>
          </a:xfrm>
          <a:prstGeom prst="rect">
            <a:avLst/>
          </a:prstGeom>
          <a:noFill/>
          <a:ln>
            <a:noFill/>
          </a:ln>
        </p:spPr>
        <p:txBody>
          <a:bodyPr anchorCtr="0" anchor="t" bIns="45700" lIns="91425" spcFirstLastPara="1" rIns="91425" wrap="square" tIns="0">
            <a:normAutofit/>
          </a:bodyPr>
          <a:lstStyle>
            <a:lvl1pPr indent="-361315" lvl="0" marL="457200" algn="l">
              <a:spcBef>
                <a:spcPts val="440"/>
              </a:spcBef>
              <a:spcAft>
                <a:spcPts val="0"/>
              </a:spcAft>
              <a:buSzPts val="2090"/>
              <a:buChar char="⚫"/>
              <a:defRPr sz="2200"/>
            </a:lvl1pPr>
            <a:lvl2pPr indent="-336550" lvl="1" marL="914400" algn="l">
              <a:spcBef>
                <a:spcPts val="400"/>
              </a:spcBef>
              <a:spcAft>
                <a:spcPts val="0"/>
              </a:spcAft>
              <a:buSzPts val="1700"/>
              <a:buChar char="⚫"/>
              <a:defRPr sz="2000"/>
            </a:lvl2pPr>
            <a:lvl3pPr indent="-308610" lvl="2" marL="1371600" algn="l">
              <a:spcBef>
                <a:spcPts val="360"/>
              </a:spcBef>
              <a:spcAft>
                <a:spcPts val="0"/>
              </a:spcAft>
              <a:buSzPts val="1260"/>
              <a:buChar char="⚫"/>
              <a:defRPr sz="1800"/>
            </a:lvl3pPr>
            <a:lvl4pPr indent="-294639" lvl="3" marL="1828800" algn="l">
              <a:spcBef>
                <a:spcPts val="320"/>
              </a:spcBef>
              <a:spcAft>
                <a:spcPts val="0"/>
              </a:spcAft>
              <a:buSzPts val="1040"/>
              <a:buChar char="⚫"/>
              <a:defRPr sz="1600"/>
            </a:lvl4pPr>
            <a:lvl5pPr indent="-294639" lvl="4" marL="2286000" algn="l">
              <a:spcBef>
                <a:spcPts val="320"/>
              </a:spcBef>
              <a:spcAft>
                <a:spcPts val="0"/>
              </a:spcAft>
              <a:buSzPts val="1040"/>
              <a:buChar char="⚫"/>
              <a:defRPr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2" name="Google Shape;82;p49"/>
          <p:cNvSpPr txBox="1"/>
          <p:nvPr>
            <p:ph idx="4" type="body"/>
          </p:nvPr>
        </p:nvSpPr>
        <p:spPr>
          <a:xfrm>
            <a:off x="4645025" y="2514600"/>
            <a:ext cx="4041775" cy="3845720"/>
          </a:xfrm>
          <a:prstGeom prst="rect">
            <a:avLst/>
          </a:prstGeom>
          <a:noFill/>
          <a:ln>
            <a:noFill/>
          </a:ln>
        </p:spPr>
        <p:txBody>
          <a:bodyPr anchorCtr="0" anchor="t" bIns="45700" lIns="91425" spcFirstLastPara="1" rIns="91425" wrap="square" tIns="0">
            <a:normAutofit/>
          </a:bodyPr>
          <a:lstStyle>
            <a:lvl1pPr indent="-361315" lvl="0" marL="457200" algn="l">
              <a:spcBef>
                <a:spcPts val="440"/>
              </a:spcBef>
              <a:spcAft>
                <a:spcPts val="0"/>
              </a:spcAft>
              <a:buSzPts val="2090"/>
              <a:buChar char="⚫"/>
              <a:defRPr sz="2200"/>
            </a:lvl1pPr>
            <a:lvl2pPr indent="-336550" lvl="1" marL="914400" algn="l">
              <a:spcBef>
                <a:spcPts val="400"/>
              </a:spcBef>
              <a:spcAft>
                <a:spcPts val="0"/>
              </a:spcAft>
              <a:buSzPts val="1700"/>
              <a:buChar char="⚫"/>
              <a:defRPr sz="2000"/>
            </a:lvl2pPr>
            <a:lvl3pPr indent="-308610" lvl="2" marL="1371600" algn="l">
              <a:spcBef>
                <a:spcPts val="360"/>
              </a:spcBef>
              <a:spcAft>
                <a:spcPts val="0"/>
              </a:spcAft>
              <a:buSzPts val="1260"/>
              <a:buChar char="⚫"/>
              <a:defRPr sz="1800"/>
            </a:lvl3pPr>
            <a:lvl4pPr indent="-294639" lvl="3" marL="1828800" algn="l">
              <a:spcBef>
                <a:spcPts val="320"/>
              </a:spcBef>
              <a:spcAft>
                <a:spcPts val="0"/>
              </a:spcAft>
              <a:buSzPts val="1040"/>
              <a:buChar char="⚫"/>
              <a:defRPr sz="1600"/>
            </a:lvl4pPr>
            <a:lvl5pPr indent="-294639" lvl="4" marL="2286000" algn="l">
              <a:spcBef>
                <a:spcPts val="320"/>
              </a:spcBef>
              <a:spcAft>
                <a:spcPts val="0"/>
              </a:spcAft>
              <a:buSzPts val="1040"/>
              <a:buChar char="⚫"/>
              <a:defRPr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3" name="Google Shape;83;p49"/>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9"/>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9"/>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theme" Target="../theme/theme1.xml"/><Relationship Id="rId12" Type="http://schemas.openxmlformats.org/officeDocument/2006/relationships/slideLayout" Target="../slideLayouts/slideLayout13.xml"/><Relationship Id="rId1" Type="http://schemas.openxmlformats.org/officeDocument/2006/relationships/image" Target="../media/image2.png"/><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tile algn="tl" flip="none" tx="0" sx="65000" ty="0" sy="65000"/>
        </a:blipFill>
      </p:bgPr>
    </p:bg>
    <p:spTree>
      <p:nvGrpSpPr>
        <p:cNvPr id="9" name="Shape 9"/>
        <p:cNvGrpSpPr/>
        <p:nvPr/>
      </p:nvGrpSpPr>
      <p:grpSpPr>
        <a:xfrm>
          <a:off x="0" y="0"/>
          <a:ext cx="0" cy="0"/>
          <a:chOff x="0" y="0"/>
          <a:chExt cx="0" cy="0"/>
        </a:xfrm>
      </p:grpSpPr>
      <p:sp>
        <p:nvSpPr>
          <p:cNvPr id="10" name="Google Shape;10;p40"/>
          <p:cNvSpPr/>
          <p:nvPr/>
        </p:nvSpPr>
        <p:spPr>
          <a:xfrm>
            <a:off x="-9525" y="-7144"/>
            <a:ext cx="9163050" cy="1041400"/>
          </a:xfrm>
          <a:custGeom>
            <a:rect b="b" l="l" r="r" t="t"/>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nstantia"/>
              <a:ea typeface="Constantia"/>
              <a:cs typeface="Constantia"/>
              <a:sym typeface="Constantia"/>
            </a:endParaRPr>
          </a:p>
        </p:txBody>
      </p:sp>
      <p:sp>
        <p:nvSpPr>
          <p:cNvPr id="11" name="Google Shape;11;p40"/>
          <p:cNvSpPr/>
          <p:nvPr/>
        </p:nvSpPr>
        <p:spPr>
          <a:xfrm>
            <a:off x="4381500" y="-7144"/>
            <a:ext cx="4762500" cy="638175"/>
          </a:xfrm>
          <a:custGeom>
            <a:rect b="b" l="l" r="r" t="t"/>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nstantia"/>
              <a:ea typeface="Constantia"/>
              <a:cs typeface="Constantia"/>
              <a:sym typeface="Constantia"/>
            </a:endParaRPr>
          </a:p>
        </p:txBody>
      </p:sp>
      <p:sp>
        <p:nvSpPr>
          <p:cNvPr id="12" name="Google Shape;12;p40"/>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marR="0" rtl="0" algn="l">
              <a:spcBef>
                <a:spcPts val="0"/>
              </a:spcBef>
              <a:spcAft>
                <a:spcPts val="0"/>
              </a:spcAft>
              <a:buClr>
                <a:schemeClr val="lt2"/>
              </a:buClr>
              <a:buSzPts val="5000"/>
              <a:buFont typeface="Calibri"/>
              <a:buNone/>
              <a:defRPr b="0" i="0" sz="5000" u="none" cap="none" strike="noStrike">
                <a:solidFill>
                  <a:schemeClr val="l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40"/>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lvl1pPr indent="-385445" lvl="0" marL="457200" marR="0" rtl="0" algn="l">
              <a:spcBef>
                <a:spcPts val="520"/>
              </a:spcBef>
              <a:spcAft>
                <a:spcPts val="0"/>
              </a:spcAft>
              <a:buClr>
                <a:schemeClr val="accent3"/>
              </a:buClr>
              <a:buSzPts val="2470"/>
              <a:buFont typeface="Noto Sans Symbols"/>
              <a:buChar char="⚫"/>
              <a:defRPr b="0" i="0" sz="2600" u="none" cap="none" strike="noStrike">
                <a:solidFill>
                  <a:schemeClr val="lt1"/>
                </a:solidFill>
                <a:latin typeface="Constantia"/>
                <a:ea typeface="Constantia"/>
                <a:cs typeface="Constantia"/>
                <a:sym typeface="Constantia"/>
              </a:defRPr>
            </a:lvl1pPr>
            <a:lvl2pPr indent="-358140" lvl="1" marL="914400" marR="0" rtl="0" algn="l">
              <a:spcBef>
                <a:spcPts val="480"/>
              </a:spcBef>
              <a:spcAft>
                <a:spcPts val="0"/>
              </a:spcAft>
              <a:buClr>
                <a:schemeClr val="accent1"/>
              </a:buClr>
              <a:buSzPts val="2040"/>
              <a:buFont typeface="Noto Sans Symbols"/>
              <a:buChar char="⚫"/>
              <a:defRPr b="0" i="0" sz="2400" u="none" cap="none" strike="noStrike">
                <a:solidFill>
                  <a:schemeClr val="lt1"/>
                </a:solidFill>
                <a:latin typeface="Constantia"/>
                <a:ea typeface="Constantia"/>
                <a:cs typeface="Constantia"/>
                <a:sym typeface="Constantia"/>
              </a:defRPr>
            </a:lvl2pPr>
            <a:lvl3pPr indent="-321944" lvl="2" marL="1371600" marR="0" rtl="0" algn="l">
              <a:spcBef>
                <a:spcPts val="420"/>
              </a:spcBef>
              <a:spcAft>
                <a:spcPts val="0"/>
              </a:spcAft>
              <a:buClr>
                <a:schemeClr val="accent2"/>
              </a:buClr>
              <a:buSzPts val="1470"/>
              <a:buFont typeface="Noto Sans Symbols"/>
              <a:buChar char="⚫"/>
              <a:defRPr b="0" i="0" sz="2100" u="none" cap="none" strike="noStrike">
                <a:solidFill>
                  <a:schemeClr val="lt1"/>
                </a:solidFill>
                <a:latin typeface="Constantia"/>
                <a:ea typeface="Constantia"/>
                <a:cs typeface="Constantia"/>
                <a:sym typeface="Constantia"/>
              </a:defRPr>
            </a:lvl3pPr>
            <a:lvl4pPr indent="-311150" lvl="3" marL="1828800" marR="0" rtl="0" algn="l">
              <a:spcBef>
                <a:spcPts val="400"/>
              </a:spcBef>
              <a:spcAft>
                <a:spcPts val="0"/>
              </a:spcAft>
              <a:buClr>
                <a:schemeClr val="accent3"/>
              </a:buClr>
              <a:buSzPts val="1300"/>
              <a:buFont typeface="Noto Sans Symbols"/>
              <a:buChar char="⚫"/>
              <a:defRPr b="0" i="0" sz="2000" u="none" cap="none" strike="noStrike">
                <a:solidFill>
                  <a:schemeClr val="lt1"/>
                </a:solidFill>
                <a:latin typeface="Constantia"/>
                <a:ea typeface="Constantia"/>
                <a:cs typeface="Constantia"/>
                <a:sym typeface="Constantia"/>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lt1"/>
                </a:solidFill>
                <a:latin typeface="Constantia"/>
                <a:ea typeface="Constantia"/>
                <a:cs typeface="Constantia"/>
                <a:sym typeface="Constantia"/>
              </a:defRPr>
            </a:lvl5pPr>
            <a:lvl6pPr indent="-320039" lvl="5" marL="2743200" marR="0" rtl="0" algn="l">
              <a:spcBef>
                <a:spcPts val="360"/>
              </a:spcBef>
              <a:spcAft>
                <a:spcPts val="0"/>
              </a:spcAft>
              <a:buClr>
                <a:schemeClr val="accent5"/>
              </a:buClr>
              <a:buSzPts val="1440"/>
              <a:buFont typeface="Noto Sans Symbols"/>
              <a:buChar char="⚫"/>
              <a:defRPr b="0" i="0" sz="1800" u="none" cap="none" strike="noStrike">
                <a:solidFill>
                  <a:schemeClr val="lt1"/>
                </a:solidFill>
                <a:latin typeface="Constantia"/>
                <a:ea typeface="Constantia"/>
                <a:cs typeface="Constantia"/>
                <a:sym typeface="Constantia"/>
              </a:defRPr>
            </a:lvl6pPr>
            <a:lvl7pPr indent="-309879" lvl="6" marL="3200400" marR="0" rtl="0" algn="l">
              <a:spcBef>
                <a:spcPts val="320"/>
              </a:spcBef>
              <a:spcAft>
                <a:spcPts val="0"/>
              </a:spcAft>
              <a:buClr>
                <a:schemeClr val="accent6"/>
              </a:buClr>
              <a:buSzPts val="1280"/>
              <a:buFont typeface="Noto Sans Symbols"/>
              <a:buChar char="⚫"/>
              <a:defRPr b="0" i="0" sz="1600" u="none" cap="none" strike="noStrike">
                <a:solidFill>
                  <a:schemeClr val="lt1"/>
                </a:solidFill>
                <a:latin typeface="Constantia"/>
                <a:ea typeface="Constantia"/>
                <a:cs typeface="Constantia"/>
                <a:sym typeface="Constantia"/>
              </a:defRPr>
            </a:lvl7pPr>
            <a:lvl8pPr indent="-330200" lvl="7" marL="3657600" marR="0" rtl="0" algn="l">
              <a:spcBef>
                <a:spcPts val="320"/>
              </a:spcBef>
              <a:spcAft>
                <a:spcPts val="0"/>
              </a:spcAft>
              <a:buClr>
                <a:schemeClr val="lt2"/>
              </a:buClr>
              <a:buSzPts val="1600"/>
              <a:buFont typeface="Constantia"/>
              <a:buChar char="•"/>
              <a:defRPr b="0" i="0" sz="1600" u="none" cap="none" strike="noStrike">
                <a:solidFill>
                  <a:schemeClr val="lt1"/>
                </a:solidFill>
                <a:latin typeface="Constantia"/>
                <a:ea typeface="Constantia"/>
                <a:cs typeface="Constantia"/>
                <a:sym typeface="Constantia"/>
              </a:defRPr>
            </a:lvl8pPr>
            <a:lvl9pPr indent="-317500" lvl="8" marL="4114800" marR="0" rtl="0" algn="l">
              <a:spcBef>
                <a:spcPts val="280"/>
              </a:spcBef>
              <a:spcAft>
                <a:spcPts val="0"/>
              </a:spcAft>
              <a:buClr>
                <a:schemeClr val="lt2"/>
              </a:buClr>
              <a:buSzPts val="1400"/>
              <a:buFont typeface="Constantia"/>
              <a:buChar char="•"/>
              <a:defRPr b="0" i="0" sz="1400" u="none" cap="none" strike="noStrike">
                <a:solidFill>
                  <a:schemeClr val="lt1"/>
                </a:solidFill>
                <a:latin typeface="Constantia"/>
                <a:ea typeface="Constantia"/>
                <a:cs typeface="Constantia"/>
                <a:sym typeface="Constantia"/>
              </a:defRPr>
            </a:lvl9pPr>
          </a:lstStyle>
          <a:p/>
        </p:txBody>
      </p:sp>
      <p:sp>
        <p:nvSpPr>
          <p:cNvPr id="14" name="Google Shape;14;p40"/>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200" u="none" cap="none" strike="noStrike">
                <a:solidFill>
                  <a:srgbClr val="D0E9ED"/>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2pPr>
            <a:lvl3pPr lvl="2"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3pPr>
            <a:lvl4pPr lvl="3"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4pPr>
            <a:lvl5pPr lvl="4"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5pPr>
            <a:lvl6pPr lvl="5"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6pPr>
            <a:lvl7pPr lvl="6"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7pPr>
            <a:lvl8pPr lvl="7"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8pPr>
            <a:lvl9pPr lvl="8"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9pPr>
          </a:lstStyle>
          <a:p/>
        </p:txBody>
      </p:sp>
      <p:sp>
        <p:nvSpPr>
          <p:cNvPr id="15" name="Google Shape;15;p40"/>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200" u="none" cap="none" strike="noStrike">
                <a:solidFill>
                  <a:srgbClr val="D0E9ED"/>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2pPr>
            <a:lvl3pPr lvl="2"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3pPr>
            <a:lvl4pPr lvl="3"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4pPr>
            <a:lvl5pPr lvl="4"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5pPr>
            <a:lvl6pPr lvl="5"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6pPr>
            <a:lvl7pPr lvl="6"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7pPr>
            <a:lvl8pPr lvl="7"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8pPr>
            <a:lvl9pPr lvl="8"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9pPr>
          </a:lstStyle>
          <a:p/>
        </p:txBody>
      </p:sp>
      <p:sp>
        <p:nvSpPr>
          <p:cNvPr id="16" name="Google Shape;16;p40"/>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i="0" sz="1200" u="none" cap="none" strike="noStrike">
                <a:solidFill>
                  <a:srgbClr val="D0E9ED"/>
                </a:solidFill>
                <a:latin typeface="Constantia"/>
                <a:ea typeface="Constantia"/>
                <a:cs typeface="Constantia"/>
                <a:sym typeface="Constantia"/>
              </a:defRPr>
            </a:lvl1pPr>
            <a:lvl2pPr indent="0" lvl="1" marL="0" marR="0" rtl="0" algn="r">
              <a:spcBef>
                <a:spcPts val="0"/>
              </a:spcBef>
              <a:buNone/>
              <a:defRPr b="0" i="0" sz="1200" u="none" cap="none" strike="noStrike">
                <a:solidFill>
                  <a:srgbClr val="D0E9ED"/>
                </a:solidFill>
                <a:latin typeface="Constantia"/>
                <a:ea typeface="Constantia"/>
                <a:cs typeface="Constantia"/>
                <a:sym typeface="Constantia"/>
              </a:defRPr>
            </a:lvl2pPr>
            <a:lvl3pPr indent="0" lvl="2" marL="0" marR="0" rtl="0" algn="r">
              <a:spcBef>
                <a:spcPts val="0"/>
              </a:spcBef>
              <a:buNone/>
              <a:defRPr b="0" i="0" sz="1200" u="none" cap="none" strike="noStrike">
                <a:solidFill>
                  <a:srgbClr val="D0E9ED"/>
                </a:solidFill>
                <a:latin typeface="Constantia"/>
                <a:ea typeface="Constantia"/>
                <a:cs typeface="Constantia"/>
                <a:sym typeface="Constantia"/>
              </a:defRPr>
            </a:lvl3pPr>
            <a:lvl4pPr indent="0" lvl="3" marL="0" marR="0" rtl="0" algn="r">
              <a:spcBef>
                <a:spcPts val="0"/>
              </a:spcBef>
              <a:buNone/>
              <a:defRPr b="0" i="0" sz="1200" u="none" cap="none" strike="noStrike">
                <a:solidFill>
                  <a:srgbClr val="D0E9ED"/>
                </a:solidFill>
                <a:latin typeface="Constantia"/>
                <a:ea typeface="Constantia"/>
                <a:cs typeface="Constantia"/>
                <a:sym typeface="Constantia"/>
              </a:defRPr>
            </a:lvl4pPr>
            <a:lvl5pPr indent="0" lvl="4" marL="0" marR="0" rtl="0" algn="r">
              <a:spcBef>
                <a:spcPts val="0"/>
              </a:spcBef>
              <a:buNone/>
              <a:defRPr b="0" i="0" sz="1200" u="none" cap="none" strike="noStrike">
                <a:solidFill>
                  <a:srgbClr val="D0E9ED"/>
                </a:solidFill>
                <a:latin typeface="Constantia"/>
                <a:ea typeface="Constantia"/>
                <a:cs typeface="Constantia"/>
                <a:sym typeface="Constantia"/>
              </a:defRPr>
            </a:lvl5pPr>
            <a:lvl6pPr indent="0" lvl="5" marL="0" marR="0" rtl="0" algn="r">
              <a:spcBef>
                <a:spcPts val="0"/>
              </a:spcBef>
              <a:buNone/>
              <a:defRPr b="0" i="0" sz="1200" u="none" cap="none" strike="noStrike">
                <a:solidFill>
                  <a:srgbClr val="D0E9ED"/>
                </a:solidFill>
                <a:latin typeface="Constantia"/>
                <a:ea typeface="Constantia"/>
                <a:cs typeface="Constantia"/>
                <a:sym typeface="Constantia"/>
              </a:defRPr>
            </a:lvl6pPr>
            <a:lvl7pPr indent="0" lvl="6" marL="0" marR="0" rtl="0" algn="r">
              <a:spcBef>
                <a:spcPts val="0"/>
              </a:spcBef>
              <a:buNone/>
              <a:defRPr b="0" i="0" sz="1200" u="none" cap="none" strike="noStrike">
                <a:solidFill>
                  <a:srgbClr val="D0E9ED"/>
                </a:solidFill>
                <a:latin typeface="Constantia"/>
                <a:ea typeface="Constantia"/>
                <a:cs typeface="Constantia"/>
                <a:sym typeface="Constantia"/>
              </a:defRPr>
            </a:lvl7pPr>
            <a:lvl8pPr indent="0" lvl="7" marL="0" marR="0" rtl="0" algn="r">
              <a:spcBef>
                <a:spcPts val="0"/>
              </a:spcBef>
              <a:buNone/>
              <a:defRPr b="0" i="0" sz="1200" u="none" cap="none" strike="noStrike">
                <a:solidFill>
                  <a:srgbClr val="D0E9ED"/>
                </a:solidFill>
                <a:latin typeface="Constantia"/>
                <a:ea typeface="Constantia"/>
                <a:cs typeface="Constantia"/>
                <a:sym typeface="Constantia"/>
              </a:defRPr>
            </a:lvl8pPr>
            <a:lvl9pPr indent="0" lvl="8" marL="0" marR="0" rtl="0" algn="r">
              <a:spcBef>
                <a:spcPts val="0"/>
              </a:spcBef>
              <a:buNone/>
              <a:defRPr b="0" i="0" sz="1200" u="none" cap="none" strike="noStrike">
                <a:solidFill>
                  <a:srgbClr val="D0E9ED"/>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en-US"/>
              <a:t>‹#›</a:t>
            </a:fld>
            <a:endParaRPr/>
          </a:p>
        </p:txBody>
      </p:sp>
      <p:grpSp>
        <p:nvGrpSpPr>
          <p:cNvPr id="17" name="Google Shape;17;p40"/>
          <p:cNvGrpSpPr/>
          <p:nvPr/>
        </p:nvGrpSpPr>
        <p:grpSpPr>
          <a:xfrm>
            <a:off x="-29294" y="-16113"/>
            <a:ext cx="9198255" cy="1086266"/>
            <a:chOff x="-29322" y="-1971"/>
            <a:chExt cx="9198255" cy="1086266"/>
          </a:xfrm>
        </p:grpSpPr>
        <p:sp>
          <p:nvSpPr>
            <p:cNvPr id="18" name="Google Shape;18;p40"/>
            <p:cNvSpPr/>
            <p:nvPr/>
          </p:nvSpPr>
          <p:spPr>
            <a:xfrm rot="-164308">
              <a:off x="-19045" y="216550"/>
              <a:ext cx="9163050" cy="649224"/>
            </a:xfrm>
            <a:custGeom>
              <a:rect b="b" l="l" r="r" t="t"/>
              <a:pathLst>
                <a:path extrusionOk="0" h="1055" w="5772">
                  <a:moveTo>
                    <a:pt x="0" y="966"/>
                  </a:moveTo>
                  <a:cubicBezTo>
                    <a:pt x="282" y="738"/>
                    <a:pt x="923" y="275"/>
                    <a:pt x="1608" y="282"/>
                  </a:cubicBezTo>
                  <a:cubicBezTo>
                    <a:pt x="2293" y="289"/>
                    <a:pt x="3416" y="1055"/>
                    <a:pt x="4110" y="1008"/>
                  </a:cubicBezTo>
                  <a:cubicBezTo>
                    <a:pt x="4804" y="961"/>
                    <a:pt x="5426" y="210"/>
                    <a:pt x="5772" y="0"/>
                  </a:cubicBezTo>
                </a:path>
              </a:pathLst>
            </a:custGeom>
            <a:noFill/>
            <a:ln cap="flat" cmpd="sng" w="10775">
              <a:solidFill>
                <a:srgbClr val="09B6B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nstantia"/>
                <a:ea typeface="Constantia"/>
                <a:cs typeface="Constantia"/>
                <a:sym typeface="Constantia"/>
              </a:endParaRPr>
            </a:p>
          </p:txBody>
        </p:sp>
        <p:sp>
          <p:nvSpPr>
            <p:cNvPr id="19" name="Google Shape;19;p40"/>
            <p:cNvSpPr/>
            <p:nvPr/>
          </p:nvSpPr>
          <p:spPr>
            <a:xfrm rot="-164308">
              <a:off x="-14309" y="290003"/>
              <a:ext cx="9175812" cy="530352"/>
            </a:xfrm>
            <a:custGeom>
              <a:rect b="b" l="l" r="r" t="t"/>
              <a:pathLst>
                <a:path extrusionOk="0" h="854" w="5766">
                  <a:moveTo>
                    <a:pt x="0" y="732"/>
                  </a:moveTo>
                  <a:cubicBezTo>
                    <a:pt x="273" y="647"/>
                    <a:pt x="951" y="214"/>
                    <a:pt x="1638" y="228"/>
                  </a:cubicBezTo>
                  <a:cubicBezTo>
                    <a:pt x="2325" y="242"/>
                    <a:pt x="3434" y="854"/>
                    <a:pt x="4122" y="816"/>
                  </a:cubicBezTo>
                  <a:cubicBezTo>
                    <a:pt x="4810" y="778"/>
                    <a:pt x="5424" y="170"/>
                    <a:pt x="5766" y="0"/>
                  </a:cubicBezTo>
                </a:path>
              </a:pathLst>
            </a:custGeom>
            <a:no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nstantia"/>
                <a:ea typeface="Constantia"/>
                <a:cs typeface="Constantia"/>
                <a:sym typeface="Constantia"/>
              </a:endParaRPr>
            </a:p>
          </p:txBody>
        </p:sp>
      </p:grpSp>
    </p:spTree>
  </p:cSld>
  <p:clrMap accent1="accent1" accent2="accent2" accent3="accent3" accent4="accent4" accent5="accent5" accent6="accent6" bg1="lt1" bg2="dk2" tx1="dk1" tx2="lt2" folHlink="folHlink" hlink="hlink"/>
  <p:sldLayoutIdLst>
    <p:sldLayoutId id="2147483649" r:id="rId2"/>
    <p:sldLayoutId id="214748365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tile algn="tl" flip="none" tx="0" sx="65000" ty="0" sy="65000"/>
        </a:blipFill>
      </p:bgPr>
    </p:bg>
    <p:spTree>
      <p:nvGrpSpPr>
        <p:cNvPr id="32" name="Shape 32"/>
        <p:cNvGrpSpPr/>
        <p:nvPr/>
      </p:nvGrpSpPr>
      <p:grpSpPr>
        <a:xfrm>
          <a:off x="0" y="0"/>
          <a:ext cx="0" cy="0"/>
          <a:chOff x="0" y="0"/>
          <a:chExt cx="0" cy="0"/>
        </a:xfrm>
      </p:grpSpPr>
      <p:sp>
        <p:nvSpPr>
          <p:cNvPr id="33" name="Google Shape;33;p39"/>
          <p:cNvSpPr/>
          <p:nvPr/>
        </p:nvSpPr>
        <p:spPr>
          <a:xfrm>
            <a:off x="-9525" y="-7144"/>
            <a:ext cx="9163050" cy="1041400"/>
          </a:xfrm>
          <a:custGeom>
            <a:rect b="b" l="l" r="r" t="t"/>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onstantia"/>
              <a:ea typeface="Constantia"/>
              <a:cs typeface="Constantia"/>
              <a:sym typeface="Constantia"/>
            </a:endParaRPr>
          </a:p>
        </p:txBody>
      </p:sp>
      <p:sp>
        <p:nvSpPr>
          <p:cNvPr id="34" name="Google Shape;34;p39"/>
          <p:cNvSpPr/>
          <p:nvPr/>
        </p:nvSpPr>
        <p:spPr>
          <a:xfrm>
            <a:off x="4381500" y="-7144"/>
            <a:ext cx="4762500" cy="638175"/>
          </a:xfrm>
          <a:custGeom>
            <a:rect b="b" l="l" r="r" t="t"/>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onstantia"/>
              <a:ea typeface="Constantia"/>
              <a:cs typeface="Constantia"/>
              <a:sym typeface="Constantia"/>
            </a:endParaRPr>
          </a:p>
        </p:txBody>
      </p:sp>
      <p:sp>
        <p:nvSpPr>
          <p:cNvPr id="35" name="Google Shape;35;p39"/>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marR="0" rtl="0" algn="l">
              <a:spcBef>
                <a:spcPts val="0"/>
              </a:spcBef>
              <a:spcAft>
                <a:spcPts val="0"/>
              </a:spcAft>
              <a:buClr>
                <a:schemeClr val="dk2"/>
              </a:buClr>
              <a:buSzPts val="5000"/>
              <a:buFont typeface="Calibri"/>
              <a:buNone/>
              <a:defRPr b="0" i="0" sz="5000" u="none" cap="none" strike="noStrik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 name="Google Shape;36;p39"/>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lvl1pPr indent="-385445" lvl="0" marL="457200" marR="0" rtl="0" algn="l">
              <a:spcBef>
                <a:spcPts val="520"/>
              </a:spcBef>
              <a:spcAft>
                <a:spcPts val="0"/>
              </a:spcAft>
              <a:buClr>
                <a:schemeClr val="accent3"/>
              </a:buClr>
              <a:buSzPts val="2470"/>
              <a:buFont typeface="Noto Sans Symbols"/>
              <a:buChar char="⚫"/>
              <a:defRPr b="0" i="0" sz="2600" u="none" cap="none" strike="noStrike">
                <a:solidFill>
                  <a:schemeClr val="dk1"/>
                </a:solidFill>
                <a:latin typeface="Constantia"/>
                <a:ea typeface="Constantia"/>
                <a:cs typeface="Constantia"/>
                <a:sym typeface="Constantia"/>
              </a:defRPr>
            </a:lvl1pPr>
            <a:lvl2pPr indent="-358140" lvl="1" marL="914400" marR="0" rtl="0" algn="l">
              <a:spcBef>
                <a:spcPts val="480"/>
              </a:spcBef>
              <a:spcAft>
                <a:spcPts val="0"/>
              </a:spcAft>
              <a:buClr>
                <a:schemeClr val="accent1"/>
              </a:buClr>
              <a:buSzPts val="2040"/>
              <a:buFont typeface="Noto Sans Symbols"/>
              <a:buChar char="⚫"/>
              <a:defRPr b="0" i="0" sz="2400" u="none" cap="none" strike="noStrike">
                <a:solidFill>
                  <a:schemeClr val="dk1"/>
                </a:solidFill>
                <a:latin typeface="Constantia"/>
                <a:ea typeface="Constantia"/>
                <a:cs typeface="Constantia"/>
                <a:sym typeface="Constantia"/>
              </a:defRPr>
            </a:lvl2pPr>
            <a:lvl3pPr indent="-321944" lvl="2" marL="1371600" marR="0" rtl="0" algn="l">
              <a:spcBef>
                <a:spcPts val="420"/>
              </a:spcBef>
              <a:spcAft>
                <a:spcPts val="0"/>
              </a:spcAft>
              <a:buClr>
                <a:schemeClr val="accent2"/>
              </a:buClr>
              <a:buSzPts val="1470"/>
              <a:buFont typeface="Noto Sans Symbols"/>
              <a:buChar char="⚫"/>
              <a:defRPr b="0" i="0" sz="2100" u="none" cap="none" strike="noStrike">
                <a:solidFill>
                  <a:schemeClr val="dk1"/>
                </a:solidFill>
                <a:latin typeface="Constantia"/>
                <a:ea typeface="Constantia"/>
                <a:cs typeface="Constantia"/>
                <a:sym typeface="Constantia"/>
              </a:defRPr>
            </a:lvl3pPr>
            <a:lvl4pPr indent="-311150" lvl="3" marL="1828800" marR="0" rtl="0" algn="l">
              <a:spcBef>
                <a:spcPts val="400"/>
              </a:spcBef>
              <a:spcAft>
                <a:spcPts val="0"/>
              </a:spcAft>
              <a:buClr>
                <a:schemeClr val="accent3"/>
              </a:buClr>
              <a:buSzPts val="1300"/>
              <a:buFont typeface="Noto Sans Symbols"/>
              <a:buChar char="⚫"/>
              <a:defRPr b="0" i="0" sz="2000" u="none" cap="none" strike="noStrike">
                <a:solidFill>
                  <a:schemeClr val="dk1"/>
                </a:solidFill>
                <a:latin typeface="Constantia"/>
                <a:ea typeface="Constantia"/>
                <a:cs typeface="Constantia"/>
                <a:sym typeface="Constantia"/>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Constantia"/>
                <a:ea typeface="Constantia"/>
                <a:cs typeface="Constantia"/>
                <a:sym typeface="Constantia"/>
              </a:defRPr>
            </a:lvl5pPr>
            <a:lvl6pPr indent="-320039" lvl="5" marL="2743200" marR="0" rtl="0" algn="l">
              <a:spcBef>
                <a:spcPts val="360"/>
              </a:spcBef>
              <a:spcAft>
                <a:spcPts val="0"/>
              </a:spcAft>
              <a:buClr>
                <a:schemeClr val="accent5"/>
              </a:buClr>
              <a:buSzPts val="1440"/>
              <a:buFont typeface="Noto Sans Symbols"/>
              <a:buChar char="⚫"/>
              <a:defRPr b="0" i="0" sz="1800" u="none" cap="none" strike="noStrike">
                <a:solidFill>
                  <a:schemeClr val="dk1"/>
                </a:solidFill>
                <a:latin typeface="Constantia"/>
                <a:ea typeface="Constantia"/>
                <a:cs typeface="Constantia"/>
                <a:sym typeface="Constantia"/>
              </a:defRPr>
            </a:lvl6pPr>
            <a:lvl7pPr indent="-309879" lvl="6" marL="3200400" marR="0" rtl="0" algn="l">
              <a:spcBef>
                <a:spcPts val="320"/>
              </a:spcBef>
              <a:spcAft>
                <a:spcPts val="0"/>
              </a:spcAft>
              <a:buClr>
                <a:schemeClr val="accent6"/>
              </a:buClr>
              <a:buSzPts val="1280"/>
              <a:buFont typeface="Noto Sans Symbols"/>
              <a:buChar char="⚫"/>
              <a:defRPr b="0" i="0" sz="1600" u="none" cap="none" strike="noStrike">
                <a:solidFill>
                  <a:schemeClr val="dk1"/>
                </a:solidFill>
                <a:latin typeface="Constantia"/>
                <a:ea typeface="Constantia"/>
                <a:cs typeface="Constantia"/>
                <a:sym typeface="Constantia"/>
              </a:defRPr>
            </a:lvl7pPr>
            <a:lvl8pPr indent="-330200" lvl="7" marL="3657600" marR="0" rtl="0" algn="l">
              <a:spcBef>
                <a:spcPts val="320"/>
              </a:spcBef>
              <a:spcAft>
                <a:spcPts val="0"/>
              </a:spcAft>
              <a:buClr>
                <a:schemeClr val="dk2"/>
              </a:buClr>
              <a:buSzPts val="1600"/>
              <a:buFont typeface="Constantia"/>
              <a:buChar char="•"/>
              <a:defRPr b="0" i="0" sz="1600" u="none" cap="none" strike="noStrike">
                <a:solidFill>
                  <a:schemeClr val="dk1"/>
                </a:solidFill>
                <a:latin typeface="Constantia"/>
                <a:ea typeface="Constantia"/>
                <a:cs typeface="Constantia"/>
                <a:sym typeface="Constantia"/>
              </a:defRPr>
            </a:lvl8pPr>
            <a:lvl9pPr indent="-317500" lvl="8" marL="4114800" marR="0" rtl="0" algn="l">
              <a:spcBef>
                <a:spcPts val="280"/>
              </a:spcBef>
              <a:spcAft>
                <a:spcPts val="0"/>
              </a:spcAft>
              <a:buClr>
                <a:schemeClr val="dk2"/>
              </a:buClr>
              <a:buSzPts val="1400"/>
              <a:buFont typeface="Constantia"/>
              <a:buChar char="•"/>
              <a:defRPr b="0" i="0" sz="1400" u="none" cap="none" strike="noStrike">
                <a:solidFill>
                  <a:schemeClr val="dk1"/>
                </a:solidFill>
                <a:latin typeface="Constantia"/>
                <a:ea typeface="Constantia"/>
                <a:cs typeface="Constantia"/>
                <a:sym typeface="Constantia"/>
              </a:defRPr>
            </a:lvl9pPr>
          </a:lstStyle>
          <a:p/>
        </p:txBody>
      </p:sp>
      <p:sp>
        <p:nvSpPr>
          <p:cNvPr id="37" name="Google Shape;37;p39"/>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sz="1200">
                <a:solidFill>
                  <a:srgbClr val="035C75"/>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2pPr>
            <a:lvl3pPr lvl="2"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3pPr>
            <a:lvl4pPr lvl="3"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4pPr>
            <a:lvl5pPr lvl="4"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5pPr>
            <a:lvl6pPr lvl="5"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6pPr>
            <a:lvl7pPr lvl="6"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7pPr>
            <a:lvl8pPr lvl="7"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8pPr>
            <a:lvl9pPr lvl="8"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9pPr>
          </a:lstStyle>
          <a:p/>
        </p:txBody>
      </p:sp>
      <p:sp>
        <p:nvSpPr>
          <p:cNvPr id="38" name="Google Shape;38;p39"/>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sz="1200">
                <a:solidFill>
                  <a:srgbClr val="035C75"/>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2pPr>
            <a:lvl3pPr lvl="2"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3pPr>
            <a:lvl4pPr lvl="3"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4pPr>
            <a:lvl5pPr lvl="4"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5pPr>
            <a:lvl6pPr lvl="5"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6pPr>
            <a:lvl7pPr lvl="6"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7pPr>
            <a:lvl8pPr lvl="7"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8pPr>
            <a:lvl9pPr lvl="8" marR="0" rtl="0" algn="l">
              <a:spcBef>
                <a:spcPts val="0"/>
              </a:spcBef>
              <a:spcAft>
                <a:spcPts val="0"/>
              </a:spcAft>
              <a:buSzPts val="1400"/>
              <a:buNone/>
              <a:defRPr b="0" i="0" sz="1800" u="none" cap="none" strike="noStrike">
                <a:solidFill>
                  <a:schemeClr val="dk1"/>
                </a:solidFill>
                <a:latin typeface="Constantia"/>
                <a:ea typeface="Constantia"/>
                <a:cs typeface="Constantia"/>
                <a:sym typeface="Constantia"/>
              </a:defRPr>
            </a:lvl9pPr>
          </a:lstStyle>
          <a:p/>
        </p:txBody>
      </p:sp>
      <p:sp>
        <p:nvSpPr>
          <p:cNvPr id="39" name="Google Shape;39;p39"/>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sz="1200" u="none">
                <a:solidFill>
                  <a:srgbClr val="035C75"/>
                </a:solidFill>
                <a:latin typeface="Constantia"/>
                <a:ea typeface="Constantia"/>
                <a:cs typeface="Constantia"/>
                <a:sym typeface="Constantia"/>
              </a:defRPr>
            </a:lvl1pPr>
            <a:lvl2pPr indent="0" lvl="1" marL="0" marR="0" rtl="0" algn="r">
              <a:spcBef>
                <a:spcPts val="0"/>
              </a:spcBef>
              <a:buNone/>
              <a:defRPr b="0" sz="1200" u="none">
                <a:solidFill>
                  <a:srgbClr val="035C75"/>
                </a:solidFill>
                <a:latin typeface="Constantia"/>
                <a:ea typeface="Constantia"/>
                <a:cs typeface="Constantia"/>
                <a:sym typeface="Constantia"/>
              </a:defRPr>
            </a:lvl2pPr>
            <a:lvl3pPr indent="0" lvl="2" marL="0" marR="0" rtl="0" algn="r">
              <a:spcBef>
                <a:spcPts val="0"/>
              </a:spcBef>
              <a:buNone/>
              <a:defRPr b="0" sz="1200" u="none">
                <a:solidFill>
                  <a:srgbClr val="035C75"/>
                </a:solidFill>
                <a:latin typeface="Constantia"/>
                <a:ea typeface="Constantia"/>
                <a:cs typeface="Constantia"/>
                <a:sym typeface="Constantia"/>
              </a:defRPr>
            </a:lvl3pPr>
            <a:lvl4pPr indent="0" lvl="3" marL="0" marR="0" rtl="0" algn="r">
              <a:spcBef>
                <a:spcPts val="0"/>
              </a:spcBef>
              <a:buNone/>
              <a:defRPr b="0" sz="1200" u="none">
                <a:solidFill>
                  <a:srgbClr val="035C75"/>
                </a:solidFill>
                <a:latin typeface="Constantia"/>
                <a:ea typeface="Constantia"/>
                <a:cs typeface="Constantia"/>
                <a:sym typeface="Constantia"/>
              </a:defRPr>
            </a:lvl4pPr>
            <a:lvl5pPr indent="0" lvl="4" marL="0" marR="0" rtl="0" algn="r">
              <a:spcBef>
                <a:spcPts val="0"/>
              </a:spcBef>
              <a:buNone/>
              <a:defRPr b="0" sz="1200" u="none">
                <a:solidFill>
                  <a:srgbClr val="035C75"/>
                </a:solidFill>
                <a:latin typeface="Constantia"/>
                <a:ea typeface="Constantia"/>
                <a:cs typeface="Constantia"/>
                <a:sym typeface="Constantia"/>
              </a:defRPr>
            </a:lvl5pPr>
            <a:lvl6pPr indent="0" lvl="5" marL="0" marR="0" rtl="0" algn="r">
              <a:spcBef>
                <a:spcPts val="0"/>
              </a:spcBef>
              <a:buNone/>
              <a:defRPr b="0" sz="1200" u="none">
                <a:solidFill>
                  <a:srgbClr val="035C75"/>
                </a:solidFill>
                <a:latin typeface="Constantia"/>
                <a:ea typeface="Constantia"/>
                <a:cs typeface="Constantia"/>
                <a:sym typeface="Constantia"/>
              </a:defRPr>
            </a:lvl6pPr>
            <a:lvl7pPr indent="0" lvl="6" marL="0" marR="0" rtl="0" algn="r">
              <a:spcBef>
                <a:spcPts val="0"/>
              </a:spcBef>
              <a:buNone/>
              <a:defRPr b="0" sz="1200" u="none">
                <a:solidFill>
                  <a:srgbClr val="035C75"/>
                </a:solidFill>
                <a:latin typeface="Constantia"/>
                <a:ea typeface="Constantia"/>
                <a:cs typeface="Constantia"/>
                <a:sym typeface="Constantia"/>
              </a:defRPr>
            </a:lvl7pPr>
            <a:lvl8pPr indent="0" lvl="7" marL="0" marR="0" rtl="0" algn="r">
              <a:spcBef>
                <a:spcPts val="0"/>
              </a:spcBef>
              <a:buNone/>
              <a:defRPr b="0" sz="1200" u="none">
                <a:solidFill>
                  <a:srgbClr val="035C75"/>
                </a:solidFill>
                <a:latin typeface="Constantia"/>
                <a:ea typeface="Constantia"/>
                <a:cs typeface="Constantia"/>
                <a:sym typeface="Constantia"/>
              </a:defRPr>
            </a:lvl8pPr>
            <a:lvl9pPr indent="0" lvl="8" marL="0" marR="0" rtl="0" algn="r">
              <a:spcBef>
                <a:spcPts val="0"/>
              </a:spcBef>
              <a:buNone/>
              <a:defRPr b="0" sz="1200" u="non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en-US"/>
              <a:t>‹#›</a:t>
            </a:fld>
            <a:endParaRPr/>
          </a:p>
        </p:txBody>
      </p:sp>
      <p:grpSp>
        <p:nvGrpSpPr>
          <p:cNvPr id="40" name="Google Shape;40;p39"/>
          <p:cNvGrpSpPr/>
          <p:nvPr/>
        </p:nvGrpSpPr>
        <p:grpSpPr>
          <a:xfrm>
            <a:off x="-29294" y="-16113"/>
            <a:ext cx="9198255" cy="1086266"/>
            <a:chOff x="-29322" y="-1971"/>
            <a:chExt cx="9198255" cy="1086266"/>
          </a:xfrm>
        </p:grpSpPr>
        <p:sp>
          <p:nvSpPr>
            <p:cNvPr id="41" name="Google Shape;41;p39"/>
            <p:cNvSpPr/>
            <p:nvPr/>
          </p:nvSpPr>
          <p:spPr>
            <a:xfrm rot="-164308">
              <a:off x="-19045" y="216550"/>
              <a:ext cx="9163050" cy="649224"/>
            </a:xfrm>
            <a:custGeom>
              <a:rect b="b" l="l" r="r" t="t"/>
              <a:pathLst>
                <a:path extrusionOk="0" h="1055" w="5772">
                  <a:moveTo>
                    <a:pt x="0" y="966"/>
                  </a:moveTo>
                  <a:cubicBezTo>
                    <a:pt x="282" y="738"/>
                    <a:pt x="923" y="275"/>
                    <a:pt x="1608" y="282"/>
                  </a:cubicBezTo>
                  <a:cubicBezTo>
                    <a:pt x="2293" y="289"/>
                    <a:pt x="3416" y="1055"/>
                    <a:pt x="4110" y="1008"/>
                  </a:cubicBezTo>
                  <a:cubicBezTo>
                    <a:pt x="4804" y="961"/>
                    <a:pt x="5426" y="210"/>
                    <a:pt x="5772" y="0"/>
                  </a:cubicBezTo>
                </a:path>
              </a:pathLst>
            </a:custGeom>
            <a:noFill/>
            <a:ln cap="flat" cmpd="sng" w="10775">
              <a:solidFill>
                <a:srgbClr val="09B6B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onstantia"/>
                <a:ea typeface="Constantia"/>
                <a:cs typeface="Constantia"/>
                <a:sym typeface="Constantia"/>
              </a:endParaRPr>
            </a:p>
          </p:txBody>
        </p:sp>
        <p:sp>
          <p:nvSpPr>
            <p:cNvPr id="42" name="Google Shape;42;p39"/>
            <p:cNvSpPr/>
            <p:nvPr/>
          </p:nvSpPr>
          <p:spPr>
            <a:xfrm rot="-164308">
              <a:off x="-14309" y="290003"/>
              <a:ext cx="9175812" cy="530352"/>
            </a:xfrm>
            <a:custGeom>
              <a:rect b="b" l="l" r="r" t="t"/>
              <a:pathLst>
                <a:path extrusionOk="0" h="854" w="5766">
                  <a:moveTo>
                    <a:pt x="0" y="732"/>
                  </a:moveTo>
                  <a:cubicBezTo>
                    <a:pt x="273" y="647"/>
                    <a:pt x="951" y="214"/>
                    <a:pt x="1638" y="228"/>
                  </a:cubicBezTo>
                  <a:cubicBezTo>
                    <a:pt x="2325" y="242"/>
                    <a:pt x="3434" y="854"/>
                    <a:pt x="4122" y="816"/>
                  </a:cubicBezTo>
                  <a:cubicBezTo>
                    <a:pt x="4810" y="778"/>
                    <a:pt x="5424" y="170"/>
                    <a:pt x="5766" y="0"/>
                  </a:cubicBezTo>
                </a:path>
              </a:pathLst>
            </a:custGeom>
            <a:no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onstantia"/>
                <a:ea typeface="Constantia"/>
                <a:cs typeface="Constantia"/>
                <a:sym typeface="Constantia"/>
              </a:endParaRPr>
            </a:p>
          </p:txBody>
        </p:sp>
      </p:grpSp>
    </p:spTree>
  </p:cSld>
  <p:clrMap accent1="accent1" accent2="accent2" accent3="accent3" accent4="accent4" accent5="accent5" accent6="accent6" bg1="lt1" bg2="dk2" tx1="dk1" tx2="lt2" folHlink="folHlink" hlink="hlink"/>
  <p:sldLayoutIdLst>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www.youtube.com/watch?v=unZHay4w2uk" TargetMode="Externa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hyperlink" Target="https://www.youtube.com/watch?v=JEA-G9m9S0Y&amp;list=RDQMtq8760A8HDY&amp;start_radio=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
          <p:cNvSpPr txBox="1"/>
          <p:nvPr>
            <p:ph type="ctrTitle"/>
          </p:nvPr>
        </p:nvSpPr>
        <p:spPr>
          <a:xfrm>
            <a:off x="533400" y="1371600"/>
            <a:ext cx="7851648" cy="1828800"/>
          </a:xfrm>
          <a:prstGeom prst="rect">
            <a:avLst/>
          </a:prstGeom>
          <a:noFill/>
          <a:ln>
            <a:noFill/>
          </a:ln>
        </p:spPr>
        <p:txBody>
          <a:bodyPr anchorCtr="0" anchor="b" bIns="0" lIns="0" spcFirstLastPara="1" rIns="18275" wrap="square" tIns="0">
            <a:normAutofit/>
          </a:bodyPr>
          <a:lstStyle/>
          <a:p>
            <a:pPr indent="0" lvl="0" marL="0" rtl="0" algn="r">
              <a:spcBef>
                <a:spcPts val="0"/>
              </a:spcBef>
              <a:spcAft>
                <a:spcPts val="0"/>
              </a:spcAft>
              <a:buClr>
                <a:srgbClr val="4CE0EA"/>
              </a:buClr>
              <a:buSzPts val="5600"/>
              <a:buFont typeface="Calibri"/>
              <a:buNone/>
            </a:pPr>
            <a:r>
              <a:t/>
            </a:r>
            <a:endParaRPr/>
          </a:p>
        </p:txBody>
      </p:sp>
      <p:sp>
        <p:nvSpPr>
          <p:cNvPr id="122" name="Google Shape;122;p1"/>
          <p:cNvSpPr txBox="1"/>
          <p:nvPr>
            <p:ph idx="1" type="subTitle"/>
          </p:nvPr>
        </p:nvSpPr>
        <p:spPr>
          <a:xfrm>
            <a:off x="533400" y="3228536"/>
            <a:ext cx="7854696" cy="1752600"/>
          </a:xfrm>
          <a:prstGeom prst="rect">
            <a:avLst/>
          </a:prstGeom>
          <a:noFill/>
          <a:ln>
            <a:noFill/>
          </a:ln>
        </p:spPr>
        <p:txBody>
          <a:bodyPr anchorCtr="0" anchor="t" bIns="45700" lIns="0" spcFirstLastPara="1" rIns="18275" wrap="square" tIns="45700">
            <a:normAutofit/>
          </a:bodyPr>
          <a:lstStyle/>
          <a:p>
            <a:pPr indent="0" lvl="0" marL="0" marR="45720" rtl="0" algn="r">
              <a:spcBef>
                <a:spcPts val="0"/>
              </a:spcBef>
              <a:spcAft>
                <a:spcPts val="0"/>
              </a:spcAft>
              <a:buSzPts val="2470"/>
              <a:buNone/>
            </a:pPr>
            <a:r>
              <a:t/>
            </a:r>
            <a:endParaRPr/>
          </a:p>
        </p:txBody>
      </p:sp>
      <p:pic>
        <p:nvPicPr>
          <p:cNvPr id="123" name="Google Shape;123;p1"/>
          <p:cNvPicPr preferRelativeResize="0"/>
          <p:nvPr/>
        </p:nvPicPr>
        <p:blipFill rotWithShape="1">
          <a:blip r:embed="rId3">
            <a:alphaModFix/>
          </a:blip>
          <a:srcRect b="0" l="0" r="0" t="0"/>
          <a:stretch/>
        </p:blipFill>
        <p:spPr>
          <a:xfrm>
            <a:off x="0" y="0"/>
            <a:ext cx="93726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17"/>
          <p:cNvSpPr txBox="1"/>
          <p:nvPr>
            <p:ph type="title"/>
          </p:nvPr>
        </p:nvSpPr>
        <p:spPr>
          <a:xfrm>
            <a:off x="496093" y="533400"/>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WHY IS WATER IMPORTANT?</a:t>
            </a:r>
            <a:endParaRPr/>
          </a:p>
        </p:txBody>
      </p:sp>
      <p:sp>
        <p:nvSpPr>
          <p:cNvPr id="189" name="Google Shape;189;p17"/>
          <p:cNvSpPr txBox="1"/>
          <p:nvPr>
            <p:ph idx="1" type="body"/>
          </p:nvPr>
        </p:nvSpPr>
        <p:spPr>
          <a:xfrm>
            <a:off x="496093" y="1621155"/>
            <a:ext cx="8229600" cy="438912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470"/>
              <a:buNone/>
            </a:pPr>
            <a:r>
              <a:rPr lang="en-US"/>
              <a:t>Water helps you to be less tired. </a:t>
            </a:r>
            <a:endParaRPr/>
          </a:p>
        </p:txBody>
      </p:sp>
      <p:pic>
        <p:nvPicPr>
          <p:cNvPr id="190" name="Google Shape;190;p17"/>
          <p:cNvPicPr preferRelativeResize="0"/>
          <p:nvPr/>
        </p:nvPicPr>
        <p:blipFill rotWithShape="1">
          <a:blip r:embed="rId3">
            <a:alphaModFix/>
          </a:blip>
          <a:srcRect b="0" l="0" r="0" t="0"/>
          <a:stretch/>
        </p:blipFill>
        <p:spPr>
          <a:xfrm>
            <a:off x="1134268" y="2185538"/>
            <a:ext cx="6953250" cy="3714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18"/>
          <p:cNvSpPr txBox="1"/>
          <p:nvPr>
            <p:ph type="title"/>
          </p:nvPr>
        </p:nvSpPr>
        <p:spPr>
          <a:xfrm>
            <a:off x="533400" y="457200"/>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WHY IS WATER IMPORTANT?</a:t>
            </a:r>
            <a:endParaRPr/>
          </a:p>
        </p:txBody>
      </p:sp>
      <p:sp>
        <p:nvSpPr>
          <p:cNvPr id="197" name="Google Shape;197;p18"/>
          <p:cNvSpPr txBox="1"/>
          <p:nvPr>
            <p:ph idx="1" type="body"/>
          </p:nvPr>
        </p:nvSpPr>
        <p:spPr>
          <a:xfrm>
            <a:off x="533400" y="1527163"/>
            <a:ext cx="8229600" cy="438912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470"/>
              <a:buNone/>
            </a:pPr>
            <a:r>
              <a:rPr lang="en-US"/>
              <a:t>Water regulates body temperature. </a:t>
            </a:r>
            <a:endParaRPr/>
          </a:p>
        </p:txBody>
      </p:sp>
      <p:pic>
        <p:nvPicPr>
          <p:cNvPr id="198" name="Google Shape;198;p18"/>
          <p:cNvPicPr preferRelativeResize="0"/>
          <p:nvPr/>
        </p:nvPicPr>
        <p:blipFill rotWithShape="1">
          <a:blip r:embed="rId3">
            <a:alphaModFix/>
          </a:blip>
          <a:srcRect b="0" l="0" r="0" t="0"/>
          <a:stretch/>
        </p:blipFill>
        <p:spPr>
          <a:xfrm>
            <a:off x="1447800" y="2209800"/>
            <a:ext cx="6096000" cy="3429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19"/>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WHY IS WATER IMPORTANT?</a:t>
            </a:r>
            <a:endParaRPr/>
          </a:p>
        </p:txBody>
      </p:sp>
      <p:sp>
        <p:nvSpPr>
          <p:cNvPr id="205" name="Google Shape;205;p19"/>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470"/>
              <a:buNone/>
            </a:pPr>
            <a:r>
              <a:rPr lang="en-US"/>
              <a:t>Water keeps you alive! </a:t>
            </a:r>
            <a:endParaRPr/>
          </a:p>
        </p:txBody>
      </p:sp>
      <p:pic>
        <p:nvPicPr>
          <p:cNvPr id="206" name="Google Shape;206;p19"/>
          <p:cNvPicPr preferRelativeResize="0"/>
          <p:nvPr/>
        </p:nvPicPr>
        <p:blipFill rotWithShape="1">
          <a:blip r:embed="rId3">
            <a:alphaModFix/>
          </a:blip>
          <a:srcRect b="0" l="0" r="0" t="0"/>
          <a:stretch/>
        </p:blipFill>
        <p:spPr>
          <a:xfrm>
            <a:off x="-33068" y="3048000"/>
            <a:ext cx="9144000" cy="1622425"/>
          </a:xfrm>
          <a:prstGeom prst="rect">
            <a:avLst/>
          </a:prstGeom>
          <a:noFill/>
          <a:ln>
            <a:noFill/>
          </a:ln>
        </p:spPr>
      </p:pic>
      <p:sp>
        <p:nvSpPr>
          <p:cNvPr id="207" name="Google Shape;207;p19"/>
          <p:cNvSpPr txBox="1"/>
          <p:nvPr/>
        </p:nvSpPr>
        <p:spPr>
          <a:xfrm>
            <a:off x="271732" y="3135937"/>
            <a:ext cx="8534400"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dk1"/>
                </a:solidFill>
                <a:latin typeface="Constantia"/>
                <a:ea typeface="Constantia"/>
                <a:cs typeface="Constantia"/>
                <a:sym typeface="Constantia"/>
              </a:rPr>
              <a:t>How many days can you survive without having any water?</a:t>
            </a:r>
            <a:endParaRPr sz="4400">
              <a:solidFill>
                <a:schemeClr val="dk1"/>
              </a:solidFill>
              <a:latin typeface="Constantia"/>
              <a:ea typeface="Constantia"/>
              <a:cs typeface="Constantia"/>
              <a:sym typeface="Constantia"/>
            </a:endParaRPr>
          </a:p>
        </p:txBody>
      </p:sp>
      <p:pic>
        <p:nvPicPr>
          <p:cNvPr id="208" name="Google Shape;208;p19"/>
          <p:cNvPicPr preferRelativeResize="0"/>
          <p:nvPr/>
        </p:nvPicPr>
        <p:blipFill rotWithShape="1">
          <a:blip r:embed="rId4">
            <a:alphaModFix/>
          </a:blip>
          <a:srcRect b="0" l="0" r="0" t="0"/>
          <a:stretch/>
        </p:blipFill>
        <p:spPr>
          <a:xfrm>
            <a:off x="838200" y="1119187"/>
            <a:ext cx="7620000" cy="5019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20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20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8"/>
                                        </p:tgtEl>
                                        <p:attrNameLst>
                                          <p:attrName>style.visibility</p:attrName>
                                        </p:attrNameLst>
                                      </p:cBhvr>
                                      <p:to>
                                        <p:strVal val="visible"/>
                                      </p:to>
                                    </p:set>
                                    <p:anim calcmode="lin" valueType="num">
                                      <p:cBhvr additive="base">
                                        <p:cTn dur="500"/>
                                        <p:tgtEl>
                                          <p:spTgt spid="208"/>
                                        </p:tgtEl>
                                        <p:attrNameLst>
                                          <p:attrName>ppt_w</p:attrName>
                                        </p:attrNameLst>
                                      </p:cBhvr>
                                      <p:tavLst>
                                        <p:tav fmla="" tm="0">
                                          <p:val>
                                            <p:strVal val="0"/>
                                          </p:val>
                                        </p:tav>
                                        <p:tav fmla="" tm="100000">
                                          <p:val>
                                            <p:strVal val="#ppt_w"/>
                                          </p:val>
                                        </p:tav>
                                      </p:tavLst>
                                    </p:anim>
                                    <p:anim calcmode="lin" valueType="num">
                                      <p:cBhvr additive="base">
                                        <p:cTn dur="500"/>
                                        <p:tgtEl>
                                          <p:spTgt spid="20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0"/>
          <p:cNvSpPr txBox="1"/>
          <p:nvPr>
            <p:ph type="title"/>
          </p:nvPr>
        </p:nvSpPr>
        <p:spPr>
          <a:xfrm>
            <a:off x="457200" y="704088"/>
            <a:ext cx="83058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HOW MUCH SUGAR IS IN…</a:t>
            </a:r>
            <a:endParaRPr/>
          </a:p>
        </p:txBody>
      </p:sp>
      <p:sp>
        <p:nvSpPr>
          <p:cNvPr id="214" name="Google Shape;214;p20"/>
          <p:cNvSpPr/>
          <p:nvPr/>
        </p:nvSpPr>
        <p:spPr>
          <a:xfrm>
            <a:off x="1447800" y="5562600"/>
            <a:ext cx="3048000" cy="762000"/>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nstantia"/>
              <a:ea typeface="Constantia"/>
              <a:cs typeface="Constantia"/>
              <a:sym typeface="Constantia"/>
            </a:endParaRPr>
          </a:p>
        </p:txBody>
      </p:sp>
      <p:pic>
        <p:nvPicPr>
          <p:cNvPr id="215" name="Google Shape;215;p20"/>
          <p:cNvPicPr preferRelativeResize="0"/>
          <p:nvPr/>
        </p:nvPicPr>
        <p:blipFill rotWithShape="1">
          <a:blip r:embed="rId3">
            <a:alphaModFix/>
          </a:blip>
          <a:srcRect b="0" l="0" r="0" t="0"/>
          <a:stretch/>
        </p:blipFill>
        <p:spPr>
          <a:xfrm>
            <a:off x="5257800" y="2057399"/>
            <a:ext cx="2683630" cy="4424363"/>
          </a:xfrm>
          <a:prstGeom prst="rect">
            <a:avLst/>
          </a:prstGeom>
          <a:noFill/>
          <a:ln>
            <a:noFill/>
          </a:ln>
        </p:spPr>
      </p:pic>
      <p:sp>
        <p:nvSpPr>
          <p:cNvPr id="216" name="Google Shape;216;p20"/>
          <p:cNvSpPr txBox="1"/>
          <p:nvPr/>
        </p:nvSpPr>
        <p:spPr>
          <a:xfrm>
            <a:off x="1447800" y="2284422"/>
            <a:ext cx="3124200" cy="397031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3600"/>
              <a:buFont typeface="Constantia"/>
              <a:buAutoNum type="alphaLcPeriod"/>
            </a:pPr>
            <a:r>
              <a:rPr lang="en-US" sz="3600">
                <a:solidFill>
                  <a:schemeClr val="dk1"/>
                </a:solidFill>
                <a:latin typeface="Constantia"/>
                <a:ea typeface="Constantia"/>
                <a:cs typeface="Constantia"/>
                <a:sym typeface="Constantia"/>
              </a:rPr>
              <a:t> 2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b. 4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c. 6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d. 8 spoonfuls</a:t>
            </a:r>
            <a:endParaRPr sz="3600">
              <a:solidFill>
                <a:schemeClr val="dk1"/>
              </a:solidFill>
              <a:latin typeface="Constantia"/>
              <a:ea typeface="Constantia"/>
              <a:cs typeface="Constantia"/>
              <a:sym typeface="Constant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21"/>
          <p:cNvSpPr txBox="1"/>
          <p:nvPr>
            <p:ph type="title"/>
          </p:nvPr>
        </p:nvSpPr>
        <p:spPr>
          <a:xfrm>
            <a:off x="457200" y="704088"/>
            <a:ext cx="83058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HOW MUCH SUGAR IS IN…</a:t>
            </a:r>
            <a:endParaRPr/>
          </a:p>
        </p:txBody>
      </p:sp>
      <p:pic>
        <p:nvPicPr>
          <p:cNvPr descr="MONSTER ENERGY DRINK 16OZ               " id="222" name="Google Shape;222;p21"/>
          <p:cNvPicPr preferRelativeResize="0"/>
          <p:nvPr/>
        </p:nvPicPr>
        <p:blipFill rotWithShape="1">
          <a:blip r:embed="rId3">
            <a:alphaModFix/>
          </a:blip>
          <a:srcRect b="0" l="0" r="0" t="0"/>
          <a:stretch/>
        </p:blipFill>
        <p:spPr>
          <a:xfrm>
            <a:off x="622540" y="2149415"/>
            <a:ext cx="3848100" cy="3848100"/>
          </a:xfrm>
          <a:prstGeom prst="rect">
            <a:avLst/>
          </a:prstGeom>
          <a:noFill/>
          <a:ln>
            <a:noFill/>
          </a:ln>
        </p:spPr>
      </p:pic>
      <p:sp>
        <p:nvSpPr>
          <p:cNvPr id="223" name="Google Shape;223;p21"/>
          <p:cNvSpPr/>
          <p:nvPr/>
        </p:nvSpPr>
        <p:spPr>
          <a:xfrm>
            <a:off x="4800600" y="4191000"/>
            <a:ext cx="3276600" cy="914400"/>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nstantia"/>
              <a:ea typeface="Constantia"/>
              <a:cs typeface="Constantia"/>
              <a:sym typeface="Constantia"/>
            </a:endParaRPr>
          </a:p>
        </p:txBody>
      </p:sp>
      <p:sp>
        <p:nvSpPr>
          <p:cNvPr id="224" name="Google Shape;224;p21"/>
          <p:cNvSpPr txBox="1"/>
          <p:nvPr/>
        </p:nvSpPr>
        <p:spPr>
          <a:xfrm>
            <a:off x="4953000" y="2014257"/>
            <a:ext cx="3124200" cy="397031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3600"/>
              <a:buFont typeface="Constantia"/>
              <a:buAutoNum type="alphaLcPeriod"/>
            </a:pPr>
            <a:r>
              <a:rPr lang="en-US" sz="3600">
                <a:solidFill>
                  <a:schemeClr val="dk1"/>
                </a:solidFill>
                <a:latin typeface="Constantia"/>
                <a:ea typeface="Constantia"/>
                <a:cs typeface="Constantia"/>
                <a:sym typeface="Constantia"/>
              </a:rPr>
              <a:t> 10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b. 12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c. 14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d. 16 spoonfuls</a:t>
            </a:r>
            <a:endParaRPr sz="3600">
              <a:solidFill>
                <a:schemeClr val="dk1"/>
              </a:solidFill>
              <a:latin typeface="Constantia"/>
              <a:ea typeface="Constantia"/>
              <a:cs typeface="Constantia"/>
              <a:sym typeface="Constant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500"/>
                                        <p:tgtEl>
                                          <p:spTgt spid="223"/>
                                        </p:tgtEl>
                                        <p:attrNameLst>
                                          <p:attrName>ppt_w</p:attrName>
                                        </p:attrNameLst>
                                      </p:cBhvr>
                                      <p:tavLst>
                                        <p:tav fmla="" tm="0">
                                          <p:val>
                                            <p:strVal val="0"/>
                                          </p:val>
                                        </p:tav>
                                        <p:tav fmla="" tm="100000">
                                          <p:val>
                                            <p:strVal val="#ppt_w"/>
                                          </p:val>
                                        </p:tav>
                                      </p:tavLst>
                                    </p:anim>
                                    <p:anim calcmode="lin" valueType="num">
                                      <p:cBhvr additive="base">
                                        <p:cTn dur="500"/>
                                        <p:tgtEl>
                                          <p:spTgt spid="2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2"/>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HOW MUCH SUGAR IS IN…</a:t>
            </a:r>
            <a:endParaRPr/>
          </a:p>
        </p:txBody>
      </p:sp>
      <p:pic>
        <p:nvPicPr>
          <p:cNvPr id="230" name="Google Shape;230;p22"/>
          <p:cNvPicPr preferRelativeResize="0"/>
          <p:nvPr/>
        </p:nvPicPr>
        <p:blipFill rotWithShape="1">
          <a:blip r:embed="rId3">
            <a:alphaModFix/>
          </a:blip>
          <a:srcRect b="0" l="0" r="0" t="0"/>
          <a:stretch/>
        </p:blipFill>
        <p:spPr>
          <a:xfrm>
            <a:off x="4953000" y="2286000"/>
            <a:ext cx="3619500" cy="3619500"/>
          </a:xfrm>
          <a:prstGeom prst="rect">
            <a:avLst/>
          </a:prstGeom>
          <a:noFill/>
          <a:ln>
            <a:noFill/>
          </a:ln>
        </p:spPr>
      </p:pic>
      <p:sp>
        <p:nvSpPr>
          <p:cNvPr id="231" name="Google Shape;231;p22"/>
          <p:cNvSpPr/>
          <p:nvPr/>
        </p:nvSpPr>
        <p:spPr>
          <a:xfrm>
            <a:off x="890677" y="5105400"/>
            <a:ext cx="3200400" cy="914400"/>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nstantia"/>
              <a:ea typeface="Constantia"/>
              <a:cs typeface="Constantia"/>
              <a:sym typeface="Constantia"/>
            </a:endParaRPr>
          </a:p>
        </p:txBody>
      </p:sp>
      <p:sp>
        <p:nvSpPr>
          <p:cNvPr id="232" name="Google Shape;232;p22"/>
          <p:cNvSpPr txBox="1"/>
          <p:nvPr/>
        </p:nvSpPr>
        <p:spPr>
          <a:xfrm>
            <a:off x="928777" y="1962499"/>
            <a:ext cx="3124200" cy="397031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3600"/>
              <a:buFont typeface="Constantia"/>
              <a:buAutoNum type="alphaLcPeriod"/>
            </a:pPr>
            <a:r>
              <a:rPr lang="en-US" sz="3600">
                <a:solidFill>
                  <a:schemeClr val="dk1"/>
                </a:solidFill>
                <a:latin typeface="Constantia"/>
                <a:ea typeface="Constantia"/>
                <a:cs typeface="Constantia"/>
                <a:sym typeface="Constantia"/>
              </a:rPr>
              <a:t> 2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b. 5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c. 8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d. 10 spoonfuls</a:t>
            </a:r>
            <a:endParaRPr sz="3600">
              <a:solidFill>
                <a:schemeClr val="dk1"/>
              </a:solidFill>
              <a:latin typeface="Constantia"/>
              <a:ea typeface="Constantia"/>
              <a:cs typeface="Constantia"/>
              <a:sym typeface="Constant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23"/>
          <p:cNvSpPr txBox="1"/>
          <p:nvPr>
            <p:ph type="title"/>
          </p:nvPr>
        </p:nvSpPr>
        <p:spPr>
          <a:xfrm>
            <a:off x="419100" y="609600"/>
            <a:ext cx="83058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HOW MUCH SUGAR IS IN…</a:t>
            </a:r>
            <a:endParaRPr/>
          </a:p>
        </p:txBody>
      </p:sp>
      <p:pic>
        <p:nvPicPr>
          <p:cNvPr id="238" name="Google Shape;238;p23"/>
          <p:cNvPicPr preferRelativeResize="0"/>
          <p:nvPr/>
        </p:nvPicPr>
        <p:blipFill rotWithShape="1">
          <a:blip r:embed="rId3">
            <a:alphaModFix/>
          </a:blip>
          <a:srcRect b="0" l="0" r="0" t="0"/>
          <a:stretch/>
        </p:blipFill>
        <p:spPr>
          <a:xfrm>
            <a:off x="4343400" y="2061713"/>
            <a:ext cx="4248150" cy="4248150"/>
          </a:xfrm>
          <a:prstGeom prst="rect">
            <a:avLst/>
          </a:prstGeom>
          <a:noFill/>
          <a:ln>
            <a:noFill/>
          </a:ln>
        </p:spPr>
      </p:pic>
      <p:sp>
        <p:nvSpPr>
          <p:cNvPr id="239" name="Google Shape;239;p23"/>
          <p:cNvSpPr/>
          <p:nvPr/>
        </p:nvSpPr>
        <p:spPr>
          <a:xfrm>
            <a:off x="1295400" y="4324704"/>
            <a:ext cx="3124200" cy="1161696"/>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nstantia"/>
              <a:ea typeface="Constantia"/>
              <a:cs typeface="Constantia"/>
              <a:sym typeface="Constantia"/>
            </a:endParaRPr>
          </a:p>
        </p:txBody>
      </p:sp>
      <p:sp>
        <p:nvSpPr>
          <p:cNvPr id="240" name="Google Shape;240;p23"/>
          <p:cNvSpPr txBox="1"/>
          <p:nvPr/>
        </p:nvSpPr>
        <p:spPr>
          <a:xfrm>
            <a:off x="1295400" y="2339545"/>
            <a:ext cx="3276600" cy="397031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3600"/>
              <a:buFont typeface="Constantia"/>
              <a:buAutoNum type="alphaLcPeriod"/>
            </a:pPr>
            <a:r>
              <a:rPr lang="en-US" sz="3600">
                <a:solidFill>
                  <a:schemeClr val="dk1"/>
                </a:solidFill>
                <a:latin typeface="Constantia"/>
                <a:ea typeface="Constantia"/>
                <a:cs typeface="Constantia"/>
                <a:sym typeface="Constantia"/>
              </a:rPr>
              <a:t> 7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b. 12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c. 18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d. 20 spoonfuls</a:t>
            </a:r>
            <a:endParaRPr sz="3600">
              <a:solidFill>
                <a:schemeClr val="dk1"/>
              </a:solidFill>
              <a:latin typeface="Constantia"/>
              <a:ea typeface="Constantia"/>
              <a:cs typeface="Constantia"/>
              <a:sym typeface="Constant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2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24"/>
          <p:cNvSpPr txBox="1"/>
          <p:nvPr>
            <p:ph type="title"/>
          </p:nvPr>
        </p:nvSpPr>
        <p:spPr>
          <a:xfrm>
            <a:off x="457200" y="704088"/>
            <a:ext cx="83058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HOW MUCH SUGAR IS IN…</a:t>
            </a:r>
            <a:endParaRPr/>
          </a:p>
        </p:txBody>
      </p:sp>
      <p:pic>
        <p:nvPicPr>
          <p:cNvPr id="246" name="Google Shape;246;p24"/>
          <p:cNvPicPr preferRelativeResize="0"/>
          <p:nvPr/>
        </p:nvPicPr>
        <p:blipFill rotWithShape="1">
          <a:blip r:embed="rId3">
            <a:alphaModFix/>
          </a:blip>
          <a:srcRect b="0" l="0" r="0" t="0"/>
          <a:stretch/>
        </p:blipFill>
        <p:spPr>
          <a:xfrm>
            <a:off x="457200" y="2070525"/>
            <a:ext cx="4286250" cy="4286250"/>
          </a:xfrm>
          <a:prstGeom prst="rect">
            <a:avLst/>
          </a:prstGeom>
          <a:noFill/>
          <a:ln>
            <a:noFill/>
          </a:ln>
        </p:spPr>
      </p:pic>
      <p:sp>
        <p:nvSpPr>
          <p:cNvPr id="247" name="Google Shape;247;p24"/>
          <p:cNvSpPr/>
          <p:nvPr/>
        </p:nvSpPr>
        <p:spPr>
          <a:xfrm>
            <a:off x="4743450" y="5410200"/>
            <a:ext cx="3409950" cy="788609"/>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nstantia"/>
              <a:ea typeface="Constantia"/>
              <a:cs typeface="Constantia"/>
              <a:sym typeface="Constantia"/>
            </a:endParaRPr>
          </a:p>
        </p:txBody>
      </p:sp>
      <p:sp>
        <p:nvSpPr>
          <p:cNvPr id="248" name="Google Shape;248;p24"/>
          <p:cNvSpPr txBox="1"/>
          <p:nvPr/>
        </p:nvSpPr>
        <p:spPr>
          <a:xfrm>
            <a:off x="4876800" y="2228491"/>
            <a:ext cx="3276600" cy="397031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3600"/>
              <a:buFont typeface="Constantia"/>
              <a:buAutoNum type="alphaLcPeriod"/>
            </a:pPr>
            <a:r>
              <a:rPr lang="en-US" sz="3600">
                <a:solidFill>
                  <a:schemeClr val="dk1"/>
                </a:solidFill>
                <a:latin typeface="Constantia"/>
                <a:ea typeface="Constantia"/>
                <a:cs typeface="Constantia"/>
                <a:sym typeface="Constantia"/>
              </a:rPr>
              <a:t> 10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b. 12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c. 18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d. 20 spoonfuls</a:t>
            </a:r>
            <a:endParaRPr sz="3600">
              <a:solidFill>
                <a:schemeClr val="dk1"/>
              </a:solidFill>
              <a:latin typeface="Constantia"/>
              <a:ea typeface="Constantia"/>
              <a:cs typeface="Constantia"/>
              <a:sym typeface="Constant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25"/>
          <p:cNvSpPr txBox="1"/>
          <p:nvPr>
            <p:ph type="title"/>
          </p:nvPr>
        </p:nvSpPr>
        <p:spPr>
          <a:xfrm>
            <a:off x="457200" y="704088"/>
            <a:ext cx="83058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HOW MUCH SUGAR IS IN…</a:t>
            </a:r>
            <a:endParaRPr/>
          </a:p>
        </p:txBody>
      </p:sp>
      <p:pic>
        <p:nvPicPr>
          <p:cNvPr id="254" name="Google Shape;254;p25"/>
          <p:cNvPicPr preferRelativeResize="0"/>
          <p:nvPr/>
        </p:nvPicPr>
        <p:blipFill rotWithShape="1">
          <a:blip r:embed="rId3">
            <a:alphaModFix/>
          </a:blip>
          <a:srcRect b="0" l="0" r="0" t="0"/>
          <a:stretch/>
        </p:blipFill>
        <p:spPr>
          <a:xfrm>
            <a:off x="3886200" y="2446889"/>
            <a:ext cx="5105400" cy="3573780"/>
          </a:xfrm>
          <a:prstGeom prst="rect">
            <a:avLst/>
          </a:prstGeom>
          <a:noFill/>
          <a:ln>
            <a:noFill/>
          </a:ln>
        </p:spPr>
      </p:pic>
      <p:sp>
        <p:nvSpPr>
          <p:cNvPr id="255" name="Google Shape;255;p25"/>
          <p:cNvSpPr/>
          <p:nvPr/>
        </p:nvSpPr>
        <p:spPr>
          <a:xfrm>
            <a:off x="434196" y="4419600"/>
            <a:ext cx="3223404" cy="990600"/>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nstantia"/>
              <a:ea typeface="Constantia"/>
              <a:cs typeface="Constantia"/>
              <a:sym typeface="Constantia"/>
            </a:endParaRPr>
          </a:p>
        </p:txBody>
      </p:sp>
      <p:sp>
        <p:nvSpPr>
          <p:cNvPr id="256" name="Google Shape;256;p25"/>
          <p:cNvSpPr txBox="1"/>
          <p:nvPr/>
        </p:nvSpPr>
        <p:spPr>
          <a:xfrm>
            <a:off x="434196" y="2245746"/>
            <a:ext cx="3452004" cy="397031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3600"/>
              <a:buFont typeface="Constantia"/>
              <a:buAutoNum type="alphaLcPeriod"/>
            </a:pPr>
            <a:r>
              <a:rPr lang="en-US" sz="3600">
                <a:solidFill>
                  <a:schemeClr val="dk1"/>
                </a:solidFill>
                <a:latin typeface="Constantia"/>
                <a:ea typeface="Constantia"/>
                <a:cs typeface="Constantia"/>
                <a:sym typeface="Constantia"/>
              </a:rPr>
              <a:t> 12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b. 16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c. 20 spoonfuls</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36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3600">
                <a:solidFill>
                  <a:schemeClr val="dk1"/>
                </a:solidFill>
                <a:latin typeface="Constantia"/>
                <a:ea typeface="Constantia"/>
                <a:cs typeface="Constantia"/>
                <a:sym typeface="Constantia"/>
              </a:rPr>
              <a:t>d. 24 spoonfuls</a:t>
            </a:r>
            <a:endParaRPr sz="3600">
              <a:solidFill>
                <a:schemeClr val="dk1"/>
              </a:solidFill>
              <a:latin typeface="Constantia"/>
              <a:ea typeface="Constantia"/>
              <a:cs typeface="Constantia"/>
              <a:sym typeface="Constant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500"/>
                                        <p:tgtEl>
                                          <p:spTgt spid="2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26"/>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WHY IS WATER IMPORTANT?</a:t>
            </a:r>
            <a:endParaRPr/>
          </a:p>
        </p:txBody>
      </p:sp>
      <p:sp>
        <p:nvSpPr>
          <p:cNvPr id="263" name="Google Shape;263;p26"/>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470"/>
              <a:buNone/>
            </a:pPr>
            <a:r>
              <a:rPr lang="en-US"/>
              <a:t>Water has no sugar! </a:t>
            </a:r>
            <a:endParaRPr/>
          </a:p>
        </p:txBody>
      </p:sp>
      <p:sp>
        <p:nvSpPr>
          <p:cNvPr id="264" name="Google Shape;264;p26"/>
          <p:cNvSpPr/>
          <p:nvPr/>
        </p:nvSpPr>
        <p:spPr>
          <a:xfrm>
            <a:off x="5791200" y="6477000"/>
            <a:ext cx="3352800"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u="sng">
                <a:solidFill>
                  <a:schemeClr val="dk1"/>
                </a:solidFill>
                <a:latin typeface="Constantia"/>
                <a:ea typeface="Constantia"/>
                <a:cs typeface="Constantia"/>
                <a:sym typeface="Constantia"/>
                <a:hlinkClick r:id="rId3"/>
              </a:rPr>
              <a:t>https://www.youtube.com/watch?v=unZHay4w2uk</a:t>
            </a:r>
            <a:endParaRPr sz="11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1800">
              <a:solidFill>
                <a:schemeClr val="dk1"/>
              </a:solidFill>
              <a:latin typeface="Constantia"/>
              <a:ea typeface="Constantia"/>
              <a:cs typeface="Constantia"/>
              <a:sym typeface="Constantia"/>
            </a:endParaRPr>
          </a:p>
        </p:txBody>
      </p:sp>
      <p:sp>
        <p:nvSpPr>
          <p:cNvPr id="265" name="Google Shape;265;p26"/>
          <p:cNvSpPr txBox="1"/>
          <p:nvPr/>
        </p:nvSpPr>
        <p:spPr>
          <a:xfrm>
            <a:off x="4970252" y="6477000"/>
            <a:ext cx="10668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Constantia"/>
                <a:ea typeface="Constantia"/>
                <a:cs typeface="Constantia"/>
                <a:sym typeface="Constantia"/>
              </a:rPr>
              <a:t>Watch Video:</a:t>
            </a:r>
            <a:endParaRPr sz="1050">
              <a:solidFill>
                <a:schemeClr val="dk1"/>
              </a:solidFill>
              <a:latin typeface="Constantia"/>
              <a:ea typeface="Constantia"/>
              <a:cs typeface="Constantia"/>
              <a:sym typeface="Constantia"/>
            </a:endParaRPr>
          </a:p>
        </p:txBody>
      </p:sp>
      <p:pic>
        <p:nvPicPr>
          <p:cNvPr id="266" name="Google Shape;266;p26"/>
          <p:cNvPicPr preferRelativeResize="0"/>
          <p:nvPr/>
        </p:nvPicPr>
        <p:blipFill rotWithShape="1">
          <a:blip r:embed="rId4">
            <a:alphaModFix/>
          </a:blip>
          <a:srcRect b="0" l="0" r="0" t="0"/>
          <a:stretch/>
        </p:blipFill>
        <p:spPr>
          <a:xfrm>
            <a:off x="1679275" y="2514600"/>
            <a:ext cx="5657850" cy="3771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0" st="0"/>
                                            </p:txEl>
                                          </p:spTgt>
                                        </p:tgtEl>
                                        <p:attrNameLst>
                                          <p:attrName>style.visibility</p:attrName>
                                        </p:attrNameLst>
                                      </p:cBhvr>
                                      <p:to>
                                        <p:strVal val="visible"/>
                                      </p:to>
                                    </p:set>
                                    <p:animEffect filter="fade" transition="in">
                                      <p:cBhvr>
                                        <p:cTn dur="2000"/>
                                        <p:tgtEl>
                                          <p:spTgt spid="2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
          <p:cNvSpPr txBox="1"/>
          <p:nvPr>
            <p:ph type="title"/>
          </p:nvPr>
        </p:nvSpPr>
        <p:spPr>
          <a:xfrm>
            <a:off x="609600" y="1752600"/>
            <a:ext cx="7772400" cy="1972056"/>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Clr>
                <a:srgbClr val="4AE3AC"/>
              </a:buClr>
              <a:buSzPts val="5600"/>
              <a:buFont typeface="Calibri"/>
              <a:buNone/>
            </a:pPr>
            <a:r>
              <a:rPr lang="en-US"/>
              <a:t>WATER IS ESSENTIAL TO OUR EXISTENCE.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27"/>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TEENS &amp; SUGAR</a:t>
            </a:r>
            <a:endParaRPr/>
          </a:p>
        </p:txBody>
      </p:sp>
      <p:sp>
        <p:nvSpPr>
          <p:cNvPr id="272" name="Google Shape;272;p27"/>
          <p:cNvSpPr txBox="1"/>
          <p:nvPr>
            <p:ph idx="1" type="body"/>
          </p:nvPr>
        </p:nvSpPr>
        <p:spPr>
          <a:xfrm>
            <a:off x="457200" y="2209800"/>
            <a:ext cx="8229600" cy="41910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3040"/>
              <a:buNone/>
            </a:pPr>
            <a:r>
              <a:rPr lang="en-US" sz="3200"/>
              <a:t>“American teens eat more added sugar than any other age group: The CDC has stated that 1/5 of a typical American adolescent's calorie intake comes from sugar – </a:t>
            </a:r>
            <a:r>
              <a:rPr lang="en-US" sz="3600">
                <a:solidFill>
                  <a:srgbClr val="FF0000"/>
                </a:solidFill>
              </a:rPr>
              <a:t>mostly from soda, energy drinks, and sports drinks</a:t>
            </a:r>
            <a:r>
              <a:rPr lang="en-US" sz="3200"/>
              <a:t>.”</a:t>
            </a:r>
            <a:endParaRPr sz="3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28"/>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TOO MUCH SUGAR CAUSES</a:t>
            </a:r>
            <a:endParaRPr/>
          </a:p>
        </p:txBody>
      </p:sp>
      <p:sp>
        <p:nvSpPr>
          <p:cNvPr id="279" name="Google Shape;279;p28"/>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p>
            <a:pPr indent="-274320" lvl="0" marL="274320" rtl="0" algn="l">
              <a:spcBef>
                <a:spcPts val="0"/>
              </a:spcBef>
              <a:spcAft>
                <a:spcPts val="0"/>
              </a:spcAft>
              <a:buSzPts val="2470"/>
              <a:buChar char="⚫"/>
            </a:pPr>
            <a:r>
              <a:rPr lang="en-US"/>
              <a:t>Obesity</a:t>
            </a:r>
            <a:endParaRPr/>
          </a:p>
          <a:p>
            <a:pPr indent="-274320" lvl="0" marL="274320" rtl="0" algn="l">
              <a:spcBef>
                <a:spcPts val="520"/>
              </a:spcBef>
              <a:spcAft>
                <a:spcPts val="0"/>
              </a:spcAft>
              <a:buSzPts val="2470"/>
              <a:buChar char="⚫"/>
            </a:pPr>
            <a:r>
              <a:rPr lang="en-US"/>
              <a:t>Health Problems</a:t>
            </a:r>
            <a:endParaRPr/>
          </a:p>
          <a:p>
            <a:pPr indent="-274320" lvl="0" marL="274320" rtl="0" algn="l">
              <a:spcBef>
                <a:spcPts val="520"/>
              </a:spcBef>
              <a:spcAft>
                <a:spcPts val="0"/>
              </a:spcAft>
              <a:buSzPts val="2470"/>
              <a:buChar char="⚫"/>
            </a:pPr>
            <a:r>
              <a:rPr lang="en-US"/>
              <a:t>Mood Disorders </a:t>
            </a:r>
            <a:endParaRPr/>
          </a:p>
          <a:p>
            <a:pPr indent="-274320" lvl="0" marL="274320" rtl="0" algn="l">
              <a:spcBef>
                <a:spcPts val="520"/>
              </a:spcBef>
              <a:spcAft>
                <a:spcPts val="0"/>
              </a:spcAft>
              <a:buSzPts val="2470"/>
              <a:buChar char="⚫"/>
            </a:pPr>
            <a:r>
              <a:rPr lang="en-US"/>
              <a:t>Cavities</a:t>
            </a:r>
            <a:endParaRPr/>
          </a:p>
          <a:p>
            <a:pPr indent="-274320" lvl="0" marL="274320" rtl="0" algn="l">
              <a:spcBef>
                <a:spcPts val="520"/>
              </a:spcBef>
              <a:spcAft>
                <a:spcPts val="0"/>
              </a:spcAft>
              <a:buSzPts val="2470"/>
              <a:buChar char="⚫"/>
            </a:pPr>
            <a:r>
              <a:rPr lang="en-US"/>
              <a:t>Reduced performance with your memory</a:t>
            </a:r>
            <a:endParaRPr/>
          </a:p>
          <a:p>
            <a:pPr indent="-274320" lvl="0" marL="274320" rtl="0" algn="l">
              <a:spcBef>
                <a:spcPts val="520"/>
              </a:spcBef>
              <a:spcAft>
                <a:spcPts val="0"/>
              </a:spcAft>
              <a:buSzPts val="2470"/>
              <a:buChar char="⚫"/>
            </a:pPr>
            <a:r>
              <a:rPr lang="en-US"/>
              <a:t>Sugar is addictive and rewarding to the brain</a:t>
            </a:r>
            <a:endParaRPr/>
          </a:p>
          <a:p>
            <a:pPr indent="-117475" lvl="0" marL="274320" rtl="0" algn="l">
              <a:spcBef>
                <a:spcPts val="520"/>
              </a:spcBef>
              <a:spcAft>
                <a:spcPts val="0"/>
              </a:spcAft>
              <a:buSzPts val="2470"/>
              <a:buNone/>
            </a:pPr>
            <a:r>
              <a:t/>
            </a:r>
            <a:endParaRPr/>
          </a:p>
        </p:txBody>
      </p:sp>
      <p:pic>
        <p:nvPicPr>
          <p:cNvPr id="280" name="Google Shape;280;p28"/>
          <p:cNvPicPr preferRelativeResize="0"/>
          <p:nvPr/>
        </p:nvPicPr>
        <p:blipFill rotWithShape="1">
          <a:blip r:embed="rId3">
            <a:alphaModFix/>
          </a:blip>
          <a:srcRect b="0" l="0" r="0" t="0"/>
          <a:stretch/>
        </p:blipFill>
        <p:spPr>
          <a:xfrm>
            <a:off x="685800" y="2001406"/>
            <a:ext cx="7848600" cy="4023360"/>
          </a:xfrm>
          <a:prstGeom prst="rect">
            <a:avLst/>
          </a:prstGeom>
          <a:noFill/>
          <a:ln>
            <a:noFill/>
          </a:ln>
        </p:spPr>
      </p:pic>
      <p:sp>
        <p:nvSpPr>
          <p:cNvPr id="281" name="Google Shape;281;p28"/>
          <p:cNvSpPr/>
          <p:nvPr/>
        </p:nvSpPr>
        <p:spPr>
          <a:xfrm>
            <a:off x="4419600" y="6599642"/>
            <a:ext cx="655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u="sng">
                <a:solidFill>
                  <a:schemeClr val="dk1"/>
                </a:solidFill>
                <a:latin typeface="Constantia"/>
                <a:ea typeface="Constantia"/>
                <a:cs typeface="Constantia"/>
                <a:sym typeface="Constantia"/>
                <a:hlinkClick r:id="rId4"/>
              </a:rPr>
              <a:t>https://www.youtube.com/watch?v=JEA-G9m9S0Y&amp;list=RDQMtq8760A8HDY&amp;start_radio=1</a:t>
            </a:r>
            <a:endParaRPr sz="900">
              <a:solidFill>
                <a:schemeClr val="dk1"/>
              </a:solidFill>
              <a:latin typeface="Constantia"/>
              <a:ea typeface="Constantia"/>
              <a:cs typeface="Constantia"/>
              <a:sym typeface="Constantia"/>
            </a:endParaRPr>
          </a:p>
          <a:p>
            <a:pPr indent="0" lvl="0" marL="0" marR="0" rtl="0" algn="l">
              <a:spcBef>
                <a:spcPts val="0"/>
              </a:spcBef>
              <a:spcAft>
                <a:spcPts val="0"/>
              </a:spcAft>
              <a:buNone/>
            </a:pPr>
            <a:r>
              <a:t/>
            </a:r>
            <a:endParaRPr sz="900">
              <a:solidFill>
                <a:schemeClr val="dk1"/>
              </a:solidFill>
              <a:latin typeface="Constantia"/>
              <a:ea typeface="Constantia"/>
              <a:cs typeface="Constantia"/>
              <a:sym typeface="Constantia"/>
            </a:endParaRPr>
          </a:p>
        </p:txBody>
      </p:sp>
      <p:sp>
        <p:nvSpPr>
          <p:cNvPr id="282" name="Google Shape;282;p28"/>
          <p:cNvSpPr txBox="1"/>
          <p:nvPr/>
        </p:nvSpPr>
        <p:spPr>
          <a:xfrm>
            <a:off x="3603685" y="6596390"/>
            <a:ext cx="9906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Constantia"/>
                <a:ea typeface="Constantia"/>
                <a:cs typeface="Constantia"/>
                <a:sym typeface="Constantia"/>
              </a:rPr>
              <a:t>Watch Video:</a:t>
            </a:r>
            <a:endParaRPr sz="1050">
              <a:solidFill>
                <a:schemeClr val="dk1"/>
              </a:solidFill>
              <a:latin typeface="Constantia"/>
              <a:ea typeface="Constantia"/>
              <a:cs typeface="Constantia"/>
              <a:sym typeface="Constant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0" st="0"/>
                                            </p:txEl>
                                          </p:spTgt>
                                        </p:tgtEl>
                                        <p:attrNameLst>
                                          <p:attrName>style.visibility</p:attrName>
                                        </p:attrNameLst>
                                      </p:cBhvr>
                                      <p:to>
                                        <p:strVal val="visible"/>
                                      </p:to>
                                    </p:set>
                                    <p:animEffect filter="fade" transition="in">
                                      <p:cBhvr>
                                        <p:cTn dur="500"/>
                                        <p:tgtEl>
                                          <p:spTgt spid="2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1" st="1"/>
                                            </p:txEl>
                                          </p:spTgt>
                                        </p:tgtEl>
                                        <p:attrNameLst>
                                          <p:attrName>style.visibility</p:attrName>
                                        </p:attrNameLst>
                                      </p:cBhvr>
                                      <p:to>
                                        <p:strVal val="visible"/>
                                      </p:to>
                                    </p:set>
                                    <p:animEffect filter="fade" transition="in">
                                      <p:cBhvr>
                                        <p:cTn dur="500"/>
                                        <p:tgtEl>
                                          <p:spTgt spid="2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2" st="2"/>
                                            </p:txEl>
                                          </p:spTgt>
                                        </p:tgtEl>
                                        <p:attrNameLst>
                                          <p:attrName>style.visibility</p:attrName>
                                        </p:attrNameLst>
                                      </p:cBhvr>
                                      <p:to>
                                        <p:strVal val="visible"/>
                                      </p:to>
                                    </p:set>
                                    <p:animEffect filter="fade" transition="in">
                                      <p:cBhvr>
                                        <p:cTn dur="500"/>
                                        <p:tgtEl>
                                          <p:spTgt spid="2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3" st="3"/>
                                            </p:txEl>
                                          </p:spTgt>
                                        </p:tgtEl>
                                        <p:attrNameLst>
                                          <p:attrName>style.visibility</p:attrName>
                                        </p:attrNameLst>
                                      </p:cBhvr>
                                      <p:to>
                                        <p:strVal val="visible"/>
                                      </p:to>
                                    </p:set>
                                    <p:animEffect filter="fade" transition="in">
                                      <p:cBhvr>
                                        <p:cTn dur="500"/>
                                        <p:tgtEl>
                                          <p:spTgt spid="2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4" st="4"/>
                                            </p:txEl>
                                          </p:spTgt>
                                        </p:tgtEl>
                                        <p:attrNameLst>
                                          <p:attrName>style.visibility</p:attrName>
                                        </p:attrNameLst>
                                      </p:cBhvr>
                                      <p:to>
                                        <p:strVal val="visible"/>
                                      </p:to>
                                    </p:set>
                                    <p:animEffect filter="fade" transition="in">
                                      <p:cBhvr>
                                        <p:cTn dur="500"/>
                                        <p:tgtEl>
                                          <p:spTgt spid="27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5" st="5"/>
                                            </p:txEl>
                                          </p:spTgt>
                                        </p:tgtEl>
                                        <p:attrNameLst>
                                          <p:attrName>style.visibility</p:attrName>
                                        </p:attrNameLst>
                                      </p:cBhvr>
                                      <p:to>
                                        <p:strVal val="visible"/>
                                      </p:to>
                                    </p:set>
                                    <p:animEffect filter="fade" transition="in">
                                      <p:cBhvr>
                                        <p:cTn dur="500"/>
                                        <p:tgtEl>
                                          <p:spTgt spid="27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6" st="6"/>
                                            </p:txEl>
                                          </p:spTgt>
                                        </p:tgtEl>
                                        <p:attrNameLst>
                                          <p:attrName>style.visibility</p:attrName>
                                        </p:attrNameLst>
                                      </p:cBhvr>
                                      <p:to>
                                        <p:strVal val="visible"/>
                                      </p:to>
                                    </p:set>
                                    <p:animEffect filter="fade" transition="in">
                                      <p:cBhvr>
                                        <p:cTn dur="500"/>
                                        <p:tgtEl>
                                          <p:spTgt spid="27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500"/>
                                        <p:tgtEl>
                                          <p:spTgt spid="28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29"/>
          <p:cNvSpPr txBox="1"/>
          <p:nvPr>
            <p:ph type="ctrTitle"/>
          </p:nvPr>
        </p:nvSpPr>
        <p:spPr>
          <a:xfrm>
            <a:off x="533400" y="1371600"/>
            <a:ext cx="7851648" cy="1828800"/>
          </a:xfrm>
          <a:prstGeom prst="rect">
            <a:avLst/>
          </a:prstGeom>
          <a:noFill/>
          <a:ln>
            <a:noFill/>
          </a:ln>
        </p:spPr>
        <p:txBody>
          <a:bodyPr anchorCtr="0" anchor="b" bIns="0" lIns="0" spcFirstLastPara="1" rIns="18275" wrap="square" tIns="0">
            <a:normAutofit/>
          </a:bodyPr>
          <a:lstStyle/>
          <a:p>
            <a:pPr indent="0" lvl="0" marL="0" rtl="0" algn="r">
              <a:spcBef>
                <a:spcPts val="0"/>
              </a:spcBef>
              <a:spcAft>
                <a:spcPts val="0"/>
              </a:spcAft>
              <a:buClr>
                <a:srgbClr val="4CE0EA"/>
              </a:buClr>
              <a:buSzPts val="5040"/>
              <a:buFont typeface="Calibri"/>
              <a:buNone/>
            </a:pPr>
            <a:r>
              <a:rPr lang="en-US" sz="5040"/>
              <a:t>Plastic Water Bottles Are Not Environmentally Friendly</a:t>
            </a:r>
            <a:endParaRPr sz="504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30"/>
          <p:cNvSpPr txBox="1"/>
          <p:nvPr>
            <p:ph type="title"/>
          </p:nvPr>
        </p:nvSpPr>
        <p:spPr>
          <a:xfrm>
            <a:off x="457200" y="704088"/>
            <a:ext cx="8305800" cy="1143000"/>
          </a:xfrm>
          <a:prstGeom prst="rect">
            <a:avLst/>
          </a:prstGeom>
          <a:noFill/>
          <a:ln>
            <a:noFill/>
          </a:ln>
        </p:spPr>
        <p:txBody>
          <a:bodyPr anchorCtr="0" anchor="b" bIns="0" lIns="0" spcFirstLastPara="1" rIns="0" wrap="square" tIns="45700">
            <a:normAutofit/>
          </a:bodyPr>
          <a:lstStyle/>
          <a:p>
            <a:pPr indent="0" lvl="0" marL="0" rtl="0" algn="l">
              <a:spcBef>
                <a:spcPts val="0"/>
              </a:spcBef>
              <a:spcAft>
                <a:spcPts val="0"/>
              </a:spcAft>
              <a:buClr>
                <a:schemeClr val="dk2"/>
              </a:buClr>
              <a:buSzPts val="5000"/>
              <a:buFont typeface="Calibri"/>
              <a:buNone/>
            </a:pPr>
            <a:r>
              <a:t/>
            </a:r>
            <a:endParaRPr/>
          </a:p>
        </p:txBody>
      </p:sp>
      <p:pic>
        <p:nvPicPr>
          <p:cNvPr id="294" name="Google Shape;294;p30"/>
          <p:cNvPicPr preferRelativeResize="0"/>
          <p:nvPr/>
        </p:nvPicPr>
        <p:blipFill rotWithShape="1">
          <a:blip r:embed="rId3">
            <a:alphaModFix/>
          </a:blip>
          <a:srcRect b="0" l="0" r="0" t="0"/>
          <a:stretch/>
        </p:blipFill>
        <p:spPr>
          <a:xfrm>
            <a:off x="-5862" y="-41030"/>
            <a:ext cx="9149862" cy="68990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id="299" name="Google Shape;299;p37"/>
          <p:cNvPicPr preferRelativeResize="0"/>
          <p:nvPr/>
        </p:nvPicPr>
        <p:blipFill rotWithShape="1">
          <a:blip r:embed="rId3">
            <a:alphaModFix/>
          </a:blip>
          <a:srcRect b="0" l="0" r="0" t="0"/>
          <a:stretch/>
        </p:blipFill>
        <p:spPr>
          <a:xfrm>
            <a:off x="1676" y="0"/>
            <a:ext cx="9142323"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pic>
        <p:nvPicPr>
          <p:cNvPr id="305" name="Google Shape;305;p38"/>
          <p:cNvPicPr preferRelativeResize="0"/>
          <p:nvPr/>
        </p:nvPicPr>
        <p:blipFill rotWithShape="1">
          <a:blip r:embed="rId3">
            <a:alphaModFix/>
          </a:blip>
          <a:srcRect b="0" l="0" r="0" t="0"/>
          <a:stretch/>
        </p:blipFill>
        <p:spPr>
          <a:xfrm rot="277156">
            <a:off x="4780474" y="1972811"/>
            <a:ext cx="3571875" cy="3429000"/>
          </a:xfrm>
          <a:prstGeom prst="rect">
            <a:avLst/>
          </a:prstGeom>
          <a:noFill/>
          <a:ln>
            <a:noFill/>
          </a:ln>
        </p:spPr>
      </p:pic>
      <p:sp>
        <p:nvSpPr>
          <p:cNvPr id="306" name="Google Shape;306;p38"/>
          <p:cNvSpPr/>
          <p:nvPr/>
        </p:nvSpPr>
        <p:spPr>
          <a:xfrm>
            <a:off x="379562" y="1981200"/>
            <a:ext cx="4572000"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7 glasses for 9 to 12 year olds.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8-10 glasses for ages 13+</a:t>
            </a:r>
            <a:endParaRPr sz="2800">
              <a:solidFill>
                <a:schemeClr val="dk1"/>
              </a:solidFill>
              <a:latin typeface="Calibri"/>
              <a:ea typeface="Calibri"/>
              <a:cs typeface="Calibri"/>
              <a:sym typeface="Calibri"/>
            </a:endParaRPr>
          </a:p>
        </p:txBody>
      </p:sp>
      <p:sp>
        <p:nvSpPr>
          <p:cNvPr id="307" name="Google Shape;307;p38"/>
          <p:cNvSpPr txBox="1"/>
          <p:nvPr/>
        </p:nvSpPr>
        <p:spPr>
          <a:xfrm>
            <a:off x="228600" y="990600"/>
            <a:ext cx="85344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2"/>
                </a:solidFill>
                <a:latin typeface="Calibri"/>
                <a:ea typeface="Calibri"/>
                <a:cs typeface="Calibri"/>
                <a:sym typeface="Calibri"/>
              </a:rPr>
              <a:t>HOW MUCH WATER SHOULD I DRINK?</a:t>
            </a:r>
            <a:endParaRPr sz="4000">
              <a:solidFill>
                <a:schemeClr val="dk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7"/>
          <p:cNvPicPr preferRelativeResize="0"/>
          <p:nvPr/>
        </p:nvPicPr>
        <p:blipFill rotWithShape="1">
          <a:blip r:embed="rId3">
            <a:alphaModFix/>
          </a:blip>
          <a:srcRect b="0" l="0" r="0" t="0"/>
          <a:stretch/>
        </p:blipFill>
        <p:spPr>
          <a:xfrm>
            <a:off x="1676400" y="0"/>
            <a:ext cx="5410200" cy="6858000"/>
          </a:xfrm>
          <a:prstGeom prst="rect">
            <a:avLst/>
          </a:prstGeom>
          <a:noFill/>
          <a:ln>
            <a:noFill/>
          </a:ln>
        </p:spPr>
      </p:pic>
      <p:pic>
        <p:nvPicPr>
          <p:cNvPr id="134" name="Google Shape;134;p7"/>
          <p:cNvPicPr preferRelativeResize="0"/>
          <p:nvPr/>
        </p:nvPicPr>
        <p:blipFill rotWithShape="1">
          <a:blip r:embed="rId4">
            <a:alphaModFix/>
          </a:blip>
          <a:srcRect b="0" l="0" r="0" t="0"/>
          <a:stretch/>
        </p:blipFill>
        <p:spPr>
          <a:xfrm>
            <a:off x="17463" y="5791200"/>
            <a:ext cx="1658937" cy="847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11"/>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WHY IS WATER IMPORTANT?</a:t>
            </a:r>
            <a:endParaRPr/>
          </a:p>
        </p:txBody>
      </p:sp>
      <p:sp>
        <p:nvSpPr>
          <p:cNvPr id="141" name="Google Shape;141;p11"/>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470"/>
              <a:buNone/>
            </a:pPr>
            <a:r>
              <a:rPr lang="en-US"/>
              <a:t>Water helps beat bad breath. </a:t>
            </a:r>
            <a:endParaRPr/>
          </a:p>
        </p:txBody>
      </p:sp>
      <p:pic>
        <p:nvPicPr>
          <p:cNvPr id="142" name="Google Shape;142;p11"/>
          <p:cNvPicPr preferRelativeResize="0"/>
          <p:nvPr/>
        </p:nvPicPr>
        <p:blipFill rotWithShape="1">
          <a:blip r:embed="rId3">
            <a:alphaModFix/>
          </a:blip>
          <a:srcRect b="0" l="0" r="0" t="0"/>
          <a:stretch/>
        </p:blipFill>
        <p:spPr>
          <a:xfrm>
            <a:off x="2286000" y="2590800"/>
            <a:ext cx="4305300" cy="39034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12"/>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WHY IS WATER IMPORTANT?</a:t>
            </a:r>
            <a:endParaRPr/>
          </a:p>
        </p:txBody>
      </p:sp>
      <p:sp>
        <p:nvSpPr>
          <p:cNvPr id="149" name="Google Shape;149;p12"/>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470"/>
              <a:buNone/>
            </a:pPr>
            <a:r>
              <a:rPr lang="en-US"/>
              <a:t>Water promotes healthy skin. </a:t>
            </a:r>
            <a:endParaRPr/>
          </a:p>
        </p:txBody>
      </p:sp>
      <p:pic>
        <p:nvPicPr>
          <p:cNvPr id="150" name="Google Shape;150;p12"/>
          <p:cNvPicPr preferRelativeResize="0"/>
          <p:nvPr/>
        </p:nvPicPr>
        <p:blipFill rotWithShape="1">
          <a:blip r:embed="rId3">
            <a:alphaModFix/>
          </a:blip>
          <a:srcRect b="0" l="0" r="0" t="0"/>
          <a:stretch/>
        </p:blipFill>
        <p:spPr>
          <a:xfrm>
            <a:off x="1524000" y="2526102"/>
            <a:ext cx="6077243" cy="34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13"/>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WHY IS WATER IMPORTANT?</a:t>
            </a:r>
            <a:endParaRPr/>
          </a:p>
        </p:txBody>
      </p:sp>
      <p:sp>
        <p:nvSpPr>
          <p:cNvPr id="157" name="Google Shape;157;p13"/>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470"/>
              <a:buNone/>
            </a:pPr>
            <a:r>
              <a:rPr lang="en-US"/>
              <a:t>Water improves your mood. </a:t>
            </a:r>
            <a:endParaRPr/>
          </a:p>
        </p:txBody>
      </p:sp>
      <p:pic>
        <p:nvPicPr>
          <p:cNvPr id="158" name="Google Shape;158;p13"/>
          <p:cNvPicPr preferRelativeResize="0"/>
          <p:nvPr/>
        </p:nvPicPr>
        <p:blipFill rotWithShape="1">
          <a:blip r:embed="rId3">
            <a:alphaModFix/>
          </a:blip>
          <a:srcRect b="0" l="0" r="0" t="0"/>
          <a:stretch/>
        </p:blipFill>
        <p:spPr>
          <a:xfrm>
            <a:off x="1828800" y="2486164"/>
            <a:ext cx="5372100" cy="35825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14"/>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WHY IS WATER IMPORTANT?</a:t>
            </a:r>
            <a:endParaRPr/>
          </a:p>
        </p:txBody>
      </p:sp>
      <p:sp>
        <p:nvSpPr>
          <p:cNvPr id="165" name="Google Shape;165;p14"/>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470"/>
              <a:buNone/>
            </a:pPr>
            <a:r>
              <a:rPr lang="en-US"/>
              <a:t>Water treats headaches &amp; migraines.  </a:t>
            </a:r>
            <a:endParaRPr/>
          </a:p>
        </p:txBody>
      </p:sp>
      <p:pic>
        <p:nvPicPr>
          <p:cNvPr id="166" name="Google Shape;166;p14"/>
          <p:cNvPicPr preferRelativeResize="0"/>
          <p:nvPr/>
        </p:nvPicPr>
        <p:blipFill rotWithShape="1">
          <a:blip r:embed="rId3">
            <a:alphaModFix/>
          </a:blip>
          <a:srcRect b="0" l="0" r="0" t="0"/>
          <a:stretch/>
        </p:blipFill>
        <p:spPr>
          <a:xfrm>
            <a:off x="1475819" y="2590800"/>
            <a:ext cx="6238875" cy="3362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15"/>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WHY IS WATER IMPORTANT?</a:t>
            </a:r>
            <a:endParaRPr/>
          </a:p>
        </p:txBody>
      </p:sp>
      <p:sp>
        <p:nvSpPr>
          <p:cNvPr id="173" name="Google Shape;173;p15"/>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470"/>
              <a:buNone/>
            </a:pPr>
            <a:r>
              <a:rPr lang="en-US"/>
              <a:t>Water flushes out toxins. </a:t>
            </a:r>
            <a:endParaRPr/>
          </a:p>
        </p:txBody>
      </p:sp>
      <p:pic>
        <p:nvPicPr>
          <p:cNvPr id="174" name="Google Shape;174;p15"/>
          <p:cNvPicPr preferRelativeResize="0"/>
          <p:nvPr/>
        </p:nvPicPr>
        <p:blipFill rotWithShape="1">
          <a:blip r:embed="rId3">
            <a:alphaModFix/>
          </a:blip>
          <a:srcRect b="0" l="0" r="0" t="0"/>
          <a:stretch/>
        </p:blipFill>
        <p:spPr>
          <a:xfrm>
            <a:off x="3048000" y="2426000"/>
            <a:ext cx="2847975" cy="4286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16"/>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dk2"/>
              </a:buClr>
              <a:buSzPts val="5000"/>
              <a:buFont typeface="Calibri"/>
              <a:buNone/>
            </a:pPr>
            <a:r>
              <a:rPr lang="en-US"/>
              <a:t>WHY IS WATER IMPORTANT?</a:t>
            </a:r>
            <a:endParaRPr/>
          </a:p>
        </p:txBody>
      </p:sp>
      <p:sp>
        <p:nvSpPr>
          <p:cNvPr id="181" name="Google Shape;181;p16"/>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470"/>
              <a:buNone/>
            </a:pPr>
            <a:r>
              <a:rPr lang="en-US"/>
              <a:t>Water helps with digestion. </a:t>
            </a:r>
            <a:endParaRPr/>
          </a:p>
        </p:txBody>
      </p:sp>
      <p:pic>
        <p:nvPicPr>
          <p:cNvPr id="182" name="Google Shape;182;p16"/>
          <p:cNvPicPr preferRelativeResize="0"/>
          <p:nvPr/>
        </p:nvPicPr>
        <p:blipFill rotWithShape="1">
          <a:blip r:embed="rId3">
            <a:alphaModFix/>
          </a:blip>
          <a:srcRect b="0" l="0" r="0" t="0"/>
          <a:stretch/>
        </p:blipFill>
        <p:spPr>
          <a:xfrm>
            <a:off x="2667000" y="2590800"/>
            <a:ext cx="3962400" cy="3962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2019-02-13T16:58:07Z</dcterms:created>
  <dc:creator>%USERNAME%</dc:creator>
</cp:coreProperties>
</file>