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Book Antiqua" panose="02040602050305030304" pitchFamily="18" charset="0"/>
      <p:regular r:id="rId5"/>
      <p:bold r:id="rId6"/>
      <p:italic r:id="rId7"/>
      <p:boldItalic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44e793105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44e793105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docs.google.com/presentation/d/1Pr4DDfj_a1YySZljYsXnx5yAhpjMdqcXkRmu4qUTH10/edit?usp=shar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google.com/spreadsheets/d/1CKOnc66f1IlvZ1JDwtaO03OCsWBPLKu5J4b6BhzGL_c/edit?usp=sharing" TargetMode="External"/><Relationship Id="rId5" Type="http://schemas.openxmlformats.org/officeDocument/2006/relationships/hyperlink" Target="https://docs.google.com/document/d/1EIQW_L2L6r4Q-lns9NlIAQ8atI_k6Uzvym6Fe9Sos-k/edit?usp=sharing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28600" y="750094"/>
            <a:ext cx="200100" cy="46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441952" y="79775"/>
            <a:ext cx="35061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50" b="1">
                <a:solidFill>
                  <a:srgbClr val="3F3F3F"/>
                </a:solidFill>
                <a:latin typeface="Book Antiqua"/>
                <a:ea typeface="Book Antiqua"/>
                <a:cs typeface="Book Antiqua"/>
                <a:sym typeface="Book Antiqua"/>
              </a:rPr>
              <a:t>NHS SCHOOL COUNCIL</a:t>
            </a:r>
            <a:endParaRPr sz="2250" b="1" i="0" u="none" strike="noStrike" cap="none">
              <a:solidFill>
                <a:srgbClr val="3F3F3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457950" y="4218385"/>
            <a:ext cx="20574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</a:rPr>
              <a:t>1</a:t>
            </a:fld>
            <a:endParaRPr sz="1000">
              <a:solidFill>
                <a:srgbClr val="595959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18" y="12854"/>
            <a:ext cx="2046900" cy="1575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fadeDir="5400012" sy="-100000" algn="bl" rotWithShape="0"/>
          </a:effectLst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6926" y="409376"/>
            <a:ext cx="6949200" cy="32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>
            <a:outerShdw blurRad="152400" dist="12000" dir="900000" sy="98000" kx="109970" ky="199851" algn="tl" rotWithShape="0">
              <a:srgbClr val="000000">
                <a:alpha val="29800"/>
              </a:srgbClr>
            </a:outerShdw>
          </a:effectLst>
        </p:spPr>
      </p:pic>
      <p:sp>
        <p:nvSpPr>
          <p:cNvPr id="59" name="Google Shape;59;p13"/>
          <p:cNvSpPr txBox="1"/>
          <p:nvPr/>
        </p:nvSpPr>
        <p:spPr>
          <a:xfrm>
            <a:off x="5623925" y="511275"/>
            <a:ext cx="343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Book Antiqua"/>
                <a:ea typeface="Book Antiqua"/>
                <a:cs typeface="Book Antiqua"/>
                <a:sym typeface="Book Antiqua"/>
              </a:rPr>
              <a:t>May 16, 2023</a:t>
            </a:r>
            <a:endParaRPr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998850" y="2298000"/>
            <a:ext cx="6949200" cy="25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 Updates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Budget Update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Update on Scheduling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eriod"/>
            </a:pPr>
            <a:r>
              <a:rPr lang="en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Accreditation Process Overview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Additions to the School Improvement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Planning to Review and Update the Student Handbook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eriod"/>
            </a:pPr>
            <a:r>
              <a:rPr lang="en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Focus Areas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eriod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Use of Artificial Intelligence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038950" y="1682388"/>
            <a:ext cx="428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rgbClr val="0097A7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Agenda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228600" y="750094"/>
            <a:ext cx="200100" cy="46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441952" y="79775"/>
            <a:ext cx="3506100" cy="2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50" b="1">
                <a:solidFill>
                  <a:srgbClr val="3F3F3F"/>
                </a:solidFill>
                <a:latin typeface="Book Antiqua"/>
                <a:ea typeface="Book Antiqua"/>
                <a:cs typeface="Book Antiqua"/>
                <a:sym typeface="Book Antiqua"/>
              </a:rPr>
              <a:t>NHS SCHOOL COUNCIL</a:t>
            </a:r>
            <a:endParaRPr sz="2250" b="1" i="0" u="none" strike="noStrike" cap="none">
              <a:solidFill>
                <a:srgbClr val="3F3F3F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6457950" y="4218385"/>
            <a:ext cx="20574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</a:rPr>
              <a:t>2</a:t>
            </a:fld>
            <a:endParaRPr sz="1000">
              <a:solidFill>
                <a:srgbClr val="595959"/>
              </a:solidFill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18" y="12854"/>
            <a:ext cx="2046900" cy="1575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fadeDir="5400012" sy="-100000" algn="bl" rotWithShape="0"/>
          </a:effectLst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6926" y="409376"/>
            <a:ext cx="6949200" cy="32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>
            <a:outerShdw blurRad="152400" dist="12000" dir="900000" sy="98000" kx="109970" ky="199851" algn="tl" rotWithShape="0">
              <a:srgbClr val="000000">
                <a:alpha val="29800"/>
              </a:srgbClr>
            </a:outerShdw>
          </a:effectLst>
        </p:spPr>
      </p:pic>
      <p:sp>
        <p:nvSpPr>
          <p:cNvPr id="71" name="Google Shape;71;p14"/>
          <p:cNvSpPr txBox="1"/>
          <p:nvPr/>
        </p:nvSpPr>
        <p:spPr>
          <a:xfrm>
            <a:off x="5623925" y="511275"/>
            <a:ext cx="343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  <a:latin typeface="Book Antiqua"/>
                <a:ea typeface="Book Antiqua"/>
                <a:cs typeface="Book Antiqua"/>
                <a:sym typeface="Book Antiqua"/>
              </a:rPr>
              <a:t>May 16, 2023</a:t>
            </a:r>
            <a:endParaRPr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1998850" y="1588150"/>
            <a:ext cx="6949200" cy="3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Implement a robust Response to Intervention (RTI) program, and  increase Tier 1 and Tier 2 interventions that support general education students who may be struggling in and out of the classroom (Principles 1, 5)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Develop opportunities to increase faculty voice in school decisions alongside supporting student voice.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Implement an advisory program that allows students to develop a flexible post-secondary plan across their time in high school.  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Successfully implement a Flex Block (Clipper Block) that allows students to schedule their time and meet with teachers to support their academic and social progress.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Redevelop and/or adjust curriculum materials based on teaching and learning cycles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Evaluate and rethink use of building space to maximize programs we offer to our students.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2236000" y="1048225"/>
            <a:ext cx="6474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Proposed Objectives for SIP From Accreditation Review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Office PowerPoint</Application>
  <PresentationFormat>On-screen Show (16:9)</PresentationFormat>
  <Paragraphs>23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Book Antiqua</vt:lpstr>
      <vt:lpstr>Calibri</vt:lpstr>
      <vt:lpstr>Arial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Crupi</dc:creator>
  <cp:lastModifiedBy>acrupi</cp:lastModifiedBy>
  <cp:revision>1</cp:revision>
  <dcterms:modified xsi:type="dcterms:W3CDTF">2023-05-16T15:47:08Z</dcterms:modified>
</cp:coreProperties>
</file>