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0E571-1354-0F45-B462-FB15CD5A7903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A4E47-5B10-8449-A712-A33162AC9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99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our programming has evolved</a:t>
            </a:r>
            <a:r>
              <a:rPr lang="en-US" baseline="0" dirty="0" smtClean="0"/>
              <a:t> from the evolving needs of our students.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Academic</a:t>
            </a:r>
            <a:r>
              <a:rPr lang="en-US" baseline="0" dirty="0" smtClean="0"/>
              <a:t>, Executive Functioning, Emotional Needs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A4E47-5B10-8449-A712-A33162AC94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027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A4E47-5B10-8449-A712-A33162AC94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9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A4E47-5B10-8449-A712-A33162AC94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933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70036" y="1738586"/>
            <a:ext cx="5873810" cy="535286"/>
          </a:xfrm>
        </p:spPr>
        <p:txBody>
          <a:bodyPr/>
          <a:lstStyle/>
          <a:p>
            <a:r>
              <a:rPr lang="en-US" dirty="0"/>
              <a:t>SEPAC High School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519049" y="2709136"/>
            <a:ext cx="6611456" cy="709407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smtClean="0"/>
              <a:t>March 2nd</a:t>
            </a:r>
            <a:r>
              <a:rPr lang="en-US" dirty="0"/>
              <a:t>, </a:t>
            </a:r>
            <a:r>
              <a:rPr lang="en-US" dirty="0" smtClean="0"/>
              <a:t>9-10;30 A.M.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95660" y="6292714"/>
            <a:ext cx="244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Keane, Ed.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91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23729"/>
            <a:ext cx="7520940" cy="265674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CCHS Philosophy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Structure of Special Education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Meeting the Diverse Needs of our Students through programming &amp; professional development of staff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1993" y="795535"/>
            <a:ext cx="651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Student Support Model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81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693654"/>
            <a:ext cx="7520940" cy="198682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Staffing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Roles </a:t>
            </a:r>
            <a:r>
              <a:rPr lang="en-US" sz="2800" dirty="0"/>
              <a:t>&amp; </a:t>
            </a:r>
            <a:r>
              <a:rPr lang="en-US" sz="2800" dirty="0" smtClean="0"/>
              <a:t>Responsibilities of Professional and Support Staff</a:t>
            </a:r>
          </a:p>
          <a:p>
            <a:pPr marL="59436" lvl="2" indent="0">
              <a:buNone/>
            </a:pPr>
            <a:endParaRPr lang="en-US" sz="3600" dirty="0" smtClean="0"/>
          </a:p>
          <a:p>
            <a:pPr marL="0" lvl="1" indent="0">
              <a:buNone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32667" y="907189"/>
            <a:ext cx="7103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CCHS Special Education Department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00421"/>
            <a:ext cx="7520940" cy="288005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Study skills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Math Tutorial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Pathways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Alternative Program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Individual Counseling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Speech/Language Therapy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Social Pragmatics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Life Skills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22959" y="586184"/>
            <a:ext cx="7284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Programs Offered by Special Education at CCHS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1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supports through general </a:t>
            </a:r>
            <a:r>
              <a:rPr lang="en-US" dirty="0" err="1" smtClean="0"/>
              <a:t>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SSERC (Social Studies/English Resource Center)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MARC (Math Resource Center)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Freshman/Sophomore Network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Challenge Program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Lighthouse Student Support Center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Homework Club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CC Community Connections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50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18984"/>
            <a:ext cx="7520940" cy="307545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Special Education and General Education Teacher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Case Manager and Tutors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Case Manager and School Counselors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Case Manager and Administration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Case Manager and Families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22959" y="558270"/>
            <a:ext cx="731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Collaboration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8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supports are in place to help students/parents navigate transitions…</a:t>
            </a:r>
          </a:p>
          <a:p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From middle </a:t>
            </a:r>
            <a:r>
              <a:rPr lang="en-US" sz="2800" dirty="0"/>
              <a:t>school </a:t>
            </a:r>
            <a:r>
              <a:rPr lang="en-US" sz="2800" dirty="0" smtClean="0"/>
              <a:t>to CCHS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From CCHS </a:t>
            </a:r>
            <a:r>
              <a:rPr lang="en-US" sz="2800" dirty="0"/>
              <a:t>to </a:t>
            </a:r>
            <a:r>
              <a:rPr lang="en-US" sz="2800" dirty="0" smtClean="0"/>
              <a:t>college, employment or other post-secondary options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2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Thank you for coming this morning!  </a:t>
            </a:r>
          </a:p>
          <a:p>
            <a:endParaRPr lang="en-US" sz="2400" dirty="0"/>
          </a:p>
          <a:p>
            <a:r>
              <a:rPr lang="en-US" sz="2400" dirty="0" smtClean="0"/>
              <a:t>We look forward to working with you and your sons and daughters at CCHS next year!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9793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1709</TotalTime>
  <Words>222</Words>
  <Application>Microsoft Macintosh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SEPAC High School presentation</vt:lpstr>
      <vt:lpstr>Slide 2</vt:lpstr>
      <vt:lpstr>Slide 3</vt:lpstr>
      <vt:lpstr>Slide 4</vt:lpstr>
      <vt:lpstr>Other supports through general ed:</vt:lpstr>
      <vt:lpstr>Slide 6</vt:lpstr>
      <vt:lpstr>Important transitions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SEPAC High School presentation</dc:title>
  <dc:creator>CCHS Teacher</dc:creator>
  <cp:lastModifiedBy>Licensed Copy</cp:lastModifiedBy>
  <cp:revision>9</cp:revision>
  <dcterms:created xsi:type="dcterms:W3CDTF">2015-03-13T19:18:51Z</dcterms:created>
  <dcterms:modified xsi:type="dcterms:W3CDTF">2015-03-13T19:19:34Z</dcterms:modified>
</cp:coreProperties>
</file>