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notesSlides/notesSlide3.xml" ContentType="application/vnd.openxmlformats-officedocument.presentationml.notes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90" d="100"/>
          <a:sy n="90" d="100"/>
        </p:scale>
        <p:origin x="-87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A0E571-1354-0F45-B462-FB15CD5A7903}" type="datetimeFigureOut">
              <a:rPr lang="en-US" smtClean="0"/>
              <a:pPr/>
              <a:t>3/13/15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FA4E47-5B10-8449-A712-A33162AC940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7399985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How our programming has evolved</a:t>
            </a:r>
            <a:r>
              <a:rPr lang="en-US" baseline="0" dirty="0" smtClean="0"/>
              <a:t> from the evolving needs of our students.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Academic</a:t>
            </a:r>
            <a:r>
              <a:rPr lang="en-US" baseline="0" dirty="0" smtClean="0"/>
              <a:t>, Executive Functioning, Emotional Needs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FA4E47-5B10-8449-A712-A33162AC940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7130276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FA4E47-5B10-8449-A712-A33162AC940E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345902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FA4E47-5B10-8449-A712-A33162AC940E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5993383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65BE-0657-4A47-90AD-C21C55E16B19}" type="datetime4">
              <a:rPr lang="en-US" smtClean="0"/>
              <a:pPr/>
              <a:t>March 13,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3AA4-67BE-44F7-809A-3582401494AF}" type="datetime4">
              <a:rPr lang="en-US" smtClean="0"/>
              <a:pPr/>
              <a:t>March 13,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72EEB-1769-4776-AD69-E7C1260563EB}" type="datetime4">
              <a:rPr lang="en-US" smtClean="0"/>
              <a:pPr/>
              <a:t>March 13,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BB8AF-C16A-4836-A92D-61834B5F0BA5}" type="datetime4">
              <a:rPr lang="en-US" smtClean="0"/>
              <a:pPr/>
              <a:t>March 13,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D2193-4505-4A75-99BB-880C6989A757}" type="datetime4">
              <a:rPr lang="en-US" smtClean="0"/>
              <a:pPr/>
              <a:t>March 13,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A18F4-33C3-445B-924C-31108C51719C}" type="datetime4">
              <a:rPr lang="en-US" smtClean="0"/>
              <a:pPr/>
              <a:t>March 13,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7543A-E259-478F-9E0D-57BA40E442B7}" type="datetime4">
              <a:rPr lang="en-US" smtClean="0"/>
              <a:pPr/>
              <a:t>March 13, 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B012D-77A1-44B0-BB26-329BA1EE55C9}" type="datetime4">
              <a:rPr lang="en-US" smtClean="0"/>
              <a:pPr/>
              <a:t>March 13, 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7499E-3031-413E-B01E-B94970708CAA}" type="datetime4">
              <a:rPr lang="en-US" smtClean="0"/>
              <a:pPr/>
              <a:t>March 13, 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EAB0C-2220-4D0E-A0DD-DB7FA0F742F4}" type="datetime4">
              <a:rPr lang="en-US" smtClean="0"/>
              <a:pPr/>
              <a:t>March 13,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16D63-31BF-4B94-B6C5-E20B2C63F515}" type="datetime4">
              <a:rPr lang="en-US" smtClean="0"/>
              <a:pPr/>
              <a:t>March 13,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62B1B13E-D5AF-485E-81A1-82A140076526}" type="datetime4">
              <a:rPr lang="en-US" smtClean="0"/>
              <a:pPr/>
              <a:t>March 13, 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570036" y="1738586"/>
            <a:ext cx="5873810" cy="535286"/>
          </a:xfrm>
        </p:spPr>
        <p:txBody>
          <a:bodyPr/>
          <a:lstStyle/>
          <a:p>
            <a:r>
              <a:rPr lang="en-US" dirty="0"/>
              <a:t>SEPAC High School </a:t>
            </a:r>
            <a:r>
              <a:rPr lang="en-US" dirty="0" smtClean="0"/>
              <a:t>presentation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519049" y="2709136"/>
            <a:ext cx="6611456" cy="709407"/>
          </a:xfrm>
        </p:spPr>
        <p:txBody>
          <a:bodyPr/>
          <a:lstStyle/>
          <a:p>
            <a:r>
              <a:rPr lang="en-US" dirty="0"/>
              <a:t>- </a:t>
            </a:r>
            <a:r>
              <a:rPr lang="en-US" dirty="0" smtClean="0"/>
              <a:t>March 2nd</a:t>
            </a:r>
            <a:r>
              <a:rPr lang="en-US" dirty="0"/>
              <a:t>, </a:t>
            </a:r>
            <a:r>
              <a:rPr lang="en-US" dirty="0" smtClean="0"/>
              <a:t>9-10;30 A.M.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695660" y="6292714"/>
            <a:ext cx="24483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Thomas Keane, Ed. 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359119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2023729"/>
            <a:ext cx="7520940" cy="2656748"/>
          </a:xfrm>
        </p:spPr>
        <p:txBody>
          <a:bodyPr>
            <a:normAutofit fontScale="92500" lnSpcReduction="10000"/>
          </a:bodyPr>
          <a:lstStyle/>
          <a:p>
            <a:pPr marL="571500" indent="-571500">
              <a:buFont typeface="Arial"/>
              <a:buChar char="•"/>
            </a:pPr>
            <a:r>
              <a:rPr lang="en-US" sz="3600" dirty="0" smtClean="0"/>
              <a:t>CCHS Philosophy</a:t>
            </a:r>
          </a:p>
          <a:p>
            <a:pPr marL="571500" indent="-571500">
              <a:buFont typeface="Arial"/>
              <a:buChar char="•"/>
            </a:pPr>
            <a:r>
              <a:rPr lang="en-US" sz="3600" dirty="0" smtClean="0"/>
              <a:t>Structure of Special Education</a:t>
            </a:r>
          </a:p>
          <a:p>
            <a:pPr marL="571500" indent="-571500">
              <a:buFont typeface="Arial"/>
              <a:buChar char="•"/>
            </a:pPr>
            <a:r>
              <a:rPr lang="en-US" sz="3600" dirty="0" smtClean="0"/>
              <a:t>Meeting the Diverse Needs of our Students through programming &amp; professional development of staff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241993" y="795535"/>
            <a:ext cx="65169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u="sng" dirty="0" smtClean="0"/>
              <a:t>The Student Support Model</a:t>
            </a:r>
            <a:endParaRPr lang="en-US" sz="3600" b="1" u="sng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58129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2693654"/>
            <a:ext cx="7520940" cy="1986823"/>
          </a:xfrm>
        </p:spPr>
        <p:txBody>
          <a:bodyPr>
            <a:norm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2800" dirty="0" smtClean="0"/>
              <a:t>Staffing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 smtClean="0"/>
              <a:t>Roles </a:t>
            </a:r>
            <a:r>
              <a:rPr lang="en-US" sz="2800" dirty="0"/>
              <a:t>&amp; </a:t>
            </a:r>
            <a:r>
              <a:rPr lang="en-US" sz="2800" dirty="0" smtClean="0"/>
              <a:t>Responsibilities of Professional and Support Staff</a:t>
            </a:r>
          </a:p>
          <a:p>
            <a:pPr marL="59436" lvl="2" indent="0">
              <a:buNone/>
            </a:pPr>
            <a:endParaRPr lang="en-US" sz="3600" dirty="0" smtClean="0"/>
          </a:p>
          <a:p>
            <a:pPr marL="0" lvl="1" indent="0">
              <a:buNone/>
            </a:pPr>
            <a:endParaRPr lang="en-US" sz="3600" dirty="0"/>
          </a:p>
        </p:txBody>
      </p:sp>
      <p:sp>
        <p:nvSpPr>
          <p:cNvPr id="2" name="TextBox 1"/>
          <p:cNvSpPr txBox="1"/>
          <p:nvPr/>
        </p:nvSpPr>
        <p:spPr>
          <a:xfrm>
            <a:off x="1032667" y="907189"/>
            <a:ext cx="71030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The CCHS Special Education Department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17716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800421"/>
            <a:ext cx="7520940" cy="2880056"/>
          </a:xfrm>
        </p:spPr>
        <p:txBody>
          <a:bodyPr>
            <a:normAutofit fontScale="70000" lnSpcReduction="20000"/>
          </a:bodyPr>
          <a:lstStyle/>
          <a:p>
            <a:pPr marL="457200" indent="-457200">
              <a:buFont typeface="Arial"/>
              <a:buChar char="•"/>
            </a:pPr>
            <a:r>
              <a:rPr lang="en-US" sz="2800" dirty="0" smtClean="0"/>
              <a:t>Study skills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 smtClean="0"/>
              <a:t>Math Tutorial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 smtClean="0"/>
              <a:t>Pathways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 smtClean="0"/>
              <a:t>Alternative Program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 smtClean="0"/>
              <a:t>Individual Counseling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 smtClean="0"/>
              <a:t>Speech/Language Therapy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 smtClean="0"/>
              <a:t>Social Pragmatics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 smtClean="0"/>
              <a:t>Life Skills</a:t>
            </a:r>
          </a:p>
          <a:p>
            <a:pPr marL="457200" indent="-457200">
              <a:buFont typeface="Arial"/>
              <a:buChar char="•"/>
            </a:pPr>
            <a:endParaRPr lang="en-US" sz="2800" dirty="0"/>
          </a:p>
        </p:txBody>
      </p:sp>
      <p:sp>
        <p:nvSpPr>
          <p:cNvPr id="2" name="TextBox 1"/>
          <p:cNvSpPr txBox="1"/>
          <p:nvPr/>
        </p:nvSpPr>
        <p:spPr>
          <a:xfrm>
            <a:off x="822959" y="586184"/>
            <a:ext cx="728488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Programs Offered by Special Education at CCHS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938157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supports through general </a:t>
            </a:r>
            <a:r>
              <a:rPr lang="en-US" dirty="0" err="1" smtClean="0"/>
              <a:t>ed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457200" indent="-457200">
              <a:buFont typeface="Arial"/>
              <a:buChar char="•"/>
            </a:pPr>
            <a:r>
              <a:rPr lang="en-US" sz="3200" dirty="0" smtClean="0"/>
              <a:t>SSERC (Social Studies/English Resource Center)</a:t>
            </a:r>
          </a:p>
          <a:p>
            <a:pPr marL="457200" indent="-457200">
              <a:buFont typeface="Arial"/>
              <a:buChar char="•"/>
            </a:pPr>
            <a:r>
              <a:rPr lang="en-US" sz="3200" dirty="0" smtClean="0"/>
              <a:t>MARC (Math Resource Center)</a:t>
            </a:r>
          </a:p>
          <a:p>
            <a:pPr marL="457200" indent="-457200">
              <a:buFont typeface="Arial"/>
              <a:buChar char="•"/>
            </a:pPr>
            <a:r>
              <a:rPr lang="en-US" sz="3200" dirty="0" smtClean="0"/>
              <a:t>Freshman/Sophomore Network</a:t>
            </a:r>
          </a:p>
          <a:p>
            <a:pPr marL="457200" indent="-457200">
              <a:buFont typeface="Arial"/>
              <a:buChar char="•"/>
            </a:pPr>
            <a:r>
              <a:rPr lang="en-US" sz="3200" dirty="0" smtClean="0"/>
              <a:t>Challenge Program</a:t>
            </a:r>
          </a:p>
          <a:p>
            <a:pPr marL="457200" indent="-457200">
              <a:buFont typeface="Arial"/>
              <a:buChar char="•"/>
            </a:pPr>
            <a:r>
              <a:rPr lang="en-US" sz="3200" dirty="0" smtClean="0"/>
              <a:t>Lighthouse Student Support Center</a:t>
            </a:r>
          </a:p>
          <a:p>
            <a:pPr marL="457200" indent="-457200">
              <a:buFont typeface="Arial"/>
              <a:buChar char="•"/>
            </a:pPr>
            <a:r>
              <a:rPr lang="en-US" sz="3200" dirty="0" smtClean="0"/>
              <a:t>Homework Club</a:t>
            </a:r>
          </a:p>
          <a:p>
            <a:pPr marL="457200" indent="-457200">
              <a:buFont typeface="Arial"/>
              <a:buChar char="•"/>
            </a:pPr>
            <a:r>
              <a:rPr lang="en-US" sz="3200" dirty="0" smtClean="0"/>
              <a:t>CC Community Connections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735042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618984"/>
            <a:ext cx="7520940" cy="3075450"/>
          </a:xfrm>
        </p:spPr>
        <p:txBody>
          <a:bodyPr>
            <a:normAutofit/>
          </a:bodyPr>
          <a:lstStyle/>
          <a:p>
            <a:pPr>
              <a:buFont typeface="Arial"/>
              <a:buChar char="•"/>
            </a:pPr>
            <a:r>
              <a:rPr lang="en-US" sz="2400" dirty="0" smtClean="0"/>
              <a:t>Special Education and General Education Teacher</a:t>
            </a:r>
          </a:p>
          <a:p>
            <a:pPr>
              <a:buFont typeface="Arial"/>
              <a:buChar char="•"/>
            </a:pPr>
            <a:r>
              <a:rPr lang="en-US" sz="2400" dirty="0" smtClean="0"/>
              <a:t>Case Manager and Tutors</a:t>
            </a:r>
          </a:p>
          <a:p>
            <a:pPr>
              <a:buFont typeface="Arial"/>
              <a:buChar char="•"/>
            </a:pPr>
            <a:r>
              <a:rPr lang="en-US" sz="2400" dirty="0" smtClean="0"/>
              <a:t>Case Manager and School Counselors</a:t>
            </a:r>
          </a:p>
          <a:p>
            <a:pPr>
              <a:buFont typeface="Arial"/>
              <a:buChar char="•"/>
            </a:pPr>
            <a:r>
              <a:rPr lang="en-US" sz="2400" dirty="0" smtClean="0"/>
              <a:t>Case Manager and Administration</a:t>
            </a:r>
          </a:p>
          <a:p>
            <a:pPr>
              <a:buFont typeface="Arial"/>
              <a:buChar char="•"/>
            </a:pPr>
            <a:r>
              <a:rPr lang="en-US" sz="2400" dirty="0" smtClean="0"/>
              <a:t>Case Manager and Families</a:t>
            </a:r>
            <a:endParaRPr lang="en-US" sz="2400" dirty="0"/>
          </a:p>
        </p:txBody>
      </p:sp>
      <p:sp>
        <p:nvSpPr>
          <p:cNvPr id="2" name="TextBox 1"/>
          <p:cNvSpPr txBox="1"/>
          <p:nvPr/>
        </p:nvSpPr>
        <p:spPr>
          <a:xfrm>
            <a:off x="822959" y="558270"/>
            <a:ext cx="73127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Collaboration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785840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Important transitions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dirty="0" smtClean="0"/>
              <a:t>What supports are in place to help students/parents navigate transitions…</a:t>
            </a:r>
          </a:p>
          <a:p>
            <a:endParaRPr lang="en-US" sz="3600" dirty="0" smtClean="0"/>
          </a:p>
          <a:p>
            <a:pPr marL="571500" indent="-571500">
              <a:buFont typeface="Arial"/>
              <a:buChar char="•"/>
            </a:pPr>
            <a:r>
              <a:rPr lang="en-US" sz="2800" dirty="0" smtClean="0"/>
              <a:t>From middle </a:t>
            </a:r>
            <a:r>
              <a:rPr lang="en-US" sz="2800" dirty="0"/>
              <a:t>school </a:t>
            </a:r>
            <a:r>
              <a:rPr lang="en-US" sz="2800" dirty="0" smtClean="0"/>
              <a:t>to CCHS</a:t>
            </a:r>
          </a:p>
          <a:p>
            <a:pPr marL="571500" indent="-571500">
              <a:buFont typeface="Arial"/>
              <a:buChar char="•"/>
            </a:pPr>
            <a:r>
              <a:rPr lang="en-US" sz="2800" dirty="0" smtClean="0"/>
              <a:t>From CCHS </a:t>
            </a:r>
            <a:r>
              <a:rPr lang="en-US" sz="2800" dirty="0"/>
              <a:t>to </a:t>
            </a:r>
            <a:r>
              <a:rPr lang="en-US" sz="2800" dirty="0" smtClean="0"/>
              <a:t>college, employment or other post-secondary options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37267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Thank you for coming this morning!  </a:t>
            </a:r>
          </a:p>
          <a:p>
            <a:endParaRPr lang="en-US" sz="2400" dirty="0"/>
          </a:p>
          <a:p>
            <a:r>
              <a:rPr lang="en-US" sz="2400" dirty="0" smtClean="0"/>
              <a:t>We look forward to working with you and your sons and daughters at CCHS next year!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897938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华文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Angles.thmx</Template>
  <TotalTime>1709</TotalTime>
  <Words>222</Words>
  <Application>Microsoft Macintosh PowerPoint</Application>
  <PresentationFormat>On-screen Show (4:3)</PresentationFormat>
  <Paragraphs>47</Paragraphs>
  <Slides>8</Slides>
  <Notes>3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Angles</vt:lpstr>
      <vt:lpstr>SEPAC High School presentation</vt:lpstr>
      <vt:lpstr>Slide 2</vt:lpstr>
      <vt:lpstr>Slide 3</vt:lpstr>
      <vt:lpstr>Slide 4</vt:lpstr>
      <vt:lpstr>Other supports through general ed:</vt:lpstr>
      <vt:lpstr>Slide 6</vt:lpstr>
      <vt:lpstr>Important transitions</vt:lpstr>
      <vt:lpstr>Questions?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SEPAC High School presentation</dc:title>
  <dc:creator>CCHS Teacher</dc:creator>
  <cp:lastModifiedBy>Licensed Copy</cp:lastModifiedBy>
  <cp:revision>9</cp:revision>
  <dcterms:created xsi:type="dcterms:W3CDTF">2015-03-13T19:18:51Z</dcterms:created>
  <dcterms:modified xsi:type="dcterms:W3CDTF">2015-03-13T19:19:34Z</dcterms:modified>
</cp:coreProperties>
</file>