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09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62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84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6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15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1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76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9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1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5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5674-9414-44D7-821E-09F10508A172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7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F5674-9414-44D7-821E-09F10508A172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C4105-023A-499D-B630-3D393F81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3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105400"/>
            <a:ext cx="56188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Myriad Pro" pitchFamily="34" charset="0"/>
                <a:cs typeface="Helvetica"/>
              </a:rPr>
              <a:t>Title</a:t>
            </a:r>
          </a:p>
          <a:p>
            <a:r>
              <a:rPr lang="en-US" sz="4800" dirty="0" smtClean="0">
                <a:solidFill>
                  <a:schemeClr val="bg1"/>
                </a:solidFill>
                <a:latin typeface="Myriad Pro" pitchFamily="34" charset="0"/>
                <a:cs typeface="Helvetica"/>
              </a:rPr>
              <a:t>Subhead</a:t>
            </a:r>
            <a:endParaRPr lang="en-US" sz="4800" dirty="0">
              <a:solidFill>
                <a:schemeClr val="bg1"/>
              </a:solidFill>
              <a:latin typeface="Myriad Pro" pitchFamily="34" charset="0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28191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006699"/>
                </a:solidFill>
                <a:latin typeface="Myriad Pro" pitchFamily="34" charset="0"/>
              </a:rPr>
              <a:t>Click to add heading</a:t>
            </a:r>
            <a:endParaRPr lang="en-US" b="1" dirty="0">
              <a:solidFill>
                <a:srgbClr val="006699"/>
              </a:solidFill>
              <a:latin typeface="Myriad Pro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Myriad Pro" pitchFamily="34" charset="0"/>
              </a:rPr>
              <a:t>Click to add text</a:t>
            </a:r>
            <a:endParaRPr lang="en-US" dirty="0">
              <a:solidFill>
                <a:schemeClr val="tx1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80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6699"/>
                </a:solidFill>
                <a:latin typeface="Myriad Pro" pitchFamily="34" charset="0"/>
              </a:rPr>
              <a:t>Click to add heading</a:t>
            </a:r>
            <a:endParaRPr lang="en-US" b="1" dirty="0">
              <a:solidFill>
                <a:srgbClr val="006699"/>
              </a:solidFill>
              <a:latin typeface="Myriad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Myriad Pro" pitchFamily="34" charset="0"/>
              </a:rPr>
              <a:t>Click to add text</a:t>
            </a:r>
            <a:endParaRPr lang="en-US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325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6699"/>
                </a:solidFill>
                <a:latin typeface="Myriad Pro" pitchFamily="34" charset="0"/>
              </a:rPr>
              <a:t>Click to add heading</a:t>
            </a:r>
            <a:endParaRPr lang="en-US" b="1" dirty="0">
              <a:solidFill>
                <a:srgbClr val="006699"/>
              </a:solidFill>
              <a:latin typeface="Myriad Pro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Myriad Pro" pitchFamily="34" charset="0"/>
              </a:rPr>
              <a:t>Click to add text</a:t>
            </a:r>
            <a:endParaRPr lang="en-US" dirty="0"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494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HM BOCES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26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Click to add heading</vt:lpstr>
      <vt:lpstr>Click to add heading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jpalmer</dc:creator>
  <cp:lastModifiedBy>jpalmer</cp:lastModifiedBy>
  <cp:revision>7</cp:revision>
  <dcterms:created xsi:type="dcterms:W3CDTF">2015-08-05T14:11:02Z</dcterms:created>
  <dcterms:modified xsi:type="dcterms:W3CDTF">2015-08-05T19:21:52Z</dcterms:modified>
</cp:coreProperties>
</file>