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0" r:id="rId2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4"/>
    <p:restoredTop sz="96438"/>
  </p:normalViewPr>
  <p:slideViewPr>
    <p:cSldViewPr snapToGrid="0" snapToObjects="1">
      <p:cViewPr>
        <p:scale>
          <a:sx n="138" d="100"/>
          <a:sy n="138" d="100"/>
        </p:scale>
        <p:origin x="488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6700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311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C2B7453-2EF1-5441-9345-EF8CFDC44C1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079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FE3DE77-0654-6746-93EF-51AEA53504C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84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7994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6664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9031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Office Theme</vt:lpstr>
      <vt:lpstr>Custom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2021-11-17T16:02:40Z</dcterms:created>
  <dcterms:modified xsi:type="dcterms:W3CDTF">2021-11-17T16:04:46Z</dcterms:modified>
</cp:coreProperties>
</file>