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60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20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5674-9414-44D7-821E-09F10508A17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4105-023A-499D-B630-3D393F81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09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5674-9414-44D7-821E-09F10508A17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4105-023A-499D-B630-3D393F81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862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5674-9414-44D7-821E-09F10508A17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4105-023A-499D-B630-3D393F81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784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5674-9414-44D7-821E-09F10508A17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4105-023A-499D-B630-3D393F81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264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5674-9414-44D7-821E-09F10508A17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4105-023A-499D-B630-3D393F81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415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5674-9414-44D7-821E-09F10508A17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4105-023A-499D-B630-3D393F81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31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5674-9414-44D7-821E-09F10508A17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4105-023A-499D-B630-3D393F81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276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5674-9414-44D7-821E-09F10508A17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4105-023A-499D-B630-3D393F81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493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5674-9414-44D7-821E-09F10508A17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4105-023A-499D-B630-3D393F81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518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5674-9414-44D7-821E-09F10508A17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4105-023A-499D-B630-3D393F81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456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5674-9414-44D7-821E-09F10508A17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4105-023A-499D-B630-3D393F81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471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F5674-9414-44D7-821E-09F10508A17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C4105-023A-499D-B630-3D393F81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338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4150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621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5334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06699"/>
                </a:solidFill>
                <a:latin typeface="Myriad Pro" pitchFamily="34" charset="0"/>
              </a:rPr>
              <a:t>Click to add heading</a:t>
            </a:r>
            <a:endParaRPr lang="en-US" b="1" dirty="0">
              <a:solidFill>
                <a:srgbClr val="006699"/>
              </a:solidFill>
              <a:latin typeface="Myriad Pro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Myriad Pro" pitchFamily="34" charset="0"/>
              </a:rPr>
              <a:t>Click to add text</a:t>
            </a:r>
            <a:endParaRPr lang="en-US" dirty="0">
              <a:solidFill>
                <a:schemeClr val="tx1"/>
              </a:solidFill>
              <a:latin typeface="Myriad Pro" pitchFamily="34" charset="0"/>
            </a:endParaRP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37" y="4800601"/>
            <a:ext cx="8682963" cy="2057400"/>
          </a:xfrm>
        </p:spPr>
      </p:pic>
    </p:spTree>
    <p:extLst>
      <p:ext uri="{BB962C8B-B14F-4D97-AF65-F5344CB8AC3E}">
        <p14:creationId xmlns:p14="http://schemas.microsoft.com/office/powerpoint/2010/main" val="1836167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HM BOCES 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8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Myriad Pro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jpalmer</dc:creator>
  <cp:lastModifiedBy>Kerry Zegarelli</cp:lastModifiedBy>
  <cp:revision>11</cp:revision>
  <dcterms:created xsi:type="dcterms:W3CDTF">2015-08-05T14:11:02Z</dcterms:created>
  <dcterms:modified xsi:type="dcterms:W3CDTF">2020-10-07T14:38:40Z</dcterms:modified>
</cp:coreProperties>
</file>