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0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6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5674-9414-44D7-821E-09F10508A17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15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2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6699"/>
                </a:solidFill>
                <a:latin typeface="Myriad Pro" pitchFamily="34" charset="0"/>
              </a:rPr>
              <a:t>Click to add heading</a:t>
            </a:r>
            <a:endParaRPr lang="en-US" b="1" dirty="0">
              <a:solidFill>
                <a:srgbClr val="006699"/>
              </a:solidFill>
              <a:latin typeface="Myriad Pro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Click to add text</a:t>
            </a:r>
            <a:endParaRPr lang="en-US" dirty="0">
              <a:solidFill>
                <a:schemeClr val="tx1"/>
              </a:solidFill>
              <a:latin typeface="Myriad Pro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37" y="4800601"/>
            <a:ext cx="8682963" cy="2057400"/>
          </a:xfrm>
        </p:spPr>
      </p:pic>
    </p:spTree>
    <p:extLst>
      <p:ext uri="{BB962C8B-B14F-4D97-AF65-F5344CB8AC3E}">
        <p14:creationId xmlns:p14="http://schemas.microsoft.com/office/powerpoint/2010/main" val="183616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M BOCES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jpalmer</dc:creator>
  <cp:lastModifiedBy>Kerry Zegarelli</cp:lastModifiedBy>
  <cp:revision>11</cp:revision>
  <dcterms:created xsi:type="dcterms:W3CDTF">2015-08-05T14:11:02Z</dcterms:created>
  <dcterms:modified xsi:type="dcterms:W3CDTF">2020-10-07T14:38:40Z</dcterms:modified>
</cp:coreProperties>
</file>