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4"/>
    <p:restoredTop sz="96438"/>
  </p:normalViewPr>
  <p:slideViewPr>
    <p:cSldViewPr snapToGrid="0" snapToObjects="1">
      <p:cViewPr varScale="1">
        <p:scale>
          <a:sx n="132" d="100"/>
          <a:sy n="132" d="100"/>
        </p:scale>
        <p:origin x="7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765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999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96236E8-7D99-0A41-B57A-DCA42CE231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78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DD1AB56-AE53-EB46-860A-F3071B505F5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059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9921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4086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7135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Office Theme</vt:lpstr>
      <vt:lpstr>Custom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2021-11-17T15:55:18Z</dcterms:created>
  <dcterms:modified xsi:type="dcterms:W3CDTF">2021-11-17T16:02:05Z</dcterms:modified>
</cp:coreProperties>
</file>