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" y="0"/>
            <a:ext cx="913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326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6699"/>
                </a:solidFill>
                <a:latin typeface="Myriad Pro" pitchFamily="34" charset="0"/>
              </a:rPr>
              <a:t>Click to add heading</a:t>
            </a:r>
            <a:endParaRPr lang="en-US" b="1" dirty="0">
              <a:solidFill>
                <a:srgbClr val="006699"/>
              </a:solidFill>
              <a:latin typeface="Myriad Pro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Click to add text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6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M BOCE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jpalmer</dc:creator>
  <cp:lastModifiedBy>Kerry Zegarelli</cp:lastModifiedBy>
  <cp:revision>10</cp:revision>
  <dcterms:created xsi:type="dcterms:W3CDTF">2015-08-05T14:11:02Z</dcterms:created>
  <dcterms:modified xsi:type="dcterms:W3CDTF">2020-10-07T14:36:21Z</dcterms:modified>
</cp:coreProperties>
</file>