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0" r:id="rId2"/>
  </p:sldMasterIdLst>
  <p:notesMasterIdLst>
    <p:notesMasterId r:id="rId7"/>
  </p:notesMasterIdLst>
  <p:handoutMasterIdLst>
    <p:handoutMasterId r:id="rId8"/>
  </p:handoutMasterIdLst>
  <p:sldIdLst>
    <p:sldId id="258" r:id="rId3"/>
    <p:sldId id="260" r:id="rId4"/>
    <p:sldId id="259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642"/>
    <p:restoredTop sz="96438"/>
  </p:normalViewPr>
  <p:slideViewPr>
    <p:cSldViewPr snapToGrid="0" snapToObjects="1">
      <p:cViewPr>
        <p:scale>
          <a:sx n="92" d="100"/>
          <a:sy n="92" d="100"/>
        </p:scale>
        <p:origin x="240" y="9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0" d="100"/>
          <a:sy n="100" d="100"/>
        </p:scale>
        <p:origin x="3616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A67E903-7AA1-6B4C-A8D7-EB340553AC0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882F57-7AAD-3D4A-A71C-8E647FA0390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B13CD5-8248-9045-B71E-DB8A6E5DF7ED}" type="datetimeFigureOut">
              <a:rPr lang="en-US" smtClean="0"/>
              <a:t>11/17/21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04E55E-4F2E-1F4D-B32B-05668DD05BA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096CA1-8EE0-854C-ADDB-935A9290289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F38264-5788-5444-BF72-55910962B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0482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14C43-58D7-F242-B8C8-A7B2447AF242}" type="datetimeFigureOut">
              <a:rPr lang="en-US" smtClean="0"/>
              <a:t>11/17/21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97847D-EBF5-A94F-A1D0-DA576E203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418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7847D-EBF5-A94F-A1D0-DA576E203CF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3365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7847D-EBF5-A94F-A1D0-DA576E203CF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647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016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284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07603EB-3442-C940-B6B9-676B858F7F0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96982" y="0"/>
            <a:ext cx="12364412" cy="6954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29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8EF0A4C-BF36-8642-B3F9-77931733E87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711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2437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3668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2588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5518196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PAG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ODY PAG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Words>2</Words>
  <Application>Microsoft Macintosh PowerPoint</Application>
  <PresentationFormat>Widescreen</PresentationFormat>
  <Paragraphs>2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COVER PAGE</vt:lpstr>
      <vt:lpstr>BODY PAGES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</cp:revision>
  <dcterms:created xsi:type="dcterms:W3CDTF">2021-11-17T15:26:27Z</dcterms:created>
  <dcterms:modified xsi:type="dcterms:W3CDTF">2021-11-17T15:54:55Z</dcterms:modified>
</cp:coreProperties>
</file>