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7"/>
  </p:notesMasterIdLst>
  <p:handoutMasterIdLst>
    <p:handoutMasterId r:id="rId8"/>
  </p:handoutMasterIdLst>
  <p:sldIdLst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42"/>
    <p:restoredTop sz="96438"/>
  </p:normalViewPr>
  <p:slideViewPr>
    <p:cSldViewPr snapToGrid="0" snapToObjects="1">
      <p:cViewPr>
        <p:scale>
          <a:sx n="92" d="100"/>
          <a:sy n="92" d="100"/>
        </p:scale>
        <p:origin x="240" y="9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616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67E903-7AA1-6B4C-A8D7-EB340553AC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82F57-7AAD-3D4A-A71C-8E647FA039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13CD5-8248-9045-B71E-DB8A6E5DF7ED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04E55E-4F2E-1F4D-B32B-05668DD05B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96CA1-8EE0-854C-ADDB-935A929028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8264-5788-5444-BF72-55910962B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48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14C43-58D7-F242-B8C8-A7B2447AF242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7847D-EBF5-A94F-A1D0-DA576E20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7847D-EBF5-A94F-A1D0-DA576E203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3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7847D-EBF5-A94F-A1D0-DA576E203C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7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1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284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07603EB-3442-C940-B6B9-676B858F7F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96982" y="0"/>
            <a:ext cx="12364412" cy="695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2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8EF0A4C-BF36-8642-B3F9-77931733E8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1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43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66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58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51819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ODY P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</Words>
  <Application>Microsoft Macintosh PowerPoint</Application>
  <PresentationFormat>Widescreen</PresentationFormat>
  <Paragraphs>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COVER PAGE</vt:lpstr>
      <vt:lpstr>BODY PAGES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2021-11-17T15:26:27Z</dcterms:created>
  <dcterms:modified xsi:type="dcterms:W3CDTF">2021-11-17T15:54:55Z</dcterms:modified>
</cp:coreProperties>
</file>