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648" r:id="rId2"/>
  </p:sldMasterIdLst>
  <p:sldIdLst>
    <p:sldId id="256" r:id="rId3"/>
    <p:sldId id="257" r:id="rId4"/>
    <p:sldId id="258" r:id="rId5"/>
    <p:sldId id="339" r:id="rId6"/>
    <p:sldId id="340" r:id="rId7"/>
    <p:sldId id="337" r:id="rId8"/>
    <p:sldId id="379" r:id="rId9"/>
    <p:sldId id="382" r:id="rId10"/>
    <p:sldId id="344" r:id="rId11"/>
    <p:sldId id="343" r:id="rId12"/>
    <p:sldId id="342" r:id="rId13"/>
    <p:sldId id="381" r:id="rId14"/>
    <p:sldId id="380" r:id="rId15"/>
    <p:sldId id="416" r:id="rId16"/>
    <p:sldId id="417" r:id="rId17"/>
    <p:sldId id="378" r:id="rId18"/>
    <p:sldId id="304" r:id="rId19"/>
    <p:sldId id="281" r:id="rId20"/>
    <p:sldId id="405" r:id="rId21"/>
    <p:sldId id="387" r:id="rId22"/>
    <p:sldId id="385" r:id="rId23"/>
    <p:sldId id="383" r:id="rId24"/>
    <p:sldId id="386" r:id="rId25"/>
    <p:sldId id="388" r:id="rId26"/>
    <p:sldId id="390" r:id="rId27"/>
    <p:sldId id="391" r:id="rId28"/>
    <p:sldId id="392" r:id="rId29"/>
    <p:sldId id="393" r:id="rId30"/>
    <p:sldId id="396" r:id="rId31"/>
    <p:sldId id="397" r:id="rId32"/>
    <p:sldId id="399" r:id="rId33"/>
    <p:sldId id="400" r:id="rId34"/>
    <p:sldId id="401" r:id="rId35"/>
    <p:sldId id="402" r:id="rId36"/>
    <p:sldId id="403" r:id="rId37"/>
    <p:sldId id="404" r:id="rId38"/>
    <p:sldId id="305" r:id="rId39"/>
    <p:sldId id="263" r:id="rId40"/>
    <p:sldId id="406" r:id="rId41"/>
    <p:sldId id="407" r:id="rId42"/>
    <p:sldId id="264" r:id="rId43"/>
    <p:sldId id="410" r:id="rId44"/>
    <p:sldId id="266" r:id="rId45"/>
    <p:sldId id="347" r:id="rId46"/>
    <p:sldId id="411" r:id="rId47"/>
    <p:sldId id="412" r:id="rId48"/>
    <p:sldId id="335" r:id="rId49"/>
    <p:sldId id="408" r:id="rId50"/>
    <p:sldId id="409" r:id="rId51"/>
    <p:sldId id="413" r:id="rId52"/>
    <p:sldId id="348" r:id="rId53"/>
    <p:sldId id="414" r:id="rId54"/>
    <p:sldId id="267" r:id="rId55"/>
    <p:sldId id="415" r:id="rId56"/>
    <p:sldId id="306" r:id="rId57"/>
    <p:sldId id="272" r:id="rId58"/>
    <p:sldId id="418" r:id="rId59"/>
    <p:sldId id="419" r:id="rId60"/>
    <p:sldId id="277" r:id="rId61"/>
    <p:sldId id="349" r:id="rId62"/>
    <p:sldId id="350" r:id="rId63"/>
    <p:sldId id="351" r:id="rId64"/>
    <p:sldId id="352" r:id="rId65"/>
    <p:sldId id="353" r:id="rId66"/>
    <p:sldId id="423" r:id="rId67"/>
    <p:sldId id="354" r:id="rId68"/>
    <p:sldId id="355" r:id="rId69"/>
    <p:sldId id="420" r:id="rId70"/>
    <p:sldId id="422" r:id="rId71"/>
    <p:sldId id="421" r:id="rId72"/>
    <p:sldId id="424" r:id="rId73"/>
    <p:sldId id="307" r:id="rId74"/>
    <p:sldId id="278" r:id="rId75"/>
    <p:sldId id="425" r:id="rId76"/>
    <p:sldId id="426" r:id="rId77"/>
    <p:sldId id="365" r:id="rId78"/>
    <p:sldId id="427" r:id="rId79"/>
    <p:sldId id="428" r:id="rId80"/>
    <p:sldId id="441" r:id="rId81"/>
    <p:sldId id="442" r:id="rId82"/>
    <p:sldId id="429" r:id="rId83"/>
    <p:sldId id="432" r:id="rId84"/>
    <p:sldId id="363" r:id="rId85"/>
    <p:sldId id="364" r:id="rId86"/>
    <p:sldId id="431" r:id="rId87"/>
    <p:sldId id="434" r:id="rId88"/>
    <p:sldId id="443" r:id="rId89"/>
    <p:sldId id="430" r:id="rId90"/>
    <p:sldId id="433" r:id="rId91"/>
    <p:sldId id="308" r:id="rId92"/>
    <p:sldId id="323" r:id="rId93"/>
    <p:sldId id="445" r:id="rId94"/>
    <p:sldId id="446" r:id="rId95"/>
    <p:sldId id="447" r:id="rId96"/>
    <p:sldId id="439" r:id="rId97"/>
    <p:sldId id="440" r:id="rId98"/>
    <p:sldId id="374" r:id="rId99"/>
    <p:sldId id="435" r:id="rId100"/>
    <p:sldId id="436" r:id="rId101"/>
    <p:sldId id="438" r:id="rId102"/>
    <p:sldId id="437" r:id="rId103"/>
    <p:sldId id="444" r:id="rId104"/>
    <p:sldId id="333" r:id="rId105"/>
    <p:sldId id="302" r:id="rId106"/>
  </p:sldIdLst>
  <p:sldSz cx="12192000" cy="6858000"/>
  <p:notesSz cx="6858000" cy="9144000"/>
  <p:custShowLst>
    <p:custShow name="Class of 2023 Name Plates" id="0">
      <p:sldLst>
        <p:sld r:id="rId5"/>
        <p:sld r:id="rId20"/>
        <p:sld r:id="rId40"/>
        <p:sld r:id="rId58"/>
        <p:sld r:id="rId75"/>
        <p:sld r:id="rId9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2243"/>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63" d="100"/>
          <a:sy n="63" d="100"/>
        </p:scale>
        <p:origin x="732" y="32"/>
      </p:cViewPr>
      <p:guideLst/>
    </p:cSldViewPr>
  </p:slideViewPr>
  <p:notesTextViewPr>
    <p:cViewPr>
      <p:scale>
        <a:sx n="3" d="2"/>
        <a:sy n="3" d="2"/>
      </p:scale>
      <p:origin x="0" y="0"/>
    </p:cViewPr>
  </p:notesTextViewPr>
  <p:sorterViewPr>
    <p:cViewPr varScale="1">
      <p:scale>
        <a:sx n="1" d="1"/>
        <a:sy n="1" d="1"/>
      </p:scale>
      <p:origin x="0" y="-1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84187-AD4A-4143-BF80-CBC8D847B0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7F8B4-484C-4BA1-8822-64739D997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577A20-8FE4-4BC7-83F9-62C867AA4277}"/>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03F495E4-8C41-4026-BB1E-0EFBD9FAD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9DD268-9C06-4D65-A7F8-41645EB4832C}"/>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2482943633"/>
      </p:ext>
    </p:extLst>
  </p:cSld>
  <p:clrMapOvr>
    <a:masterClrMapping/>
  </p:clrMapOvr>
  <p:transition spd="slow" advClick="0" advTm="6000">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08A3-F0E1-4667-92A2-4E63D49305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83F4C2-680A-4343-9274-AECC80F20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79DDD-F798-413B-BA88-CD23795F31B2}"/>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3886D6D8-3A65-476A-B207-F555C2A419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0C47C6-A0D6-4D89-A8FD-B8EB754CB22E}"/>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2370003749"/>
      </p:ext>
    </p:extLst>
  </p:cSld>
  <p:clrMapOvr>
    <a:masterClrMapping/>
  </p:clrMapOvr>
  <p:transition spd="slow" advClick="0" advTm="6000">
    <p:wheel spokes="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Caption  - W">
    <p:spTree>
      <p:nvGrpSpPr>
        <p:cNvPr id="1" name=""/>
        <p:cNvGrpSpPr/>
        <p:nvPr/>
      </p:nvGrpSpPr>
      <p:grpSpPr>
        <a:xfrm>
          <a:off x="0" y="0"/>
          <a:ext cx="0" cy="0"/>
          <a:chOff x="0" y="0"/>
          <a:chExt cx="0" cy="0"/>
        </a:xfrm>
      </p:grpSpPr>
      <p:sp>
        <p:nvSpPr>
          <p:cNvPr id="1838" name="Title Text"/>
          <p:cNvSpPr txBox="1">
            <a:spLocks noGrp="1"/>
          </p:cNvSpPr>
          <p:nvPr>
            <p:ph type="title"/>
          </p:nvPr>
        </p:nvSpPr>
        <p:spPr>
          <a:xfrm>
            <a:off x="1865225" y="425835"/>
            <a:ext cx="7022125" cy="4617765"/>
          </a:xfrm>
          <a:prstGeom prst="rect">
            <a:avLst/>
          </a:prstGeom>
        </p:spPr>
        <p:txBody>
          <a:bodyPr lIns="38100" tIns="38100" rIns="38100" bIns="38100"/>
          <a:lstStyle>
            <a:lvl1pPr>
              <a:defRPr sz="6700" spc="-268"/>
            </a:lvl1pPr>
          </a:lstStyle>
          <a:p>
            <a:r>
              <a:t>Title Text</a:t>
            </a:r>
          </a:p>
        </p:txBody>
      </p:sp>
      <p:sp>
        <p:nvSpPr>
          <p:cNvPr id="1839" name="Body Level One…"/>
          <p:cNvSpPr txBox="1">
            <a:spLocks noGrp="1"/>
          </p:cNvSpPr>
          <p:nvPr>
            <p:ph type="body" sz="quarter" idx="1"/>
          </p:nvPr>
        </p:nvSpPr>
        <p:spPr>
          <a:xfrm>
            <a:off x="1954522" y="5284478"/>
            <a:ext cx="5493403" cy="1053704"/>
          </a:xfrm>
          <a:prstGeom prst="rect">
            <a:avLst/>
          </a:prstGeom>
        </p:spPr>
        <p:txBody>
          <a:bodyPr lIns="38100" tIns="38100" rIns="38100" bIns="38100" anchor="t"/>
          <a:lstStyle>
            <a:lvl1pPr marL="0" indent="0">
              <a:buClrTx/>
              <a:buSzTx/>
              <a:buNone/>
              <a:defRPr sz="1500">
                <a:latin typeface="SF Hello Light"/>
                <a:ea typeface="SF Hello Light"/>
                <a:cs typeface="SF Hello Light"/>
                <a:sym typeface="SF Hello Light"/>
              </a:defRPr>
            </a:lvl1pPr>
            <a:lvl2pPr marL="0" indent="0">
              <a:buClrTx/>
              <a:buSzTx/>
              <a:buNone/>
              <a:defRPr sz="1500">
                <a:latin typeface="SF Hello Light"/>
                <a:ea typeface="SF Hello Light"/>
                <a:cs typeface="SF Hello Light"/>
                <a:sym typeface="SF Hello Light"/>
              </a:defRPr>
            </a:lvl2pPr>
            <a:lvl3pPr marL="0" indent="0">
              <a:buClrTx/>
              <a:buSzTx/>
              <a:buNone/>
              <a:defRPr sz="1500">
                <a:latin typeface="SF Hello Light"/>
                <a:ea typeface="SF Hello Light"/>
                <a:cs typeface="SF Hello Light"/>
                <a:sym typeface="SF Hello Light"/>
              </a:defRPr>
            </a:lvl3pPr>
            <a:lvl4pPr marL="0" indent="0">
              <a:buClrTx/>
              <a:buSzTx/>
              <a:buNone/>
              <a:defRPr sz="1500">
                <a:latin typeface="SF Hello Light"/>
                <a:ea typeface="SF Hello Light"/>
                <a:cs typeface="SF Hello Light"/>
                <a:sym typeface="SF Hello Light"/>
              </a:defRPr>
            </a:lvl4pPr>
            <a:lvl5pPr marL="0" indent="0">
              <a:buClrTx/>
              <a:buSzTx/>
              <a:buNone/>
              <a:defRPr sz="15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840"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41"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842" name="Line"/>
          <p:cNvSpPr/>
          <p:nvPr/>
        </p:nvSpPr>
        <p:spPr>
          <a:xfrm>
            <a:off x="1865225" y="5121511"/>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43" name="Rectangle"/>
          <p:cNvSpPr/>
          <p:nvPr/>
        </p:nvSpPr>
        <p:spPr>
          <a:xfrm>
            <a:off x="1865225" y="5119130"/>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44"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45"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mp; Caption">
    <p:bg>
      <p:bgPr>
        <a:solidFill>
          <a:srgbClr val="E22019"/>
        </a:solidFill>
        <a:effectLst/>
      </p:bgPr>
    </p:bg>
    <p:spTree>
      <p:nvGrpSpPr>
        <p:cNvPr id="1" name=""/>
        <p:cNvGrpSpPr/>
        <p:nvPr/>
      </p:nvGrpSpPr>
      <p:grpSpPr>
        <a:xfrm>
          <a:off x="0" y="0"/>
          <a:ext cx="0" cy="0"/>
          <a:chOff x="0" y="0"/>
          <a:chExt cx="0" cy="0"/>
        </a:xfrm>
      </p:grpSpPr>
      <p:sp>
        <p:nvSpPr>
          <p:cNvPr id="1852" name="Title Text"/>
          <p:cNvSpPr txBox="1">
            <a:spLocks noGrp="1"/>
          </p:cNvSpPr>
          <p:nvPr>
            <p:ph type="title"/>
          </p:nvPr>
        </p:nvSpPr>
        <p:spPr>
          <a:xfrm>
            <a:off x="1865225" y="428885"/>
            <a:ext cx="7022125" cy="4611664"/>
          </a:xfrm>
          <a:prstGeom prst="rect">
            <a:avLst/>
          </a:prstGeom>
        </p:spPr>
        <p:txBody>
          <a:bodyPr lIns="38100" tIns="38100" rIns="38100" bIns="38100"/>
          <a:lstStyle>
            <a:lvl1pPr>
              <a:defRPr sz="6700" spc="-268">
                <a:solidFill>
                  <a:srgbClr val="FFFFFF"/>
                </a:solidFill>
              </a:defRPr>
            </a:lvl1pPr>
          </a:lstStyle>
          <a:p>
            <a:r>
              <a:t>Title Text</a:t>
            </a:r>
          </a:p>
        </p:txBody>
      </p:sp>
      <p:sp>
        <p:nvSpPr>
          <p:cNvPr id="1853" name="Body Level One…"/>
          <p:cNvSpPr txBox="1">
            <a:spLocks noGrp="1"/>
          </p:cNvSpPr>
          <p:nvPr>
            <p:ph type="body" sz="quarter" idx="1"/>
          </p:nvPr>
        </p:nvSpPr>
        <p:spPr>
          <a:xfrm>
            <a:off x="1954522" y="5284478"/>
            <a:ext cx="5493403" cy="1053704"/>
          </a:xfrm>
          <a:prstGeom prst="rect">
            <a:avLst/>
          </a:prstGeom>
        </p:spPr>
        <p:txBody>
          <a:bodyPr lIns="38100" tIns="38100" rIns="38100" bIns="38100" anchor="t"/>
          <a:lstStyle>
            <a:lvl1pPr marL="0" indent="0">
              <a:spcBef>
                <a:spcPts val="1250"/>
              </a:spcBef>
              <a:buClrTx/>
              <a:buSzTx/>
              <a:buNone/>
              <a:defRPr sz="1500">
                <a:latin typeface="+mn-lt"/>
                <a:ea typeface="+mn-ea"/>
                <a:cs typeface="+mn-cs"/>
                <a:sym typeface="SF Hello Bold"/>
              </a:defRPr>
            </a:lvl1pPr>
            <a:lvl2pPr marL="0" indent="0">
              <a:spcBef>
                <a:spcPts val="1250"/>
              </a:spcBef>
              <a:buClrTx/>
              <a:buSzTx/>
              <a:buNone/>
              <a:defRPr sz="1500">
                <a:latin typeface="+mn-lt"/>
                <a:ea typeface="+mn-ea"/>
                <a:cs typeface="+mn-cs"/>
                <a:sym typeface="SF Hello Bold"/>
              </a:defRPr>
            </a:lvl2pPr>
            <a:lvl3pPr marL="0" indent="0">
              <a:spcBef>
                <a:spcPts val="1250"/>
              </a:spcBef>
              <a:buClrTx/>
              <a:buSzTx/>
              <a:buNone/>
              <a:defRPr sz="1500">
                <a:latin typeface="+mn-lt"/>
                <a:ea typeface="+mn-ea"/>
                <a:cs typeface="+mn-cs"/>
                <a:sym typeface="SF Hello Bold"/>
              </a:defRPr>
            </a:lvl3pPr>
            <a:lvl4pPr marL="0" indent="0">
              <a:spcBef>
                <a:spcPts val="1250"/>
              </a:spcBef>
              <a:buClrTx/>
              <a:buSzTx/>
              <a:buNone/>
              <a:defRPr sz="1500">
                <a:latin typeface="+mn-lt"/>
                <a:ea typeface="+mn-ea"/>
                <a:cs typeface="+mn-cs"/>
                <a:sym typeface="SF Hello Bold"/>
              </a:defRPr>
            </a:lvl4pPr>
            <a:lvl5pPr marL="0" indent="0">
              <a:spcBef>
                <a:spcPts val="1250"/>
              </a:spcBef>
              <a:buClrTx/>
              <a:buSzTx/>
              <a:buNone/>
              <a:defRPr sz="15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854"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55"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856" name="Line"/>
          <p:cNvSpPr/>
          <p:nvPr/>
        </p:nvSpPr>
        <p:spPr>
          <a:xfrm>
            <a:off x="1865225" y="5121511"/>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57" name="Rectangle"/>
          <p:cNvSpPr/>
          <p:nvPr/>
        </p:nvSpPr>
        <p:spPr>
          <a:xfrm>
            <a:off x="1865225" y="5119130"/>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58"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59"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Caption Over 2 Photos">
    <p:spTree>
      <p:nvGrpSpPr>
        <p:cNvPr id="1" name=""/>
        <p:cNvGrpSpPr/>
        <p:nvPr/>
      </p:nvGrpSpPr>
      <p:grpSpPr>
        <a:xfrm>
          <a:off x="0" y="0"/>
          <a:ext cx="0" cy="0"/>
          <a:chOff x="0" y="0"/>
          <a:chExt cx="0" cy="0"/>
        </a:xfrm>
      </p:grpSpPr>
      <p:sp>
        <p:nvSpPr>
          <p:cNvPr id="1866" name="Title Text"/>
          <p:cNvSpPr txBox="1">
            <a:spLocks noGrp="1"/>
          </p:cNvSpPr>
          <p:nvPr>
            <p:ph type="title"/>
          </p:nvPr>
        </p:nvSpPr>
        <p:spPr>
          <a:xfrm>
            <a:off x="1865225" y="428885"/>
            <a:ext cx="4692374" cy="1435225"/>
          </a:xfrm>
          <a:prstGeom prst="rect">
            <a:avLst/>
          </a:prstGeom>
        </p:spPr>
        <p:txBody>
          <a:bodyPr lIns="38100" tIns="38100" rIns="38100" bIns="38100"/>
          <a:lstStyle>
            <a:lvl1pPr>
              <a:defRPr sz="4900" spc="-196"/>
            </a:lvl1pPr>
          </a:lstStyle>
          <a:p>
            <a:r>
              <a:t>Title Text</a:t>
            </a:r>
          </a:p>
        </p:txBody>
      </p:sp>
      <p:sp>
        <p:nvSpPr>
          <p:cNvPr id="1867" name="Body Level One…"/>
          <p:cNvSpPr txBox="1">
            <a:spLocks noGrp="1"/>
          </p:cNvSpPr>
          <p:nvPr>
            <p:ph type="body" sz="quarter" idx="1"/>
          </p:nvPr>
        </p:nvSpPr>
        <p:spPr>
          <a:xfrm>
            <a:off x="6903214" y="553082"/>
            <a:ext cx="3423562" cy="1186831"/>
          </a:xfrm>
          <a:prstGeom prst="rect">
            <a:avLst/>
          </a:prstGeom>
        </p:spPr>
        <p:txBody>
          <a:bodyPr lIns="38100" tIns="38100" rIns="38100" bIns="38100" anchor="t"/>
          <a:lstStyle>
            <a:lvl1pPr marL="0" indent="0">
              <a:spcBef>
                <a:spcPts val="1200"/>
              </a:spcBef>
              <a:buClrTx/>
              <a:buSzTx/>
              <a:buNone/>
              <a:defRPr sz="1200">
                <a:latin typeface="SF Hello Light"/>
                <a:ea typeface="SF Hello Light"/>
                <a:cs typeface="SF Hello Light"/>
                <a:sym typeface="SF Hello Light"/>
              </a:defRPr>
            </a:lvl1pPr>
            <a:lvl2pPr marL="0" indent="0">
              <a:spcBef>
                <a:spcPts val="1200"/>
              </a:spcBef>
              <a:buClrTx/>
              <a:buSzTx/>
              <a:buNone/>
              <a:defRPr sz="1200">
                <a:latin typeface="SF Hello Light"/>
                <a:ea typeface="SF Hello Light"/>
                <a:cs typeface="SF Hello Light"/>
                <a:sym typeface="SF Hello Light"/>
              </a:defRPr>
            </a:lvl2pPr>
            <a:lvl3pPr marL="0" indent="0">
              <a:spcBef>
                <a:spcPts val="1200"/>
              </a:spcBef>
              <a:buClrTx/>
              <a:buSzTx/>
              <a:buNone/>
              <a:defRPr sz="1200">
                <a:latin typeface="SF Hello Light"/>
                <a:ea typeface="SF Hello Light"/>
                <a:cs typeface="SF Hello Light"/>
                <a:sym typeface="SF Hello Light"/>
              </a:defRPr>
            </a:lvl3pPr>
            <a:lvl4pPr marL="0" indent="0">
              <a:spcBef>
                <a:spcPts val="1200"/>
              </a:spcBef>
              <a:buClrTx/>
              <a:buSzTx/>
              <a:buNone/>
              <a:defRPr sz="1200">
                <a:latin typeface="SF Hello Light"/>
                <a:ea typeface="SF Hello Light"/>
                <a:cs typeface="SF Hello Light"/>
                <a:sym typeface="SF Hello Light"/>
              </a:defRPr>
            </a:lvl4pPr>
            <a:lvl5pPr marL="0" indent="0">
              <a:spcBef>
                <a:spcPts val="1200"/>
              </a:spcBef>
              <a:buClrTx/>
              <a:buSzTx/>
              <a:buNone/>
              <a:defRPr sz="12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868" name="Placeholder--transNeutralUHD.png"/>
          <p:cNvSpPr>
            <a:spLocks noGrp="1"/>
          </p:cNvSpPr>
          <p:nvPr>
            <p:ph type="pic" idx="21"/>
          </p:nvPr>
        </p:nvSpPr>
        <p:spPr>
          <a:xfrm>
            <a:off x="226962" y="1938375"/>
            <a:ext cx="8139556" cy="4578501"/>
          </a:xfrm>
          <a:prstGeom prst="rect">
            <a:avLst/>
          </a:prstGeom>
        </p:spPr>
        <p:txBody>
          <a:bodyPr lIns="91439" tIns="45719" rIns="91439" bIns="45719" anchor="t">
            <a:noAutofit/>
          </a:bodyPr>
          <a:lstStyle/>
          <a:p>
            <a:endParaRPr dirty="0"/>
          </a:p>
        </p:txBody>
      </p:sp>
      <p:sp>
        <p:nvSpPr>
          <p:cNvPr id="1869" name="Rectangle"/>
          <p:cNvSpPr/>
          <p:nvPr/>
        </p:nvSpPr>
        <p:spPr>
          <a:xfrm>
            <a:off x="1865225" y="193837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70"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71"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72" name="Line"/>
          <p:cNvSpPr/>
          <p:nvPr/>
        </p:nvSpPr>
        <p:spPr>
          <a:xfrm>
            <a:off x="6903326" y="347923"/>
            <a:ext cx="3423561"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73" name="Placeholder--transNeutralUHD.png"/>
          <p:cNvSpPr>
            <a:spLocks noGrp="1"/>
          </p:cNvSpPr>
          <p:nvPr>
            <p:ph type="pic" idx="22"/>
          </p:nvPr>
        </p:nvSpPr>
        <p:spPr>
          <a:xfrm>
            <a:off x="4545152" y="1938375"/>
            <a:ext cx="8139556" cy="4578501"/>
          </a:xfrm>
          <a:prstGeom prst="rect">
            <a:avLst/>
          </a:prstGeom>
        </p:spPr>
        <p:txBody>
          <a:bodyPr lIns="91439" tIns="45719" rIns="91439" bIns="45719" anchor="t">
            <a:noAutofit/>
          </a:bodyPr>
          <a:lstStyle/>
          <a:p>
            <a:endParaRPr dirty="0"/>
          </a:p>
        </p:txBody>
      </p:sp>
      <p:sp>
        <p:nvSpPr>
          <p:cNvPr id="1874" name="Rectangle"/>
          <p:cNvSpPr/>
          <p:nvPr/>
        </p:nvSpPr>
        <p:spPr>
          <a:xfrm>
            <a:off x="6903181" y="1938375"/>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75"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aption Over Photo">
    <p:spTree>
      <p:nvGrpSpPr>
        <p:cNvPr id="1" name=""/>
        <p:cNvGrpSpPr/>
        <p:nvPr/>
      </p:nvGrpSpPr>
      <p:grpSpPr>
        <a:xfrm>
          <a:off x="0" y="0"/>
          <a:ext cx="0" cy="0"/>
          <a:chOff x="0" y="0"/>
          <a:chExt cx="0" cy="0"/>
        </a:xfrm>
      </p:grpSpPr>
      <p:sp>
        <p:nvSpPr>
          <p:cNvPr id="1882" name="Title Text"/>
          <p:cNvSpPr txBox="1">
            <a:spLocks noGrp="1"/>
          </p:cNvSpPr>
          <p:nvPr>
            <p:ph type="title"/>
          </p:nvPr>
        </p:nvSpPr>
        <p:spPr>
          <a:xfrm>
            <a:off x="1865225" y="428885"/>
            <a:ext cx="4692374" cy="1435225"/>
          </a:xfrm>
          <a:prstGeom prst="rect">
            <a:avLst/>
          </a:prstGeom>
        </p:spPr>
        <p:txBody>
          <a:bodyPr lIns="38100" tIns="38100" rIns="38100" bIns="38100"/>
          <a:lstStyle>
            <a:lvl1pPr>
              <a:defRPr sz="4900" spc="-196"/>
            </a:lvl1pPr>
          </a:lstStyle>
          <a:p>
            <a:r>
              <a:t>Title Text</a:t>
            </a:r>
          </a:p>
        </p:txBody>
      </p:sp>
      <p:sp>
        <p:nvSpPr>
          <p:cNvPr id="1883" name="Body Level One…"/>
          <p:cNvSpPr txBox="1">
            <a:spLocks noGrp="1"/>
          </p:cNvSpPr>
          <p:nvPr>
            <p:ph type="body" sz="quarter" idx="1"/>
          </p:nvPr>
        </p:nvSpPr>
        <p:spPr>
          <a:xfrm>
            <a:off x="6903214" y="553082"/>
            <a:ext cx="3423562" cy="1186831"/>
          </a:xfrm>
          <a:prstGeom prst="rect">
            <a:avLst/>
          </a:prstGeom>
        </p:spPr>
        <p:txBody>
          <a:bodyPr lIns="38100" tIns="38100" rIns="38100" bIns="38100" anchor="t"/>
          <a:lstStyle>
            <a:lvl1pPr marL="0" indent="0">
              <a:spcBef>
                <a:spcPts val="1200"/>
              </a:spcBef>
              <a:buClrTx/>
              <a:buSzTx/>
              <a:buNone/>
              <a:defRPr sz="1200">
                <a:latin typeface="SF Hello Light"/>
                <a:ea typeface="SF Hello Light"/>
                <a:cs typeface="SF Hello Light"/>
                <a:sym typeface="SF Hello Light"/>
              </a:defRPr>
            </a:lvl1pPr>
            <a:lvl2pPr marL="0" indent="0">
              <a:spcBef>
                <a:spcPts val="1200"/>
              </a:spcBef>
              <a:buClrTx/>
              <a:buSzTx/>
              <a:buNone/>
              <a:defRPr sz="1200">
                <a:latin typeface="SF Hello Light"/>
                <a:ea typeface="SF Hello Light"/>
                <a:cs typeface="SF Hello Light"/>
                <a:sym typeface="SF Hello Light"/>
              </a:defRPr>
            </a:lvl2pPr>
            <a:lvl3pPr marL="0" indent="0">
              <a:spcBef>
                <a:spcPts val="1200"/>
              </a:spcBef>
              <a:buClrTx/>
              <a:buSzTx/>
              <a:buNone/>
              <a:defRPr sz="1200">
                <a:latin typeface="SF Hello Light"/>
                <a:ea typeface="SF Hello Light"/>
                <a:cs typeface="SF Hello Light"/>
                <a:sym typeface="SF Hello Light"/>
              </a:defRPr>
            </a:lvl3pPr>
            <a:lvl4pPr marL="0" indent="0">
              <a:spcBef>
                <a:spcPts val="1200"/>
              </a:spcBef>
              <a:buClrTx/>
              <a:buSzTx/>
              <a:buNone/>
              <a:defRPr sz="1200">
                <a:latin typeface="SF Hello Light"/>
                <a:ea typeface="SF Hello Light"/>
                <a:cs typeface="SF Hello Light"/>
                <a:sym typeface="SF Hello Light"/>
              </a:defRPr>
            </a:lvl4pPr>
            <a:lvl5pPr marL="0" indent="0">
              <a:spcBef>
                <a:spcPts val="1200"/>
              </a:spcBef>
              <a:buClrTx/>
              <a:buSzTx/>
              <a:buNone/>
              <a:defRPr sz="12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884" name="Placeholder--transNeutralUHD.png"/>
          <p:cNvSpPr>
            <a:spLocks noGrp="1"/>
          </p:cNvSpPr>
          <p:nvPr>
            <p:ph type="pic" idx="21"/>
          </p:nvPr>
        </p:nvSpPr>
        <p:spPr>
          <a:xfrm>
            <a:off x="1865225" y="1847814"/>
            <a:ext cx="8461549" cy="4759622"/>
          </a:xfrm>
          <a:prstGeom prst="rect">
            <a:avLst/>
          </a:prstGeom>
        </p:spPr>
        <p:txBody>
          <a:bodyPr lIns="91439" tIns="45719" rIns="91439" bIns="45719" anchor="t">
            <a:noAutofit/>
          </a:bodyPr>
          <a:lstStyle/>
          <a:p>
            <a:endParaRPr dirty="0"/>
          </a:p>
        </p:txBody>
      </p:sp>
      <p:sp>
        <p:nvSpPr>
          <p:cNvPr id="1885" name="Rectangle"/>
          <p:cNvSpPr/>
          <p:nvPr/>
        </p:nvSpPr>
        <p:spPr>
          <a:xfrm>
            <a:off x="1865225" y="193837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86"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87"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88" name="Line"/>
          <p:cNvSpPr/>
          <p:nvPr/>
        </p:nvSpPr>
        <p:spPr>
          <a:xfrm>
            <a:off x="6903326" y="347923"/>
            <a:ext cx="3423561"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89"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aption Right - Photo Panel">
    <p:spTree>
      <p:nvGrpSpPr>
        <p:cNvPr id="1" name=""/>
        <p:cNvGrpSpPr/>
        <p:nvPr/>
      </p:nvGrpSpPr>
      <p:grpSpPr>
        <a:xfrm>
          <a:off x="0" y="0"/>
          <a:ext cx="0" cy="0"/>
          <a:chOff x="0" y="0"/>
          <a:chExt cx="0" cy="0"/>
        </a:xfrm>
      </p:grpSpPr>
      <p:sp>
        <p:nvSpPr>
          <p:cNvPr id="1896" name="Placeholder--transNeutralUHD.png"/>
          <p:cNvSpPr>
            <a:spLocks noGrp="1"/>
          </p:cNvSpPr>
          <p:nvPr>
            <p:ph type="pic" idx="21"/>
          </p:nvPr>
        </p:nvSpPr>
        <p:spPr>
          <a:xfrm>
            <a:off x="-2053073" y="-1"/>
            <a:ext cx="12192180" cy="6858102"/>
          </a:xfrm>
          <a:prstGeom prst="rect">
            <a:avLst/>
          </a:prstGeom>
        </p:spPr>
        <p:txBody>
          <a:bodyPr lIns="91439" tIns="45719" rIns="91439" bIns="45719" anchor="t">
            <a:noAutofit/>
          </a:bodyPr>
          <a:lstStyle/>
          <a:p>
            <a:endParaRPr dirty="0"/>
          </a:p>
        </p:txBody>
      </p:sp>
      <p:sp>
        <p:nvSpPr>
          <p:cNvPr id="1897" name="Title Text"/>
          <p:cNvSpPr txBox="1">
            <a:spLocks noGrp="1"/>
          </p:cNvSpPr>
          <p:nvPr>
            <p:ph type="title"/>
          </p:nvPr>
        </p:nvSpPr>
        <p:spPr>
          <a:xfrm>
            <a:off x="6903214" y="428885"/>
            <a:ext cx="3252949" cy="1426295"/>
          </a:xfrm>
          <a:prstGeom prst="rect">
            <a:avLst/>
          </a:prstGeom>
        </p:spPr>
        <p:txBody>
          <a:bodyPr lIns="38100" tIns="38100" rIns="38100" bIns="38100"/>
          <a:lstStyle>
            <a:lvl1pPr>
              <a:defRPr sz="3700" spc="-148"/>
            </a:lvl1pPr>
          </a:lstStyle>
          <a:p>
            <a:r>
              <a:t>Title Text</a:t>
            </a:r>
          </a:p>
        </p:txBody>
      </p:sp>
      <p:sp>
        <p:nvSpPr>
          <p:cNvPr id="1898" name="Body Level One…"/>
          <p:cNvSpPr txBox="1">
            <a:spLocks noGrp="1"/>
          </p:cNvSpPr>
          <p:nvPr>
            <p:ph type="body" sz="quarter" idx="1"/>
          </p:nvPr>
        </p:nvSpPr>
        <p:spPr>
          <a:xfrm>
            <a:off x="6903214"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899" name="Line"/>
          <p:cNvSpPr/>
          <p:nvPr/>
        </p:nvSpPr>
        <p:spPr>
          <a:xfrm>
            <a:off x="6903214" y="347923"/>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00" name="Line"/>
          <p:cNvSpPr/>
          <p:nvPr/>
        </p:nvSpPr>
        <p:spPr>
          <a:xfrm>
            <a:off x="6903214" y="6521239"/>
            <a:ext cx="3423562"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01" name="Line"/>
          <p:cNvSpPr/>
          <p:nvPr/>
        </p:nvSpPr>
        <p:spPr>
          <a:xfrm>
            <a:off x="6903214" y="1936142"/>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02" name="Rectangle"/>
          <p:cNvSpPr/>
          <p:nvPr/>
        </p:nvSpPr>
        <p:spPr>
          <a:xfrm>
            <a:off x="6903214"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03" name="Rectangle"/>
          <p:cNvSpPr/>
          <p:nvPr/>
        </p:nvSpPr>
        <p:spPr>
          <a:xfrm>
            <a:off x="6903214" y="343160"/>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04" name="Line"/>
          <p:cNvSpPr/>
          <p:nvPr/>
        </p:nvSpPr>
        <p:spPr>
          <a:xfrm>
            <a:off x="1865225" y="347923"/>
            <a:ext cx="4355568"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1905" name="Line"/>
          <p:cNvSpPr/>
          <p:nvPr/>
        </p:nvSpPr>
        <p:spPr>
          <a:xfrm>
            <a:off x="1865226" y="6521239"/>
            <a:ext cx="4355567"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1906"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aption Left - Photo Panel">
    <p:spTree>
      <p:nvGrpSpPr>
        <p:cNvPr id="1" name=""/>
        <p:cNvGrpSpPr/>
        <p:nvPr/>
      </p:nvGrpSpPr>
      <p:grpSpPr>
        <a:xfrm>
          <a:off x="0" y="0"/>
          <a:ext cx="0" cy="0"/>
          <a:chOff x="0" y="0"/>
          <a:chExt cx="0" cy="0"/>
        </a:xfrm>
      </p:grpSpPr>
      <p:sp>
        <p:nvSpPr>
          <p:cNvPr id="1913" name="Placeholder--transNeutralUHD.png"/>
          <p:cNvSpPr>
            <a:spLocks noGrp="1"/>
          </p:cNvSpPr>
          <p:nvPr>
            <p:ph type="pic" idx="21"/>
          </p:nvPr>
        </p:nvSpPr>
        <p:spPr>
          <a:xfrm>
            <a:off x="2055162" y="-1"/>
            <a:ext cx="12192067" cy="6858038"/>
          </a:xfrm>
          <a:prstGeom prst="rect">
            <a:avLst/>
          </a:prstGeom>
        </p:spPr>
        <p:txBody>
          <a:bodyPr lIns="91439" tIns="45719" rIns="91439" bIns="45719" anchor="t">
            <a:noAutofit/>
          </a:bodyPr>
          <a:lstStyle/>
          <a:p>
            <a:endParaRPr dirty="0"/>
          </a:p>
        </p:txBody>
      </p:sp>
      <p:sp>
        <p:nvSpPr>
          <p:cNvPr id="1914" name="Title Text"/>
          <p:cNvSpPr txBox="1">
            <a:spLocks noGrp="1"/>
          </p:cNvSpPr>
          <p:nvPr>
            <p:ph type="title"/>
          </p:nvPr>
        </p:nvSpPr>
        <p:spPr>
          <a:xfrm>
            <a:off x="1865225" y="428885"/>
            <a:ext cx="3252949" cy="1426295"/>
          </a:xfrm>
          <a:prstGeom prst="rect">
            <a:avLst/>
          </a:prstGeom>
        </p:spPr>
        <p:txBody>
          <a:bodyPr lIns="38100" tIns="38100" rIns="38100" bIns="38100"/>
          <a:lstStyle>
            <a:lvl1pPr>
              <a:defRPr sz="3700" spc="-148"/>
            </a:lvl1pPr>
          </a:lstStyle>
          <a:p>
            <a:r>
              <a:t>Title Text</a:t>
            </a:r>
          </a:p>
        </p:txBody>
      </p:sp>
      <p:sp>
        <p:nvSpPr>
          <p:cNvPr id="1915" name="Body Level One…"/>
          <p:cNvSpPr txBox="1">
            <a:spLocks noGrp="1"/>
          </p:cNvSpPr>
          <p:nvPr>
            <p:ph type="body" sz="quarter" idx="1"/>
          </p:nvPr>
        </p:nvSpPr>
        <p:spPr>
          <a:xfrm>
            <a:off x="1865225"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916"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17"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18" name="Line"/>
          <p:cNvSpPr/>
          <p:nvPr/>
        </p:nvSpPr>
        <p:spPr>
          <a:xfrm>
            <a:off x="1865225" y="1936142"/>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19"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20"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21" name="Line"/>
          <p:cNvSpPr/>
          <p:nvPr/>
        </p:nvSpPr>
        <p:spPr>
          <a:xfrm>
            <a:off x="5975581" y="347923"/>
            <a:ext cx="4351195"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1922" name="Line"/>
          <p:cNvSpPr/>
          <p:nvPr/>
        </p:nvSpPr>
        <p:spPr>
          <a:xfrm>
            <a:off x="5975581" y="6521239"/>
            <a:ext cx="4351195"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1923"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Caption Right - 4 Photo">
    <p:spTree>
      <p:nvGrpSpPr>
        <p:cNvPr id="1" name=""/>
        <p:cNvGrpSpPr/>
        <p:nvPr/>
      </p:nvGrpSpPr>
      <p:grpSpPr>
        <a:xfrm>
          <a:off x="0" y="0"/>
          <a:ext cx="0" cy="0"/>
          <a:chOff x="0" y="0"/>
          <a:chExt cx="0" cy="0"/>
        </a:xfrm>
      </p:grpSpPr>
      <p:sp>
        <p:nvSpPr>
          <p:cNvPr id="1930" name="Title Text"/>
          <p:cNvSpPr txBox="1">
            <a:spLocks noGrp="1"/>
          </p:cNvSpPr>
          <p:nvPr>
            <p:ph type="title"/>
          </p:nvPr>
        </p:nvSpPr>
        <p:spPr>
          <a:xfrm>
            <a:off x="6903214" y="428885"/>
            <a:ext cx="3252949" cy="1426295"/>
          </a:xfrm>
          <a:prstGeom prst="rect">
            <a:avLst/>
          </a:prstGeom>
        </p:spPr>
        <p:txBody>
          <a:bodyPr lIns="38100" tIns="38100" rIns="38100" bIns="38100"/>
          <a:lstStyle>
            <a:lvl1pPr>
              <a:defRPr sz="3700" spc="-148"/>
            </a:lvl1pPr>
          </a:lstStyle>
          <a:p>
            <a:r>
              <a:t>Title Text</a:t>
            </a:r>
          </a:p>
        </p:txBody>
      </p:sp>
      <p:sp>
        <p:nvSpPr>
          <p:cNvPr id="1931" name="Body Level One…"/>
          <p:cNvSpPr txBox="1">
            <a:spLocks noGrp="1"/>
          </p:cNvSpPr>
          <p:nvPr>
            <p:ph type="body" sz="quarter" idx="1"/>
          </p:nvPr>
        </p:nvSpPr>
        <p:spPr>
          <a:xfrm>
            <a:off x="6903214"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932" name="Line"/>
          <p:cNvSpPr/>
          <p:nvPr/>
        </p:nvSpPr>
        <p:spPr>
          <a:xfrm>
            <a:off x="6903214" y="347923"/>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33" name="Line"/>
          <p:cNvSpPr/>
          <p:nvPr/>
        </p:nvSpPr>
        <p:spPr>
          <a:xfrm>
            <a:off x="6903214" y="6521239"/>
            <a:ext cx="3423562"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34" name="Line"/>
          <p:cNvSpPr/>
          <p:nvPr/>
        </p:nvSpPr>
        <p:spPr>
          <a:xfrm>
            <a:off x="6903214" y="1936142"/>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35" name="Rectangle"/>
          <p:cNvSpPr/>
          <p:nvPr/>
        </p:nvSpPr>
        <p:spPr>
          <a:xfrm>
            <a:off x="6903214"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36" name="Rectangle"/>
          <p:cNvSpPr/>
          <p:nvPr/>
        </p:nvSpPr>
        <p:spPr>
          <a:xfrm>
            <a:off x="6903214" y="343160"/>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37" name="Placeholder--transNeutralUHD.png"/>
          <p:cNvSpPr>
            <a:spLocks noGrp="1"/>
          </p:cNvSpPr>
          <p:nvPr>
            <p:ph type="pic" sz="quarter" idx="21"/>
          </p:nvPr>
        </p:nvSpPr>
        <p:spPr>
          <a:xfrm>
            <a:off x="370519" y="341225"/>
            <a:ext cx="5331622" cy="2999038"/>
          </a:xfrm>
          <a:prstGeom prst="rect">
            <a:avLst/>
          </a:prstGeom>
        </p:spPr>
        <p:txBody>
          <a:bodyPr lIns="91439" tIns="45719" rIns="91439" bIns="45719" anchor="t">
            <a:noAutofit/>
          </a:bodyPr>
          <a:lstStyle/>
          <a:p>
            <a:endParaRPr dirty="0"/>
          </a:p>
        </p:txBody>
      </p:sp>
      <p:sp>
        <p:nvSpPr>
          <p:cNvPr id="1938" name="Rectangle"/>
          <p:cNvSpPr/>
          <p:nvPr/>
        </p:nvSpPr>
        <p:spPr>
          <a:xfrm>
            <a:off x="1862790" y="341225"/>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39" name="Placeholder--transNeutralUHD.png"/>
          <p:cNvSpPr>
            <a:spLocks noGrp="1"/>
          </p:cNvSpPr>
          <p:nvPr>
            <p:ph type="pic" sz="quarter" idx="22"/>
          </p:nvPr>
        </p:nvSpPr>
        <p:spPr>
          <a:xfrm>
            <a:off x="2893744" y="341225"/>
            <a:ext cx="5331622" cy="2999038"/>
          </a:xfrm>
          <a:prstGeom prst="rect">
            <a:avLst/>
          </a:prstGeom>
        </p:spPr>
        <p:txBody>
          <a:bodyPr lIns="91439" tIns="45719" rIns="91439" bIns="45719" anchor="t">
            <a:noAutofit/>
          </a:bodyPr>
          <a:lstStyle/>
          <a:p>
            <a:endParaRPr dirty="0"/>
          </a:p>
        </p:txBody>
      </p:sp>
      <p:sp>
        <p:nvSpPr>
          <p:cNvPr id="1940" name="Rectangle"/>
          <p:cNvSpPr/>
          <p:nvPr/>
        </p:nvSpPr>
        <p:spPr>
          <a:xfrm>
            <a:off x="4386016" y="341225"/>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41" name="Placeholder--transNeutralUHD.png"/>
          <p:cNvSpPr>
            <a:spLocks noGrp="1"/>
          </p:cNvSpPr>
          <p:nvPr>
            <p:ph type="pic" sz="quarter" idx="23"/>
          </p:nvPr>
        </p:nvSpPr>
        <p:spPr>
          <a:xfrm>
            <a:off x="372954" y="3517795"/>
            <a:ext cx="5331622" cy="2999038"/>
          </a:xfrm>
          <a:prstGeom prst="rect">
            <a:avLst/>
          </a:prstGeom>
        </p:spPr>
        <p:txBody>
          <a:bodyPr lIns="91439" tIns="45719" rIns="91439" bIns="45719" anchor="t">
            <a:noAutofit/>
          </a:bodyPr>
          <a:lstStyle/>
          <a:p>
            <a:endParaRPr dirty="0"/>
          </a:p>
        </p:txBody>
      </p:sp>
      <p:sp>
        <p:nvSpPr>
          <p:cNvPr id="1942" name="Rectangle"/>
          <p:cNvSpPr/>
          <p:nvPr/>
        </p:nvSpPr>
        <p:spPr>
          <a:xfrm>
            <a:off x="1865225" y="3517795"/>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43" name="Placeholder--transNeutralUHD.png"/>
          <p:cNvSpPr>
            <a:spLocks noGrp="1"/>
          </p:cNvSpPr>
          <p:nvPr>
            <p:ph type="pic" sz="quarter" idx="24"/>
          </p:nvPr>
        </p:nvSpPr>
        <p:spPr>
          <a:xfrm>
            <a:off x="2896180" y="3517795"/>
            <a:ext cx="5331622" cy="2999038"/>
          </a:xfrm>
          <a:prstGeom prst="rect">
            <a:avLst/>
          </a:prstGeom>
        </p:spPr>
        <p:txBody>
          <a:bodyPr lIns="91439" tIns="45719" rIns="91439" bIns="45719" anchor="t">
            <a:noAutofit/>
          </a:bodyPr>
          <a:lstStyle/>
          <a:p>
            <a:endParaRPr dirty="0"/>
          </a:p>
        </p:txBody>
      </p:sp>
      <p:sp>
        <p:nvSpPr>
          <p:cNvPr id="1944" name="Rectangle"/>
          <p:cNvSpPr/>
          <p:nvPr/>
        </p:nvSpPr>
        <p:spPr>
          <a:xfrm>
            <a:off x="4388451" y="3517795"/>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45"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Caption Left - 3 Photo">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1865225" y="428885"/>
            <a:ext cx="3252949" cy="1426295"/>
          </a:xfrm>
          <a:prstGeom prst="rect">
            <a:avLst/>
          </a:prstGeom>
        </p:spPr>
        <p:txBody>
          <a:bodyPr lIns="38100" tIns="38100" rIns="38100" bIns="38100"/>
          <a:lstStyle>
            <a:lvl1pPr>
              <a:defRPr sz="3700" spc="-148"/>
            </a:lvl1pPr>
          </a:lstStyle>
          <a:p>
            <a:r>
              <a:t>Title Text</a:t>
            </a:r>
          </a:p>
        </p:txBody>
      </p:sp>
      <p:sp>
        <p:nvSpPr>
          <p:cNvPr id="1953" name="Body Level One…"/>
          <p:cNvSpPr txBox="1">
            <a:spLocks noGrp="1"/>
          </p:cNvSpPr>
          <p:nvPr>
            <p:ph type="body" sz="quarter" idx="1"/>
          </p:nvPr>
        </p:nvSpPr>
        <p:spPr>
          <a:xfrm>
            <a:off x="1865225"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954"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55"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56" name="Line"/>
          <p:cNvSpPr/>
          <p:nvPr/>
        </p:nvSpPr>
        <p:spPr>
          <a:xfrm>
            <a:off x="1865225" y="1936142"/>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57"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58"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59" name="Placeholder--transNeutralUHD.png"/>
          <p:cNvSpPr>
            <a:spLocks noGrp="1"/>
          </p:cNvSpPr>
          <p:nvPr>
            <p:ph type="pic" sz="half" idx="21"/>
          </p:nvPr>
        </p:nvSpPr>
        <p:spPr>
          <a:xfrm>
            <a:off x="4669243" y="341226"/>
            <a:ext cx="6452050" cy="3629278"/>
          </a:xfrm>
          <a:prstGeom prst="rect">
            <a:avLst/>
          </a:prstGeom>
        </p:spPr>
        <p:txBody>
          <a:bodyPr lIns="91439" tIns="45719" rIns="91439" bIns="45719" anchor="t">
            <a:noAutofit/>
          </a:bodyPr>
          <a:lstStyle/>
          <a:p>
            <a:endParaRPr dirty="0"/>
          </a:p>
        </p:txBody>
      </p:sp>
      <p:sp>
        <p:nvSpPr>
          <p:cNvPr id="1960" name="Rectangle"/>
          <p:cNvSpPr/>
          <p:nvPr/>
        </p:nvSpPr>
        <p:spPr>
          <a:xfrm>
            <a:off x="5463788" y="341225"/>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61" name="Placeholder--transNeutralUHD.png"/>
          <p:cNvSpPr>
            <a:spLocks noGrp="1"/>
          </p:cNvSpPr>
          <p:nvPr>
            <p:ph type="pic" sz="quarter" idx="22"/>
          </p:nvPr>
        </p:nvSpPr>
        <p:spPr>
          <a:xfrm>
            <a:off x="4535977" y="4149130"/>
            <a:ext cx="4209186" cy="2367667"/>
          </a:xfrm>
          <a:prstGeom prst="rect">
            <a:avLst/>
          </a:prstGeom>
        </p:spPr>
        <p:txBody>
          <a:bodyPr lIns="91439" tIns="45719" rIns="91439" bIns="45719" anchor="t">
            <a:noAutofit/>
          </a:bodyPr>
          <a:lstStyle/>
          <a:p>
            <a:endParaRPr dirty="0"/>
          </a:p>
        </p:txBody>
      </p:sp>
      <p:sp>
        <p:nvSpPr>
          <p:cNvPr id="1962" name="Rectangle"/>
          <p:cNvSpPr/>
          <p:nvPr/>
        </p:nvSpPr>
        <p:spPr>
          <a:xfrm>
            <a:off x="5463788" y="4149123"/>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63" name="Placeholder--transNeutralUHD.png"/>
          <p:cNvSpPr>
            <a:spLocks noGrp="1"/>
          </p:cNvSpPr>
          <p:nvPr>
            <p:ph type="pic" sz="quarter" idx="23"/>
          </p:nvPr>
        </p:nvSpPr>
        <p:spPr>
          <a:xfrm>
            <a:off x="7047644" y="4149012"/>
            <a:ext cx="4209198" cy="2367674"/>
          </a:xfrm>
          <a:prstGeom prst="rect">
            <a:avLst/>
          </a:prstGeom>
        </p:spPr>
        <p:txBody>
          <a:bodyPr lIns="91439" tIns="45719" rIns="91439" bIns="45719" anchor="t">
            <a:noAutofit/>
          </a:bodyPr>
          <a:lstStyle/>
          <a:p>
            <a:endParaRPr dirty="0"/>
          </a:p>
        </p:txBody>
      </p:sp>
      <p:sp>
        <p:nvSpPr>
          <p:cNvPr id="1964" name="Rectangle"/>
          <p:cNvSpPr/>
          <p:nvPr/>
        </p:nvSpPr>
        <p:spPr>
          <a:xfrm>
            <a:off x="7977708" y="4149012"/>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65"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Caption Right - Photo">
    <p:spTree>
      <p:nvGrpSpPr>
        <p:cNvPr id="1" name=""/>
        <p:cNvGrpSpPr/>
        <p:nvPr/>
      </p:nvGrpSpPr>
      <p:grpSpPr>
        <a:xfrm>
          <a:off x="0" y="0"/>
          <a:ext cx="0" cy="0"/>
          <a:chOff x="0" y="0"/>
          <a:chExt cx="0" cy="0"/>
        </a:xfrm>
      </p:grpSpPr>
      <p:sp>
        <p:nvSpPr>
          <p:cNvPr id="1972" name="Title Text"/>
          <p:cNvSpPr txBox="1">
            <a:spLocks noGrp="1"/>
          </p:cNvSpPr>
          <p:nvPr>
            <p:ph type="title"/>
          </p:nvPr>
        </p:nvSpPr>
        <p:spPr>
          <a:xfrm>
            <a:off x="6903214" y="428885"/>
            <a:ext cx="3252949" cy="1426295"/>
          </a:xfrm>
          <a:prstGeom prst="rect">
            <a:avLst/>
          </a:prstGeom>
        </p:spPr>
        <p:txBody>
          <a:bodyPr lIns="38100" tIns="38100" rIns="38100" bIns="38100"/>
          <a:lstStyle>
            <a:lvl1pPr>
              <a:defRPr sz="3700" spc="-148"/>
            </a:lvl1pPr>
          </a:lstStyle>
          <a:p>
            <a:r>
              <a:t>Title Text</a:t>
            </a:r>
          </a:p>
        </p:txBody>
      </p:sp>
      <p:sp>
        <p:nvSpPr>
          <p:cNvPr id="1973" name="Body Level One…"/>
          <p:cNvSpPr txBox="1">
            <a:spLocks noGrp="1"/>
          </p:cNvSpPr>
          <p:nvPr>
            <p:ph type="body" sz="quarter" idx="1"/>
          </p:nvPr>
        </p:nvSpPr>
        <p:spPr>
          <a:xfrm>
            <a:off x="6903214"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974" name="Line"/>
          <p:cNvSpPr/>
          <p:nvPr/>
        </p:nvSpPr>
        <p:spPr>
          <a:xfrm>
            <a:off x="6903214" y="347923"/>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75" name="Line"/>
          <p:cNvSpPr/>
          <p:nvPr/>
        </p:nvSpPr>
        <p:spPr>
          <a:xfrm>
            <a:off x="6903214" y="6521239"/>
            <a:ext cx="3423562"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76" name="Line"/>
          <p:cNvSpPr/>
          <p:nvPr/>
        </p:nvSpPr>
        <p:spPr>
          <a:xfrm>
            <a:off x="6903214" y="1936142"/>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77" name="Rectangle"/>
          <p:cNvSpPr/>
          <p:nvPr/>
        </p:nvSpPr>
        <p:spPr>
          <a:xfrm>
            <a:off x="6903214"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78" name="Rectangle"/>
          <p:cNvSpPr/>
          <p:nvPr/>
        </p:nvSpPr>
        <p:spPr>
          <a:xfrm>
            <a:off x="6903214" y="343160"/>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79" name="Placeholder--transNeutralUHD.png"/>
          <p:cNvSpPr>
            <a:spLocks noGrp="1"/>
          </p:cNvSpPr>
          <p:nvPr>
            <p:ph type="pic" idx="21"/>
          </p:nvPr>
        </p:nvSpPr>
        <p:spPr>
          <a:xfrm>
            <a:off x="-1192746" y="341225"/>
            <a:ext cx="10978797" cy="6175574"/>
          </a:xfrm>
          <a:prstGeom prst="rect">
            <a:avLst/>
          </a:prstGeom>
        </p:spPr>
        <p:txBody>
          <a:bodyPr lIns="91439" tIns="45719" rIns="91439" bIns="45719" anchor="t">
            <a:noAutofit/>
          </a:bodyPr>
          <a:lstStyle/>
          <a:p>
            <a:endParaRPr dirty="0"/>
          </a:p>
        </p:txBody>
      </p:sp>
      <p:sp>
        <p:nvSpPr>
          <p:cNvPr id="1980" name="Rectangle"/>
          <p:cNvSpPr/>
          <p:nvPr/>
        </p:nvSpPr>
        <p:spPr>
          <a:xfrm>
            <a:off x="1862790" y="34122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81"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Caption Left - Photo">
    <p:spTree>
      <p:nvGrpSpPr>
        <p:cNvPr id="1" name=""/>
        <p:cNvGrpSpPr/>
        <p:nvPr/>
      </p:nvGrpSpPr>
      <p:grpSpPr>
        <a:xfrm>
          <a:off x="0" y="0"/>
          <a:ext cx="0" cy="0"/>
          <a:chOff x="0" y="0"/>
          <a:chExt cx="0" cy="0"/>
        </a:xfrm>
      </p:grpSpPr>
      <p:sp>
        <p:nvSpPr>
          <p:cNvPr id="1988" name="Title Text"/>
          <p:cNvSpPr txBox="1">
            <a:spLocks noGrp="1"/>
          </p:cNvSpPr>
          <p:nvPr>
            <p:ph type="title"/>
          </p:nvPr>
        </p:nvSpPr>
        <p:spPr>
          <a:xfrm>
            <a:off x="1865225" y="428885"/>
            <a:ext cx="3252949" cy="1426295"/>
          </a:xfrm>
          <a:prstGeom prst="rect">
            <a:avLst/>
          </a:prstGeom>
        </p:spPr>
        <p:txBody>
          <a:bodyPr lIns="38100" tIns="38100" rIns="38100" bIns="38100"/>
          <a:lstStyle>
            <a:lvl1pPr>
              <a:defRPr sz="3700" spc="-148"/>
            </a:lvl1pPr>
          </a:lstStyle>
          <a:p>
            <a:r>
              <a:t>Title Text</a:t>
            </a:r>
          </a:p>
        </p:txBody>
      </p:sp>
      <p:sp>
        <p:nvSpPr>
          <p:cNvPr id="1989" name="Body Level One…"/>
          <p:cNvSpPr txBox="1">
            <a:spLocks noGrp="1"/>
          </p:cNvSpPr>
          <p:nvPr>
            <p:ph type="body" sz="quarter" idx="1"/>
          </p:nvPr>
        </p:nvSpPr>
        <p:spPr>
          <a:xfrm>
            <a:off x="1865225"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990"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91"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992" name="Line"/>
          <p:cNvSpPr/>
          <p:nvPr/>
        </p:nvSpPr>
        <p:spPr>
          <a:xfrm>
            <a:off x="1865225" y="1936142"/>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993"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94"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95" name="Placeholder--transNeutralUHD.png"/>
          <p:cNvSpPr>
            <a:spLocks noGrp="1"/>
          </p:cNvSpPr>
          <p:nvPr>
            <p:ph type="pic" idx="21"/>
          </p:nvPr>
        </p:nvSpPr>
        <p:spPr>
          <a:xfrm>
            <a:off x="2405869" y="341225"/>
            <a:ext cx="10978797" cy="6175574"/>
          </a:xfrm>
          <a:prstGeom prst="rect">
            <a:avLst/>
          </a:prstGeom>
        </p:spPr>
        <p:txBody>
          <a:bodyPr lIns="91439" tIns="45719" rIns="91439" bIns="45719" anchor="t">
            <a:noAutofit/>
          </a:bodyPr>
          <a:lstStyle/>
          <a:p>
            <a:endParaRPr dirty="0"/>
          </a:p>
        </p:txBody>
      </p:sp>
      <p:sp>
        <p:nvSpPr>
          <p:cNvPr id="1996" name="Rectangle"/>
          <p:cNvSpPr/>
          <p:nvPr/>
        </p:nvSpPr>
        <p:spPr>
          <a:xfrm>
            <a:off x="5463788" y="341225"/>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997"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753BF-79E1-4006-BF6D-DE0AA44454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30A88-7E6D-4EE6-8463-5B254AFB69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C8AAB-5D90-4DB5-BFC6-BF3DE3D04EBB}"/>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A2A0D504-5B5E-46F5-B7FE-E6734DFF68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2B010B-E57F-4971-B3B0-CBBAF55A44BC}"/>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2775664781"/>
      </p:ext>
    </p:extLst>
  </p:cSld>
  <p:clrMapOvr>
    <a:masterClrMapping/>
  </p:clrMapOvr>
  <p:transition spd="slow" advClick="0" advTm="6000">
    <p:wheel spokes="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2004" name="Placeholder--transNeutralUHD.png"/>
          <p:cNvSpPr>
            <a:spLocks noGrp="1"/>
          </p:cNvSpPr>
          <p:nvPr>
            <p:ph type="pic" idx="21"/>
          </p:nvPr>
        </p:nvSpPr>
        <p:spPr>
          <a:xfrm>
            <a:off x="-1192642" y="341225"/>
            <a:ext cx="10978797" cy="6175574"/>
          </a:xfrm>
          <a:prstGeom prst="rect">
            <a:avLst/>
          </a:prstGeom>
        </p:spPr>
        <p:txBody>
          <a:bodyPr lIns="91439" tIns="45719" rIns="91439" bIns="45719" anchor="t">
            <a:noAutofit/>
          </a:bodyPr>
          <a:lstStyle/>
          <a:p>
            <a:endParaRPr dirty="0"/>
          </a:p>
        </p:txBody>
      </p:sp>
      <p:sp>
        <p:nvSpPr>
          <p:cNvPr id="2005" name="Rectangle"/>
          <p:cNvSpPr/>
          <p:nvPr/>
        </p:nvSpPr>
        <p:spPr>
          <a:xfrm>
            <a:off x="1862790" y="34122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06" name="Placeholder--transNeutralUHD.png"/>
          <p:cNvSpPr>
            <a:spLocks noGrp="1"/>
          </p:cNvSpPr>
          <p:nvPr>
            <p:ph type="pic" sz="quarter" idx="22"/>
          </p:nvPr>
        </p:nvSpPr>
        <p:spPr>
          <a:xfrm>
            <a:off x="6510508" y="341225"/>
            <a:ext cx="4209090" cy="2367614"/>
          </a:xfrm>
          <a:prstGeom prst="rect">
            <a:avLst/>
          </a:prstGeom>
        </p:spPr>
        <p:txBody>
          <a:bodyPr lIns="91439" tIns="45719" rIns="91439" bIns="45719" anchor="t">
            <a:noAutofit/>
          </a:bodyPr>
          <a:lstStyle/>
          <a:p>
            <a:endParaRPr dirty="0"/>
          </a:p>
        </p:txBody>
      </p:sp>
      <p:sp>
        <p:nvSpPr>
          <p:cNvPr id="2007" name="Placeholder--transNeutralUHD.png"/>
          <p:cNvSpPr>
            <a:spLocks noGrp="1"/>
          </p:cNvSpPr>
          <p:nvPr>
            <p:ph type="pic" sz="half" idx="23"/>
          </p:nvPr>
        </p:nvSpPr>
        <p:spPr>
          <a:xfrm>
            <a:off x="5381947" y="2879824"/>
            <a:ext cx="6465859" cy="3637046"/>
          </a:xfrm>
          <a:prstGeom prst="rect">
            <a:avLst/>
          </a:prstGeom>
        </p:spPr>
        <p:txBody>
          <a:bodyPr lIns="91439" tIns="45719" rIns="91439" bIns="45719" anchor="t">
            <a:noAutofit/>
          </a:bodyPr>
          <a:lstStyle/>
          <a:p>
            <a:endParaRPr dirty="0"/>
          </a:p>
        </p:txBody>
      </p:sp>
      <p:sp>
        <p:nvSpPr>
          <p:cNvPr id="2008" name="Rectangle"/>
          <p:cNvSpPr/>
          <p:nvPr/>
        </p:nvSpPr>
        <p:spPr>
          <a:xfrm>
            <a:off x="6900778" y="341225"/>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09" name="Rectangle"/>
          <p:cNvSpPr/>
          <p:nvPr/>
        </p:nvSpPr>
        <p:spPr>
          <a:xfrm>
            <a:off x="6899621" y="2879824"/>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10"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 Full">
    <p:spTree>
      <p:nvGrpSpPr>
        <p:cNvPr id="1" name=""/>
        <p:cNvGrpSpPr/>
        <p:nvPr/>
      </p:nvGrpSpPr>
      <p:grpSpPr>
        <a:xfrm>
          <a:off x="0" y="0"/>
          <a:ext cx="0" cy="0"/>
          <a:chOff x="0" y="0"/>
          <a:chExt cx="0" cy="0"/>
        </a:xfrm>
      </p:grpSpPr>
      <p:sp>
        <p:nvSpPr>
          <p:cNvPr id="2017" name="Placeholder--transNeutralUHD.png"/>
          <p:cNvSpPr>
            <a:spLocks noGrp="1"/>
          </p:cNvSpPr>
          <p:nvPr>
            <p:ph type="pic" idx="21"/>
          </p:nvPr>
        </p:nvSpPr>
        <p:spPr>
          <a:xfrm>
            <a:off x="606601" y="341225"/>
            <a:ext cx="10978797" cy="6175574"/>
          </a:xfrm>
          <a:prstGeom prst="rect">
            <a:avLst/>
          </a:prstGeom>
        </p:spPr>
        <p:txBody>
          <a:bodyPr lIns="91439" tIns="45719" rIns="91439" bIns="45719" anchor="t">
            <a:noAutofit/>
          </a:bodyPr>
          <a:lstStyle/>
          <a:p>
            <a:endParaRPr dirty="0"/>
          </a:p>
        </p:txBody>
      </p:sp>
      <p:sp>
        <p:nvSpPr>
          <p:cNvPr id="2018" name="Rectangle"/>
          <p:cNvSpPr/>
          <p:nvPr/>
        </p:nvSpPr>
        <p:spPr>
          <a:xfrm>
            <a:off x="1862790" y="34122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19"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Caption - Right">
    <p:spTree>
      <p:nvGrpSpPr>
        <p:cNvPr id="1" name=""/>
        <p:cNvGrpSpPr/>
        <p:nvPr/>
      </p:nvGrpSpPr>
      <p:grpSpPr>
        <a:xfrm>
          <a:off x="0" y="0"/>
          <a:ext cx="0" cy="0"/>
          <a:chOff x="0" y="0"/>
          <a:chExt cx="0" cy="0"/>
        </a:xfrm>
      </p:grpSpPr>
      <p:sp>
        <p:nvSpPr>
          <p:cNvPr id="2026" name="Title Text"/>
          <p:cNvSpPr txBox="1">
            <a:spLocks noGrp="1"/>
          </p:cNvSpPr>
          <p:nvPr>
            <p:ph type="title"/>
          </p:nvPr>
        </p:nvSpPr>
        <p:spPr>
          <a:xfrm>
            <a:off x="6903214" y="428885"/>
            <a:ext cx="3252949" cy="1426295"/>
          </a:xfrm>
          <a:prstGeom prst="rect">
            <a:avLst/>
          </a:prstGeom>
        </p:spPr>
        <p:txBody>
          <a:bodyPr lIns="38100" tIns="38100" rIns="38100" bIns="38100"/>
          <a:lstStyle>
            <a:lvl1pPr>
              <a:defRPr sz="3700" spc="-148"/>
            </a:lvl1pPr>
          </a:lstStyle>
          <a:p>
            <a:r>
              <a:t>Title Text</a:t>
            </a:r>
          </a:p>
        </p:txBody>
      </p:sp>
      <p:sp>
        <p:nvSpPr>
          <p:cNvPr id="2027" name="Body Level One…"/>
          <p:cNvSpPr txBox="1">
            <a:spLocks noGrp="1"/>
          </p:cNvSpPr>
          <p:nvPr>
            <p:ph type="body" sz="quarter" idx="1"/>
          </p:nvPr>
        </p:nvSpPr>
        <p:spPr>
          <a:xfrm>
            <a:off x="6903214"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028" name="Line"/>
          <p:cNvSpPr/>
          <p:nvPr/>
        </p:nvSpPr>
        <p:spPr>
          <a:xfrm>
            <a:off x="6903214" y="347923"/>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29" name="Line"/>
          <p:cNvSpPr/>
          <p:nvPr/>
        </p:nvSpPr>
        <p:spPr>
          <a:xfrm>
            <a:off x="6903214" y="6521239"/>
            <a:ext cx="3423562"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30" name="Line"/>
          <p:cNvSpPr/>
          <p:nvPr/>
        </p:nvSpPr>
        <p:spPr>
          <a:xfrm>
            <a:off x="6903214" y="1936142"/>
            <a:ext cx="342356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31" name="Rectangle"/>
          <p:cNvSpPr/>
          <p:nvPr/>
        </p:nvSpPr>
        <p:spPr>
          <a:xfrm>
            <a:off x="6903214"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32" name="Rectangle"/>
          <p:cNvSpPr/>
          <p:nvPr/>
        </p:nvSpPr>
        <p:spPr>
          <a:xfrm>
            <a:off x="6903214" y="343160"/>
            <a:ext cx="126801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33"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34" name="Line"/>
          <p:cNvSpPr/>
          <p:nvPr/>
        </p:nvSpPr>
        <p:spPr>
          <a:xfrm>
            <a:off x="1865225"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35"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Caption - Left">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865225" y="428885"/>
            <a:ext cx="3252949" cy="1426295"/>
          </a:xfrm>
          <a:prstGeom prst="rect">
            <a:avLst/>
          </a:prstGeom>
        </p:spPr>
        <p:txBody>
          <a:bodyPr lIns="38100" tIns="38100" rIns="38100" bIns="38100"/>
          <a:lstStyle>
            <a:lvl1pPr>
              <a:defRPr sz="3700" spc="-148"/>
            </a:lvl1pPr>
          </a:lstStyle>
          <a:p>
            <a:r>
              <a:t>Title Text</a:t>
            </a:r>
          </a:p>
        </p:txBody>
      </p:sp>
      <p:sp>
        <p:nvSpPr>
          <p:cNvPr id="2043" name="Body Level One…"/>
          <p:cNvSpPr txBox="1">
            <a:spLocks noGrp="1"/>
          </p:cNvSpPr>
          <p:nvPr>
            <p:ph type="body" sz="quarter" idx="1"/>
          </p:nvPr>
        </p:nvSpPr>
        <p:spPr>
          <a:xfrm>
            <a:off x="1865225" y="2108039"/>
            <a:ext cx="3252949"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044"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45"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46" name="Line"/>
          <p:cNvSpPr/>
          <p:nvPr/>
        </p:nvSpPr>
        <p:spPr>
          <a:xfrm>
            <a:off x="1865225" y="1936142"/>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47"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48"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49" name="Line"/>
          <p:cNvSpPr/>
          <p:nvPr/>
        </p:nvSpPr>
        <p:spPr>
          <a:xfrm>
            <a:off x="5463788"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50" name="Line"/>
          <p:cNvSpPr/>
          <p:nvPr/>
        </p:nvSpPr>
        <p:spPr>
          <a:xfrm>
            <a:off x="5463788"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51"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Caption - Bottom">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1865225" y="5202473"/>
            <a:ext cx="4692374" cy="1143689"/>
          </a:xfrm>
          <a:prstGeom prst="rect">
            <a:avLst/>
          </a:prstGeom>
        </p:spPr>
        <p:txBody>
          <a:bodyPr lIns="38100" tIns="38100" rIns="38100" bIns="38100"/>
          <a:lstStyle>
            <a:lvl1pPr>
              <a:defRPr sz="3700" spc="-148"/>
            </a:lvl1pPr>
          </a:lstStyle>
          <a:p>
            <a:r>
              <a:t>Title Text</a:t>
            </a:r>
          </a:p>
        </p:txBody>
      </p:sp>
      <p:sp>
        <p:nvSpPr>
          <p:cNvPr id="2059" name="Body Level One…"/>
          <p:cNvSpPr txBox="1">
            <a:spLocks noGrp="1"/>
          </p:cNvSpPr>
          <p:nvPr>
            <p:ph type="body" sz="quarter" idx="1"/>
          </p:nvPr>
        </p:nvSpPr>
        <p:spPr>
          <a:xfrm>
            <a:off x="6903214" y="5274264"/>
            <a:ext cx="3423561" cy="1000108"/>
          </a:xfrm>
          <a:prstGeom prst="rect">
            <a:avLst/>
          </a:prstGeom>
        </p:spPr>
        <p:txBody>
          <a:bodyPr lIns="38100" tIns="38100" rIns="38100" bIns="38100" anchor="t"/>
          <a:lstStyle>
            <a:lvl1pPr marL="0" indent="0">
              <a:spcBef>
                <a:spcPts val="1200"/>
              </a:spcBef>
              <a:buClrTx/>
              <a:buSzTx/>
              <a:buNone/>
              <a:defRPr sz="1200">
                <a:latin typeface="SF Hello Light"/>
                <a:ea typeface="SF Hello Light"/>
                <a:cs typeface="SF Hello Light"/>
                <a:sym typeface="SF Hello Light"/>
              </a:defRPr>
            </a:lvl1pPr>
            <a:lvl2pPr marL="0" indent="0">
              <a:spcBef>
                <a:spcPts val="1200"/>
              </a:spcBef>
              <a:buClrTx/>
              <a:buSzTx/>
              <a:buNone/>
              <a:defRPr sz="1200">
                <a:latin typeface="SF Hello Light"/>
                <a:ea typeface="SF Hello Light"/>
                <a:cs typeface="SF Hello Light"/>
                <a:sym typeface="SF Hello Light"/>
              </a:defRPr>
            </a:lvl2pPr>
            <a:lvl3pPr marL="0" indent="0">
              <a:spcBef>
                <a:spcPts val="1200"/>
              </a:spcBef>
              <a:buClrTx/>
              <a:buSzTx/>
              <a:buNone/>
              <a:defRPr sz="1200">
                <a:latin typeface="SF Hello Light"/>
                <a:ea typeface="SF Hello Light"/>
                <a:cs typeface="SF Hello Light"/>
                <a:sym typeface="SF Hello Light"/>
              </a:defRPr>
            </a:lvl3pPr>
            <a:lvl4pPr marL="0" indent="0">
              <a:spcBef>
                <a:spcPts val="1200"/>
              </a:spcBef>
              <a:buClrTx/>
              <a:buSzTx/>
              <a:buNone/>
              <a:defRPr sz="1200">
                <a:latin typeface="SF Hello Light"/>
                <a:ea typeface="SF Hello Light"/>
                <a:cs typeface="SF Hello Light"/>
                <a:sym typeface="SF Hello Light"/>
              </a:defRPr>
            </a:lvl4pPr>
            <a:lvl5pPr marL="0" indent="0">
              <a:spcBef>
                <a:spcPts val="1200"/>
              </a:spcBef>
              <a:buClrTx/>
              <a:buSzTx/>
              <a:buNone/>
              <a:defRPr sz="12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060" name="Line"/>
          <p:cNvSpPr/>
          <p:nvPr/>
        </p:nvSpPr>
        <p:spPr>
          <a:xfrm>
            <a:off x="1865225" y="5121511"/>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61"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62" name="Line"/>
          <p:cNvSpPr/>
          <p:nvPr/>
        </p:nvSpPr>
        <p:spPr>
          <a:xfrm>
            <a:off x="1865225" y="338993"/>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63" name="Rectangle"/>
          <p:cNvSpPr/>
          <p:nvPr/>
        </p:nvSpPr>
        <p:spPr>
          <a:xfrm>
            <a:off x="1865225" y="33661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64" name="Rectangle"/>
          <p:cNvSpPr/>
          <p:nvPr/>
        </p:nvSpPr>
        <p:spPr>
          <a:xfrm>
            <a:off x="1865225" y="5116749"/>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65"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072"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2073"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74"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75"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76"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083" name="Placeholder--transNeutralUHD.png"/>
          <p:cNvSpPr>
            <a:spLocks noGrp="1"/>
          </p:cNvSpPr>
          <p:nvPr>
            <p:ph type="pic" idx="21"/>
          </p:nvPr>
        </p:nvSpPr>
        <p:spPr>
          <a:xfrm>
            <a:off x="1865225" y="258467"/>
            <a:ext cx="8461549" cy="4759622"/>
          </a:xfrm>
          <a:prstGeom prst="rect">
            <a:avLst/>
          </a:prstGeom>
        </p:spPr>
        <p:txBody>
          <a:bodyPr lIns="91439" tIns="45719" rIns="91439" bIns="45719" anchor="t">
            <a:noAutofit/>
          </a:bodyPr>
          <a:lstStyle/>
          <a:p>
            <a:endParaRPr dirty="0"/>
          </a:p>
        </p:txBody>
      </p:sp>
      <p:sp>
        <p:nvSpPr>
          <p:cNvPr id="2084" name="Title Text"/>
          <p:cNvSpPr txBox="1">
            <a:spLocks noGrp="1"/>
          </p:cNvSpPr>
          <p:nvPr>
            <p:ph type="title"/>
          </p:nvPr>
        </p:nvSpPr>
        <p:spPr>
          <a:xfrm>
            <a:off x="1865225" y="5202473"/>
            <a:ext cx="4692375" cy="1143689"/>
          </a:xfrm>
          <a:prstGeom prst="rect">
            <a:avLst/>
          </a:prstGeom>
        </p:spPr>
        <p:txBody>
          <a:bodyPr lIns="38100" tIns="38100" rIns="38100" bIns="38100"/>
          <a:lstStyle>
            <a:lvl1pPr>
              <a:defRPr sz="4900" spc="-196"/>
            </a:lvl1pPr>
          </a:lstStyle>
          <a:p>
            <a:r>
              <a:t>Title Text</a:t>
            </a:r>
          </a:p>
        </p:txBody>
      </p:sp>
      <p:sp>
        <p:nvSpPr>
          <p:cNvPr id="2085" name="Body Level One…"/>
          <p:cNvSpPr txBox="1">
            <a:spLocks noGrp="1"/>
          </p:cNvSpPr>
          <p:nvPr>
            <p:ph type="body" sz="quarter" idx="1"/>
          </p:nvPr>
        </p:nvSpPr>
        <p:spPr>
          <a:xfrm>
            <a:off x="6903326" y="5346539"/>
            <a:ext cx="3423337" cy="855558"/>
          </a:xfrm>
          <a:prstGeom prst="rect">
            <a:avLst/>
          </a:prstGeom>
        </p:spPr>
        <p:txBody>
          <a:bodyPr lIns="38100" tIns="38100" rIns="38100" bIns="38100" anchor="t"/>
          <a:lstStyle>
            <a:lvl1pPr marL="0" indent="0">
              <a:spcBef>
                <a:spcPts val="1200"/>
              </a:spcBef>
              <a:buClrTx/>
              <a:buSzTx/>
              <a:buNone/>
              <a:defRPr sz="1200">
                <a:latin typeface="SF Hello Light"/>
                <a:ea typeface="SF Hello Light"/>
                <a:cs typeface="SF Hello Light"/>
                <a:sym typeface="SF Hello Light"/>
              </a:defRPr>
            </a:lvl1pPr>
            <a:lvl2pPr marL="0" indent="0">
              <a:spcBef>
                <a:spcPts val="1200"/>
              </a:spcBef>
              <a:buClrTx/>
              <a:buSzTx/>
              <a:buNone/>
              <a:defRPr sz="1200">
                <a:latin typeface="SF Hello Light"/>
                <a:ea typeface="SF Hello Light"/>
                <a:cs typeface="SF Hello Light"/>
                <a:sym typeface="SF Hello Light"/>
              </a:defRPr>
            </a:lvl2pPr>
            <a:lvl3pPr marL="0" indent="0">
              <a:spcBef>
                <a:spcPts val="1200"/>
              </a:spcBef>
              <a:buClrTx/>
              <a:buSzTx/>
              <a:buNone/>
              <a:defRPr sz="1200">
                <a:latin typeface="SF Hello Light"/>
                <a:ea typeface="SF Hello Light"/>
                <a:cs typeface="SF Hello Light"/>
                <a:sym typeface="SF Hello Light"/>
              </a:defRPr>
            </a:lvl3pPr>
            <a:lvl4pPr marL="0" indent="0">
              <a:spcBef>
                <a:spcPts val="1200"/>
              </a:spcBef>
              <a:buClrTx/>
              <a:buSzTx/>
              <a:buNone/>
              <a:defRPr sz="1200">
                <a:latin typeface="SF Hello Light"/>
                <a:ea typeface="SF Hello Light"/>
                <a:cs typeface="SF Hello Light"/>
                <a:sym typeface="SF Hello Light"/>
              </a:defRPr>
            </a:lvl4pPr>
            <a:lvl5pPr marL="0" indent="0">
              <a:spcBef>
                <a:spcPts val="1200"/>
              </a:spcBef>
              <a:buClrTx/>
              <a:buSzTx/>
              <a:buNone/>
              <a:defRPr sz="12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086" name="Line"/>
          <p:cNvSpPr/>
          <p:nvPr/>
        </p:nvSpPr>
        <p:spPr>
          <a:xfrm>
            <a:off x="1865225" y="5121511"/>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087"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088" name="Rectangle"/>
          <p:cNvSpPr/>
          <p:nvPr/>
        </p:nvSpPr>
        <p:spPr>
          <a:xfrm>
            <a:off x="1865225" y="5116749"/>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89" name="Rectangle"/>
          <p:cNvSpPr/>
          <p:nvPr/>
        </p:nvSpPr>
        <p:spPr>
          <a:xfrm>
            <a:off x="1862790" y="34122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090" name="Slide Number"/>
          <p:cNvSpPr txBox="1">
            <a:spLocks noGrp="1"/>
          </p:cNvSpPr>
          <p:nvPr>
            <p:ph type="sldNum" sz="quarter" idx="2"/>
          </p:nvPr>
        </p:nvSpPr>
        <p:spPr>
          <a:xfrm>
            <a:off x="9778975"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5463717" y="428885"/>
            <a:ext cx="4692446" cy="1426295"/>
          </a:xfrm>
          <a:prstGeom prst="rect">
            <a:avLst/>
          </a:prstGeom>
        </p:spPr>
        <p:txBody>
          <a:bodyPr lIns="38100" tIns="38100" rIns="38100" bIns="38100"/>
          <a:lstStyle>
            <a:lvl1pPr>
              <a:defRPr sz="4900" spc="-196"/>
            </a:lvl1pPr>
          </a:lstStyle>
          <a:p>
            <a:r>
              <a:t>Title Text</a:t>
            </a:r>
          </a:p>
        </p:txBody>
      </p:sp>
      <p:sp>
        <p:nvSpPr>
          <p:cNvPr id="2098" name="Body Level One…"/>
          <p:cNvSpPr txBox="1">
            <a:spLocks noGrp="1"/>
          </p:cNvSpPr>
          <p:nvPr>
            <p:ph type="body" sz="half" idx="1"/>
          </p:nvPr>
        </p:nvSpPr>
        <p:spPr>
          <a:xfrm>
            <a:off x="5553013" y="2108039"/>
            <a:ext cx="4603150" cy="4230143"/>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099" name="Placeholder--transNeutralUHD.png"/>
          <p:cNvSpPr>
            <a:spLocks noGrp="1"/>
          </p:cNvSpPr>
          <p:nvPr>
            <p:ph type="pic" idx="21"/>
          </p:nvPr>
        </p:nvSpPr>
        <p:spPr>
          <a:xfrm>
            <a:off x="-1912390" y="341225"/>
            <a:ext cx="10978715" cy="6175528"/>
          </a:xfrm>
          <a:prstGeom prst="rect">
            <a:avLst/>
          </a:prstGeom>
        </p:spPr>
        <p:txBody>
          <a:bodyPr lIns="91439" tIns="45719" rIns="91439" bIns="45719" anchor="t">
            <a:noAutofit/>
          </a:bodyPr>
          <a:lstStyle/>
          <a:p>
            <a:endParaRPr dirty="0"/>
          </a:p>
        </p:txBody>
      </p:sp>
      <p:sp>
        <p:nvSpPr>
          <p:cNvPr id="2100" name="Line"/>
          <p:cNvSpPr/>
          <p:nvPr/>
        </p:nvSpPr>
        <p:spPr>
          <a:xfrm>
            <a:off x="5463717"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01" name="Line"/>
          <p:cNvSpPr/>
          <p:nvPr/>
        </p:nvSpPr>
        <p:spPr>
          <a:xfrm>
            <a:off x="5463717"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02" name="Line"/>
          <p:cNvSpPr/>
          <p:nvPr/>
        </p:nvSpPr>
        <p:spPr>
          <a:xfrm>
            <a:off x="5463717" y="1936142"/>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03" name="Rectangle"/>
          <p:cNvSpPr/>
          <p:nvPr/>
        </p:nvSpPr>
        <p:spPr>
          <a:xfrm>
            <a:off x="5463717" y="1933761"/>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04" name="Rectangle"/>
          <p:cNvSpPr/>
          <p:nvPr/>
        </p:nvSpPr>
        <p:spPr>
          <a:xfrm>
            <a:off x="5463717" y="343160"/>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05" name="Rectangle"/>
          <p:cNvSpPr/>
          <p:nvPr/>
        </p:nvSpPr>
        <p:spPr>
          <a:xfrm>
            <a:off x="1866982" y="343160"/>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06" name="Slide Number"/>
          <p:cNvSpPr txBox="1">
            <a:spLocks noGrp="1"/>
          </p:cNvSpPr>
          <p:nvPr>
            <p:ph type="sldNum" sz="quarter" idx="2"/>
          </p:nvPr>
        </p:nvSpPr>
        <p:spPr>
          <a:xfrm>
            <a:off x="9779016"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13"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14"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15"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16"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123" name="Body Level One…"/>
          <p:cNvSpPr txBox="1">
            <a:spLocks noGrp="1"/>
          </p:cNvSpPr>
          <p:nvPr>
            <p:ph type="body" idx="1"/>
          </p:nvPr>
        </p:nvSpPr>
        <p:spPr>
          <a:xfrm>
            <a:off x="1954522" y="682451"/>
            <a:ext cx="6213115" cy="5493098"/>
          </a:xfrm>
          <a:prstGeom prst="rect">
            <a:avLst/>
          </a:prstGeom>
        </p:spPr>
        <p:txBody>
          <a:bodyPr lIns="38100" tIns="38100" rIns="38100" bIns="38100"/>
          <a:lstStyle>
            <a:lvl1pPr marL="248356" indent="-248356">
              <a:buBlip>
                <a:blip r:embed="rId2"/>
              </a:buBlip>
              <a:defRPr sz="1600">
                <a:latin typeface="SF Hello Light"/>
                <a:ea typeface="SF Hello Light"/>
                <a:cs typeface="SF Hello Light"/>
                <a:sym typeface="SF Hello Light"/>
              </a:defRPr>
            </a:lvl1pPr>
            <a:lvl2pPr marL="565856" indent="-248356">
              <a:buBlip>
                <a:blip r:embed="rId2"/>
              </a:buBlip>
              <a:defRPr sz="1600">
                <a:latin typeface="SF Hello Light"/>
                <a:ea typeface="SF Hello Light"/>
                <a:cs typeface="SF Hello Light"/>
                <a:sym typeface="SF Hello Light"/>
              </a:defRPr>
            </a:lvl2pPr>
            <a:lvl3pPr marL="883356" indent="-248356">
              <a:buBlip>
                <a:blip r:embed="rId2"/>
              </a:buBlip>
              <a:defRPr sz="1600">
                <a:latin typeface="SF Hello Light"/>
                <a:ea typeface="SF Hello Light"/>
                <a:cs typeface="SF Hello Light"/>
                <a:sym typeface="SF Hello Light"/>
              </a:defRPr>
            </a:lvl3pPr>
            <a:lvl4pPr marL="1200856" indent="-248356">
              <a:buBlip>
                <a:blip r:embed="rId2"/>
              </a:buBlip>
              <a:defRPr sz="1600">
                <a:latin typeface="SF Hello Light"/>
                <a:ea typeface="SF Hello Light"/>
                <a:cs typeface="SF Hello Light"/>
                <a:sym typeface="SF Hello Light"/>
              </a:defRPr>
            </a:lvl4pPr>
            <a:lvl5pPr marL="1518356" indent="-248356">
              <a:buBlip>
                <a:blip r:embed="rId2"/>
              </a:buBlip>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124"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25"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26"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27"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 W">
    <p:spTree>
      <p:nvGrpSpPr>
        <p:cNvPr id="1" name=""/>
        <p:cNvGrpSpPr/>
        <p:nvPr/>
      </p:nvGrpSpPr>
      <p:grpSpPr>
        <a:xfrm>
          <a:off x="0" y="0"/>
          <a:ext cx="0" cy="0"/>
          <a:chOff x="0" y="0"/>
          <a:chExt cx="0" cy="0"/>
        </a:xfrm>
      </p:grpSpPr>
      <p:sp>
        <p:nvSpPr>
          <p:cNvPr id="33" name="Line"/>
          <p:cNvSpPr/>
          <p:nvPr/>
        </p:nvSpPr>
        <p:spPr>
          <a:xfrm>
            <a:off x="454967" y="46766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4"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5"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6"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7" name="Title Text"/>
          <p:cNvSpPr txBox="1">
            <a:spLocks noGrp="1"/>
          </p:cNvSpPr>
          <p:nvPr>
            <p:ph type="title"/>
          </p:nvPr>
        </p:nvSpPr>
        <p:spPr>
          <a:xfrm>
            <a:off x="454968" y="569268"/>
            <a:ext cx="6993187" cy="3669357"/>
          </a:xfrm>
          <a:prstGeom prst="rect">
            <a:avLst/>
          </a:prstGeom>
        </p:spPr>
        <p:txBody>
          <a:bodyPr anchor="b"/>
          <a:lstStyle>
            <a:lvl1pPr>
              <a:defRPr sz="15700" spc="-628"/>
            </a:lvl1pPr>
          </a:lstStyle>
          <a:p>
            <a:r>
              <a:t>Title Text</a:t>
            </a:r>
          </a:p>
        </p:txBody>
      </p:sp>
      <p:sp>
        <p:nvSpPr>
          <p:cNvPr id="38" name="Body Level One…"/>
          <p:cNvSpPr txBox="1">
            <a:spLocks noGrp="1"/>
          </p:cNvSpPr>
          <p:nvPr>
            <p:ph type="body" sz="quarter" idx="1"/>
          </p:nvPr>
        </p:nvSpPr>
        <p:spPr>
          <a:xfrm>
            <a:off x="569267" y="4567709"/>
            <a:ext cx="6878887" cy="1606724"/>
          </a:xfrm>
          <a:prstGeom prst="rect">
            <a:avLst/>
          </a:prstGeom>
        </p:spPr>
        <p:txBody>
          <a:bodyPr anchor="t"/>
          <a:lstStyle>
            <a:lvl1pPr marL="0" indent="0">
              <a:lnSpc>
                <a:spcPct val="90000"/>
              </a:lnSpc>
              <a:spcBef>
                <a:spcPts val="0"/>
              </a:spcBef>
              <a:buClrTx/>
              <a:buSzTx/>
              <a:buNone/>
              <a:defRPr sz="2400" spc="-48">
                <a:latin typeface="+mn-lt"/>
                <a:ea typeface="+mn-ea"/>
                <a:cs typeface="+mn-cs"/>
                <a:sym typeface="SF Hello Bold"/>
              </a:defRPr>
            </a:lvl1pPr>
            <a:lvl2pPr marL="0" indent="0">
              <a:lnSpc>
                <a:spcPct val="90000"/>
              </a:lnSpc>
              <a:spcBef>
                <a:spcPts val="0"/>
              </a:spcBef>
              <a:buClrTx/>
              <a:buSzTx/>
              <a:buNone/>
              <a:defRPr sz="2400" spc="-48">
                <a:latin typeface="+mn-lt"/>
                <a:ea typeface="+mn-ea"/>
                <a:cs typeface="+mn-cs"/>
                <a:sym typeface="SF Hello Bold"/>
              </a:defRPr>
            </a:lvl2pPr>
            <a:lvl3pPr marL="0" indent="0">
              <a:lnSpc>
                <a:spcPct val="90000"/>
              </a:lnSpc>
              <a:spcBef>
                <a:spcPts val="0"/>
              </a:spcBef>
              <a:buClrTx/>
              <a:buSzTx/>
              <a:buNone/>
              <a:defRPr sz="2400" spc="-48">
                <a:latin typeface="+mn-lt"/>
                <a:ea typeface="+mn-ea"/>
                <a:cs typeface="+mn-cs"/>
                <a:sym typeface="SF Hello Bold"/>
              </a:defRPr>
            </a:lvl3pPr>
            <a:lvl4pPr marL="0" indent="0">
              <a:lnSpc>
                <a:spcPct val="90000"/>
              </a:lnSpc>
              <a:spcBef>
                <a:spcPts val="0"/>
              </a:spcBef>
              <a:buClrTx/>
              <a:buSzTx/>
              <a:buNone/>
              <a:defRPr sz="2400" spc="-48">
                <a:latin typeface="+mn-lt"/>
                <a:ea typeface="+mn-ea"/>
                <a:cs typeface="+mn-cs"/>
                <a:sym typeface="SF Hello Bold"/>
              </a:defRPr>
            </a:lvl4pPr>
            <a:lvl5pPr marL="0" indent="0">
              <a:lnSpc>
                <a:spcPct val="90000"/>
              </a:lnSpc>
              <a:spcBef>
                <a:spcPts val="0"/>
              </a:spcBef>
              <a:buClrTx/>
              <a:buSzTx/>
              <a:buNone/>
              <a:defRPr sz="2400" spc="-48">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39" name="Line"/>
          <p:cNvSpPr/>
          <p:nvPr/>
        </p:nvSpPr>
        <p:spPr>
          <a:xfrm>
            <a:off x="454967" y="4346575"/>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0" name="Line"/>
          <p:cNvSpPr/>
          <p:nvPr/>
        </p:nvSpPr>
        <p:spPr>
          <a:xfrm>
            <a:off x="8131721" y="4346575"/>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1" name="Rectangle"/>
          <p:cNvSpPr/>
          <p:nvPr/>
        </p:nvSpPr>
        <p:spPr>
          <a:xfrm>
            <a:off x="454968" y="4343400"/>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2"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134" name="Placeholder--transNeutralUHD.png"/>
          <p:cNvSpPr>
            <a:spLocks noGrp="1"/>
          </p:cNvSpPr>
          <p:nvPr>
            <p:ph type="pic" idx="21"/>
          </p:nvPr>
        </p:nvSpPr>
        <p:spPr>
          <a:xfrm>
            <a:off x="3125669" y="341225"/>
            <a:ext cx="10978714" cy="6175528"/>
          </a:xfrm>
          <a:prstGeom prst="rect">
            <a:avLst/>
          </a:prstGeom>
        </p:spPr>
        <p:txBody>
          <a:bodyPr lIns="91439" tIns="45719" rIns="91439" bIns="45719" anchor="t">
            <a:noAutofit/>
          </a:bodyPr>
          <a:lstStyle/>
          <a:p>
            <a:endParaRPr dirty="0"/>
          </a:p>
        </p:txBody>
      </p:sp>
      <p:sp>
        <p:nvSpPr>
          <p:cNvPr id="2135" name="Title Text"/>
          <p:cNvSpPr txBox="1">
            <a:spLocks noGrp="1"/>
          </p:cNvSpPr>
          <p:nvPr>
            <p:ph type="title"/>
          </p:nvPr>
        </p:nvSpPr>
        <p:spPr>
          <a:xfrm>
            <a:off x="1865225" y="428885"/>
            <a:ext cx="4692375" cy="1426295"/>
          </a:xfrm>
          <a:prstGeom prst="rect">
            <a:avLst/>
          </a:prstGeom>
        </p:spPr>
        <p:txBody>
          <a:bodyPr lIns="38100" tIns="38100" rIns="38100" bIns="38100"/>
          <a:lstStyle>
            <a:lvl1pPr>
              <a:defRPr sz="4900" spc="-196"/>
            </a:lvl1pPr>
          </a:lstStyle>
          <a:p>
            <a:r>
              <a:t>Title Text</a:t>
            </a:r>
          </a:p>
        </p:txBody>
      </p:sp>
      <p:sp>
        <p:nvSpPr>
          <p:cNvPr id="2136" name="Body Level One…"/>
          <p:cNvSpPr txBox="1">
            <a:spLocks noGrp="1"/>
          </p:cNvSpPr>
          <p:nvPr>
            <p:ph type="body" sz="half" idx="1"/>
          </p:nvPr>
        </p:nvSpPr>
        <p:spPr>
          <a:xfrm>
            <a:off x="1954522" y="2125266"/>
            <a:ext cx="4603078" cy="4212916"/>
          </a:xfrm>
          <a:prstGeom prst="rect">
            <a:avLst/>
          </a:prstGeom>
        </p:spPr>
        <p:txBody>
          <a:bodyPr lIns="38100" tIns="38100" rIns="38100" bIns="38100"/>
          <a:lstStyle>
            <a:lvl1pPr marL="248356" indent="-248356">
              <a:buBlip>
                <a:blip r:embed="rId2"/>
              </a:buBlip>
              <a:defRPr sz="1600">
                <a:latin typeface="SF Hello Light"/>
                <a:ea typeface="SF Hello Light"/>
                <a:cs typeface="SF Hello Light"/>
                <a:sym typeface="SF Hello Light"/>
              </a:defRPr>
            </a:lvl1pPr>
            <a:lvl2pPr marL="565856" indent="-248356">
              <a:buBlip>
                <a:blip r:embed="rId2"/>
              </a:buBlip>
              <a:defRPr sz="1600">
                <a:latin typeface="SF Hello Light"/>
                <a:ea typeface="SF Hello Light"/>
                <a:cs typeface="SF Hello Light"/>
                <a:sym typeface="SF Hello Light"/>
              </a:defRPr>
            </a:lvl2pPr>
            <a:lvl3pPr marL="883356" indent="-248356">
              <a:buBlip>
                <a:blip r:embed="rId2"/>
              </a:buBlip>
              <a:defRPr sz="1600">
                <a:latin typeface="SF Hello Light"/>
                <a:ea typeface="SF Hello Light"/>
                <a:cs typeface="SF Hello Light"/>
                <a:sym typeface="SF Hello Light"/>
              </a:defRPr>
            </a:lvl3pPr>
            <a:lvl4pPr marL="1200856" indent="-248356">
              <a:buBlip>
                <a:blip r:embed="rId2"/>
              </a:buBlip>
              <a:defRPr sz="1600">
                <a:latin typeface="SF Hello Light"/>
                <a:ea typeface="SF Hello Light"/>
                <a:cs typeface="SF Hello Light"/>
                <a:sym typeface="SF Hello Light"/>
              </a:defRPr>
            </a:lvl4pPr>
            <a:lvl5pPr marL="1518356" indent="-248356">
              <a:buBlip>
                <a:blip r:embed="rId2"/>
              </a:buBlip>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137"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38" name="Line"/>
          <p:cNvSpPr/>
          <p:nvPr/>
        </p:nvSpPr>
        <p:spPr>
          <a:xfrm>
            <a:off x="1865225"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39" name="Line"/>
          <p:cNvSpPr/>
          <p:nvPr/>
        </p:nvSpPr>
        <p:spPr>
          <a:xfrm>
            <a:off x="1865225" y="1936142"/>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40" name="Rectangle"/>
          <p:cNvSpPr/>
          <p:nvPr/>
        </p:nvSpPr>
        <p:spPr>
          <a:xfrm>
            <a:off x="1865225" y="1933761"/>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41"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42" name="Rectangle"/>
          <p:cNvSpPr/>
          <p:nvPr/>
        </p:nvSpPr>
        <p:spPr>
          <a:xfrm>
            <a:off x="6905041" y="343160"/>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43" name="Slide Number"/>
          <p:cNvSpPr txBox="1">
            <a:spLocks noGrp="1"/>
          </p:cNvSpPr>
          <p:nvPr>
            <p:ph type="sldNum" sz="quarter" idx="2"/>
          </p:nvPr>
        </p:nvSpPr>
        <p:spPr>
          <a:xfrm>
            <a:off x="9779016"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150"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2151" name="Body Level One…"/>
          <p:cNvSpPr txBox="1">
            <a:spLocks noGrp="1"/>
          </p:cNvSpPr>
          <p:nvPr>
            <p:ph type="body" sz="half" idx="1"/>
          </p:nvPr>
        </p:nvSpPr>
        <p:spPr>
          <a:xfrm>
            <a:off x="1954523" y="2108039"/>
            <a:ext cx="6213115" cy="4230143"/>
          </a:xfrm>
          <a:prstGeom prst="rect">
            <a:avLst/>
          </a:prstGeom>
        </p:spPr>
        <p:txBody>
          <a:bodyPr lIns="38100" tIns="38100" rIns="38100" bIns="38100" anchor="t"/>
          <a:lstStyle>
            <a:lvl1pPr marL="248356" indent="-248356">
              <a:buBlip>
                <a:blip r:embed="rId2"/>
              </a:buBlip>
              <a:defRPr sz="1600">
                <a:latin typeface="SF Hello Light"/>
                <a:ea typeface="SF Hello Light"/>
                <a:cs typeface="SF Hello Light"/>
                <a:sym typeface="SF Hello Light"/>
              </a:defRPr>
            </a:lvl1pPr>
            <a:lvl2pPr marL="565856" indent="-248356">
              <a:buBlip>
                <a:blip r:embed="rId2"/>
              </a:buBlip>
              <a:defRPr sz="1600">
                <a:latin typeface="SF Hello Light"/>
                <a:ea typeface="SF Hello Light"/>
                <a:cs typeface="SF Hello Light"/>
                <a:sym typeface="SF Hello Light"/>
              </a:defRPr>
            </a:lvl2pPr>
            <a:lvl3pPr marL="883356" indent="-248356">
              <a:buBlip>
                <a:blip r:embed="rId2"/>
              </a:buBlip>
              <a:defRPr sz="1600">
                <a:latin typeface="SF Hello Light"/>
                <a:ea typeface="SF Hello Light"/>
                <a:cs typeface="SF Hello Light"/>
                <a:sym typeface="SF Hello Light"/>
              </a:defRPr>
            </a:lvl3pPr>
            <a:lvl4pPr marL="1200856" indent="-248356">
              <a:buBlip>
                <a:blip r:embed="rId2"/>
              </a:buBlip>
              <a:defRPr sz="1600">
                <a:latin typeface="SF Hello Light"/>
                <a:ea typeface="SF Hello Light"/>
                <a:cs typeface="SF Hello Light"/>
                <a:sym typeface="SF Hello Light"/>
              </a:defRPr>
            </a:lvl4pPr>
            <a:lvl5pPr marL="1518356" indent="-248356">
              <a:buBlip>
                <a:blip r:embed="rId2"/>
              </a:buBlip>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152"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53"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54" name="Line"/>
          <p:cNvSpPr/>
          <p:nvPr/>
        </p:nvSpPr>
        <p:spPr>
          <a:xfrm>
            <a:off x="1865225" y="1936142"/>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55" name="Rectangle"/>
          <p:cNvSpPr/>
          <p:nvPr/>
        </p:nvSpPr>
        <p:spPr>
          <a:xfrm>
            <a:off x="1865225" y="1933761"/>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56"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57"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Speakers">
    <p:spTree>
      <p:nvGrpSpPr>
        <p:cNvPr id="1" name=""/>
        <p:cNvGrpSpPr/>
        <p:nvPr/>
      </p:nvGrpSpPr>
      <p:grpSpPr>
        <a:xfrm>
          <a:off x="0" y="0"/>
          <a:ext cx="0" cy="0"/>
          <a:chOff x="0" y="0"/>
          <a:chExt cx="0" cy="0"/>
        </a:xfrm>
      </p:grpSpPr>
      <p:sp>
        <p:nvSpPr>
          <p:cNvPr id="2164" name="Placeholder--transNeutralUHD.png"/>
          <p:cNvSpPr>
            <a:spLocks noGrp="1"/>
          </p:cNvSpPr>
          <p:nvPr>
            <p:ph type="pic" sz="quarter" idx="21"/>
          </p:nvPr>
        </p:nvSpPr>
        <p:spPr>
          <a:xfrm>
            <a:off x="565994" y="1937742"/>
            <a:ext cx="5302251" cy="2982516"/>
          </a:xfrm>
          <a:prstGeom prst="rect">
            <a:avLst/>
          </a:prstGeom>
        </p:spPr>
        <p:txBody>
          <a:bodyPr lIns="91439" tIns="45719" rIns="91439" bIns="45719" anchor="t">
            <a:noAutofit/>
          </a:bodyPr>
          <a:lstStyle/>
          <a:p>
            <a:endParaRPr dirty="0"/>
          </a:p>
        </p:txBody>
      </p:sp>
      <p:sp>
        <p:nvSpPr>
          <p:cNvPr id="2165"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2166" name="Rectangle"/>
          <p:cNvSpPr/>
          <p:nvPr/>
        </p:nvSpPr>
        <p:spPr>
          <a:xfrm>
            <a:off x="1865225" y="1937742"/>
            <a:ext cx="1266826" cy="51012"/>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67" name="Speaker Name…"/>
          <p:cNvSpPr txBox="1">
            <a:spLocks noGrp="1"/>
          </p:cNvSpPr>
          <p:nvPr>
            <p:ph type="body" sz="quarter" idx="22"/>
          </p:nvPr>
        </p:nvSpPr>
        <p:spPr>
          <a:xfrm>
            <a:off x="1866899" y="5221103"/>
            <a:ext cx="2523475" cy="2054409"/>
          </a:xfrm>
          <a:prstGeom prst="rect">
            <a:avLst/>
          </a:prstGeom>
        </p:spPr>
        <p:txBody>
          <a:bodyPr wrap="square" lIns="38100" tIns="38100" rIns="38100" bIns="38100" anchor="t">
            <a:spAutoFit/>
          </a:bodyPr>
          <a:lstStyle/>
          <a:p>
            <a:pPr marL="0" indent="0">
              <a:spcBef>
                <a:spcPts val="500"/>
              </a:spcBef>
              <a:buClrTx/>
              <a:buSzTx/>
              <a:buNone/>
              <a:defRPr sz="4200" spc="294">
                <a:latin typeface="+mn-lt"/>
                <a:ea typeface="+mn-ea"/>
                <a:cs typeface="+mn-cs"/>
                <a:sym typeface="SF Hello Bold"/>
              </a:defRPr>
            </a:pPr>
            <a:r>
              <a:t>Speaker Name</a:t>
            </a:r>
          </a:p>
          <a:p>
            <a:pPr marL="0" indent="0">
              <a:spcBef>
                <a:spcPts val="300"/>
              </a:spcBef>
              <a:buClrTx/>
              <a:buSzTx/>
              <a:buNone/>
              <a:defRPr sz="2400" spc="168">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168" name="Line"/>
          <p:cNvSpPr/>
          <p:nvPr/>
        </p:nvSpPr>
        <p:spPr>
          <a:xfrm>
            <a:off x="1865225" y="5120171"/>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69" name="Rectangle"/>
          <p:cNvSpPr/>
          <p:nvPr/>
        </p:nvSpPr>
        <p:spPr>
          <a:xfrm>
            <a:off x="1865225" y="5115409"/>
            <a:ext cx="126682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70" name="Placeholder--transNeutralUHD.png"/>
          <p:cNvSpPr>
            <a:spLocks noGrp="1"/>
          </p:cNvSpPr>
          <p:nvPr>
            <p:ph type="pic" sz="quarter" idx="23"/>
          </p:nvPr>
        </p:nvSpPr>
        <p:spPr>
          <a:xfrm>
            <a:off x="3445798" y="1937742"/>
            <a:ext cx="5302251" cy="2982516"/>
          </a:xfrm>
          <a:prstGeom prst="rect">
            <a:avLst/>
          </a:prstGeom>
        </p:spPr>
        <p:txBody>
          <a:bodyPr lIns="91439" tIns="45719" rIns="91439" bIns="45719" anchor="t">
            <a:noAutofit/>
          </a:bodyPr>
          <a:lstStyle/>
          <a:p>
            <a:endParaRPr dirty="0"/>
          </a:p>
        </p:txBody>
      </p:sp>
      <p:sp>
        <p:nvSpPr>
          <p:cNvPr id="2171" name="Rectangle"/>
          <p:cNvSpPr/>
          <p:nvPr/>
        </p:nvSpPr>
        <p:spPr>
          <a:xfrm>
            <a:off x="4744076" y="1937742"/>
            <a:ext cx="1266826" cy="51012"/>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72" name="Speaker Name…"/>
          <p:cNvSpPr txBox="1">
            <a:spLocks noGrp="1"/>
          </p:cNvSpPr>
          <p:nvPr>
            <p:ph type="body" sz="quarter" idx="24"/>
          </p:nvPr>
        </p:nvSpPr>
        <p:spPr>
          <a:xfrm>
            <a:off x="4745750" y="5211578"/>
            <a:ext cx="2527102" cy="2054409"/>
          </a:xfrm>
          <a:prstGeom prst="rect">
            <a:avLst/>
          </a:prstGeom>
        </p:spPr>
        <p:txBody>
          <a:bodyPr wrap="square" lIns="38100" tIns="38100" rIns="38100" bIns="38100" anchor="t">
            <a:spAutoFit/>
          </a:bodyPr>
          <a:lstStyle/>
          <a:p>
            <a:pPr marL="0" indent="0">
              <a:spcBef>
                <a:spcPts val="500"/>
              </a:spcBef>
              <a:buClrTx/>
              <a:buSzTx/>
              <a:buNone/>
              <a:defRPr sz="4200" spc="294">
                <a:latin typeface="+mn-lt"/>
                <a:ea typeface="+mn-ea"/>
                <a:cs typeface="+mn-cs"/>
                <a:sym typeface="SF Hello Bold"/>
              </a:defRPr>
            </a:pPr>
            <a:r>
              <a:t>Speaker Name</a:t>
            </a:r>
          </a:p>
          <a:p>
            <a:pPr marL="0" indent="0">
              <a:spcBef>
                <a:spcPts val="300"/>
              </a:spcBef>
              <a:buClrTx/>
              <a:buSzTx/>
              <a:buNone/>
              <a:defRPr sz="2400" spc="168">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173" name="Line"/>
          <p:cNvSpPr/>
          <p:nvPr/>
        </p:nvSpPr>
        <p:spPr>
          <a:xfrm>
            <a:off x="4744076" y="5110647"/>
            <a:ext cx="27038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74" name="Rectangle"/>
          <p:cNvSpPr/>
          <p:nvPr/>
        </p:nvSpPr>
        <p:spPr>
          <a:xfrm>
            <a:off x="4744076" y="5105884"/>
            <a:ext cx="126682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75" name="Placeholder--transNeutralUHD.png"/>
          <p:cNvSpPr>
            <a:spLocks noGrp="1"/>
          </p:cNvSpPr>
          <p:nvPr>
            <p:ph type="pic" sz="quarter" idx="25"/>
          </p:nvPr>
        </p:nvSpPr>
        <p:spPr>
          <a:xfrm>
            <a:off x="6326323" y="1937742"/>
            <a:ext cx="5302251" cy="2982516"/>
          </a:xfrm>
          <a:prstGeom prst="rect">
            <a:avLst/>
          </a:prstGeom>
        </p:spPr>
        <p:txBody>
          <a:bodyPr lIns="91439" tIns="45719" rIns="91439" bIns="45719" anchor="t">
            <a:noAutofit/>
          </a:bodyPr>
          <a:lstStyle/>
          <a:p>
            <a:endParaRPr dirty="0"/>
          </a:p>
        </p:txBody>
      </p:sp>
      <p:sp>
        <p:nvSpPr>
          <p:cNvPr id="2176" name="Rectangle"/>
          <p:cNvSpPr/>
          <p:nvPr/>
        </p:nvSpPr>
        <p:spPr>
          <a:xfrm>
            <a:off x="7624600" y="1937742"/>
            <a:ext cx="1266826" cy="51012"/>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77" name="Speaker Name…"/>
          <p:cNvSpPr txBox="1">
            <a:spLocks noGrp="1"/>
          </p:cNvSpPr>
          <p:nvPr>
            <p:ph type="body" sz="quarter" idx="26"/>
          </p:nvPr>
        </p:nvSpPr>
        <p:spPr>
          <a:xfrm>
            <a:off x="7624600" y="5211578"/>
            <a:ext cx="2527103" cy="2054409"/>
          </a:xfrm>
          <a:prstGeom prst="rect">
            <a:avLst/>
          </a:prstGeom>
        </p:spPr>
        <p:txBody>
          <a:bodyPr wrap="square" lIns="38100" tIns="38100" rIns="38100" bIns="38100" anchor="t">
            <a:spAutoFit/>
          </a:bodyPr>
          <a:lstStyle/>
          <a:p>
            <a:pPr marL="0" indent="0">
              <a:spcBef>
                <a:spcPts val="500"/>
              </a:spcBef>
              <a:buClrTx/>
              <a:buSzTx/>
              <a:buNone/>
              <a:defRPr sz="4200" spc="294">
                <a:latin typeface="+mn-lt"/>
                <a:ea typeface="+mn-ea"/>
                <a:cs typeface="+mn-cs"/>
                <a:sym typeface="SF Hello Bold"/>
              </a:defRPr>
            </a:pPr>
            <a:r>
              <a:t>Speaker Name</a:t>
            </a:r>
          </a:p>
          <a:p>
            <a:pPr marL="0" indent="0">
              <a:spcBef>
                <a:spcPts val="300"/>
              </a:spcBef>
              <a:buClrTx/>
              <a:buSzTx/>
              <a:buNone/>
              <a:defRPr sz="2400" spc="168">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178" name="Line"/>
          <p:cNvSpPr/>
          <p:nvPr/>
        </p:nvSpPr>
        <p:spPr>
          <a:xfrm>
            <a:off x="7622926" y="5110647"/>
            <a:ext cx="27038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79" name="Rectangle"/>
          <p:cNvSpPr/>
          <p:nvPr/>
        </p:nvSpPr>
        <p:spPr>
          <a:xfrm>
            <a:off x="7622926" y="5105884"/>
            <a:ext cx="126682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80"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81"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82"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83" name="Slide Number"/>
          <p:cNvSpPr txBox="1">
            <a:spLocks noGrp="1"/>
          </p:cNvSpPr>
          <p:nvPr>
            <p:ph type="sldNum" sz="quarter" idx="2"/>
          </p:nvPr>
        </p:nvSpPr>
        <p:spPr>
          <a:xfrm>
            <a:off x="978260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Welcome Message">
    <p:spTree>
      <p:nvGrpSpPr>
        <p:cNvPr id="1" name=""/>
        <p:cNvGrpSpPr/>
        <p:nvPr/>
      </p:nvGrpSpPr>
      <p:grpSpPr>
        <a:xfrm>
          <a:off x="0" y="0"/>
          <a:ext cx="0" cy="0"/>
          <a:chOff x="0" y="0"/>
          <a:chExt cx="0" cy="0"/>
        </a:xfrm>
      </p:grpSpPr>
      <p:sp>
        <p:nvSpPr>
          <p:cNvPr id="2190" name="Title Text"/>
          <p:cNvSpPr txBox="1">
            <a:spLocks noGrp="1"/>
          </p:cNvSpPr>
          <p:nvPr>
            <p:ph type="title"/>
          </p:nvPr>
        </p:nvSpPr>
        <p:spPr>
          <a:xfrm>
            <a:off x="6182994" y="428885"/>
            <a:ext cx="3973169" cy="1971710"/>
          </a:xfrm>
          <a:prstGeom prst="rect">
            <a:avLst/>
          </a:prstGeom>
        </p:spPr>
        <p:txBody>
          <a:bodyPr lIns="38100" tIns="38100" rIns="38100" bIns="38100"/>
          <a:lstStyle>
            <a:lvl1pPr>
              <a:defRPr sz="4900" spc="-196"/>
            </a:lvl1pPr>
          </a:lstStyle>
          <a:p>
            <a:r>
              <a:t>Title Text</a:t>
            </a:r>
          </a:p>
        </p:txBody>
      </p:sp>
      <p:sp>
        <p:nvSpPr>
          <p:cNvPr id="2191" name="Body Level One…"/>
          <p:cNvSpPr txBox="1">
            <a:spLocks noGrp="1"/>
          </p:cNvSpPr>
          <p:nvPr>
            <p:ph type="body" sz="quarter" idx="1"/>
          </p:nvPr>
        </p:nvSpPr>
        <p:spPr>
          <a:xfrm>
            <a:off x="6272291" y="3517664"/>
            <a:ext cx="3713260" cy="1900760"/>
          </a:xfrm>
          <a:prstGeom prst="rect">
            <a:avLst/>
          </a:prstGeom>
        </p:spPr>
        <p:txBody>
          <a:bodyPr lIns="38100" tIns="38100" rIns="38100" bIns="38100" anchor="t"/>
          <a:lstStyle>
            <a:lvl1pPr marL="0" indent="0">
              <a:buClrTx/>
              <a:buSzTx/>
              <a:buNone/>
              <a:defRPr sz="1600">
                <a:latin typeface="SF Hello Light"/>
                <a:ea typeface="SF Hello Light"/>
                <a:cs typeface="SF Hello Light"/>
                <a:sym typeface="SF Hello Light"/>
              </a:defRPr>
            </a:lvl1pPr>
            <a:lvl2pPr marL="0" indent="0">
              <a:buClrTx/>
              <a:buSzTx/>
              <a:buNone/>
              <a:defRPr sz="1600">
                <a:latin typeface="SF Hello Light"/>
                <a:ea typeface="SF Hello Light"/>
                <a:cs typeface="SF Hello Light"/>
                <a:sym typeface="SF Hello Light"/>
              </a:defRPr>
            </a:lvl2pPr>
            <a:lvl3pPr marL="0" indent="0">
              <a:buClrTx/>
              <a:buSzTx/>
              <a:buNone/>
              <a:defRPr sz="1600">
                <a:latin typeface="SF Hello Light"/>
                <a:ea typeface="SF Hello Light"/>
                <a:cs typeface="SF Hello Light"/>
                <a:sym typeface="SF Hello Light"/>
              </a:defRPr>
            </a:lvl3pPr>
            <a:lvl4pPr marL="0" indent="0">
              <a:buClrTx/>
              <a:buSzTx/>
              <a:buNone/>
              <a:defRPr sz="1600">
                <a:latin typeface="SF Hello Light"/>
                <a:ea typeface="SF Hello Light"/>
                <a:cs typeface="SF Hello Light"/>
                <a:sym typeface="SF Hello Light"/>
              </a:defRPr>
            </a:lvl4pPr>
            <a:lvl5pPr marL="0" indent="0">
              <a:buClrTx/>
              <a:buSzTx/>
              <a:buNone/>
              <a:defRPr sz="16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2192" name="Exec Name…"/>
          <p:cNvSpPr txBox="1">
            <a:spLocks noGrp="1"/>
          </p:cNvSpPr>
          <p:nvPr>
            <p:ph type="body" sz="quarter" idx="21"/>
          </p:nvPr>
        </p:nvSpPr>
        <p:spPr>
          <a:xfrm>
            <a:off x="6272291" y="5614907"/>
            <a:ext cx="2615059" cy="723275"/>
          </a:xfrm>
          <a:prstGeom prst="rect">
            <a:avLst/>
          </a:prstGeom>
        </p:spPr>
        <p:txBody>
          <a:bodyPr wrap="square" lIns="38100" tIns="38100" rIns="38100" bIns="38100" anchor="b">
            <a:spAutoFit/>
          </a:bodyPr>
          <a:lstStyle/>
          <a:p>
            <a:pPr marL="0" indent="0">
              <a:spcBef>
                <a:spcPts val="300"/>
              </a:spcBef>
              <a:buClrTx/>
              <a:buSzTx/>
              <a:buNone/>
              <a:defRPr sz="2400" spc="168">
                <a:latin typeface="+mn-lt"/>
                <a:ea typeface="+mn-ea"/>
                <a:cs typeface="+mn-cs"/>
                <a:sym typeface="SF Hello Bold"/>
              </a:defRPr>
            </a:pPr>
            <a:r>
              <a:t>Exec Name</a:t>
            </a:r>
          </a:p>
          <a:p>
            <a:pPr marL="0" indent="0">
              <a:spcBef>
                <a:spcPts val="0"/>
              </a:spcBef>
              <a:buClrTx/>
              <a:buSzTx/>
              <a:buNone/>
              <a:defRPr sz="1800" spc="126"/>
            </a:pPr>
            <a:r>
              <a:t>Exec Title</a:t>
            </a:r>
          </a:p>
        </p:txBody>
      </p:sp>
      <p:sp>
        <p:nvSpPr>
          <p:cNvPr id="2193" name="Placeholder--transNeutralUHD.png"/>
          <p:cNvSpPr>
            <a:spLocks noGrp="1"/>
          </p:cNvSpPr>
          <p:nvPr>
            <p:ph type="pic" idx="22"/>
          </p:nvPr>
        </p:nvSpPr>
        <p:spPr>
          <a:xfrm>
            <a:off x="-1552515" y="341225"/>
            <a:ext cx="10978716" cy="6175528"/>
          </a:xfrm>
          <a:prstGeom prst="rect">
            <a:avLst/>
          </a:prstGeom>
        </p:spPr>
        <p:txBody>
          <a:bodyPr lIns="91439" tIns="45719" rIns="91439" bIns="45719" anchor="t">
            <a:noAutofit/>
          </a:bodyPr>
          <a:lstStyle/>
          <a:p>
            <a:endParaRPr dirty="0"/>
          </a:p>
        </p:txBody>
      </p:sp>
      <p:sp>
        <p:nvSpPr>
          <p:cNvPr id="2194" name="Line"/>
          <p:cNvSpPr/>
          <p:nvPr/>
        </p:nvSpPr>
        <p:spPr>
          <a:xfrm>
            <a:off x="6182994" y="347923"/>
            <a:ext cx="414378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95" name="Line"/>
          <p:cNvSpPr/>
          <p:nvPr/>
        </p:nvSpPr>
        <p:spPr>
          <a:xfrm>
            <a:off x="6182994" y="6521239"/>
            <a:ext cx="4143782"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196" name="Line"/>
          <p:cNvSpPr/>
          <p:nvPr/>
        </p:nvSpPr>
        <p:spPr>
          <a:xfrm>
            <a:off x="6182994" y="3347033"/>
            <a:ext cx="4143782"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197" name="Rectangle"/>
          <p:cNvSpPr/>
          <p:nvPr/>
        </p:nvSpPr>
        <p:spPr>
          <a:xfrm>
            <a:off x="6182994" y="3344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98" name="Rectangle"/>
          <p:cNvSpPr/>
          <p:nvPr/>
        </p:nvSpPr>
        <p:spPr>
          <a:xfrm>
            <a:off x="6182994" y="343160"/>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199" name="Rectangle"/>
          <p:cNvSpPr/>
          <p:nvPr/>
        </p:nvSpPr>
        <p:spPr>
          <a:xfrm>
            <a:off x="1866982" y="343160"/>
            <a:ext cx="1986572"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00"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2207" name="Title Text"/>
          <p:cNvSpPr txBox="1">
            <a:spLocks noGrp="1"/>
          </p:cNvSpPr>
          <p:nvPr>
            <p:ph type="title"/>
          </p:nvPr>
        </p:nvSpPr>
        <p:spPr>
          <a:xfrm>
            <a:off x="1865225" y="428885"/>
            <a:ext cx="3252949" cy="1413347"/>
          </a:xfrm>
          <a:prstGeom prst="rect">
            <a:avLst/>
          </a:prstGeom>
        </p:spPr>
        <p:txBody>
          <a:bodyPr lIns="38100" tIns="38100" rIns="38100" bIns="38100"/>
          <a:lstStyle>
            <a:lvl1pPr>
              <a:defRPr sz="4900" spc="-196"/>
            </a:lvl1pPr>
          </a:lstStyle>
          <a:p>
            <a:r>
              <a:t>Title Text</a:t>
            </a:r>
          </a:p>
        </p:txBody>
      </p:sp>
      <p:sp>
        <p:nvSpPr>
          <p:cNvPr id="2208" name="Section Name…"/>
          <p:cNvSpPr txBox="1">
            <a:spLocks noGrp="1"/>
          </p:cNvSpPr>
          <p:nvPr>
            <p:ph type="body" sz="quarter" idx="21"/>
          </p:nvPr>
        </p:nvSpPr>
        <p:spPr>
          <a:xfrm>
            <a:off x="6096000" y="785243"/>
            <a:ext cx="1625938"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09" name="1"/>
          <p:cNvSpPr txBox="1">
            <a:spLocks noGrp="1"/>
          </p:cNvSpPr>
          <p:nvPr>
            <p:ph type="body" sz="quarter" idx="22"/>
          </p:nvPr>
        </p:nvSpPr>
        <p:spPr>
          <a:xfrm>
            <a:off x="5463788" y="636759"/>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1</a:t>
            </a:r>
          </a:p>
        </p:txBody>
      </p:sp>
      <p:sp>
        <p:nvSpPr>
          <p:cNvPr id="2210" name="Section Name…"/>
          <p:cNvSpPr txBox="1">
            <a:spLocks noGrp="1"/>
          </p:cNvSpPr>
          <p:nvPr>
            <p:ph type="body" sz="quarter" idx="23"/>
          </p:nvPr>
        </p:nvSpPr>
        <p:spPr>
          <a:xfrm>
            <a:off x="6098342" y="1919931"/>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11" name="2"/>
          <p:cNvSpPr txBox="1">
            <a:spLocks noGrp="1"/>
          </p:cNvSpPr>
          <p:nvPr>
            <p:ph type="body" sz="quarter" idx="24"/>
          </p:nvPr>
        </p:nvSpPr>
        <p:spPr>
          <a:xfrm>
            <a:off x="5463788" y="1788168"/>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2</a:t>
            </a:r>
          </a:p>
        </p:txBody>
      </p:sp>
      <p:sp>
        <p:nvSpPr>
          <p:cNvPr id="2212" name="Section Name…"/>
          <p:cNvSpPr txBox="1">
            <a:spLocks noGrp="1"/>
          </p:cNvSpPr>
          <p:nvPr>
            <p:ph type="body" sz="quarter" idx="25"/>
          </p:nvPr>
        </p:nvSpPr>
        <p:spPr>
          <a:xfrm>
            <a:off x="6098342" y="3054619"/>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13" name="3"/>
          <p:cNvSpPr txBox="1">
            <a:spLocks noGrp="1"/>
          </p:cNvSpPr>
          <p:nvPr>
            <p:ph type="body" sz="quarter" idx="26"/>
          </p:nvPr>
        </p:nvSpPr>
        <p:spPr>
          <a:xfrm>
            <a:off x="5463788" y="2906135"/>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3</a:t>
            </a:r>
          </a:p>
        </p:txBody>
      </p:sp>
      <p:sp>
        <p:nvSpPr>
          <p:cNvPr id="2214" name="Section Name…"/>
          <p:cNvSpPr txBox="1">
            <a:spLocks noGrp="1"/>
          </p:cNvSpPr>
          <p:nvPr>
            <p:ph type="body" sz="quarter" idx="27"/>
          </p:nvPr>
        </p:nvSpPr>
        <p:spPr>
          <a:xfrm>
            <a:off x="6098342" y="4189308"/>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15" name="4"/>
          <p:cNvSpPr txBox="1">
            <a:spLocks noGrp="1"/>
          </p:cNvSpPr>
          <p:nvPr>
            <p:ph type="body" sz="quarter" idx="28"/>
          </p:nvPr>
        </p:nvSpPr>
        <p:spPr>
          <a:xfrm>
            <a:off x="5463788" y="4040824"/>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4</a:t>
            </a:r>
          </a:p>
        </p:txBody>
      </p:sp>
      <p:sp>
        <p:nvSpPr>
          <p:cNvPr id="2216" name="Section Name…"/>
          <p:cNvSpPr txBox="1">
            <a:spLocks noGrp="1"/>
          </p:cNvSpPr>
          <p:nvPr>
            <p:ph type="body" sz="quarter" idx="29"/>
          </p:nvPr>
        </p:nvSpPr>
        <p:spPr>
          <a:xfrm>
            <a:off x="6098342" y="5323996"/>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17" name="5"/>
          <p:cNvSpPr txBox="1">
            <a:spLocks noGrp="1"/>
          </p:cNvSpPr>
          <p:nvPr>
            <p:ph type="body" sz="quarter" idx="30"/>
          </p:nvPr>
        </p:nvSpPr>
        <p:spPr>
          <a:xfrm>
            <a:off x="5463788" y="5175512"/>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5</a:t>
            </a:r>
          </a:p>
        </p:txBody>
      </p:sp>
      <p:sp>
        <p:nvSpPr>
          <p:cNvPr id="2218"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19"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220" name="Line"/>
          <p:cNvSpPr/>
          <p:nvPr/>
        </p:nvSpPr>
        <p:spPr>
          <a:xfrm>
            <a:off x="1865225" y="1936142"/>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21"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22"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23" name="Line"/>
          <p:cNvSpPr/>
          <p:nvPr/>
        </p:nvSpPr>
        <p:spPr>
          <a:xfrm>
            <a:off x="5463788"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24" name="Line"/>
          <p:cNvSpPr/>
          <p:nvPr/>
        </p:nvSpPr>
        <p:spPr>
          <a:xfrm>
            <a:off x="5463788"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225" name="Section Name…"/>
          <p:cNvSpPr txBox="1">
            <a:spLocks noGrp="1"/>
          </p:cNvSpPr>
          <p:nvPr>
            <p:ph type="body" sz="quarter" idx="31"/>
          </p:nvPr>
        </p:nvSpPr>
        <p:spPr>
          <a:xfrm>
            <a:off x="8695375" y="785243"/>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26" name="6"/>
          <p:cNvSpPr txBox="1">
            <a:spLocks noGrp="1"/>
          </p:cNvSpPr>
          <p:nvPr>
            <p:ph type="body" sz="quarter" idx="32"/>
          </p:nvPr>
        </p:nvSpPr>
        <p:spPr>
          <a:xfrm>
            <a:off x="8063163" y="636759"/>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6</a:t>
            </a:r>
          </a:p>
        </p:txBody>
      </p:sp>
      <p:sp>
        <p:nvSpPr>
          <p:cNvPr id="2227" name="Section Name…"/>
          <p:cNvSpPr txBox="1">
            <a:spLocks noGrp="1"/>
          </p:cNvSpPr>
          <p:nvPr>
            <p:ph type="body" sz="quarter" idx="33"/>
          </p:nvPr>
        </p:nvSpPr>
        <p:spPr>
          <a:xfrm>
            <a:off x="8697717" y="1919931"/>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28" name="7"/>
          <p:cNvSpPr txBox="1">
            <a:spLocks noGrp="1"/>
          </p:cNvSpPr>
          <p:nvPr>
            <p:ph type="body" sz="quarter" idx="34"/>
          </p:nvPr>
        </p:nvSpPr>
        <p:spPr>
          <a:xfrm>
            <a:off x="8063163" y="1788168"/>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7</a:t>
            </a:r>
          </a:p>
        </p:txBody>
      </p:sp>
      <p:sp>
        <p:nvSpPr>
          <p:cNvPr id="2229" name="Section Name…"/>
          <p:cNvSpPr txBox="1">
            <a:spLocks noGrp="1"/>
          </p:cNvSpPr>
          <p:nvPr>
            <p:ph type="body" sz="quarter" idx="35"/>
          </p:nvPr>
        </p:nvSpPr>
        <p:spPr>
          <a:xfrm>
            <a:off x="8697717" y="3054619"/>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30" name="8"/>
          <p:cNvSpPr txBox="1">
            <a:spLocks noGrp="1"/>
          </p:cNvSpPr>
          <p:nvPr>
            <p:ph type="body" sz="quarter" idx="36"/>
          </p:nvPr>
        </p:nvSpPr>
        <p:spPr>
          <a:xfrm>
            <a:off x="8063163" y="2906135"/>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8</a:t>
            </a:r>
          </a:p>
        </p:txBody>
      </p:sp>
      <p:sp>
        <p:nvSpPr>
          <p:cNvPr id="2231" name="Section Name…"/>
          <p:cNvSpPr txBox="1">
            <a:spLocks noGrp="1"/>
          </p:cNvSpPr>
          <p:nvPr>
            <p:ph type="body" sz="quarter" idx="37"/>
          </p:nvPr>
        </p:nvSpPr>
        <p:spPr>
          <a:xfrm>
            <a:off x="8697717" y="4189308"/>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32" name="9"/>
          <p:cNvSpPr txBox="1">
            <a:spLocks noGrp="1"/>
          </p:cNvSpPr>
          <p:nvPr>
            <p:ph type="body" sz="quarter" idx="38"/>
          </p:nvPr>
        </p:nvSpPr>
        <p:spPr>
          <a:xfrm>
            <a:off x="8063163" y="4040824"/>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9</a:t>
            </a:r>
          </a:p>
        </p:txBody>
      </p:sp>
      <p:sp>
        <p:nvSpPr>
          <p:cNvPr id="2233" name="Section Name…"/>
          <p:cNvSpPr txBox="1">
            <a:spLocks noGrp="1"/>
          </p:cNvSpPr>
          <p:nvPr>
            <p:ph type="body" sz="quarter" idx="39"/>
          </p:nvPr>
        </p:nvSpPr>
        <p:spPr>
          <a:xfrm>
            <a:off x="8697717" y="5323996"/>
            <a:ext cx="1625204" cy="4119589"/>
          </a:xfrm>
          <a:prstGeom prst="rect">
            <a:avLst/>
          </a:prstGeom>
        </p:spPr>
        <p:txBody>
          <a:bodyPr wrap="square" lIns="38100" tIns="38100" rIns="38100" bIns="38100" anchor="t">
            <a:spAutoFit/>
          </a:bodyPr>
          <a:lstStyle/>
          <a:p>
            <a:pPr marL="0" indent="0">
              <a:lnSpc>
                <a:spcPct val="80000"/>
              </a:lnSpc>
              <a:spcBef>
                <a:spcPts val="300"/>
              </a:spcBef>
              <a:buClrTx/>
              <a:buSzTx/>
              <a:buNone/>
              <a:defRPr sz="2200" spc="154">
                <a:latin typeface="+mn-lt"/>
                <a:ea typeface="+mn-ea"/>
                <a:cs typeface="+mn-cs"/>
                <a:sym typeface="SF Hello Bold"/>
              </a:defRPr>
            </a:pPr>
            <a:r>
              <a:t>Section Name</a:t>
            </a:r>
          </a:p>
          <a:p>
            <a:pPr marL="0" indent="0">
              <a:spcBef>
                <a:spcPts val="900"/>
              </a:spcBef>
              <a:buClrTx/>
              <a:buSzTx/>
              <a:buNone/>
              <a:defRPr sz="2200">
                <a:latin typeface="SF Hello Light"/>
                <a:ea typeface="SF Hello Light"/>
                <a:cs typeface="SF Hello Light"/>
                <a:sym typeface="SF Hello Light"/>
              </a:defRPr>
            </a:pPr>
            <a:r>
              <a:t>Section Description Viva sagittis lacus vel augue laoreet rutrum faucibus dolor auctor id Mattis.</a:t>
            </a:r>
          </a:p>
        </p:txBody>
      </p:sp>
      <p:sp>
        <p:nvSpPr>
          <p:cNvPr id="2234" name="10"/>
          <p:cNvSpPr txBox="1">
            <a:spLocks noGrp="1"/>
          </p:cNvSpPr>
          <p:nvPr>
            <p:ph type="body" sz="quarter" idx="40"/>
          </p:nvPr>
        </p:nvSpPr>
        <p:spPr>
          <a:xfrm>
            <a:off x="8063163" y="5175512"/>
            <a:ext cx="549971" cy="615553"/>
          </a:xfrm>
          <a:prstGeom prst="rect">
            <a:avLst/>
          </a:prstGeom>
        </p:spPr>
        <p:txBody>
          <a:bodyPr wrap="square" lIns="38100" tIns="38100" rIns="38100" bIns="38100" anchor="b">
            <a:spAutoFit/>
          </a:bodyPr>
          <a:lstStyle>
            <a:lvl1pPr marL="0" indent="0" algn="r">
              <a:spcBef>
                <a:spcPts val="0"/>
              </a:spcBef>
              <a:buClrTx/>
              <a:buSzTx/>
              <a:buNone/>
              <a:defRPr sz="3500" spc="-70">
                <a:latin typeface="+mn-lt"/>
                <a:ea typeface="+mn-ea"/>
                <a:cs typeface="+mn-cs"/>
                <a:sym typeface="SF Hello Bold"/>
              </a:defRPr>
            </a:lvl1pPr>
          </a:lstStyle>
          <a:p>
            <a:r>
              <a:t>10</a:t>
            </a:r>
          </a:p>
        </p:txBody>
      </p:sp>
      <p:sp>
        <p:nvSpPr>
          <p:cNvPr id="2235"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2242"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2243" name="Session Name"/>
          <p:cNvSpPr txBox="1">
            <a:spLocks noGrp="1"/>
          </p:cNvSpPr>
          <p:nvPr>
            <p:ph type="body" sz="quarter" idx="21"/>
          </p:nvPr>
        </p:nvSpPr>
        <p:spPr>
          <a:xfrm>
            <a:off x="1865225" y="2590023"/>
            <a:ext cx="1812728" cy="254001"/>
          </a:xfrm>
          <a:prstGeom prst="rect">
            <a:avLst/>
          </a:prstGeom>
        </p:spPr>
        <p:txBody>
          <a:bodyPr wrap="square" lIns="38100" tIns="38100" rIns="38100" bIns="38100"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244" name="8:00 - 8:30"/>
          <p:cNvSpPr txBox="1">
            <a:spLocks noGrp="1"/>
          </p:cNvSpPr>
          <p:nvPr>
            <p:ph type="body" sz="quarter" idx="22"/>
          </p:nvPr>
        </p:nvSpPr>
        <p:spPr>
          <a:xfrm>
            <a:off x="1865225" y="1989748"/>
            <a:ext cx="1812728" cy="392415"/>
          </a:xfrm>
          <a:prstGeom prst="rect">
            <a:avLst/>
          </a:prstGeom>
        </p:spPr>
        <p:txBody>
          <a:bodyPr wrap="square" lIns="38100" tIns="38100" rIns="38100" bIns="38100" anchor="t">
            <a:spAutoFit/>
          </a:bodyPr>
          <a:lstStyle>
            <a:lvl1pPr marL="0" indent="0">
              <a:lnSpc>
                <a:spcPct val="80000"/>
              </a:lnSpc>
              <a:spcBef>
                <a:spcPts val="0"/>
              </a:spcBef>
              <a:buClrTx/>
              <a:buSzTx/>
              <a:buNone/>
              <a:defRPr sz="2500" spc="-100">
                <a:latin typeface="+mn-lt"/>
                <a:ea typeface="+mn-ea"/>
                <a:cs typeface="+mn-cs"/>
                <a:sym typeface="SF Hello Bold"/>
              </a:defRPr>
            </a:lvl1pPr>
          </a:lstStyle>
          <a:p>
            <a:r>
              <a:t>8:00 - 8:30</a:t>
            </a:r>
          </a:p>
        </p:txBody>
      </p:sp>
      <p:sp>
        <p:nvSpPr>
          <p:cNvPr id="2245"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23"/>
          </p:nvPr>
        </p:nvSpPr>
        <p:spPr>
          <a:xfrm>
            <a:off x="1865225" y="3666244"/>
            <a:ext cx="1812728" cy="2616101"/>
          </a:xfrm>
          <a:prstGeom prst="rect">
            <a:avLst/>
          </a:prstGeom>
        </p:spPr>
        <p:txBody>
          <a:bodyPr wrap="square" lIns="38100" tIns="38100" rIns="38100" bIns="38100" anchor="t">
            <a:spAutoFit/>
          </a:bodyPr>
          <a:lstStyle>
            <a:lvl1pPr marL="0" indent="0">
              <a:spcBef>
                <a:spcPts val="900"/>
              </a:spcBef>
              <a:buClrTx/>
              <a:buSzTx/>
              <a:buNone/>
              <a:defRPr sz="1100">
                <a:latin typeface="SF Hello Light"/>
                <a:ea typeface="SF Hello Light"/>
                <a:cs typeface="SF Hello Light"/>
                <a:sym typeface="SF Hello Light"/>
              </a:defRPr>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Aenean eu leo quam. Pellentesque ornare sem lacinia quam.</a:t>
            </a:r>
          </a:p>
        </p:txBody>
      </p:sp>
      <p:sp>
        <p:nvSpPr>
          <p:cNvPr id="2246" name="Session Leader…"/>
          <p:cNvSpPr txBox="1">
            <a:spLocks noGrp="1"/>
          </p:cNvSpPr>
          <p:nvPr>
            <p:ph type="body" sz="quarter" idx="24"/>
          </p:nvPr>
        </p:nvSpPr>
        <p:spPr>
          <a:xfrm>
            <a:off x="1865225" y="3229809"/>
            <a:ext cx="1812728" cy="1092607"/>
          </a:xfrm>
          <a:prstGeom prst="rect">
            <a:avLst/>
          </a:prstGeom>
        </p:spPr>
        <p:txBody>
          <a:bodyPr wrap="square" lIns="38100" tIns="38100" rIns="38100" bIns="38100" anchor="t">
            <a:spAutoFit/>
          </a:bodyPr>
          <a:lstStyle/>
          <a:p>
            <a:pPr marL="0" indent="0">
              <a:spcBef>
                <a:spcPts val="300"/>
              </a:spcBef>
              <a:buClrTx/>
              <a:buSzTx/>
              <a:buNone/>
              <a:defRPr sz="2400" spc="168">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247" name="Line"/>
          <p:cNvSpPr/>
          <p:nvPr/>
        </p:nvSpPr>
        <p:spPr>
          <a:xfrm>
            <a:off x="1866342" y="1941946"/>
            <a:ext cx="198433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48" name="Rectangle"/>
          <p:cNvSpPr/>
          <p:nvPr/>
        </p:nvSpPr>
        <p:spPr>
          <a:xfrm>
            <a:off x="1865225" y="1938375"/>
            <a:ext cx="544712" cy="476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49" name="Session Name"/>
          <p:cNvSpPr txBox="1">
            <a:spLocks noGrp="1"/>
          </p:cNvSpPr>
          <p:nvPr>
            <p:ph type="body" sz="quarter" idx="25"/>
          </p:nvPr>
        </p:nvSpPr>
        <p:spPr>
          <a:xfrm>
            <a:off x="4024363" y="2590023"/>
            <a:ext cx="1812727" cy="254001"/>
          </a:xfrm>
          <a:prstGeom prst="rect">
            <a:avLst/>
          </a:prstGeom>
        </p:spPr>
        <p:txBody>
          <a:bodyPr wrap="square" lIns="38100" tIns="38100" rIns="38100" bIns="38100"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250" name="8:30 - 9:00"/>
          <p:cNvSpPr txBox="1">
            <a:spLocks noGrp="1"/>
          </p:cNvSpPr>
          <p:nvPr>
            <p:ph type="body" sz="quarter" idx="26"/>
          </p:nvPr>
        </p:nvSpPr>
        <p:spPr>
          <a:xfrm>
            <a:off x="4024363" y="1989748"/>
            <a:ext cx="1812727" cy="392415"/>
          </a:xfrm>
          <a:prstGeom prst="rect">
            <a:avLst/>
          </a:prstGeom>
        </p:spPr>
        <p:txBody>
          <a:bodyPr wrap="square" lIns="38100" tIns="38100" rIns="38100" bIns="38100" anchor="t">
            <a:spAutoFit/>
          </a:bodyPr>
          <a:lstStyle>
            <a:lvl1pPr marL="0" indent="0">
              <a:lnSpc>
                <a:spcPct val="80000"/>
              </a:lnSpc>
              <a:spcBef>
                <a:spcPts val="0"/>
              </a:spcBef>
              <a:buClrTx/>
              <a:buSzTx/>
              <a:buNone/>
              <a:defRPr sz="2500" spc="-100">
                <a:latin typeface="+mn-lt"/>
                <a:ea typeface="+mn-ea"/>
                <a:cs typeface="+mn-cs"/>
                <a:sym typeface="SF Hello Bold"/>
              </a:defRPr>
            </a:lvl1pPr>
          </a:lstStyle>
          <a:p>
            <a:r>
              <a:t>8:30 - 9:00</a:t>
            </a:r>
          </a:p>
        </p:txBody>
      </p:sp>
      <p:sp>
        <p:nvSpPr>
          <p:cNvPr id="2251"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27"/>
          </p:nvPr>
        </p:nvSpPr>
        <p:spPr>
          <a:xfrm>
            <a:off x="4024363" y="3666244"/>
            <a:ext cx="1812727" cy="2616101"/>
          </a:xfrm>
          <a:prstGeom prst="rect">
            <a:avLst/>
          </a:prstGeom>
        </p:spPr>
        <p:txBody>
          <a:bodyPr wrap="square" lIns="38100" tIns="38100" rIns="38100" bIns="38100" anchor="t">
            <a:spAutoFit/>
          </a:bodyPr>
          <a:lstStyle>
            <a:lvl1pPr marL="0" indent="0">
              <a:spcBef>
                <a:spcPts val="900"/>
              </a:spcBef>
              <a:buClrTx/>
              <a:buSzTx/>
              <a:buNone/>
              <a:defRPr sz="1100">
                <a:latin typeface="SF Hello Light"/>
                <a:ea typeface="SF Hello Light"/>
                <a:cs typeface="SF Hello Light"/>
                <a:sym typeface="SF Hello Light"/>
              </a:defRPr>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Aenean eu leo quam. Pellentesque ornare sem lacinia quam.</a:t>
            </a:r>
          </a:p>
        </p:txBody>
      </p:sp>
      <p:sp>
        <p:nvSpPr>
          <p:cNvPr id="2252" name="Session Leader…"/>
          <p:cNvSpPr txBox="1">
            <a:spLocks noGrp="1"/>
          </p:cNvSpPr>
          <p:nvPr>
            <p:ph type="body" sz="quarter" idx="28"/>
          </p:nvPr>
        </p:nvSpPr>
        <p:spPr>
          <a:xfrm>
            <a:off x="4024363" y="3229809"/>
            <a:ext cx="1812727" cy="1092607"/>
          </a:xfrm>
          <a:prstGeom prst="rect">
            <a:avLst/>
          </a:prstGeom>
        </p:spPr>
        <p:txBody>
          <a:bodyPr wrap="square" lIns="38100" tIns="38100" rIns="38100" bIns="38100" anchor="t">
            <a:spAutoFit/>
          </a:bodyPr>
          <a:lstStyle/>
          <a:p>
            <a:pPr marL="0" indent="0">
              <a:spcBef>
                <a:spcPts val="300"/>
              </a:spcBef>
              <a:buClrTx/>
              <a:buSzTx/>
              <a:buNone/>
              <a:defRPr sz="2400" spc="168">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253" name="Line"/>
          <p:cNvSpPr/>
          <p:nvPr/>
        </p:nvSpPr>
        <p:spPr>
          <a:xfrm>
            <a:off x="4025480" y="1941946"/>
            <a:ext cx="198190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54" name="Rectangle"/>
          <p:cNvSpPr/>
          <p:nvPr/>
        </p:nvSpPr>
        <p:spPr>
          <a:xfrm>
            <a:off x="4024363" y="1938375"/>
            <a:ext cx="544712" cy="476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55" name="Session Name"/>
          <p:cNvSpPr txBox="1">
            <a:spLocks noGrp="1"/>
          </p:cNvSpPr>
          <p:nvPr>
            <p:ph type="body" sz="quarter" idx="29"/>
          </p:nvPr>
        </p:nvSpPr>
        <p:spPr>
          <a:xfrm>
            <a:off x="6183501" y="2590023"/>
            <a:ext cx="1812727" cy="254001"/>
          </a:xfrm>
          <a:prstGeom prst="rect">
            <a:avLst/>
          </a:prstGeom>
        </p:spPr>
        <p:txBody>
          <a:bodyPr wrap="square" lIns="38100" tIns="38100" rIns="38100" bIns="38100"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256" name="9:00 - 1:00"/>
          <p:cNvSpPr txBox="1">
            <a:spLocks noGrp="1"/>
          </p:cNvSpPr>
          <p:nvPr>
            <p:ph type="body" sz="quarter" idx="30"/>
          </p:nvPr>
        </p:nvSpPr>
        <p:spPr>
          <a:xfrm>
            <a:off x="6183501" y="1989748"/>
            <a:ext cx="1812727" cy="392415"/>
          </a:xfrm>
          <a:prstGeom prst="rect">
            <a:avLst/>
          </a:prstGeom>
        </p:spPr>
        <p:txBody>
          <a:bodyPr wrap="square" lIns="38100" tIns="38100" rIns="38100" bIns="38100" anchor="t">
            <a:spAutoFit/>
          </a:bodyPr>
          <a:lstStyle>
            <a:lvl1pPr marL="0" indent="0">
              <a:lnSpc>
                <a:spcPct val="80000"/>
              </a:lnSpc>
              <a:spcBef>
                <a:spcPts val="0"/>
              </a:spcBef>
              <a:buClrTx/>
              <a:buSzTx/>
              <a:buNone/>
              <a:defRPr sz="2500" spc="-100">
                <a:latin typeface="+mn-lt"/>
                <a:ea typeface="+mn-ea"/>
                <a:cs typeface="+mn-cs"/>
                <a:sym typeface="SF Hello Bold"/>
              </a:defRPr>
            </a:lvl1pPr>
          </a:lstStyle>
          <a:p>
            <a:r>
              <a:t>9:00 - 1:00</a:t>
            </a:r>
          </a:p>
        </p:txBody>
      </p:sp>
      <p:sp>
        <p:nvSpPr>
          <p:cNvPr id="2257"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31"/>
          </p:nvPr>
        </p:nvSpPr>
        <p:spPr>
          <a:xfrm>
            <a:off x="6183501" y="3666244"/>
            <a:ext cx="1812727" cy="2616101"/>
          </a:xfrm>
          <a:prstGeom prst="rect">
            <a:avLst/>
          </a:prstGeom>
        </p:spPr>
        <p:txBody>
          <a:bodyPr wrap="square" lIns="38100" tIns="38100" rIns="38100" bIns="38100" anchor="t">
            <a:spAutoFit/>
          </a:bodyPr>
          <a:lstStyle>
            <a:lvl1pPr marL="0" indent="0">
              <a:spcBef>
                <a:spcPts val="900"/>
              </a:spcBef>
              <a:buClrTx/>
              <a:buSzTx/>
              <a:buNone/>
              <a:defRPr sz="1100">
                <a:latin typeface="SF Hello Light"/>
                <a:ea typeface="SF Hello Light"/>
                <a:cs typeface="SF Hello Light"/>
                <a:sym typeface="SF Hello Light"/>
              </a:defRPr>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Aenean eu leo quam. Pellentesque ornare sem lacinia quam.</a:t>
            </a:r>
          </a:p>
        </p:txBody>
      </p:sp>
      <p:sp>
        <p:nvSpPr>
          <p:cNvPr id="2258" name="Session Leader…"/>
          <p:cNvSpPr txBox="1">
            <a:spLocks noGrp="1"/>
          </p:cNvSpPr>
          <p:nvPr>
            <p:ph type="body" sz="quarter" idx="32"/>
          </p:nvPr>
        </p:nvSpPr>
        <p:spPr>
          <a:xfrm>
            <a:off x="6183501" y="3229809"/>
            <a:ext cx="1812727" cy="1092607"/>
          </a:xfrm>
          <a:prstGeom prst="rect">
            <a:avLst/>
          </a:prstGeom>
        </p:spPr>
        <p:txBody>
          <a:bodyPr wrap="square" lIns="38100" tIns="38100" rIns="38100" bIns="38100" anchor="t">
            <a:spAutoFit/>
          </a:bodyPr>
          <a:lstStyle/>
          <a:p>
            <a:pPr marL="0" indent="0">
              <a:spcBef>
                <a:spcPts val="300"/>
              </a:spcBef>
              <a:buClrTx/>
              <a:buSzTx/>
              <a:buNone/>
              <a:defRPr sz="2400" spc="168">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259" name="Line"/>
          <p:cNvSpPr/>
          <p:nvPr/>
        </p:nvSpPr>
        <p:spPr>
          <a:xfrm>
            <a:off x="6184618" y="1941946"/>
            <a:ext cx="198190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60" name="Rectangle"/>
          <p:cNvSpPr/>
          <p:nvPr/>
        </p:nvSpPr>
        <p:spPr>
          <a:xfrm>
            <a:off x="6183500" y="1938375"/>
            <a:ext cx="544712" cy="476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61" name="Session Name"/>
          <p:cNvSpPr txBox="1">
            <a:spLocks noGrp="1"/>
          </p:cNvSpPr>
          <p:nvPr>
            <p:ph type="body" sz="quarter" idx="33"/>
          </p:nvPr>
        </p:nvSpPr>
        <p:spPr>
          <a:xfrm>
            <a:off x="8342639" y="2590023"/>
            <a:ext cx="1812727" cy="254001"/>
          </a:xfrm>
          <a:prstGeom prst="rect">
            <a:avLst/>
          </a:prstGeom>
        </p:spPr>
        <p:txBody>
          <a:bodyPr wrap="square" lIns="38100" tIns="38100" rIns="38100" bIns="38100"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262" name="1:00 - 4:30"/>
          <p:cNvSpPr txBox="1">
            <a:spLocks noGrp="1"/>
          </p:cNvSpPr>
          <p:nvPr>
            <p:ph type="body" sz="quarter" idx="34"/>
          </p:nvPr>
        </p:nvSpPr>
        <p:spPr>
          <a:xfrm>
            <a:off x="8342639" y="1989748"/>
            <a:ext cx="1812727" cy="392415"/>
          </a:xfrm>
          <a:prstGeom prst="rect">
            <a:avLst/>
          </a:prstGeom>
        </p:spPr>
        <p:txBody>
          <a:bodyPr wrap="square" lIns="38100" tIns="38100" rIns="38100" bIns="38100" anchor="t">
            <a:spAutoFit/>
          </a:bodyPr>
          <a:lstStyle>
            <a:lvl1pPr marL="0" indent="0">
              <a:lnSpc>
                <a:spcPct val="80000"/>
              </a:lnSpc>
              <a:spcBef>
                <a:spcPts val="0"/>
              </a:spcBef>
              <a:buClrTx/>
              <a:buSzTx/>
              <a:buNone/>
              <a:defRPr sz="2500" spc="-100">
                <a:latin typeface="+mn-lt"/>
                <a:ea typeface="+mn-ea"/>
                <a:cs typeface="+mn-cs"/>
                <a:sym typeface="SF Hello Bold"/>
              </a:defRPr>
            </a:lvl1pPr>
          </a:lstStyle>
          <a:p>
            <a:r>
              <a:t>1:00 - 4:30</a:t>
            </a:r>
          </a:p>
        </p:txBody>
      </p:sp>
      <p:sp>
        <p:nvSpPr>
          <p:cNvPr id="2263"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35"/>
          </p:nvPr>
        </p:nvSpPr>
        <p:spPr>
          <a:xfrm>
            <a:off x="8342639" y="3666244"/>
            <a:ext cx="1812727" cy="2616101"/>
          </a:xfrm>
          <a:prstGeom prst="rect">
            <a:avLst/>
          </a:prstGeom>
        </p:spPr>
        <p:txBody>
          <a:bodyPr wrap="square" lIns="38100" tIns="38100" rIns="38100" bIns="38100" anchor="t">
            <a:spAutoFit/>
          </a:bodyPr>
          <a:lstStyle>
            <a:lvl1pPr marL="0" indent="0">
              <a:spcBef>
                <a:spcPts val="900"/>
              </a:spcBef>
              <a:buClrTx/>
              <a:buSzTx/>
              <a:buNone/>
              <a:defRPr sz="1100">
                <a:latin typeface="SF Hello Light"/>
                <a:ea typeface="SF Hello Light"/>
                <a:cs typeface="SF Hello Light"/>
                <a:sym typeface="SF Hello Light"/>
              </a:defRPr>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 Aenean eu leo quam. Pellentesque ornare sem lacinia quam.</a:t>
            </a:r>
          </a:p>
        </p:txBody>
      </p:sp>
      <p:sp>
        <p:nvSpPr>
          <p:cNvPr id="2264" name="Session Leader…"/>
          <p:cNvSpPr txBox="1">
            <a:spLocks noGrp="1"/>
          </p:cNvSpPr>
          <p:nvPr>
            <p:ph type="body" sz="quarter" idx="36"/>
          </p:nvPr>
        </p:nvSpPr>
        <p:spPr>
          <a:xfrm>
            <a:off x="8342639" y="3229809"/>
            <a:ext cx="1812727" cy="1092607"/>
          </a:xfrm>
          <a:prstGeom prst="rect">
            <a:avLst/>
          </a:prstGeom>
        </p:spPr>
        <p:txBody>
          <a:bodyPr wrap="square" lIns="38100" tIns="38100" rIns="38100" bIns="38100" anchor="t">
            <a:spAutoFit/>
          </a:bodyPr>
          <a:lstStyle/>
          <a:p>
            <a:pPr marL="0" indent="0">
              <a:spcBef>
                <a:spcPts val="300"/>
              </a:spcBef>
              <a:buClrTx/>
              <a:buSzTx/>
              <a:buNone/>
              <a:defRPr sz="2400" spc="168">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265" name="Line"/>
          <p:cNvSpPr/>
          <p:nvPr/>
        </p:nvSpPr>
        <p:spPr>
          <a:xfrm>
            <a:off x="8343756" y="1941946"/>
            <a:ext cx="198190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66" name="Rectangle"/>
          <p:cNvSpPr/>
          <p:nvPr/>
        </p:nvSpPr>
        <p:spPr>
          <a:xfrm>
            <a:off x="8342639" y="1938375"/>
            <a:ext cx="544712" cy="476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67"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68"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269"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70" name="Slide Number"/>
          <p:cNvSpPr txBox="1">
            <a:spLocks noGrp="1"/>
          </p:cNvSpPr>
          <p:nvPr>
            <p:ph type="sldNum" sz="quarter" idx="2"/>
          </p:nvPr>
        </p:nvSpPr>
        <p:spPr>
          <a:xfrm>
            <a:off x="9777971"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277" name="Title Text"/>
          <p:cNvSpPr txBox="1">
            <a:spLocks noGrp="1"/>
          </p:cNvSpPr>
          <p:nvPr>
            <p:ph type="title"/>
          </p:nvPr>
        </p:nvSpPr>
        <p:spPr>
          <a:xfrm>
            <a:off x="1865225" y="1610525"/>
            <a:ext cx="7022125" cy="3636951"/>
          </a:xfrm>
          <a:prstGeom prst="rect">
            <a:avLst/>
          </a:prstGeom>
        </p:spPr>
        <p:txBody>
          <a:bodyPr lIns="38100" tIns="38100" rIns="38100" bIns="38100" anchor="ctr"/>
          <a:lstStyle>
            <a:lvl1pPr>
              <a:defRPr sz="4900" spc="-196"/>
            </a:lvl1pPr>
          </a:lstStyle>
          <a:p>
            <a:r>
              <a:t>Title Text</a:t>
            </a:r>
          </a:p>
        </p:txBody>
      </p:sp>
      <p:sp>
        <p:nvSpPr>
          <p:cNvPr id="2278"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79"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280"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81"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Numbered Section Title &amp; Subtitle">
    <p:bg>
      <p:bgPr>
        <a:solidFill>
          <a:srgbClr val="E22019"/>
        </a:solidFill>
        <a:effectLst/>
      </p:bgPr>
    </p:bg>
    <p:spTree>
      <p:nvGrpSpPr>
        <p:cNvPr id="1" name=""/>
        <p:cNvGrpSpPr/>
        <p:nvPr/>
      </p:nvGrpSpPr>
      <p:grpSpPr>
        <a:xfrm>
          <a:off x="0" y="0"/>
          <a:ext cx="0" cy="0"/>
          <a:chOff x="0" y="0"/>
          <a:chExt cx="0" cy="0"/>
        </a:xfrm>
      </p:grpSpPr>
      <p:sp>
        <p:nvSpPr>
          <p:cNvPr id="2288"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89" name="Line"/>
          <p:cNvSpPr/>
          <p:nvPr/>
        </p:nvSpPr>
        <p:spPr>
          <a:xfrm>
            <a:off x="1865225" y="6521239"/>
            <a:ext cx="8461550"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290" name="Line"/>
          <p:cNvSpPr/>
          <p:nvPr/>
        </p:nvSpPr>
        <p:spPr>
          <a:xfrm>
            <a:off x="1865225" y="440903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291"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92"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293" name="Title Text"/>
          <p:cNvSpPr txBox="1">
            <a:spLocks noGrp="1"/>
          </p:cNvSpPr>
          <p:nvPr>
            <p:ph type="title"/>
          </p:nvPr>
        </p:nvSpPr>
        <p:spPr>
          <a:xfrm>
            <a:off x="1865225" y="4452900"/>
            <a:ext cx="7022125" cy="965524"/>
          </a:xfrm>
          <a:prstGeom prst="rect">
            <a:avLst/>
          </a:prstGeom>
        </p:spPr>
        <p:txBody>
          <a:bodyPr lIns="38100" tIns="38100" rIns="38100" bIns="38100" anchor="ctr"/>
          <a:lstStyle>
            <a:lvl1pPr>
              <a:defRPr sz="6700" spc="-268">
                <a:solidFill>
                  <a:srgbClr val="FFFFFF"/>
                </a:solidFill>
              </a:defRPr>
            </a:lvl1pPr>
          </a:lstStyle>
          <a:p>
            <a:r>
              <a:t>Title Text</a:t>
            </a:r>
          </a:p>
        </p:txBody>
      </p:sp>
      <p:sp>
        <p:nvSpPr>
          <p:cNvPr id="2294" name="8"/>
          <p:cNvSpPr txBox="1">
            <a:spLocks noGrp="1"/>
          </p:cNvSpPr>
          <p:nvPr>
            <p:ph type="body" sz="quarter" idx="21"/>
          </p:nvPr>
        </p:nvSpPr>
        <p:spPr>
          <a:xfrm>
            <a:off x="1865225" y="-1"/>
            <a:ext cx="1843947" cy="3349635"/>
          </a:xfrm>
          <a:prstGeom prst="rect">
            <a:avLst/>
          </a:prstGeom>
        </p:spPr>
        <p:txBody>
          <a:bodyPr wrap="square" lIns="20320" tIns="20320" rIns="20320" bIns="20320" anchor="t">
            <a:spAutoFit/>
          </a:bodyPr>
          <a:lstStyle>
            <a:lvl1pPr marL="0" indent="0" defTabSz="228600">
              <a:spcBef>
                <a:spcPts val="0"/>
              </a:spcBef>
              <a:buClrTx/>
              <a:buSzTx/>
              <a:buNone/>
              <a:defRPr sz="21500" spc="-430">
                <a:solidFill>
                  <a:srgbClr val="FFFFFF"/>
                </a:solidFill>
                <a:latin typeface="+mn-lt"/>
                <a:ea typeface="+mn-ea"/>
                <a:cs typeface="+mn-cs"/>
                <a:sym typeface="SF Hello Bold"/>
              </a:defRPr>
            </a:lvl1pPr>
          </a:lstStyle>
          <a:p>
            <a:r>
              <a:t>8</a:t>
            </a:r>
          </a:p>
        </p:txBody>
      </p:sp>
      <p:sp>
        <p:nvSpPr>
          <p:cNvPr id="2295" name="Body Level One…"/>
          <p:cNvSpPr txBox="1">
            <a:spLocks noGrp="1"/>
          </p:cNvSpPr>
          <p:nvPr>
            <p:ph type="body" sz="quarter" idx="1"/>
          </p:nvPr>
        </p:nvSpPr>
        <p:spPr>
          <a:xfrm>
            <a:off x="1865225" y="5418423"/>
            <a:ext cx="5244891" cy="757127"/>
          </a:xfrm>
          <a:prstGeom prst="rect">
            <a:avLst/>
          </a:prstGeom>
        </p:spPr>
        <p:txBody>
          <a:bodyPr lIns="38100" tIns="38100" rIns="38100" bIns="38100" anchor="t"/>
          <a:lstStyle>
            <a:lvl1pPr marL="0" indent="0">
              <a:spcBef>
                <a:spcPts val="1250"/>
              </a:spcBef>
              <a:buClrTx/>
              <a:buSzTx/>
              <a:buNone/>
              <a:defRPr sz="1500">
                <a:latin typeface="+mn-lt"/>
                <a:ea typeface="+mn-ea"/>
                <a:cs typeface="+mn-cs"/>
                <a:sym typeface="SF Hello Bold"/>
              </a:defRPr>
            </a:lvl1pPr>
            <a:lvl2pPr marL="0" indent="0">
              <a:spcBef>
                <a:spcPts val="1250"/>
              </a:spcBef>
              <a:buClrTx/>
              <a:buSzTx/>
              <a:buNone/>
              <a:defRPr sz="1500">
                <a:latin typeface="+mn-lt"/>
                <a:ea typeface="+mn-ea"/>
                <a:cs typeface="+mn-cs"/>
                <a:sym typeface="SF Hello Bold"/>
              </a:defRPr>
            </a:lvl2pPr>
            <a:lvl3pPr marL="0" indent="0">
              <a:spcBef>
                <a:spcPts val="1250"/>
              </a:spcBef>
              <a:buClrTx/>
              <a:buSzTx/>
              <a:buNone/>
              <a:defRPr sz="1500">
                <a:latin typeface="+mn-lt"/>
                <a:ea typeface="+mn-ea"/>
                <a:cs typeface="+mn-cs"/>
                <a:sym typeface="SF Hello Bold"/>
              </a:defRPr>
            </a:lvl3pPr>
            <a:lvl4pPr marL="0" indent="0">
              <a:spcBef>
                <a:spcPts val="1250"/>
              </a:spcBef>
              <a:buClrTx/>
              <a:buSzTx/>
              <a:buNone/>
              <a:defRPr sz="1500">
                <a:latin typeface="+mn-lt"/>
                <a:ea typeface="+mn-ea"/>
                <a:cs typeface="+mn-cs"/>
                <a:sym typeface="SF Hello Bold"/>
              </a:defRPr>
            </a:lvl4pPr>
            <a:lvl5pPr marL="0" indent="0">
              <a:spcBef>
                <a:spcPts val="1250"/>
              </a:spcBef>
              <a:buClrTx/>
              <a:buSzTx/>
              <a:buNone/>
              <a:defRPr sz="15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296"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Section Title - W">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865225" y="1610525"/>
            <a:ext cx="7022125" cy="3636951"/>
          </a:xfrm>
          <a:prstGeom prst="rect">
            <a:avLst/>
          </a:prstGeom>
        </p:spPr>
        <p:txBody>
          <a:bodyPr lIns="38100" tIns="38100" rIns="38100" bIns="38100" anchor="ctr"/>
          <a:lstStyle>
            <a:lvl1pPr>
              <a:defRPr sz="6700" spc="-268"/>
            </a:lvl1pPr>
          </a:lstStyle>
          <a:p>
            <a:r>
              <a:t>Title Text</a:t>
            </a:r>
          </a:p>
        </p:txBody>
      </p:sp>
      <p:sp>
        <p:nvSpPr>
          <p:cNvPr id="2304"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05"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306"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07"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rgbClr val="E22019"/>
        </a:solidFill>
        <a:effectLst/>
      </p:bgPr>
    </p:bg>
    <p:spTree>
      <p:nvGrpSpPr>
        <p:cNvPr id="1" name=""/>
        <p:cNvGrpSpPr/>
        <p:nvPr/>
      </p:nvGrpSpPr>
      <p:grpSpPr>
        <a:xfrm>
          <a:off x="0" y="0"/>
          <a:ext cx="0" cy="0"/>
          <a:chOff x="0" y="0"/>
          <a:chExt cx="0" cy="0"/>
        </a:xfrm>
      </p:grpSpPr>
      <p:sp>
        <p:nvSpPr>
          <p:cNvPr id="2314" name="Title Text"/>
          <p:cNvSpPr txBox="1">
            <a:spLocks noGrp="1"/>
          </p:cNvSpPr>
          <p:nvPr>
            <p:ph type="title"/>
          </p:nvPr>
        </p:nvSpPr>
        <p:spPr>
          <a:xfrm>
            <a:off x="1865225" y="1610525"/>
            <a:ext cx="7022125" cy="3636951"/>
          </a:xfrm>
          <a:prstGeom prst="rect">
            <a:avLst/>
          </a:prstGeom>
        </p:spPr>
        <p:txBody>
          <a:bodyPr lIns="38100" tIns="38100" rIns="38100" bIns="38100" anchor="ctr"/>
          <a:lstStyle>
            <a:lvl1pPr>
              <a:defRPr sz="6700" spc="-268">
                <a:solidFill>
                  <a:srgbClr val="FFFFFF"/>
                </a:solidFill>
              </a:defRPr>
            </a:lvl1pPr>
          </a:lstStyle>
          <a:p>
            <a:r>
              <a:t>Title Text</a:t>
            </a:r>
          </a:p>
        </p:txBody>
      </p:sp>
      <p:sp>
        <p:nvSpPr>
          <p:cNvPr id="2315"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16"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317"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18"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ubtitle &amp; Accent Photo">
    <p:bg>
      <p:bgPr>
        <a:solidFill>
          <a:srgbClr val="E22019"/>
        </a:solidFill>
        <a:effectLst/>
      </p:bgPr>
    </p:bg>
    <p:spTree>
      <p:nvGrpSpPr>
        <p:cNvPr id="1" name=""/>
        <p:cNvGrpSpPr/>
        <p:nvPr/>
      </p:nvGrpSpPr>
      <p:grpSpPr>
        <a:xfrm>
          <a:off x="0" y="0"/>
          <a:ext cx="0" cy="0"/>
          <a:chOff x="0" y="0"/>
          <a:chExt cx="0" cy="0"/>
        </a:xfrm>
      </p:grpSpPr>
      <p:sp>
        <p:nvSpPr>
          <p:cNvPr id="50" name="Placeholder--flatUHD.jpg"/>
          <p:cNvSpPr>
            <a:spLocks noGrp="1"/>
          </p:cNvSpPr>
          <p:nvPr>
            <p:ph type="pic" idx="21"/>
          </p:nvPr>
        </p:nvSpPr>
        <p:spPr>
          <a:xfrm>
            <a:off x="4065252" y="-1"/>
            <a:ext cx="12192001" cy="6858001"/>
          </a:xfrm>
          <a:prstGeom prst="rect">
            <a:avLst/>
          </a:prstGeom>
        </p:spPr>
        <p:txBody>
          <a:bodyPr lIns="91439" tIns="45719" rIns="91439" bIns="45719" anchor="t">
            <a:noAutofit/>
          </a:bodyPr>
          <a:lstStyle/>
          <a:p>
            <a:endParaRPr dirty="0"/>
          </a:p>
        </p:txBody>
      </p:sp>
      <p:sp>
        <p:nvSpPr>
          <p:cNvPr id="51" name="Line"/>
          <p:cNvSpPr/>
          <p:nvPr/>
        </p:nvSpPr>
        <p:spPr>
          <a:xfrm>
            <a:off x="454968" y="467668"/>
            <a:ext cx="7221787"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2" name="Line"/>
          <p:cNvSpPr/>
          <p:nvPr/>
        </p:nvSpPr>
        <p:spPr>
          <a:xfrm>
            <a:off x="8586689" y="467668"/>
            <a:ext cx="3151833"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53"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4" name="Line"/>
          <p:cNvSpPr/>
          <p:nvPr/>
        </p:nvSpPr>
        <p:spPr>
          <a:xfrm>
            <a:off x="454968" y="6407795"/>
            <a:ext cx="7221788"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5" name="Line"/>
          <p:cNvSpPr/>
          <p:nvPr/>
        </p:nvSpPr>
        <p:spPr>
          <a:xfrm>
            <a:off x="8586689" y="6407795"/>
            <a:ext cx="3151833"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56" name="Title Text"/>
          <p:cNvSpPr txBox="1">
            <a:spLocks noGrp="1"/>
          </p:cNvSpPr>
          <p:nvPr>
            <p:ph type="title"/>
          </p:nvPr>
        </p:nvSpPr>
        <p:spPr>
          <a:xfrm>
            <a:off x="454968" y="569268"/>
            <a:ext cx="6766819" cy="3669358"/>
          </a:xfrm>
          <a:prstGeom prst="rect">
            <a:avLst/>
          </a:prstGeom>
        </p:spPr>
        <p:txBody>
          <a:bodyPr anchor="b"/>
          <a:lstStyle>
            <a:lvl1pPr>
              <a:defRPr sz="7200" spc="-288">
                <a:solidFill>
                  <a:srgbClr val="FFFFFF"/>
                </a:solidFill>
              </a:defRPr>
            </a:lvl1pPr>
          </a:lstStyle>
          <a:p>
            <a:r>
              <a:t>Title Text</a:t>
            </a:r>
          </a:p>
        </p:txBody>
      </p:sp>
      <p:sp>
        <p:nvSpPr>
          <p:cNvPr id="57" name="Body Level One…"/>
          <p:cNvSpPr txBox="1">
            <a:spLocks noGrp="1"/>
          </p:cNvSpPr>
          <p:nvPr>
            <p:ph type="body" sz="quarter" idx="1"/>
          </p:nvPr>
        </p:nvSpPr>
        <p:spPr>
          <a:xfrm>
            <a:off x="454968" y="4567709"/>
            <a:ext cx="6766819" cy="1606724"/>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58" name="Line"/>
          <p:cNvSpPr/>
          <p:nvPr/>
        </p:nvSpPr>
        <p:spPr>
          <a:xfrm>
            <a:off x="454968" y="4346575"/>
            <a:ext cx="7221787"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9" name="Rectangle"/>
          <p:cNvSpPr/>
          <p:nvPr/>
        </p:nvSpPr>
        <p:spPr>
          <a:xfrm>
            <a:off x="454968" y="4343400"/>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mp; Subtitle Over Photo">
    <p:spTree>
      <p:nvGrpSpPr>
        <p:cNvPr id="1" name=""/>
        <p:cNvGrpSpPr/>
        <p:nvPr/>
      </p:nvGrpSpPr>
      <p:grpSpPr>
        <a:xfrm>
          <a:off x="0" y="0"/>
          <a:ext cx="0" cy="0"/>
          <a:chOff x="0" y="0"/>
          <a:chExt cx="0" cy="0"/>
        </a:xfrm>
      </p:grpSpPr>
      <p:sp>
        <p:nvSpPr>
          <p:cNvPr id="2325" name="Placeholder--transNeutralUHD.png"/>
          <p:cNvSpPr>
            <a:spLocks noGrp="1"/>
          </p:cNvSpPr>
          <p:nvPr>
            <p:ph type="pic" idx="21"/>
          </p:nvPr>
        </p:nvSpPr>
        <p:spPr>
          <a:xfrm>
            <a:off x="1865225" y="1847814"/>
            <a:ext cx="8461549" cy="4759622"/>
          </a:xfrm>
          <a:prstGeom prst="rect">
            <a:avLst/>
          </a:prstGeom>
        </p:spPr>
        <p:txBody>
          <a:bodyPr lIns="91439" tIns="45719" rIns="91439" bIns="45719" anchor="t">
            <a:noAutofit/>
          </a:bodyPr>
          <a:lstStyle/>
          <a:p>
            <a:endParaRPr dirty="0"/>
          </a:p>
        </p:txBody>
      </p:sp>
      <p:sp>
        <p:nvSpPr>
          <p:cNvPr id="2326" name="Title Text"/>
          <p:cNvSpPr txBox="1">
            <a:spLocks noGrp="1"/>
          </p:cNvSpPr>
          <p:nvPr>
            <p:ph type="title"/>
          </p:nvPr>
        </p:nvSpPr>
        <p:spPr>
          <a:xfrm>
            <a:off x="1865225" y="428885"/>
            <a:ext cx="4692374" cy="1329948"/>
          </a:xfrm>
          <a:prstGeom prst="rect">
            <a:avLst/>
          </a:prstGeom>
        </p:spPr>
        <p:txBody>
          <a:bodyPr lIns="38100" tIns="38100" rIns="38100" bIns="38100"/>
          <a:lstStyle>
            <a:lvl1pPr>
              <a:defRPr sz="4900" spc="-196"/>
            </a:lvl1pPr>
          </a:lstStyle>
          <a:p>
            <a:r>
              <a:t>Title Text</a:t>
            </a:r>
          </a:p>
        </p:txBody>
      </p:sp>
      <p:sp>
        <p:nvSpPr>
          <p:cNvPr id="2327" name="Body Level One…"/>
          <p:cNvSpPr txBox="1">
            <a:spLocks noGrp="1"/>
          </p:cNvSpPr>
          <p:nvPr>
            <p:ph type="body" sz="quarter" idx="1"/>
          </p:nvPr>
        </p:nvSpPr>
        <p:spPr>
          <a:xfrm>
            <a:off x="6903326" y="538627"/>
            <a:ext cx="3423337" cy="1110464"/>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328" name="Rectangle"/>
          <p:cNvSpPr/>
          <p:nvPr/>
        </p:nvSpPr>
        <p:spPr>
          <a:xfrm>
            <a:off x="1865225" y="1938375"/>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29"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30"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31" name="Line"/>
          <p:cNvSpPr/>
          <p:nvPr/>
        </p:nvSpPr>
        <p:spPr>
          <a:xfrm>
            <a:off x="6903326" y="347923"/>
            <a:ext cx="3423561"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32" name="Slide Number"/>
          <p:cNvSpPr txBox="1">
            <a:spLocks noGrp="1"/>
          </p:cNvSpPr>
          <p:nvPr>
            <p:ph type="sldNum" sz="quarter" idx="2"/>
          </p:nvPr>
        </p:nvSpPr>
        <p:spPr>
          <a:xfrm>
            <a:off x="9778974"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Subtitle Over Photo Panel">
    <p:spTree>
      <p:nvGrpSpPr>
        <p:cNvPr id="1" name=""/>
        <p:cNvGrpSpPr/>
        <p:nvPr/>
      </p:nvGrpSpPr>
      <p:grpSpPr>
        <a:xfrm>
          <a:off x="0" y="0"/>
          <a:ext cx="0" cy="0"/>
          <a:chOff x="0" y="0"/>
          <a:chExt cx="0" cy="0"/>
        </a:xfrm>
      </p:grpSpPr>
      <p:sp>
        <p:nvSpPr>
          <p:cNvPr id="2339" name="Placeholder--transNeutralUHD.png"/>
          <p:cNvSpPr>
            <a:spLocks noGrp="1"/>
          </p:cNvSpPr>
          <p:nvPr>
            <p:ph type="pic" idx="21"/>
          </p:nvPr>
        </p:nvSpPr>
        <p:spPr>
          <a:xfrm>
            <a:off x="1524000" y="1830609"/>
            <a:ext cx="9143917" cy="5143454"/>
          </a:xfrm>
          <a:prstGeom prst="rect">
            <a:avLst/>
          </a:prstGeom>
        </p:spPr>
        <p:txBody>
          <a:bodyPr lIns="91439" tIns="45719" rIns="91439" bIns="45719" anchor="t">
            <a:noAutofit/>
          </a:bodyPr>
          <a:lstStyle/>
          <a:p>
            <a:endParaRPr dirty="0"/>
          </a:p>
        </p:txBody>
      </p:sp>
      <p:sp>
        <p:nvSpPr>
          <p:cNvPr id="2340" name="Title Text"/>
          <p:cNvSpPr txBox="1">
            <a:spLocks noGrp="1"/>
          </p:cNvSpPr>
          <p:nvPr>
            <p:ph type="title"/>
          </p:nvPr>
        </p:nvSpPr>
        <p:spPr>
          <a:xfrm>
            <a:off x="1865225" y="428885"/>
            <a:ext cx="4692374" cy="1159335"/>
          </a:xfrm>
          <a:prstGeom prst="rect">
            <a:avLst/>
          </a:prstGeom>
        </p:spPr>
        <p:txBody>
          <a:bodyPr lIns="38100" tIns="38100" rIns="38100" bIns="38100"/>
          <a:lstStyle>
            <a:lvl1pPr>
              <a:defRPr sz="4900" spc="-196"/>
            </a:lvl1pPr>
          </a:lstStyle>
          <a:p>
            <a:r>
              <a:t>Title Text</a:t>
            </a:r>
          </a:p>
        </p:txBody>
      </p:sp>
      <p:sp>
        <p:nvSpPr>
          <p:cNvPr id="2341" name="Body Level One…"/>
          <p:cNvSpPr txBox="1">
            <a:spLocks noGrp="1"/>
          </p:cNvSpPr>
          <p:nvPr>
            <p:ph type="body" sz="quarter" idx="1"/>
          </p:nvPr>
        </p:nvSpPr>
        <p:spPr>
          <a:xfrm>
            <a:off x="6903326" y="538627"/>
            <a:ext cx="3423337" cy="939851"/>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342"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43"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44" name="Line"/>
          <p:cNvSpPr/>
          <p:nvPr/>
        </p:nvSpPr>
        <p:spPr>
          <a:xfrm>
            <a:off x="6903326" y="347923"/>
            <a:ext cx="3423561"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45" name="Line"/>
          <p:cNvSpPr/>
          <p:nvPr/>
        </p:nvSpPr>
        <p:spPr>
          <a:xfrm>
            <a:off x="1865225" y="6521239"/>
            <a:ext cx="8461550"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2346" name="Slide Number"/>
          <p:cNvSpPr txBox="1">
            <a:spLocks noGrp="1"/>
          </p:cNvSpPr>
          <p:nvPr>
            <p:ph type="sldNum" sz="quarter" idx="2"/>
          </p:nvPr>
        </p:nvSpPr>
        <p:spPr>
          <a:xfrm>
            <a:off x="9778974"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Subtitle &amp; Wide Photo - W">
    <p:spTree>
      <p:nvGrpSpPr>
        <p:cNvPr id="1" name=""/>
        <p:cNvGrpSpPr/>
        <p:nvPr/>
      </p:nvGrpSpPr>
      <p:grpSpPr>
        <a:xfrm>
          <a:off x="0" y="0"/>
          <a:ext cx="0" cy="0"/>
          <a:chOff x="0" y="0"/>
          <a:chExt cx="0" cy="0"/>
        </a:xfrm>
      </p:grpSpPr>
      <p:sp>
        <p:nvSpPr>
          <p:cNvPr id="2353" name="Placeholder--transNeutralUHD.png"/>
          <p:cNvSpPr>
            <a:spLocks noGrp="1"/>
          </p:cNvSpPr>
          <p:nvPr>
            <p:ph type="pic" idx="21"/>
          </p:nvPr>
        </p:nvSpPr>
        <p:spPr>
          <a:xfrm>
            <a:off x="2055170" y="-1"/>
            <a:ext cx="12192062" cy="6858036"/>
          </a:xfrm>
          <a:prstGeom prst="rect">
            <a:avLst/>
          </a:prstGeom>
        </p:spPr>
        <p:txBody>
          <a:bodyPr lIns="91439" tIns="45719" rIns="91439" bIns="45719" anchor="t">
            <a:noAutofit/>
          </a:bodyPr>
          <a:lstStyle/>
          <a:p>
            <a:endParaRPr dirty="0"/>
          </a:p>
        </p:txBody>
      </p:sp>
      <p:sp>
        <p:nvSpPr>
          <p:cNvPr id="2354" name="Title Text"/>
          <p:cNvSpPr txBox="1">
            <a:spLocks noGrp="1"/>
          </p:cNvSpPr>
          <p:nvPr>
            <p:ph type="title"/>
          </p:nvPr>
        </p:nvSpPr>
        <p:spPr>
          <a:xfrm>
            <a:off x="1865226" y="428885"/>
            <a:ext cx="3252949" cy="3899186"/>
          </a:xfrm>
          <a:prstGeom prst="rect">
            <a:avLst/>
          </a:prstGeom>
        </p:spPr>
        <p:txBody>
          <a:bodyPr lIns="38100" tIns="38100" rIns="38100" bIns="38100" anchor="b"/>
          <a:lstStyle>
            <a:lvl1pPr>
              <a:defRPr sz="4900" spc="-196"/>
            </a:lvl1pPr>
          </a:lstStyle>
          <a:p>
            <a:r>
              <a:t>Title Text</a:t>
            </a:r>
          </a:p>
        </p:txBody>
      </p:sp>
      <p:sp>
        <p:nvSpPr>
          <p:cNvPr id="2355" name="Body Level One…"/>
          <p:cNvSpPr txBox="1">
            <a:spLocks noGrp="1"/>
          </p:cNvSpPr>
          <p:nvPr>
            <p:ph type="body" sz="quarter" idx="1"/>
          </p:nvPr>
        </p:nvSpPr>
        <p:spPr>
          <a:xfrm>
            <a:off x="1865226" y="4570102"/>
            <a:ext cx="3252949" cy="1397497"/>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356"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57"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358"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59" name="Line"/>
          <p:cNvSpPr/>
          <p:nvPr/>
        </p:nvSpPr>
        <p:spPr>
          <a:xfrm>
            <a:off x="5975581" y="347923"/>
            <a:ext cx="4351195"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2360" name="Line"/>
          <p:cNvSpPr/>
          <p:nvPr/>
        </p:nvSpPr>
        <p:spPr>
          <a:xfrm>
            <a:off x="5975581" y="6521239"/>
            <a:ext cx="4351195"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2361" name="Line"/>
          <p:cNvSpPr/>
          <p:nvPr/>
        </p:nvSpPr>
        <p:spPr>
          <a:xfrm>
            <a:off x="1865225" y="440903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62" name="Rectangle"/>
          <p:cNvSpPr/>
          <p:nvPr/>
        </p:nvSpPr>
        <p:spPr>
          <a:xfrm>
            <a:off x="1865225" y="4406652"/>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63"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Subtitle &amp; Wide Photo">
    <p:bg>
      <p:bgPr>
        <a:solidFill>
          <a:srgbClr val="E22019"/>
        </a:solidFill>
        <a:effectLst/>
      </p:bgPr>
    </p:bg>
    <p:spTree>
      <p:nvGrpSpPr>
        <p:cNvPr id="1" name=""/>
        <p:cNvGrpSpPr/>
        <p:nvPr/>
      </p:nvGrpSpPr>
      <p:grpSpPr>
        <a:xfrm>
          <a:off x="0" y="0"/>
          <a:ext cx="0" cy="0"/>
          <a:chOff x="0" y="0"/>
          <a:chExt cx="0" cy="0"/>
        </a:xfrm>
      </p:grpSpPr>
      <p:sp>
        <p:nvSpPr>
          <p:cNvPr id="2370" name="Placeholder--flatUHD.jpg"/>
          <p:cNvSpPr>
            <a:spLocks noGrp="1"/>
          </p:cNvSpPr>
          <p:nvPr>
            <p:ph type="pic" idx="21"/>
          </p:nvPr>
        </p:nvSpPr>
        <p:spPr>
          <a:xfrm>
            <a:off x="2055170" y="-1"/>
            <a:ext cx="12192062" cy="6858036"/>
          </a:xfrm>
          <a:prstGeom prst="rect">
            <a:avLst/>
          </a:prstGeom>
        </p:spPr>
        <p:txBody>
          <a:bodyPr lIns="91439" tIns="45719" rIns="91439" bIns="45719" anchor="t">
            <a:noAutofit/>
          </a:bodyPr>
          <a:lstStyle/>
          <a:p>
            <a:endParaRPr dirty="0"/>
          </a:p>
        </p:txBody>
      </p:sp>
      <p:sp>
        <p:nvSpPr>
          <p:cNvPr id="2371" name="Title Text"/>
          <p:cNvSpPr txBox="1">
            <a:spLocks noGrp="1"/>
          </p:cNvSpPr>
          <p:nvPr>
            <p:ph type="title"/>
          </p:nvPr>
        </p:nvSpPr>
        <p:spPr>
          <a:xfrm>
            <a:off x="1865226" y="428885"/>
            <a:ext cx="3252949" cy="3899186"/>
          </a:xfrm>
          <a:prstGeom prst="rect">
            <a:avLst/>
          </a:prstGeom>
        </p:spPr>
        <p:txBody>
          <a:bodyPr lIns="38100" tIns="38100" rIns="38100" bIns="38100" anchor="b"/>
          <a:lstStyle>
            <a:lvl1pPr>
              <a:defRPr sz="4700" spc="-188">
                <a:solidFill>
                  <a:srgbClr val="FFFFFF"/>
                </a:solidFill>
              </a:defRPr>
            </a:lvl1pPr>
          </a:lstStyle>
          <a:p>
            <a:r>
              <a:t>Title Text</a:t>
            </a:r>
          </a:p>
        </p:txBody>
      </p:sp>
      <p:sp>
        <p:nvSpPr>
          <p:cNvPr id="2372" name="Body Level One…"/>
          <p:cNvSpPr txBox="1">
            <a:spLocks noGrp="1"/>
          </p:cNvSpPr>
          <p:nvPr>
            <p:ph type="body" sz="quarter" idx="1"/>
          </p:nvPr>
        </p:nvSpPr>
        <p:spPr>
          <a:xfrm>
            <a:off x="1865226" y="4570102"/>
            <a:ext cx="3252949" cy="1397497"/>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373" name="Line"/>
          <p:cNvSpPr/>
          <p:nvPr/>
        </p:nvSpPr>
        <p:spPr>
          <a:xfrm>
            <a:off x="1865225" y="34792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74" name="Line"/>
          <p:cNvSpPr/>
          <p:nvPr/>
        </p:nvSpPr>
        <p:spPr>
          <a:xfrm>
            <a:off x="1865225" y="6521239"/>
            <a:ext cx="3423563"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375" name="Rectangle"/>
          <p:cNvSpPr/>
          <p:nvPr/>
        </p:nvSpPr>
        <p:spPr>
          <a:xfrm>
            <a:off x="1865225" y="343160"/>
            <a:ext cx="1268017"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76" name="Line"/>
          <p:cNvSpPr/>
          <p:nvPr/>
        </p:nvSpPr>
        <p:spPr>
          <a:xfrm>
            <a:off x="5975581" y="347923"/>
            <a:ext cx="4351195"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2377" name="Line"/>
          <p:cNvSpPr/>
          <p:nvPr/>
        </p:nvSpPr>
        <p:spPr>
          <a:xfrm>
            <a:off x="5975581" y="6521239"/>
            <a:ext cx="4351195"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2378" name="Line"/>
          <p:cNvSpPr/>
          <p:nvPr/>
        </p:nvSpPr>
        <p:spPr>
          <a:xfrm>
            <a:off x="1865225" y="4409033"/>
            <a:ext cx="3423563"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79" name="Rectangle"/>
          <p:cNvSpPr/>
          <p:nvPr/>
        </p:nvSpPr>
        <p:spPr>
          <a:xfrm>
            <a:off x="1865225" y="4406652"/>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80"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Subtitle &amp; Accent Photo - W">
    <p:spTree>
      <p:nvGrpSpPr>
        <p:cNvPr id="1" name=""/>
        <p:cNvGrpSpPr/>
        <p:nvPr/>
      </p:nvGrpSpPr>
      <p:grpSpPr>
        <a:xfrm>
          <a:off x="0" y="0"/>
          <a:ext cx="0" cy="0"/>
          <a:chOff x="0" y="0"/>
          <a:chExt cx="0" cy="0"/>
        </a:xfrm>
      </p:grpSpPr>
      <p:sp>
        <p:nvSpPr>
          <p:cNvPr id="2387" name="Placeholder--transNeutralUHD.png"/>
          <p:cNvSpPr>
            <a:spLocks noGrp="1"/>
          </p:cNvSpPr>
          <p:nvPr>
            <p:ph type="pic" idx="21"/>
          </p:nvPr>
        </p:nvSpPr>
        <p:spPr>
          <a:xfrm>
            <a:off x="2772781" y="-1"/>
            <a:ext cx="12191877" cy="6857931"/>
          </a:xfrm>
          <a:prstGeom prst="rect">
            <a:avLst/>
          </a:prstGeom>
        </p:spPr>
        <p:txBody>
          <a:bodyPr lIns="91439" tIns="45719" rIns="91439" bIns="45719" anchor="t">
            <a:noAutofit/>
          </a:bodyPr>
          <a:lstStyle/>
          <a:p>
            <a:endParaRPr dirty="0"/>
          </a:p>
        </p:txBody>
      </p:sp>
      <p:sp>
        <p:nvSpPr>
          <p:cNvPr id="2388" name="Title Text"/>
          <p:cNvSpPr txBox="1">
            <a:spLocks noGrp="1"/>
          </p:cNvSpPr>
          <p:nvPr>
            <p:ph type="title"/>
          </p:nvPr>
        </p:nvSpPr>
        <p:spPr>
          <a:xfrm>
            <a:off x="1865225" y="428885"/>
            <a:ext cx="4692375" cy="3899186"/>
          </a:xfrm>
          <a:prstGeom prst="rect">
            <a:avLst/>
          </a:prstGeom>
        </p:spPr>
        <p:txBody>
          <a:bodyPr lIns="38100" tIns="38100" rIns="38100" bIns="38100" anchor="b"/>
          <a:lstStyle>
            <a:lvl1pPr>
              <a:defRPr sz="6700" spc="-268"/>
            </a:lvl1pPr>
          </a:lstStyle>
          <a:p>
            <a:r>
              <a:t>Title Text</a:t>
            </a:r>
          </a:p>
        </p:txBody>
      </p:sp>
      <p:sp>
        <p:nvSpPr>
          <p:cNvPr id="2389" name="Body Level One…"/>
          <p:cNvSpPr txBox="1">
            <a:spLocks noGrp="1"/>
          </p:cNvSpPr>
          <p:nvPr>
            <p:ph type="body" sz="quarter" idx="1"/>
          </p:nvPr>
        </p:nvSpPr>
        <p:spPr>
          <a:xfrm>
            <a:off x="1865225" y="4570102"/>
            <a:ext cx="4692375" cy="1397497"/>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390"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91" name="Line"/>
          <p:cNvSpPr/>
          <p:nvPr/>
        </p:nvSpPr>
        <p:spPr>
          <a:xfrm>
            <a:off x="1865225"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392" name="Line"/>
          <p:cNvSpPr/>
          <p:nvPr/>
        </p:nvSpPr>
        <p:spPr>
          <a:xfrm>
            <a:off x="1865225" y="440903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393"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94"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395" name="Line"/>
          <p:cNvSpPr/>
          <p:nvPr/>
        </p:nvSpPr>
        <p:spPr>
          <a:xfrm>
            <a:off x="7410764" y="347923"/>
            <a:ext cx="2916011"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2396" name="Line"/>
          <p:cNvSpPr/>
          <p:nvPr/>
        </p:nvSpPr>
        <p:spPr>
          <a:xfrm>
            <a:off x="7410764" y="6521239"/>
            <a:ext cx="2916012"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2397"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Subtitle &amp; Accent Photo">
    <p:bg>
      <p:bgPr>
        <a:solidFill>
          <a:srgbClr val="E22019"/>
        </a:solidFill>
        <a:effectLst/>
      </p:bgPr>
    </p:bg>
    <p:spTree>
      <p:nvGrpSpPr>
        <p:cNvPr id="1" name=""/>
        <p:cNvGrpSpPr/>
        <p:nvPr/>
      </p:nvGrpSpPr>
      <p:grpSpPr>
        <a:xfrm>
          <a:off x="0" y="0"/>
          <a:ext cx="0" cy="0"/>
          <a:chOff x="0" y="0"/>
          <a:chExt cx="0" cy="0"/>
        </a:xfrm>
      </p:grpSpPr>
      <p:sp>
        <p:nvSpPr>
          <p:cNvPr id="2404" name="Placeholder--flatUHD.jpg"/>
          <p:cNvSpPr>
            <a:spLocks noGrp="1"/>
          </p:cNvSpPr>
          <p:nvPr>
            <p:ph type="pic" idx="21"/>
          </p:nvPr>
        </p:nvSpPr>
        <p:spPr>
          <a:xfrm>
            <a:off x="2772781" y="-1"/>
            <a:ext cx="12191877" cy="6857931"/>
          </a:xfrm>
          <a:prstGeom prst="rect">
            <a:avLst/>
          </a:prstGeom>
        </p:spPr>
        <p:txBody>
          <a:bodyPr lIns="91439" tIns="45719" rIns="91439" bIns="45719" anchor="t">
            <a:noAutofit/>
          </a:bodyPr>
          <a:lstStyle/>
          <a:p>
            <a:endParaRPr dirty="0"/>
          </a:p>
        </p:txBody>
      </p:sp>
      <p:sp>
        <p:nvSpPr>
          <p:cNvPr id="2405" name="Title Text"/>
          <p:cNvSpPr txBox="1">
            <a:spLocks noGrp="1"/>
          </p:cNvSpPr>
          <p:nvPr>
            <p:ph type="title"/>
          </p:nvPr>
        </p:nvSpPr>
        <p:spPr>
          <a:xfrm>
            <a:off x="1865225" y="428885"/>
            <a:ext cx="4692375" cy="3899186"/>
          </a:xfrm>
          <a:prstGeom prst="rect">
            <a:avLst/>
          </a:prstGeom>
        </p:spPr>
        <p:txBody>
          <a:bodyPr lIns="38100" tIns="38100" rIns="38100" bIns="38100" anchor="b"/>
          <a:lstStyle>
            <a:lvl1pPr>
              <a:defRPr sz="6700" spc="-268">
                <a:solidFill>
                  <a:srgbClr val="FFFFFF"/>
                </a:solidFill>
              </a:defRPr>
            </a:lvl1pPr>
          </a:lstStyle>
          <a:p>
            <a:r>
              <a:t>Title Text</a:t>
            </a:r>
          </a:p>
        </p:txBody>
      </p:sp>
      <p:sp>
        <p:nvSpPr>
          <p:cNvPr id="2406" name="Body Level One…"/>
          <p:cNvSpPr txBox="1">
            <a:spLocks noGrp="1"/>
          </p:cNvSpPr>
          <p:nvPr>
            <p:ph type="body" sz="quarter" idx="1"/>
          </p:nvPr>
        </p:nvSpPr>
        <p:spPr>
          <a:xfrm>
            <a:off x="1865225" y="4570102"/>
            <a:ext cx="4692375" cy="1397497"/>
          </a:xfrm>
          <a:prstGeom prst="rect">
            <a:avLst/>
          </a:prstGeom>
        </p:spPr>
        <p:txBody>
          <a:bodyPr lIns="38100" tIns="38100" rIns="38100" bIns="38100" anchor="t"/>
          <a:lstStyle>
            <a:lvl1pPr marL="0" indent="0">
              <a:lnSpc>
                <a:spcPct val="90000"/>
              </a:lnSpc>
              <a:spcBef>
                <a:spcPts val="0"/>
              </a:spcBef>
              <a:buClrTx/>
              <a:buSzTx/>
              <a:buNone/>
              <a:defRPr sz="1600" spc="-32">
                <a:latin typeface="+mn-lt"/>
                <a:ea typeface="+mn-ea"/>
                <a:cs typeface="+mn-cs"/>
                <a:sym typeface="SF Hello Bold"/>
              </a:defRPr>
            </a:lvl1pPr>
            <a:lvl2pPr marL="0" indent="0">
              <a:lnSpc>
                <a:spcPct val="90000"/>
              </a:lnSpc>
              <a:spcBef>
                <a:spcPts val="0"/>
              </a:spcBef>
              <a:buClrTx/>
              <a:buSzTx/>
              <a:buNone/>
              <a:defRPr sz="1600" spc="-32">
                <a:latin typeface="+mn-lt"/>
                <a:ea typeface="+mn-ea"/>
                <a:cs typeface="+mn-cs"/>
                <a:sym typeface="SF Hello Bold"/>
              </a:defRPr>
            </a:lvl2pPr>
            <a:lvl3pPr marL="0" indent="0">
              <a:lnSpc>
                <a:spcPct val="90000"/>
              </a:lnSpc>
              <a:spcBef>
                <a:spcPts val="0"/>
              </a:spcBef>
              <a:buClrTx/>
              <a:buSzTx/>
              <a:buNone/>
              <a:defRPr sz="1600" spc="-32">
                <a:latin typeface="+mn-lt"/>
                <a:ea typeface="+mn-ea"/>
                <a:cs typeface="+mn-cs"/>
                <a:sym typeface="SF Hello Bold"/>
              </a:defRPr>
            </a:lvl3pPr>
            <a:lvl4pPr marL="0" indent="0">
              <a:lnSpc>
                <a:spcPct val="90000"/>
              </a:lnSpc>
              <a:spcBef>
                <a:spcPts val="0"/>
              </a:spcBef>
              <a:buClrTx/>
              <a:buSzTx/>
              <a:buNone/>
              <a:defRPr sz="1600" spc="-32">
                <a:latin typeface="+mn-lt"/>
                <a:ea typeface="+mn-ea"/>
                <a:cs typeface="+mn-cs"/>
                <a:sym typeface="SF Hello Bold"/>
              </a:defRPr>
            </a:lvl4pPr>
            <a:lvl5pPr marL="0" indent="0">
              <a:lnSpc>
                <a:spcPct val="90000"/>
              </a:lnSpc>
              <a:spcBef>
                <a:spcPts val="0"/>
              </a:spcBef>
              <a:buClrTx/>
              <a:buSzTx/>
              <a:buNone/>
              <a:defRPr sz="1600" spc="-32">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407" name="Line"/>
          <p:cNvSpPr/>
          <p:nvPr/>
        </p:nvSpPr>
        <p:spPr>
          <a:xfrm>
            <a:off x="1865225" y="34792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08" name="Line"/>
          <p:cNvSpPr/>
          <p:nvPr/>
        </p:nvSpPr>
        <p:spPr>
          <a:xfrm>
            <a:off x="1865225" y="6521239"/>
            <a:ext cx="4862987"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409" name="Line"/>
          <p:cNvSpPr/>
          <p:nvPr/>
        </p:nvSpPr>
        <p:spPr>
          <a:xfrm>
            <a:off x="1865225" y="4409033"/>
            <a:ext cx="4862987"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10"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11"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12" name="Line"/>
          <p:cNvSpPr/>
          <p:nvPr/>
        </p:nvSpPr>
        <p:spPr>
          <a:xfrm>
            <a:off x="7410764" y="347923"/>
            <a:ext cx="2916011" cy="1"/>
          </a:xfrm>
          <a:prstGeom prst="line">
            <a:avLst/>
          </a:prstGeom>
          <a:ln w="25400">
            <a:solidFill>
              <a:srgbClr val="FFFFFF"/>
            </a:solidFill>
            <a:miter lim="400000"/>
          </a:ln>
        </p:spPr>
        <p:txBody>
          <a:bodyPr lIns="19050" tIns="19050" rIns="19050" bIns="19050" anchor="ctr"/>
          <a:lstStyle/>
          <a:p>
            <a:pPr algn="ctr">
              <a:defRPr sz="3000"/>
            </a:pPr>
            <a:endParaRPr sz="1500" dirty="0"/>
          </a:p>
        </p:txBody>
      </p:sp>
      <p:sp>
        <p:nvSpPr>
          <p:cNvPr id="2413" name="Line"/>
          <p:cNvSpPr/>
          <p:nvPr/>
        </p:nvSpPr>
        <p:spPr>
          <a:xfrm>
            <a:off x="7410764" y="6521239"/>
            <a:ext cx="2916012" cy="1"/>
          </a:xfrm>
          <a:prstGeom prst="line">
            <a:avLst/>
          </a:prstGeom>
          <a:ln w="12700">
            <a:solidFill>
              <a:srgbClr val="FFFFFF"/>
            </a:solidFill>
            <a:miter lim="400000"/>
          </a:ln>
        </p:spPr>
        <p:txBody>
          <a:bodyPr lIns="19050" tIns="19050" rIns="19050" bIns="19050" anchor="ctr"/>
          <a:lstStyle/>
          <a:p>
            <a:pPr algn="ctr">
              <a:defRPr sz="3000"/>
            </a:pPr>
            <a:endParaRPr sz="1500" dirty="0"/>
          </a:p>
        </p:txBody>
      </p:sp>
      <p:sp>
        <p:nvSpPr>
          <p:cNvPr id="2414" name="Slide Number"/>
          <p:cNvSpPr txBox="1">
            <a:spLocks noGrp="1"/>
          </p:cNvSpPr>
          <p:nvPr>
            <p:ph type="sldNum" sz="quarter" idx="2"/>
          </p:nvPr>
        </p:nvSpPr>
        <p:spPr>
          <a:xfrm>
            <a:off x="9779088" y="6537789"/>
            <a:ext cx="547688" cy="158751"/>
          </a:xfrm>
          <a:prstGeom prst="rect">
            <a:avLst/>
          </a:prstGeom>
        </p:spPr>
        <p:txBody>
          <a:bodyPr lIns="38100" tIns="38100" rIns="38100" bIns="38100"/>
          <a:lstStyle>
            <a:lvl1pPr>
              <a:defRPr sz="800">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mp; Subtitle - W">
    <p:spTree>
      <p:nvGrpSpPr>
        <p:cNvPr id="1" name=""/>
        <p:cNvGrpSpPr/>
        <p:nvPr/>
      </p:nvGrpSpPr>
      <p:grpSpPr>
        <a:xfrm>
          <a:off x="0" y="0"/>
          <a:ext cx="0" cy="0"/>
          <a:chOff x="0" y="0"/>
          <a:chExt cx="0" cy="0"/>
        </a:xfrm>
      </p:grpSpPr>
      <p:sp>
        <p:nvSpPr>
          <p:cNvPr id="2421"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22"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423" name="Title Text"/>
          <p:cNvSpPr txBox="1">
            <a:spLocks noGrp="1"/>
          </p:cNvSpPr>
          <p:nvPr>
            <p:ph type="title"/>
          </p:nvPr>
        </p:nvSpPr>
        <p:spPr>
          <a:xfrm>
            <a:off x="1954522" y="428885"/>
            <a:ext cx="8031028" cy="3899186"/>
          </a:xfrm>
          <a:prstGeom prst="rect">
            <a:avLst/>
          </a:prstGeom>
        </p:spPr>
        <p:txBody>
          <a:bodyPr lIns="38100" tIns="38100" rIns="38100" bIns="38100" anchor="b"/>
          <a:lstStyle>
            <a:lvl1pPr>
              <a:defRPr sz="11200" spc="-448"/>
            </a:lvl1pPr>
          </a:lstStyle>
          <a:p>
            <a:r>
              <a:t>Title Text</a:t>
            </a:r>
          </a:p>
        </p:txBody>
      </p:sp>
      <p:sp>
        <p:nvSpPr>
          <p:cNvPr id="2424" name="Body Level One…"/>
          <p:cNvSpPr txBox="1">
            <a:spLocks noGrp="1"/>
          </p:cNvSpPr>
          <p:nvPr>
            <p:ph type="body" sz="quarter" idx="1"/>
          </p:nvPr>
        </p:nvSpPr>
        <p:spPr>
          <a:xfrm>
            <a:off x="1954522" y="4570102"/>
            <a:ext cx="5493403" cy="1397497"/>
          </a:xfrm>
          <a:prstGeom prst="rect">
            <a:avLst/>
          </a:prstGeom>
        </p:spPr>
        <p:txBody>
          <a:bodyPr lIns="38100" tIns="38100" rIns="38100" bIns="38100" anchor="t"/>
          <a:lstStyle>
            <a:lvl1pPr marL="0" indent="0">
              <a:lnSpc>
                <a:spcPct val="90000"/>
              </a:lnSpc>
              <a:spcBef>
                <a:spcPts val="0"/>
              </a:spcBef>
              <a:buClrTx/>
              <a:buSzTx/>
              <a:buNone/>
              <a:defRPr sz="2200" spc="-44">
                <a:latin typeface="+mn-lt"/>
                <a:ea typeface="+mn-ea"/>
                <a:cs typeface="+mn-cs"/>
                <a:sym typeface="SF Hello Bold"/>
              </a:defRPr>
            </a:lvl1pPr>
            <a:lvl2pPr marL="0" indent="0">
              <a:lnSpc>
                <a:spcPct val="90000"/>
              </a:lnSpc>
              <a:spcBef>
                <a:spcPts val="0"/>
              </a:spcBef>
              <a:buClrTx/>
              <a:buSzTx/>
              <a:buNone/>
              <a:defRPr sz="2200" spc="-44">
                <a:latin typeface="+mn-lt"/>
                <a:ea typeface="+mn-ea"/>
                <a:cs typeface="+mn-cs"/>
                <a:sym typeface="SF Hello Bold"/>
              </a:defRPr>
            </a:lvl2pPr>
            <a:lvl3pPr marL="0" indent="0">
              <a:lnSpc>
                <a:spcPct val="90000"/>
              </a:lnSpc>
              <a:spcBef>
                <a:spcPts val="0"/>
              </a:spcBef>
              <a:buClrTx/>
              <a:buSzTx/>
              <a:buNone/>
              <a:defRPr sz="2200" spc="-44">
                <a:latin typeface="+mn-lt"/>
                <a:ea typeface="+mn-ea"/>
                <a:cs typeface="+mn-cs"/>
                <a:sym typeface="SF Hello Bold"/>
              </a:defRPr>
            </a:lvl3pPr>
            <a:lvl4pPr marL="0" indent="0">
              <a:lnSpc>
                <a:spcPct val="90000"/>
              </a:lnSpc>
              <a:spcBef>
                <a:spcPts val="0"/>
              </a:spcBef>
              <a:buClrTx/>
              <a:buSzTx/>
              <a:buNone/>
              <a:defRPr sz="2200" spc="-44">
                <a:latin typeface="+mn-lt"/>
                <a:ea typeface="+mn-ea"/>
                <a:cs typeface="+mn-cs"/>
                <a:sym typeface="SF Hello Bold"/>
              </a:defRPr>
            </a:lvl4pPr>
            <a:lvl5pPr marL="0" indent="0">
              <a:lnSpc>
                <a:spcPct val="90000"/>
              </a:lnSpc>
              <a:spcBef>
                <a:spcPts val="0"/>
              </a:spcBef>
              <a:buClrTx/>
              <a:buSzTx/>
              <a:buNone/>
              <a:defRPr sz="2200" spc="-44">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425" name="Line"/>
          <p:cNvSpPr/>
          <p:nvPr/>
        </p:nvSpPr>
        <p:spPr>
          <a:xfrm>
            <a:off x="1865225" y="4409033"/>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26"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27"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28"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 &amp; Subtitle ">
    <p:bg>
      <p:bgPr>
        <a:solidFill>
          <a:srgbClr val="E22019"/>
        </a:solidFill>
        <a:effectLst/>
      </p:bgPr>
    </p:bg>
    <p:spTree>
      <p:nvGrpSpPr>
        <p:cNvPr id="1" name=""/>
        <p:cNvGrpSpPr/>
        <p:nvPr/>
      </p:nvGrpSpPr>
      <p:grpSpPr>
        <a:xfrm>
          <a:off x="0" y="0"/>
          <a:ext cx="0" cy="0"/>
          <a:chOff x="0" y="0"/>
          <a:chExt cx="0" cy="0"/>
        </a:xfrm>
      </p:grpSpPr>
      <p:sp>
        <p:nvSpPr>
          <p:cNvPr id="2435" name="Title Text"/>
          <p:cNvSpPr txBox="1">
            <a:spLocks noGrp="1"/>
          </p:cNvSpPr>
          <p:nvPr>
            <p:ph type="title"/>
          </p:nvPr>
        </p:nvSpPr>
        <p:spPr>
          <a:xfrm>
            <a:off x="1954522" y="428885"/>
            <a:ext cx="8031028" cy="3899186"/>
          </a:xfrm>
          <a:prstGeom prst="rect">
            <a:avLst/>
          </a:prstGeom>
        </p:spPr>
        <p:txBody>
          <a:bodyPr lIns="38100" tIns="38100" rIns="38100" bIns="38100" anchor="b"/>
          <a:lstStyle>
            <a:lvl1pPr>
              <a:defRPr sz="11200" spc="-448">
                <a:solidFill>
                  <a:srgbClr val="FFFFFF"/>
                </a:solidFill>
              </a:defRPr>
            </a:lvl1pPr>
          </a:lstStyle>
          <a:p>
            <a:r>
              <a:t>Title Text</a:t>
            </a:r>
          </a:p>
        </p:txBody>
      </p:sp>
      <p:sp>
        <p:nvSpPr>
          <p:cNvPr id="2436" name="Body Level One…"/>
          <p:cNvSpPr txBox="1">
            <a:spLocks noGrp="1"/>
          </p:cNvSpPr>
          <p:nvPr>
            <p:ph type="body" sz="quarter" idx="1"/>
          </p:nvPr>
        </p:nvSpPr>
        <p:spPr>
          <a:xfrm>
            <a:off x="1954522" y="4570102"/>
            <a:ext cx="5493403" cy="1397497"/>
          </a:xfrm>
          <a:prstGeom prst="rect">
            <a:avLst/>
          </a:prstGeom>
        </p:spPr>
        <p:txBody>
          <a:bodyPr lIns="38100" tIns="38100" rIns="38100" bIns="38100" anchor="t"/>
          <a:lstStyle>
            <a:lvl1pPr marL="0" indent="0">
              <a:lnSpc>
                <a:spcPct val="90000"/>
              </a:lnSpc>
              <a:spcBef>
                <a:spcPts val="0"/>
              </a:spcBef>
              <a:buClrTx/>
              <a:buSzTx/>
              <a:buNone/>
              <a:defRPr sz="2200" spc="-44">
                <a:latin typeface="+mn-lt"/>
                <a:ea typeface="+mn-ea"/>
                <a:cs typeface="+mn-cs"/>
                <a:sym typeface="SF Hello Bold"/>
              </a:defRPr>
            </a:lvl1pPr>
            <a:lvl2pPr marL="0" indent="0">
              <a:lnSpc>
                <a:spcPct val="90000"/>
              </a:lnSpc>
              <a:spcBef>
                <a:spcPts val="0"/>
              </a:spcBef>
              <a:buClrTx/>
              <a:buSzTx/>
              <a:buNone/>
              <a:defRPr sz="2200" spc="-44">
                <a:latin typeface="+mn-lt"/>
                <a:ea typeface="+mn-ea"/>
                <a:cs typeface="+mn-cs"/>
                <a:sym typeface="SF Hello Bold"/>
              </a:defRPr>
            </a:lvl2pPr>
            <a:lvl3pPr marL="0" indent="0">
              <a:lnSpc>
                <a:spcPct val="90000"/>
              </a:lnSpc>
              <a:spcBef>
                <a:spcPts val="0"/>
              </a:spcBef>
              <a:buClrTx/>
              <a:buSzTx/>
              <a:buNone/>
              <a:defRPr sz="2200" spc="-44">
                <a:latin typeface="+mn-lt"/>
                <a:ea typeface="+mn-ea"/>
                <a:cs typeface="+mn-cs"/>
                <a:sym typeface="SF Hello Bold"/>
              </a:defRPr>
            </a:lvl3pPr>
            <a:lvl4pPr marL="0" indent="0">
              <a:lnSpc>
                <a:spcPct val="90000"/>
              </a:lnSpc>
              <a:spcBef>
                <a:spcPts val="0"/>
              </a:spcBef>
              <a:buClrTx/>
              <a:buSzTx/>
              <a:buNone/>
              <a:defRPr sz="2200" spc="-44">
                <a:latin typeface="+mn-lt"/>
                <a:ea typeface="+mn-ea"/>
                <a:cs typeface="+mn-cs"/>
                <a:sym typeface="SF Hello Bold"/>
              </a:defRPr>
            </a:lvl4pPr>
            <a:lvl5pPr marL="0" indent="0">
              <a:lnSpc>
                <a:spcPct val="90000"/>
              </a:lnSpc>
              <a:spcBef>
                <a:spcPts val="0"/>
              </a:spcBef>
              <a:buClrTx/>
              <a:buSzTx/>
              <a:buNone/>
              <a:defRPr sz="2200" spc="-44">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2437"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38" name="Line"/>
          <p:cNvSpPr/>
          <p:nvPr/>
        </p:nvSpPr>
        <p:spPr>
          <a:xfrm>
            <a:off x="1865225" y="6521239"/>
            <a:ext cx="8461550"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2439" name="Line"/>
          <p:cNvSpPr/>
          <p:nvPr/>
        </p:nvSpPr>
        <p:spPr>
          <a:xfrm>
            <a:off x="1865225" y="440903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2440"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41"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2442"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ubtitle &amp; Accent Photo - W">
    <p:spTree>
      <p:nvGrpSpPr>
        <p:cNvPr id="1" name=""/>
        <p:cNvGrpSpPr/>
        <p:nvPr/>
      </p:nvGrpSpPr>
      <p:grpSpPr>
        <a:xfrm>
          <a:off x="0" y="0"/>
          <a:ext cx="0" cy="0"/>
          <a:chOff x="0" y="0"/>
          <a:chExt cx="0" cy="0"/>
        </a:xfrm>
      </p:grpSpPr>
      <p:sp>
        <p:nvSpPr>
          <p:cNvPr id="67" name="Placeholder--transNeutralUHD.png"/>
          <p:cNvSpPr>
            <a:spLocks noGrp="1"/>
          </p:cNvSpPr>
          <p:nvPr>
            <p:ph type="pic" idx="21"/>
          </p:nvPr>
        </p:nvSpPr>
        <p:spPr>
          <a:xfrm>
            <a:off x="4065252" y="-1"/>
            <a:ext cx="12192001" cy="6858001"/>
          </a:xfrm>
          <a:prstGeom prst="rect">
            <a:avLst/>
          </a:prstGeom>
        </p:spPr>
        <p:txBody>
          <a:bodyPr lIns="91439" tIns="45719" rIns="91439" bIns="45719" anchor="t">
            <a:noAutofit/>
          </a:bodyPr>
          <a:lstStyle/>
          <a:p>
            <a:endParaRPr dirty="0"/>
          </a:p>
        </p:txBody>
      </p:sp>
      <p:sp>
        <p:nvSpPr>
          <p:cNvPr id="68" name="Line"/>
          <p:cNvSpPr/>
          <p:nvPr/>
        </p:nvSpPr>
        <p:spPr>
          <a:xfrm>
            <a:off x="454968" y="467668"/>
            <a:ext cx="7221787"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9" name="Line"/>
          <p:cNvSpPr/>
          <p:nvPr/>
        </p:nvSpPr>
        <p:spPr>
          <a:xfrm>
            <a:off x="8586689" y="467668"/>
            <a:ext cx="3151833"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70"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1" name="Line"/>
          <p:cNvSpPr/>
          <p:nvPr/>
        </p:nvSpPr>
        <p:spPr>
          <a:xfrm>
            <a:off x="454968" y="6407795"/>
            <a:ext cx="7221788"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72" name="Line"/>
          <p:cNvSpPr/>
          <p:nvPr/>
        </p:nvSpPr>
        <p:spPr>
          <a:xfrm>
            <a:off x="8586689" y="6407795"/>
            <a:ext cx="3151833"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73" name="Title Text"/>
          <p:cNvSpPr txBox="1">
            <a:spLocks noGrp="1"/>
          </p:cNvSpPr>
          <p:nvPr>
            <p:ph type="title"/>
          </p:nvPr>
        </p:nvSpPr>
        <p:spPr>
          <a:xfrm>
            <a:off x="454968" y="569268"/>
            <a:ext cx="6766819" cy="3669358"/>
          </a:xfrm>
          <a:prstGeom prst="rect">
            <a:avLst/>
          </a:prstGeom>
        </p:spPr>
        <p:txBody>
          <a:bodyPr anchor="b"/>
          <a:lstStyle>
            <a:lvl1pPr>
              <a:defRPr sz="7200" spc="-288"/>
            </a:lvl1pPr>
          </a:lstStyle>
          <a:p>
            <a:r>
              <a:t>Title Text</a:t>
            </a:r>
          </a:p>
        </p:txBody>
      </p:sp>
      <p:sp>
        <p:nvSpPr>
          <p:cNvPr id="74" name="Body Level One…"/>
          <p:cNvSpPr txBox="1">
            <a:spLocks noGrp="1"/>
          </p:cNvSpPr>
          <p:nvPr>
            <p:ph type="body" sz="quarter" idx="1"/>
          </p:nvPr>
        </p:nvSpPr>
        <p:spPr>
          <a:xfrm>
            <a:off x="454968" y="4567709"/>
            <a:ext cx="6766819" cy="1606724"/>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75" name="Line"/>
          <p:cNvSpPr/>
          <p:nvPr/>
        </p:nvSpPr>
        <p:spPr>
          <a:xfrm>
            <a:off x="454968" y="4346575"/>
            <a:ext cx="7221787"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6" name="Rectangle"/>
          <p:cNvSpPr/>
          <p:nvPr/>
        </p:nvSpPr>
        <p:spPr>
          <a:xfrm>
            <a:off x="454968" y="4343400"/>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ubtitle &amp; Wide Photo">
    <p:bg>
      <p:bgPr>
        <a:solidFill>
          <a:srgbClr val="E22019"/>
        </a:solidFill>
        <a:effectLst/>
      </p:bgPr>
    </p:bg>
    <p:spTree>
      <p:nvGrpSpPr>
        <p:cNvPr id="1" name=""/>
        <p:cNvGrpSpPr/>
        <p:nvPr/>
      </p:nvGrpSpPr>
      <p:grpSpPr>
        <a:xfrm>
          <a:off x="0" y="0"/>
          <a:ext cx="0" cy="0"/>
          <a:chOff x="0" y="0"/>
          <a:chExt cx="0" cy="0"/>
        </a:xfrm>
      </p:grpSpPr>
      <p:sp>
        <p:nvSpPr>
          <p:cNvPr id="84" name="Placeholder--flatUHD.jpg"/>
          <p:cNvSpPr>
            <a:spLocks noGrp="1"/>
          </p:cNvSpPr>
          <p:nvPr>
            <p:ph type="pic" idx="21"/>
          </p:nvPr>
        </p:nvSpPr>
        <p:spPr>
          <a:xfrm>
            <a:off x="2260482" y="0"/>
            <a:ext cx="12192001" cy="6858001"/>
          </a:xfrm>
          <a:prstGeom prst="rect">
            <a:avLst/>
          </a:prstGeom>
        </p:spPr>
        <p:txBody>
          <a:bodyPr lIns="91439" tIns="45719" rIns="91439" bIns="45719" anchor="t">
            <a:noAutofit/>
          </a:bodyPr>
          <a:lstStyle/>
          <a:p>
            <a:endParaRPr dirty="0"/>
          </a:p>
        </p:txBody>
      </p:sp>
      <p:sp>
        <p:nvSpPr>
          <p:cNvPr id="85" name="Line"/>
          <p:cNvSpPr/>
          <p:nvPr/>
        </p:nvSpPr>
        <p:spPr>
          <a:xfrm>
            <a:off x="454968" y="467668"/>
            <a:ext cx="361089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6" name="Line"/>
          <p:cNvSpPr/>
          <p:nvPr/>
        </p:nvSpPr>
        <p:spPr>
          <a:xfrm>
            <a:off x="4974442" y="467668"/>
            <a:ext cx="6764079"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87" name="Rectangle"/>
          <p:cNvSpPr/>
          <p:nvPr/>
        </p:nvSpPr>
        <p:spPr>
          <a:xfrm>
            <a:off x="454968" y="461317"/>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8" name="Line"/>
          <p:cNvSpPr/>
          <p:nvPr/>
        </p:nvSpPr>
        <p:spPr>
          <a:xfrm>
            <a:off x="454968" y="6407795"/>
            <a:ext cx="361089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89" name="Line"/>
          <p:cNvSpPr/>
          <p:nvPr/>
        </p:nvSpPr>
        <p:spPr>
          <a:xfrm>
            <a:off x="4974442" y="6407795"/>
            <a:ext cx="6764079"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90" name="Title Text"/>
          <p:cNvSpPr txBox="1">
            <a:spLocks noGrp="1"/>
          </p:cNvSpPr>
          <p:nvPr>
            <p:ph type="title"/>
          </p:nvPr>
        </p:nvSpPr>
        <p:spPr>
          <a:xfrm>
            <a:off x="454968" y="569268"/>
            <a:ext cx="3383410" cy="3669358"/>
          </a:xfrm>
          <a:prstGeom prst="rect">
            <a:avLst/>
          </a:prstGeom>
        </p:spPr>
        <p:txBody>
          <a:bodyPr anchor="b"/>
          <a:lstStyle>
            <a:lvl1pPr>
              <a:defRPr>
                <a:solidFill>
                  <a:srgbClr val="FFFFFF"/>
                </a:solidFill>
              </a:defRPr>
            </a:lvl1pPr>
          </a:lstStyle>
          <a:p>
            <a:r>
              <a:t>Title Text</a:t>
            </a:r>
          </a:p>
        </p:txBody>
      </p:sp>
      <p:sp>
        <p:nvSpPr>
          <p:cNvPr id="91" name="Body Level One…"/>
          <p:cNvSpPr txBox="1">
            <a:spLocks noGrp="1"/>
          </p:cNvSpPr>
          <p:nvPr>
            <p:ph type="body" sz="quarter" idx="1"/>
          </p:nvPr>
        </p:nvSpPr>
        <p:spPr>
          <a:xfrm>
            <a:off x="454968" y="4567709"/>
            <a:ext cx="3383410" cy="1606724"/>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92" name="Line"/>
          <p:cNvSpPr/>
          <p:nvPr/>
        </p:nvSpPr>
        <p:spPr>
          <a:xfrm>
            <a:off x="454968" y="4346575"/>
            <a:ext cx="361089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3" name="Rectangle"/>
          <p:cNvSpPr/>
          <p:nvPr/>
        </p:nvSpPr>
        <p:spPr>
          <a:xfrm>
            <a:off x="454968" y="4343400"/>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ubtitle &amp; Wide Photo - W">
    <p:spTree>
      <p:nvGrpSpPr>
        <p:cNvPr id="1" name=""/>
        <p:cNvGrpSpPr/>
        <p:nvPr/>
      </p:nvGrpSpPr>
      <p:grpSpPr>
        <a:xfrm>
          <a:off x="0" y="0"/>
          <a:ext cx="0" cy="0"/>
          <a:chOff x="0" y="0"/>
          <a:chExt cx="0" cy="0"/>
        </a:xfrm>
      </p:grpSpPr>
      <p:sp>
        <p:nvSpPr>
          <p:cNvPr id="101" name="Placeholder--transNeutralUHD.png"/>
          <p:cNvSpPr>
            <a:spLocks noGrp="1"/>
          </p:cNvSpPr>
          <p:nvPr>
            <p:ph type="pic" idx="21"/>
          </p:nvPr>
        </p:nvSpPr>
        <p:spPr>
          <a:xfrm>
            <a:off x="2260482" y="0"/>
            <a:ext cx="12192001" cy="6858001"/>
          </a:xfrm>
          <a:prstGeom prst="rect">
            <a:avLst/>
          </a:prstGeom>
        </p:spPr>
        <p:txBody>
          <a:bodyPr lIns="91439" tIns="45719" rIns="91439" bIns="45719" anchor="t">
            <a:noAutofit/>
          </a:bodyPr>
          <a:lstStyle/>
          <a:p>
            <a:endParaRPr dirty="0"/>
          </a:p>
        </p:txBody>
      </p:sp>
      <p:sp>
        <p:nvSpPr>
          <p:cNvPr id="102" name="Line"/>
          <p:cNvSpPr/>
          <p:nvPr/>
        </p:nvSpPr>
        <p:spPr>
          <a:xfrm>
            <a:off x="454968" y="467668"/>
            <a:ext cx="361089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3" name="Line"/>
          <p:cNvSpPr/>
          <p:nvPr/>
        </p:nvSpPr>
        <p:spPr>
          <a:xfrm>
            <a:off x="4974442" y="467668"/>
            <a:ext cx="6764079"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104" name="Rectangle"/>
          <p:cNvSpPr/>
          <p:nvPr/>
        </p:nvSpPr>
        <p:spPr>
          <a:xfrm>
            <a:off x="454968" y="461317"/>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5" name="Line"/>
          <p:cNvSpPr/>
          <p:nvPr/>
        </p:nvSpPr>
        <p:spPr>
          <a:xfrm>
            <a:off x="454968" y="6407795"/>
            <a:ext cx="361089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6" name="Line"/>
          <p:cNvSpPr/>
          <p:nvPr/>
        </p:nvSpPr>
        <p:spPr>
          <a:xfrm>
            <a:off x="4974442" y="6407795"/>
            <a:ext cx="6764079"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107" name="Title Text"/>
          <p:cNvSpPr txBox="1">
            <a:spLocks noGrp="1"/>
          </p:cNvSpPr>
          <p:nvPr>
            <p:ph type="title"/>
          </p:nvPr>
        </p:nvSpPr>
        <p:spPr>
          <a:xfrm>
            <a:off x="454968" y="569268"/>
            <a:ext cx="3383410" cy="3669358"/>
          </a:xfrm>
          <a:prstGeom prst="rect">
            <a:avLst/>
          </a:prstGeom>
        </p:spPr>
        <p:txBody>
          <a:bodyPr anchor="b"/>
          <a:lstStyle/>
          <a:p>
            <a:r>
              <a:t>Title Text</a:t>
            </a:r>
          </a:p>
        </p:txBody>
      </p:sp>
      <p:sp>
        <p:nvSpPr>
          <p:cNvPr id="108" name="Body Level One…"/>
          <p:cNvSpPr txBox="1">
            <a:spLocks noGrp="1"/>
          </p:cNvSpPr>
          <p:nvPr>
            <p:ph type="body" sz="quarter" idx="1"/>
          </p:nvPr>
        </p:nvSpPr>
        <p:spPr>
          <a:xfrm>
            <a:off x="454968" y="4567709"/>
            <a:ext cx="3383410" cy="1606724"/>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09" name="Line"/>
          <p:cNvSpPr/>
          <p:nvPr/>
        </p:nvSpPr>
        <p:spPr>
          <a:xfrm>
            <a:off x="454968" y="4346575"/>
            <a:ext cx="361089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0" name="Rectangle"/>
          <p:cNvSpPr/>
          <p:nvPr/>
        </p:nvSpPr>
        <p:spPr>
          <a:xfrm>
            <a:off x="454968" y="4343400"/>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Subtitle Over Photo Panel">
    <p:spTree>
      <p:nvGrpSpPr>
        <p:cNvPr id="1" name=""/>
        <p:cNvGrpSpPr/>
        <p:nvPr/>
      </p:nvGrpSpPr>
      <p:grpSpPr>
        <a:xfrm>
          <a:off x="0" y="0"/>
          <a:ext cx="0" cy="0"/>
          <a:chOff x="0" y="0"/>
          <a:chExt cx="0" cy="0"/>
        </a:xfrm>
      </p:grpSpPr>
      <p:sp>
        <p:nvSpPr>
          <p:cNvPr id="118" name="Placeholder--transNeutralUHD.png"/>
          <p:cNvSpPr>
            <a:spLocks noGrp="1"/>
          </p:cNvSpPr>
          <p:nvPr>
            <p:ph type="pic" idx="21"/>
          </p:nvPr>
        </p:nvSpPr>
        <p:spPr>
          <a:xfrm>
            <a:off x="50" y="1044980"/>
            <a:ext cx="12191982" cy="7055198"/>
          </a:xfrm>
          <a:prstGeom prst="rect">
            <a:avLst/>
          </a:prstGeom>
        </p:spPr>
        <p:txBody>
          <a:bodyPr lIns="91439" tIns="45719" rIns="91439" bIns="45719" anchor="t">
            <a:noAutofit/>
          </a:bodyPr>
          <a:lstStyle/>
          <a:p>
            <a:endParaRPr dirty="0"/>
          </a:p>
        </p:txBody>
      </p:sp>
      <p:sp>
        <p:nvSpPr>
          <p:cNvPr id="119" name="Title Text"/>
          <p:cNvSpPr txBox="1">
            <a:spLocks noGrp="1"/>
          </p:cNvSpPr>
          <p:nvPr>
            <p:ph type="title"/>
          </p:nvPr>
        </p:nvSpPr>
        <p:spPr>
          <a:xfrm>
            <a:off x="454968" y="474018"/>
            <a:ext cx="6993187" cy="1361133"/>
          </a:xfrm>
          <a:prstGeom prst="rect">
            <a:avLst/>
          </a:prstGeom>
        </p:spPr>
        <p:txBody>
          <a:bodyPr/>
          <a:lstStyle>
            <a:lvl1pPr>
              <a:defRPr sz="7200" spc="-288"/>
            </a:lvl1pPr>
          </a:lstStyle>
          <a:p>
            <a:r>
              <a:t>Title Text</a:t>
            </a:r>
          </a:p>
        </p:txBody>
      </p:sp>
      <p:sp>
        <p:nvSpPr>
          <p:cNvPr id="120" name="Body Level One…"/>
          <p:cNvSpPr txBox="1">
            <a:spLocks noGrp="1"/>
          </p:cNvSpPr>
          <p:nvPr>
            <p:ph type="body" sz="quarter" idx="1"/>
          </p:nvPr>
        </p:nvSpPr>
        <p:spPr>
          <a:xfrm>
            <a:off x="8131721" y="646410"/>
            <a:ext cx="3488780" cy="828081"/>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21"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2"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3"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4" name="Line"/>
          <p:cNvSpPr/>
          <p:nvPr/>
        </p:nvSpPr>
        <p:spPr>
          <a:xfrm>
            <a:off x="454968" y="6407795"/>
            <a:ext cx="11282066"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1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Subtitle Over Photo">
    <p:spTree>
      <p:nvGrpSpPr>
        <p:cNvPr id="1" name=""/>
        <p:cNvGrpSpPr/>
        <p:nvPr/>
      </p:nvGrpSpPr>
      <p:grpSpPr>
        <a:xfrm>
          <a:off x="0" y="0"/>
          <a:ext cx="0" cy="0"/>
          <a:chOff x="0" y="0"/>
          <a:chExt cx="0" cy="0"/>
        </a:xfrm>
      </p:grpSpPr>
      <p:sp>
        <p:nvSpPr>
          <p:cNvPr id="132" name="Placeholder--transNeutralUHD.png"/>
          <p:cNvSpPr>
            <a:spLocks noGrp="1"/>
          </p:cNvSpPr>
          <p:nvPr>
            <p:ph type="pic" idx="21"/>
          </p:nvPr>
        </p:nvSpPr>
        <p:spPr>
          <a:xfrm>
            <a:off x="454968" y="1167758"/>
            <a:ext cx="11282065" cy="6355949"/>
          </a:xfrm>
          <a:prstGeom prst="rect">
            <a:avLst/>
          </a:prstGeom>
        </p:spPr>
        <p:txBody>
          <a:bodyPr lIns="91439" tIns="45719" rIns="91439" bIns="45719" anchor="t">
            <a:noAutofit/>
          </a:bodyPr>
          <a:lstStyle/>
          <a:p>
            <a:endParaRPr dirty="0"/>
          </a:p>
        </p:txBody>
      </p:sp>
      <p:sp>
        <p:nvSpPr>
          <p:cNvPr id="133" name="Title Text"/>
          <p:cNvSpPr txBox="1">
            <a:spLocks noGrp="1"/>
          </p:cNvSpPr>
          <p:nvPr>
            <p:ph type="title"/>
          </p:nvPr>
        </p:nvSpPr>
        <p:spPr>
          <a:xfrm>
            <a:off x="454968" y="474018"/>
            <a:ext cx="6993187" cy="1708150"/>
          </a:xfrm>
          <a:prstGeom prst="rect">
            <a:avLst/>
          </a:prstGeom>
        </p:spPr>
        <p:txBody>
          <a:bodyPr/>
          <a:lstStyle>
            <a:lvl1pPr>
              <a:defRPr sz="7200" spc="-288"/>
            </a:lvl1pPr>
          </a:lstStyle>
          <a:p>
            <a:r>
              <a:t>Title Text</a:t>
            </a:r>
          </a:p>
        </p:txBody>
      </p:sp>
      <p:sp>
        <p:nvSpPr>
          <p:cNvPr id="134" name="Body Level One…"/>
          <p:cNvSpPr txBox="1">
            <a:spLocks noGrp="1"/>
          </p:cNvSpPr>
          <p:nvPr>
            <p:ph type="body" sz="quarter" idx="1"/>
          </p:nvPr>
        </p:nvSpPr>
        <p:spPr>
          <a:xfrm>
            <a:off x="8131721" y="646410"/>
            <a:ext cx="3488780" cy="828081"/>
          </a:xfrm>
          <a:prstGeom prst="rect">
            <a:avLst/>
          </a:prstGeom>
        </p:spPr>
        <p:txBody>
          <a:bodyPr anchor="t"/>
          <a:lstStyle>
            <a:lvl1pPr marL="0" indent="0">
              <a:lnSpc>
                <a:spcPct val="90000"/>
              </a:lnSpc>
              <a:spcBef>
                <a:spcPts val="0"/>
              </a:spcBef>
              <a:buClrTx/>
              <a:buSzTx/>
              <a:buNone/>
              <a:defRPr spc="-36">
                <a:latin typeface="+mn-lt"/>
                <a:ea typeface="+mn-ea"/>
                <a:cs typeface="+mn-cs"/>
                <a:sym typeface="SF Hello Bold"/>
              </a:defRPr>
            </a:lvl1pPr>
            <a:lvl2pPr marL="0" indent="0">
              <a:lnSpc>
                <a:spcPct val="90000"/>
              </a:lnSpc>
              <a:spcBef>
                <a:spcPts val="0"/>
              </a:spcBef>
              <a:buClrTx/>
              <a:buSzTx/>
              <a:buNone/>
              <a:defRPr spc="-36">
                <a:latin typeface="+mn-lt"/>
                <a:ea typeface="+mn-ea"/>
                <a:cs typeface="+mn-cs"/>
                <a:sym typeface="SF Hello Bold"/>
              </a:defRPr>
            </a:lvl2pPr>
            <a:lvl3pPr marL="0" indent="0">
              <a:lnSpc>
                <a:spcPct val="90000"/>
              </a:lnSpc>
              <a:spcBef>
                <a:spcPts val="0"/>
              </a:spcBef>
              <a:buClrTx/>
              <a:buSzTx/>
              <a:buNone/>
              <a:defRPr spc="-36">
                <a:latin typeface="+mn-lt"/>
                <a:ea typeface="+mn-ea"/>
                <a:cs typeface="+mn-cs"/>
                <a:sym typeface="SF Hello Bold"/>
              </a:defRPr>
            </a:lvl3pPr>
            <a:lvl4pPr marL="0" indent="0">
              <a:lnSpc>
                <a:spcPct val="90000"/>
              </a:lnSpc>
              <a:spcBef>
                <a:spcPts val="0"/>
              </a:spcBef>
              <a:buClrTx/>
              <a:buSzTx/>
              <a:buNone/>
              <a:defRPr spc="-36">
                <a:latin typeface="+mn-lt"/>
                <a:ea typeface="+mn-ea"/>
                <a:cs typeface="+mn-cs"/>
                <a:sym typeface="SF Hello Bold"/>
              </a:defRPr>
            </a:lvl4pPr>
            <a:lvl5pPr marL="0" indent="0">
              <a:lnSpc>
                <a:spcPct val="90000"/>
              </a:lnSpc>
              <a:spcBef>
                <a:spcPts val="0"/>
              </a:spcBef>
              <a:buClrTx/>
              <a:buSzTx/>
              <a:buNone/>
              <a:defRPr spc="-36">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35" name="Rectangle"/>
          <p:cNvSpPr/>
          <p:nvPr/>
        </p:nvSpPr>
        <p:spPr>
          <a:xfrm>
            <a:off x="454968" y="228376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6"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7"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8"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Title">
    <p:bg>
      <p:bgPr>
        <a:solidFill>
          <a:srgbClr val="E22019"/>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4968" y="569268"/>
            <a:ext cx="6993187" cy="5719466"/>
          </a:xfrm>
          <a:prstGeom prst="rect">
            <a:avLst/>
          </a:prstGeom>
        </p:spPr>
        <p:txBody>
          <a:bodyPr anchor="ctr"/>
          <a:lstStyle>
            <a:lvl1pPr>
              <a:defRPr sz="7200" spc="-288">
                <a:solidFill>
                  <a:srgbClr val="FFFFFF"/>
                </a:solidFill>
              </a:defRPr>
            </a:lvl1pPr>
          </a:lstStyle>
          <a:p>
            <a:r>
              <a:t>Title Text</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E8D1-25A0-4D60-B1EE-5ECA86444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57B0A-1D75-4536-AB5A-CD5593AF6E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A688A-830B-4599-B769-5534C084DE56}"/>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056EE075-C22D-4AFA-B3E3-CDF042587E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88DA1D-DFAF-4298-A826-56E621B938C0}"/>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2917311964"/>
      </p:ext>
    </p:extLst>
  </p:cSld>
  <p:clrMapOvr>
    <a:masterClrMapping/>
  </p:clrMapOvr>
  <p:transition spd="slow" advClick="0" advTm="6000">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Title - W">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454968" y="569268"/>
            <a:ext cx="6993187" cy="5719466"/>
          </a:xfrm>
          <a:prstGeom prst="rect">
            <a:avLst/>
          </a:prstGeom>
        </p:spPr>
        <p:txBody>
          <a:bodyPr anchor="ctr"/>
          <a:lstStyle>
            <a:lvl1pPr>
              <a:defRPr sz="7200" spc="-288"/>
            </a:lvl1pPr>
          </a:lstStyle>
          <a:p>
            <a:r>
              <a:t>Title Text</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Numbered Section Title &amp; Subtitle">
    <p:bg>
      <p:bgPr>
        <a:solidFill>
          <a:srgbClr val="E22019"/>
        </a:solidFill>
        <a:effectLst/>
      </p:bgPr>
    </p:bg>
    <p:spTree>
      <p:nvGrpSpPr>
        <p:cNvPr id="1" name=""/>
        <p:cNvGrpSpPr/>
        <p:nvPr/>
      </p:nvGrpSpPr>
      <p:grpSpPr>
        <a:xfrm>
          <a:off x="0" y="0"/>
          <a:ext cx="0" cy="0"/>
          <a:chOff x="0" y="0"/>
          <a:chExt cx="0" cy="0"/>
        </a:xfrm>
      </p:grpSpPr>
      <p:sp>
        <p:nvSpPr>
          <p:cNvPr id="162"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63"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64" name="Title Text"/>
          <p:cNvSpPr txBox="1">
            <a:spLocks noGrp="1"/>
          </p:cNvSpPr>
          <p:nvPr>
            <p:ph type="title"/>
          </p:nvPr>
        </p:nvSpPr>
        <p:spPr>
          <a:xfrm>
            <a:off x="454968" y="4405064"/>
            <a:ext cx="9300693" cy="1175123"/>
          </a:xfrm>
          <a:prstGeom prst="rect">
            <a:avLst/>
          </a:prstGeom>
        </p:spPr>
        <p:txBody>
          <a:bodyPr anchor="ctr"/>
          <a:lstStyle>
            <a:lvl1pPr>
              <a:defRPr sz="7200" spc="-288">
                <a:solidFill>
                  <a:srgbClr val="FFFFFF"/>
                </a:solidFill>
              </a:defRPr>
            </a:lvl1pPr>
          </a:lstStyle>
          <a:p>
            <a:r>
              <a:t>Title Text</a:t>
            </a:r>
          </a:p>
        </p:txBody>
      </p:sp>
      <p:sp>
        <p:nvSpPr>
          <p:cNvPr id="165"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66" name="8"/>
          <p:cNvSpPr txBox="1">
            <a:spLocks noGrp="1"/>
          </p:cNvSpPr>
          <p:nvPr>
            <p:ph type="body" sz="quarter" idx="21"/>
          </p:nvPr>
        </p:nvSpPr>
        <p:spPr>
          <a:xfrm>
            <a:off x="454968" y="114300"/>
            <a:ext cx="1859172" cy="3378702"/>
          </a:xfrm>
          <a:prstGeom prst="rect">
            <a:avLst/>
          </a:prstGeom>
        </p:spPr>
        <p:txBody>
          <a:bodyPr wrap="square" lIns="27093" tIns="27093" rIns="27093" bIns="27093" anchor="t">
            <a:spAutoFit/>
          </a:bodyPr>
          <a:lstStyle>
            <a:lvl1pPr marL="0" indent="0" defTabSz="228600">
              <a:spcBef>
                <a:spcPts val="0"/>
              </a:spcBef>
              <a:buClrTx/>
              <a:buSzTx/>
              <a:buNone/>
              <a:defRPr sz="21600" spc="-432">
                <a:solidFill>
                  <a:srgbClr val="FFFFFF"/>
                </a:solidFill>
                <a:latin typeface="+mn-lt"/>
                <a:ea typeface="+mn-ea"/>
                <a:cs typeface="+mn-cs"/>
                <a:sym typeface="SF Hello Bold"/>
              </a:defRPr>
            </a:lvl1pPr>
          </a:lstStyle>
          <a:p>
            <a:r>
              <a:t>8</a:t>
            </a:r>
          </a:p>
        </p:txBody>
      </p:sp>
      <p:sp>
        <p:nvSpPr>
          <p:cNvPr id="167" name="Line"/>
          <p:cNvSpPr/>
          <p:nvPr/>
        </p:nvSpPr>
        <p:spPr>
          <a:xfrm>
            <a:off x="454968" y="4346575"/>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68" name="Rectangle"/>
          <p:cNvSpPr/>
          <p:nvPr/>
        </p:nvSpPr>
        <p:spPr>
          <a:xfrm>
            <a:off x="454968" y="4343400"/>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69" name="Body Level One…"/>
          <p:cNvSpPr txBox="1">
            <a:spLocks noGrp="1"/>
          </p:cNvSpPr>
          <p:nvPr>
            <p:ph type="body" sz="quarter" idx="1"/>
          </p:nvPr>
        </p:nvSpPr>
        <p:spPr>
          <a:xfrm>
            <a:off x="454967" y="5580186"/>
            <a:ext cx="6993187" cy="594247"/>
          </a:xfrm>
          <a:prstGeom prst="rect">
            <a:avLst/>
          </a:prstGeom>
        </p:spPr>
        <p:txBody>
          <a:bodyPr anchor="t"/>
          <a:lstStyle>
            <a:lvl1pPr marL="0" indent="0">
              <a:spcBef>
                <a:spcPts val="1400"/>
              </a:spcBef>
              <a:buClrTx/>
              <a:buSzTx/>
              <a:buNone/>
              <a:defRPr sz="1600">
                <a:latin typeface="+mn-lt"/>
                <a:ea typeface="+mn-ea"/>
                <a:cs typeface="+mn-cs"/>
                <a:sym typeface="SF Hello Bold"/>
              </a:defRPr>
            </a:lvl1pPr>
            <a:lvl2pPr marL="0" indent="0">
              <a:spcBef>
                <a:spcPts val="1400"/>
              </a:spcBef>
              <a:buClrTx/>
              <a:buSzTx/>
              <a:buNone/>
              <a:defRPr sz="1600">
                <a:latin typeface="+mn-lt"/>
                <a:ea typeface="+mn-ea"/>
                <a:cs typeface="+mn-cs"/>
                <a:sym typeface="SF Hello Bold"/>
              </a:defRPr>
            </a:lvl2pPr>
            <a:lvl3pPr marL="0" indent="0">
              <a:spcBef>
                <a:spcPts val="1400"/>
              </a:spcBef>
              <a:buClrTx/>
              <a:buSzTx/>
              <a:buNone/>
              <a:defRPr sz="1600">
                <a:latin typeface="+mn-lt"/>
                <a:ea typeface="+mn-ea"/>
                <a:cs typeface="+mn-cs"/>
                <a:sym typeface="SF Hello Bold"/>
              </a:defRPr>
            </a:lvl3pPr>
            <a:lvl4pPr marL="0" indent="0">
              <a:spcBef>
                <a:spcPts val="1400"/>
              </a:spcBef>
              <a:buClrTx/>
              <a:buSzTx/>
              <a:buNone/>
              <a:defRPr sz="1600">
                <a:latin typeface="+mn-lt"/>
                <a:ea typeface="+mn-ea"/>
                <a:cs typeface="+mn-cs"/>
                <a:sym typeface="SF Hello Bold"/>
              </a:defRPr>
            </a:lvl4pPr>
            <a:lvl5pPr marL="0" indent="0">
              <a:spcBef>
                <a:spcPts val="1400"/>
              </a:spcBef>
              <a:buClrTx/>
              <a:buSzTx/>
              <a:buNone/>
              <a:defRPr sz="16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77"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78"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79" name="Title Text"/>
          <p:cNvSpPr txBox="1">
            <a:spLocks noGrp="1"/>
          </p:cNvSpPr>
          <p:nvPr>
            <p:ph type="title"/>
          </p:nvPr>
        </p:nvSpPr>
        <p:spPr>
          <a:xfrm>
            <a:off x="454968" y="569268"/>
            <a:ext cx="9308109" cy="5719466"/>
          </a:xfrm>
          <a:prstGeom prst="rect">
            <a:avLst/>
          </a:prstGeom>
        </p:spPr>
        <p:txBody>
          <a:bodyPr anchor="ctr"/>
          <a:lstStyle/>
          <a:p>
            <a:r>
              <a:t>Title Text</a:t>
            </a:r>
          </a:p>
        </p:txBody>
      </p:sp>
      <p:sp>
        <p:nvSpPr>
          <p:cNvPr id="180"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88"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89"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90"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191" name="Session Name"/>
          <p:cNvSpPr txBox="1">
            <a:spLocks noGrp="1"/>
          </p:cNvSpPr>
          <p:nvPr>
            <p:ph type="body" sz="quarter" idx="21"/>
          </p:nvPr>
        </p:nvSpPr>
        <p:spPr>
          <a:xfrm>
            <a:off x="454968" y="2983198"/>
            <a:ext cx="1955801" cy="279244"/>
          </a:xfrm>
          <a:prstGeom prst="rect">
            <a:avLst/>
          </a:prstGeom>
        </p:spPr>
        <p:txBody>
          <a:bodyPr wrap="square"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192" name="8:00 - 8:30"/>
          <p:cNvSpPr txBox="1">
            <a:spLocks noGrp="1"/>
          </p:cNvSpPr>
          <p:nvPr>
            <p:ph type="body" sz="quarter" idx="22"/>
          </p:nvPr>
        </p:nvSpPr>
        <p:spPr>
          <a:xfrm>
            <a:off x="454968" y="2358616"/>
            <a:ext cx="1955801" cy="457201"/>
          </a:xfrm>
          <a:prstGeom prst="rect">
            <a:avLst/>
          </a:prstGeom>
        </p:spPr>
        <p:txBody>
          <a:bodyPr wrap="square" anchor="t">
            <a:spAutoFit/>
          </a:bodyPr>
          <a:lstStyle>
            <a:lvl1pPr marL="0" indent="0">
              <a:lnSpc>
                <a:spcPct val="80000"/>
              </a:lnSpc>
              <a:spcBef>
                <a:spcPts val="0"/>
              </a:spcBef>
              <a:buClrTx/>
              <a:buSzTx/>
              <a:buNone/>
              <a:defRPr sz="2700" spc="-108">
                <a:latin typeface="+mn-lt"/>
                <a:ea typeface="+mn-ea"/>
                <a:cs typeface="+mn-cs"/>
                <a:sym typeface="SF Hello Bold"/>
              </a:defRPr>
            </a:lvl1pPr>
          </a:lstStyle>
          <a:p>
            <a:r>
              <a:t>8:00 - 8:30</a:t>
            </a:r>
          </a:p>
        </p:txBody>
      </p:sp>
      <p:sp>
        <p:nvSpPr>
          <p:cNvPr id="193"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23"/>
          </p:nvPr>
        </p:nvSpPr>
        <p:spPr>
          <a:xfrm>
            <a:off x="454968" y="4221398"/>
            <a:ext cx="1955801" cy="1718419"/>
          </a:xfrm>
          <a:prstGeom prst="rect">
            <a:avLst/>
          </a:prstGeom>
        </p:spPr>
        <p:txBody>
          <a:bodyPr wrap="square" anchor="t">
            <a:spAutoFit/>
          </a:bodyPr>
          <a:lstStyle>
            <a:lvl1pPr marL="0" indent="0">
              <a:spcBef>
                <a:spcPts val="900"/>
              </a:spcBef>
              <a:buClrTx/>
              <a:buSzTx/>
              <a:buNone/>
              <a:defRPr sz="1050"/>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194" name="Session Leader…"/>
          <p:cNvSpPr txBox="1">
            <a:spLocks noGrp="1"/>
          </p:cNvSpPr>
          <p:nvPr>
            <p:ph type="body" sz="quarter" idx="24"/>
          </p:nvPr>
        </p:nvSpPr>
        <p:spPr>
          <a:xfrm>
            <a:off x="454968" y="3672492"/>
            <a:ext cx="1955801" cy="1056700"/>
          </a:xfrm>
          <a:prstGeom prst="rect">
            <a:avLst/>
          </a:prstGeom>
        </p:spPr>
        <p:txBody>
          <a:bodyPr wrap="square" anchor="t">
            <a:spAutoFit/>
          </a:bodyPr>
          <a:lstStyle/>
          <a:p>
            <a:pPr marL="0" indent="0">
              <a:spcBef>
                <a:spcPts val="300"/>
              </a:spcBef>
              <a:buClrTx/>
              <a:buSzTx/>
              <a:buNone/>
              <a:defRPr sz="2200" spc="154">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195" name="Line"/>
          <p:cNvSpPr/>
          <p:nvPr/>
        </p:nvSpPr>
        <p:spPr>
          <a:xfrm>
            <a:off x="456456" y="2294880"/>
            <a:ext cx="206712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96" name="Rectangle"/>
          <p:cNvSpPr/>
          <p:nvPr/>
        </p:nvSpPr>
        <p:spPr>
          <a:xfrm>
            <a:off x="454967" y="2290118"/>
            <a:ext cx="730251" cy="635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97" name="Session Name"/>
          <p:cNvSpPr txBox="1">
            <a:spLocks noGrp="1"/>
          </p:cNvSpPr>
          <p:nvPr>
            <p:ph type="body" sz="quarter" idx="25"/>
          </p:nvPr>
        </p:nvSpPr>
        <p:spPr>
          <a:xfrm>
            <a:off x="2753667" y="2983198"/>
            <a:ext cx="1955801" cy="279244"/>
          </a:xfrm>
          <a:prstGeom prst="rect">
            <a:avLst/>
          </a:prstGeom>
        </p:spPr>
        <p:txBody>
          <a:bodyPr wrap="square"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198" name="8:30 - 9:00"/>
          <p:cNvSpPr txBox="1">
            <a:spLocks noGrp="1"/>
          </p:cNvSpPr>
          <p:nvPr>
            <p:ph type="body" sz="quarter" idx="26"/>
          </p:nvPr>
        </p:nvSpPr>
        <p:spPr>
          <a:xfrm>
            <a:off x="2753667" y="2358616"/>
            <a:ext cx="1955801" cy="457201"/>
          </a:xfrm>
          <a:prstGeom prst="rect">
            <a:avLst/>
          </a:prstGeom>
        </p:spPr>
        <p:txBody>
          <a:bodyPr wrap="square" anchor="t">
            <a:spAutoFit/>
          </a:bodyPr>
          <a:lstStyle>
            <a:lvl1pPr marL="0" indent="0">
              <a:lnSpc>
                <a:spcPct val="80000"/>
              </a:lnSpc>
              <a:spcBef>
                <a:spcPts val="0"/>
              </a:spcBef>
              <a:buClrTx/>
              <a:buSzTx/>
              <a:buNone/>
              <a:defRPr sz="2700" spc="-108">
                <a:latin typeface="+mn-lt"/>
                <a:ea typeface="+mn-ea"/>
                <a:cs typeface="+mn-cs"/>
                <a:sym typeface="SF Hello Bold"/>
              </a:defRPr>
            </a:lvl1pPr>
          </a:lstStyle>
          <a:p>
            <a:r>
              <a:t>8:30 - 9:00</a:t>
            </a:r>
          </a:p>
        </p:txBody>
      </p:sp>
      <p:sp>
        <p:nvSpPr>
          <p:cNvPr id="199"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27"/>
          </p:nvPr>
        </p:nvSpPr>
        <p:spPr>
          <a:xfrm>
            <a:off x="2753667" y="4221398"/>
            <a:ext cx="1955801" cy="1718419"/>
          </a:xfrm>
          <a:prstGeom prst="rect">
            <a:avLst/>
          </a:prstGeom>
        </p:spPr>
        <p:txBody>
          <a:bodyPr wrap="square" anchor="t">
            <a:spAutoFit/>
          </a:bodyPr>
          <a:lstStyle>
            <a:lvl1pPr marL="0" indent="0">
              <a:spcBef>
                <a:spcPts val="900"/>
              </a:spcBef>
              <a:buClrTx/>
              <a:buSzTx/>
              <a:buNone/>
              <a:defRPr sz="1050"/>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00" name="Session Leader…"/>
          <p:cNvSpPr txBox="1">
            <a:spLocks noGrp="1"/>
          </p:cNvSpPr>
          <p:nvPr>
            <p:ph type="body" sz="quarter" idx="28"/>
          </p:nvPr>
        </p:nvSpPr>
        <p:spPr>
          <a:xfrm>
            <a:off x="2753667" y="3672492"/>
            <a:ext cx="1955801" cy="1056700"/>
          </a:xfrm>
          <a:prstGeom prst="rect">
            <a:avLst/>
          </a:prstGeom>
        </p:spPr>
        <p:txBody>
          <a:bodyPr wrap="square" anchor="t">
            <a:spAutoFit/>
          </a:bodyPr>
          <a:lstStyle/>
          <a:p>
            <a:pPr marL="0" indent="0">
              <a:spcBef>
                <a:spcPts val="300"/>
              </a:spcBef>
              <a:buClrTx/>
              <a:buSzTx/>
              <a:buNone/>
              <a:defRPr sz="2200" spc="154">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01" name="Line"/>
          <p:cNvSpPr/>
          <p:nvPr/>
        </p:nvSpPr>
        <p:spPr>
          <a:xfrm>
            <a:off x="2755156" y="2294880"/>
            <a:ext cx="206712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02" name="Rectangle"/>
          <p:cNvSpPr/>
          <p:nvPr/>
        </p:nvSpPr>
        <p:spPr>
          <a:xfrm>
            <a:off x="2753668" y="2290118"/>
            <a:ext cx="730251" cy="635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03" name="Session Name"/>
          <p:cNvSpPr txBox="1">
            <a:spLocks noGrp="1"/>
          </p:cNvSpPr>
          <p:nvPr>
            <p:ph type="body" sz="quarter" idx="29"/>
          </p:nvPr>
        </p:nvSpPr>
        <p:spPr>
          <a:xfrm>
            <a:off x="5052368" y="2983198"/>
            <a:ext cx="1955801" cy="279244"/>
          </a:xfrm>
          <a:prstGeom prst="rect">
            <a:avLst/>
          </a:prstGeom>
        </p:spPr>
        <p:txBody>
          <a:bodyPr wrap="square"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04" name="9:00 - 1:00"/>
          <p:cNvSpPr txBox="1">
            <a:spLocks noGrp="1"/>
          </p:cNvSpPr>
          <p:nvPr>
            <p:ph type="body" sz="quarter" idx="30"/>
          </p:nvPr>
        </p:nvSpPr>
        <p:spPr>
          <a:xfrm>
            <a:off x="5052368" y="2358616"/>
            <a:ext cx="1955801" cy="457201"/>
          </a:xfrm>
          <a:prstGeom prst="rect">
            <a:avLst/>
          </a:prstGeom>
        </p:spPr>
        <p:txBody>
          <a:bodyPr wrap="square" anchor="t">
            <a:spAutoFit/>
          </a:bodyPr>
          <a:lstStyle>
            <a:lvl1pPr marL="0" indent="0">
              <a:lnSpc>
                <a:spcPct val="80000"/>
              </a:lnSpc>
              <a:spcBef>
                <a:spcPts val="0"/>
              </a:spcBef>
              <a:buClrTx/>
              <a:buSzTx/>
              <a:buNone/>
              <a:defRPr sz="2700" spc="-108">
                <a:latin typeface="+mn-lt"/>
                <a:ea typeface="+mn-ea"/>
                <a:cs typeface="+mn-cs"/>
                <a:sym typeface="SF Hello Bold"/>
              </a:defRPr>
            </a:lvl1pPr>
          </a:lstStyle>
          <a:p>
            <a:r>
              <a:t>9:00 - 1:00</a:t>
            </a:r>
          </a:p>
        </p:txBody>
      </p:sp>
      <p:sp>
        <p:nvSpPr>
          <p:cNvPr id="205"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31"/>
          </p:nvPr>
        </p:nvSpPr>
        <p:spPr>
          <a:xfrm>
            <a:off x="5052368" y="4221398"/>
            <a:ext cx="1955801" cy="1718419"/>
          </a:xfrm>
          <a:prstGeom prst="rect">
            <a:avLst/>
          </a:prstGeom>
        </p:spPr>
        <p:txBody>
          <a:bodyPr wrap="square" anchor="t">
            <a:spAutoFit/>
          </a:bodyPr>
          <a:lstStyle>
            <a:lvl1pPr marL="0" indent="0">
              <a:spcBef>
                <a:spcPts val="900"/>
              </a:spcBef>
              <a:buClrTx/>
              <a:buSzTx/>
              <a:buNone/>
              <a:defRPr sz="1050"/>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06" name="Session Leader…"/>
          <p:cNvSpPr txBox="1">
            <a:spLocks noGrp="1"/>
          </p:cNvSpPr>
          <p:nvPr>
            <p:ph type="body" sz="quarter" idx="32"/>
          </p:nvPr>
        </p:nvSpPr>
        <p:spPr>
          <a:xfrm>
            <a:off x="5052368" y="3672492"/>
            <a:ext cx="1955801" cy="1056700"/>
          </a:xfrm>
          <a:prstGeom prst="rect">
            <a:avLst/>
          </a:prstGeom>
        </p:spPr>
        <p:txBody>
          <a:bodyPr wrap="square" anchor="t">
            <a:spAutoFit/>
          </a:bodyPr>
          <a:lstStyle/>
          <a:p>
            <a:pPr marL="0" indent="0">
              <a:spcBef>
                <a:spcPts val="300"/>
              </a:spcBef>
              <a:buClrTx/>
              <a:buSzTx/>
              <a:buNone/>
              <a:defRPr sz="2200" spc="154">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07" name="Line"/>
          <p:cNvSpPr/>
          <p:nvPr/>
        </p:nvSpPr>
        <p:spPr>
          <a:xfrm>
            <a:off x="5053857" y="2294880"/>
            <a:ext cx="206712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08" name="Rectangle"/>
          <p:cNvSpPr/>
          <p:nvPr/>
        </p:nvSpPr>
        <p:spPr>
          <a:xfrm>
            <a:off x="5052368" y="2290118"/>
            <a:ext cx="730251" cy="635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09" name="Session Name"/>
          <p:cNvSpPr txBox="1">
            <a:spLocks noGrp="1"/>
          </p:cNvSpPr>
          <p:nvPr>
            <p:ph type="body" sz="quarter" idx="33"/>
          </p:nvPr>
        </p:nvSpPr>
        <p:spPr>
          <a:xfrm>
            <a:off x="7351068" y="2983198"/>
            <a:ext cx="1955801" cy="279244"/>
          </a:xfrm>
          <a:prstGeom prst="rect">
            <a:avLst/>
          </a:prstGeom>
        </p:spPr>
        <p:txBody>
          <a:bodyPr wrap="square"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10" name="1:00 - 4:30"/>
          <p:cNvSpPr txBox="1">
            <a:spLocks noGrp="1"/>
          </p:cNvSpPr>
          <p:nvPr>
            <p:ph type="body" sz="quarter" idx="34"/>
          </p:nvPr>
        </p:nvSpPr>
        <p:spPr>
          <a:xfrm>
            <a:off x="7351068" y="2358616"/>
            <a:ext cx="1955801" cy="457201"/>
          </a:xfrm>
          <a:prstGeom prst="rect">
            <a:avLst/>
          </a:prstGeom>
        </p:spPr>
        <p:txBody>
          <a:bodyPr wrap="square" anchor="t">
            <a:spAutoFit/>
          </a:bodyPr>
          <a:lstStyle>
            <a:lvl1pPr marL="0" indent="0">
              <a:lnSpc>
                <a:spcPct val="80000"/>
              </a:lnSpc>
              <a:spcBef>
                <a:spcPts val="0"/>
              </a:spcBef>
              <a:buClrTx/>
              <a:buSzTx/>
              <a:buNone/>
              <a:defRPr sz="2700" spc="-108">
                <a:latin typeface="+mn-lt"/>
                <a:ea typeface="+mn-ea"/>
                <a:cs typeface="+mn-cs"/>
                <a:sym typeface="SF Hello Bold"/>
              </a:defRPr>
            </a:lvl1pPr>
          </a:lstStyle>
          <a:p>
            <a:r>
              <a:t>1:00 - 4:30</a:t>
            </a:r>
          </a:p>
        </p:txBody>
      </p:sp>
      <p:sp>
        <p:nvSpPr>
          <p:cNvPr id="211"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35"/>
          </p:nvPr>
        </p:nvSpPr>
        <p:spPr>
          <a:xfrm>
            <a:off x="7351068" y="4221398"/>
            <a:ext cx="1955801" cy="1718419"/>
          </a:xfrm>
          <a:prstGeom prst="rect">
            <a:avLst/>
          </a:prstGeom>
        </p:spPr>
        <p:txBody>
          <a:bodyPr wrap="square" anchor="t">
            <a:spAutoFit/>
          </a:bodyPr>
          <a:lstStyle>
            <a:lvl1pPr marL="0" indent="0">
              <a:spcBef>
                <a:spcPts val="900"/>
              </a:spcBef>
              <a:buClrTx/>
              <a:buSzTx/>
              <a:buNone/>
              <a:defRPr sz="1050"/>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12" name="Session Leader…"/>
          <p:cNvSpPr txBox="1">
            <a:spLocks noGrp="1"/>
          </p:cNvSpPr>
          <p:nvPr>
            <p:ph type="body" sz="quarter" idx="36"/>
          </p:nvPr>
        </p:nvSpPr>
        <p:spPr>
          <a:xfrm>
            <a:off x="7351068" y="3672492"/>
            <a:ext cx="1955801" cy="1056700"/>
          </a:xfrm>
          <a:prstGeom prst="rect">
            <a:avLst/>
          </a:prstGeom>
        </p:spPr>
        <p:txBody>
          <a:bodyPr wrap="square" anchor="t">
            <a:spAutoFit/>
          </a:bodyPr>
          <a:lstStyle/>
          <a:p>
            <a:pPr marL="0" indent="0">
              <a:spcBef>
                <a:spcPts val="300"/>
              </a:spcBef>
              <a:buClrTx/>
              <a:buSzTx/>
              <a:buNone/>
              <a:defRPr sz="2200" spc="154">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13" name="Line"/>
          <p:cNvSpPr/>
          <p:nvPr/>
        </p:nvSpPr>
        <p:spPr>
          <a:xfrm>
            <a:off x="7352557" y="2294880"/>
            <a:ext cx="206712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14" name="Rectangle"/>
          <p:cNvSpPr/>
          <p:nvPr/>
        </p:nvSpPr>
        <p:spPr>
          <a:xfrm>
            <a:off x="7351068" y="2290118"/>
            <a:ext cx="730251" cy="635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15" name="Session Name"/>
          <p:cNvSpPr txBox="1">
            <a:spLocks noGrp="1"/>
          </p:cNvSpPr>
          <p:nvPr>
            <p:ph type="body" sz="quarter" idx="37"/>
          </p:nvPr>
        </p:nvSpPr>
        <p:spPr>
          <a:xfrm>
            <a:off x="9649768" y="2983198"/>
            <a:ext cx="1955801" cy="279244"/>
          </a:xfrm>
          <a:prstGeom prst="rect">
            <a:avLst/>
          </a:prstGeom>
        </p:spPr>
        <p:txBody>
          <a:bodyPr wrap="square" anchor="t">
            <a:spAutoFit/>
          </a:bodyPr>
          <a:lstStyle>
            <a:lvl1pPr marL="0" indent="0">
              <a:lnSpc>
                <a:spcPct val="80000"/>
              </a:lnSpc>
              <a:spcBef>
                <a:spcPts val="200"/>
              </a:spcBef>
              <a:buClrTx/>
              <a:buSzTx/>
              <a:buNone/>
              <a:defRPr sz="1400" spc="98">
                <a:latin typeface="+mn-lt"/>
                <a:ea typeface="+mn-ea"/>
                <a:cs typeface="+mn-cs"/>
                <a:sym typeface="SF Hello Bold"/>
              </a:defRPr>
            </a:lvl1pPr>
          </a:lstStyle>
          <a:p>
            <a:r>
              <a:t>Session Name</a:t>
            </a:r>
          </a:p>
        </p:txBody>
      </p:sp>
      <p:sp>
        <p:nvSpPr>
          <p:cNvPr id="216" name="4:30 - 5:00"/>
          <p:cNvSpPr txBox="1">
            <a:spLocks noGrp="1"/>
          </p:cNvSpPr>
          <p:nvPr>
            <p:ph type="body" sz="quarter" idx="38"/>
          </p:nvPr>
        </p:nvSpPr>
        <p:spPr>
          <a:xfrm>
            <a:off x="9649768" y="2358616"/>
            <a:ext cx="1955801" cy="457201"/>
          </a:xfrm>
          <a:prstGeom prst="rect">
            <a:avLst/>
          </a:prstGeom>
        </p:spPr>
        <p:txBody>
          <a:bodyPr wrap="square" anchor="t">
            <a:spAutoFit/>
          </a:bodyPr>
          <a:lstStyle>
            <a:lvl1pPr marL="0" indent="0">
              <a:lnSpc>
                <a:spcPct val="80000"/>
              </a:lnSpc>
              <a:spcBef>
                <a:spcPts val="0"/>
              </a:spcBef>
              <a:buClrTx/>
              <a:buSzTx/>
              <a:buNone/>
              <a:defRPr sz="2700" spc="-108">
                <a:latin typeface="+mn-lt"/>
                <a:ea typeface="+mn-ea"/>
                <a:cs typeface="+mn-cs"/>
                <a:sym typeface="SF Hello Bold"/>
              </a:defRPr>
            </a:lvl1pPr>
          </a:lstStyle>
          <a:p>
            <a:r>
              <a:t>4:30 - 5:00</a:t>
            </a:r>
          </a:p>
        </p:txBody>
      </p:sp>
      <p:sp>
        <p:nvSpPr>
          <p:cNvPr id="217" name="Session Description Nullam quis risus eget urna mollis ornare vel eu leo. Duis mollis, est non commodo luctus, nisi erat porttitor ligula, eget lacinia odio sem nec elit. Maecenas faucibus mollis interdum. Aenean eu leo quam. Aenean lacinia bibendum null"/>
          <p:cNvSpPr txBox="1">
            <a:spLocks noGrp="1"/>
          </p:cNvSpPr>
          <p:nvPr>
            <p:ph type="body" sz="quarter" idx="39"/>
          </p:nvPr>
        </p:nvSpPr>
        <p:spPr>
          <a:xfrm>
            <a:off x="9649768" y="4221398"/>
            <a:ext cx="1955801" cy="1718419"/>
          </a:xfrm>
          <a:prstGeom prst="rect">
            <a:avLst/>
          </a:prstGeom>
        </p:spPr>
        <p:txBody>
          <a:bodyPr wrap="square" anchor="t">
            <a:spAutoFit/>
          </a:bodyPr>
          <a:lstStyle>
            <a:lvl1pPr marL="0" indent="0">
              <a:spcBef>
                <a:spcPts val="900"/>
              </a:spcBef>
              <a:buClrTx/>
              <a:buSzTx/>
              <a:buNone/>
              <a:defRPr sz="1050"/>
            </a:lvl1pPr>
          </a:lstStyle>
          <a:p>
            <a:r>
              <a:t>Session Description Nullam quis risus eget urna mollis ornare vel eu leo. Duis mollis, est non commodo luctus, nisi erat porttitor ligula, eget lacinia odio sem nec elit. Maecenas faucibus mollis interdum. Aenean eu leo quam. Aenean lacinia bibendum nulla sed consectetur. Praesent commodo cursus magna.</a:t>
            </a:r>
          </a:p>
        </p:txBody>
      </p:sp>
      <p:sp>
        <p:nvSpPr>
          <p:cNvPr id="218" name="Session Leader…"/>
          <p:cNvSpPr txBox="1">
            <a:spLocks noGrp="1"/>
          </p:cNvSpPr>
          <p:nvPr>
            <p:ph type="body" sz="quarter" idx="40"/>
          </p:nvPr>
        </p:nvSpPr>
        <p:spPr>
          <a:xfrm>
            <a:off x="9649768" y="3672492"/>
            <a:ext cx="1955801" cy="1056700"/>
          </a:xfrm>
          <a:prstGeom prst="rect">
            <a:avLst/>
          </a:prstGeom>
        </p:spPr>
        <p:txBody>
          <a:bodyPr wrap="square" anchor="t">
            <a:spAutoFit/>
          </a:bodyPr>
          <a:lstStyle/>
          <a:p>
            <a:pPr marL="0" indent="0">
              <a:spcBef>
                <a:spcPts val="300"/>
              </a:spcBef>
              <a:buClrTx/>
              <a:buSzTx/>
              <a:buNone/>
              <a:defRPr sz="2200" spc="154">
                <a:latin typeface="+mn-lt"/>
                <a:ea typeface="+mn-ea"/>
                <a:cs typeface="+mn-cs"/>
                <a:sym typeface="SF Hello Bold"/>
              </a:defRPr>
            </a:pPr>
            <a:r>
              <a:t>Session Leader</a:t>
            </a:r>
          </a:p>
          <a:p>
            <a:pPr marL="0" indent="0">
              <a:spcBef>
                <a:spcPts val="0"/>
              </a:spcBef>
              <a:buClrTx/>
              <a:buSzTx/>
              <a:buNone/>
              <a:defRPr sz="1800" spc="126"/>
            </a:pPr>
            <a:r>
              <a:t>Leader Title</a:t>
            </a:r>
          </a:p>
        </p:txBody>
      </p:sp>
      <p:sp>
        <p:nvSpPr>
          <p:cNvPr id="219" name="Line"/>
          <p:cNvSpPr/>
          <p:nvPr/>
        </p:nvSpPr>
        <p:spPr>
          <a:xfrm>
            <a:off x="9651257" y="2294880"/>
            <a:ext cx="206712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20" name="Rectangle"/>
          <p:cNvSpPr/>
          <p:nvPr/>
        </p:nvSpPr>
        <p:spPr>
          <a:xfrm>
            <a:off x="9649768" y="2290118"/>
            <a:ext cx="730251" cy="635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21"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s">
    <p:spTree>
      <p:nvGrpSpPr>
        <p:cNvPr id="1" name=""/>
        <p:cNvGrpSpPr/>
        <p:nvPr/>
      </p:nvGrpSpPr>
      <p:grpSpPr>
        <a:xfrm>
          <a:off x="0" y="0"/>
          <a:ext cx="0" cy="0"/>
          <a:chOff x="0" y="0"/>
          <a:chExt cx="0" cy="0"/>
        </a:xfrm>
      </p:grpSpPr>
      <p:sp>
        <p:nvSpPr>
          <p:cNvPr id="229"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30"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31"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32"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233"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234" name="Title Text"/>
          <p:cNvSpPr txBox="1">
            <a:spLocks noGrp="1"/>
          </p:cNvSpPr>
          <p:nvPr>
            <p:ph type="title"/>
          </p:nvPr>
        </p:nvSpPr>
        <p:spPr>
          <a:xfrm>
            <a:off x="454968" y="569268"/>
            <a:ext cx="3376780" cy="1612900"/>
          </a:xfrm>
          <a:prstGeom prst="rect">
            <a:avLst/>
          </a:prstGeom>
        </p:spPr>
        <p:txBody>
          <a:bodyPr/>
          <a:lstStyle/>
          <a:p>
            <a:r>
              <a:t>Title Text</a:t>
            </a:r>
          </a:p>
        </p:txBody>
      </p:sp>
      <p:sp>
        <p:nvSpPr>
          <p:cNvPr id="235" name="Section Name…"/>
          <p:cNvSpPr txBox="1">
            <a:spLocks noGrp="1"/>
          </p:cNvSpPr>
          <p:nvPr>
            <p:ph type="body" sz="quarter" idx="21"/>
          </p:nvPr>
        </p:nvSpPr>
        <p:spPr>
          <a:xfrm>
            <a:off x="5136541" y="797868"/>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36" name="1"/>
          <p:cNvSpPr txBox="1">
            <a:spLocks noGrp="1"/>
          </p:cNvSpPr>
          <p:nvPr>
            <p:ph type="body" sz="quarter" idx="22"/>
          </p:nvPr>
        </p:nvSpPr>
        <p:spPr>
          <a:xfrm>
            <a:off x="4290469" y="642367"/>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1</a:t>
            </a:r>
          </a:p>
        </p:txBody>
      </p:sp>
      <p:sp>
        <p:nvSpPr>
          <p:cNvPr id="237" name="Section Name…"/>
          <p:cNvSpPr txBox="1">
            <a:spLocks noGrp="1"/>
          </p:cNvSpPr>
          <p:nvPr>
            <p:ph type="body" sz="quarter" idx="23"/>
          </p:nvPr>
        </p:nvSpPr>
        <p:spPr>
          <a:xfrm>
            <a:off x="5136541" y="1940779"/>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38" name="2"/>
          <p:cNvSpPr txBox="1">
            <a:spLocks noGrp="1"/>
          </p:cNvSpPr>
          <p:nvPr>
            <p:ph type="body" sz="quarter" idx="24"/>
          </p:nvPr>
        </p:nvSpPr>
        <p:spPr>
          <a:xfrm>
            <a:off x="4290469" y="1785278"/>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2</a:t>
            </a:r>
          </a:p>
        </p:txBody>
      </p:sp>
      <p:sp>
        <p:nvSpPr>
          <p:cNvPr id="239" name="Section Name…"/>
          <p:cNvSpPr txBox="1">
            <a:spLocks noGrp="1"/>
          </p:cNvSpPr>
          <p:nvPr>
            <p:ph type="body" sz="quarter" idx="25"/>
          </p:nvPr>
        </p:nvSpPr>
        <p:spPr>
          <a:xfrm>
            <a:off x="5136541" y="3083690"/>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40" name="3"/>
          <p:cNvSpPr txBox="1">
            <a:spLocks noGrp="1"/>
          </p:cNvSpPr>
          <p:nvPr>
            <p:ph type="body" sz="quarter" idx="26"/>
          </p:nvPr>
        </p:nvSpPr>
        <p:spPr>
          <a:xfrm>
            <a:off x="4290469" y="2928189"/>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3</a:t>
            </a:r>
          </a:p>
        </p:txBody>
      </p:sp>
      <p:sp>
        <p:nvSpPr>
          <p:cNvPr id="241" name="Section Name…"/>
          <p:cNvSpPr txBox="1">
            <a:spLocks noGrp="1"/>
          </p:cNvSpPr>
          <p:nvPr>
            <p:ph type="body" sz="quarter" idx="27"/>
          </p:nvPr>
        </p:nvSpPr>
        <p:spPr>
          <a:xfrm>
            <a:off x="5136541" y="4226601"/>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42" name="4"/>
          <p:cNvSpPr txBox="1">
            <a:spLocks noGrp="1"/>
          </p:cNvSpPr>
          <p:nvPr>
            <p:ph type="body" sz="quarter" idx="28"/>
          </p:nvPr>
        </p:nvSpPr>
        <p:spPr>
          <a:xfrm>
            <a:off x="4290469" y="4071100"/>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4</a:t>
            </a:r>
          </a:p>
        </p:txBody>
      </p:sp>
      <p:sp>
        <p:nvSpPr>
          <p:cNvPr id="243" name="Section Name…"/>
          <p:cNvSpPr txBox="1">
            <a:spLocks noGrp="1"/>
          </p:cNvSpPr>
          <p:nvPr>
            <p:ph type="body" sz="quarter" idx="29"/>
          </p:nvPr>
        </p:nvSpPr>
        <p:spPr>
          <a:xfrm>
            <a:off x="5136541" y="5369512"/>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44" name="5"/>
          <p:cNvSpPr txBox="1">
            <a:spLocks noGrp="1"/>
          </p:cNvSpPr>
          <p:nvPr>
            <p:ph type="body" sz="quarter" idx="30"/>
          </p:nvPr>
        </p:nvSpPr>
        <p:spPr>
          <a:xfrm>
            <a:off x="4290469" y="5214011"/>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5</a:t>
            </a:r>
          </a:p>
        </p:txBody>
      </p:sp>
      <p:sp>
        <p:nvSpPr>
          <p:cNvPr id="245" name="Section Name…"/>
          <p:cNvSpPr txBox="1">
            <a:spLocks noGrp="1"/>
          </p:cNvSpPr>
          <p:nvPr>
            <p:ph type="body" sz="quarter" idx="31"/>
          </p:nvPr>
        </p:nvSpPr>
        <p:spPr>
          <a:xfrm>
            <a:off x="8970825" y="797868"/>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46" name="6"/>
          <p:cNvSpPr txBox="1">
            <a:spLocks noGrp="1"/>
          </p:cNvSpPr>
          <p:nvPr>
            <p:ph type="body" sz="quarter" idx="32"/>
          </p:nvPr>
        </p:nvSpPr>
        <p:spPr>
          <a:xfrm>
            <a:off x="8124753" y="642367"/>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6</a:t>
            </a:r>
          </a:p>
        </p:txBody>
      </p:sp>
      <p:sp>
        <p:nvSpPr>
          <p:cNvPr id="247" name="Section Name…"/>
          <p:cNvSpPr txBox="1">
            <a:spLocks noGrp="1"/>
          </p:cNvSpPr>
          <p:nvPr>
            <p:ph type="body" sz="quarter" idx="33"/>
          </p:nvPr>
        </p:nvSpPr>
        <p:spPr>
          <a:xfrm>
            <a:off x="8970825" y="1940779"/>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48" name="7"/>
          <p:cNvSpPr txBox="1">
            <a:spLocks noGrp="1"/>
          </p:cNvSpPr>
          <p:nvPr>
            <p:ph type="body" sz="quarter" idx="34"/>
          </p:nvPr>
        </p:nvSpPr>
        <p:spPr>
          <a:xfrm>
            <a:off x="8124753" y="1785278"/>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7</a:t>
            </a:r>
          </a:p>
        </p:txBody>
      </p:sp>
      <p:sp>
        <p:nvSpPr>
          <p:cNvPr id="249" name="Section Name…"/>
          <p:cNvSpPr txBox="1">
            <a:spLocks noGrp="1"/>
          </p:cNvSpPr>
          <p:nvPr>
            <p:ph type="body" sz="quarter" idx="35"/>
          </p:nvPr>
        </p:nvSpPr>
        <p:spPr>
          <a:xfrm>
            <a:off x="8970825" y="3083690"/>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50" name="8"/>
          <p:cNvSpPr txBox="1">
            <a:spLocks noGrp="1"/>
          </p:cNvSpPr>
          <p:nvPr>
            <p:ph type="body" sz="quarter" idx="36"/>
          </p:nvPr>
        </p:nvSpPr>
        <p:spPr>
          <a:xfrm>
            <a:off x="8124753" y="2928189"/>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8</a:t>
            </a:r>
          </a:p>
        </p:txBody>
      </p:sp>
      <p:sp>
        <p:nvSpPr>
          <p:cNvPr id="251" name="Section Name…"/>
          <p:cNvSpPr txBox="1">
            <a:spLocks noGrp="1"/>
          </p:cNvSpPr>
          <p:nvPr>
            <p:ph type="body" sz="quarter" idx="37"/>
          </p:nvPr>
        </p:nvSpPr>
        <p:spPr>
          <a:xfrm>
            <a:off x="8970825" y="4226601"/>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52" name="9"/>
          <p:cNvSpPr txBox="1">
            <a:spLocks noGrp="1"/>
          </p:cNvSpPr>
          <p:nvPr>
            <p:ph type="body" sz="quarter" idx="38"/>
          </p:nvPr>
        </p:nvSpPr>
        <p:spPr>
          <a:xfrm>
            <a:off x="8124753" y="4071100"/>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9</a:t>
            </a:r>
          </a:p>
        </p:txBody>
      </p:sp>
      <p:sp>
        <p:nvSpPr>
          <p:cNvPr id="253" name="Section Name…"/>
          <p:cNvSpPr txBox="1">
            <a:spLocks noGrp="1"/>
          </p:cNvSpPr>
          <p:nvPr>
            <p:ph type="body" sz="quarter" idx="39"/>
          </p:nvPr>
        </p:nvSpPr>
        <p:spPr>
          <a:xfrm>
            <a:off x="8970825" y="5369512"/>
            <a:ext cx="2539097" cy="2360133"/>
          </a:xfrm>
          <a:prstGeom prst="rect">
            <a:avLst/>
          </a:prstGeom>
        </p:spPr>
        <p:txBody>
          <a:bodyPr wrap="square" anchor="t">
            <a:spAutoFit/>
          </a:bodyPr>
          <a:lstStyle/>
          <a:p>
            <a:pPr marL="0" indent="0">
              <a:lnSpc>
                <a:spcPct val="80000"/>
              </a:lnSpc>
              <a:spcBef>
                <a:spcPts val="300"/>
              </a:spcBef>
              <a:buClrTx/>
              <a:buSzTx/>
              <a:buNone/>
              <a:defRPr sz="2400" spc="168">
                <a:latin typeface="+mn-lt"/>
                <a:ea typeface="+mn-ea"/>
                <a:cs typeface="+mn-cs"/>
                <a:sym typeface="SF Hello Bold"/>
              </a:defRPr>
            </a:pPr>
            <a:r>
              <a:t>Section Name</a:t>
            </a:r>
          </a:p>
          <a:p>
            <a:pPr marL="0" indent="0">
              <a:spcBef>
                <a:spcPts val="900"/>
              </a:spcBef>
              <a:buClrTx/>
              <a:buSzTx/>
              <a:buNone/>
              <a:defRPr sz="2000"/>
            </a:pPr>
            <a:r>
              <a:t>Section Description Vivamus sagittis lacus vel augue laoreet rutrum faucibus dolor auctor Nullam id Mattis Vulputate.</a:t>
            </a:r>
          </a:p>
        </p:txBody>
      </p:sp>
      <p:sp>
        <p:nvSpPr>
          <p:cNvPr id="254" name="10"/>
          <p:cNvSpPr txBox="1">
            <a:spLocks noGrp="1"/>
          </p:cNvSpPr>
          <p:nvPr>
            <p:ph type="body" sz="quarter" idx="40"/>
          </p:nvPr>
        </p:nvSpPr>
        <p:spPr>
          <a:xfrm>
            <a:off x="8124753" y="5214011"/>
            <a:ext cx="733295" cy="656590"/>
          </a:xfrm>
          <a:prstGeom prst="rect">
            <a:avLst/>
          </a:prstGeom>
        </p:spPr>
        <p:txBody>
          <a:bodyPr wrap="square" anchor="b">
            <a:spAutoFit/>
          </a:bodyPr>
          <a:lstStyle>
            <a:lvl1pPr marL="0" indent="0" algn="r">
              <a:spcBef>
                <a:spcPts val="0"/>
              </a:spcBef>
              <a:buClrTx/>
              <a:buSzTx/>
              <a:buNone/>
              <a:defRPr sz="3600" spc="-72">
                <a:latin typeface="+mn-lt"/>
                <a:ea typeface="+mn-ea"/>
                <a:cs typeface="+mn-cs"/>
                <a:sym typeface="SF Hello Bold"/>
              </a:defRPr>
            </a:lvl1pPr>
          </a:lstStyle>
          <a:p>
            <a:r>
              <a:t>10</a:t>
            </a: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Welcome Message">
    <p:spTree>
      <p:nvGrpSpPr>
        <p:cNvPr id="1" name=""/>
        <p:cNvGrpSpPr/>
        <p:nvPr/>
      </p:nvGrpSpPr>
      <p:grpSpPr>
        <a:xfrm>
          <a:off x="0" y="0"/>
          <a:ext cx="0" cy="0"/>
          <a:chOff x="0" y="0"/>
          <a:chExt cx="0" cy="0"/>
        </a:xfrm>
      </p:grpSpPr>
      <p:sp>
        <p:nvSpPr>
          <p:cNvPr id="262" name="Placeholder--transNeutralUHD.png"/>
          <p:cNvSpPr>
            <a:spLocks noGrp="1"/>
          </p:cNvSpPr>
          <p:nvPr>
            <p:ph type="pic" idx="21"/>
          </p:nvPr>
        </p:nvSpPr>
        <p:spPr>
          <a:xfrm>
            <a:off x="-2067191" y="461317"/>
            <a:ext cx="10571517" cy="5951142"/>
          </a:xfrm>
          <a:prstGeom prst="rect">
            <a:avLst/>
          </a:prstGeom>
        </p:spPr>
        <p:txBody>
          <a:bodyPr lIns="91439" tIns="45719" rIns="91439" bIns="45719" anchor="t">
            <a:noAutofit/>
          </a:bodyPr>
          <a:lstStyle/>
          <a:p>
            <a:endParaRPr dirty="0"/>
          </a:p>
        </p:txBody>
      </p:sp>
      <p:sp>
        <p:nvSpPr>
          <p:cNvPr id="263" name="Line"/>
          <p:cNvSpPr/>
          <p:nvPr/>
        </p:nvSpPr>
        <p:spPr>
          <a:xfrm>
            <a:off x="6211992" y="467668"/>
            <a:ext cx="552504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64" name="Line"/>
          <p:cNvSpPr/>
          <p:nvPr/>
        </p:nvSpPr>
        <p:spPr>
          <a:xfrm>
            <a:off x="6211992" y="3299813"/>
            <a:ext cx="552504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65" name="Line"/>
          <p:cNvSpPr/>
          <p:nvPr/>
        </p:nvSpPr>
        <p:spPr>
          <a:xfrm>
            <a:off x="6211992" y="6407795"/>
            <a:ext cx="552504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266" name="Title Text"/>
          <p:cNvSpPr txBox="1">
            <a:spLocks noGrp="1"/>
          </p:cNvSpPr>
          <p:nvPr>
            <p:ph type="title"/>
          </p:nvPr>
        </p:nvSpPr>
        <p:spPr>
          <a:xfrm>
            <a:off x="6211992" y="569267"/>
            <a:ext cx="5070076" cy="2628946"/>
          </a:xfrm>
          <a:prstGeom prst="rect">
            <a:avLst/>
          </a:prstGeom>
        </p:spPr>
        <p:txBody>
          <a:bodyPr/>
          <a:lstStyle/>
          <a:p>
            <a:r>
              <a:t>Title Text</a:t>
            </a:r>
          </a:p>
        </p:txBody>
      </p:sp>
      <p:sp>
        <p:nvSpPr>
          <p:cNvPr id="267" name="Body Level One…"/>
          <p:cNvSpPr txBox="1">
            <a:spLocks noGrp="1"/>
          </p:cNvSpPr>
          <p:nvPr>
            <p:ph type="body" sz="quarter" idx="1"/>
          </p:nvPr>
        </p:nvSpPr>
        <p:spPr>
          <a:xfrm>
            <a:off x="6211992" y="3534763"/>
            <a:ext cx="5070076" cy="1756103"/>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268" name="Rectangle"/>
          <p:cNvSpPr/>
          <p:nvPr/>
        </p:nvSpPr>
        <p:spPr>
          <a:xfrm>
            <a:off x="456864"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69" name="Rectangle"/>
          <p:cNvSpPr/>
          <p:nvPr/>
        </p:nvSpPr>
        <p:spPr>
          <a:xfrm>
            <a:off x="6212804" y="461317"/>
            <a:ext cx="2646328"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70" name="Rectangle"/>
          <p:cNvSpPr/>
          <p:nvPr/>
        </p:nvSpPr>
        <p:spPr>
          <a:xfrm>
            <a:off x="6212804" y="3299813"/>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71" name="Exec Name…"/>
          <p:cNvSpPr txBox="1">
            <a:spLocks noGrp="1"/>
          </p:cNvSpPr>
          <p:nvPr>
            <p:ph type="body" sz="quarter" idx="22"/>
          </p:nvPr>
        </p:nvSpPr>
        <p:spPr>
          <a:xfrm>
            <a:off x="6211992" y="5320122"/>
            <a:ext cx="2416597" cy="841256"/>
          </a:xfrm>
          <a:prstGeom prst="rect">
            <a:avLst/>
          </a:prstGeom>
        </p:spPr>
        <p:txBody>
          <a:bodyPr wrap="square" anchor="b">
            <a:spAutoFit/>
          </a:bodyPr>
          <a:lstStyle/>
          <a:p>
            <a:pPr marL="0" indent="0">
              <a:spcBef>
                <a:spcPts val="300"/>
              </a:spcBef>
              <a:buClrTx/>
              <a:buSzTx/>
              <a:buNone/>
              <a:defRPr sz="2800" spc="196">
                <a:latin typeface="+mn-lt"/>
                <a:ea typeface="+mn-ea"/>
                <a:cs typeface="+mn-cs"/>
                <a:sym typeface="SF Hello Bold"/>
              </a:defRPr>
            </a:pPr>
            <a:r>
              <a:t>Exec Name</a:t>
            </a:r>
          </a:p>
          <a:p>
            <a:pPr marL="0" indent="0">
              <a:spcBef>
                <a:spcPts val="0"/>
              </a:spcBef>
              <a:buClrTx/>
              <a:buSzTx/>
              <a:buNone/>
              <a:defRPr sz="2000" spc="140"/>
            </a:pPr>
            <a:r>
              <a:t>Exec Title</a:t>
            </a: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Speakers copy">
    <p:spTree>
      <p:nvGrpSpPr>
        <p:cNvPr id="1" name=""/>
        <p:cNvGrpSpPr/>
        <p:nvPr/>
      </p:nvGrpSpPr>
      <p:grpSpPr>
        <a:xfrm>
          <a:off x="0" y="0"/>
          <a:ext cx="0" cy="0"/>
          <a:chOff x="0" y="0"/>
          <a:chExt cx="0" cy="0"/>
        </a:xfrm>
      </p:grpSpPr>
      <p:sp>
        <p:nvSpPr>
          <p:cNvPr id="279" name="Placeholder--transNeutralUHD.png"/>
          <p:cNvSpPr>
            <a:spLocks noGrp="1"/>
          </p:cNvSpPr>
          <p:nvPr>
            <p:ph type="pic" sz="quarter" idx="21"/>
          </p:nvPr>
        </p:nvSpPr>
        <p:spPr>
          <a:xfrm>
            <a:off x="-500949" y="2283767"/>
            <a:ext cx="4560594" cy="2571684"/>
          </a:xfrm>
          <a:prstGeom prst="rect">
            <a:avLst/>
          </a:prstGeom>
        </p:spPr>
        <p:txBody>
          <a:bodyPr lIns="91439" tIns="45719" rIns="91439" bIns="45719" anchor="t">
            <a:noAutofit/>
          </a:bodyPr>
          <a:lstStyle/>
          <a:p>
            <a:endParaRPr dirty="0"/>
          </a:p>
        </p:txBody>
      </p:sp>
      <p:sp>
        <p:nvSpPr>
          <p:cNvPr id="280"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81"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282" name="Title Text"/>
          <p:cNvSpPr txBox="1">
            <a:spLocks noGrp="1"/>
          </p:cNvSpPr>
          <p:nvPr>
            <p:ph type="title"/>
          </p:nvPr>
        </p:nvSpPr>
        <p:spPr>
          <a:xfrm>
            <a:off x="454968" y="569268"/>
            <a:ext cx="9305513" cy="1200150"/>
          </a:xfrm>
          <a:prstGeom prst="rect">
            <a:avLst/>
          </a:prstGeom>
        </p:spPr>
        <p:txBody>
          <a:bodyPr/>
          <a:lstStyle/>
          <a:p>
            <a:r>
              <a:t>Title Text</a:t>
            </a:r>
          </a:p>
        </p:txBody>
      </p:sp>
      <p:sp>
        <p:nvSpPr>
          <p:cNvPr id="283"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84" name="Rectangle"/>
          <p:cNvSpPr/>
          <p:nvPr/>
        </p:nvSpPr>
        <p:spPr>
          <a:xfrm>
            <a:off x="454968" y="2283768"/>
            <a:ext cx="1689101" cy="6801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85" name="Speaker Name…"/>
          <p:cNvSpPr txBox="1">
            <a:spLocks noGrp="1"/>
          </p:cNvSpPr>
          <p:nvPr>
            <p:ph type="body" sz="quarter" idx="22"/>
          </p:nvPr>
        </p:nvSpPr>
        <p:spPr>
          <a:xfrm>
            <a:off x="457200" y="5232946"/>
            <a:ext cx="2419028" cy="1864613"/>
          </a:xfrm>
          <a:prstGeom prst="rect">
            <a:avLst/>
          </a:prstGeom>
        </p:spPr>
        <p:txBody>
          <a:bodyPr wrap="square" anchor="t">
            <a:spAutoFit/>
          </a:bodyPr>
          <a:lstStyle/>
          <a:p>
            <a:pPr marL="0" indent="0">
              <a:spcBef>
                <a:spcPts val="500"/>
              </a:spcBef>
              <a:buClrTx/>
              <a:buSzTx/>
              <a:buNone/>
              <a:defRPr spc="252">
                <a:latin typeface="+mn-lt"/>
                <a:ea typeface="+mn-ea"/>
                <a:cs typeface="+mn-cs"/>
                <a:sym typeface="SF Hello Bold"/>
              </a:defRPr>
            </a:pPr>
            <a:r>
              <a:t>Speaker Name</a:t>
            </a:r>
          </a:p>
          <a:p>
            <a:pPr marL="0" indent="0">
              <a:spcBef>
                <a:spcPts val="300"/>
              </a:spcBef>
              <a:buClrTx/>
              <a:buSzTx/>
              <a:buNone/>
              <a:defRPr sz="2200" spc="154">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86" name="Line"/>
          <p:cNvSpPr/>
          <p:nvPr/>
        </p:nvSpPr>
        <p:spPr>
          <a:xfrm>
            <a:off x="454968" y="5112296"/>
            <a:ext cx="264874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87" name="Rectangle"/>
          <p:cNvSpPr/>
          <p:nvPr/>
        </p:nvSpPr>
        <p:spPr>
          <a:xfrm>
            <a:off x="454968" y="5105946"/>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88" name="Placeholder--transNeutralUHD.png"/>
          <p:cNvSpPr>
            <a:spLocks noGrp="1"/>
          </p:cNvSpPr>
          <p:nvPr>
            <p:ph type="pic" sz="quarter" idx="23"/>
          </p:nvPr>
        </p:nvSpPr>
        <p:spPr>
          <a:xfrm>
            <a:off x="2376355" y="2283767"/>
            <a:ext cx="4560712" cy="2571684"/>
          </a:xfrm>
          <a:prstGeom prst="rect">
            <a:avLst/>
          </a:prstGeom>
        </p:spPr>
        <p:txBody>
          <a:bodyPr lIns="91439" tIns="45719" rIns="91439" bIns="45719" anchor="t">
            <a:noAutofit/>
          </a:bodyPr>
          <a:lstStyle/>
          <a:p>
            <a:endParaRPr dirty="0"/>
          </a:p>
        </p:txBody>
      </p:sp>
      <p:sp>
        <p:nvSpPr>
          <p:cNvPr id="289" name="Rectangle"/>
          <p:cNvSpPr/>
          <p:nvPr/>
        </p:nvSpPr>
        <p:spPr>
          <a:xfrm>
            <a:off x="3332330" y="2283768"/>
            <a:ext cx="1689101" cy="6801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90" name="Speaker Name…"/>
          <p:cNvSpPr txBox="1">
            <a:spLocks noGrp="1"/>
          </p:cNvSpPr>
          <p:nvPr>
            <p:ph type="body" sz="quarter" idx="24"/>
          </p:nvPr>
        </p:nvSpPr>
        <p:spPr>
          <a:xfrm>
            <a:off x="3334562" y="5220246"/>
            <a:ext cx="2419029" cy="1864613"/>
          </a:xfrm>
          <a:prstGeom prst="rect">
            <a:avLst/>
          </a:prstGeom>
        </p:spPr>
        <p:txBody>
          <a:bodyPr wrap="square" anchor="t">
            <a:spAutoFit/>
          </a:bodyPr>
          <a:lstStyle/>
          <a:p>
            <a:pPr marL="0" indent="0">
              <a:spcBef>
                <a:spcPts val="500"/>
              </a:spcBef>
              <a:buClrTx/>
              <a:buSzTx/>
              <a:buNone/>
              <a:defRPr spc="252">
                <a:latin typeface="+mn-lt"/>
                <a:ea typeface="+mn-ea"/>
                <a:cs typeface="+mn-cs"/>
                <a:sym typeface="SF Hello Bold"/>
              </a:defRPr>
            </a:pPr>
            <a:r>
              <a:t>Speaker Name</a:t>
            </a:r>
          </a:p>
          <a:p>
            <a:pPr marL="0" indent="0">
              <a:spcBef>
                <a:spcPts val="300"/>
              </a:spcBef>
              <a:buClrTx/>
              <a:buSzTx/>
              <a:buNone/>
              <a:defRPr sz="2200" spc="154">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91" name="Line"/>
          <p:cNvSpPr/>
          <p:nvPr/>
        </p:nvSpPr>
        <p:spPr>
          <a:xfrm>
            <a:off x="3332330" y="5099596"/>
            <a:ext cx="264874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92" name="Rectangle"/>
          <p:cNvSpPr/>
          <p:nvPr/>
        </p:nvSpPr>
        <p:spPr>
          <a:xfrm>
            <a:off x="3332330" y="5093246"/>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93" name="Placeholder--transNeutralUHD.png"/>
          <p:cNvSpPr>
            <a:spLocks noGrp="1"/>
          </p:cNvSpPr>
          <p:nvPr>
            <p:ph type="pic" sz="quarter" idx="25"/>
          </p:nvPr>
        </p:nvSpPr>
        <p:spPr>
          <a:xfrm>
            <a:off x="5252964" y="2283767"/>
            <a:ext cx="4560594" cy="2571684"/>
          </a:xfrm>
          <a:prstGeom prst="rect">
            <a:avLst/>
          </a:prstGeom>
        </p:spPr>
        <p:txBody>
          <a:bodyPr lIns="91439" tIns="45719" rIns="91439" bIns="45719" anchor="t">
            <a:noAutofit/>
          </a:bodyPr>
          <a:lstStyle/>
          <a:p>
            <a:endParaRPr dirty="0"/>
          </a:p>
        </p:txBody>
      </p:sp>
      <p:sp>
        <p:nvSpPr>
          <p:cNvPr id="294" name="Rectangle"/>
          <p:cNvSpPr/>
          <p:nvPr/>
        </p:nvSpPr>
        <p:spPr>
          <a:xfrm>
            <a:off x="6208880" y="2283768"/>
            <a:ext cx="1689101" cy="6801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95" name="Speaker Name…"/>
          <p:cNvSpPr txBox="1">
            <a:spLocks noGrp="1"/>
          </p:cNvSpPr>
          <p:nvPr>
            <p:ph type="body" sz="quarter" idx="26"/>
          </p:nvPr>
        </p:nvSpPr>
        <p:spPr>
          <a:xfrm>
            <a:off x="6211112" y="5220246"/>
            <a:ext cx="2419029" cy="1864613"/>
          </a:xfrm>
          <a:prstGeom prst="rect">
            <a:avLst/>
          </a:prstGeom>
        </p:spPr>
        <p:txBody>
          <a:bodyPr wrap="square" anchor="t">
            <a:spAutoFit/>
          </a:bodyPr>
          <a:lstStyle/>
          <a:p>
            <a:pPr marL="0" indent="0">
              <a:spcBef>
                <a:spcPts val="500"/>
              </a:spcBef>
              <a:buClrTx/>
              <a:buSzTx/>
              <a:buNone/>
              <a:defRPr spc="252">
                <a:latin typeface="+mn-lt"/>
                <a:ea typeface="+mn-ea"/>
                <a:cs typeface="+mn-cs"/>
                <a:sym typeface="SF Hello Bold"/>
              </a:defRPr>
            </a:pPr>
            <a:r>
              <a:t>Speaker Name</a:t>
            </a:r>
          </a:p>
          <a:p>
            <a:pPr marL="0" indent="0">
              <a:spcBef>
                <a:spcPts val="300"/>
              </a:spcBef>
              <a:buClrTx/>
              <a:buSzTx/>
              <a:buNone/>
              <a:defRPr sz="2200" spc="154">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296" name="Line"/>
          <p:cNvSpPr/>
          <p:nvPr/>
        </p:nvSpPr>
        <p:spPr>
          <a:xfrm>
            <a:off x="6208880" y="5099596"/>
            <a:ext cx="264874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297" name="Rectangle"/>
          <p:cNvSpPr/>
          <p:nvPr/>
        </p:nvSpPr>
        <p:spPr>
          <a:xfrm>
            <a:off x="6208880" y="5093246"/>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298" name="Placeholder--transNeutralUHD.png"/>
          <p:cNvSpPr>
            <a:spLocks noGrp="1"/>
          </p:cNvSpPr>
          <p:nvPr>
            <p:ph type="pic" sz="quarter" idx="27"/>
          </p:nvPr>
        </p:nvSpPr>
        <p:spPr>
          <a:xfrm>
            <a:off x="8129045" y="2283767"/>
            <a:ext cx="4560887" cy="2571684"/>
          </a:xfrm>
          <a:prstGeom prst="rect">
            <a:avLst/>
          </a:prstGeom>
        </p:spPr>
        <p:txBody>
          <a:bodyPr lIns="91439" tIns="45719" rIns="91439" bIns="45719" anchor="t">
            <a:noAutofit/>
          </a:bodyPr>
          <a:lstStyle/>
          <a:p>
            <a:endParaRPr dirty="0"/>
          </a:p>
        </p:txBody>
      </p:sp>
      <p:sp>
        <p:nvSpPr>
          <p:cNvPr id="299" name="Rectangle"/>
          <p:cNvSpPr/>
          <p:nvPr/>
        </p:nvSpPr>
        <p:spPr>
          <a:xfrm>
            <a:off x="9085107" y="2283768"/>
            <a:ext cx="1689101" cy="6801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00" name="Speaker Name…"/>
          <p:cNvSpPr txBox="1">
            <a:spLocks noGrp="1"/>
          </p:cNvSpPr>
          <p:nvPr>
            <p:ph type="body" sz="quarter" idx="28"/>
          </p:nvPr>
        </p:nvSpPr>
        <p:spPr>
          <a:xfrm>
            <a:off x="9087340" y="5220246"/>
            <a:ext cx="2419028" cy="1864613"/>
          </a:xfrm>
          <a:prstGeom prst="rect">
            <a:avLst/>
          </a:prstGeom>
        </p:spPr>
        <p:txBody>
          <a:bodyPr wrap="square" anchor="t">
            <a:spAutoFit/>
          </a:bodyPr>
          <a:lstStyle/>
          <a:p>
            <a:pPr marL="0" indent="0">
              <a:spcBef>
                <a:spcPts val="500"/>
              </a:spcBef>
              <a:buClrTx/>
              <a:buSzTx/>
              <a:buNone/>
              <a:defRPr spc="252">
                <a:latin typeface="+mn-lt"/>
                <a:ea typeface="+mn-ea"/>
                <a:cs typeface="+mn-cs"/>
                <a:sym typeface="SF Hello Bold"/>
              </a:defRPr>
            </a:pPr>
            <a:r>
              <a:t>Speaker Name</a:t>
            </a:r>
          </a:p>
          <a:p>
            <a:pPr marL="0" indent="0">
              <a:spcBef>
                <a:spcPts val="300"/>
              </a:spcBef>
              <a:buClrTx/>
              <a:buSzTx/>
              <a:buNone/>
              <a:defRPr sz="2200" spc="154">
                <a:latin typeface="+mn-lt"/>
                <a:ea typeface="+mn-ea"/>
                <a:cs typeface="+mn-cs"/>
                <a:sym typeface="SF Hello Bold"/>
              </a:defRPr>
            </a:pPr>
            <a:r>
              <a:t>Speaker Title</a:t>
            </a:r>
          </a:p>
          <a:p>
            <a:pPr marL="0" indent="0">
              <a:spcBef>
                <a:spcPts val="0"/>
              </a:spcBef>
              <a:buClrTx/>
              <a:buSzTx/>
              <a:buNone/>
              <a:defRPr sz="1800" spc="126"/>
            </a:pPr>
            <a:r>
              <a:t>Department Title</a:t>
            </a:r>
          </a:p>
        </p:txBody>
      </p:sp>
      <p:sp>
        <p:nvSpPr>
          <p:cNvPr id="301" name="Line"/>
          <p:cNvSpPr/>
          <p:nvPr/>
        </p:nvSpPr>
        <p:spPr>
          <a:xfrm>
            <a:off x="9085107" y="5099596"/>
            <a:ext cx="2648745"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02" name="Rectangle"/>
          <p:cNvSpPr/>
          <p:nvPr/>
        </p:nvSpPr>
        <p:spPr>
          <a:xfrm>
            <a:off x="9085107" y="5093246"/>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10" name="Line"/>
          <p:cNvSpPr/>
          <p:nvPr/>
        </p:nvSpPr>
        <p:spPr>
          <a:xfrm>
            <a:off x="454967" y="46766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11"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12" name="Line"/>
          <p:cNvSpPr/>
          <p:nvPr/>
        </p:nvSpPr>
        <p:spPr>
          <a:xfrm>
            <a:off x="454967" y="229011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13" name="Line"/>
          <p:cNvSpPr/>
          <p:nvPr/>
        </p:nvSpPr>
        <p:spPr>
          <a:xfrm>
            <a:off x="8131721" y="229011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14"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15"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16"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sz="half" idx="1"/>
          </p:nvPr>
        </p:nvSpPr>
        <p:spPr>
          <a:xfrm>
            <a:off x="569268" y="2513756"/>
            <a:ext cx="6878887" cy="3670301"/>
          </a:xfrm>
          <a:prstGeom prst="rect">
            <a:avLst/>
          </a:prstGeom>
        </p:spPr>
        <p:txBody>
          <a:bodyPr anchor="t"/>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19"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27" name="Placeholder--transNeutralUHD.png"/>
          <p:cNvSpPr>
            <a:spLocks noGrp="1"/>
          </p:cNvSpPr>
          <p:nvPr>
            <p:ph type="pic" idx="21"/>
          </p:nvPr>
        </p:nvSpPr>
        <p:spPr>
          <a:xfrm>
            <a:off x="4645943" y="454967"/>
            <a:ext cx="10574161" cy="5951142"/>
          </a:xfrm>
          <a:prstGeom prst="rect">
            <a:avLst/>
          </a:prstGeom>
        </p:spPr>
        <p:txBody>
          <a:bodyPr lIns="91439" tIns="45719" rIns="91439" bIns="45719" anchor="t">
            <a:noAutofit/>
          </a:bodyPr>
          <a:lstStyle/>
          <a:p>
            <a:endParaRPr dirty="0"/>
          </a:p>
        </p:txBody>
      </p:sp>
      <p:sp>
        <p:nvSpPr>
          <p:cNvPr id="328"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29" name="Line"/>
          <p:cNvSpPr/>
          <p:nvPr/>
        </p:nvSpPr>
        <p:spPr>
          <a:xfrm>
            <a:off x="454968" y="2290118"/>
            <a:ext cx="744653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30" name="Line"/>
          <p:cNvSpPr/>
          <p:nvPr/>
        </p:nvSpPr>
        <p:spPr>
          <a:xfrm>
            <a:off x="454968" y="6407795"/>
            <a:ext cx="7446530"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31" name="Title Text"/>
          <p:cNvSpPr txBox="1">
            <a:spLocks noGrp="1"/>
          </p:cNvSpPr>
          <p:nvPr>
            <p:ph type="title"/>
          </p:nvPr>
        </p:nvSpPr>
        <p:spPr>
          <a:prstGeom prst="rect">
            <a:avLst/>
          </a:prstGeom>
        </p:spPr>
        <p:txBody>
          <a:bodyPr/>
          <a:lstStyle/>
          <a:p>
            <a:r>
              <a:t>Title Text</a:t>
            </a:r>
          </a:p>
        </p:txBody>
      </p:sp>
      <p:sp>
        <p:nvSpPr>
          <p:cNvPr id="332" name="Body Level One…"/>
          <p:cNvSpPr txBox="1">
            <a:spLocks noGrp="1"/>
          </p:cNvSpPr>
          <p:nvPr>
            <p:ph type="body" sz="half" idx="1"/>
          </p:nvPr>
        </p:nvSpPr>
        <p:spPr>
          <a:xfrm>
            <a:off x="569267" y="2511251"/>
            <a:ext cx="6878887" cy="3663182"/>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33" name="Rectangle"/>
          <p:cNvSpPr/>
          <p:nvPr/>
        </p:nvSpPr>
        <p:spPr>
          <a:xfrm>
            <a:off x="8131721" y="45496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34"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35"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43"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2F6B-95C1-4853-ABC2-41BCC2D46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823E8A-AC04-435E-A8B8-77A617F71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B371D7-7B89-4C0D-AD31-AFC223F93996}"/>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CDE4DDF9-602B-428D-B68E-6FB7B794FD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083E20-638C-4D62-81FB-0AA3D0F0E333}"/>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3952502407"/>
      </p:ext>
    </p:extLst>
  </p:cSld>
  <p:clrMapOvr>
    <a:masterClrMapping/>
  </p:clrMapOvr>
  <p:transition spd="slow" advClick="0" advTm="6000">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1"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52"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53"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61" name="Placeholder--transNeutralUHD.png"/>
          <p:cNvSpPr>
            <a:spLocks noGrp="1"/>
          </p:cNvSpPr>
          <p:nvPr>
            <p:ph type="pic" idx="21"/>
          </p:nvPr>
        </p:nvSpPr>
        <p:spPr>
          <a:xfrm>
            <a:off x="-3026618" y="454967"/>
            <a:ext cx="10574162" cy="5951142"/>
          </a:xfrm>
          <a:prstGeom prst="rect">
            <a:avLst/>
          </a:prstGeom>
        </p:spPr>
        <p:txBody>
          <a:bodyPr lIns="91439" tIns="45719" rIns="91439" bIns="45719" anchor="t">
            <a:noAutofit/>
          </a:bodyPr>
          <a:lstStyle/>
          <a:p>
            <a:endParaRPr dirty="0"/>
          </a:p>
        </p:txBody>
      </p:sp>
      <p:sp>
        <p:nvSpPr>
          <p:cNvPr id="362" name="Line"/>
          <p:cNvSpPr/>
          <p:nvPr/>
        </p:nvSpPr>
        <p:spPr>
          <a:xfrm>
            <a:off x="4297807" y="467668"/>
            <a:ext cx="743922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63" name="Line"/>
          <p:cNvSpPr/>
          <p:nvPr/>
        </p:nvSpPr>
        <p:spPr>
          <a:xfrm>
            <a:off x="4297807" y="2290118"/>
            <a:ext cx="743922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64" name="Line"/>
          <p:cNvSpPr/>
          <p:nvPr/>
        </p:nvSpPr>
        <p:spPr>
          <a:xfrm>
            <a:off x="4297811" y="6407795"/>
            <a:ext cx="743922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65" name="Title Text"/>
          <p:cNvSpPr txBox="1">
            <a:spLocks noGrp="1"/>
          </p:cNvSpPr>
          <p:nvPr>
            <p:ph type="title"/>
          </p:nvPr>
        </p:nvSpPr>
        <p:spPr>
          <a:xfrm>
            <a:off x="4297807" y="569268"/>
            <a:ext cx="6765703" cy="1612900"/>
          </a:xfrm>
          <a:prstGeom prst="rect">
            <a:avLst/>
          </a:prstGeom>
        </p:spPr>
        <p:txBody>
          <a:bodyPr/>
          <a:lstStyle/>
          <a:p>
            <a:r>
              <a:t>Title Text</a:t>
            </a:r>
          </a:p>
        </p:txBody>
      </p:sp>
      <p:sp>
        <p:nvSpPr>
          <p:cNvPr id="366" name="Body Level One…"/>
          <p:cNvSpPr txBox="1">
            <a:spLocks noGrp="1"/>
          </p:cNvSpPr>
          <p:nvPr>
            <p:ph type="body" sz="half" idx="1"/>
          </p:nvPr>
        </p:nvSpPr>
        <p:spPr>
          <a:xfrm>
            <a:off x="4412107" y="2511251"/>
            <a:ext cx="66514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367" name="Rectangle"/>
          <p:cNvSpPr/>
          <p:nvPr/>
        </p:nvSpPr>
        <p:spPr>
          <a:xfrm>
            <a:off x="459161" y="45496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68" name="Rectangle"/>
          <p:cNvSpPr/>
          <p:nvPr/>
        </p:nvSpPr>
        <p:spPr>
          <a:xfrm>
            <a:off x="4297807"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69" name="Rectangle"/>
          <p:cNvSpPr/>
          <p:nvPr/>
        </p:nvSpPr>
        <p:spPr>
          <a:xfrm>
            <a:off x="4297807" y="2290118"/>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7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377" name="Placeholder--transNeutralUHD.png"/>
          <p:cNvSpPr>
            <a:spLocks noGrp="1"/>
          </p:cNvSpPr>
          <p:nvPr>
            <p:ph type="pic" idx="21"/>
          </p:nvPr>
        </p:nvSpPr>
        <p:spPr>
          <a:xfrm>
            <a:off x="454968" y="-463863"/>
            <a:ext cx="11282065" cy="6346162"/>
          </a:xfrm>
          <a:prstGeom prst="rect">
            <a:avLst/>
          </a:prstGeom>
        </p:spPr>
        <p:txBody>
          <a:bodyPr lIns="91439" tIns="45719" rIns="91439" bIns="45719" anchor="t">
            <a:noAutofit/>
          </a:bodyPr>
          <a:lstStyle/>
          <a:p>
            <a:endParaRPr dirty="0"/>
          </a:p>
        </p:txBody>
      </p:sp>
      <p:sp>
        <p:nvSpPr>
          <p:cNvPr id="378"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79"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80" name="Title Text"/>
          <p:cNvSpPr txBox="1">
            <a:spLocks noGrp="1"/>
          </p:cNvSpPr>
          <p:nvPr>
            <p:ph type="title"/>
          </p:nvPr>
        </p:nvSpPr>
        <p:spPr>
          <a:xfrm>
            <a:off x="454968" y="5192068"/>
            <a:ext cx="6487681" cy="982365"/>
          </a:xfrm>
          <a:prstGeom prst="rect">
            <a:avLst/>
          </a:prstGeom>
        </p:spPr>
        <p:txBody>
          <a:bodyPr/>
          <a:lstStyle/>
          <a:p>
            <a:r>
              <a:t>Title Text</a:t>
            </a:r>
          </a:p>
        </p:txBody>
      </p:sp>
      <p:sp>
        <p:nvSpPr>
          <p:cNvPr id="381"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82" name="Body Level One…"/>
          <p:cNvSpPr txBox="1">
            <a:spLocks noGrp="1"/>
          </p:cNvSpPr>
          <p:nvPr>
            <p:ph type="body" sz="quarter" idx="1"/>
          </p:nvPr>
        </p:nvSpPr>
        <p:spPr>
          <a:xfrm>
            <a:off x="7399848" y="5269210"/>
            <a:ext cx="4220653" cy="828080"/>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3" name="Rectangle"/>
          <p:cNvSpPr/>
          <p:nvPr/>
        </p:nvSpPr>
        <p:spPr>
          <a:xfrm>
            <a:off x="454968" y="459482"/>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91"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92"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393"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394"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95" name="Line"/>
          <p:cNvSpPr/>
          <p:nvPr/>
        </p:nvSpPr>
        <p:spPr>
          <a:xfrm>
            <a:off x="454967" y="2290118"/>
            <a:ext cx="11282067"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96"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39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aption - Bottom">
    <p:spTree>
      <p:nvGrpSpPr>
        <p:cNvPr id="1" name=""/>
        <p:cNvGrpSpPr/>
        <p:nvPr/>
      </p:nvGrpSpPr>
      <p:grpSpPr>
        <a:xfrm>
          <a:off x="0" y="0"/>
          <a:ext cx="0" cy="0"/>
          <a:chOff x="0" y="0"/>
          <a:chExt cx="0" cy="0"/>
        </a:xfrm>
      </p:grpSpPr>
      <p:sp>
        <p:nvSpPr>
          <p:cNvPr id="404"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05"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06" name="Rectangle"/>
          <p:cNvSpPr/>
          <p:nvPr/>
        </p:nvSpPr>
        <p:spPr>
          <a:xfrm>
            <a:off x="454968" y="46131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07"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08" name="Title Text"/>
          <p:cNvSpPr txBox="1">
            <a:spLocks noGrp="1"/>
          </p:cNvSpPr>
          <p:nvPr>
            <p:ph type="title"/>
          </p:nvPr>
        </p:nvSpPr>
        <p:spPr>
          <a:xfrm>
            <a:off x="454968" y="5192068"/>
            <a:ext cx="6487681" cy="982365"/>
          </a:xfrm>
          <a:prstGeom prst="rect">
            <a:avLst/>
          </a:prstGeom>
        </p:spPr>
        <p:txBody>
          <a:bodyPr/>
          <a:lstStyle>
            <a:lvl1pPr>
              <a:defRPr sz="3600" spc="-144"/>
            </a:lvl1pPr>
          </a:lstStyle>
          <a:p>
            <a:r>
              <a:t>Title Text</a:t>
            </a:r>
          </a:p>
        </p:txBody>
      </p:sp>
      <p:sp>
        <p:nvSpPr>
          <p:cNvPr id="409"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10" name="Body Level One…"/>
          <p:cNvSpPr txBox="1">
            <a:spLocks noGrp="1"/>
          </p:cNvSpPr>
          <p:nvPr>
            <p:ph type="body" sz="quarter" idx="1"/>
          </p:nvPr>
        </p:nvSpPr>
        <p:spPr>
          <a:xfrm>
            <a:off x="7399848" y="5269210"/>
            <a:ext cx="4220653" cy="828080"/>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Caption - Left">
    <p:spTree>
      <p:nvGrpSpPr>
        <p:cNvPr id="1" name=""/>
        <p:cNvGrpSpPr/>
        <p:nvPr/>
      </p:nvGrpSpPr>
      <p:grpSpPr>
        <a:xfrm>
          <a:off x="0" y="0"/>
          <a:ext cx="0" cy="0"/>
          <a:chOff x="0" y="0"/>
          <a:chExt cx="0" cy="0"/>
        </a:xfrm>
      </p:grpSpPr>
      <p:sp>
        <p:nvSpPr>
          <p:cNvPr id="418"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19"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20"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21"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22"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23"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24"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25"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426"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aption - Right">
    <p:spTree>
      <p:nvGrpSpPr>
        <p:cNvPr id="1" name=""/>
        <p:cNvGrpSpPr/>
        <p:nvPr/>
      </p:nvGrpSpPr>
      <p:grpSpPr>
        <a:xfrm>
          <a:off x="0" y="0"/>
          <a:ext cx="0" cy="0"/>
          <a:chOff x="0" y="0"/>
          <a:chExt cx="0" cy="0"/>
        </a:xfrm>
      </p:grpSpPr>
      <p:sp>
        <p:nvSpPr>
          <p:cNvPr id="434"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35"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36"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37"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38"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39"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40"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41"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442"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 - Full">
    <p:spTree>
      <p:nvGrpSpPr>
        <p:cNvPr id="1" name=""/>
        <p:cNvGrpSpPr/>
        <p:nvPr/>
      </p:nvGrpSpPr>
      <p:grpSpPr>
        <a:xfrm>
          <a:off x="0" y="0"/>
          <a:ext cx="0" cy="0"/>
          <a:chOff x="0" y="0"/>
          <a:chExt cx="0" cy="0"/>
        </a:xfrm>
      </p:grpSpPr>
      <p:sp>
        <p:nvSpPr>
          <p:cNvPr id="450" name="Placeholder--transNeutralUHD.png"/>
          <p:cNvSpPr>
            <a:spLocks noGrp="1"/>
          </p:cNvSpPr>
          <p:nvPr>
            <p:ph type="pic" idx="21"/>
          </p:nvPr>
        </p:nvSpPr>
        <p:spPr>
          <a:xfrm>
            <a:off x="454967" y="255780"/>
            <a:ext cx="11282065" cy="6351138"/>
          </a:xfrm>
          <a:prstGeom prst="rect">
            <a:avLst/>
          </a:prstGeom>
        </p:spPr>
        <p:txBody>
          <a:bodyPr lIns="91439" tIns="45719" rIns="91439" bIns="45719" anchor="t">
            <a:noAutofit/>
          </a:bodyPr>
          <a:lstStyle/>
          <a:p>
            <a:endParaRPr dirty="0"/>
          </a:p>
        </p:txBody>
      </p:sp>
      <p:sp>
        <p:nvSpPr>
          <p:cNvPr id="451" name="Rectangle"/>
          <p:cNvSpPr/>
          <p:nvPr/>
        </p:nvSpPr>
        <p:spPr>
          <a:xfrm>
            <a:off x="454968" y="459482"/>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459" name="Placeholder--transNeutralUHD.png"/>
          <p:cNvSpPr>
            <a:spLocks noGrp="1"/>
          </p:cNvSpPr>
          <p:nvPr>
            <p:ph type="pic" idx="21"/>
          </p:nvPr>
        </p:nvSpPr>
        <p:spPr>
          <a:xfrm>
            <a:off x="-1108939" y="454967"/>
            <a:ext cx="10574397" cy="5952762"/>
          </a:xfrm>
          <a:prstGeom prst="rect">
            <a:avLst/>
          </a:prstGeom>
        </p:spPr>
        <p:txBody>
          <a:bodyPr lIns="91439" tIns="45719" rIns="91439" bIns="45719" anchor="t">
            <a:noAutofit/>
          </a:bodyPr>
          <a:lstStyle/>
          <a:p>
            <a:endParaRPr dirty="0"/>
          </a:p>
        </p:txBody>
      </p:sp>
      <p:sp>
        <p:nvSpPr>
          <p:cNvPr id="460" name="Rectangle"/>
          <p:cNvSpPr/>
          <p:nvPr/>
        </p:nvSpPr>
        <p:spPr>
          <a:xfrm>
            <a:off x="454968" y="459482"/>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61" name="Placeholder--transNeutralUHD.png"/>
          <p:cNvSpPr>
            <a:spLocks noGrp="1"/>
          </p:cNvSpPr>
          <p:nvPr>
            <p:ph type="pic" sz="quarter" idx="22"/>
          </p:nvPr>
        </p:nvSpPr>
        <p:spPr>
          <a:xfrm>
            <a:off x="7942248" y="454967"/>
            <a:ext cx="3983216" cy="2240559"/>
          </a:xfrm>
          <a:prstGeom prst="rect">
            <a:avLst/>
          </a:prstGeom>
        </p:spPr>
        <p:txBody>
          <a:bodyPr lIns="91439" tIns="45719" rIns="91439" bIns="45719" anchor="t">
            <a:noAutofit/>
          </a:bodyPr>
          <a:lstStyle/>
          <a:p>
            <a:endParaRPr dirty="0"/>
          </a:p>
        </p:txBody>
      </p:sp>
      <p:sp>
        <p:nvSpPr>
          <p:cNvPr id="462" name="Placeholder--transNeutralUHD.png"/>
          <p:cNvSpPr>
            <a:spLocks noGrp="1"/>
          </p:cNvSpPr>
          <p:nvPr>
            <p:ph type="pic" sz="half" idx="23"/>
          </p:nvPr>
        </p:nvSpPr>
        <p:spPr>
          <a:xfrm>
            <a:off x="6842345" y="2929681"/>
            <a:ext cx="6183021" cy="3477950"/>
          </a:xfrm>
          <a:prstGeom prst="rect">
            <a:avLst/>
          </a:prstGeom>
        </p:spPr>
        <p:txBody>
          <a:bodyPr lIns="91439" tIns="45719" rIns="91439" bIns="45719" anchor="t">
            <a:noAutofit/>
          </a:bodyPr>
          <a:lstStyle/>
          <a:p>
            <a:endParaRPr dirty="0"/>
          </a:p>
        </p:txBody>
      </p:sp>
      <p:sp>
        <p:nvSpPr>
          <p:cNvPr id="463" name="Rectangle"/>
          <p:cNvSpPr/>
          <p:nvPr/>
        </p:nvSpPr>
        <p:spPr>
          <a:xfrm>
            <a:off x="8130232" y="461317"/>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64" name="Rectangle"/>
          <p:cNvSpPr/>
          <p:nvPr/>
        </p:nvSpPr>
        <p:spPr>
          <a:xfrm>
            <a:off x="8130629" y="2929681"/>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6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aption Left - Photo">
    <p:spTree>
      <p:nvGrpSpPr>
        <p:cNvPr id="1" name=""/>
        <p:cNvGrpSpPr/>
        <p:nvPr/>
      </p:nvGrpSpPr>
      <p:grpSpPr>
        <a:xfrm>
          <a:off x="0" y="0"/>
          <a:ext cx="0" cy="0"/>
          <a:chOff x="0" y="0"/>
          <a:chExt cx="0" cy="0"/>
        </a:xfrm>
      </p:grpSpPr>
      <p:sp>
        <p:nvSpPr>
          <p:cNvPr id="472"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73"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74"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75"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76"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77"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478"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79" name="Placeholder--transNeutralUHD.png"/>
          <p:cNvSpPr>
            <a:spLocks noGrp="1"/>
          </p:cNvSpPr>
          <p:nvPr>
            <p:ph type="pic" idx="21"/>
          </p:nvPr>
        </p:nvSpPr>
        <p:spPr>
          <a:xfrm>
            <a:off x="2726561" y="454967"/>
            <a:ext cx="10574397" cy="5952762"/>
          </a:xfrm>
          <a:prstGeom prst="rect">
            <a:avLst/>
          </a:prstGeom>
        </p:spPr>
        <p:txBody>
          <a:bodyPr lIns="91439" tIns="45719" rIns="91439" bIns="45719" anchor="t">
            <a:noAutofit/>
          </a:bodyPr>
          <a:lstStyle/>
          <a:p>
            <a:endParaRPr dirty="0"/>
          </a:p>
        </p:txBody>
      </p:sp>
      <p:sp>
        <p:nvSpPr>
          <p:cNvPr id="480" name="Rectangle"/>
          <p:cNvSpPr/>
          <p:nvPr/>
        </p:nvSpPr>
        <p:spPr>
          <a:xfrm>
            <a:off x="4290467" y="459482"/>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BA60-4CFA-42A5-AC06-CF52C264A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D9806-8943-4267-A3FF-D845793672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1D4405-8A56-4FF6-900C-3CF3C38F1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E508F-564D-45A2-A69D-2AAEF5EAB33D}"/>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6" name="Footer Placeholder 5">
            <a:extLst>
              <a:ext uri="{FF2B5EF4-FFF2-40B4-BE49-F238E27FC236}">
                <a16:creationId xmlns:a16="http://schemas.microsoft.com/office/drawing/2014/main" id="{4B87BA9E-604A-4C6A-89B5-D10AF7C5EE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DE7D17-B6A2-4C62-B44B-D8B63A4CEAB6}"/>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1157007334"/>
      </p:ext>
    </p:extLst>
  </p:cSld>
  <p:clrMapOvr>
    <a:masterClrMapping/>
  </p:clrMapOvr>
  <p:transition spd="slow" advClick="0" advTm="6000">
    <p:wheel spokes="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Caption Right - Photo">
    <p:spTree>
      <p:nvGrpSpPr>
        <p:cNvPr id="1" name=""/>
        <p:cNvGrpSpPr/>
        <p:nvPr/>
      </p:nvGrpSpPr>
      <p:grpSpPr>
        <a:xfrm>
          <a:off x="0" y="0"/>
          <a:ext cx="0" cy="0"/>
          <a:chOff x="0" y="0"/>
          <a:chExt cx="0" cy="0"/>
        </a:xfrm>
      </p:grpSpPr>
      <p:sp>
        <p:nvSpPr>
          <p:cNvPr id="488"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89"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90"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91"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92"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493"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494"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495" name="Placeholder--transNeutralUHD.png"/>
          <p:cNvSpPr>
            <a:spLocks noGrp="1"/>
          </p:cNvSpPr>
          <p:nvPr>
            <p:ph type="pic" idx="21"/>
          </p:nvPr>
        </p:nvSpPr>
        <p:spPr>
          <a:xfrm>
            <a:off x="-1108939" y="454967"/>
            <a:ext cx="10574397" cy="5952762"/>
          </a:xfrm>
          <a:prstGeom prst="rect">
            <a:avLst/>
          </a:prstGeom>
        </p:spPr>
        <p:txBody>
          <a:bodyPr lIns="91439" tIns="45719" rIns="91439" bIns="45719" anchor="t">
            <a:noAutofit/>
          </a:bodyPr>
          <a:lstStyle/>
          <a:p>
            <a:endParaRPr dirty="0"/>
          </a:p>
        </p:txBody>
      </p:sp>
      <p:sp>
        <p:nvSpPr>
          <p:cNvPr id="496" name="Rectangle"/>
          <p:cNvSpPr/>
          <p:nvPr/>
        </p:nvSpPr>
        <p:spPr>
          <a:xfrm>
            <a:off x="454968" y="459482"/>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49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aption Left - 3 Photo">
    <p:spTree>
      <p:nvGrpSpPr>
        <p:cNvPr id="1" name=""/>
        <p:cNvGrpSpPr/>
        <p:nvPr/>
      </p:nvGrpSpPr>
      <p:grpSpPr>
        <a:xfrm>
          <a:off x="0" y="0"/>
          <a:ext cx="0" cy="0"/>
          <a:chOff x="0" y="0"/>
          <a:chExt cx="0" cy="0"/>
        </a:xfrm>
      </p:grpSpPr>
      <p:sp>
        <p:nvSpPr>
          <p:cNvPr id="504" name="Placeholder--transNeutralUHD.png"/>
          <p:cNvSpPr>
            <a:spLocks noGrp="1"/>
          </p:cNvSpPr>
          <p:nvPr>
            <p:ph type="pic" idx="21"/>
          </p:nvPr>
        </p:nvSpPr>
        <p:spPr>
          <a:xfrm>
            <a:off x="803575" y="454967"/>
            <a:ext cx="10582687" cy="5952762"/>
          </a:xfrm>
          <a:prstGeom prst="rect">
            <a:avLst/>
          </a:prstGeom>
        </p:spPr>
        <p:txBody>
          <a:bodyPr lIns="91439" tIns="45719" rIns="91439" bIns="45719" anchor="t">
            <a:noAutofit/>
          </a:bodyPr>
          <a:lstStyle/>
          <a:p>
            <a:endParaRPr dirty="0"/>
          </a:p>
        </p:txBody>
      </p:sp>
      <p:sp>
        <p:nvSpPr>
          <p:cNvPr id="505" name="Placeholder--transNeutralUHD.png"/>
          <p:cNvSpPr>
            <a:spLocks noGrp="1"/>
          </p:cNvSpPr>
          <p:nvPr>
            <p:ph type="pic" sz="quarter" idx="22"/>
          </p:nvPr>
        </p:nvSpPr>
        <p:spPr>
          <a:xfrm>
            <a:off x="7386393" y="3543300"/>
            <a:ext cx="5092318" cy="2864429"/>
          </a:xfrm>
          <a:prstGeom prst="rect">
            <a:avLst/>
          </a:prstGeom>
        </p:spPr>
        <p:txBody>
          <a:bodyPr lIns="91439" tIns="45719" rIns="91439" bIns="45719" anchor="t">
            <a:noAutofit/>
          </a:bodyPr>
          <a:lstStyle/>
          <a:p>
            <a:endParaRPr dirty="0"/>
          </a:p>
        </p:txBody>
      </p:sp>
      <p:sp>
        <p:nvSpPr>
          <p:cNvPr id="506" name="Placeholder--transNeutralUHD.png"/>
          <p:cNvSpPr>
            <a:spLocks noGrp="1"/>
          </p:cNvSpPr>
          <p:nvPr>
            <p:ph type="pic" sz="quarter" idx="23"/>
          </p:nvPr>
        </p:nvSpPr>
        <p:spPr>
          <a:xfrm>
            <a:off x="7390626" y="454968"/>
            <a:ext cx="5083852" cy="2859667"/>
          </a:xfrm>
          <a:prstGeom prst="rect">
            <a:avLst/>
          </a:prstGeom>
        </p:spPr>
        <p:txBody>
          <a:bodyPr lIns="91439" tIns="45719" rIns="91439" bIns="45719" anchor="t">
            <a:noAutofit/>
          </a:bodyPr>
          <a:lstStyle/>
          <a:p>
            <a:endParaRPr dirty="0"/>
          </a:p>
        </p:txBody>
      </p:sp>
      <p:sp>
        <p:nvSpPr>
          <p:cNvPr id="507"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08"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09"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10"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11"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12"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513"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14" name="Rectangle"/>
          <p:cNvSpPr/>
          <p:nvPr/>
        </p:nvSpPr>
        <p:spPr>
          <a:xfrm>
            <a:off x="4290467"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15" name="Rectangle"/>
          <p:cNvSpPr/>
          <p:nvPr/>
        </p:nvSpPr>
        <p:spPr>
          <a:xfrm>
            <a:off x="8128050" y="454967"/>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16" name="Rectangle"/>
          <p:cNvSpPr/>
          <p:nvPr/>
        </p:nvSpPr>
        <p:spPr>
          <a:xfrm>
            <a:off x="8128050" y="3543300"/>
            <a:ext cx="1689101" cy="114300"/>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aption Right - 4 Photo">
    <p:spTree>
      <p:nvGrpSpPr>
        <p:cNvPr id="1" name=""/>
        <p:cNvGrpSpPr/>
        <p:nvPr/>
      </p:nvGrpSpPr>
      <p:grpSpPr>
        <a:xfrm>
          <a:off x="0" y="0"/>
          <a:ext cx="0" cy="0"/>
          <a:chOff x="0" y="0"/>
          <a:chExt cx="0" cy="0"/>
        </a:xfrm>
      </p:grpSpPr>
      <p:sp>
        <p:nvSpPr>
          <p:cNvPr id="524"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25"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26"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27"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28"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29"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530"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31" name="Placeholder--transNeutralUHD.png"/>
          <p:cNvSpPr>
            <a:spLocks noGrp="1"/>
          </p:cNvSpPr>
          <p:nvPr>
            <p:ph type="pic" sz="quarter" idx="21"/>
          </p:nvPr>
        </p:nvSpPr>
        <p:spPr>
          <a:xfrm>
            <a:off x="-302553" y="454968"/>
            <a:ext cx="5121996" cy="2859716"/>
          </a:xfrm>
          <a:prstGeom prst="rect">
            <a:avLst/>
          </a:prstGeom>
        </p:spPr>
        <p:txBody>
          <a:bodyPr lIns="91439" tIns="45719" rIns="91439" bIns="45719" anchor="t">
            <a:noAutofit/>
          </a:bodyPr>
          <a:lstStyle/>
          <a:p>
            <a:endParaRPr dirty="0"/>
          </a:p>
        </p:txBody>
      </p:sp>
      <p:sp>
        <p:nvSpPr>
          <p:cNvPr id="532" name="Rectangle"/>
          <p:cNvSpPr/>
          <p:nvPr/>
        </p:nvSpPr>
        <p:spPr>
          <a:xfrm>
            <a:off x="454968"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33" name="Placeholder--transNeutralUHD.png"/>
          <p:cNvSpPr>
            <a:spLocks noGrp="1"/>
          </p:cNvSpPr>
          <p:nvPr>
            <p:ph type="pic" sz="quarter" idx="22"/>
          </p:nvPr>
        </p:nvSpPr>
        <p:spPr>
          <a:xfrm>
            <a:off x="3532949" y="455067"/>
            <a:ext cx="5121995" cy="2859444"/>
          </a:xfrm>
          <a:prstGeom prst="rect">
            <a:avLst/>
          </a:prstGeom>
        </p:spPr>
        <p:txBody>
          <a:bodyPr lIns="91439" tIns="45719" rIns="91439" bIns="45719" anchor="t">
            <a:noAutofit/>
          </a:bodyPr>
          <a:lstStyle/>
          <a:p>
            <a:endParaRPr dirty="0"/>
          </a:p>
        </p:txBody>
      </p:sp>
      <p:sp>
        <p:nvSpPr>
          <p:cNvPr id="534" name="Rectangle"/>
          <p:cNvSpPr/>
          <p:nvPr/>
        </p:nvSpPr>
        <p:spPr>
          <a:xfrm>
            <a:off x="4293886" y="454967"/>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35" name="Placeholder--transNeutralUHD.png"/>
          <p:cNvSpPr>
            <a:spLocks noGrp="1"/>
          </p:cNvSpPr>
          <p:nvPr>
            <p:ph type="pic" sz="quarter" idx="23"/>
          </p:nvPr>
        </p:nvSpPr>
        <p:spPr>
          <a:xfrm>
            <a:off x="-302601" y="3548112"/>
            <a:ext cx="5121995" cy="2859717"/>
          </a:xfrm>
          <a:prstGeom prst="rect">
            <a:avLst/>
          </a:prstGeom>
        </p:spPr>
        <p:txBody>
          <a:bodyPr lIns="91439" tIns="45719" rIns="91439" bIns="45719" anchor="t">
            <a:noAutofit/>
          </a:bodyPr>
          <a:lstStyle/>
          <a:p>
            <a:endParaRPr dirty="0"/>
          </a:p>
        </p:txBody>
      </p:sp>
      <p:sp>
        <p:nvSpPr>
          <p:cNvPr id="536" name="Rectangle"/>
          <p:cNvSpPr/>
          <p:nvPr/>
        </p:nvSpPr>
        <p:spPr>
          <a:xfrm>
            <a:off x="454967" y="354811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37" name="Placeholder--transNeutralUHD.png"/>
          <p:cNvSpPr>
            <a:spLocks noGrp="1"/>
          </p:cNvSpPr>
          <p:nvPr>
            <p:ph type="pic" sz="quarter" idx="24"/>
          </p:nvPr>
        </p:nvSpPr>
        <p:spPr>
          <a:xfrm>
            <a:off x="3532901" y="3548211"/>
            <a:ext cx="5121995" cy="2859444"/>
          </a:xfrm>
          <a:prstGeom prst="rect">
            <a:avLst/>
          </a:prstGeom>
        </p:spPr>
        <p:txBody>
          <a:bodyPr lIns="91439" tIns="45719" rIns="91439" bIns="45719" anchor="t">
            <a:noAutofit/>
          </a:bodyPr>
          <a:lstStyle/>
          <a:p>
            <a:endParaRPr dirty="0"/>
          </a:p>
        </p:txBody>
      </p:sp>
      <p:sp>
        <p:nvSpPr>
          <p:cNvPr id="538" name="Rectangle"/>
          <p:cNvSpPr/>
          <p:nvPr/>
        </p:nvSpPr>
        <p:spPr>
          <a:xfrm>
            <a:off x="4293838" y="354811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3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aption Left - Photo Panel">
    <p:spTree>
      <p:nvGrpSpPr>
        <p:cNvPr id="1" name=""/>
        <p:cNvGrpSpPr/>
        <p:nvPr/>
      </p:nvGrpSpPr>
      <p:grpSpPr>
        <a:xfrm>
          <a:off x="0" y="0"/>
          <a:ext cx="0" cy="0"/>
          <a:chOff x="0" y="0"/>
          <a:chExt cx="0" cy="0"/>
        </a:xfrm>
      </p:grpSpPr>
      <p:sp>
        <p:nvSpPr>
          <p:cNvPr id="546" name="Placeholder--transNeutralUHD.png"/>
          <p:cNvSpPr>
            <a:spLocks noGrp="1"/>
          </p:cNvSpPr>
          <p:nvPr>
            <p:ph type="pic" idx="21"/>
          </p:nvPr>
        </p:nvSpPr>
        <p:spPr>
          <a:xfrm>
            <a:off x="2258418" y="-1"/>
            <a:ext cx="12192001" cy="6858001"/>
          </a:xfrm>
          <a:prstGeom prst="rect">
            <a:avLst/>
          </a:prstGeom>
        </p:spPr>
        <p:txBody>
          <a:bodyPr lIns="91439" tIns="45719" rIns="91439" bIns="45719" anchor="t">
            <a:noAutofit/>
          </a:bodyPr>
          <a:lstStyle/>
          <a:p>
            <a:endParaRPr dirty="0"/>
          </a:p>
        </p:txBody>
      </p:sp>
      <p:sp>
        <p:nvSpPr>
          <p:cNvPr id="547"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48"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49"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50"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51"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52"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553"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54" name="Line"/>
          <p:cNvSpPr/>
          <p:nvPr/>
        </p:nvSpPr>
        <p:spPr>
          <a:xfrm>
            <a:off x="4974442" y="467668"/>
            <a:ext cx="6764079"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555" name="Line"/>
          <p:cNvSpPr/>
          <p:nvPr/>
        </p:nvSpPr>
        <p:spPr>
          <a:xfrm>
            <a:off x="4974442" y="6407795"/>
            <a:ext cx="6764079"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5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aption Right - Photo Panel">
    <p:spTree>
      <p:nvGrpSpPr>
        <p:cNvPr id="1" name=""/>
        <p:cNvGrpSpPr/>
        <p:nvPr/>
      </p:nvGrpSpPr>
      <p:grpSpPr>
        <a:xfrm>
          <a:off x="0" y="0"/>
          <a:ext cx="0" cy="0"/>
          <a:chOff x="0" y="0"/>
          <a:chExt cx="0" cy="0"/>
        </a:xfrm>
      </p:grpSpPr>
      <p:sp>
        <p:nvSpPr>
          <p:cNvPr id="563" name="Placeholder--transNeutralUHD.png"/>
          <p:cNvSpPr>
            <a:spLocks noGrp="1"/>
          </p:cNvSpPr>
          <p:nvPr>
            <p:ph type="pic" idx="21"/>
          </p:nvPr>
        </p:nvSpPr>
        <p:spPr>
          <a:xfrm>
            <a:off x="-2258419" y="-1"/>
            <a:ext cx="12192001" cy="6858001"/>
          </a:xfrm>
          <a:prstGeom prst="rect">
            <a:avLst/>
          </a:prstGeom>
        </p:spPr>
        <p:txBody>
          <a:bodyPr lIns="91439" tIns="45719" rIns="91439" bIns="45719" anchor="t">
            <a:noAutofit/>
          </a:bodyPr>
          <a:lstStyle/>
          <a:p>
            <a:endParaRPr dirty="0"/>
          </a:p>
        </p:txBody>
      </p:sp>
      <p:sp>
        <p:nvSpPr>
          <p:cNvPr id="564" name="Line"/>
          <p:cNvSpPr/>
          <p:nvPr/>
        </p:nvSpPr>
        <p:spPr>
          <a:xfrm>
            <a:off x="457605" y="467668"/>
            <a:ext cx="6764079" cy="1"/>
          </a:xfrm>
          <a:prstGeom prst="line">
            <a:avLst/>
          </a:prstGeom>
          <a:ln w="25400">
            <a:solidFill>
              <a:srgbClr val="FFFFFF"/>
            </a:solidFill>
            <a:miter lim="400000"/>
          </a:ln>
        </p:spPr>
        <p:txBody>
          <a:bodyPr lIns="25400" tIns="25400" rIns="25400" bIns="25400" anchor="ctr"/>
          <a:lstStyle/>
          <a:p>
            <a:pPr algn="ctr"/>
            <a:endParaRPr sz="1600" dirty="0"/>
          </a:p>
        </p:txBody>
      </p:sp>
      <p:sp>
        <p:nvSpPr>
          <p:cNvPr id="565" name="Line"/>
          <p:cNvSpPr/>
          <p:nvPr/>
        </p:nvSpPr>
        <p:spPr>
          <a:xfrm>
            <a:off x="457605" y="6407795"/>
            <a:ext cx="6764079" cy="1"/>
          </a:xfrm>
          <a:prstGeom prst="line">
            <a:avLst/>
          </a:prstGeom>
          <a:ln w="19050">
            <a:solidFill>
              <a:srgbClr val="FFFFFF"/>
            </a:solidFill>
            <a:miter lim="400000"/>
          </a:ln>
        </p:spPr>
        <p:txBody>
          <a:bodyPr lIns="25400" tIns="25400" rIns="25400" bIns="25400" anchor="ctr"/>
          <a:lstStyle/>
          <a:p>
            <a:pPr algn="ctr"/>
            <a:endParaRPr sz="1600" dirty="0"/>
          </a:p>
        </p:txBody>
      </p:sp>
      <p:sp>
        <p:nvSpPr>
          <p:cNvPr id="566"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67"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68"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69"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70"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71"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572"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aption Over Photo">
    <p:spTree>
      <p:nvGrpSpPr>
        <p:cNvPr id="1" name=""/>
        <p:cNvGrpSpPr/>
        <p:nvPr/>
      </p:nvGrpSpPr>
      <p:grpSpPr>
        <a:xfrm>
          <a:off x="0" y="0"/>
          <a:ext cx="0" cy="0"/>
          <a:chOff x="0" y="0"/>
          <a:chExt cx="0" cy="0"/>
        </a:xfrm>
      </p:grpSpPr>
      <p:sp>
        <p:nvSpPr>
          <p:cNvPr id="580" name="Placeholder--transNeutralUHD.png"/>
          <p:cNvSpPr>
            <a:spLocks noGrp="1"/>
          </p:cNvSpPr>
          <p:nvPr>
            <p:ph type="pic" idx="21"/>
          </p:nvPr>
        </p:nvSpPr>
        <p:spPr>
          <a:xfrm>
            <a:off x="454968" y="1167758"/>
            <a:ext cx="11282065" cy="6355949"/>
          </a:xfrm>
          <a:prstGeom prst="rect">
            <a:avLst/>
          </a:prstGeom>
        </p:spPr>
        <p:txBody>
          <a:bodyPr lIns="91439" tIns="45719" rIns="91439" bIns="45719" anchor="t">
            <a:noAutofit/>
          </a:bodyPr>
          <a:lstStyle/>
          <a:p>
            <a:endParaRPr dirty="0"/>
          </a:p>
        </p:txBody>
      </p:sp>
      <p:sp>
        <p:nvSpPr>
          <p:cNvPr id="581" name="Title Text"/>
          <p:cNvSpPr txBox="1">
            <a:spLocks noGrp="1"/>
          </p:cNvSpPr>
          <p:nvPr>
            <p:ph type="title"/>
          </p:nvPr>
        </p:nvSpPr>
        <p:spPr>
          <a:xfrm>
            <a:off x="454968" y="569268"/>
            <a:ext cx="6993187" cy="982366"/>
          </a:xfrm>
          <a:prstGeom prst="rect">
            <a:avLst/>
          </a:prstGeom>
        </p:spPr>
        <p:txBody>
          <a:bodyPr/>
          <a:lstStyle/>
          <a:p>
            <a:r>
              <a:t>Title Text</a:t>
            </a:r>
          </a:p>
        </p:txBody>
      </p:sp>
      <p:sp>
        <p:nvSpPr>
          <p:cNvPr id="582" name="Body Level One…"/>
          <p:cNvSpPr txBox="1">
            <a:spLocks noGrp="1"/>
          </p:cNvSpPr>
          <p:nvPr>
            <p:ph type="body" sz="quarter" idx="1"/>
          </p:nvPr>
        </p:nvSpPr>
        <p:spPr>
          <a:xfrm>
            <a:off x="8131721" y="646410"/>
            <a:ext cx="3488780" cy="828081"/>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3" name="Rectangle"/>
          <p:cNvSpPr/>
          <p:nvPr/>
        </p:nvSpPr>
        <p:spPr>
          <a:xfrm>
            <a:off x="454968" y="228376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84"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85"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86"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aption Over 2 Photos">
    <p:spTree>
      <p:nvGrpSpPr>
        <p:cNvPr id="1" name=""/>
        <p:cNvGrpSpPr/>
        <p:nvPr/>
      </p:nvGrpSpPr>
      <p:grpSpPr>
        <a:xfrm>
          <a:off x="0" y="0"/>
          <a:ext cx="0" cy="0"/>
          <a:chOff x="0" y="0"/>
          <a:chExt cx="0" cy="0"/>
        </a:xfrm>
      </p:grpSpPr>
      <p:sp>
        <p:nvSpPr>
          <p:cNvPr id="594" name="Placeholder--transNeutralUHD.png"/>
          <p:cNvSpPr>
            <a:spLocks noGrp="1"/>
          </p:cNvSpPr>
          <p:nvPr>
            <p:ph type="pic" sz="half" idx="21"/>
          </p:nvPr>
        </p:nvSpPr>
        <p:spPr>
          <a:xfrm>
            <a:off x="454968" y="2252220"/>
            <a:ext cx="7446596" cy="4188711"/>
          </a:xfrm>
          <a:prstGeom prst="rect">
            <a:avLst/>
          </a:prstGeom>
        </p:spPr>
        <p:txBody>
          <a:bodyPr lIns="91439" tIns="45719" rIns="91439" bIns="45719" anchor="t">
            <a:noAutofit/>
          </a:bodyPr>
          <a:lstStyle/>
          <a:p>
            <a:endParaRPr dirty="0"/>
          </a:p>
        </p:txBody>
      </p:sp>
      <p:sp>
        <p:nvSpPr>
          <p:cNvPr id="595" name="Title Text"/>
          <p:cNvSpPr txBox="1">
            <a:spLocks noGrp="1"/>
          </p:cNvSpPr>
          <p:nvPr>
            <p:ph type="title"/>
          </p:nvPr>
        </p:nvSpPr>
        <p:spPr>
          <a:xfrm>
            <a:off x="454968" y="569268"/>
            <a:ext cx="6993187" cy="982366"/>
          </a:xfrm>
          <a:prstGeom prst="rect">
            <a:avLst/>
          </a:prstGeom>
        </p:spPr>
        <p:txBody>
          <a:bodyPr/>
          <a:lstStyle/>
          <a:p>
            <a:r>
              <a:t>Title Text</a:t>
            </a:r>
          </a:p>
        </p:txBody>
      </p:sp>
      <p:sp>
        <p:nvSpPr>
          <p:cNvPr id="596" name="Body Level One…"/>
          <p:cNvSpPr txBox="1">
            <a:spLocks noGrp="1"/>
          </p:cNvSpPr>
          <p:nvPr>
            <p:ph type="body" sz="quarter" idx="1"/>
          </p:nvPr>
        </p:nvSpPr>
        <p:spPr>
          <a:xfrm>
            <a:off x="8131721" y="646410"/>
            <a:ext cx="3488780" cy="828081"/>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7" name="Rectangle"/>
          <p:cNvSpPr/>
          <p:nvPr/>
        </p:nvSpPr>
        <p:spPr>
          <a:xfrm>
            <a:off x="454968" y="2286000"/>
            <a:ext cx="2648763" cy="114300"/>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598"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599"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00"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01" name="Placeholder--transNeutralUHD.png"/>
          <p:cNvSpPr>
            <a:spLocks noGrp="1"/>
          </p:cNvSpPr>
          <p:nvPr>
            <p:ph type="pic" sz="half" idx="22"/>
          </p:nvPr>
        </p:nvSpPr>
        <p:spPr>
          <a:xfrm>
            <a:off x="6270272" y="2286000"/>
            <a:ext cx="7326490" cy="4121150"/>
          </a:xfrm>
          <a:prstGeom prst="rect">
            <a:avLst/>
          </a:prstGeom>
        </p:spPr>
        <p:txBody>
          <a:bodyPr lIns="91439" tIns="45719" rIns="91439" bIns="45719" anchor="t">
            <a:noAutofit/>
          </a:bodyPr>
          <a:lstStyle/>
          <a:p>
            <a:endParaRPr dirty="0"/>
          </a:p>
        </p:txBody>
      </p:sp>
      <p:sp>
        <p:nvSpPr>
          <p:cNvPr id="602" name="Rectangle"/>
          <p:cNvSpPr/>
          <p:nvPr/>
        </p:nvSpPr>
        <p:spPr>
          <a:xfrm>
            <a:off x="8131721" y="2286000"/>
            <a:ext cx="1689101" cy="114300"/>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0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Caption">
    <p:bg>
      <p:bgPr>
        <a:solidFill>
          <a:srgbClr val="E22019"/>
        </a:solidFill>
        <a:effectLst/>
      </p:bgPr>
    </p:bg>
    <p:spTree>
      <p:nvGrpSpPr>
        <p:cNvPr id="1" name=""/>
        <p:cNvGrpSpPr/>
        <p:nvPr/>
      </p:nvGrpSpPr>
      <p:grpSpPr>
        <a:xfrm>
          <a:off x="0" y="0"/>
          <a:ext cx="0" cy="0"/>
          <a:chOff x="0" y="0"/>
          <a:chExt cx="0" cy="0"/>
        </a:xfrm>
      </p:grpSpPr>
      <p:sp>
        <p:nvSpPr>
          <p:cNvPr id="610"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11"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12" name="Title Text"/>
          <p:cNvSpPr txBox="1">
            <a:spLocks noGrp="1"/>
          </p:cNvSpPr>
          <p:nvPr>
            <p:ph type="title"/>
          </p:nvPr>
        </p:nvSpPr>
        <p:spPr>
          <a:xfrm>
            <a:off x="454968" y="569268"/>
            <a:ext cx="9303760" cy="4400550"/>
          </a:xfrm>
          <a:prstGeom prst="rect">
            <a:avLst/>
          </a:prstGeom>
        </p:spPr>
        <p:txBody>
          <a:bodyPr/>
          <a:lstStyle>
            <a:lvl1pPr>
              <a:defRPr sz="7200" spc="-288">
                <a:solidFill>
                  <a:srgbClr val="FFFFFF"/>
                </a:solidFill>
              </a:defRPr>
            </a:lvl1pPr>
          </a:lstStyle>
          <a:p>
            <a:r>
              <a:t>Title Text</a:t>
            </a:r>
          </a:p>
        </p:txBody>
      </p:sp>
      <p:sp>
        <p:nvSpPr>
          <p:cNvPr id="613" name="Body Level One…"/>
          <p:cNvSpPr txBox="1">
            <a:spLocks noGrp="1"/>
          </p:cNvSpPr>
          <p:nvPr>
            <p:ph type="body" sz="quarter" idx="1"/>
          </p:nvPr>
        </p:nvSpPr>
        <p:spPr>
          <a:xfrm>
            <a:off x="569267" y="5325417"/>
            <a:ext cx="6878887" cy="849016"/>
          </a:xfrm>
          <a:prstGeom prst="rect">
            <a:avLst/>
          </a:prstGeom>
        </p:spPr>
        <p:txBody>
          <a:bodyPr anchor="t"/>
          <a:lstStyle>
            <a:lvl1pPr marL="0" indent="0">
              <a:spcBef>
                <a:spcPts val="1400"/>
              </a:spcBef>
              <a:buClrTx/>
              <a:buSzTx/>
              <a:buNone/>
              <a:defRPr sz="1600">
                <a:latin typeface="+mn-lt"/>
                <a:ea typeface="+mn-ea"/>
                <a:cs typeface="+mn-cs"/>
                <a:sym typeface="SF Hello Bold"/>
              </a:defRPr>
            </a:lvl1pPr>
            <a:lvl2pPr marL="0" indent="0">
              <a:spcBef>
                <a:spcPts val="1400"/>
              </a:spcBef>
              <a:buClrTx/>
              <a:buSzTx/>
              <a:buNone/>
              <a:defRPr sz="1600">
                <a:latin typeface="+mn-lt"/>
                <a:ea typeface="+mn-ea"/>
                <a:cs typeface="+mn-cs"/>
                <a:sym typeface="SF Hello Bold"/>
              </a:defRPr>
            </a:lvl2pPr>
            <a:lvl3pPr marL="0" indent="0">
              <a:spcBef>
                <a:spcPts val="1400"/>
              </a:spcBef>
              <a:buClrTx/>
              <a:buSzTx/>
              <a:buNone/>
              <a:defRPr sz="1600">
                <a:latin typeface="+mn-lt"/>
                <a:ea typeface="+mn-ea"/>
                <a:cs typeface="+mn-cs"/>
                <a:sym typeface="SF Hello Bold"/>
              </a:defRPr>
            </a:lvl3pPr>
            <a:lvl4pPr marL="0" indent="0">
              <a:spcBef>
                <a:spcPts val="1400"/>
              </a:spcBef>
              <a:buClrTx/>
              <a:buSzTx/>
              <a:buNone/>
              <a:defRPr sz="1600">
                <a:latin typeface="+mn-lt"/>
                <a:ea typeface="+mn-ea"/>
                <a:cs typeface="+mn-cs"/>
                <a:sym typeface="SF Hello Bold"/>
              </a:defRPr>
            </a:lvl4pPr>
            <a:lvl5pPr marL="0" indent="0">
              <a:spcBef>
                <a:spcPts val="1400"/>
              </a:spcBef>
              <a:buClrTx/>
              <a:buSzTx/>
              <a:buNone/>
              <a:defRPr sz="16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614" name="Rectangle"/>
          <p:cNvSpPr/>
          <p:nvPr/>
        </p:nvSpPr>
        <p:spPr>
          <a:xfrm>
            <a:off x="454968" y="509046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15"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16"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1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Caption  - W">
    <p:spTree>
      <p:nvGrpSpPr>
        <p:cNvPr id="1" name=""/>
        <p:cNvGrpSpPr/>
        <p:nvPr/>
      </p:nvGrpSpPr>
      <p:grpSpPr>
        <a:xfrm>
          <a:off x="0" y="0"/>
          <a:ext cx="0" cy="0"/>
          <a:chOff x="0" y="0"/>
          <a:chExt cx="0" cy="0"/>
        </a:xfrm>
      </p:grpSpPr>
      <p:sp>
        <p:nvSpPr>
          <p:cNvPr id="624"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25"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26" name="Title Text"/>
          <p:cNvSpPr txBox="1">
            <a:spLocks noGrp="1"/>
          </p:cNvSpPr>
          <p:nvPr>
            <p:ph type="title"/>
          </p:nvPr>
        </p:nvSpPr>
        <p:spPr>
          <a:xfrm>
            <a:off x="454968" y="569268"/>
            <a:ext cx="9303760" cy="4400550"/>
          </a:xfrm>
          <a:prstGeom prst="rect">
            <a:avLst/>
          </a:prstGeom>
        </p:spPr>
        <p:txBody>
          <a:bodyPr/>
          <a:lstStyle>
            <a:lvl1pPr>
              <a:defRPr sz="7200" spc="-288"/>
            </a:lvl1pPr>
          </a:lstStyle>
          <a:p>
            <a:r>
              <a:t>Title Text</a:t>
            </a:r>
          </a:p>
        </p:txBody>
      </p:sp>
      <p:sp>
        <p:nvSpPr>
          <p:cNvPr id="627" name="Body Level One…"/>
          <p:cNvSpPr txBox="1">
            <a:spLocks noGrp="1"/>
          </p:cNvSpPr>
          <p:nvPr>
            <p:ph type="body" sz="quarter" idx="1"/>
          </p:nvPr>
        </p:nvSpPr>
        <p:spPr>
          <a:xfrm>
            <a:off x="569267" y="5325417"/>
            <a:ext cx="6878887" cy="849016"/>
          </a:xfrm>
          <a:prstGeom prst="rect">
            <a:avLst/>
          </a:prstGeom>
        </p:spPr>
        <p:txBody>
          <a:bodyPr anchor="t"/>
          <a:lstStyle>
            <a:lvl1pPr marL="0" indent="0">
              <a:buClrTx/>
              <a:buSzTx/>
              <a:buNone/>
              <a:defRPr sz="1600"/>
            </a:lvl1pPr>
            <a:lvl2pPr marL="0" indent="0">
              <a:buClrTx/>
              <a:buSzTx/>
              <a:buNone/>
              <a:defRPr sz="1600"/>
            </a:lvl2pPr>
            <a:lvl3pPr marL="0" indent="0">
              <a:buClrTx/>
              <a:buSzTx/>
              <a:buNone/>
              <a:defRPr sz="1600"/>
            </a:lvl3pPr>
            <a:lvl4pPr marL="0" indent="0">
              <a:buClrTx/>
              <a:buSzTx/>
              <a:buNone/>
              <a:defRPr sz="1600"/>
            </a:lvl4pPr>
            <a:lvl5pPr marL="0" indent="0">
              <a:buClrTx/>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628" name="Rectangle"/>
          <p:cNvSpPr/>
          <p:nvPr/>
        </p:nvSpPr>
        <p:spPr>
          <a:xfrm>
            <a:off x="454968" y="509046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29"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30"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E22019"/>
        </a:solidFill>
        <a:effectLst/>
      </p:bgPr>
    </p:bg>
    <p:spTree>
      <p:nvGrpSpPr>
        <p:cNvPr id="1" name=""/>
        <p:cNvGrpSpPr/>
        <p:nvPr/>
      </p:nvGrpSpPr>
      <p:grpSpPr>
        <a:xfrm>
          <a:off x="0" y="0"/>
          <a:ext cx="0" cy="0"/>
          <a:chOff x="0" y="0"/>
          <a:chExt cx="0" cy="0"/>
        </a:xfrm>
      </p:grpSpPr>
      <p:sp>
        <p:nvSpPr>
          <p:cNvPr id="638"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39"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40" name="Rectangle"/>
          <p:cNvSpPr/>
          <p:nvPr/>
        </p:nvSpPr>
        <p:spPr>
          <a:xfrm>
            <a:off x="454968" y="509046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41"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42"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43" name="Type a Quote Here."/>
          <p:cNvSpPr txBox="1">
            <a:spLocks noGrp="1"/>
          </p:cNvSpPr>
          <p:nvPr>
            <p:ph type="body" sz="quarter" idx="21"/>
          </p:nvPr>
        </p:nvSpPr>
        <p:spPr>
          <a:xfrm>
            <a:off x="454968" y="1365250"/>
            <a:ext cx="9305809" cy="708271"/>
          </a:xfrm>
          <a:prstGeom prst="rect">
            <a:avLst/>
          </a:prstGeom>
        </p:spPr>
        <p:txBody>
          <a:bodyPr wrap="square" anchor="t">
            <a:spAutoFit/>
          </a:bodyPr>
          <a:lstStyle>
            <a:lvl1pPr marL="0" indent="0">
              <a:lnSpc>
                <a:spcPct val="80000"/>
              </a:lnSpc>
              <a:spcBef>
                <a:spcPts val="0"/>
              </a:spcBef>
              <a:buClrTx/>
              <a:buSzTx/>
              <a:buNone/>
              <a:defRPr sz="4800" spc="-192">
                <a:solidFill>
                  <a:srgbClr val="FFFFFF"/>
                </a:solidFill>
                <a:latin typeface="+mn-lt"/>
                <a:ea typeface="+mn-ea"/>
                <a:cs typeface="+mn-cs"/>
                <a:sym typeface="SF Hello Bold"/>
              </a:defRPr>
            </a:lvl1pPr>
          </a:lstStyle>
          <a:p>
            <a:r>
              <a:t>Type a Quote Here.</a:t>
            </a:r>
          </a:p>
        </p:txBody>
      </p:sp>
      <p:sp>
        <p:nvSpPr>
          <p:cNvPr id="644" name="Attribution Line"/>
          <p:cNvSpPr txBox="1">
            <a:spLocks noGrp="1"/>
          </p:cNvSpPr>
          <p:nvPr>
            <p:ph type="body" sz="quarter" idx="22"/>
          </p:nvPr>
        </p:nvSpPr>
        <p:spPr>
          <a:xfrm>
            <a:off x="569268" y="5306702"/>
            <a:ext cx="6387310" cy="434991"/>
          </a:xfrm>
          <a:prstGeom prst="rect">
            <a:avLst/>
          </a:prstGeom>
        </p:spPr>
        <p:txBody>
          <a:bodyPr wrap="square">
            <a:spAutoFit/>
          </a:bodyPr>
          <a:lstStyle>
            <a:lvl1pPr marL="0" indent="0">
              <a:lnSpc>
                <a:spcPct val="90000"/>
              </a:lnSpc>
              <a:spcBef>
                <a:spcPts val="0"/>
              </a:spcBef>
              <a:buClrTx/>
              <a:buSzTx/>
              <a:buNone/>
              <a:defRPr sz="2400" spc="-48">
                <a:latin typeface="+mn-lt"/>
                <a:ea typeface="+mn-ea"/>
                <a:cs typeface="+mn-cs"/>
                <a:sym typeface="SF Hello Bold"/>
              </a:defRPr>
            </a:lvl1pPr>
          </a:lstStyle>
          <a:p>
            <a:r>
              <a:t>Attribution Line</a:t>
            </a:r>
          </a:p>
        </p:txBody>
      </p:sp>
      <p:sp>
        <p:nvSpPr>
          <p:cNvPr id="645" name="“"/>
          <p:cNvSpPr txBox="1"/>
          <p:nvPr/>
        </p:nvSpPr>
        <p:spPr>
          <a:xfrm>
            <a:off x="368300" y="463752"/>
            <a:ext cx="988588" cy="186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28800" spc="-1152">
                <a:latin typeface="+mn-lt"/>
                <a:ea typeface="+mn-ea"/>
                <a:cs typeface="+mn-cs"/>
                <a:sym typeface="SF Hello Bold"/>
              </a:defRPr>
            </a:lvl1pPr>
          </a:lstStyle>
          <a:p>
            <a:r>
              <a:rPr sz="14400" dirty="0"/>
              <a:t>“</a:t>
            </a: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73BA-E78A-4824-8172-87808FF9F2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95CDC-396A-4097-8C37-C74E24882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21297-F95F-41A2-B7FB-E953402255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5CCC23-B579-4FE9-8503-ED854F8F4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71BDE6-9B34-4084-B5E6-A4686549A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95D35A-2396-4D81-A3E1-B7A5AB46E9C3}"/>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8" name="Footer Placeholder 7">
            <a:extLst>
              <a:ext uri="{FF2B5EF4-FFF2-40B4-BE49-F238E27FC236}">
                <a16:creationId xmlns:a16="http://schemas.microsoft.com/office/drawing/2014/main" id="{6B2EEF6D-F028-43BA-9FA4-5CA6649CE4E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651901F-E456-4C99-832E-599857ECE678}"/>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1517028497"/>
      </p:ext>
    </p:extLst>
  </p:cSld>
  <p:clrMapOvr>
    <a:masterClrMapping/>
  </p:clrMapOvr>
  <p:transition spd="slow" advClick="0" advTm="6000">
    <p:wheel spokes="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Quote &amp; Caption">
    <p:bg>
      <p:bgPr>
        <a:solidFill>
          <a:srgbClr val="E22019"/>
        </a:solidFill>
        <a:effectLst/>
      </p:bgPr>
    </p:bg>
    <p:spTree>
      <p:nvGrpSpPr>
        <p:cNvPr id="1" name=""/>
        <p:cNvGrpSpPr/>
        <p:nvPr/>
      </p:nvGrpSpPr>
      <p:grpSpPr>
        <a:xfrm>
          <a:off x="0" y="0"/>
          <a:ext cx="0" cy="0"/>
          <a:chOff x="0" y="0"/>
          <a:chExt cx="0" cy="0"/>
        </a:xfrm>
      </p:grpSpPr>
      <p:sp>
        <p:nvSpPr>
          <p:cNvPr id="653"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54"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55"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56" name="Type a Quote Here."/>
          <p:cNvSpPr txBox="1">
            <a:spLocks noGrp="1"/>
          </p:cNvSpPr>
          <p:nvPr>
            <p:ph type="body" sz="quarter" idx="21"/>
          </p:nvPr>
        </p:nvSpPr>
        <p:spPr>
          <a:xfrm>
            <a:off x="454968" y="1365250"/>
            <a:ext cx="9305809" cy="708271"/>
          </a:xfrm>
          <a:prstGeom prst="rect">
            <a:avLst/>
          </a:prstGeom>
        </p:spPr>
        <p:txBody>
          <a:bodyPr wrap="square" anchor="t">
            <a:spAutoFit/>
          </a:bodyPr>
          <a:lstStyle>
            <a:lvl1pPr marL="0" indent="0">
              <a:lnSpc>
                <a:spcPct val="80000"/>
              </a:lnSpc>
              <a:spcBef>
                <a:spcPts val="0"/>
              </a:spcBef>
              <a:buClrTx/>
              <a:buSzTx/>
              <a:buNone/>
              <a:defRPr sz="4800" spc="-192">
                <a:solidFill>
                  <a:srgbClr val="FFFFFF"/>
                </a:solidFill>
                <a:latin typeface="+mn-lt"/>
                <a:ea typeface="+mn-ea"/>
                <a:cs typeface="+mn-cs"/>
                <a:sym typeface="SF Hello Bold"/>
              </a:defRPr>
            </a:lvl1pPr>
          </a:lstStyle>
          <a:p>
            <a:r>
              <a:t>Type a Quote Here.</a:t>
            </a:r>
          </a:p>
        </p:txBody>
      </p:sp>
      <p:sp>
        <p:nvSpPr>
          <p:cNvPr id="657" name="Attribution Line"/>
          <p:cNvSpPr txBox="1">
            <a:spLocks noGrp="1"/>
          </p:cNvSpPr>
          <p:nvPr>
            <p:ph type="body" sz="quarter" idx="22"/>
          </p:nvPr>
        </p:nvSpPr>
        <p:spPr>
          <a:xfrm>
            <a:off x="569268" y="4569159"/>
            <a:ext cx="6878886" cy="434991"/>
          </a:xfrm>
          <a:prstGeom prst="rect">
            <a:avLst/>
          </a:prstGeom>
        </p:spPr>
        <p:txBody>
          <a:bodyPr wrap="square">
            <a:spAutoFit/>
          </a:bodyPr>
          <a:lstStyle>
            <a:lvl1pPr marL="0" indent="0">
              <a:lnSpc>
                <a:spcPct val="90000"/>
              </a:lnSpc>
              <a:spcBef>
                <a:spcPts val="0"/>
              </a:spcBef>
              <a:buClrTx/>
              <a:buSzTx/>
              <a:buNone/>
              <a:defRPr sz="2400" spc="-48">
                <a:latin typeface="+mn-lt"/>
                <a:ea typeface="+mn-ea"/>
                <a:cs typeface="+mn-cs"/>
                <a:sym typeface="SF Hello Bold"/>
              </a:defRPr>
            </a:lvl1pPr>
          </a:lstStyle>
          <a:p>
            <a:r>
              <a:t>Attribution Line</a:t>
            </a:r>
          </a:p>
        </p:txBody>
      </p:sp>
      <p:sp>
        <p:nvSpPr>
          <p:cNvPr id="658" name="“"/>
          <p:cNvSpPr txBox="1"/>
          <p:nvPr/>
        </p:nvSpPr>
        <p:spPr>
          <a:xfrm>
            <a:off x="368300" y="463752"/>
            <a:ext cx="988588" cy="186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80000"/>
              </a:lnSpc>
              <a:defRPr sz="28800" spc="-1152">
                <a:latin typeface="+mn-lt"/>
                <a:ea typeface="+mn-ea"/>
                <a:cs typeface="+mn-cs"/>
                <a:sym typeface="SF Hello Bold"/>
              </a:defRPr>
            </a:lvl1pPr>
          </a:lstStyle>
          <a:p>
            <a:r>
              <a:rPr sz="14400" dirty="0"/>
              <a:t>“</a:t>
            </a:r>
          </a:p>
        </p:txBody>
      </p:sp>
      <p:sp>
        <p:nvSpPr>
          <p:cNvPr id="659" name="Line"/>
          <p:cNvSpPr/>
          <p:nvPr/>
        </p:nvSpPr>
        <p:spPr>
          <a:xfrm>
            <a:off x="454968" y="4346575"/>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60" name="Rectangle"/>
          <p:cNvSpPr/>
          <p:nvPr/>
        </p:nvSpPr>
        <p:spPr>
          <a:xfrm>
            <a:off x="454968" y="4343400"/>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61" name="Body Level One…"/>
          <p:cNvSpPr txBox="1">
            <a:spLocks noGrp="1"/>
          </p:cNvSpPr>
          <p:nvPr>
            <p:ph type="body" sz="quarter" idx="1"/>
          </p:nvPr>
        </p:nvSpPr>
        <p:spPr>
          <a:xfrm>
            <a:off x="569267" y="5325417"/>
            <a:ext cx="6878887" cy="849016"/>
          </a:xfrm>
          <a:prstGeom prst="rect">
            <a:avLst/>
          </a:prstGeom>
        </p:spPr>
        <p:txBody>
          <a:bodyPr anchor="t"/>
          <a:lstStyle>
            <a:lvl1pPr marL="0" indent="0">
              <a:spcBef>
                <a:spcPts val="1400"/>
              </a:spcBef>
              <a:buClrTx/>
              <a:buSzTx/>
              <a:buNone/>
              <a:defRPr sz="1600">
                <a:latin typeface="+mn-lt"/>
                <a:ea typeface="+mn-ea"/>
                <a:cs typeface="+mn-cs"/>
                <a:sym typeface="SF Hello Bold"/>
              </a:defRPr>
            </a:lvl1pPr>
            <a:lvl2pPr marL="0" indent="0">
              <a:spcBef>
                <a:spcPts val="1400"/>
              </a:spcBef>
              <a:buClrTx/>
              <a:buSzTx/>
              <a:buNone/>
              <a:defRPr sz="1600">
                <a:latin typeface="+mn-lt"/>
                <a:ea typeface="+mn-ea"/>
                <a:cs typeface="+mn-cs"/>
                <a:sym typeface="SF Hello Bold"/>
              </a:defRPr>
            </a:lvl2pPr>
            <a:lvl3pPr marL="0" indent="0">
              <a:spcBef>
                <a:spcPts val="1400"/>
              </a:spcBef>
              <a:buClrTx/>
              <a:buSzTx/>
              <a:buNone/>
              <a:defRPr sz="1600">
                <a:latin typeface="+mn-lt"/>
                <a:ea typeface="+mn-ea"/>
                <a:cs typeface="+mn-cs"/>
                <a:sym typeface="SF Hello Bold"/>
              </a:defRPr>
            </a:lvl3pPr>
            <a:lvl4pPr marL="0" indent="0">
              <a:spcBef>
                <a:spcPts val="1400"/>
              </a:spcBef>
              <a:buClrTx/>
              <a:buSzTx/>
              <a:buNone/>
              <a:defRPr sz="1600">
                <a:latin typeface="+mn-lt"/>
                <a:ea typeface="+mn-ea"/>
                <a:cs typeface="+mn-cs"/>
                <a:sym typeface="SF Hello Bold"/>
              </a:defRPr>
            </a:lvl4pPr>
            <a:lvl5pPr marL="0" indent="0">
              <a:spcBef>
                <a:spcPts val="1400"/>
              </a:spcBef>
              <a:buClrTx/>
              <a:buSzTx/>
              <a:buNone/>
              <a:defRPr sz="16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Compare &amp; Contrast">
    <p:spTree>
      <p:nvGrpSpPr>
        <p:cNvPr id="1" name=""/>
        <p:cNvGrpSpPr/>
        <p:nvPr/>
      </p:nvGrpSpPr>
      <p:grpSpPr>
        <a:xfrm>
          <a:off x="0" y="0"/>
          <a:ext cx="0" cy="0"/>
          <a:chOff x="0" y="0"/>
          <a:chExt cx="0" cy="0"/>
        </a:xfrm>
      </p:grpSpPr>
      <p:sp>
        <p:nvSpPr>
          <p:cNvPr id="669"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70"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71"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672"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73" name="Heading A"/>
          <p:cNvSpPr txBox="1">
            <a:spLocks noGrp="1"/>
          </p:cNvSpPr>
          <p:nvPr>
            <p:ph type="body" sz="quarter" idx="21"/>
          </p:nvPr>
        </p:nvSpPr>
        <p:spPr>
          <a:xfrm>
            <a:off x="454968" y="2410767"/>
            <a:ext cx="5071765"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674" name="Text A"/>
          <p:cNvSpPr txBox="1">
            <a:spLocks noGrp="1"/>
          </p:cNvSpPr>
          <p:nvPr>
            <p:ph type="body" sz="quarter" idx="22"/>
          </p:nvPr>
        </p:nvSpPr>
        <p:spPr>
          <a:xfrm>
            <a:off x="454968" y="3101531"/>
            <a:ext cx="5071766"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675" name="Line"/>
          <p:cNvSpPr/>
          <p:nvPr/>
        </p:nvSpPr>
        <p:spPr>
          <a:xfrm>
            <a:off x="454968" y="2290118"/>
            <a:ext cx="552673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76"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77" name="Heading B"/>
          <p:cNvSpPr txBox="1">
            <a:spLocks noGrp="1"/>
          </p:cNvSpPr>
          <p:nvPr>
            <p:ph type="body" sz="quarter" idx="23"/>
          </p:nvPr>
        </p:nvSpPr>
        <p:spPr>
          <a:xfrm>
            <a:off x="6210300" y="2410767"/>
            <a:ext cx="5073650"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678" name="Text B"/>
          <p:cNvSpPr txBox="1">
            <a:spLocks noGrp="1"/>
          </p:cNvSpPr>
          <p:nvPr>
            <p:ph type="body" sz="quarter" idx="24"/>
          </p:nvPr>
        </p:nvSpPr>
        <p:spPr>
          <a:xfrm>
            <a:off x="6210300" y="3101531"/>
            <a:ext cx="5073650"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679" name="Line"/>
          <p:cNvSpPr/>
          <p:nvPr/>
        </p:nvSpPr>
        <p:spPr>
          <a:xfrm>
            <a:off x="6210300" y="2290118"/>
            <a:ext cx="552673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80" name="Rectangle"/>
          <p:cNvSpPr/>
          <p:nvPr/>
        </p:nvSpPr>
        <p:spPr>
          <a:xfrm>
            <a:off x="6210300" y="2290118"/>
            <a:ext cx="1689100"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3 Col. Compare &amp; Contrast">
    <p:spTree>
      <p:nvGrpSpPr>
        <p:cNvPr id="1" name=""/>
        <p:cNvGrpSpPr/>
        <p:nvPr/>
      </p:nvGrpSpPr>
      <p:grpSpPr>
        <a:xfrm>
          <a:off x="0" y="0"/>
          <a:ext cx="0" cy="0"/>
          <a:chOff x="0" y="0"/>
          <a:chExt cx="0" cy="0"/>
        </a:xfrm>
      </p:grpSpPr>
      <p:sp>
        <p:nvSpPr>
          <p:cNvPr id="688"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89"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90"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691"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92" name="Heading A"/>
          <p:cNvSpPr txBox="1">
            <a:spLocks noGrp="1"/>
          </p:cNvSpPr>
          <p:nvPr>
            <p:ph type="body" sz="quarter" idx="21"/>
          </p:nvPr>
        </p:nvSpPr>
        <p:spPr>
          <a:xfrm>
            <a:off x="454968" y="2410767"/>
            <a:ext cx="3151833"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693" name="Text A"/>
          <p:cNvSpPr txBox="1">
            <a:spLocks noGrp="1"/>
          </p:cNvSpPr>
          <p:nvPr>
            <p:ph type="body" sz="quarter" idx="22"/>
          </p:nvPr>
        </p:nvSpPr>
        <p:spPr>
          <a:xfrm>
            <a:off x="454968" y="3101531"/>
            <a:ext cx="3151833"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694" name="Line"/>
          <p:cNvSpPr/>
          <p:nvPr/>
        </p:nvSpPr>
        <p:spPr>
          <a:xfrm>
            <a:off x="454968"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95"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696" name="Heading B"/>
          <p:cNvSpPr txBox="1">
            <a:spLocks noGrp="1"/>
          </p:cNvSpPr>
          <p:nvPr>
            <p:ph type="body" sz="quarter" idx="23"/>
          </p:nvPr>
        </p:nvSpPr>
        <p:spPr>
          <a:xfrm>
            <a:off x="4290368" y="2410767"/>
            <a:ext cx="31496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697" name="Text B"/>
          <p:cNvSpPr txBox="1">
            <a:spLocks noGrp="1"/>
          </p:cNvSpPr>
          <p:nvPr>
            <p:ph type="body" sz="quarter" idx="24"/>
          </p:nvPr>
        </p:nvSpPr>
        <p:spPr>
          <a:xfrm>
            <a:off x="4290368" y="3101531"/>
            <a:ext cx="3149601"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698" name="Line"/>
          <p:cNvSpPr/>
          <p:nvPr/>
        </p:nvSpPr>
        <p:spPr>
          <a:xfrm>
            <a:off x="4292600"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699" name="Rectangle"/>
          <p:cNvSpPr/>
          <p:nvPr/>
        </p:nvSpPr>
        <p:spPr>
          <a:xfrm>
            <a:off x="4293345"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00" name="Heading C"/>
          <p:cNvSpPr txBox="1">
            <a:spLocks noGrp="1"/>
          </p:cNvSpPr>
          <p:nvPr>
            <p:ph type="body" sz="quarter" idx="25"/>
          </p:nvPr>
        </p:nvSpPr>
        <p:spPr>
          <a:xfrm>
            <a:off x="8131722" y="2410767"/>
            <a:ext cx="31496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701" name="Text C"/>
          <p:cNvSpPr txBox="1">
            <a:spLocks noGrp="1"/>
          </p:cNvSpPr>
          <p:nvPr>
            <p:ph type="body" sz="quarter" idx="26"/>
          </p:nvPr>
        </p:nvSpPr>
        <p:spPr>
          <a:xfrm>
            <a:off x="8131722" y="3101531"/>
            <a:ext cx="3149601"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702" name="Line"/>
          <p:cNvSpPr/>
          <p:nvPr/>
        </p:nvSpPr>
        <p:spPr>
          <a:xfrm>
            <a:off x="8131722"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03" name="Rectangle"/>
          <p:cNvSpPr/>
          <p:nvPr/>
        </p:nvSpPr>
        <p:spPr>
          <a:xfrm>
            <a:off x="8131722"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ercentage Comp. &amp; Contrast">
    <p:spTree>
      <p:nvGrpSpPr>
        <p:cNvPr id="1" name=""/>
        <p:cNvGrpSpPr/>
        <p:nvPr/>
      </p:nvGrpSpPr>
      <p:grpSpPr>
        <a:xfrm>
          <a:off x="0" y="0"/>
          <a:ext cx="0" cy="0"/>
          <a:chOff x="0" y="0"/>
          <a:chExt cx="0" cy="0"/>
        </a:xfrm>
      </p:grpSpPr>
      <p:sp>
        <p:nvSpPr>
          <p:cNvPr id="711" name="68%"/>
          <p:cNvSpPr txBox="1">
            <a:spLocks noGrp="1"/>
          </p:cNvSpPr>
          <p:nvPr>
            <p:ph type="body" sz="quarter" idx="21"/>
          </p:nvPr>
        </p:nvSpPr>
        <p:spPr>
          <a:xfrm>
            <a:off x="454968" y="2240947"/>
            <a:ext cx="5071766" cy="1487587"/>
          </a:xfrm>
          <a:prstGeom prst="rect">
            <a:avLst/>
          </a:prstGeom>
        </p:spPr>
        <p:txBody>
          <a:bodyPr wrap="square">
            <a:spAutoFit/>
          </a:bodyPr>
          <a:lstStyle>
            <a:lvl1pPr marL="0" indent="0">
              <a:spcBef>
                <a:spcPts val="0"/>
              </a:spcBef>
              <a:buClrTx/>
              <a:buSzTx/>
              <a:buNone/>
              <a:defRPr sz="9000">
                <a:latin typeface="+mn-lt"/>
                <a:ea typeface="+mn-ea"/>
                <a:cs typeface="+mn-cs"/>
                <a:sym typeface="SF Hello Bold"/>
              </a:defRPr>
            </a:lvl1pPr>
          </a:lstStyle>
          <a:p>
            <a:r>
              <a:t>68%</a:t>
            </a:r>
          </a:p>
        </p:txBody>
      </p:sp>
      <p:sp>
        <p:nvSpPr>
          <p:cNvPr id="712" name="32%"/>
          <p:cNvSpPr txBox="1">
            <a:spLocks noGrp="1"/>
          </p:cNvSpPr>
          <p:nvPr>
            <p:ph type="body" sz="quarter" idx="22"/>
          </p:nvPr>
        </p:nvSpPr>
        <p:spPr>
          <a:xfrm>
            <a:off x="6210300" y="2240947"/>
            <a:ext cx="5071766" cy="1487587"/>
          </a:xfrm>
          <a:prstGeom prst="rect">
            <a:avLst/>
          </a:prstGeom>
        </p:spPr>
        <p:txBody>
          <a:bodyPr wrap="square">
            <a:spAutoFit/>
          </a:bodyPr>
          <a:lstStyle>
            <a:lvl1pPr marL="0" indent="0">
              <a:spcBef>
                <a:spcPts val="0"/>
              </a:spcBef>
              <a:buClrTx/>
              <a:buSzTx/>
              <a:buNone/>
              <a:defRPr sz="9000">
                <a:latin typeface="+mn-lt"/>
                <a:ea typeface="+mn-ea"/>
                <a:cs typeface="+mn-cs"/>
                <a:sym typeface="SF Hello Bold"/>
              </a:defRPr>
            </a:lvl1pPr>
          </a:lstStyle>
          <a:p>
            <a:r>
              <a:t>32%</a:t>
            </a:r>
          </a:p>
        </p:txBody>
      </p:sp>
      <p:sp>
        <p:nvSpPr>
          <p:cNvPr id="713"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14"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715"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716"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17" name="Heading A"/>
          <p:cNvSpPr txBox="1">
            <a:spLocks noGrp="1"/>
          </p:cNvSpPr>
          <p:nvPr>
            <p:ph type="body" sz="quarter" idx="23"/>
          </p:nvPr>
        </p:nvSpPr>
        <p:spPr>
          <a:xfrm>
            <a:off x="454968" y="3920663"/>
            <a:ext cx="5071765"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718" name="Text A"/>
          <p:cNvSpPr txBox="1">
            <a:spLocks noGrp="1"/>
          </p:cNvSpPr>
          <p:nvPr>
            <p:ph type="body" sz="quarter" idx="24"/>
          </p:nvPr>
        </p:nvSpPr>
        <p:spPr>
          <a:xfrm>
            <a:off x="454968" y="4611427"/>
            <a:ext cx="5071766"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719" name="Line"/>
          <p:cNvSpPr/>
          <p:nvPr/>
        </p:nvSpPr>
        <p:spPr>
          <a:xfrm>
            <a:off x="454968" y="2290118"/>
            <a:ext cx="552673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20"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21" name="Heading B"/>
          <p:cNvSpPr txBox="1">
            <a:spLocks noGrp="1"/>
          </p:cNvSpPr>
          <p:nvPr>
            <p:ph type="body" sz="quarter" idx="25"/>
          </p:nvPr>
        </p:nvSpPr>
        <p:spPr>
          <a:xfrm>
            <a:off x="6210300" y="3920663"/>
            <a:ext cx="5073650"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722" name="Text B"/>
          <p:cNvSpPr txBox="1">
            <a:spLocks noGrp="1"/>
          </p:cNvSpPr>
          <p:nvPr>
            <p:ph type="body" sz="quarter" idx="26"/>
          </p:nvPr>
        </p:nvSpPr>
        <p:spPr>
          <a:xfrm>
            <a:off x="6210300" y="4611427"/>
            <a:ext cx="5073650"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723" name="Line"/>
          <p:cNvSpPr/>
          <p:nvPr/>
        </p:nvSpPr>
        <p:spPr>
          <a:xfrm>
            <a:off x="6210300" y="2290118"/>
            <a:ext cx="552673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24" name="Rectangle"/>
          <p:cNvSpPr/>
          <p:nvPr/>
        </p:nvSpPr>
        <p:spPr>
          <a:xfrm>
            <a:off x="6210300" y="2290118"/>
            <a:ext cx="1689100"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ercentage Comp. &amp; Contrast">
    <p:spTree>
      <p:nvGrpSpPr>
        <p:cNvPr id="1" name=""/>
        <p:cNvGrpSpPr/>
        <p:nvPr/>
      </p:nvGrpSpPr>
      <p:grpSpPr>
        <a:xfrm>
          <a:off x="0" y="0"/>
          <a:ext cx="0" cy="0"/>
          <a:chOff x="0" y="0"/>
          <a:chExt cx="0" cy="0"/>
        </a:xfrm>
      </p:grpSpPr>
      <p:sp>
        <p:nvSpPr>
          <p:cNvPr id="732" name="68%"/>
          <p:cNvSpPr txBox="1">
            <a:spLocks noGrp="1"/>
          </p:cNvSpPr>
          <p:nvPr>
            <p:ph type="body" sz="quarter" idx="21"/>
          </p:nvPr>
        </p:nvSpPr>
        <p:spPr>
          <a:xfrm>
            <a:off x="454968" y="2240947"/>
            <a:ext cx="3151833" cy="1487587"/>
          </a:xfrm>
          <a:prstGeom prst="rect">
            <a:avLst/>
          </a:prstGeom>
        </p:spPr>
        <p:txBody>
          <a:bodyPr wrap="square">
            <a:spAutoFit/>
          </a:bodyPr>
          <a:lstStyle>
            <a:lvl1pPr marL="0" indent="0">
              <a:spcBef>
                <a:spcPts val="0"/>
              </a:spcBef>
              <a:buClrTx/>
              <a:buSzTx/>
              <a:buNone/>
              <a:defRPr sz="9000">
                <a:latin typeface="+mn-lt"/>
                <a:ea typeface="+mn-ea"/>
                <a:cs typeface="+mn-cs"/>
                <a:sym typeface="SF Hello Bold"/>
              </a:defRPr>
            </a:lvl1pPr>
          </a:lstStyle>
          <a:p>
            <a:r>
              <a:t>68%</a:t>
            </a:r>
          </a:p>
        </p:txBody>
      </p:sp>
      <p:sp>
        <p:nvSpPr>
          <p:cNvPr id="733" name="32%"/>
          <p:cNvSpPr txBox="1">
            <a:spLocks noGrp="1"/>
          </p:cNvSpPr>
          <p:nvPr>
            <p:ph type="body" sz="quarter" idx="22"/>
          </p:nvPr>
        </p:nvSpPr>
        <p:spPr>
          <a:xfrm>
            <a:off x="4290368" y="2240947"/>
            <a:ext cx="3149601" cy="1487587"/>
          </a:xfrm>
          <a:prstGeom prst="rect">
            <a:avLst/>
          </a:prstGeom>
        </p:spPr>
        <p:txBody>
          <a:bodyPr wrap="square">
            <a:spAutoFit/>
          </a:bodyPr>
          <a:lstStyle>
            <a:lvl1pPr marL="0" indent="0">
              <a:spcBef>
                <a:spcPts val="0"/>
              </a:spcBef>
              <a:buClrTx/>
              <a:buSzTx/>
              <a:buNone/>
              <a:defRPr sz="9000">
                <a:latin typeface="+mn-lt"/>
                <a:ea typeface="+mn-ea"/>
                <a:cs typeface="+mn-cs"/>
                <a:sym typeface="SF Hello Bold"/>
              </a:defRPr>
            </a:lvl1pPr>
          </a:lstStyle>
          <a:p>
            <a:r>
              <a:t>32%</a:t>
            </a:r>
          </a:p>
        </p:txBody>
      </p:sp>
      <p:sp>
        <p:nvSpPr>
          <p:cNvPr id="734" name="42%"/>
          <p:cNvSpPr txBox="1">
            <a:spLocks noGrp="1"/>
          </p:cNvSpPr>
          <p:nvPr>
            <p:ph type="body" sz="quarter" idx="23"/>
          </p:nvPr>
        </p:nvSpPr>
        <p:spPr>
          <a:xfrm>
            <a:off x="8131722" y="2240947"/>
            <a:ext cx="3149601" cy="1487587"/>
          </a:xfrm>
          <a:prstGeom prst="rect">
            <a:avLst/>
          </a:prstGeom>
        </p:spPr>
        <p:txBody>
          <a:bodyPr wrap="square">
            <a:spAutoFit/>
          </a:bodyPr>
          <a:lstStyle>
            <a:lvl1pPr marL="0" indent="0">
              <a:spcBef>
                <a:spcPts val="0"/>
              </a:spcBef>
              <a:buClrTx/>
              <a:buSzTx/>
              <a:buNone/>
              <a:defRPr sz="9000">
                <a:latin typeface="+mn-lt"/>
                <a:ea typeface="+mn-ea"/>
                <a:cs typeface="+mn-cs"/>
                <a:sym typeface="SF Hello Bold"/>
              </a:defRPr>
            </a:lvl1pPr>
          </a:lstStyle>
          <a:p>
            <a:r>
              <a:t>42%</a:t>
            </a:r>
          </a:p>
        </p:txBody>
      </p:sp>
      <p:sp>
        <p:nvSpPr>
          <p:cNvPr id="735"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36"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737" name="Title Text"/>
          <p:cNvSpPr txBox="1">
            <a:spLocks noGrp="1"/>
          </p:cNvSpPr>
          <p:nvPr>
            <p:ph type="title"/>
          </p:nvPr>
        </p:nvSpPr>
        <p:spPr>
          <a:xfrm>
            <a:off x="454968" y="569268"/>
            <a:ext cx="9305513" cy="1612900"/>
          </a:xfrm>
          <a:prstGeom prst="rect">
            <a:avLst/>
          </a:prstGeom>
        </p:spPr>
        <p:txBody>
          <a:bodyPr/>
          <a:lstStyle/>
          <a:p>
            <a:r>
              <a:t>Title Text</a:t>
            </a:r>
          </a:p>
        </p:txBody>
      </p:sp>
      <p:sp>
        <p:nvSpPr>
          <p:cNvPr id="738"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39" name="Heading A"/>
          <p:cNvSpPr txBox="1">
            <a:spLocks noGrp="1"/>
          </p:cNvSpPr>
          <p:nvPr>
            <p:ph type="body" sz="quarter" idx="24"/>
          </p:nvPr>
        </p:nvSpPr>
        <p:spPr>
          <a:xfrm>
            <a:off x="454968" y="3920663"/>
            <a:ext cx="3151833"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740" name="Text A"/>
          <p:cNvSpPr txBox="1">
            <a:spLocks noGrp="1"/>
          </p:cNvSpPr>
          <p:nvPr>
            <p:ph type="body" sz="quarter" idx="25"/>
          </p:nvPr>
        </p:nvSpPr>
        <p:spPr>
          <a:xfrm>
            <a:off x="454968" y="4611427"/>
            <a:ext cx="3151833"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741" name="Line"/>
          <p:cNvSpPr/>
          <p:nvPr/>
        </p:nvSpPr>
        <p:spPr>
          <a:xfrm>
            <a:off x="454968"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42"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43" name="Heading B"/>
          <p:cNvSpPr txBox="1">
            <a:spLocks noGrp="1"/>
          </p:cNvSpPr>
          <p:nvPr>
            <p:ph type="body" sz="quarter" idx="26"/>
          </p:nvPr>
        </p:nvSpPr>
        <p:spPr>
          <a:xfrm>
            <a:off x="4290368" y="3920663"/>
            <a:ext cx="31496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744" name="Text B"/>
          <p:cNvSpPr txBox="1">
            <a:spLocks noGrp="1"/>
          </p:cNvSpPr>
          <p:nvPr>
            <p:ph type="body" sz="quarter" idx="27"/>
          </p:nvPr>
        </p:nvSpPr>
        <p:spPr>
          <a:xfrm>
            <a:off x="4290368" y="4611427"/>
            <a:ext cx="3149601"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745" name="Line"/>
          <p:cNvSpPr/>
          <p:nvPr/>
        </p:nvSpPr>
        <p:spPr>
          <a:xfrm>
            <a:off x="4292600"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46" name="Rectangle"/>
          <p:cNvSpPr/>
          <p:nvPr/>
        </p:nvSpPr>
        <p:spPr>
          <a:xfrm>
            <a:off x="4293345"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47" name="Heading C"/>
          <p:cNvSpPr txBox="1">
            <a:spLocks noGrp="1"/>
          </p:cNvSpPr>
          <p:nvPr>
            <p:ph type="body" sz="quarter" idx="28"/>
          </p:nvPr>
        </p:nvSpPr>
        <p:spPr>
          <a:xfrm>
            <a:off x="8131722" y="3920663"/>
            <a:ext cx="31496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748" name="Text C"/>
          <p:cNvSpPr txBox="1">
            <a:spLocks noGrp="1"/>
          </p:cNvSpPr>
          <p:nvPr>
            <p:ph type="body" sz="quarter" idx="29"/>
          </p:nvPr>
        </p:nvSpPr>
        <p:spPr>
          <a:xfrm>
            <a:off x="8131722" y="4611427"/>
            <a:ext cx="3149601"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749" name="Line"/>
          <p:cNvSpPr/>
          <p:nvPr/>
        </p:nvSpPr>
        <p:spPr>
          <a:xfrm>
            <a:off x="8131722"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50" name="Rectangle"/>
          <p:cNvSpPr/>
          <p:nvPr/>
        </p:nvSpPr>
        <p:spPr>
          <a:xfrm>
            <a:off x="8131722"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y the Numbers - Grid">
    <p:bg>
      <p:bgPr>
        <a:solidFill>
          <a:srgbClr val="E22019"/>
        </a:solidFill>
        <a:effectLst/>
      </p:bgPr>
    </p:bg>
    <p:spTree>
      <p:nvGrpSpPr>
        <p:cNvPr id="1" name=""/>
        <p:cNvGrpSpPr/>
        <p:nvPr/>
      </p:nvGrpSpPr>
      <p:grpSpPr>
        <a:xfrm>
          <a:off x="0" y="0"/>
          <a:ext cx="0" cy="0"/>
          <a:chOff x="0" y="0"/>
          <a:chExt cx="0" cy="0"/>
        </a:xfrm>
      </p:grpSpPr>
      <p:sp>
        <p:nvSpPr>
          <p:cNvPr id="758" name="256M"/>
          <p:cNvSpPr txBox="1">
            <a:spLocks noGrp="1"/>
          </p:cNvSpPr>
          <p:nvPr>
            <p:ph type="body" sz="quarter" idx="21"/>
          </p:nvPr>
        </p:nvSpPr>
        <p:spPr>
          <a:xfrm>
            <a:off x="453479" y="2277418"/>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256M</a:t>
            </a:r>
          </a:p>
        </p:txBody>
      </p:sp>
      <p:sp>
        <p:nvSpPr>
          <p:cNvPr id="759" name="+13M"/>
          <p:cNvSpPr txBox="1">
            <a:spLocks noGrp="1"/>
          </p:cNvSpPr>
          <p:nvPr>
            <p:ph type="body" sz="quarter" idx="22"/>
          </p:nvPr>
        </p:nvSpPr>
        <p:spPr>
          <a:xfrm>
            <a:off x="4289425" y="2277417"/>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+13M</a:t>
            </a:r>
          </a:p>
        </p:txBody>
      </p:sp>
      <p:sp>
        <p:nvSpPr>
          <p:cNvPr id="760" name="+10M"/>
          <p:cNvSpPr txBox="1">
            <a:spLocks noGrp="1"/>
          </p:cNvSpPr>
          <p:nvPr>
            <p:ph type="body" sz="quarter" idx="23"/>
          </p:nvPr>
        </p:nvSpPr>
        <p:spPr>
          <a:xfrm>
            <a:off x="8131721" y="2277417"/>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+10M</a:t>
            </a:r>
          </a:p>
        </p:txBody>
      </p:sp>
      <p:sp>
        <p:nvSpPr>
          <p:cNvPr id="761" name="$3B"/>
          <p:cNvSpPr txBox="1">
            <a:spLocks noGrp="1"/>
          </p:cNvSpPr>
          <p:nvPr>
            <p:ph type="body" sz="quarter" idx="24"/>
          </p:nvPr>
        </p:nvSpPr>
        <p:spPr>
          <a:xfrm>
            <a:off x="454968" y="4340225"/>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$3B</a:t>
            </a:r>
          </a:p>
        </p:txBody>
      </p:sp>
      <p:sp>
        <p:nvSpPr>
          <p:cNvPr id="762" name="&gt;30K"/>
          <p:cNvSpPr txBox="1">
            <a:spLocks noGrp="1"/>
          </p:cNvSpPr>
          <p:nvPr>
            <p:ph type="body" sz="quarter" idx="25"/>
          </p:nvPr>
        </p:nvSpPr>
        <p:spPr>
          <a:xfrm>
            <a:off x="4290914" y="4340225"/>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&gt;30K</a:t>
            </a:r>
          </a:p>
        </p:txBody>
      </p:sp>
      <p:sp>
        <p:nvSpPr>
          <p:cNvPr id="763" name="85%"/>
          <p:cNvSpPr txBox="1">
            <a:spLocks noGrp="1"/>
          </p:cNvSpPr>
          <p:nvPr>
            <p:ph type="body" sz="quarter" idx="26"/>
          </p:nvPr>
        </p:nvSpPr>
        <p:spPr>
          <a:xfrm>
            <a:off x="8133211" y="4340225"/>
            <a:ext cx="3146972" cy="1210588"/>
          </a:xfrm>
          <a:prstGeom prst="rect">
            <a:avLst/>
          </a:prstGeom>
        </p:spPr>
        <p:txBody>
          <a:bodyPr wrap="square" anchor="t">
            <a:spAutoFit/>
          </a:bodyPr>
          <a:lstStyle>
            <a:lvl1pPr marL="0" indent="0">
              <a:spcBef>
                <a:spcPts val="0"/>
              </a:spcBef>
              <a:buClrTx/>
              <a:buSzTx/>
              <a:buNone/>
              <a:defRPr sz="7200" cap="all" spc="0">
                <a:solidFill>
                  <a:srgbClr val="FFFFFF"/>
                </a:solidFill>
                <a:latin typeface="+mn-lt"/>
                <a:ea typeface="+mn-ea"/>
                <a:cs typeface="+mn-cs"/>
                <a:sym typeface="SF Hello Bold"/>
              </a:defRPr>
            </a:lvl1pPr>
          </a:lstStyle>
          <a:p>
            <a:r>
              <a:t>85%</a:t>
            </a:r>
          </a:p>
        </p:txBody>
      </p:sp>
      <p:sp>
        <p:nvSpPr>
          <p:cNvPr id="764" name="Title Text"/>
          <p:cNvSpPr txBox="1">
            <a:spLocks noGrp="1"/>
          </p:cNvSpPr>
          <p:nvPr>
            <p:ph type="title"/>
          </p:nvPr>
        </p:nvSpPr>
        <p:spPr>
          <a:xfrm>
            <a:off x="454968" y="569268"/>
            <a:ext cx="6993187" cy="1612900"/>
          </a:xfrm>
          <a:prstGeom prst="rect">
            <a:avLst/>
          </a:prstGeom>
        </p:spPr>
        <p:txBody>
          <a:bodyPr/>
          <a:lstStyle>
            <a:lvl1pPr>
              <a:defRPr>
                <a:solidFill>
                  <a:srgbClr val="FFFFFF"/>
                </a:solidFill>
              </a:defRPr>
            </a:lvl1pPr>
          </a:lstStyle>
          <a:p>
            <a:r>
              <a:t>Title Text</a:t>
            </a:r>
          </a:p>
        </p:txBody>
      </p:sp>
      <p:sp>
        <p:nvSpPr>
          <p:cNvPr id="765"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66"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67"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68" name="Line"/>
          <p:cNvSpPr/>
          <p:nvPr/>
        </p:nvSpPr>
        <p:spPr>
          <a:xfrm>
            <a:off x="454968"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69"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0" name="Line"/>
          <p:cNvSpPr/>
          <p:nvPr/>
        </p:nvSpPr>
        <p:spPr>
          <a:xfrm>
            <a:off x="4292600"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71" name="Rectangle"/>
          <p:cNvSpPr/>
          <p:nvPr/>
        </p:nvSpPr>
        <p:spPr>
          <a:xfrm>
            <a:off x="4293345"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2" name="Line"/>
          <p:cNvSpPr/>
          <p:nvPr/>
        </p:nvSpPr>
        <p:spPr>
          <a:xfrm>
            <a:off x="8131722"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773" name="Rectangle"/>
          <p:cNvSpPr/>
          <p:nvPr/>
        </p:nvSpPr>
        <p:spPr>
          <a:xfrm>
            <a:off x="8131722"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4" name="Line"/>
          <p:cNvSpPr/>
          <p:nvPr/>
        </p:nvSpPr>
        <p:spPr>
          <a:xfrm>
            <a:off x="453479"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775" name="Rectangle"/>
          <p:cNvSpPr/>
          <p:nvPr/>
        </p:nvSpPr>
        <p:spPr>
          <a:xfrm>
            <a:off x="453479"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6" name="Line"/>
          <p:cNvSpPr/>
          <p:nvPr/>
        </p:nvSpPr>
        <p:spPr>
          <a:xfrm>
            <a:off x="4291111"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777" name="Rectangle"/>
          <p:cNvSpPr/>
          <p:nvPr/>
        </p:nvSpPr>
        <p:spPr>
          <a:xfrm>
            <a:off x="4291856"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78" name="Line"/>
          <p:cNvSpPr/>
          <p:nvPr/>
        </p:nvSpPr>
        <p:spPr>
          <a:xfrm>
            <a:off x="8130233"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779" name="Rectangle"/>
          <p:cNvSpPr/>
          <p:nvPr/>
        </p:nvSpPr>
        <p:spPr>
          <a:xfrm>
            <a:off x="8130233"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780" name="Unique Visitors"/>
          <p:cNvSpPr txBox="1">
            <a:spLocks noGrp="1"/>
          </p:cNvSpPr>
          <p:nvPr>
            <p:ph type="body" sz="quarter" idx="27"/>
          </p:nvPr>
        </p:nvSpPr>
        <p:spPr>
          <a:xfrm>
            <a:off x="454968" y="3267215"/>
            <a:ext cx="3151833" cy="656590"/>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Unique Visitors</a:t>
            </a:r>
          </a:p>
        </p:txBody>
      </p:sp>
      <p:sp>
        <p:nvSpPr>
          <p:cNvPr id="781" name="New Relationships"/>
          <p:cNvSpPr txBox="1">
            <a:spLocks noGrp="1"/>
          </p:cNvSpPr>
          <p:nvPr>
            <p:ph type="body" sz="quarter" idx="28"/>
          </p:nvPr>
        </p:nvSpPr>
        <p:spPr>
          <a:xfrm>
            <a:off x="4290914" y="3267215"/>
            <a:ext cx="3151833" cy="1210588"/>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New Relationships</a:t>
            </a:r>
          </a:p>
        </p:txBody>
      </p:sp>
      <p:sp>
        <p:nvSpPr>
          <p:cNvPr id="782" name="New Customers"/>
          <p:cNvSpPr txBox="1">
            <a:spLocks noGrp="1"/>
          </p:cNvSpPr>
          <p:nvPr>
            <p:ph type="body" sz="quarter" idx="29"/>
          </p:nvPr>
        </p:nvSpPr>
        <p:spPr>
          <a:xfrm>
            <a:off x="8133211" y="3267215"/>
            <a:ext cx="3151833" cy="656590"/>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New Customers</a:t>
            </a:r>
          </a:p>
        </p:txBody>
      </p:sp>
      <p:sp>
        <p:nvSpPr>
          <p:cNvPr id="783" name="Total Transactions"/>
          <p:cNvSpPr txBox="1">
            <a:spLocks noGrp="1"/>
          </p:cNvSpPr>
          <p:nvPr>
            <p:ph type="body" sz="quarter" idx="30"/>
          </p:nvPr>
        </p:nvSpPr>
        <p:spPr>
          <a:xfrm>
            <a:off x="456457" y="5330023"/>
            <a:ext cx="3151833" cy="1210588"/>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Total Transactions</a:t>
            </a:r>
          </a:p>
        </p:txBody>
      </p:sp>
      <p:sp>
        <p:nvSpPr>
          <p:cNvPr id="784" name="Hours Saved"/>
          <p:cNvSpPr txBox="1">
            <a:spLocks noGrp="1"/>
          </p:cNvSpPr>
          <p:nvPr>
            <p:ph type="body" sz="quarter" idx="31"/>
          </p:nvPr>
        </p:nvSpPr>
        <p:spPr>
          <a:xfrm>
            <a:off x="4292404" y="5330023"/>
            <a:ext cx="3151833" cy="656590"/>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Hours Saved</a:t>
            </a:r>
          </a:p>
        </p:txBody>
      </p:sp>
      <p:sp>
        <p:nvSpPr>
          <p:cNvPr id="785" name="Retention Rate"/>
          <p:cNvSpPr txBox="1">
            <a:spLocks noGrp="1"/>
          </p:cNvSpPr>
          <p:nvPr>
            <p:ph type="body" sz="quarter" idx="32"/>
          </p:nvPr>
        </p:nvSpPr>
        <p:spPr>
          <a:xfrm>
            <a:off x="8134700" y="5330023"/>
            <a:ext cx="3151833" cy="656590"/>
          </a:xfrm>
          <a:prstGeom prst="rect">
            <a:avLst/>
          </a:prstGeom>
        </p:spPr>
        <p:txBody>
          <a:bodyPr wrap="square" anchor="t">
            <a:spAutoFit/>
          </a:bodyPr>
          <a:lstStyle>
            <a:lvl1pPr marL="0" indent="0">
              <a:spcBef>
                <a:spcPts val="0"/>
              </a:spcBef>
              <a:buClrTx/>
              <a:buSzTx/>
              <a:buNone/>
              <a:defRPr>
                <a:latin typeface="+mn-lt"/>
                <a:ea typeface="+mn-ea"/>
                <a:cs typeface="+mn-cs"/>
                <a:sym typeface="SF Hello Bold"/>
              </a:defRPr>
            </a:lvl1pPr>
          </a:lstStyle>
          <a:p>
            <a:r>
              <a:t>Retention Rate</a:t>
            </a:r>
          </a:p>
        </p:txBody>
      </p:sp>
      <p:sp>
        <p:nvSpPr>
          <p:cNvPr id="786"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787"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78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y the Numbers - Grid - W">
    <p:spTree>
      <p:nvGrpSpPr>
        <p:cNvPr id="1" name=""/>
        <p:cNvGrpSpPr/>
        <p:nvPr/>
      </p:nvGrpSpPr>
      <p:grpSpPr>
        <a:xfrm>
          <a:off x="0" y="0"/>
          <a:ext cx="0" cy="0"/>
          <a:chOff x="0" y="0"/>
          <a:chExt cx="0" cy="0"/>
        </a:xfrm>
      </p:grpSpPr>
      <p:sp>
        <p:nvSpPr>
          <p:cNvPr id="795" name="256M"/>
          <p:cNvSpPr txBox="1">
            <a:spLocks noGrp="1"/>
          </p:cNvSpPr>
          <p:nvPr>
            <p:ph type="body" sz="quarter" idx="21"/>
          </p:nvPr>
        </p:nvSpPr>
        <p:spPr>
          <a:xfrm>
            <a:off x="453479" y="2277418"/>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256M</a:t>
            </a:r>
          </a:p>
        </p:txBody>
      </p:sp>
      <p:sp>
        <p:nvSpPr>
          <p:cNvPr id="796" name="+13M"/>
          <p:cNvSpPr txBox="1">
            <a:spLocks noGrp="1"/>
          </p:cNvSpPr>
          <p:nvPr>
            <p:ph type="body" sz="quarter" idx="22"/>
          </p:nvPr>
        </p:nvSpPr>
        <p:spPr>
          <a:xfrm>
            <a:off x="4289425" y="2277417"/>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+13M</a:t>
            </a:r>
          </a:p>
        </p:txBody>
      </p:sp>
      <p:sp>
        <p:nvSpPr>
          <p:cNvPr id="797" name="+10M"/>
          <p:cNvSpPr txBox="1">
            <a:spLocks noGrp="1"/>
          </p:cNvSpPr>
          <p:nvPr>
            <p:ph type="body" sz="quarter" idx="23"/>
          </p:nvPr>
        </p:nvSpPr>
        <p:spPr>
          <a:xfrm>
            <a:off x="8131721" y="2277417"/>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+10M</a:t>
            </a:r>
          </a:p>
        </p:txBody>
      </p:sp>
      <p:sp>
        <p:nvSpPr>
          <p:cNvPr id="798" name="$3B"/>
          <p:cNvSpPr txBox="1">
            <a:spLocks noGrp="1"/>
          </p:cNvSpPr>
          <p:nvPr>
            <p:ph type="body" sz="quarter" idx="24"/>
          </p:nvPr>
        </p:nvSpPr>
        <p:spPr>
          <a:xfrm>
            <a:off x="454968" y="4340225"/>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$3B</a:t>
            </a:r>
          </a:p>
        </p:txBody>
      </p:sp>
      <p:sp>
        <p:nvSpPr>
          <p:cNvPr id="799" name="&gt;30K"/>
          <p:cNvSpPr txBox="1">
            <a:spLocks noGrp="1"/>
          </p:cNvSpPr>
          <p:nvPr>
            <p:ph type="body" sz="quarter" idx="25"/>
          </p:nvPr>
        </p:nvSpPr>
        <p:spPr>
          <a:xfrm>
            <a:off x="4290914" y="4340225"/>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&gt;30K</a:t>
            </a:r>
          </a:p>
        </p:txBody>
      </p:sp>
      <p:sp>
        <p:nvSpPr>
          <p:cNvPr id="800" name="85%"/>
          <p:cNvSpPr txBox="1">
            <a:spLocks noGrp="1"/>
          </p:cNvSpPr>
          <p:nvPr>
            <p:ph type="body" sz="quarter" idx="26"/>
          </p:nvPr>
        </p:nvSpPr>
        <p:spPr>
          <a:xfrm>
            <a:off x="8133211" y="4340225"/>
            <a:ext cx="3146972" cy="1210588"/>
          </a:xfrm>
          <a:prstGeom prst="rect">
            <a:avLst/>
          </a:prstGeom>
        </p:spPr>
        <p:txBody>
          <a:bodyPr wrap="square" anchor="t">
            <a:spAutoFit/>
          </a:bodyPr>
          <a:lstStyle>
            <a:lvl1pPr marL="0" indent="0">
              <a:spcBef>
                <a:spcPts val="0"/>
              </a:spcBef>
              <a:buClrTx/>
              <a:buSzTx/>
              <a:buNone/>
              <a:defRPr sz="7200" cap="all" spc="0">
                <a:latin typeface="+mn-lt"/>
                <a:ea typeface="+mn-ea"/>
                <a:cs typeface="+mn-cs"/>
                <a:sym typeface="SF Hello Bold"/>
              </a:defRPr>
            </a:lvl1pPr>
          </a:lstStyle>
          <a:p>
            <a:r>
              <a:t>85%</a:t>
            </a:r>
          </a:p>
        </p:txBody>
      </p:sp>
      <p:sp>
        <p:nvSpPr>
          <p:cNvPr id="801" name="Title Text"/>
          <p:cNvSpPr txBox="1">
            <a:spLocks noGrp="1"/>
          </p:cNvSpPr>
          <p:nvPr>
            <p:ph type="title"/>
          </p:nvPr>
        </p:nvSpPr>
        <p:spPr>
          <a:xfrm>
            <a:off x="454968" y="569268"/>
            <a:ext cx="6993187" cy="1612900"/>
          </a:xfrm>
          <a:prstGeom prst="rect">
            <a:avLst/>
          </a:prstGeom>
        </p:spPr>
        <p:txBody>
          <a:bodyPr/>
          <a:lstStyle/>
          <a:p>
            <a:r>
              <a:t>Title Text</a:t>
            </a:r>
          </a:p>
        </p:txBody>
      </p:sp>
      <p:sp>
        <p:nvSpPr>
          <p:cNvPr id="802"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03"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04"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05" name="Line"/>
          <p:cNvSpPr/>
          <p:nvPr/>
        </p:nvSpPr>
        <p:spPr>
          <a:xfrm>
            <a:off x="454968"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06"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07" name="Line"/>
          <p:cNvSpPr/>
          <p:nvPr/>
        </p:nvSpPr>
        <p:spPr>
          <a:xfrm>
            <a:off x="4292600"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08" name="Rectangle"/>
          <p:cNvSpPr/>
          <p:nvPr/>
        </p:nvSpPr>
        <p:spPr>
          <a:xfrm>
            <a:off x="4293345"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09" name="Line"/>
          <p:cNvSpPr/>
          <p:nvPr/>
        </p:nvSpPr>
        <p:spPr>
          <a:xfrm>
            <a:off x="8131722" y="2290118"/>
            <a:ext cx="360680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10" name="Rectangle"/>
          <p:cNvSpPr/>
          <p:nvPr/>
        </p:nvSpPr>
        <p:spPr>
          <a:xfrm>
            <a:off x="8131722"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11" name="Line"/>
          <p:cNvSpPr/>
          <p:nvPr/>
        </p:nvSpPr>
        <p:spPr>
          <a:xfrm>
            <a:off x="453479"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812" name="Rectangle"/>
          <p:cNvSpPr/>
          <p:nvPr/>
        </p:nvSpPr>
        <p:spPr>
          <a:xfrm>
            <a:off x="453479"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13" name="Line"/>
          <p:cNvSpPr/>
          <p:nvPr/>
        </p:nvSpPr>
        <p:spPr>
          <a:xfrm>
            <a:off x="4291111"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814" name="Rectangle"/>
          <p:cNvSpPr/>
          <p:nvPr/>
        </p:nvSpPr>
        <p:spPr>
          <a:xfrm>
            <a:off x="4291856"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15" name="Line"/>
          <p:cNvSpPr/>
          <p:nvPr/>
        </p:nvSpPr>
        <p:spPr>
          <a:xfrm>
            <a:off x="8130233" y="4346575"/>
            <a:ext cx="3606800" cy="0"/>
          </a:xfrm>
          <a:prstGeom prst="line">
            <a:avLst/>
          </a:prstGeom>
          <a:ln w="25400">
            <a:solidFill>
              <a:srgbClr val="000000"/>
            </a:solidFill>
            <a:miter lim="400000"/>
          </a:ln>
        </p:spPr>
        <p:txBody>
          <a:bodyPr lIns="25400" tIns="25400" rIns="25400" bIns="25400" anchor="ctr"/>
          <a:lstStyle/>
          <a:p>
            <a:pPr algn="ctr"/>
            <a:endParaRPr sz="1600" dirty="0"/>
          </a:p>
        </p:txBody>
      </p:sp>
      <p:sp>
        <p:nvSpPr>
          <p:cNvPr id="816" name="Rectangle"/>
          <p:cNvSpPr/>
          <p:nvPr/>
        </p:nvSpPr>
        <p:spPr>
          <a:xfrm>
            <a:off x="8130233" y="4346575"/>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17" name="Unique Visitors"/>
          <p:cNvSpPr txBox="1">
            <a:spLocks noGrp="1"/>
          </p:cNvSpPr>
          <p:nvPr>
            <p:ph type="body" sz="quarter" idx="27"/>
          </p:nvPr>
        </p:nvSpPr>
        <p:spPr>
          <a:xfrm>
            <a:off x="454968" y="3267215"/>
            <a:ext cx="3151833" cy="656590"/>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Unique Visitors</a:t>
            </a:r>
          </a:p>
        </p:txBody>
      </p:sp>
      <p:sp>
        <p:nvSpPr>
          <p:cNvPr id="818" name="New Relationships"/>
          <p:cNvSpPr txBox="1">
            <a:spLocks noGrp="1"/>
          </p:cNvSpPr>
          <p:nvPr>
            <p:ph type="body" sz="quarter" idx="28"/>
          </p:nvPr>
        </p:nvSpPr>
        <p:spPr>
          <a:xfrm>
            <a:off x="4290914" y="3267215"/>
            <a:ext cx="3151833" cy="1210588"/>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New Relationships</a:t>
            </a:r>
          </a:p>
        </p:txBody>
      </p:sp>
      <p:sp>
        <p:nvSpPr>
          <p:cNvPr id="819" name="New Customers"/>
          <p:cNvSpPr txBox="1">
            <a:spLocks noGrp="1"/>
          </p:cNvSpPr>
          <p:nvPr>
            <p:ph type="body" sz="quarter" idx="29"/>
          </p:nvPr>
        </p:nvSpPr>
        <p:spPr>
          <a:xfrm>
            <a:off x="8133211" y="3267215"/>
            <a:ext cx="3151833" cy="656590"/>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New Customers</a:t>
            </a:r>
          </a:p>
        </p:txBody>
      </p:sp>
      <p:sp>
        <p:nvSpPr>
          <p:cNvPr id="820" name="Total Transactions"/>
          <p:cNvSpPr txBox="1">
            <a:spLocks noGrp="1"/>
          </p:cNvSpPr>
          <p:nvPr>
            <p:ph type="body" sz="quarter" idx="30"/>
          </p:nvPr>
        </p:nvSpPr>
        <p:spPr>
          <a:xfrm>
            <a:off x="456457" y="5330023"/>
            <a:ext cx="3151833" cy="1210588"/>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Total Transactions</a:t>
            </a:r>
          </a:p>
        </p:txBody>
      </p:sp>
      <p:sp>
        <p:nvSpPr>
          <p:cNvPr id="821" name="Hours Saved"/>
          <p:cNvSpPr txBox="1">
            <a:spLocks noGrp="1"/>
          </p:cNvSpPr>
          <p:nvPr>
            <p:ph type="body" sz="quarter" idx="31"/>
          </p:nvPr>
        </p:nvSpPr>
        <p:spPr>
          <a:xfrm>
            <a:off x="4292404" y="5330023"/>
            <a:ext cx="3151833" cy="656590"/>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Hours Saved</a:t>
            </a:r>
          </a:p>
        </p:txBody>
      </p:sp>
      <p:sp>
        <p:nvSpPr>
          <p:cNvPr id="822" name="Retention Rate"/>
          <p:cNvSpPr txBox="1">
            <a:spLocks noGrp="1"/>
          </p:cNvSpPr>
          <p:nvPr>
            <p:ph type="body" sz="quarter" idx="32"/>
          </p:nvPr>
        </p:nvSpPr>
        <p:spPr>
          <a:xfrm>
            <a:off x="8134700" y="5330023"/>
            <a:ext cx="3151833" cy="656590"/>
          </a:xfrm>
          <a:prstGeom prst="rect">
            <a:avLst/>
          </a:prstGeom>
        </p:spPr>
        <p:txBody>
          <a:bodyPr wrap="square" anchor="t">
            <a:spAutoFit/>
          </a:bodyPr>
          <a:lstStyle>
            <a:lvl1pPr marL="0" indent="0">
              <a:spcBef>
                <a:spcPts val="0"/>
              </a:spcBef>
              <a:buClrTx/>
              <a:buSzTx/>
              <a:buNone/>
              <a:defRPr>
                <a:solidFill>
                  <a:srgbClr val="A6AAA9"/>
                </a:solidFill>
                <a:latin typeface="+mn-lt"/>
                <a:ea typeface="+mn-ea"/>
                <a:cs typeface="+mn-cs"/>
                <a:sym typeface="SF Hello Bold"/>
              </a:defRPr>
            </a:lvl1pPr>
          </a:lstStyle>
          <a:p>
            <a:r>
              <a:t>Retention Rate</a:t>
            </a:r>
          </a:p>
        </p:txBody>
      </p:sp>
      <p:sp>
        <p:nvSpPr>
          <p:cNvPr id="823"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824"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8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3 Photo Column">
    <p:spTree>
      <p:nvGrpSpPr>
        <p:cNvPr id="1" name=""/>
        <p:cNvGrpSpPr/>
        <p:nvPr/>
      </p:nvGrpSpPr>
      <p:grpSpPr>
        <a:xfrm>
          <a:off x="0" y="0"/>
          <a:ext cx="0" cy="0"/>
          <a:chOff x="0" y="0"/>
          <a:chExt cx="0" cy="0"/>
        </a:xfrm>
      </p:grpSpPr>
      <p:sp>
        <p:nvSpPr>
          <p:cNvPr id="832" name="Placeholder--transNeutralUHD.png"/>
          <p:cNvSpPr>
            <a:spLocks noGrp="1"/>
          </p:cNvSpPr>
          <p:nvPr>
            <p:ph type="pic" sz="quarter" idx="21"/>
          </p:nvPr>
        </p:nvSpPr>
        <p:spPr>
          <a:xfrm>
            <a:off x="454968" y="297076"/>
            <a:ext cx="3609436" cy="2030308"/>
          </a:xfrm>
          <a:prstGeom prst="rect">
            <a:avLst/>
          </a:prstGeom>
        </p:spPr>
        <p:txBody>
          <a:bodyPr lIns="91439" tIns="45719" rIns="91439" bIns="45719" anchor="t">
            <a:noAutofit/>
          </a:bodyPr>
          <a:lstStyle/>
          <a:p>
            <a:endParaRPr dirty="0"/>
          </a:p>
        </p:txBody>
      </p:sp>
      <p:sp>
        <p:nvSpPr>
          <p:cNvPr id="833" name="Rectangle"/>
          <p:cNvSpPr/>
          <p:nvPr/>
        </p:nvSpPr>
        <p:spPr>
          <a:xfrm>
            <a:off x="454968"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34" name="Line"/>
          <p:cNvSpPr/>
          <p:nvPr/>
        </p:nvSpPr>
        <p:spPr>
          <a:xfrm>
            <a:off x="454968" y="2290118"/>
            <a:ext cx="360938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35"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36" name="Heading A"/>
          <p:cNvSpPr txBox="1">
            <a:spLocks noGrp="1"/>
          </p:cNvSpPr>
          <p:nvPr>
            <p:ph type="body" sz="quarter" idx="22"/>
          </p:nvPr>
        </p:nvSpPr>
        <p:spPr>
          <a:xfrm>
            <a:off x="454968" y="2398068"/>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837" name="Text A"/>
          <p:cNvSpPr txBox="1">
            <a:spLocks noGrp="1"/>
          </p:cNvSpPr>
          <p:nvPr>
            <p:ph type="body" sz="quarter" idx="23"/>
          </p:nvPr>
        </p:nvSpPr>
        <p:spPr>
          <a:xfrm>
            <a:off x="454968" y="3088831"/>
            <a:ext cx="3378201"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838" name="Placeholder--transNeutralUHD.png"/>
          <p:cNvSpPr>
            <a:spLocks noGrp="1"/>
          </p:cNvSpPr>
          <p:nvPr>
            <p:ph type="pic" sz="quarter" idx="24"/>
          </p:nvPr>
        </p:nvSpPr>
        <p:spPr>
          <a:xfrm>
            <a:off x="4291310" y="297076"/>
            <a:ext cx="3609436" cy="2030308"/>
          </a:xfrm>
          <a:prstGeom prst="rect">
            <a:avLst/>
          </a:prstGeom>
        </p:spPr>
        <p:txBody>
          <a:bodyPr lIns="91439" tIns="45719" rIns="91439" bIns="45719" anchor="t">
            <a:noAutofit/>
          </a:bodyPr>
          <a:lstStyle/>
          <a:p>
            <a:endParaRPr dirty="0"/>
          </a:p>
        </p:txBody>
      </p:sp>
      <p:sp>
        <p:nvSpPr>
          <p:cNvPr id="839" name="Rectangle"/>
          <p:cNvSpPr/>
          <p:nvPr/>
        </p:nvSpPr>
        <p:spPr>
          <a:xfrm>
            <a:off x="4291310"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40" name="Line"/>
          <p:cNvSpPr/>
          <p:nvPr/>
        </p:nvSpPr>
        <p:spPr>
          <a:xfrm>
            <a:off x="4291310" y="2290118"/>
            <a:ext cx="360938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41" name="Rectangle"/>
          <p:cNvSpPr/>
          <p:nvPr/>
        </p:nvSpPr>
        <p:spPr>
          <a:xfrm>
            <a:off x="4291310"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42" name="Heading B"/>
          <p:cNvSpPr txBox="1">
            <a:spLocks noGrp="1"/>
          </p:cNvSpPr>
          <p:nvPr>
            <p:ph type="body" sz="quarter" idx="25"/>
          </p:nvPr>
        </p:nvSpPr>
        <p:spPr>
          <a:xfrm>
            <a:off x="4291310" y="2398068"/>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843" name="Text B"/>
          <p:cNvSpPr txBox="1">
            <a:spLocks noGrp="1"/>
          </p:cNvSpPr>
          <p:nvPr>
            <p:ph type="body" sz="quarter" idx="26"/>
          </p:nvPr>
        </p:nvSpPr>
        <p:spPr>
          <a:xfrm>
            <a:off x="4291310" y="3088831"/>
            <a:ext cx="3378201"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844" name="Placeholder--transNeutralUHD.png"/>
          <p:cNvSpPr>
            <a:spLocks noGrp="1"/>
          </p:cNvSpPr>
          <p:nvPr>
            <p:ph type="pic" sz="quarter" idx="27"/>
          </p:nvPr>
        </p:nvSpPr>
        <p:spPr>
          <a:xfrm>
            <a:off x="8127653" y="297076"/>
            <a:ext cx="3609436" cy="2030308"/>
          </a:xfrm>
          <a:prstGeom prst="rect">
            <a:avLst/>
          </a:prstGeom>
        </p:spPr>
        <p:txBody>
          <a:bodyPr lIns="91439" tIns="45719" rIns="91439" bIns="45719" anchor="t">
            <a:noAutofit/>
          </a:bodyPr>
          <a:lstStyle/>
          <a:p>
            <a:endParaRPr dirty="0"/>
          </a:p>
        </p:txBody>
      </p:sp>
      <p:sp>
        <p:nvSpPr>
          <p:cNvPr id="845" name="Rectangle"/>
          <p:cNvSpPr/>
          <p:nvPr/>
        </p:nvSpPr>
        <p:spPr>
          <a:xfrm>
            <a:off x="8127653"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46" name="Line"/>
          <p:cNvSpPr/>
          <p:nvPr/>
        </p:nvSpPr>
        <p:spPr>
          <a:xfrm>
            <a:off x="8127653" y="2290118"/>
            <a:ext cx="3609380"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47" name="Rectangle"/>
          <p:cNvSpPr/>
          <p:nvPr/>
        </p:nvSpPr>
        <p:spPr>
          <a:xfrm>
            <a:off x="8127653"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48" name="Heading C"/>
          <p:cNvSpPr txBox="1">
            <a:spLocks noGrp="1"/>
          </p:cNvSpPr>
          <p:nvPr>
            <p:ph type="body" sz="quarter" idx="28"/>
          </p:nvPr>
        </p:nvSpPr>
        <p:spPr>
          <a:xfrm>
            <a:off x="8127653" y="2398068"/>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849" name="Text C"/>
          <p:cNvSpPr txBox="1">
            <a:spLocks noGrp="1"/>
          </p:cNvSpPr>
          <p:nvPr>
            <p:ph type="body" sz="quarter" idx="29"/>
          </p:nvPr>
        </p:nvSpPr>
        <p:spPr>
          <a:xfrm>
            <a:off x="8127653" y="3088831"/>
            <a:ext cx="3378201"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850"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85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3 Tall Photo Column">
    <p:spTree>
      <p:nvGrpSpPr>
        <p:cNvPr id="1" name=""/>
        <p:cNvGrpSpPr/>
        <p:nvPr/>
      </p:nvGrpSpPr>
      <p:grpSpPr>
        <a:xfrm>
          <a:off x="0" y="0"/>
          <a:ext cx="0" cy="0"/>
          <a:chOff x="0" y="0"/>
          <a:chExt cx="0" cy="0"/>
        </a:xfrm>
      </p:grpSpPr>
      <p:sp>
        <p:nvSpPr>
          <p:cNvPr id="858" name="Placeholder--transNeutralUHD.png"/>
          <p:cNvSpPr>
            <a:spLocks noGrp="1"/>
          </p:cNvSpPr>
          <p:nvPr>
            <p:ph type="pic" sz="half" idx="21"/>
          </p:nvPr>
        </p:nvSpPr>
        <p:spPr>
          <a:xfrm>
            <a:off x="-1092292" y="454968"/>
            <a:ext cx="6703954" cy="3770974"/>
          </a:xfrm>
          <a:prstGeom prst="rect">
            <a:avLst/>
          </a:prstGeom>
        </p:spPr>
        <p:txBody>
          <a:bodyPr lIns="91439" tIns="45719" rIns="91439" bIns="45719" anchor="t">
            <a:noAutofit/>
          </a:bodyPr>
          <a:lstStyle/>
          <a:p>
            <a:endParaRPr dirty="0"/>
          </a:p>
        </p:txBody>
      </p:sp>
      <p:sp>
        <p:nvSpPr>
          <p:cNvPr id="859" name="Rectangle"/>
          <p:cNvSpPr/>
          <p:nvPr/>
        </p:nvSpPr>
        <p:spPr>
          <a:xfrm>
            <a:off x="454968"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60" name="Line"/>
          <p:cNvSpPr/>
          <p:nvPr/>
        </p:nvSpPr>
        <p:spPr>
          <a:xfrm>
            <a:off x="454968" y="4355257"/>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61" name="Rectangle"/>
          <p:cNvSpPr/>
          <p:nvPr/>
        </p:nvSpPr>
        <p:spPr>
          <a:xfrm>
            <a:off x="454968" y="4355257"/>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62" name="Heading A"/>
          <p:cNvSpPr txBox="1">
            <a:spLocks noGrp="1"/>
          </p:cNvSpPr>
          <p:nvPr>
            <p:ph type="body" sz="quarter" idx="22"/>
          </p:nvPr>
        </p:nvSpPr>
        <p:spPr>
          <a:xfrm>
            <a:off x="454968" y="4463207"/>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863" name="Text A"/>
          <p:cNvSpPr txBox="1">
            <a:spLocks noGrp="1"/>
          </p:cNvSpPr>
          <p:nvPr>
            <p:ph type="body" sz="quarter" idx="23"/>
          </p:nvPr>
        </p:nvSpPr>
        <p:spPr>
          <a:xfrm>
            <a:off x="454968" y="5153970"/>
            <a:ext cx="3378201"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864" name="Placeholder--transNeutralUHD.png"/>
          <p:cNvSpPr>
            <a:spLocks noGrp="1"/>
          </p:cNvSpPr>
          <p:nvPr>
            <p:ph type="pic" sz="half" idx="24"/>
          </p:nvPr>
        </p:nvSpPr>
        <p:spPr>
          <a:xfrm>
            <a:off x="2746483" y="454968"/>
            <a:ext cx="6703953" cy="3770974"/>
          </a:xfrm>
          <a:prstGeom prst="rect">
            <a:avLst/>
          </a:prstGeom>
        </p:spPr>
        <p:txBody>
          <a:bodyPr lIns="91439" tIns="45719" rIns="91439" bIns="45719" anchor="t">
            <a:noAutofit/>
          </a:bodyPr>
          <a:lstStyle/>
          <a:p>
            <a:endParaRPr dirty="0"/>
          </a:p>
        </p:txBody>
      </p:sp>
      <p:sp>
        <p:nvSpPr>
          <p:cNvPr id="865" name="Rectangle"/>
          <p:cNvSpPr/>
          <p:nvPr/>
        </p:nvSpPr>
        <p:spPr>
          <a:xfrm>
            <a:off x="4293742"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66" name="Line"/>
          <p:cNvSpPr/>
          <p:nvPr/>
        </p:nvSpPr>
        <p:spPr>
          <a:xfrm>
            <a:off x="4293741" y="4355257"/>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67" name="Rectangle"/>
          <p:cNvSpPr/>
          <p:nvPr/>
        </p:nvSpPr>
        <p:spPr>
          <a:xfrm>
            <a:off x="4293742" y="4355257"/>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68" name="Heading B"/>
          <p:cNvSpPr txBox="1">
            <a:spLocks noGrp="1"/>
          </p:cNvSpPr>
          <p:nvPr>
            <p:ph type="body" sz="quarter" idx="25"/>
          </p:nvPr>
        </p:nvSpPr>
        <p:spPr>
          <a:xfrm>
            <a:off x="4293742" y="4463207"/>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869" name="Text B"/>
          <p:cNvSpPr txBox="1">
            <a:spLocks noGrp="1"/>
          </p:cNvSpPr>
          <p:nvPr>
            <p:ph type="body" sz="quarter" idx="26"/>
          </p:nvPr>
        </p:nvSpPr>
        <p:spPr>
          <a:xfrm>
            <a:off x="4293742" y="5153970"/>
            <a:ext cx="3378201"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870" name="Placeholder--transNeutralUHD.png"/>
          <p:cNvSpPr>
            <a:spLocks noGrp="1"/>
          </p:cNvSpPr>
          <p:nvPr>
            <p:ph type="pic" sz="half" idx="27"/>
          </p:nvPr>
        </p:nvSpPr>
        <p:spPr>
          <a:xfrm>
            <a:off x="6580394" y="454968"/>
            <a:ext cx="6703954" cy="3770974"/>
          </a:xfrm>
          <a:prstGeom prst="rect">
            <a:avLst/>
          </a:prstGeom>
        </p:spPr>
        <p:txBody>
          <a:bodyPr lIns="91439" tIns="45719" rIns="91439" bIns="45719" anchor="t">
            <a:noAutofit/>
          </a:bodyPr>
          <a:lstStyle/>
          <a:p>
            <a:endParaRPr dirty="0"/>
          </a:p>
        </p:txBody>
      </p:sp>
      <p:sp>
        <p:nvSpPr>
          <p:cNvPr id="871" name="Rectangle"/>
          <p:cNvSpPr/>
          <p:nvPr/>
        </p:nvSpPr>
        <p:spPr>
          <a:xfrm>
            <a:off x="8127653" y="459482"/>
            <a:ext cx="168910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72" name="Line"/>
          <p:cNvSpPr/>
          <p:nvPr/>
        </p:nvSpPr>
        <p:spPr>
          <a:xfrm>
            <a:off x="8127653" y="4355257"/>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73" name="Rectangle"/>
          <p:cNvSpPr/>
          <p:nvPr/>
        </p:nvSpPr>
        <p:spPr>
          <a:xfrm>
            <a:off x="8127653" y="4355257"/>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74" name="Heading C"/>
          <p:cNvSpPr txBox="1">
            <a:spLocks noGrp="1"/>
          </p:cNvSpPr>
          <p:nvPr>
            <p:ph type="body" sz="quarter" idx="28"/>
          </p:nvPr>
        </p:nvSpPr>
        <p:spPr>
          <a:xfrm>
            <a:off x="8127653" y="4463207"/>
            <a:ext cx="3378201"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875" name="Text C"/>
          <p:cNvSpPr txBox="1">
            <a:spLocks noGrp="1"/>
          </p:cNvSpPr>
          <p:nvPr>
            <p:ph type="body" sz="quarter" idx="29"/>
          </p:nvPr>
        </p:nvSpPr>
        <p:spPr>
          <a:xfrm>
            <a:off x="8127653" y="5153970"/>
            <a:ext cx="3378201"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876"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87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4 Photo Column">
    <p:spTree>
      <p:nvGrpSpPr>
        <p:cNvPr id="1" name=""/>
        <p:cNvGrpSpPr/>
        <p:nvPr/>
      </p:nvGrpSpPr>
      <p:grpSpPr>
        <a:xfrm>
          <a:off x="0" y="0"/>
          <a:ext cx="0" cy="0"/>
          <a:chOff x="0" y="0"/>
          <a:chExt cx="0" cy="0"/>
        </a:xfrm>
      </p:grpSpPr>
      <p:sp>
        <p:nvSpPr>
          <p:cNvPr id="884" name="Placeholder--transNeutralUHD.png"/>
          <p:cNvSpPr>
            <a:spLocks noGrp="1"/>
          </p:cNvSpPr>
          <p:nvPr>
            <p:ph type="pic" sz="quarter" idx="21"/>
          </p:nvPr>
        </p:nvSpPr>
        <p:spPr>
          <a:xfrm>
            <a:off x="256856" y="454968"/>
            <a:ext cx="3048044" cy="1714525"/>
          </a:xfrm>
          <a:prstGeom prst="rect">
            <a:avLst/>
          </a:prstGeom>
        </p:spPr>
        <p:txBody>
          <a:bodyPr lIns="91439" tIns="45719" rIns="91439" bIns="45719" anchor="t">
            <a:noAutofit/>
          </a:bodyPr>
          <a:lstStyle/>
          <a:p>
            <a:endParaRPr dirty="0"/>
          </a:p>
        </p:txBody>
      </p:sp>
      <p:sp>
        <p:nvSpPr>
          <p:cNvPr id="885" name="Rectangle"/>
          <p:cNvSpPr/>
          <p:nvPr/>
        </p:nvSpPr>
        <p:spPr>
          <a:xfrm>
            <a:off x="454967"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86" name="Line"/>
          <p:cNvSpPr/>
          <p:nvPr/>
        </p:nvSpPr>
        <p:spPr>
          <a:xfrm>
            <a:off x="454967" y="2290118"/>
            <a:ext cx="265191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87" name="Rectangle"/>
          <p:cNvSpPr/>
          <p:nvPr/>
        </p:nvSpPr>
        <p:spPr>
          <a:xfrm>
            <a:off x="454967" y="2290118"/>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88" name="Heading A"/>
          <p:cNvSpPr txBox="1">
            <a:spLocks noGrp="1"/>
          </p:cNvSpPr>
          <p:nvPr>
            <p:ph type="body" sz="quarter" idx="22"/>
          </p:nvPr>
        </p:nvSpPr>
        <p:spPr>
          <a:xfrm>
            <a:off x="454968" y="2398068"/>
            <a:ext cx="2423319"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889" name="Text A"/>
          <p:cNvSpPr txBox="1">
            <a:spLocks noGrp="1"/>
          </p:cNvSpPr>
          <p:nvPr>
            <p:ph type="body" sz="quarter" idx="23"/>
          </p:nvPr>
        </p:nvSpPr>
        <p:spPr>
          <a:xfrm>
            <a:off x="454968" y="3088831"/>
            <a:ext cx="2423319"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890" name="Placeholder--transNeutralUHD.png"/>
          <p:cNvSpPr>
            <a:spLocks noGrp="1"/>
          </p:cNvSpPr>
          <p:nvPr>
            <p:ph type="pic" sz="quarter" idx="24"/>
          </p:nvPr>
        </p:nvSpPr>
        <p:spPr>
          <a:xfrm>
            <a:off x="3132956" y="454968"/>
            <a:ext cx="3048044" cy="1714525"/>
          </a:xfrm>
          <a:prstGeom prst="rect">
            <a:avLst/>
          </a:prstGeom>
        </p:spPr>
        <p:txBody>
          <a:bodyPr lIns="91439" tIns="45719" rIns="91439" bIns="45719" anchor="t">
            <a:noAutofit/>
          </a:bodyPr>
          <a:lstStyle/>
          <a:p>
            <a:endParaRPr dirty="0"/>
          </a:p>
        </p:txBody>
      </p:sp>
      <p:sp>
        <p:nvSpPr>
          <p:cNvPr id="891" name="Rectangle"/>
          <p:cNvSpPr/>
          <p:nvPr/>
        </p:nvSpPr>
        <p:spPr>
          <a:xfrm>
            <a:off x="3331067"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92" name="Line"/>
          <p:cNvSpPr/>
          <p:nvPr/>
        </p:nvSpPr>
        <p:spPr>
          <a:xfrm>
            <a:off x="3331067" y="2290118"/>
            <a:ext cx="265191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93" name="Rectangle"/>
          <p:cNvSpPr/>
          <p:nvPr/>
        </p:nvSpPr>
        <p:spPr>
          <a:xfrm>
            <a:off x="3331067" y="2290118"/>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94" name="Heading B"/>
          <p:cNvSpPr txBox="1">
            <a:spLocks noGrp="1"/>
          </p:cNvSpPr>
          <p:nvPr>
            <p:ph type="body" sz="quarter" idx="25"/>
          </p:nvPr>
        </p:nvSpPr>
        <p:spPr>
          <a:xfrm>
            <a:off x="3331067" y="2398068"/>
            <a:ext cx="2423319"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895" name="Text B"/>
          <p:cNvSpPr txBox="1">
            <a:spLocks noGrp="1"/>
          </p:cNvSpPr>
          <p:nvPr>
            <p:ph type="body" sz="quarter" idx="26"/>
          </p:nvPr>
        </p:nvSpPr>
        <p:spPr>
          <a:xfrm>
            <a:off x="3331067" y="3088831"/>
            <a:ext cx="2423319"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896" name="Placeholder--transNeutralUHD.png"/>
          <p:cNvSpPr>
            <a:spLocks noGrp="1"/>
          </p:cNvSpPr>
          <p:nvPr>
            <p:ph type="pic" sz="quarter" idx="27"/>
          </p:nvPr>
        </p:nvSpPr>
        <p:spPr>
          <a:xfrm>
            <a:off x="6010287" y="454968"/>
            <a:ext cx="3048044" cy="1714525"/>
          </a:xfrm>
          <a:prstGeom prst="rect">
            <a:avLst/>
          </a:prstGeom>
        </p:spPr>
        <p:txBody>
          <a:bodyPr lIns="91439" tIns="45719" rIns="91439" bIns="45719" anchor="t">
            <a:noAutofit/>
          </a:bodyPr>
          <a:lstStyle/>
          <a:p>
            <a:endParaRPr dirty="0"/>
          </a:p>
        </p:txBody>
      </p:sp>
      <p:sp>
        <p:nvSpPr>
          <p:cNvPr id="897" name="Rectangle"/>
          <p:cNvSpPr/>
          <p:nvPr/>
        </p:nvSpPr>
        <p:spPr>
          <a:xfrm>
            <a:off x="6208835"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98" name="Line"/>
          <p:cNvSpPr/>
          <p:nvPr/>
        </p:nvSpPr>
        <p:spPr>
          <a:xfrm>
            <a:off x="6208835" y="2290118"/>
            <a:ext cx="265191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899" name="Rectangle"/>
          <p:cNvSpPr/>
          <p:nvPr/>
        </p:nvSpPr>
        <p:spPr>
          <a:xfrm>
            <a:off x="6208835" y="2290118"/>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00" name="Heading C"/>
          <p:cNvSpPr txBox="1">
            <a:spLocks noGrp="1"/>
          </p:cNvSpPr>
          <p:nvPr>
            <p:ph type="body" sz="quarter" idx="28"/>
          </p:nvPr>
        </p:nvSpPr>
        <p:spPr>
          <a:xfrm>
            <a:off x="6208835" y="2398068"/>
            <a:ext cx="2423320"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901" name="Text C"/>
          <p:cNvSpPr txBox="1">
            <a:spLocks noGrp="1"/>
          </p:cNvSpPr>
          <p:nvPr>
            <p:ph type="body" sz="quarter" idx="29"/>
          </p:nvPr>
        </p:nvSpPr>
        <p:spPr>
          <a:xfrm>
            <a:off x="6208835" y="3088831"/>
            <a:ext cx="2423320"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902" name="Placeholder--transNeutralUHD.png"/>
          <p:cNvSpPr>
            <a:spLocks noGrp="1"/>
          </p:cNvSpPr>
          <p:nvPr>
            <p:ph type="pic" sz="quarter" idx="30"/>
          </p:nvPr>
        </p:nvSpPr>
        <p:spPr>
          <a:xfrm>
            <a:off x="8887003" y="454968"/>
            <a:ext cx="3048044" cy="1714525"/>
          </a:xfrm>
          <a:prstGeom prst="rect">
            <a:avLst/>
          </a:prstGeom>
        </p:spPr>
        <p:txBody>
          <a:bodyPr lIns="91439" tIns="45719" rIns="91439" bIns="45719" anchor="t">
            <a:noAutofit/>
          </a:bodyPr>
          <a:lstStyle/>
          <a:p>
            <a:endParaRPr dirty="0"/>
          </a:p>
        </p:txBody>
      </p:sp>
      <p:sp>
        <p:nvSpPr>
          <p:cNvPr id="903" name="Rectangle"/>
          <p:cNvSpPr/>
          <p:nvPr/>
        </p:nvSpPr>
        <p:spPr>
          <a:xfrm>
            <a:off x="9085114"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04" name="Line"/>
          <p:cNvSpPr/>
          <p:nvPr/>
        </p:nvSpPr>
        <p:spPr>
          <a:xfrm>
            <a:off x="9085114" y="2290118"/>
            <a:ext cx="2651919"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05" name="Rectangle"/>
          <p:cNvSpPr/>
          <p:nvPr/>
        </p:nvSpPr>
        <p:spPr>
          <a:xfrm>
            <a:off x="9085114" y="2290118"/>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06" name="Heading D"/>
          <p:cNvSpPr txBox="1">
            <a:spLocks noGrp="1"/>
          </p:cNvSpPr>
          <p:nvPr>
            <p:ph type="body" sz="quarter" idx="31"/>
          </p:nvPr>
        </p:nvSpPr>
        <p:spPr>
          <a:xfrm>
            <a:off x="9085114" y="2398068"/>
            <a:ext cx="2423319"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D</a:t>
            </a:r>
          </a:p>
        </p:txBody>
      </p:sp>
      <p:sp>
        <p:nvSpPr>
          <p:cNvPr id="907" name="Text D"/>
          <p:cNvSpPr txBox="1">
            <a:spLocks noGrp="1"/>
          </p:cNvSpPr>
          <p:nvPr>
            <p:ph type="body" sz="quarter" idx="32"/>
          </p:nvPr>
        </p:nvSpPr>
        <p:spPr>
          <a:xfrm>
            <a:off x="9085114" y="3088831"/>
            <a:ext cx="2423319" cy="318036"/>
          </a:xfrm>
          <a:prstGeom prst="rect">
            <a:avLst/>
          </a:prstGeom>
        </p:spPr>
        <p:txBody>
          <a:bodyPr wrap="square" anchor="t">
            <a:spAutoFit/>
          </a:bodyPr>
          <a:lstStyle>
            <a:lvl1pPr marL="0" indent="0">
              <a:spcBef>
                <a:spcPts val="1200"/>
              </a:spcBef>
              <a:buClrTx/>
              <a:buSzTx/>
              <a:buNone/>
              <a:defRPr sz="1400"/>
            </a:lvl1pPr>
          </a:lstStyle>
          <a:p>
            <a:r>
              <a:t>Text D</a:t>
            </a:r>
          </a:p>
        </p:txBody>
      </p:sp>
      <p:sp>
        <p:nvSpPr>
          <p:cNvPr id="908"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0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739F-7459-4BB0-B2F2-819E62786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59BA1-5E9E-4192-A5AD-116C8A3D77BB}"/>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4" name="Footer Placeholder 3">
            <a:extLst>
              <a:ext uri="{FF2B5EF4-FFF2-40B4-BE49-F238E27FC236}">
                <a16:creationId xmlns:a16="http://schemas.microsoft.com/office/drawing/2014/main" id="{282D5870-6D59-45DA-828C-2E9F249C0DC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0DC0FF-3355-41A1-A568-7DBD4B8527B0}"/>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1654993145"/>
      </p:ext>
    </p:extLst>
  </p:cSld>
  <p:clrMapOvr>
    <a:masterClrMapping/>
  </p:clrMapOvr>
  <p:transition spd="slow" advClick="0" advTm="6000">
    <p:wheel spokes="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4 Tall Photo Column">
    <p:spTree>
      <p:nvGrpSpPr>
        <p:cNvPr id="1" name=""/>
        <p:cNvGrpSpPr/>
        <p:nvPr/>
      </p:nvGrpSpPr>
      <p:grpSpPr>
        <a:xfrm>
          <a:off x="0" y="0"/>
          <a:ext cx="0" cy="0"/>
          <a:chOff x="0" y="0"/>
          <a:chExt cx="0" cy="0"/>
        </a:xfrm>
      </p:grpSpPr>
      <p:sp>
        <p:nvSpPr>
          <p:cNvPr id="916" name="Placeholder--transNeutralUHD.png"/>
          <p:cNvSpPr>
            <a:spLocks noGrp="1"/>
          </p:cNvSpPr>
          <p:nvPr>
            <p:ph type="pic" sz="half" idx="21"/>
          </p:nvPr>
        </p:nvSpPr>
        <p:spPr>
          <a:xfrm>
            <a:off x="-1571918" y="454968"/>
            <a:ext cx="6703954" cy="3770974"/>
          </a:xfrm>
          <a:prstGeom prst="rect">
            <a:avLst/>
          </a:prstGeom>
        </p:spPr>
        <p:txBody>
          <a:bodyPr lIns="91439" tIns="45719" rIns="91439" bIns="45719" anchor="t">
            <a:noAutofit/>
          </a:bodyPr>
          <a:lstStyle/>
          <a:p>
            <a:endParaRPr dirty="0"/>
          </a:p>
        </p:txBody>
      </p:sp>
      <p:sp>
        <p:nvSpPr>
          <p:cNvPr id="917" name="Rectangle"/>
          <p:cNvSpPr/>
          <p:nvPr/>
        </p:nvSpPr>
        <p:spPr>
          <a:xfrm>
            <a:off x="454967"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18" name="Line"/>
          <p:cNvSpPr/>
          <p:nvPr/>
        </p:nvSpPr>
        <p:spPr>
          <a:xfrm>
            <a:off x="454968" y="4355257"/>
            <a:ext cx="265025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19" name="Rectangle"/>
          <p:cNvSpPr/>
          <p:nvPr/>
        </p:nvSpPr>
        <p:spPr>
          <a:xfrm>
            <a:off x="454967" y="4355257"/>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20" name="Heading A"/>
          <p:cNvSpPr txBox="1">
            <a:spLocks noGrp="1"/>
          </p:cNvSpPr>
          <p:nvPr>
            <p:ph type="body" sz="quarter" idx="22"/>
          </p:nvPr>
        </p:nvSpPr>
        <p:spPr>
          <a:xfrm>
            <a:off x="454968" y="4463207"/>
            <a:ext cx="2421533"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A</a:t>
            </a:r>
          </a:p>
        </p:txBody>
      </p:sp>
      <p:sp>
        <p:nvSpPr>
          <p:cNvPr id="921" name="Text A"/>
          <p:cNvSpPr txBox="1">
            <a:spLocks noGrp="1"/>
          </p:cNvSpPr>
          <p:nvPr>
            <p:ph type="body" sz="quarter" idx="23"/>
          </p:nvPr>
        </p:nvSpPr>
        <p:spPr>
          <a:xfrm>
            <a:off x="454968" y="5153970"/>
            <a:ext cx="2421533" cy="318036"/>
          </a:xfrm>
          <a:prstGeom prst="rect">
            <a:avLst/>
          </a:prstGeom>
        </p:spPr>
        <p:txBody>
          <a:bodyPr wrap="square" anchor="t">
            <a:spAutoFit/>
          </a:bodyPr>
          <a:lstStyle>
            <a:lvl1pPr marL="0" indent="0">
              <a:spcBef>
                <a:spcPts val="1200"/>
              </a:spcBef>
              <a:buClrTx/>
              <a:buSzTx/>
              <a:buNone/>
              <a:defRPr sz="1400"/>
            </a:lvl1pPr>
          </a:lstStyle>
          <a:p>
            <a:r>
              <a:t>Text A</a:t>
            </a:r>
          </a:p>
        </p:txBody>
      </p:sp>
      <p:sp>
        <p:nvSpPr>
          <p:cNvPr id="922" name="Placeholder--transNeutralUHD.png"/>
          <p:cNvSpPr>
            <a:spLocks noGrp="1"/>
          </p:cNvSpPr>
          <p:nvPr>
            <p:ph type="pic" sz="half" idx="24"/>
          </p:nvPr>
        </p:nvSpPr>
        <p:spPr>
          <a:xfrm>
            <a:off x="1305850" y="454968"/>
            <a:ext cx="6703953" cy="3770974"/>
          </a:xfrm>
          <a:prstGeom prst="rect">
            <a:avLst/>
          </a:prstGeom>
        </p:spPr>
        <p:txBody>
          <a:bodyPr lIns="91439" tIns="45719" rIns="91439" bIns="45719" anchor="t">
            <a:noAutofit/>
          </a:bodyPr>
          <a:lstStyle/>
          <a:p>
            <a:endParaRPr dirty="0"/>
          </a:p>
        </p:txBody>
      </p:sp>
      <p:sp>
        <p:nvSpPr>
          <p:cNvPr id="923" name="Rectangle"/>
          <p:cNvSpPr/>
          <p:nvPr/>
        </p:nvSpPr>
        <p:spPr>
          <a:xfrm>
            <a:off x="3332735"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24" name="Line"/>
          <p:cNvSpPr/>
          <p:nvPr/>
        </p:nvSpPr>
        <p:spPr>
          <a:xfrm>
            <a:off x="3332735" y="4355257"/>
            <a:ext cx="265025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25" name="Rectangle"/>
          <p:cNvSpPr/>
          <p:nvPr/>
        </p:nvSpPr>
        <p:spPr>
          <a:xfrm>
            <a:off x="3332735" y="4355257"/>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26" name="Heading B"/>
          <p:cNvSpPr txBox="1">
            <a:spLocks noGrp="1"/>
          </p:cNvSpPr>
          <p:nvPr>
            <p:ph type="body" sz="quarter" idx="25"/>
          </p:nvPr>
        </p:nvSpPr>
        <p:spPr>
          <a:xfrm>
            <a:off x="3332735" y="4463207"/>
            <a:ext cx="2421534"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B</a:t>
            </a:r>
          </a:p>
        </p:txBody>
      </p:sp>
      <p:sp>
        <p:nvSpPr>
          <p:cNvPr id="927" name="Text B"/>
          <p:cNvSpPr txBox="1">
            <a:spLocks noGrp="1"/>
          </p:cNvSpPr>
          <p:nvPr>
            <p:ph type="body" sz="quarter" idx="26"/>
          </p:nvPr>
        </p:nvSpPr>
        <p:spPr>
          <a:xfrm>
            <a:off x="3332735" y="5153970"/>
            <a:ext cx="2421534" cy="318036"/>
          </a:xfrm>
          <a:prstGeom prst="rect">
            <a:avLst/>
          </a:prstGeom>
        </p:spPr>
        <p:txBody>
          <a:bodyPr wrap="square" anchor="t">
            <a:spAutoFit/>
          </a:bodyPr>
          <a:lstStyle>
            <a:lvl1pPr marL="0" indent="0">
              <a:spcBef>
                <a:spcPts val="1200"/>
              </a:spcBef>
              <a:buClrTx/>
              <a:buSzTx/>
              <a:buNone/>
              <a:defRPr sz="1400"/>
            </a:lvl1pPr>
          </a:lstStyle>
          <a:p>
            <a:r>
              <a:t>Text B</a:t>
            </a:r>
          </a:p>
        </p:txBody>
      </p:sp>
      <p:sp>
        <p:nvSpPr>
          <p:cNvPr id="928" name="Placeholder--transNeutralUHD.png"/>
          <p:cNvSpPr>
            <a:spLocks noGrp="1"/>
          </p:cNvSpPr>
          <p:nvPr>
            <p:ph type="pic" sz="half" idx="27"/>
          </p:nvPr>
        </p:nvSpPr>
        <p:spPr>
          <a:xfrm>
            <a:off x="4183618" y="454968"/>
            <a:ext cx="6703954" cy="3770974"/>
          </a:xfrm>
          <a:prstGeom prst="rect">
            <a:avLst/>
          </a:prstGeom>
        </p:spPr>
        <p:txBody>
          <a:bodyPr lIns="91439" tIns="45719" rIns="91439" bIns="45719" anchor="t">
            <a:noAutofit/>
          </a:bodyPr>
          <a:lstStyle/>
          <a:p>
            <a:endParaRPr dirty="0"/>
          </a:p>
        </p:txBody>
      </p:sp>
      <p:sp>
        <p:nvSpPr>
          <p:cNvPr id="929" name="Rectangle"/>
          <p:cNvSpPr/>
          <p:nvPr/>
        </p:nvSpPr>
        <p:spPr>
          <a:xfrm>
            <a:off x="6210503"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30" name="Line"/>
          <p:cNvSpPr/>
          <p:nvPr/>
        </p:nvSpPr>
        <p:spPr>
          <a:xfrm>
            <a:off x="6210503" y="4355257"/>
            <a:ext cx="265025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31" name="Rectangle"/>
          <p:cNvSpPr/>
          <p:nvPr/>
        </p:nvSpPr>
        <p:spPr>
          <a:xfrm>
            <a:off x="6210503" y="4355257"/>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32" name="Heading C"/>
          <p:cNvSpPr txBox="1">
            <a:spLocks noGrp="1"/>
          </p:cNvSpPr>
          <p:nvPr>
            <p:ph type="body" sz="quarter" idx="28"/>
          </p:nvPr>
        </p:nvSpPr>
        <p:spPr>
          <a:xfrm>
            <a:off x="6210503" y="4463207"/>
            <a:ext cx="2421533"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C</a:t>
            </a:r>
          </a:p>
        </p:txBody>
      </p:sp>
      <p:sp>
        <p:nvSpPr>
          <p:cNvPr id="933" name="Text C"/>
          <p:cNvSpPr txBox="1">
            <a:spLocks noGrp="1"/>
          </p:cNvSpPr>
          <p:nvPr>
            <p:ph type="body" sz="quarter" idx="29"/>
          </p:nvPr>
        </p:nvSpPr>
        <p:spPr>
          <a:xfrm>
            <a:off x="6210503" y="5153970"/>
            <a:ext cx="2421533" cy="318036"/>
          </a:xfrm>
          <a:prstGeom prst="rect">
            <a:avLst/>
          </a:prstGeom>
        </p:spPr>
        <p:txBody>
          <a:bodyPr wrap="square" anchor="t">
            <a:spAutoFit/>
          </a:bodyPr>
          <a:lstStyle>
            <a:lvl1pPr marL="0" indent="0">
              <a:spcBef>
                <a:spcPts val="1200"/>
              </a:spcBef>
              <a:buClrTx/>
              <a:buSzTx/>
              <a:buNone/>
              <a:defRPr sz="1400"/>
            </a:lvl1pPr>
          </a:lstStyle>
          <a:p>
            <a:r>
              <a:t>Text C</a:t>
            </a:r>
          </a:p>
        </p:txBody>
      </p:sp>
      <p:sp>
        <p:nvSpPr>
          <p:cNvPr id="934" name="Placeholder--transNeutralUHD.png"/>
          <p:cNvSpPr>
            <a:spLocks noGrp="1"/>
          </p:cNvSpPr>
          <p:nvPr>
            <p:ph type="pic" sz="half" idx="30"/>
          </p:nvPr>
        </p:nvSpPr>
        <p:spPr>
          <a:xfrm>
            <a:off x="7059897" y="454968"/>
            <a:ext cx="6703954" cy="3770974"/>
          </a:xfrm>
          <a:prstGeom prst="rect">
            <a:avLst/>
          </a:prstGeom>
        </p:spPr>
        <p:txBody>
          <a:bodyPr lIns="91439" tIns="45719" rIns="91439" bIns="45719" anchor="t">
            <a:noAutofit/>
          </a:bodyPr>
          <a:lstStyle/>
          <a:p>
            <a:endParaRPr dirty="0"/>
          </a:p>
        </p:txBody>
      </p:sp>
      <p:sp>
        <p:nvSpPr>
          <p:cNvPr id="935" name="Rectangle"/>
          <p:cNvSpPr/>
          <p:nvPr/>
        </p:nvSpPr>
        <p:spPr>
          <a:xfrm>
            <a:off x="9086782" y="459482"/>
            <a:ext cx="73025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36" name="Line"/>
          <p:cNvSpPr/>
          <p:nvPr/>
        </p:nvSpPr>
        <p:spPr>
          <a:xfrm>
            <a:off x="9086782" y="4355257"/>
            <a:ext cx="265025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37" name="Rectangle"/>
          <p:cNvSpPr/>
          <p:nvPr/>
        </p:nvSpPr>
        <p:spPr>
          <a:xfrm>
            <a:off x="9086782" y="4355257"/>
            <a:ext cx="7302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38" name="Heading D"/>
          <p:cNvSpPr txBox="1">
            <a:spLocks noGrp="1"/>
          </p:cNvSpPr>
          <p:nvPr>
            <p:ph type="body" sz="quarter" idx="31"/>
          </p:nvPr>
        </p:nvSpPr>
        <p:spPr>
          <a:xfrm>
            <a:off x="9086782" y="4463207"/>
            <a:ext cx="2421534" cy="425758"/>
          </a:xfrm>
          <a:prstGeom prst="rect">
            <a:avLst/>
          </a:prstGeom>
        </p:spPr>
        <p:txBody>
          <a:bodyPr wrap="square" anchor="t">
            <a:spAutoFit/>
          </a:bodyPr>
          <a:lstStyle>
            <a:lvl1pPr marL="0" indent="0">
              <a:spcBef>
                <a:spcPts val="0"/>
              </a:spcBef>
              <a:buClrTx/>
              <a:buSzTx/>
              <a:buNone/>
              <a:defRPr sz="2100">
                <a:latin typeface="+mn-lt"/>
                <a:ea typeface="+mn-ea"/>
                <a:cs typeface="+mn-cs"/>
                <a:sym typeface="SF Hello Bold"/>
              </a:defRPr>
            </a:lvl1pPr>
          </a:lstStyle>
          <a:p>
            <a:r>
              <a:t>Heading D</a:t>
            </a:r>
          </a:p>
        </p:txBody>
      </p:sp>
      <p:sp>
        <p:nvSpPr>
          <p:cNvPr id="939" name="Text D"/>
          <p:cNvSpPr txBox="1">
            <a:spLocks noGrp="1"/>
          </p:cNvSpPr>
          <p:nvPr>
            <p:ph type="body" sz="quarter" idx="32"/>
          </p:nvPr>
        </p:nvSpPr>
        <p:spPr>
          <a:xfrm>
            <a:off x="9086782" y="5153970"/>
            <a:ext cx="2421534" cy="318036"/>
          </a:xfrm>
          <a:prstGeom prst="rect">
            <a:avLst/>
          </a:prstGeom>
        </p:spPr>
        <p:txBody>
          <a:bodyPr wrap="square" anchor="t">
            <a:spAutoFit/>
          </a:bodyPr>
          <a:lstStyle>
            <a:lvl1pPr marL="0" indent="0">
              <a:spcBef>
                <a:spcPts val="1200"/>
              </a:spcBef>
              <a:buClrTx/>
              <a:buSzTx/>
              <a:buNone/>
              <a:defRPr sz="1400"/>
            </a:lvl1pPr>
          </a:lstStyle>
          <a:p>
            <a:r>
              <a:t>Text D</a:t>
            </a:r>
          </a:p>
        </p:txBody>
      </p:sp>
      <p:sp>
        <p:nvSpPr>
          <p:cNvPr id="940"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Mockup Details - iPhone LS">
    <p:spTree>
      <p:nvGrpSpPr>
        <p:cNvPr id="1" name=""/>
        <p:cNvGrpSpPr/>
        <p:nvPr/>
      </p:nvGrpSpPr>
      <p:grpSpPr>
        <a:xfrm>
          <a:off x="0" y="0"/>
          <a:ext cx="0" cy="0"/>
          <a:chOff x="0" y="0"/>
          <a:chExt cx="0" cy="0"/>
        </a:xfrm>
      </p:grpSpPr>
      <p:sp>
        <p:nvSpPr>
          <p:cNvPr id="948"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49"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50" name="Rectangle"/>
          <p:cNvSpPr/>
          <p:nvPr/>
        </p:nvSpPr>
        <p:spPr>
          <a:xfrm>
            <a:off x="454968" y="46131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51"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52" name="Title Text"/>
          <p:cNvSpPr txBox="1">
            <a:spLocks noGrp="1"/>
          </p:cNvSpPr>
          <p:nvPr>
            <p:ph type="title"/>
          </p:nvPr>
        </p:nvSpPr>
        <p:spPr>
          <a:xfrm>
            <a:off x="454968" y="5192068"/>
            <a:ext cx="3609507" cy="1045012"/>
          </a:xfrm>
          <a:prstGeom prst="rect">
            <a:avLst/>
          </a:prstGeom>
        </p:spPr>
        <p:txBody>
          <a:bodyPr/>
          <a:lstStyle>
            <a:lvl1pPr>
              <a:defRPr sz="3600" spc="-144"/>
            </a:lvl1pPr>
          </a:lstStyle>
          <a:p>
            <a:r>
              <a:t>Title Text</a:t>
            </a:r>
          </a:p>
        </p:txBody>
      </p:sp>
      <p:sp>
        <p:nvSpPr>
          <p:cNvPr id="953"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pic>
        <p:nvPicPr>
          <p:cNvPr id="954" name="iPhone6-Vert-SG.png" descr="iPhone6-Vert-SG.png"/>
          <p:cNvPicPr>
            <a:picLocks noChangeAspect="1"/>
          </p:cNvPicPr>
          <p:nvPr/>
        </p:nvPicPr>
        <p:blipFill>
          <a:blip r:embed="rId2"/>
          <a:stretch>
            <a:fillRect/>
          </a:stretch>
        </p:blipFill>
        <p:spPr>
          <a:xfrm rot="16200000">
            <a:off x="4013846" y="-918276"/>
            <a:ext cx="4159513" cy="7394687"/>
          </a:xfrm>
          <a:prstGeom prst="rect">
            <a:avLst/>
          </a:prstGeom>
          <a:ln w="12700">
            <a:miter lim="400000"/>
          </a:ln>
          <a:effectLst>
            <a:outerShdw blurRad="330200" rotWithShape="0">
              <a:srgbClr val="000000">
                <a:alpha val="60000"/>
              </a:srgbClr>
            </a:outerShdw>
          </a:effectLst>
        </p:spPr>
      </p:pic>
      <p:sp>
        <p:nvSpPr>
          <p:cNvPr id="955" name="Placeholder--transNeutralUHD.png"/>
          <p:cNvSpPr>
            <a:spLocks noGrp="1"/>
          </p:cNvSpPr>
          <p:nvPr>
            <p:ph type="pic" sz="quarter" idx="21"/>
          </p:nvPr>
        </p:nvSpPr>
        <p:spPr>
          <a:xfrm>
            <a:off x="3458977" y="1341288"/>
            <a:ext cx="5163526" cy="2900898"/>
          </a:xfrm>
          <a:prstGeom prst="rect">
            <a:avLst/>
          </a:prstGeom>
          <a:ln w="3175">
            <a:solidFill>
              <a:srgbClr val="53585F"/>
            </a:solidFill>
          </a:ln>
        </p:spPr>
        <p:txBody>
          <a:bodyPr lIns="91439" tIns="45719" rIns="91439" bIns="45719" anchor="t">
            <a:noAutofit/>
          </a:bodyPr>
          <a:lstStyle/>
          <a:p>
            <a:endParaRPr dirty="0"/>
          </a:p>
        </p:txBody>
      </p:sp>
      <p:sp>
        <p:nvSpPr>
          <p:cNvPr id="956" name="Feature Name…"/>
          <p:cNvSpPr txBox="1">
            <a:spLocks noGrp="1"/>
          </p:cNvSpPr>
          <p:nvPr>
            <p:ph type="body" sz="quarter" idx="22"/>
          </p:nvPr>
        </p:nvSpPr>
        <p:spPr>
          <a:xfrm>
            <a:off x="5252736" y="5276685"/>
            <a:ext cx="26502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957" name="Feature Name…"/>
          <p:cNvSpPr txBox="1">
            <a:spLocks noGrp="1"/>
          </p:cNvSpPr>
          <p:nvPr>
            <p:ph type="body" sz="quarter" idx="23"/>
          </p:nvPr>
        </p:nvSpPr>
        <p:spPr>
          <a:xfrm>
            <a:off x="5252736" y="5876991"/>
            <a:ext cx="26502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958" name="Feature Name…"/>
          <p:cNvSpPr txBox="1">
            <a:spLocks noGrp="1"/>
          </p:cNvSpPr>
          <p:nvPr>
            <p:ph type="body" sz="quarter" idx="24"/>
          </p:nvPr>
        </p:nvSpPr>
        <p:spPr>
          <a:xfrm>
            <a:off x="9089760" y="5276685"/>
            <a:ext cx="2648762"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959" name="Feature Name…"/>
          <p:cNvSpPr txBox="1">
            <a:spLocks noGrp="1"/>
          </p:cNvSpPr>
          <p:nvPr>
            <p:ph type="body" sz="quarter" idx="25"/>
          </p:nvPr>
        </p:nvSpPr>
        <p:spPr>
          <a:xfrm>
            <a:off x="9089760" y="5873066"/>
            <a:ext cx="2648762"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960" name="A"/>
          <p:cNvSpPr>
            <a:spLocks noGrp="1"/>
          </p:cNvSpPr>
          <p:nvPr>
            <p:ph type="body" sz="quarter" idx="26"/>
          </p:nvPr>
        </p:nvSpPr>
        <p:spPr>
          <a:xfrm>
            <a:off x="4754891" y="5288896"/>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961" name="B"/>
          <p:cNvSpPr>
            <a:spLocks noGrp="1"/>
          </p:cNvSpPr>
          <p:nvPr>
            <p:ph type="body" sz="quarter" idx="27"/>
          </p:nvPr>
        </p:nvSpPr>
        <p:spPr>
          <a:xfrm>
            <a:off x="4754891" y="5885277"/>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962" name="C"/>
          <p:cNvSpPr>
            <a:spLocks noGrp="1"/>
          </p:cNvSpPr>
          <p:nvPr>
            <p:ph type="body" sz="quarter" idx="28"/>
          </p:nvPr>
        </p:nvSpPr>
        <p:spPr>
          <a:xfrm>
            <a:off x="8591170" y="528497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963" name="D"/>
          <p:cNvSpPr>
            <a:spLocks noGrp="1"/>
          </p:cNvSpPr>
          <p:nvPr>
            <p:ph type="body" sz="quarter" idx="29"/>
          </p:nvPr>
        </p:nvSpPr>
        <p:spPr>
          <a:xfrm>
            <a:off x="8591170" y="588135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964" name="A"/>
          <p:cNvSpPr>
            <a:spLocks noGrp="1"/>
          </p:cNvSpPr>
          <p:nvPr>
            <p:ph type="body" sz="quarter" idx="30"/>
          </p:nvPr>
        </p:nvSpPr>
        <p:spPr>
          <a:xfrm>
            <a:off x="2557017" y="1593996"/>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965" name="B"/>
          <p:cNvSpPr>
            <a:spLocks noGrp="1"/>
          </p:cNvSpPr>
          <p:nvPr>
            <p:ph type="body" sz="quarter" idx="31"/>
          </p:nvPr>
        </p:nvSpPr>
        <p:spPr>
          <a:xfrm>
            <a:off x="2557017" y="2188294"/>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966" name="C"/>
          <p:cNvSpPr>
            <a:spLocks noGrp="1"/>
          </p:cNvSpPr>
          <p:nvPr>
            <p:ph type="body" sz="quarter" idx="32"/>
          </p:nvPr>
        </p:nvSpPr>
        <p:spPr>
          <a:xfrm>
            <a:off x="9269595" y="15939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967" name="D"/>
          <p:cNvSpPr>
            <a:spLocks noGrp="1"/>
          </p:cNvSpPr>
          <p:nvPr>
            <p:ph type="body" sz="quarter" idx="33"/>
          </p:nvPr>
        </p:nvSpPr>
        <p:spPr>
          <a:xfrm>
            <a:off x="9269595" y="21882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96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975" name="Slide Number"/>
          <p:cNvSpPr txBox="1">
            <a:spLocks noGrp="1"/>
          </p:cNvSpPr>
          <p:nvPr>
            <p:ph type="sldNum" sz="quarter" idx="2"/>
          </p:nvPr>
        </p:nvSpPr>
        <p:spPr>
          <a:xfrm>
            <a:off x="5989455" y="6558153"/>
            <a:ext cx="206741" cy="215901"/>
          </a:xfrm>
          <a:prstGeom prst="rect">
            <a:avLst/>
          </a:prstGeom>
        </p:spPr>
        <p:txBody>
          <a:bodyPr wrap="none"/>
          <a:lstStyle>
            <a:lvl1pPr algn="ctr">
              <a:defRPr sz="1100">
                <a:solidFill>
                  <a:srgbClr val="FFFFFF"/>
                </a:solidFill>
                <a:latin typeface="SF Hello Regular"/>
                <a:ea typeface="SF Hello Regular"/>
                <a:cs typeface="SF Hello Regular"/>
                <a:sym typeface="SF Hello Regular"/>
              </a:defRPr>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Mockup Details - iPhones Left">
    <p:spTree>
      <p:nvGrpSpPr>
        <p:cNvPr id="1" name=""/>
        <p:cNvGrpSpPr/>
        <p:nvPr/>
      </p:nvGrpSpPr>
      <p:grpSpPr>
        <a:xfrm>
          <a:off x="0" y="0"/>
          <a:ext cx="0" cy="0"/>
          <a:chOff x="0" y="0"/>
          <a:chExt cx="0" cy="0"/>
        </a:xfrm>
      </p:grpSpPr>
      <p:pic>
        <p:nvPicPr>
          <p:cNvPr id="982" name="iPhone6-Vert-S.png" descr="iPhone6-Vert-S.png"/>
          <p:cNvPicPr>
            <a:picLocks noChangeAspect="1"/>
          </p:cNvPicPr>
          <p:nvPr/>
        </p:nvPicPr>
        <p:blipFill>
          <a:blip r:embed="rId2"/>
          <a:stretch>
            <a:fillRect/>
          </a:stretch>
        </p:blipFill>
        <p:spPr>
          <a:xfrm>
            <a:off x="1215293" y="618400"/>
            <a:ext cx="3172641" cy="5640250"/>
          </a:xfrm>
          <a:prstGeom prst="rect">
            <a:avLst/>
          </a:prstGeom>
          <a:ln w="12700">
            <a:miter lim="400000"/>
          </a:ln>
          <a:effectLst>
            <a:outerShdw blurRad="457200" rotWithShape="0">
              <a:srgbClr val="000000">
                <a:alpha val="60000"/>
              </a:srgbClr>
            </a:outerShdw>
          </a:effectLst>
        </p:spPr>
      </p:pic>
      <p:pic>
        <p:nvPicPr>
          <p:cNvPr id="983" name="iPhone6-Vert-SG.png" descr="iPhone6-Vert-SG.png"/>
          <p:cNvPicPr>
            <a:picLocks noChangeAspect="1"/>
          </p:cNvPicPr>
          <p:nvPr/>
        </p:nvPicPr>
        <p:blipFill>
          <a:blip r:embed="rId3"/>
          <a:stretch>
            <a:fillRect/>
          </a:stretch>
        </p:blipFill>
        <p:spPr>
          <a:xfrm>
            <a:off x="3970256" y="618400"/>
            <a:ext cx="3172641" cy="5640250"/>
          </a:xfrm>
          <a:prstGeom prst="rect">
            <a:avLst/>
          </a:prstGeom>
          <a:ln w="12700">
            <a:miter lim="400000"/>
          </a:ln>
          <a:effectLst>
            <a:outerShdw blurRad="457200" rotWithShape="0">
              <a:srgbClr val="000000">
                <a:alpha val="60000"/>
              </a:srgbClr>
            </a:outerShdw>
          </a:effectLst>
        </p:spPr>
      </p:pic>
      <p:sp>
        <p:nvSpPr>
          <p:cNvPr id="984" name="Placeholder--transNeutralUHD.png"/>
          <p:cNvSpPr>
            <a:spLocks noGrp="1"/>
          </p:cNvSpPr>
          <p:nvPr>
            <p:ph type="pic" sz="half" idx="21"/>
          </p:nvPr>
        </p:nvSpPr>
        <p:spPr>
          <a:xfrm>
            <a:off x="-691868" y="1436852"/>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985" name="Placeholder--transNeutralUHD.png"/>
          <p:cNvSpPr>
            <a:spLocks noGrp="1"/>
          </p:cNvSpPr>
          <p:nvPr>
            <p:ph type="pic" sz="half" idx="22"/>
          </p:nvPr>
        </p:nvSpPr>
        <p:spPr>
          <a:xfrm>
            <a:off x="2056745" y="1432768"/>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986"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87"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88"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89"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90"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991"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992"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93"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994"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995" name="A"/>
          <p:cNvSpPr>
            <a:spLocks noGrp="1"/>
          </p:cNvSpPr>
          <p:nvPr>
            <p:ph type="body" sz="quarter" idx="23"/>
          </p:nvPr>
        </p:nvSpPr>
        <p:spPr>
          <a:xfrm>
            <a:off x="1414838"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996" name="B"/>
          <p:cNvSpPr>
            <a:spLocks noGrp="1"/>
          </p:cNvSpPr>
          <p:nvPr>
            <p:ph type="body" sz="quarter" idx="24"/>
          </p:nvPr>
        </p:nvSpPr>
        <p:spPr>
          <a:xfrm>
            <a:off x="1414838"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997" name="C"/>
          <p:cNvSpPr>
            <a:spLocks noGrp="1"/>
          </p:cNvSpPr>
          <p:nvPr>
            <p:ph type="body" sz="quarter" idx="25"/>
          </p:nvPr>
        </p:nvSpPr>
        <p:spPr>
          <a:xfrm>
            <a:off x="6688564"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998" name="D"/>
          <p:cNvSpPr>
            <a:spLocks noGrp="1"/>
          </p:cNvSpPr>
          <p:nvPr>
            <p:ph type="body" sz="quarter" idx="26"/>
          </p:nvPr>
        </p:nvSpPr>
        <p:spPr>
          <a:xfrm>
            <a:off x="6688564"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999" name="Feature Name…"/>
          <p:cNvSpPr txBox="1">
            <a:spLocks noGrp="1"/>
          </p:cNvSpPr>
          <p:nvPr>
            <p:ph type="body" sz="quarter" idx="27"/>
          </p:nvPr>
        </p:nvSpPr>
        <p:spPr>
          <a:xfrm>
            <a:off x="8714256"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00" name="Feature Name…"/>
          <p:cNvSpPr txBox="1">
            <a:spLocks noGrp="1"/>
          </p:cNvSpPr>
          <p:nvPr>
            <p:ph type="body" sz="quarter" idx="28"/>
          </p:nvPr>
        </p:nvSpPr>
        <p:spPr>
          <a:xfrm>
            <a:off x="8714256"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01" name="Feature Name…"/>
          <p:cNvSpPr txBox="1">
            <a:spLocks noGrp="1"/>
          </p:cNvSpPr>
          <p:nvPr>
            <p:ph type="body" sz="quarter" idx="29"/>
          </p:nvPr>
        </p:nvSpPr>
        <p:spPr>
          <a:xfrm>
            <a:off x="8714256"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02" name="Feature Name…"/>
          <p:cNvSpPr txBox="1">
            <a:spLocks noGrp="1"/>
          </p:cNvSpPr>
          <p:nvPr>
            <p:ph type="body" sz="quarter" idx="30"/>
          </p:nvPr>
        </p:nvSpPr>
        <p:spPr>
          <a:xfrm>
            <a:off x="8714256"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03" name="A"/>
          <p:cNvSpPr>
            <a:spLocks noGrp="1"/>
          </p:cNvSpPr>
          <p:nvPr>
            <p:ph type="body" sz="quarter" idx="31"/>
          </p:nvPr>
        </p:nvSpPr>
        <p:spPr>
          <a:xfrm>
            <a:off x="8218686"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004" name="B"/>
          <p:cNvSpPr>
            <a:spLocks noGrp="1"/>
          </p:cNvSpPr>
          <p:nvPr>
            <p:ph type="body" sz="quarter" idx="32"/>
          </p:nvPr>
        </p:nvSpPr>
        <p:spPr>
          <a:xfrm>
            <a:off x="8218686"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005" name="C"/>
          <p:cNvSpPr>
            <a:spLocks noGrp="1"/>
          </p:cNvSpPr>
          <p:nvPr>
            <p:ph type="body" sz="quarter" idx="33"/>
          </p:nvPr>
        </p:nvSpPr>
        <p:spPr>
          <a:xfrm>
            <a:off x="8218686"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006" name="D"/>
          <p:cNvSpPr>
            <a:spLocks noGrp="1"/>
          </p:cNvSpPr>
          <p:nvPr>
            <p:ph type="body" sz="quarter" idx="34"/>
          </p:nvPr>
        </p:nvSpPr>
        <p:spPr>
          <a:xfrm>
            <a:off x="8218686"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00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Mockup - iPhones Right">
    <p:spTree>
      <p:nvGrpSpPr>
        <p:cNvPr id="1" name=""/>
        <p:cNvGrpSpPr/>
        <p:nvPr/>
      </p:nvGrpSpPr>
      <p:grpSpPr>
        <a:xfrm>
          <a:off x="0" y="0"/>
          <a:ext cx="0" cy="0"/>
          <a:chOff x="0" y="0"/>
          <a:chExt cx="0" cy="0"/>
        </a:xfrm>
      </p:grpSpPr>
      <p:sp>
        <p:nvSpPr>
          <p:cNvPr id="1014"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15"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16"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17"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18"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19"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20"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021"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pic>
        <p:nvPicPr>
          <p:cNvPr id="1022" name="iPhone6-Vert-S.png" descr="iPhone6-Vert-S.png"/>
          <p:cNvPicPr>
            <a:picLocks noChangeAspect="1"/>
          </p:cNvPicPr>
          <p:nvPr/>
        </p:nvPicPr>
        <p:blipFill>
          <a:blip r:embed="rId2"/>
          <a:stretch>
            <a:fillRect/>
          </a:stretch>
        </p:blipFill>
        <p:spPr>
          <a:xfrm>
            <a:off x="5050694" y="618400"/>
            <a:ext cx="3172641" cy="5640250"/>
          </a:xfrm>
          <a:prstGeom prst="rect">
            <a:avLst/>
          </a:prstGeom>
          <a:ln w="12700">
            <a:miter lim="400000"/>
          </a:ln>
          <a:effectLst>
            <a:outerShdw blurRad="457200" rotWithShape="0">
              <a:srgbClr val="000000">
                <a:alpha val="60000"/>
              </a:srgbClr>
            </a:outerShdw>
          </a:effectLst>
        </p:spPr>
      </p:pic>
      <p:pic>
        <p:nvPicPr>
          <p:cNvPr id="1023" name="iPhone6-Vert-SG.png" descr="iPhone6-Vert-SG.png"/>
          <p:cNvPicPr>
            <a:picLocks noChangeAspect="1"/>
          </p:cNvPicPr>
          <p:nvPr/>
        </p:nvPicPr>
        <p:blipFill>
          <a:blip r:embed="rId3"/>
          <a:stretch>
            <a:fillRect/>
          </a:stretch>
        </p:blipFill>
        <p:spPr>
          <a:xfrm>
            <a:off x="7805657" y="618400"/>
            <a:ext cx="3172641" cy="5640250"/>
          </a:xfrm>
          <a:prstGeom prst="rect">
            <a:avLst/>
          </a:prstGeom>
          <a:ln w="12700">
            <a:miter lim="400000"/>
          </a:ln>
          <a:effectLst>
            <a:outerShdw blurRad="457200" rotWithShape="0">
              <a:srgbClr val="000000">
                <a:alpha val="60000"/>
              </a:srgbClr>
            </a:outerShdw>
          </a:effectLst>
        </p:spPr>
      </p:pic>
      <p:sp>
        <p:nvSpPr>
          <p:cNvPr id="1024" name="Placeholder--transNeutralUHD.png"/>
          <p:cNvSpPr>
            <a:spLocks noGrp="1"/>
          </p:cNvSpPr>
          <p:nvPr>
            <p:ph type="pic" sz="half" idx="21"/>
          </p:nvPr>
        </p:nvSpPr>
        <p:spPr>
          <a:xfrm>
            <a:off x="3143532" y="1436852"/>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025" name="Placeholder--transNeutralUHD.png"/>
          <p:cNvSpPr>
            <a:spLocks noGrp="1"/>
          </p:cNvSpPr>
          <p:nvPr>
            <p:ph type="pic" sz="half" idx="22"/>
          </p:nvPr>
        </p:nvSpPr>
        <p:spPr>
          <a:xfrm>
            <a:off x="5892145" y="1432768"/>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026"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2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Mockup - iPhones Left">
    <p:spTree>
      <p:nvGrpSpPr>
        <p:cNvPr id="1" name=""/>
        <p:cNvGrpSpPr/>
        <p:nvPr/>
      </p:nvGrpSpPr>
      <p:grpSpPr>
        <a:xfrm>
          <a:off x="0" y="0"/>
          <a:ext cx="0" cy="0"/>
          <a:chOff x="0" y="0"/>
          <a:chExt cx="0" cy="0"/>
        </a:xfrm>
      </p:grpSpPr>
      <p:sp>
        <p:nvSpPr>
          <p:cNvPr id="1034"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35"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36"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37"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38"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39"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40"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41"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042"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r>
              <a:t>Body Level One</a:t>
            </a:r>
          </a:p>
          <a:p>
            <a:pPr lvl="1"/>
            <a:r>
              <a:t>Body Level Two</a:t>
            </a:r>
          </a:p>
          <a:p>
            <a:pPr lvl="2"/>
            <a:r>
              <a:t>Body Level Three</a:t>
            </a:r>
          </a:p>
          <a:p>
            <a:pPr lvl="3"/>
            <a:r>
              <a:t>Body Level Four</a:t>
            </a:r>
          </a:p>
          <a:p>
            <a:pPr lvl="4"/>
            <a:r>
              <a:t>Body Level Five</a:t>
            </a:r>
          </a:p>
        </p:txBody>
      </p:sp>
      <p:pic>
        <p:nvPicPr>
          <p:cNvPr id="1043" name="iPhone6-Vert-S.png" descr="iPhone6-Vert-S.png"/>
          <p:cNvPicPr>
            <a:picLocks noChangeAspect="1"/>
          </p:cNvPicPr>
          <p:nvPr/>
        </p:nvPicPr>
        <p:blipFill>
          <a:blip r:embed="rId2"/>
          <a:stretch>
            <a:fillRect/>
          </a:stretch>
        </p:blipFill>
        <p:spPr>
          <a:xfrm>
            <a:off x="1215293" y="618400"/>
            <a:ext cx="3172641" cy="5640250"/>
          </a:xfrm>
          <a:prstGeom prst="rect">
            <a:avLst/>
          </a:prstGeom>
          <a:ln w="12700">
            <a:miter lim="400000"/>
          </a:ln>
          <a:effectLst>
            <a:outerShdw blurRad="457200" rotWithShape="0">
              <a:srgbClr val="000000">
                <a:alpha val="60000"/>
              </a:srgbClr>
            </a:outerShdw>
          </a:effectLst>
        </p:spPr>
      </p:pic>
      <p:pic>
        <p:nvPicPr>
          <p:cNvPr id="1044" name="iPhone6-Vert-SG.png" descr="iPhone6-Vert-SG.png"/>
          <p:cNvPicPr>
            <a:picLocks noChangeAspect="1"/>
          </p:cNvPicPr>
          <p:nvPr/>
        </p:nvPicPr>
        <p:blipFill>
          <a:blip r:embed="rId3"/>
          <a:stretch>
            <a:fillRect/>
          </a:stretch>
        </p:blipFill>
        <p:spPr>
          <a:xfrm>
            <a:off x="3970256" y="618400"/>
            <a:ext cx="3172641" cy="5640250"/>
          </a:xfrm>
          <a:prstGeom prst="rect">
            <a:avLst/>
          </a:prstGeom>
          <a:ln w="12700">
            <a:miter lim="400000"/>
          </a:ln>
          <a:effectLst>
            <a:outerShdw blurRad="457200" rotWithShape="0">
              <a:srgbClr val="000000">
                <a:alpha val="60000"/>
              </a:srgbClr>
            </a:outerShdw>
          </a:effectLst>
        </p:spPr>
      </p:pic>
      <p:sp>
        <p:nvSpPr>
          <p:cNvPr id="1045" name="Placeholder--transNeutralUHD.png"/>
          <p:cNvSpPr>
            <a:spLocks noGrp="1"/>
          </p:cNvSpPr>
          <p:nvPr>
            <p:ph type="pic" sz="half" idx="21"/>
          </p:nvPr>
        </p:nvSpPr>
        <p:spPr>
          <a:xfrm>
            <a:off x="-691868" y="1436852"/>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046" name="Placeholder--transNeutralUHD.png"/>
          <p:cNvSpPr>
            <a:spLocks noGrp="1"/>
          </p:cNvSpPr>
          <p:nvPr>
            <p:ph type="pic" sz="half" idx="22"/>
          </p:nvPr>
        </p:nvSpPr>
        <p:spPr>
          <a:xfrm>
            <a:off x="2056745" y="1432768"/>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04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Mockup Details - iPhone W LS">
    <p:spTree>
      <p:nvGrpSpPr>
        <p:cNvPr id="1" name=""/>
        <p:cNvGrpSpPr/>
        <p:nvPr/>
      </p:nvGrpSpPr>
      <p:grpSpPr>
        <a:xfrm>
          <a:off x="0" y="0"/>
          <a:ext cx="0" cy="0"/>
          <a:chOff x="0" y="0"/>
          <a:chExt cx="0" cy="0"/>
        </a:xfrm>
      </p:grpSpPr>
      <p:sp>
        <p:nvSpPr>
          <p:cNvPr id="1054"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55"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56" name="Rectangle"/>
          <p:cNvSpPr/>
          <p:nvPr/>
        </p:nvSpPr>
        <p:spPr>
          <a:xfrm>
            <a:off x="454968" y="46131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57"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58" name="Title Text"/>
          <p:cNvSpPr txBox="1">
            <a:spLocks noGrp="1"/>
          </p:cNvSpPr>
          <p:nvPr>
            <p:ph type="title"/>
          </p:nvPr>
        </p:nvSpPr>
        <p:spPr>
          <a:xfrm>
            <a:off x="454968" y="5192068"/>
            <a:ext cx="3609507" cy="1045012"/>
          </a:xfrm>
          <a:prstGeom prst="rect">
            <a:avLst/>
          </a:prstGeom>
        </p:spPr>
        <p:txBody>
          <a:bodyPr/>
          <a:lstStyle>
            <a:lvl1pPr>
              <a:defRPr sz="3600" spc="-144"/>
            </a:lvl1pPr>
          </a:lstStyle>
          <a:p>
            <a:r>
              <a:t>Title Text</a:t>
            </a:r>
          </a:p>
        </p:txBody>
      </p:sp>
      <p:sp>
        <p:nvSpPr>
          <p:cNvPr id="1059"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60" name="Feature Name…"/>
          <p:cNvSpPr txBox="1">
            <a:spLocks noGrp="1"/>
          </p:cNvSpPr>
          <p:nvPr>
            <p:ph type="body" sz="quarter" idx="21"/>
          </p:nvPr>
        </p:nvSpPr>
        <p:spPr>
          <a:xfrm>
            <a:off x="5252736" y="5276685"/>
            <a:ext cx="26502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61" name="Feature Name…"/>
          <p:cNvSpPr txBox="1">
            <a:spLocks noGrp="1"/>
          </p:cNvSpPr>
          <p:nvPr>
            <p:ph type="body" sz="quarter" idx="22"/>
          </p:nvPr>
        </p:nvSpPr>
        <p:spPr>
          <a:xfrm>
            <a:off x="5252736" y="5876991"/>
            <a:ext cx="26502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62" name="Feature Name…"/>
          <p:cNvSpPr txBox="1">
            <a:spLocks noGrp="1"/>
          </p:cNvSpPr>
          <p:nvPr>
            <p:ph type="body" sz="quarter" idx="23"/>
          </p:nvPr>
        </p:nvSpPr>
        <p:spPr>
          <a:xfrm>
            <a:off x="9089760" y="5276685"/>
            <a:ext cx="2648762"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63" name="Feature Name…"/>
          <p:cNvSpPr txBox="1">
            <a:spLocks noGrp="1"/>
          </p:cNvSpPr>
          <p:nvPr>
            <p:ph type="body" sz="quarter" idx="24"/>
          </p:nvPr>
        </p:nvSpPr>
        <p:spPr>
          <a:xfrm>
            <a:off x="9089760" y="5873066"/>
            <a:ext cx="2648762"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064" name="A"/>
          <p:cNvSpPr>
            <a:spLocks noGrp="1"/>
          </p:cNvSpPr>
          <p:nvPr>
            <p:ph type="body" sz="quarter" idx="25"/>
          </p:nvPr>
        </p:nvSpPr>
        <p:spPr>
          <a:xfrm>
            <a:off x="4754891" y="5288896"/>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065" name="B"/>
          <p:cNvSpPr>
            <a:spLocks noGrp="1"/>
          </p:cNvSpPr>
          <p:nvPr>
            <p:ph type="body" sz="quarter" idx="26"/>
          </p:nvPr>
        </p:nvSpPr>
        <p:spPr>
          <a:xfrm>
            <a:off x="4754891" y="5885277"/>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066" name="C"/>
          <p:cNvSpPr>
            <a:spLocks noGrp="1"/>
          </p:cNvSpPr>
          <p:nvPr>
            <p:ph type="body" sz="quarter" idx="27"/>
          </p:nvPr>
        </p:nvSpPr>
        <p:spPr>
          <a:xfrm>
            <a:off x="8591170" y="528497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067" name="D"/>
          <p:cNvSpPr>
            <a:spLocks noGrp="1"/>
          </p:cNvSpPr>
          <p:nvPr>
            <p:ph type="body" sz="quarter" idx="28"/>
          </p:nvPr>
        </p:nvSpPr>
        <p:spPr>
          <a:xfrm>
            <a:off x="8591170" y="588135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pic>
        <p:nvPicPr>
          <p:cNvPr id="1068" name="iPhone6-Vert-S.png" descr="iPhone6-Vert-S.png"/>
          <p:cNvPicPr>
            <a:picLocks noChangeAspect="1"/>
          </p:cNvPicPr>
          <p:nvPr/>
        </p:nvPicPr>
        <p:blipFill>
          <a:blip r:embed="rId2"/>
          <a:stretch>
            <a:fillRect/>
          </a:stretch>
        </p:blipFill>
        <p:spPr>
          <a:xfrm rot="16200000">
            <a:off x="4014895" y="-909322"/>
            <a:ext cx="4162210" cy="7399482"/>
          </a:xfrm>
          <a:prstGeom prst="rect">
            <a:avLst/>
          </a:prstGeom>
          <a:ln w="12700">
            <a:miter lim="400000"/>
          </a:ln>
          <a:effectLst>
            <a:outerShdw blurRad="330200" rotWithShape="0">
              <a:srgbClr val="000000">
                <a:alpha val="60000"/>
              </a:srgbClr>
            </a:outerShdw>
          </a:effectLst>
        </p:spPr>
      </p:pic>
      <p:sp>
        <p:nvSpPr>
          <p:cNvPr id="1069" name="Placeholder--transNeutralUHD.png"/>
          <p:cNvSpPr>
            <a:spLocks noGrp="1"/>
          </p:cNvSpPr>
          <p:nvPr>
            <p:ph type="pic" sz="quarter" idx="29"/>
          </p:nvPr>
        </p:nvSpPr>
        <p:spPr>
          <a:xfrm>
            <a:off x="3458977" y="1335640"/>
            <a:ext cx="5163526" cy="2900898"/>
          </a:xfrm>
          <a:prstGeom prst="rect">
            <a:avLst/>
          </a:prstGeom>
          <a:ln w="3175">
            <a:solidFill>
              <a:srgbClr val="53585F"/>
            </a:solidFill>
          </a:ln>
        </p:spPr>
        <p:txBody>
          <a:bodyPr lIns="91439" tIns="45719" rIns="91439" bIns="45719" anchor="t">
            <a:noAutofit/>
          </a:bodyPr>
          <a:lstStyle/>
          <a:p>
            <a:endParaRPr dirty="0"/>
          </a:p>
        </p:txBody>
      </p:sp>
      <p:sp>
        <p:nvSpPr>
          <p:cNvPr id="1070" name="A"/>
          <p:cNvSpPr>
            <a:spLocks noGrp="1"/>
          </p:cNvSpPr>
          <p:nvPr>
            <p:ph type="body" sz="quarter" idx="30"/>
          </p:nvPr>
        </p:nvSpPr>
        <p:spPr>
          <a:xfrm>
            <a:off x="2557017" y="1593996"/>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071" name="B"/>
          <p:cNvSpPr>
            <a:spLocks noGrp="1"/>
          </p:cNvSpPr>
          <p:nvPr>
            <p:ph type="body" sz="quarter" idx="31"/>
          </p:nvPr>
        </p:nvSpPr>
        <p:spPr>
          <a:xfrm>
            <a:off x="2557017" y="2188294"/>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072" name="C"/>
          <p:cNvSpPr>
            <a:spLocks noGrp="1"/>
          </p:cNvSpPr>
          <p:nvPr>
            <p:ph type="body" sz="quarter" idx="32"/>
          </p:nvPr>
        </p:nvSpPr>
        <p:spPr>
          <a:xfrm>
            <a:off x="9269595" y="15939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073" name="D"/>
          <p:cNvSpPr>
            <a:spLocks noGrp="1"/>
          </p:cNvSpPr>
          <p:nvPr>
            <p:ph type="body" sz="quarter" idx="33"/>
          </p:nvPr>
        </p:nvSpPr>
        <p:spPr>
          <a:xfrm>
            <a:off x="9269595" y="21882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07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Mockup - iPhone W Landscape">
    <p:spTree>
      <p:nvGrpSpPr>
        <p:cNvPr id="1" name=""/>
        <p:cNvGrpSpPr/>
        <p:nvPr/>
      </p:nvGrpSpPr>
      <p:grpSpPr>
        <a:xfrm>
          <a:off x="0" y="0"/>
          <a:ext cx="0" cy="0"/>
          <a:chOff x="0" y="0"/>
          <a:chExt cx="0" cy="0"/>
        </a:xfrm>
      </p:grpSpPr>
      <p:pic>
        <p:nvPicPr>
          <p:cNvPr id="1081" name="iPhone6-Vert-S.png" descr="iPhone6-Vert-S.png"/>
          <p:cNvPicPr>
            <a:picLocks noChangeAspect="1"/>
          </p:cNvPicPr>
          <p:nvPr/>
        </p:nvPicPr>
        <p:blipFill>
          <a:blip r:embed="rId2"/>
          <a:stretch>
            <a:fillRect/>
          </a:stretch>
        </p:blipFill>
        <p:spPr>
          <a:xfrm rot="16200000">
            <a:off x="4014895" y="-909322"/>
            <a:ext cx="4162210" cy="7399482"/>
          </a:xfrm>
          <a:prstGeom prst="rect">
            <a:avLst/>
          </a:prstGeom>
          <a:ln w="12700">
            <a:miter lim="400000"/>
          </a:ln>
          <a:effectLst>
            <a:outerShdw blurRad="330200" rotWithShape="0">
              <a:srgbClr val="000000">
                <a:alpha val="60000"/>
              </a:srgbClr>
            </a:outerShdw>
          </a:effectLst>
        </p:spPr>
      </p:pic>
      <p:sp>
        <p:nvSpPr>
          <p:cNvPr id="1082" name="Placeholder--transNeutralUHD.png"/>
          <p:cNvSpPr>
            <a:spLocks noGrp="1"/>
          </p:cNvSpPr>
          <p:nvPr>
            <p:ph type="pic" sz="quarter" idx="21"/>
          </p:nvPr>
        </p:nvSpPr>
        <p:spPr>
          <a:xfrm>
            <a:off x="3458977" y="1335640"/>
            <a:ext cx="5163526" cy="2900898"/>
          </a:xfrm>
          <a:prstGeom prst="rect">
            <a:avLst/>
          </a:prstGeom>
          <a:ln w="3175">
            <a:solidFill>
              <a:srgbClr val="53585F"/>
            </a:solidFill>
          </a:ln>
        </p:spPr>
        <p:txBody>
          <a:bodyPr lIns="91439" tIns="45719" rIns="91439" bIns="45719" anchor="t">
            <a:noAutofit/>
          </a:bodyPr>
          <a:lstStyle/>
          <a:p>
            <a:endParaRPr dirty="0"/>
          </a:p>
        </p:txBody>
      </p:sp>
      <p:sp>
        <p:nvSpPr>
          <p:cNvPr id="1083"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84"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85" name="Rectangle"/>
          <p:cNvSpPr/>
          <p:nvPr/>
        </p:nvSpPr>
        <p:spPr>
          <a:xfrm>
            <a:off x="454968" y="46131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86"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087" name="Title Text"/>
          <p:cNvSpPr txBox="1">
            <a:spLocks noGrp="1"/>
          </p:cNvSpPr>
          <p:nvPr>
            <p:ph type="title"/>
          </p:nvPr>
        </p:nvSpPr>
        <p:spPr>
          <a:xfrm>
            <a:off x="454968" y="5192068"/>
            <a:ext cx="6487681" cy="982365"/>
          </a:xfrm>
          <a:prstGeom prst="rect">
            <a:avLst/>
          </a:prstGeom>
        </p:spPr>
        <p:txBody>
          <a:bodyPr/>
          <a:lstStyle>
            <a:lvl1pPr>
              <a:defRPr sz="3600" spc="-144"/>
            </a:lvl1pPr>
          </a:lstStyle>
          <a:p>
            <a:r>
              <a:t>Title Text</a:t>
            </a:r>
          </a:p>
        </p:txBody>
      </p:sp>
      <p:sp>
        <p:nvSpPr>
          <p:cNvPr id="1088"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89" name="Body Level One…"/>
          <p:cNvSpPr txBox="1">
            <a:spLocks noGrp="1"/>
          </p:cNvSpPr>
          <p:nvPr>
            <p:ph type="body" sz="quarter" idx="1"/>
          </p:nvPr>
        </p:nvSpPr>
        <p:spPr>
          <a:xfrm>
            <a:off x="7399848" y="5269210"/>
            <a:ext cx="4220653" cy="828080"/>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9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Mockup - iPhone Landscape">
    <p:spTree>
      <p:nvGrpSpPr>
        <p:cNvPr id="1" name=""/>
        <p:cNvGrpSpPr/>
        <p:nvPr/>
      </p:nvGrpSpPr>
      <p:grpSpPr>
        <a:xfrm>
          <a:off x="0" y="0"/>
          <a:ext cx="0" cy="0"/>
          <a:chOff x="0" y="0"/>
          <a:chExt cx="0" cy="0"/>
        </a:xfrm>
      </p:grpSpPr>
      <p:sp>
        <p:nvSpPr>
          <p:cNvPr id="1097"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098" name="Rectangle"/>
          <p:cNvSpPr/>
          <p:nvPr/>
        </p:nvSpPr>
        <p:spPr>
          <a:xfrm>
            <a:off x="454968" y="5084118"/>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099" name="Rectangle"/>
          <p:cNvSpPr/>
          <p:nvPr/>
        </p:nvSpPr>
        <p:spPr>
          <a:xfrm>
            <a:off x="454968" y="461317"/>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00"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01" name="Title Text"/>
          <p:cNvSpPr txBox="1">
            <a:spLocks noGrp="1"/>
          </p:cNvSpPr>
          <p:nvPr>
            <p:ph type="title"/>
          </p:nvPr>
        </p:nvSpPr>
        <p:spPr>
          <a:xfrm>
            <a:off x="454968" y="5192068"/>
            <a:ext cx="6487681" cy="982365"/>
          </a:xfrm>
          <a:prstGeom prst="rect">
            <a:avLst/>
          </a:prstGeom>
        </p:spPr>
        <p:txBody>
          <a:bodyPr/>
          <a:lstStyle>
            <a:lvl1pPr>
              <a:defRPr sz="3600" spc="-144"/>
            </a:lvl1pPr>
          </a:lstStyle>
          <a:p>
            <a:r>
              <a:t>Title Text</a:t>
            </a:r>
          </a:p>
        </p:txBody>
      </p:sp>
      <p:sp>
        <p:nvSpPr>
          <p:cNvPr id="1102" name="Line"/>
          <p:cNvSpPr/>
          <p:nvPr/>
        </p:nvSpPr>
        <p:spPr>
          <a:xfrm>
            <a:off x="454968" y="5090467"/>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03" name="Body Level One…"/>
          <p:cNvSpPr txBox="1">
            <a:spLocks noGrp="1"/>
          </p:cNvSpPr>
          <p:nvPr>
            <p:ph type="body" sz="quarter" idx="1"/>
          </p:nvPr>
        </p:nvSpPr>
        <p:spPr>
          <a:xfrm>
            <a:off x="7399848" y="5269210"/>
            <a:ext cx="4220653" cy="828080"/>
          </a:xfrm>
          <a:prstGeom prst="rect">
            <a:avLst/>
          </a:prstGeom>
        </p:spPr>
        <p:txBody>
          <a:bodyPr anchor="t"/>
          <a:lstStyle>
            <a:lvl1pPr marL="0" indent="0">
              <a:spcBef>
                <a:spcPts val="1200"/>
              </a:spcBef>
              <a:buClrTx/>
              <a:buSzTx/>
              <a:buNone/>
              <a:defRPr sz="1400"/>
            </a:lvl1pPr>
            <a:lvl2pPr marL="0" indent="0">
              <a:spcBef>
                <a:spcPts val="1200"/>
              </a:spcBef>
              <a:buClrTx/>
              <a:buSzTx/>
              <a:buNone/>
              <a:defRPr sz="1400"/>
            </a:lvl2pPr>
            <a:lvl3pPr marL="0" indent="0">
              <a:spcBef>
                <a:spcPts val="1200"/>
              </a:spcBef>
              <a:buClrTx/>
              <a:buSzTx/>
              <a:buNone/>
              <a:defRPr sz="1400"/>
            </a:lvl3pPr>
            <a:lvl4pPr marL="0" indent="0">
              <a:spcBef>
                <a:spcPts val="1200"/>
              </a:spcBef>
              <a:buClrTx/>
              <a:buSzTx/>
              <a:buNone/>
              <a:defRPr sz="1400"/>
            </a:lvl4pPr>
            <a:lvl5pPr marL="0" indent="0">
              <a:spcBef>
                <a:spcPts val="12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pic>
        <p:nvPicPr>
          <p:cNvPr id="1104" name="iPhone6-Vert-SG.png" descr="iPhone6-Vert-SG.png"/>
          <p:cNvPicPr>
            <a:picLocks noChangeAspect="1"/>
          </p:cNvPicPr>
          <p:nvPr/>
        </p:nvPicPr>
        <p:blipFill>
          <a:blip r:embed="rId2"/>
          <a:stretch>
            <a:fillRect/>
          </a:stretch>
        </p:blipFill>
        <p:spPr>
          <a:xfrm rot="16200000">
            <a:off x="4013846" y="-918276"/>
            <a:ext cx="4159513" cy="7394687"/>
          </a:xfrm>
          <a:prstGeom prst="rect">
            <a:avLst/>
          </a:prstGeom>
          <a:ln w="12700">
            <a:miter lim="400000"/>
          </a:ln>
          <a:effectLst>
            <a:outerShdw blurRad="330200" rotWithShape="0">
              <a:srgbClr val="000000">
                <a:alpha val="60000"/>
              </a:srgbClr>
            </a:outerShdw>
          </a:effectLst>
        </p:spPr>
      </p:pic>
      <p:sp>
        <p:nvSpPr>
          <p:cNvPr id="1105" name="Placeholder--transNeutralUHD.png"/>
          <p:cNvSpPr>
            <a:spLocks noGrp="1"/>
          </p:cNvSpPr>
          <p:nvPr>
            <p:ph type="pic" sz="quarter" idx="21"/>
          </p:nvPr>
        </p:nvSpPr>
        <p:spPr>
          <a:xfrm>
            <a:off x="3458977" y="1341288"/>
            <a:ext cx="5163526" cy="2900898"/>
          </a:xfrm>
          <a:prstGeom prst="rect">
            <a:avLst/>
          </a:prstGeom>
          <a:ln w="3175">
            <a:solidFill>
              <a:srgbClr val="53585F"/>
            </a:solidFill>
          </a:ln>
        </p:spPr>
        <p:txBody>
          <a:bodyPr lIns="91439" tIns="45719" rIns="91439" bIns="45719" anchor="t">
            <a:noAutofit/>
          </a:bodyPr>
          <a:lstStyle/>
          <a:p>
            <a:endParaRPr dirty="0"/>
          </a:p>
        </p:txBody>
      </p:sp>
      <p:sp>
        <p:nvSpPr>
          <p:cNvPr id="1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Mockup Details - iPhones Right">
    <p:spTree>
      <p:nvGrpSpPr>
        <p:cNvPr id="1" name=""/>
        <p:cNvGrpSpPr/>
        <p:nvPr/>
      </p:nvGrpSpPr>
      <p:grpSpPr>
        <a:xfrm>
          <a:off x="0" y="0"/>
          <a:ext cx="0" cy="0"/>
          <a:chOff x="0" y="0"/>
          <a:chExt cx="0" cy="0"/>
        </a:xfrm>
      </p:grpSpPr>
      <p:sp>
        <p:nvSpPr>
          <p:cNvPr id="1113"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14"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15"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16"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17"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18"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19"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20"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121" name="Feature Name…"/>
          <p:cNvSpPr txBox="1">
            <a:spLocks noGrp="1"/>
          </p:cNvSpPr>
          <p:nvPr>
            <p:ph type="body" sz="quarter" idx="21"/>
          </p:nvPr>
        </p:nvSpPr>
        <p:spPr>
          <a:xfrm>
            <a:off x="1039093"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22" name="Feature Name…"/>
          <p:cNvSpPr txBox="1">
            <a:spLocks noGrp="1"/>
          </p:cNvSpPr>
          <p:nvPr>
            <p:ph type="body" sz="quarter" idx="22"/>
          </p:nvPr>
        </p:nvSpPr>
        <p:spPr>
          <a:xfrm>
            <a:off x="1039093"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23" name="Feature Name…"/>
          <p:cNvSpPr txBox="1">
            <a:spLocks noGrp="1"/>
          </p:cNvSpPr>
          <p:nvPr>
            <p:ph type="body" sz="quarter" idx="23"/>
          </p:nvPr>
        </p:nvSpPr>
        <p:spPr>
          <a:xfrm>
            <a:off x="1039093"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24" name="Feature Name…"/>
          <p:cNvSpPr txBox="1">
            <a:spLocks noGrp="1"/>
          </p:cNvSpPr>
          <p:nvPr>
            <p:ph type="body" sz="quarter" idx="24"/>
          </p:nvPr>
        </p:nvSpPr>
        <p:spPr>
          <a:xfrm>
            <a:off x="1039093"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25" name="A"/>
          <p:cNvSpPr>
            <a:spLocks noGrp="1"/>
          </p:cNvSpPr>
          <p:nvPr>
            <p:ph type="body" sz="quarter" idx="25"/>
          </p:nvPr>
        </p:nvSpPr>
        <p:spPr>
          <a:xfrm>
            <a:off x="543522"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126" name="B"/>
          <p:cNvSpPr>
            <a:spLocks noGrp="1"/>
          </p:cNvSpPr>
          <p:nvPr>
            <p:ph type="body" sz="quarter" idx="26"/>
          </p:nvPr>
        </p:nvSpPr>
        <p:spPr>
          <a:xfrm>
            <a:off x="543522"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127" name="C"/>
          <p:cNvSpPr>
            <a:spLocks noGrp="1"/>
          </p:cNvSpPr>
          <p:nvPr>
            <p:ph type="body" sz="quarter" idx="27"/>
          </p:nvPr>
        </p:nvSpPr>
        <p:spPr>
          <a:xfrm>
            <a:off x="543522"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128" name="D"/>
          <p:cNvSpPr>
            <a:spLocks noGrp="1"/>
          </p:cNvSpPr>
          <p:nvPr>
            <p:ph type="body" sz="quarter" idx="28"/>
          </p:nvPr>
        </p:nvSpPr>
        <p:spPr>
          <a:xfrm>
            <a:off x="543522"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pic>
        <p:nvPicPr>
          <p:cNvPr id="1129" name="iPhone6-Vert-S.png" descr="iPhone6-Vert-S.png"/>
          <p:cNvPicPr>
            <a:picLocks noChangeAspect="1"/>
          </p:cNvPicPr>
          <p:nvPr/>
        </p:nvPicPr>
        <p:blipFill>
          <a:blip r:embed="rId2"/>
          <a:stretch>
            <a:fillRect/>
          </a:stretch>
        </p:blipFill>
        <p:spPr>
          <a:xfrm>
            <a:off x="5050694" y="618400"/>
            <a:ext cx="3172641" cy="5640250"/>
          </a:xfrm>
          <a:prstGeom prst="rect">
            <a:avLst/>
          </a:prstGeom>
          <a:ln w="12700">
            <a:miter lim="400000"/>
          </a:ln>
          <a:effectLst>
            <a:outerShdw blurRad="457200" rotWithShape="0">
              <a:srgbClr val="000000">
                <a:alpha val="60000"/>
              </a:srgbClr>
            </a:outerShdw>
          </a:effectLst>
        </p:spPr>
      </p:pic>
      <p:pic>
        <p:nvPicPr>
          <p:cNvPr id="1130" name="iPhone6-Vert-SG.png" descr="iPhone6-Vert-SG.png"/>
          <p:cNvPicPr>
            <a:picLocks noChangeAspect="1"/>
          </p:cNvPicPr>
          <p:nvPr/>
        </p:nvPicPr>
        <p:blipFill>
          <a:blip r:embed="rId3"/>
          <a:stretch>
            <a:fillRect/>
          </a:stretch>
        </p:blipFill>
        <p:spPr>
          <a:xfrm>
            <a:off x="7805657" y="618400"/>
            <a:ext cx="3172641" cy="5640250"/>
          </a:xfrm>
          <a:prstGeom prst="rect">
            <a:avLst/>
          </a:prstGeom>
          <a:ln w="12700">
            <a:miter lim="400000"/>
          </a:ln>
          <a:effectLst>
            <a:outerShdw blurRad="457200" rotWithShape="0">
              <a:srgbClr val="000000">
                <a:alpha val="60000"/>
              </a:srgbClr>
            </a:outerShdw>
          </a:effectLst>
        </p:spPr>
      </p:pic>
      <p:sp>
        <p:nvSpPr>
          <p:cNvPr id="1131" name="Placeholder--transNeutralUHD.png"/>
          <p:cNvSpPr>
            <a:spLocks noGrp="1"/>
          </p:cNvSpPr>
          <p:nvPr>
            <p:ph type="pic" sz="half" idx="29"/>
          </p:nvPr>
        </p:nvSpPr>
        <p:spPr>
          <a:xfrm>
            <a:off x="3143532" y="1436852"/>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132" name="Placeholder--transNeutralUHD.png"/>
          <p:cNvSpPr>
            <a:spLocks noGrp="1"/>
          </p:cNvSpPr>
          <p:nvPr>
            <p:ph type="pic" sz="half" idx="30"/>
          </p:nvPr>
        </p:nvSpPr>
        <p:spPr>
          <a:xfrm>
            <a:off x="5892145" y="1432768"/>
            <a:ext cx="6993389" cy="3922454"/>
          </a:xfrm>
          <a:prstGeom prst="rect">
            <a:avLst/>
          </a:prstGeom>
          <a:ln w="3175">
            <a:solidFill>
              <a:srgbClr val="53585F"/>
            </a:solidFill>
          </a:ln>
        </p:spPr>
        <p:txBody>
          <a:bodyPr lIns="91439" tIns="45719" rIns="91439" bIns="45719" anchor="t">
            <a:noAutofit/>
          </a:bodyPr>
          <a:lstStyle/>
          <a:p>
            <a:endParaRPr dirty="0"/>
          </a:p>
        </p:txBody>
      </p:sp>
      <p:sp>
        <p:nvSpPr>
          <p:cNvPr id="1133" name="A"/>
          <p:cNvSpPr>
            <a:spLocks noGrp="1"/>
          </p:cNvSpPr>
          <p:nvPr>
            <p:ph type="body" sz="quarter" idx="31"/>
          </p:nvPr>
        </p:nvSpPr>
        <p:spPr>
          <a:xfrm>
            <a:off x="5250238" y="1949596"/>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134" name="B"/>
          <p:cNvSpPr>
            <a:spLocks noGrp="1"/>
          </p:cNvSpPr>
          <p:nvPr>
            <p:ph type="body" sz="quarter" idx="32"/>
          </p:nvPr>
        </p:nvSpPr>
        <p:spPr>
          <a:xfrm>
            <a:off x="5250238" y="2543894"/>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135" name="C"/>
          <p:cNvSpPr>
            <a:spLocks noGrp="1"/>
          </p:cNvSpPr>
          <p:nvPr>
            <p:ph type="body" sz="quarter" idx="33"/>
          </p:nvPr>
        </p:nvSpPr>
        <p:spPr>
          <a:xfrm>
            <a:off x="10523964"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136" name="D"/>
          <p:cNvSpPr>
            <a:spLocks noGrp="1"/>
          </p:cNvSpPr>
          <p:nvPr>
            <p:ph type="body" sz="quarter" idx="34"/>
          </p:nvPr>
        </p:nvSpPr>
        <p:spPr>
          <a:xfrm>
            <a:off x="10523964"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13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00B98-D1DC-46FF-A75E-E7CE655B332F}"/>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3" name="Footer Placeholder 2">
            <a:extLst>
              <a:ext uri="{FF2B5EF4-FFF2-40B4-BE49-F238E27FC236}">
                <a16:creationId xmlns:a16="http://schemas.microsoft.com/office/drawing/2014/main" id="{C2910B6F-7CF7-4B51-BD52-5E41F582B9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46B2C5-3E07-4F5B-86DD-A484EEC1D56C}"/>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716915623"/>
      </p:ext>
    </p:extLst>
  </p:cSld>
  <p:clrMapOvr>
    <a:masterClrMapping/>
  </p:clrMapOvr>
  <p:transition spd="slow" advClick="0" advTm="6000">
    <p:wheel spokes="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Mockup - MacBook Right">
    <p:spTree>
      <p:nvGrpSpPr>
        <p:cNvPr id="1" name=""/>
        <p:cNvGrpSpPr/>
        <p:nvPr/>
      </p:nvGrpSpPr>
      <p:grpSpPr>
        <a:xfrm>
          <a:off x="0" y="0"/>
          <a:ext cx="0" cy="0"/>
          <a:chOff x="0" y="0"/>
          <a:chExt cx="0" cy="0"/>
        </a:xfrm>
      </p:grpSpPr>
      <p:sp>
        <p:nvSpPr>
          <p:cNvPr id="1144"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45"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46"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47"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48"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49"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50"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51"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152"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153" name="MacBook-Silver-NS.png" descr="MacBook-Silver-NS.png"/>
          <p:cNvPicPr>
            <a:picLocks noChangeAspect="1"/>
          </p:cNvPicPr>
          <p:nvPr/>
        </p:nvPicPr>
        <p:blipFill>
          <a:blip r:embed="rId2"/>
          <a:stretch>
            <a:fillRect/>
          </a:stretch>
        </p:blipFill>
        <p:spPr>
          <a:xfrm>
            <a:off x="4355719" y="1193053"/>
            <a:ext cx="7317552" cy="4471837"/>
          </a:xfrm>
          <a:prstGeom prst="rect">
            <a:avLst/>
          </a:prstGeom>
          <a:ln w="12700">
            <a:miter lim="400000"/>
          </a:ln>
          <a:effectLst>
            <a:outerShdw blurRad="457200" rotWithShape="0">
              <a:srgbClr val="000000">
                <a:alpha val="70800"/>
              </a:srgbClr>
            </a:outerShdw>
          </a:effectLst>
        </p:spPr>
      </p:pic>
      <p:sp>
        <p:nvSpPr>
          <p:cNvPr id="1154" name="Placeholder--transNeutralUHD.png"/>
          <p:cNvSpPr>
            <a:spLocks noGrp="1"/>
          </p:cNvSpPr>
          <p:nvPr>
            <p:ph type="pic" sz="half" idx="21"/>
          </p:nvPr>
        </p:nvSpPr>
        <p:spPr>
          <a:xfrm>
            <a:off x="5050849" y="1694307"/>
            <a:ext cx="5933710" cy="3337712"/>
          </a:xfrm>
          <a:prstGeom prst="rect">
            <a:avLst/>
          </a:prstGeom>
          <a:ln w="3175">
            <a:solidFill>
              <a:srgbClr val="000000"/>
            </a:solidFill>
          </a:ln>
        </p:spPr>
        <p:txBody>
          <a:bodyPr lIns="91439" tIns="45719" rIns="91439" bIns="45719" anchor="t">
            <a:noAutofit/>
          </a:bodyPr>
          <a:lstStyle/>
          <a:p>
            <a:endParaRPr dirty="0"/>
          </a:p>
        </p:txBody>
      </p:sp>
      <p:sp>
        <p:nvSpPr>
          <p:cNvPr id="11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Mockup Details - iPads Left">
    <p:spTree>
      <p:nvGrpSpPr>
        <p:cNvPr id="1" name=""/>
        <p:cNvGrpSpPr/>
        <p:nvPr/>
      </p:nvGrpSpPr>
      <p:grpSpPr>
        <a:xfrm>
          <a:off x="0" y="0"/>
          <a:ext cx="0" cy="0"/>
          <a:chOff x="0" y="0"/>
          <a:chExt cx="0" cy="0"/>
        </a:xfrm>
      </p:grpSpPr>
      <p:sp>
        <p:nvSpPr>
          <p:cNvPr id="1162"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pic>
        <p:nvPicPr>
          <p:cNvPr id="1163" name="iPadAir-Vert-S.png" descr="iPadAir-Vert-S.png"/>
          <p:cNvPicPr>
            <a:picLocks noChangeAspect="1"/>
          </p:cNvPicPr>
          <p:nvPr/>
        </p:nvPicPr>
        <p:blipFill>
          <a:blip r:embed="rId2"/>
          <a:stretch>
            <a:fillRect/>
          </a:stretch>
        </p:blipFill>
        <p:spPr>
          <a:xfrm>
            <a:off x="3548661" y="530346"/>
            <a:ext cx="4179636" cy="5797309"/>
          </a:xfrm>
          <a:prstGeom prst="rect">
            <a:avLst/>
          </a:prstGeom>
          <a:ln w="12700">
            <a:miter lim="400000"/>
          </a:ln>
          <a:effectLst>
            <a:outerShdw blurRad="457200" rotWithShape="0">
              <a:srgbClr val="000000">
                <a:alpha val="60000"/>
              </a:srgbClr>
            </a:outerShdw>
          </a:effectLst>
        </p:spPr>
      </p:pic>
      <p:sp>
        <p:nvSpPr>
          <p:cNvPr id="1164" name="Placeholder--transNeutralUHD.png"/>
          <p:cNvSpPr>
            <a:spLocks noGrp="1"/>
          </p:cNvSpPr>
          <p:nvPr>
            <p:ph type="pic" sz="half" idx="21"/>
          </p:nvPr>
        </p:nvSpPr>
        <p:spPr>
          <a:xfrm>
            <a:off x="1819120" y="1283046"/>
            <a:ext cx="7642357" cy="4298826"/>
          </a:xfrm>
          <a:prstGeom prst="rect">
            <a:avLst/>
          </a:prstGeom>
          <a:ln w="3175">
            <a:solidFill>
              <a:srgbClr val="53585F"/>
            </a:solidFill>
          </a:ln>
        </p:spPr>
        <p:txBody>
          <a:bodyPr lIns="91439" tIns="45719" rIns="91439" bIns="45719" anchor="t">
            <a:noAutofit/>
          </a:bodyPr>
          <a:lstStyle/>
          <a:p>
            <a:endParaRPr dirty="0"/>
          </a:p>
        </p:txBody>
      </p:sp>
      <p:pic>
        <p:nvPicPr>
          <p:cNvPr id="1165" name="iPadAir-Vert-SG.png" descr="iPadAir-Vert-SG.png"/>
          <p:cNvPicPr>
            <a:picLocks noChangeAspect="1"/>
          </p:cNvPicPr>
          <p:nvPr/>
        </p:nvPicPr>
        <p:blipFill>
          <a:blip r:embed="rId3"/>
          <a:stretch>
            <a:fillRect/>
          </a:stretch>
        </p:blipFill>
        <p:spPr>
          <a:xfrm>
            <a:off x="629893" y="530346"/>
            <a:ext cx="4179637" cy="5797309"/>
          </a:xfrm>
          <a:prstGeom prst="rect">
            <a:avLst/>
          </a:prstGeom>
          <a:ln w="12700">
            <a:miter lim="400000"/>
          </a:ln>
          <a:effectLst>
            <a:outerShdw blurRad="457200" rotWithShape="0">
              <a:srgbClr val="000000">
                <a:alpha val="60000"/>
              </a:srgbClr>
            </a:outerShdw>
          </a:effectLst>
        </p:spPr>
      </p:pic>
      <p:sp>
        <p:nvSpPr>
          <p:cNvPr id="1166" name="Placeholder--transNeutralUHD.png"/>
          <p:cNvSpPr>
            <a:spLocks noGrp="1"/>
          </p:cNvSpPr>
          <p:nvPr>
            <p:ph type="pic" sz="half" idx="22"/>
          </p:nvPr>
        </p:nvSpPr>
        <p:spPr>
          <a:xfrm>
            <a:off x="-1104117" y="1276151"/>
            <a:ext cx="7642357" cy="4298826"/>
          </a:xfrm>
          <a:prstGeom prst="rect">
            <a:avLst/>
          </a:prstGeom>
          <a:ln w="3175">
            <a:solidFill>
              <a:srgbClr val="53585F"/>
            </a:solidFill>
          </a:ln>
        </p:spPr>
        <p:txBody>
          <a:bodyPr lIns="91439" tIns="45719" rIns="91439" bIns="45719" anchor="t">
            <a:noAutofit/>
          </a:bodyPr>
          <a:lstStyle/>
          <a:p>
            <a:endParaRPr dirty="0"/>
          </a:p>
        </p:txBody>
      </p:sp>
      <p:sp>
        <p:nvSpPr>
          <p:cNvPr id="1167"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68"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69"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70"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71"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172"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73"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174"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175" name="A"/>
          <p:cNvSpPr>
            <a:spLocks noGrp="1"/>
          </p:cNvSpPr>
          <p:nvPr>
            <p:ph type="body" sz="quarter" idx="23"/>
          </p:nvPr>
        </p:nvSpPr>
        <p:spPr>
          <a:xfrm>
            <a:off x="749518"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176" name="B"/>
          <p:cNvSpPr>
            <a:spLocks noGrp="1"/>
          </p:cNvSpPr>
          <p:nvPr>
            <p:ph type="body" sz="quarter" idx="24"/>
          </p:nvPr>
        </p:nvSpPr>
        <p:spPr>
          <a:xfrm>
            <a:off x="749518"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177" name="C"/>
          <p:cNvSpPr>
            <a:spLocks noGrp="1"/>
          </p:cNvSpPr>
          <p:nvPr>
            <p:ph type="body" sz="quarter" idx="25"/>
          </p:nvPr>
        </p:nvSpPr>
        <p:spPr>
          <a:xfrm>
            <a:off x="7354146"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178" name="D"/>
          <p:cNvSpPr>
            <a:spLocks noGrp="1"/>
          </p:cNvSpPr>
          <p:nvPr>
            <p:ph type="body" sz="quarter" idx="26"/>
          </p:nvPr>
        </p:nvSpPr>
        <p:spPr>
          <a:xfrm>
            <a:off x="7354146"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179" name="Feature Name…"/>
          <p:cNvSpPr txBox="1">
            <a:spLocks noGrp="1"/>
          </p:cNvSpPr>
          <p:nvPr>
            <p:ph type="body" sz="quarter" idx="27"/>
          </p:nvPr>
        </p:nvSpPr>
        <p:spPr>
          <a:xfrm>
            <a:off x="8714256"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80" name="Feature Name…"/>
          <p:cNvSpPr txBox="1">
            <a:spLocks noGrp="1"/>
          </p:cNvSpPr>
          <p:nvPr>
            <p:ph type="body" sz="quarter" idx="28"/>
          </p:nvPr>
        </p:nvSpPr>
        <p:spPr>
          <a:xfrm>
            <a:off x="8714256"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81" name="Feature Name…"/>
          <p:cNvSpPr txBox="1">
            <a:spLocks noGrp="1"/>
          </p:cNvSpPr>
          <p:nvPr>
            <p:ph type="body" sz="quarter" idx="29"/>
          </p:nvPr>
        </p:nvSpPr>
        <p:spPr>
          <a:xfrm>
            <a:off x="8714256"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82" name="Feature Name…"/>
          <p:cNvSpPr txBox="1">
            <a:spLocks noGrp="1"/>
          </p:cNvSpPr>
          <p:nvPr>
            <p:ph type="body" sz="quarter" idx="30"/>
          </p:nvPr>
        </p:nvSpPr>
        <p:spPr>
          <a:xfrm>
            <a:off x="8714256"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183" name="A"/>
          <p:cNvSpPr>
            <a:spLocks noGrp="1"/>
          </p:cNvSpPr>
          <p:nvPr>
            <p:ph type="body" sz="quarter" idx="31"/>
          </p:nvPr>
        </p:nvSpPr>
        <p:spPr>
          <a:xfrm>
            <a:off x="8218686"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184" name="B"/>
          <p:cNvSpPr>
            <a:spLocks noGrp="1"/>
          </p:cNvSpPr>
          <p:nvPr>
            <p:ph type="body" sz="quarter" idx="32"/>
          </p:nvPr>
        </p:nvSpPr>
        <p:spPr>
          <a:xfrm>
            <a:off x="8218686"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185" name="C"/>
          <p:cNvSpPr>
            <a:spLocks noGrp="1"/>
          </p:cNvSpPr>
          <p:nvPr>
            <p:ph type="body" sz="quarter" idx="33"/>
          </p:nvPr>
        </p:nvSpPr>
        <p:spPr>
          <a:xfrm>
            <a:off x="8218686"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186" name="D"/>
          <p:cNvSpPr>
            <a:spLocks noGrp="1"/>
          </p:cNvSpPr>
          <p:nvPr>
            <p:ph type="body" sz="quarter" idx="34"/>
          </p:nvPr>
        </p:nvSpPr>
        <p:spPr>
          <a:xfrm>
            <a:off x="8218686"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Mockup Details - iPads Right">
    <p:spTree>
      <p:nvGrpSpPr>
        <p:cNvPr id="1" name=""/>
        <p:cNvGrpSpPr/>
        <p:nvPr/>
      </p:nvGrpSpPr>
      <p:grpSpPr>
        <a:xfrm>
          <a:off x="0" y="0"/>
          <a:ext cx="0" cy="0"/>
          <a:chOff x="0" y="0"/>
          <a:chExt cx="0" cy="0"/>
        </a:xfrm>
      </p:grpSpPr>
      <p:pic>
        <p:nvPicPr>
          <p:cNvPr id="1194" name="iPadAir-Vert-S.png" descr="iPadAir-Vert-S.png"/>
          <p:cNvPicPr>
            <a:picLocks noChangeAspect="1"/>
          </p:cNvPicPr>
          <p:nvPr/>
        </p:nvPicPr>
        <p:blipFill>
          <a:blip r:embed="rId2"/>
          <a:stretch>
            <a:fillRect/>
          </a:stretch>
        </p:blipFill>
        <p:spPr>
          <a:xfrm>
            <a:off x="4464235" y="530346"/>
            <a:ext cx="4179636" cy="5797309"/>
          </a:xfrm>
          <a:prstGeom prst="rect">
            <a:avLst/>
          </a:prstGeom>
          <a:ln w="12700">
            <a:miter lim="400000"/>
          </a:ln>
          <a:effectLst>
            <a:outerShdw blurRad="457200" rotWithShape="0">
              <a:srgbClr val="000000">
                <a:alpha val="60000"/>
              </a:srgbClr>
            </a:outerShdw>
          </a:effectLst>
        </p:spPr>
      </p:pic>
      <p:sp>
        <p:nvSpPr>
          <p:cNvPr id="1195" name="Placeholder--transNeutralUHD.png"/>
          <p:cNvSpPr>
            <a:spLocks noGrp="1"/>
          </p:cNvSpPr>
          <p:nvPr>
            <p:ph type="pic" sz="half" idx="21"/>
          </p:nvPr>
        </p:nvSpPr>
        <p:spPr>
          <a:xfrm>
            <a:off x="2734694" y="1283046"/>
            <a:ext cx="7642357" cy="4298826"/>
          </a:xfrm>
          <a:prstGeom prst="rect">
            <a:avLst/>
          </a:prstGeom>
          <a:ln w="3175">
            <a:solidFill>
              <a:srgbClr val="53585F"/>
            </a:solidFill>
          </a:ln>
        </p:spPr>
        <p:txBody>
          <a:bodyPr lIns="91439" tIns="45719" rIns="91439" bIns="45719" anchor="t">
            <a:noAutofit/>
          </a:bodyPr>
          <a:lstStyle/>
          <a:p>
            <a:endParaRPr dirty="0"/>
          </a:p>
        </p:txBody>
      </p:sp>
      <p:pic>
        <p:nvPicPr>
          <p:cNvPr id="1196" name="iPadAir-Vert-SG.png" descr="iPadAir-Vert-SG.png"/>
          <p:cNvPicPr>
            <a:picLocks noChangeAspect="1"/>
          </p:cNvPicPr>
          <p:nvPr/>
        </p:nvPicPr>
        <p:blipFill>
          <a:blip r:embed="rId3"/>
          <a:stretch>
            <a:fillRect/>
          </a:stretch>
        </p:blipFill>
        <p:spPr>
          <a:xfrm>
            <a:off x="7383003" y="530346"/>
            <a:ext cx="4179637" cy="5797309"/>
          </a:xfrm>
          <a:prstGeom prst="rect">
            <a:avLst/>
          </a:prstGeom>
          <a:ln w="12700">
            <a:miter lim="400000"/>
          </a:ln>
          <a:effectLst>
            <a:outerShdw blurRad="457200" rotWithShape="0">
              <a:srgbClr val="000000">
                <a:alpha val="60000"/>
              </a:srgbClr>
            </a:outerShdw>
          </a:effectLst>
        </p:spPr>
      </p:pic>
      <p:sp>
        <p:nvSpPr>
          <p:cNvPr id="1197" name="Placeholder--transNeutralUHD.png"/>
          <p:cNvSpPr>
            <a:spLocks noGrp="1"/>
          </p:cNvSpPr>
          <p:nvPr>
            <p:ph type="pic" sz="half" idx="22"/>
          </p:nvPr>
        </p:nvSpPr>
        <p:spPr>
          <a:xfrm>
            <a:off x="5648993" y="1276151"/>
            <a:ext cx="7642357" cy="4298826"/>
          </a:xfrm>
          <a:prstGeom prst="rect">
            <a:avLst/>
          </a:prstGeom>
          <a:ln w="3175">
            <a:solidFill>
              <a:srgbClr val="53585F"/>
            </a:solidFill>
          </a:ln>
        </p:spPr>
        <p:txBody>
          <a:bodyPr lIns="91439" tIns="45719" rIns="91439" bIns="45719" anchor="t">
            <a:noAutofit/>
          </a:bodyPr>
          <a:lstStyle/>
          <a:p>
            <a:endParaRPr dirty="0"/>
          </a:p>
        </p:txBody>
      </p:sp>
      <p:sp>
        <p:nvSpPr>
          <p:cNvPr id="1198"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199"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00"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01"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02"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03"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04"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05"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206" name="A"/>
          <p:cNvSpPr>
            <a:spLocks noGrp="1"/>
          </p:cNvSpPr>
          <p:nvPr>
            <p:ph type="body" sz="quarter" idx="23"/>
          </p:nvPr>
        </p:nvSpPr>
        <p:spPr>
          <a:xfrm>
            <a:off x="4584985"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207" name="B"/>
          <p:cNvSpPr>
            <a:spLocks noGrp="1"/>
          </p:cNvSpPr>
          <p:nvPr>
            <p:ph type="body" sz="quarter" idx="24"/>
          </p:nvPr>
        </p:nvSpPr>
        <p:spPr>
          <a:xfrm>
            <a:off x="4584985"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208" name="C"/>
          <p:cNvSpPr>
            <a:spLocks noGrp="1"/>
          </p:cNvSpPr>
          <p:nvPr>
            <p:ph type="body" sz="quarter" idx="25"/>
          </p:nvPr>
        </p:nvSpPr>
        <p:spPr>
          <a:xfrm>
            <a:off x="11187843"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209" name="D"/>
          <p:cNvSpPr>
            <a:spLocks noGrp="1"/>
          </p:cNvSpPr>
          <p:nvPr>
            <p:ph type="body" sz="quarter" idx="26"/>
          </p:nvPr>
        </p:nvSpPr>
        <p:spPr>
          <a:xfrm>
            <a:off x="11187843"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210" name="Feature Name…"/>
          <p:cNvSpPr txBox="1">
            <a:spLocks noGrp="1"/>
          </p:cNvSpPr>
          <p:nvPr>
            <p:ph type="body" sz="quarter" idx="27"/>
          </p:nvPr>
        </p:nvSpPr>
        <p:spPr>
          <a:xfrm>
            <a:off x="1039093"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11" name="Feature Name…"/>
          <p:cNvSpPr txBox="1">
            <a:spLocks noGrp="1"/>
          </p:cNvSpPr>
          <p:nvPr>
            <p:ph type="body" sz="quarter" idx="28"/>
          </p:nvPr>
        </p:nvSpPr>
        <p:spPr>
          <a:xfrm>
            <a:off x="1039093"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12" name="Feature Name…"/>
          <p:cNvSpPr txBox="1">
            <a:spLocks noGrp="1"/>
          </p:cNvSpPr>
          <p:nvPr>
            <p:ph type="body" sz="quarter" idx="29"/>
          </p:nvPr>
        </p:nvSpPr>
        <p:spPr>
          <a:xfrm>
            <a:off x="1039093"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13" name="Feature Name…"/>
          <p:cNvSpPr txBox="1">
            <a:spLocks noGrp="1"/>
          </p:cNvSpPr>
          <p:nvPr>
            <p:ph type="body" sz="quarter" idx="30"/>
          </p:nvPr>
        </p:nvSpPr>
        <p:spPr>
          <a:xfrm>
            <a:off x="1039093"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14" name="A"/>
          <p:cNvSpPr>
            <a:spLocks noGrp="1"/>
          </p:cNvSpPr>
          <p:nvPr>
            <p:ph type="body" sz="quarter" idx="31"/>
          </p:nvPr>
        </p:nvSpPr>
        <p:spPr>
          <a:xfrm>
            <a:off x="543522"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215" name="B"/>
          <p:cNvSpPr>
            <a:spLocks noGrp="1"/>
          </p:cNvSpPr>
          <p:nvPr>
            <p:ph type="body" sz="quarter" idx="32"/>
          </p:nvPr>
        </p:nvSpPr>
        <p:spPr>
          <a:xfrm>
            <a:off x="543522"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216" name="C"/>
          <p:cNvSpPr>
            <a:spLocks noGrp="1"/>
          </p:cNvSpPr>
          <p:nvPr>
            <p:ph type="body" sz="quarter" idx="33"/>
          </p:nvPr>
        </p:nvSpPr>
        <p:spPr>
          <a:xfrm>
            <a:off x="543522"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217" name="D"/>
          <p:cNvSpPr>
            <a:spLocks noGrp="1"/>
          </p:cNvSpPr>
          <p:nvPr>
            <p:ph type="body" sz="quarter" idx="34"/>
          </p:nvPr>
        </p:nvSpPr>
        <p:spPr>
          <a:xfrm>
            <a:off x="543522"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21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Mockup - iPads Left">
    <p:spTree>
      <p:nvGrpSpPr>
        <p:cNvPr id="1" name=""/>
        <p:cNvGrpSpPr/>
        <p:nvPr/>
      </p:nvGrpSpPr>
      <p:grpSpPr>
        <a:xfrm>
          <a:off x="0" y="0"/>
          <a:ext cx="0" cy="0"/>
          <a:chOff x="0" y="0"/>
          <a:chExt cx="0" cy="0"/>
        </a:xfrm>
      </p:grpSpPr>
      <p:sp>
        <p:nvSpPr>
          <p:cNvPr id="1225"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26"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27"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28"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29"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30"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31"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32"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233"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234" name="iPadAir-Vert-S.png" descr="iPadAir-Vert-S.png"/>
          <p:cNvPicPr>
            <a:picLocks noChangeAspect="1"/>
          </p:cNvPicPr>
          <p:nvPr/>
        </p:nvPicPr>
        <p:blipFill>
          <a:blip r:embed="rId2"/>
          <a:stretch>
            <a:fillRect/>
          </a:stretch>
        </p:blipFill>
        <p:spPr>
          <a:xfrm>
            <a:off x="3548661" y="530346"/>
            <a:ext cx="4179636" cy="5797309"/>
          </a:xfrm>
          <a:prstGeom prst="rect">
            <a:avLst/>
          </a:prstGeom>
          <a:ln w="12700">
            <a:miter lim="400000"/>
          </a:ln>
          <a:effectLst>
            <a:outerShdw blurRad="457200" rotWithShape="0">
              <a:srgbClr val="000000">
                <a:alpha val="60000"/>
              </a:srgbClr>
            </a:outerShdw>
          </a:effectLst>
        </p:spPr>
      </p:pic>
      <p:sp>
        <p:nvSpPr>
          <p:cNvPr id="1235" name="Placeholder--transNeutralUHD.png"/>
          <p:cNvSpPr>
            <a:spLocks noGrp="1"/>
          </p:cNvSpPr>
          <p:nvPr>
            <p:ph type="pic" sz="half" idx="21"/>
          </p:nvPr>
        </p:nvSpPr>
        <p:spPr>
          <a:xfrm>
            <a:off x="1819120" y="1283046"/>
            <a:ext cx="7642357" cy="4298826"/>
          </a:xfrm>
          <a:prstGeom prst="rect">
            <a:avLst/>
          </a:prstGeom>
          <a:ln w="3175">
            <a:solidFill>
              <a:srgbClr val="53585F"/>
            </a:solidFill>
          </a:ln>
        </p:spPr>
        <p:txBody>
          <a:bodyPr lIns="91439" tIns="45719" rIns="91439" bIns="45719" anchor="t">
            <a:noAutofit/>
          </a:bodyPr>
          <a:lstStyle/>
          <a:p>
            <a:endParaRPr dirty="0"/>
          </a:p>
        </p:txBody>
      </p:sp>
      <p:pic>
        <p:nvPicPr>
          <p:cNvPr id="1236" name="iPadAir-Vert-SG.png" descr="iPadAir-Vert-SG.png"/>
          <p:cNvPicPr>
            <a:picLocks noChangeAspect="1"/>
          </p:cNvPicPr>
          <p:nvPr/>
        </p:nvPicPr>
        <p:blipFill>
          <a:blip r:embed="rId3"/>
          <a:stretch>
            <a:fillRect/>
          </a:stretch>
        </p:blipFill>
        <p:spPr>
          <a:xfrm>
            <a:off x="629893" y="530346"/>
            <a:ext cx="4179637" cy="5797309"/>
          </a:xfrm>
          <a:prstGeom prst="rect">
            <a:avLst/>
          </a:prstGeom>
          <a:ln w="12700">
            <a:miter lim="400000"/>
          </a:ln>
          <a:effectLst>
            <a:outerShdw blurRad="457200" rotWithShape="0">
              <a:srgbClr val="000000">
                <a:alpha val="60000"/>
              </a:srgbClr>
            </a:outerShdw>
          </a:effectLst>
        </p:spPr>
      </p:pic>
      <p:sp>
        <p:nvSpPr>
          <p:cNvPr id="1237" name="Placeholder--transNeutralUHD.png"/>
          <p:cNvSpPr>
            <a:spLocks noGrp="1"/>
          </p:cNvSpPr>
          <p:nvPr>
            <p:ph type="pic" sz="half" idx="22"/>
          </p:nvPr>
        </p:nvSpPr>
        <p:spPr>
          <a:xfrm>
            <a:off x="-1104117" y="1276151"/>
            <a:ext cx="7642357" cy="4298826"/>
          </a:xfrm>
          <a:prstGeom prst="rect">
            <a:avLst/>
          </a:prstGeom>
          <a:ln w="3175">
            <a:solidFill>
              <a:srgbClr val="53585F"/>
            </a:solidFill>
          </a:ln>
        </p:spPr>
        <p:txBody>
          <a:bodyPr lIns="91439" tIns="45719" rIns="91439" bIns="45719" anchor="t">
            <a:noAutofit/>
          </a:bodyPr>
          <a:lstStyle/>
          <a:p>
            <a:endParaRPr dirty="0"/>
          </a:p>
        </p:txBody>
      </p:sp>
      <p:sp>
        <p:nvSpPr>
          <p:cNvPr id="123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Mockup - iPads Right">
    <p:spTree>
      <p:nvGrpSpPr>
        <p:cNvPr id="1" name=""/>
        <p:cNvGrpSpPr/>
        <p:nvPr/>
      </p:nvGrpSpPr>
      <p:grpSpPr>
        <a:xfrm>
          <a:off x="0" y="0"/>
          <a:ext cx="0" cy="0"/>
          <a:chOff x="0" y="0"/>
          <a:chExt cx="0" cy="0"/>
        </a:xfrm>
      </p:grpSpPr>
      <p:sp>
        <p:nvSpPr>
          <p:cNvPr id="1245"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46"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47"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48"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49"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50"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51"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52"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253"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254" name="iPadAir-Vert-S.png" descr="iPadAir-Vert-S.png"/>
          <p:cNvPicPr>
            <a:picLocks noChangeAspect="1"/>
          </p:cNvPicPr>
          <p:nvPr/>
        </p:nvPicPr>
        <p:blipFill>
          <a:blip r:embed="rId2"/>
          <a:stretch>
            <a:fillRect/>
          </a:stretch>
        </p:blipFill>
        <p:spPr>
          <a:xfrm>
            <a:off x="4464235" y="530346"/>
            <a:ext cx="4179636" cy="5797309"/>
          </a:xfrm>
          <a:prstGeom prst="rect">
            <a:avLst/>
          </a:prstGeom>
          <a:ln w="12700">
            <a:miter lim="400000"/>
          </a:ln>
          <a:effectLst>
            <a:outerShdw blurRad="457200" rotWithShape="0">
              <a:srgbClr val="000000">
                <a:alpha val="60000"/>
              </a:srgbClr>
            </a:outerShdw>
          </a:effectLst>
        </p:spPr>
      </p:pic>
      <p:sp>
        <p:nvSpPr>
          <p:cNvPr id="1255" name="Placeholder--transNeutralUHD.png"/>
          <p:cNvSpPr>
            <a:spLocks noGrp="1"/>
          </p:cNvSpPr>
          <p:nvPr>
            <p:ph type="pic" sz="half" idx="21"/>
          </p:nvPr>
        </p:nvSpPr>
        <p:spPr>
          <a:xfrm>
            <a:off x="2734694" y="1283046"/>
            <a:ext cx="7642357" cy="4298826"/>
          </a:xfrm>
          <a:prstGeom prst="rect">
            <a:avLst/>
          </a:prstGeom>
          <a:ln w="3175">
            <a:solidFill>
              <a:srgbClr val="53585F"/>
            </a:solidFill>
          </a:ln>
        </p:spPr>
        <p:txBody>
          <a:bodyPr lIns="91439" tIns="45719" rIns="91439" bIns="45719" anchor="t">
            <a:noAutofit/>
          </a:bodyPr>
          <a:lstStyle/>
          <a:p>
            <a:endParaRPr dirty="0"/>
          </a:p>
        </p:txBody>
      </p:sp>
      <p:pic>
        <p:nvPicPr>
          <p:cNvPr id="1256" name="iPadAir-Vert-SG.png" descr="iPadAir-Vert-SG.png"/>
          <p:cNvPicPr>
            <a:picLocks noChangeAspect="1"/>
          </p:cNvPicPr>
          <p:nvPr/>
        </p:nvPicPr>
        <p:blipFill>
          <a:blip r:embed="rId3"/>
          <a:stretch>
            <a:fillRect/>
          </a:stretch>
        </p:blipFill>
        <p:spPr>
          <a:xfrm>
            <a:off x="7383003" y="530346"/>
            <a:ext cx="4179637" cy="5797309"/>
          </a:xfrm>
          <a:prstGeom prst="rect">
            <a:avLst/>
          </a:prstGeom>
          <a:ln w="12700">
            <a:miter lim="400000"/>
          </a:ln>
          <a:effectLst>
            <a:outerShdw blurRad="457200" rotWithShape="0">
              <a:srgbClr val="000000">
                <a:alpha val="60000"/>
              </a:srgbClr>
            </a:outerShdw>
          </a:effectLst>
        </p:spPr>
      </p:pic>
      <p:sp>
        <p:nvSpPr>
          <p:cNvPr id="1257" name="Placeholder--transNeutralUHD.png"/>
          <p:cNvSpPr>
            <a:spLocks noGrp="1"/>
          </p:cNvSpPr>
          <p:nvPr>
            <p:ph type="pic" sz="half" idx="22"/>
          </p:nvPr>
        </p:nvSpPr>
        <p:spPr>
          <a:xfrm>
            <a:off x="5648993" y="1276151"/>
            <a:ext cx="7642357" cy="4298826"/>
          </a:xfrm>
          <a:prstGeom prst="rect">
            <a:avLst/>
          </a:prstGeom>
          <a:ln w="3175">
            <a:solidFill>
              <a:srgbClr val="53585F"/>
            </a:solidFill>
          </a:ln>
        </p:spPr>
        <p:txBody>
          <a:bodyPr lIns="91439" tIns="45719" rIns="91439" bIns="45719" anchor="t">
            <a:noAutofit/>
          </a:bodyPr>
          <a:lstStyle/>
          <a:p>
            <a:endParaRPr dirty="0"/>
          </a:p>
        </p:txBody>
      </p:sp>
      <p:sp>
        <p:nvSpPr>
          <p:cNvPr id="12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Mockup Details - iPad W Left">
    <p:spTree>
      <p:nvGrpSpPr>
        <p:cNvPr id="1" name=""/>
        <p:cNvGrpSpPr/>
        <p:nvPr/>
      </p:nvGrpSpPr>
      <p:grpSpPr>
        <a:xfrm>
          <a:off x="0" y="0"/>
          <a:ext cx="0" cy="0"/>
          <a:chOff x="0" y="0"/>
          <a:chExt cx="0" cy="0"/>
        </a:xfrm>
      </p:grpSpPr>
      <p:pic>
        <p:nvPicPr>
          <p:cNvPr id="1265" name="iPadAir-Horiz-S.png" descr="iPadAir-Horiz-S.png"/>
          <p:cNvPicPr>
            <a:picLocks noChangeAspect="1"/>
          </p:cNvPicPr>
          <p:nvPr/>
        </p:nvPicPr>
        <p:blipFill>
          <a:blip r:embed="rId2"/>
          <a:stretch>
            <a:fillRect/>
          </a:stretch>
        </p:blipFill>
        <p:spPr>
          <a:xfrm rot="10800000">
            <a:off x="508358" y="786755"/>
            <a:ext cx="7341474" cy="5303540"/>
          </a:xfrm>
          <a:prstGeom prst="rect">
            <a:avLst/>
          </a:prstGeom>
          <a:ln w="12700">
            <a:miter lim="400000"/>
          </a:ln>
          <a:effectLst>
            <a:outerShdw blurRad="457200" rotWithShape="0">
              <a:srgbClr val="000000">
                <a:alpha val="60000"/>
              </a:srgbClr>
            </a:outerShdw>
          </a:effectLst>
        </p:spPr>
      </p:pic>
      <p:sp>
        <p:nvSpPr>
          <p:cNvPr id="1266" name="Placeholder--transNeutralUHD.png"/>
          <p:cNvSpPr>
            <a:spLocks noGrp="1"/>
          </p:cNvSpPr>
          <p:nvPr>
            <p:ph type="pic" sz="half" idx="21"/>
          </p:nvPr>
        </p:nvSpPr>
        <p:spPr>
          <a:xfrm>
            <a:off x="482233" y="1360984"/>
            <a:ext cx="7387395" cy="4150365"/>
          </a:xfrm>
          <a:prstGeom prst="rect">
            <a:avLst/>
          </a:prstGeom>
          <a:ln w="3175">
            <a:solidFill>
              <a:srgbClr val="53585F"/>
            </a:solidFill>
          </a:ln>
        </p:spPr>
        <p:txBody>
          <a:bodyPr lIns="91439" tIns="45719" rIns="91439" bIns="45719" anchor="t">
            <a:noAutofit/>
          </a:bodyPr>
          <a:lstStyle/>
          <a:p>
            <a:endParaRPr dirty="0"/>
          </a:p>
        </p:txBody>
      </p:sp>
      <p:sp>
        <p:nvSpPr>
          <p:cNvPr id="1267"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68"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69"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70"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71"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72"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73"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274"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275" name="A"/>
          <p:cNvSpPr>
            <a:spLocks noGrp="1"/>
          </p:cNvSpPr>
          <p:nvPr>
            <p:ph type="body" sz="quarter" idx="22"/>
          </p:nvPr>
        </p:nvSpPr>
        <p:spPr>
          <a:xfrm>
            <a:off x="698718"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276" name="B"/>
          <p:cNvSpPr>
            <a:spLocks noGrp="1"/>
          </p:cNvSpPr>
          <p:nvPr>
            <p:ph type="body" sz="quarter" idx="23"/>
          </p:nvPr>
        </p:nvSpPr>
        <p:spPr>
          <a:xfrm>
            <a:off x="698718"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277" name="C"/>
          <p:cNvSpPr>
            <a:spLocks noGrp="1"/>
          </p:cNvSpPr>
          <p:nvPr>
            <p:ph type="body" sz="quarter" idx="24"/>
          </p:nvPr>
        </p:nvSpPr>
        <p:spPr>
          <a:xfrm>
            <a:off x="7411296"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278" name="D"/>
          <p:cNvSpPr>
            <a:spLocks noGrp="1"/>
          </p:cNvSpPr>
          <p:nvPr>
            <p:ph type="body" sz="quarter" idx="25"/>
          </p:nvPr>
        </p:nvSpPr>
        <p:spPr>
          <a:xfrm>
            <a:off x="7411296"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279" name="Feature Name…"/>
          <p:cNvSpPr txBox="1">
            <a:spLocks noGrp="1"/>
          </p:cNvSpPr>
          <p:nvPr>
            <p:ph type="body" sz="quarter" idx="26"/>
          </p:nvPr>
        </p:nvSpPr>
        <p:spPr>
          <a:xfrm>
            <a:off x="8714256"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80" name="Feature Name…"/>
          <p:cNvSpPr txBox="1">
            <a:spLocks noGrp="1"/>
          </p:cNvSpPr>
          <p:nvPr>
            <p:ph type="body" sz="quarter" idx="27"/>
          </p:nvPr>
        </p:nvSpPr>
        <p:spPr>
          <a:xfrm>
            <a:off x="8714256"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81" name="Feature Name…"/>
          <p:cNvSpPr txBox="1">
            <a:spLocks noGrp="1"/>
          </p:cNvSpPr>
          <p:nvPr>
            <p:ph type="body" sz="quarter" idx="28"/>
          </p:nvPr>
        </p:nvSpPr>
        <p:spPr>
          <a:xfrm>
            <a:off x="8714256"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82" name="Feature Name…"/>
          <p:cNvSpPr txBox="1">
            <a:spLocks noGrp="1"/>
          </p:cNvSpPr>
          <p:nvPr>
            <p:ph type="body" sz="quarter" idx="29"/>
          </p:nvPr>
        </p:nvSpPr>
        <p:spPr>
          <a:xfrm>
            <a:off x="8714256"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283" name="A"/>
          <p:cNvSpPr>
            <a:spLocks noGrp="1"/>
          </p:cNvSpPr>
          <p:nvPr>
            <p:ph type="body" sz="quarter" idx="30"/>
          </p:nvPr>
        </p:nvSpPr>
        <p:spPr>
          <a:xfrm>
            <a:off x="8218686"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284" name="B"/>
          <p:cNvSpPr>
            <a:spLocks noGrp="1"/>
          </p:cNvSpPr>
          <p:nvPr>
            <p:ph type="body" sz="quarter" idx="31"/>
          </p:nvPr>
        </p:nvSpPr>
        <p:spPr>
          <a:xfrm>
            <a:off x="8218686"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285" name="C"/>
          <p:cNvSpPr>
            <a:spLocks noGrp="1"/>
          </p:cNvSpPr>
          <p:nvPr>
            <p:ph type="body" sz="quarter" idx="32"/>
          </p:nvPr>
        </p:nvSpPr>
        <p:spPr>
          <a:xfrm>
            <a:off x="8218686"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286" name="D"/>
          <p:cNvSpPr>
            <a:spLocks noGrp="1"/>
          </p:cNvSpPr>
          <p:nvPr>
            <p:ph type="body" sz="quarter" idx="33"/>
          </p:nvPr>
        </p:nvSpPr>
        <p:spPr>
          <a:xfrm>
            <a:off x="8218686"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2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Mockup Details - iPad W Right">
    <p:spTree>
      <p:nvGrpSpPr>
        <p:cNvPr id="1" name=""/>
        <p:cNvGrpSpPr/>
        <p:nvPr/>
      </p:nvGrpSpPr>
      <p:grpSpPr>
        <a:xfrm>
          <a:off x="0" y="0"/>
          <a:ext cx="0" cy="0"/>
          <a:chOff x="0" y="0"/>
          <a:chExt cx="0" cy="0"/>
        </a:xfrm>
      </p:grpSpPr>
      <p:pic>
        <p:nvPicPr>
          <p:cNvPr id="1294" name="iPadAir-Horiz-S.png" descr="iPadAir-Horiz-S.png"/>
          <p:cNvPicPr>
            <a:picLocks noChangeAspect="1"/>
          </p:cNvPicPr>
          <p:nvPr/>
        </p:nvPicPr>
        <p:blipFill>
          <a:blip r:embed="rId2"/>
          <a:stretch>
            <a:fillRect/>
          </a:stretch>
        </p:blipFill>
        <p:spPr>
          <a:xfrm rot="10800000">
            <a:off x="4343759" y="786755"/>
            <a:ext cx="7341474" cy="5303540"/>
          </a:xfrm>
          <a:prstGeom prst="rect">
            <a:avLst/>
          </a:prstGeom>
          <a:ln w="12700">
            <a:miter lim="400000"/>
          </a:ln>
          <a:effectLst>
            <a:outerShdw blurRad="457200" rotWithShape="0">
              <a:srgbClr val="000000">
                <a:alpha val="60000"/>
              </a:srgbClr>
            </a:outerShdw>
          </a:effectLst>
        </p:spPr>
      </p:pic>
      <p:sp>
        <p:nvSpPr>
          <p:cNvPr id="1295" name="Placeholder--transNeutralUHD.png"/>
          <p:cNvSpPr>
            <a:spLocks noGrp="1"/>
          </p:cNvSpPr>
          <p:nvPr>
            <p:ph type="pic" sz="half" idx="21"/>
          </p:nvPr>
        </p:nvSpPr>
        <p:spPr>
          <a:xfrm>
            <a:off x="4317633" y="1360984"/>
            <a:ext cx="7387396" cy="4150365"/>
          </a:xfrm>
          <a:prstGeom prst="rect">
            <a:avLst/>
          </a:prstGeom>
          <a:ln w="3175">
            <a:solidFill>
              <a:srgbClr val="53585F"/>
            </a:solidFill>
          </a:ln>
        </p:spPr>
        <p:txBody>
          <a:bodyPr lIns="91439" tIns="45719" rIns="91439" bIns="45719" anchor="t">
            <a:noAutofit/>
          </a:bodyPr>
          <a:lstStyle/>
          <a:p>
            <a:endParaRPr dirty="0"/>
          </a:p>
        </p:txBody>
      </p:sp>
      <p:sp>
        <p:nvSpPr>
          <p:cNvPr id="1296"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97"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298"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299"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00"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01"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02"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03"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304" name="A"/>
          <p:cNvSpPr>
            <a:spLocks noGrp="1"/>
          </p:cNvSpPr>
          <p:nvPr>
            <p:ph type="body" sz="quarter" idx="22"/>
          </p:nvPr>
        </p:nvSpPr>
        <p:spPr>
          <a:xfrm>
            <a:off x="4534044"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305" name="B"/>
          <p:cNvSpPr>
            <a:spLocks noGrp="1"/>
          </p:cNvSpPr>
          <p:nvPr>
            <p:ph type="body" sz="quarter" idx="23"/>
          </p:nvPr>
        </p:nvSpPr>
        <p:spPr>
          <a:xfrm>
            <a:off x="4534044"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306" name="C"/>
          <p:cNvSpPr>
            <a:spLocks noGrp="1"/>
          </p:cNvSpPr>
          <p:nvPr>
            <p:ph type="body" sz="quarter" idx="24"/>
          </p:nvPr>
        </p:nvSpPr>
        <p:spPr>
          <a:xfrm>
            <a:off x="11257693"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307" name="D"/>
          <p:cNvSpPr>
            <a:spLocks noGrp="1"/>
          </p:cNvSpPr>
          <p:nvPr>
            <p:ph type="body" sz="quarter" idx="25"/>
          </p:nvPr>
        </p:nvSpPr>
        <p:spPr>
          <a:xfrm>
            <a:off x="11257693"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308" name="Feature Name…"/>
          <p:cNvSpPr txBox="1">
            <a:spLocks noGrp="1"/>
          </p:cNvSpPr>
          <p:nvPr>
            <p:ph type="body" sz="quarter" idx="26"/>
          </p:nvPr>
        </p:nvSpPr>
        <p:spPr>
          <a:xfrm>
            <a:off x="1039093"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09" name="Feature Name…"/>
          <p:cNvSpPr txBox="1">
            <a:spLocks noGrp="1"/>
          </p:cNvSpPr>
          <p:nvPr>
            <p:ph type="body" sz="quarter" idx="27"/>
          </p:nvPr>
        </p:nvSpPr>
        <p:spPr>
          <a:xfrm>
            <a:off x="1039093"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10" name="Feature Name…"/>
          <p:cNvSpPr txBox="1">
            <a:spLocks noGrp="1"/>
          </p:cNvSpPr>
          <p:nvPr>
            <p:ph type="body" sz="quarter" idx="28"/>
          </p:nvPr>
        </p:nvSpPr>
        <p:spPr>
          <a:xfrm>
            <a:off x="1039093"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11" name="Feature Name…"/>
          <p:cNvSpPr txBox="1">
            <a:spLocks noGrp="1"/>
          </p:cNvSpPr>
          <p:nvPr>
            <p:ph type="body" sz="quarter" idx="29"/>
          </p:nvPr>
        </p:nvSpPr>
        <p:spPr>
          <a:xfrm>
            <a:off x="1039093"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12" name="A"/>
          <p:cNvSpPr>
            <a:spLocks noGrp="1"/>
          </p:cNvSpPr>
          <p:nvPr>
            <p:ph type="body" sz="quarter" idx="30"/>
          </p:nvPr>
        </p:nvSpPr>
        <p:spPr>
          <a:xfrm>
            <a:off x="543522"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313" name="B"/>
          <p:cNvSpPr>
            <a:spLocks noGrp="1"/>
          </p:cNvSpPr>
          <p:nvPr>
            <p:ph type="body" sz="quarter" idx="31"/>
          </p:nvPr>
        </p:nvSpPr>
        <p:spPr>
          <a:xfrm>
            <a:off x="543522"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314" name="C"/>
          <p:cNvSpPr>
            <a:spLocks noGrp="1"/>
          </p:cNvSpPr>
          <p:nvPr>
            <p:ph type="body" sz="quarter" idx="32"/>
          </p:nvPr>
        </p:nvSpPr>
        <p:spPr>
          <a:xfrm>
            <a:off x="543522"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315" name="D"/>
          <p:cNvSpPr>
            <a:spLocks noGrp="1"/>
          </p:cNvSpPr>
          <p:nvPr>
            <p:ph type="body" sz="quarter" idx="33"/>
          </p:nvPr>
        </p:nvSpPr>
        <p:spPr>
          <a:xfrm>
            <a:off x="543522"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31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Mockup - iPad W Left ">
    <p:spTree>
      <p:nvGrpSpPr>
        <p:cNvPr id="1" name=""/>
        <p:cNvGrpSpPr/>
        <p:nvPr/>
      </p:nvGrpSpPr>
      <p:grpSpPr>
        <a:xfrm>
          <a:off x="0" y="0"/>
          <a:ext cx="0" cy="0"/>
          <a:chOff x="0" y="0"/>
          <a:chExt cx="0" cy="0"/>
        </a:xfrm>
      </p:grpSpPr>
      <p:pic>
        <p:nvPicPr>
          <p:cNvPr id="1323" name="iPadAir-Horiz-S.png" descr="iPadAir-Horiz-S.png"/>
          <p:cNvPicPr>
            <a:picLocks noChangeAspect="1"/>
          </p:cNvPicPr>
          <p:nvPr/>
        </p:nvPicPr>
        <p:blipFill>
          <a:blip r:embed="rId2"/>
          <a:stretch>
            <a:fillRect/>
          </a:stretch>
        </p:blipFill>
        <p:spPr>
          <a:xfrm rot="10800000">
            <a:off x="508358" y="786755"/>
            <a:ext cx="7341474" cy="5303540"/>
          </a:xfrm>
          <a:prstGeom prst="rect">
            <a:avLst/>
          </a:prstGeom>
          <a:ln w="12700">
            <a:miter lim="400000"/>
          </a:ln>
          <a:effectLst>
            <a:outerShdw blurRad="457200" rotWithShape="0">
              <a:srgbClr val="000000">
                <a:alpha val="60000"/>
              </a:srgbClr>
            </a:outerShdw>
          </a:effectLst>
        </p:spPr>
      </p:pic>
      <p:sp>
        <p:nvSpPr>
          <p:cNvPr id="1324" name="Placeholder--transNeutralUHD.png"/>
          <p:cNvSpPr>
            <a:spLocks noGrp="1"/>
          </p:cNvSpPr>
          <p:nvPr>
            <p:ph type="pic" sz="half" idx="21"/>
          </p:nvPr>
        </p:nvSpPr>
        <p:spPr>
          <a:xfrm>
            <a:off x="482233" y="1360984"/>
            <a:ext cx="7387395" cy="4150365"/>
          </a:xfrm>
          <a:prstGeom prst="rect">
            <a:avLst/>
          </a:prstGeom>
          <a:ln w="3175">
            <a:solidFill>
              <a:srgbClr val="53585F"/>
            </a:solidFill>
          </a:ln>
        </p:spPr>
        <p:txBody>
          <a:bodyPr lIns="91439" tIns="45719" rIns="91439" bIns="45719" anchor="t">
            <a:noAutofit/>
          </a:bodyPr>
          <a:lstStyle/>
          <a:p>
            <a:endParaRPr dirty="0"/>
          </a:p>
        </p:txBody>
      </p:sp>
      <p:sp>
        <p:nvSpPr>
          <p:cNvPr id="1325"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26"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27"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28"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29"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30"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31"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32"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333"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33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Mockup - iPad W Right ">
    <p:spTree>
      <p:nvGrpSpPr>
        <p:cNvPr id="1" name=""/>
        <p:cNvGrpSpPr/>
        <p:nvPr/>
      </p:nvGrpSpPr>
      <p:grpSpPr>
        <a:xfrm>
          <a:off x="0" y="0"/>
          <a:ext cx="0" cy="0"/>
          <a:chOff x="0" y="0"/>
          <a:chExt cx="0" cy="0"/>
        </a:xfrm>
      </p:grpSpPr>
      <p:pic>
        <p:nvPicPr>
          <p:cNvPr id="1341" name="iPadAir-Horiz-S.png" descr="iPadAir-Horiz-S.png"/>
          <p:cNvPicPr>
            <a:picLocks noChangeAspect="1"/>
          </p:cNvPicPr>
          <p:nvPr/>
        </p:nvPicPr>
        <p:blipFill>
          <a:blip r:embed="rId2"/>
          <a:stretch>
            <a:fillRect/>
          </a:stretch>
        </p:blipFill>
        <p:spPr>
          <a:xfrm rot="10800000">
            <a:off x="4343759" y="786755"/>
            <a:ext cx="7341474" cy="5303540"/>
          </a:xfrm>
          <a:prstGeom prst="rect">
            <a:avLst/>
          </a:prstGeom>
          <a:ln w="12700">
            <a:miter lim="400000"/>
          </a:ln>
          <a:effectLst>
            <a:outerShdw blurRad="457200" rotWithShape="0">
              <a:srgbClr val="000000">
                <a:alpha val="60000"/>
              </a:srgbClr>
            </a:outerShdw>
          </a:effectLst>
        </p:spPr>
      </p:pic>
      <p:sp>
        <p:nvSpPr>
          <p:cNvPr id="1342" name="Placeholder--transNeutralUHD.png"/>
          <p:cNvSpPr>
            <a:spLocks noGrp="1"/>
          </p:cNvSpPr>
          <p:nvPr>
            <p:ph type="pic" sz="half" idx="21"/>
          </p:nvPr>
        </p:nvSpPr>
        <p:spPr>
          <a:xfrm>
            <a:off x="4317633" y="1360984"/>
            <a:ext cx="7387396" cy="4150365"/>
          </a:xfrm>
          <a:prstGeom prst="rect">
            <a:avLst/>
          </a:prstGeom>
          <a:ln w="3175">
            <a:solidFill>
              <a:srgbClr val="53585F"/>
            </a:solidFill>
          </a:ln>
        </p:spPr>
        <p:txBody>
          <a:bodyPr lIns="91439" tIns="45719" rIns="91439" bIns="45719" anchor="t">
            <a:noAutofit/>
          </a:bodyPr>
          <a:lstStyle/>
          <a:p>
            <a:endParaRPr dirty="0"/>
          </a:p>
        </p:txBody>
      </p:sp>
      <p:sp>
        <p:nvSpPr>
          <p:cNvPr id="1343"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44"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45"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46"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47"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48"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49"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50"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351"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35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Mockup Details - iPad Left">
    <p:spTree>
      <p:nvGrpSpPr>
        <p:cNvPr id="1" name=""/>
        <p:cNvGrpSpPr/>
        <p:nvPr/>
      </p:nvGrpSpPr>
      <p:grpSpPr>
        <a:xfrm>
          <a:off x="0" y="0"/>
          <a:ext cx="0" cy="0"/>
          <a:chOff x="0" y="0"/>
          <a:chExt cx="0" cy="0"/>
        </a:xfrm>
      </p:grpSpPr>
      <p:pic>
        <p:nvPicPr>
          <p:cNvPr id="1359" name="iPadAir-Horiz-SG.png" descr="iPadAir-Horiz-SG.png"/>
          <p:cNvPicPr>
            <a:picLocks noChangeAspect="1"/>
          </p:cNvPicPr>
          <p:nvPr/>
        </p:nvPicPr>
        <p:blipFill>
          <a:blip r:embed="rId2"/>
          <a:stretch>
            <a:fillRect/>
          </a:stretch>
        </p:blipFill>
        <p:spPr>
          <a:xfrm flipH="1">
            <a:off x="510175" y="778470"/>
            <a:ext cx="7337930" cy="5300977"/>
          </a:xfrm>
          <a:prstGeom prst="rect">
            <a:avLst/>
          </a:prstGeom>
          <a:ln w="12700">
            <a:miter lim="400000"/>
          </a:ln>
          <a:effectLst>
            <a:outerShdw blurRad="457200" rotWithShape="0">
              <a:srgbClr val="000000">
                <a:alpha val="60000"/>
              </a:srgbClr>
            </a:outerShdw>
          </a:effectLst>
        </p:spPr>
      </p:pic>
      <p:sp>
        <p:nvSpPr>
          <p:cNvPr id="1360" name="Placeholder--transNeutralUHD.png"/>
          <p:cNvSpPr>
            <a:spLocks noGrp="1"/>
          </p:cNvSpPr>
          <p:nvPr>
            <p:ph type="pic" sz="half" idx="21"/>
          </p:nvPr>
        </p:nvSpPr>
        <p:spPr>
          <a:xfrm>
            <a:off x="487494" y="1367120"/>
            <a:ext cx="7383393" cy="4153159"/>
          </a:xfrm>
          <a:prstGeom prst="rect">
            <a:avLst/>
          </a:prstGeom>
          <a:ln w="3175">
            <a:solidFill>
              <a:srgbClr val="53585F"/>
            </a:solidFill>
          </a:ln>
        </p:spPr>
        <p:txBody>
          <a:bodyPr lIns="91439" tIns="45719" rIns="91439" bIns="45719" anchor="t">
            <a:noAutofit/>
          </a:bodyPr>
          <a:lstStyle/>
          <a:p>
            <a:endParaRPr dirty="0"/>
          </a:p>
        </p:txBody>
      </p:sp>
      <p:sp>
        <p:nvSpPr>
          <p:cNvPr id="1361"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62"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63"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64"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65"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66"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67"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68"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369" name="A"/>
          <p:cNvSpPr>
            <a:spLocks noGrp="1"/>
          </p:cNvSpPr>
          <p:nvPr>
            <p:ph type="body" sz="quarter" idx="22"/>
          </p:nvPr>
        </p:nvSpPr>
        <p:spPr>
          <a:xfrm>
            <a:off x="698718"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370" name="B"/>
          <p:cNvSpPr>
            <a:spLocks noGrp="1"/>
          </p:cNvSpPr>
          <p:nvPr>
            <p:ph type="body" sz="quarter" idx="23"/>
          </p:nvPr>
        </p:nvSpPr>
        <p:spPr>
          <a:xfrm>
            <a:off x="698718"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371" name="C"/>
          <p:cNvSpPr>
            <a:spLocks noGrp="1"/>
          </p:cNvSpPr>
          <p:nvPr>
            <p:ph type="body" sz="quarter" idx="24"/>
          </p:nvPr>
        </p:nvSpPr>
        <p:spPr>
          <a:xfrm>
            <a:off x="7411296"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372" name="D"/>
          <p:cNvSpPr>
            <a:spLocks noGrp="1"/>
          </p:cNvSpPr>
          <p:nvPr>
            <p:ph type="body" sz="quarter" idx="25"/>
          </p:nvPr>
        </p:nvSpPr>
        <p:spPr>
          <a:xfrm>
            <a:off x="7411296"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373" name="Feature Name…"/>
          <p:cNvSpPr txBox="1">
            <a:spLocks noGrp="1"/>
          </p:cNvSpPr>
          <p:nvPr>
            <p:ph type="body" sz="quarter" idx="26"/>
          </p:nvPr>
        </p:nvSpPr>
        <p:spPr>
          <a:xfrm>
            <a:off x="8714256"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74" name="Feature Name…"/>
          <p:cNvSpPr txBox="1">
            <a:spLocks noGrp="1"/>
          </p:cNvSpPr>
          <p:nvPr>
            <p:ph type="body" sz="quarter" idx="27"/>
          </p:nvPr>
        </p:nvSpPr>
        <p:spPr>
          <a:xfrm>
            <a:off x="8714256"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75" name="Feature Name…"/>
          <p:cNvSpPr txBox="1">
            <a:spLocks noGrp="1"/>
          </p:cNvSpPr>
          <p:nvPr>
            <p:ph type="body" sz="quarter" idx="28"/>
          </p:nvPr>
        </p:nvSpPr>
        <p:spPr>
          <a:xfrm>
            <a:off x="8714256"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76" name="Feature Name…"/>
          <p:cNvSpPr txBox="1">
            <a:spLocks noGrp="1"/>
          </p:cNvSpPr>
          <p:nvPr>
            <p:ph type="body" sz="quarter" idx="29"/>
          </p:nvPr>
        </p:nvSpPr>
        <p:spPr>
          <a:xfrm>
            <a:off x="8714256"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377" name="A"/>
          <p:cNvSpPr>
            <a:spLocks noGrp="1"/>
          </p:cNvSpPr>
          <p:nvPr>
            <p:ph type="body" sz="quarter" idx="30"/>
          </p:nvPr>
        </p:nvSpPr>
        <p:spPr>
          <a:xfrm>
            <a:off x="8218686"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378" name="B"/>
          <p:cNvSpPr>
            <a:spLocks noGrp="1"/>
          </p:cNvSpPr>
          <p:nvPr>
            <p:ph type="body" sz="quarter" idx="31"/>
          </p:nvPr>
        </p:nvSpPr>
        <p:spPr>
          <a:xfrm>
            <a:off x="8218686"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379" name="C"/>
          <p:cNvSpPr>
            <a:spLocks noGrp="1"/>
          </p:cNvSpPr>
          <p:nvPr>
            <p:ph type="body" sz="quarter" idx="32"/>
          </p:nvPr>
        </p:nvSpPr>
        <p:spPr>
          <a:xfrm>
            <a:off x="8218686"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380" name="D"/>
          <p:cNvSpPr>
            <a:spLocks noGrp="1"/>
          </p:cNvSpPr>
          <p:nvPr>
            <p:ph type="body" sz="quarter" idx="33"/>
          </p:nvPr>
        </p:nvSpPr>
        <p:spPr>
          <a:xfrm>
            <a:off x="8218686"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3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36F28-D25A-4930-9F10-139D41E8BA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4EE74E-7D11-4D69-BB9C-DEE20C4B1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5DF16-2D68-4473-92B3-AF740C5D6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3356E-88FD-47B1-AF8C-4811E2E89A6E}"/>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6" name="Footer Placeholder 5">
            <a:extLst>
              <a:ext uri="{FF2B5EF4-FFF2-40B4-BE49-F238E27FC236}">
                <a16:creationId xmlns:a16="http://schemas.microsoft.com/office/drawing/2014/main" id="{6DDB459C-E7A4-442D-88E0-326541A514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E0D863-4ED3-422C-BBC0-9CA046D1DEC1}"/>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217179459"/>
      </p:ext>
    </p:extLst>
  </p:cSld>
  <p:clrMapOvr>
    <a:masterClrMapping/>
  </p:clrMapOvr>
  <p:transition spd="slow" advClick="0" advTm="6000">
    <p:wheel spokes="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Mockup Details - iPad Right">
    <p:spTree>
      <p:nvGrpSpPr>
        <p:cNvPr id="1" name=""/>
        <p:cNvGrpSpPr/>
        <p:nvPr/>
      </p:nvGrpSpPr>
      <p:grpSpPr>
        <a:xfrm>
          <a:off x="0" y="0"/>
          <a:ext cx="0" cy="0"/>
          <a:chOff x="0" y="0"/>
          <a:chExt cx="0" cy="0"/>
        </a:xfrm>
      </p:grpSpPr>
      <p:pic>
        <p:nvPicPr>
          <p:cNvPr id="1388" name="iPadAir-Horiz-SG.png" descr="iPadAir-Horiz-SG.png"/>
          <p:cNvPicPr>
            <a:picLocks noChangeAspect="1"/>
          </p:cNvPicPr>
          <p:nvPr/>
        </p:nvPicPr>
        <p:blipFill>
          <a:blip r:embed="rId2"/>
          <a:stretch>
            <a:fillRect/>
          </a:stretch>
        </p:blipFill>
        <p:spPr>
          <a:xfrm flipH="1">
            <a:off x="4345576" y="778470"/>
            <a:ext cx="7337930" cy="5300977"/>
          </a:xfrm>
          <a:prstGeom prst="rect">
            <a:avLst/>
          </a:prstGeom>
          <a:ln w="12700">
            <a:miter lim="400000"/>
          </a:ln>
          <a:effectLst>
            <a:outerShdw blurRad="457200" rotWithShape="0">
              <a:srgbClr val="000000">
                <a:alpha val="60000"/>
              </a:srgbClr>
            </a:outerShdw>
          </a:effectLst>
        </p:spPr>
      </p:pic>
      <p:sp>
        <p:nvSpPr>
          <p:cNvPr id="1389" name="Placeholder--transNeutralUHD.png"/>
          <p:cNvSpPr>
            <a:spLocks noGrp="1"/>
          </p:cNvSpPr>
          <p:nvPr>
            <p:ph type="pic" sz="half" idx="21"/>
          </p:nvPr>
        </p:nvSpPr>
        <p:spPr>
          <a:xfrm>
            <a:off x="4322895" y="1367120"/>
            <a:ext cx="7383393" cy="4153159"/>
          </a:xfrm>
          <a:prstGeom prst="rect">
            <a:avLst/>
          </a:prstGeom>
          <a:ln w="3175">
            <a:solidFill>
              <a:srgbClr val="53585F"/>
            </a:solidFill>
          </a:ln>
        </p:spPr>
        <p:txBody>
          <a:bodyPr lIns="91439" tIns="45719" rIns="91439" bIns="45719" anchor="t">
            <a:noAutofit/>
          </a:bodyPr>
          <a:lstStyle/>
          <a:p>
            <a:endParaRPr dirty="0"/>
          </a:p>
        </p:txBody>
      </p:sp>
      <p:sp>
        <p:nvSpPr>
          <p:cNvPr id="1390"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91"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92"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93"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394"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395"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96"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397"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398" name="A"/>
          <p:cNvSpPr>
            <a:spLocks noGrp="1"/>
          </p:cNvSpPr>
          <p:nvPr>
            <p:ph type="body" sz="quarter" idx="22"/>
          </p:nvPr>
        </p:nvSpPr>
        <p:spPr>
          <a:xfrm>
            <a:off x="4534044"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399" name="B"/>
          <p:cNvSpPr>
            <a:spLocks noGrp="1"/>
          </p:cNvSpPr>
          <p:nvPr>
            <p:ph type="body" sz="quarter" idx="23"/>
          </p:nvPr>
        </p:nvSpPr>
        <p:spPr>
          <a:xfrm>
            <a:off x="4534044"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400" name="C"/>
          <p:cNvSpPr>
            <a:spLocks noGrp="1"/>
          </p:cNvSpPr>
          <p:nvPr>
            <p:ph type="body" sz="quarter" idx="24"/>
          </p:nvPr>
        </p:nvSpPr>
        <p:spPr>
          <a:xfrm>
            <a:off x="11257693"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401" name="D"/>
          <p:cNvSpPr>
            <a:spLocks noGrp="1"/>
          </p:cNvSpPr>
          <p:nvPr>
            <p:ph type="body" sz="quarter" idx="25"/>
          </p:nvPr>
        </p:nvSpPr>
        <p:spPr>
          <a:xfrm>
            <a:off x="11257693"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402" name="Feature Name…"/>
          <p:cNvSpPr txBox="1">
            <a:spLocks noGrp="1"/>
          </p:cNvSpPr>
          <p:nvPr>
            <p:ph type="body" sz="quarter" idx="26"/>
          </p:nvPr>
        </p:nvSpPr>
        <p:spPr>
          <a:xfrm>
            <a:off x="1039093"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03" name="Feature Name…"/>
          <p:cNvSpPr txBox="1">
            <a:spLocks noGrp="1"/>
          </p:cNvSpPr>
          <p:nvPr>
            <p:ph type="body" sz="quarter" idx="27"/>
          </p:nvPr>
        </p:nvSpPr>
        <p:spPr>
          <a:xfrm>
            <a:off x="1039093"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04" name="Feature Name…"/>
          <p:cNvSpPr txBox="1">
            <a:spLocks noGrp="1"/>
          </p:cNvSpPr>
          <p:nvPr>
            <p:ph type="body" sz="quarter" idx="28"/>
          </p:nvPr>
        </p:nvSpPr>
        <p:spPr>
          <a:xfrm>
            <a:off x="1039093"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05" name="Feature Name…"/>
          <p:cNvSpPr txBox="1">
            <a:spLocks noGrp="1"/>
          </p:cNvSpPr>
          <p:nvPr>
            <p:ph type="body" sz="quarter" idx="29"/>
          </p:nvPr>
        </p:nvSpPr>
        <p:spPr>
          <a:xfrm>
            <a:off x="1039093"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06" name="A"/>
          <p:cNvSpPr>
            <a:spLocks noGrp="1"/>
          </p:cNvSpPr>
          <p:nvPr>
            <p:ph type="body" sz="quarter" idx="30"/>
          </p:nvPr>
        </p:nvSpPr>
        <p:spPr>
          <a:xfrm>
            <a:off x="543522"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407" name="B"/>
          <p:cNvSpPr>
            <a:spLocks noGrp="1"/>
          </p:cNvSpPr>
          <p:nvPr>
            <p:ph type="body" sz="quarter" idx="31"/>
          </p:nvPr>
        </p:nvSpPr>
        <p:spPr>
          <a:xfrm>
            <a:off x="543522"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408" name="C"/>
          <p:cNvSpPr>
            <a:spLocks noGrp="1"/>
          </p:cNvSpPr>
          <p:nvPr>
            <p:ph type="body" sz="quarter" idx="32"/>
          </p:nvPr>
        </p:nvSpPr>
        <p:spPr>
          <a:xfrm>
            <a:off x="543522"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409" name="D"/>
          <p:cNvSpPr>
            <a:spLocks noGrp="1"/>
          </p:cNvSpPr>
          <p:nvPr>
            <p:ph type="body" sz="quarter" idx="33"/>
          </p:nvPr>
        </p:nvSpPr>
        <p:spPr>
          <a:xfrm>
            <a:off x="543522"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41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Mockup - iPad Left ">
    <p:spTree>
      <p:nvGrpSpPr>
        <p:cNvPr id="1" name=""/>
        <p:cNvGrpSpPr/>
        <p:nvPr/>
      </p:nvGrpSpPr>
      <p:grpSpPr>
        <a:xfrm>
          <a:off x="0" y="0"/>
          <a:ext cx="0" cy="0"/>
          <a:chOff x="0" y="0"/>
          <a:chExt cx="0" cy="0"/>
        </a:xfrm>
      </p:grpSpPr>
      <p:sp>
        <p:nvSpPr>
          <p:cNvPr id="1417"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18"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19"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20"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21"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22"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23"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24"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425"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426" name="iPadAir-Horiz-SG.png" descr="iPadAir-Horiz-SG.png"/>
          <p:cNvPicPr>
            <a:picLocks noChangeAspect="1"/>
          </p:cNvPicPr>
          <p:nvPr/>
        </p:nvPicPr>
        <p:blipFill>
          <a:blip r:embed="rId2"/>
          <a:stretch>
            <a:fillRect/>
          </a:stretch>
        </p:blipFill>
        <p:spPr>
          <a:xfrm flipH="1">
            <a:off x="510175" y="778470"/>
            <a:ext cx="7337930" cy="5300977"/>
          </a:xfrm>
          <a:prstGeom prst="rect">
            <a:avLst/>
          </a:prstGeom>
          <a:ln w="12700">
            <a:miter lim="400000"/>
          </a:ln>
          <a:effectLst>
            <a:outerShdw blurRad="457200" rotWithShape="0">
              <a:srgbClr val="000000">
                <a:alpha val="60000"/>
              </a:srgbClr>
            </a:outerShdw>
          </a:effectLst>
        </p:spPr>
      </p:pic>
      <p:sp>
        <p:nvSpPr>
          <p:cNvPr id="1427" name="Placeholder--transNeutralUHD.png"/>
          <p:cNvSpPr>
            <a:spLocks noGrp="1"/>
          </p:cNvSpPr>
          <p:nvPr>
            <p:ph type="pic" sz="half" idx="21"/>
          </p:nvPr>
        </p:nvSpPr>
        <p:spPr>
          <a:xfrm>
            <a:off x="487494" y="1367120"/>
            <a:ext cx="7383393" cy="4153159"/>
          </a:xfrm>
          <a:prstGeom prst="rect">
            <a:avLst/>
          </a:prstGeom>
          <a:ln w="3175">
            <a:solidFill>
              <a:srgbClr val="53585F"/>
            </a:solidFill>
          </a:ln>
        </p:spPr>
        <p:txBody>
          <a:bodyPr lIns="91439" tIns="45719" rIns="91439" bIns="45719" anchor="t">
            <a:noAutofit/>
          </a:bodyPr>
          <a:lstStyle/>
          <a:p>
            <a:endParaRPr dirty="0"/>
          </a:p>
        </p:txBody>
      </p:sp>
      <p:sp>
        <p:nvSpPr>
          <p:cNvPr id="142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Mockup - iPad Right">
    <p:spTree>
      <p:nvGrpSpPr>
        <p:cNvPr id="1" name=""/>
        <p:cNvGrpSpPr/>
        <p:nvPr/>
      </p:nvGrpSpPr>
      <p:grpSpPr>
        <a:xfrm>
          <a:off x="0" y="0"/>
          <a:ext cx="0" cy="0"/>
          <a:chOff x="0" y="0"/>
          <a:chExt cx="0" cy="0"/>
        </a:xfrm>
      </p:grpSpPr>
      <p:sp>
        <p:nvSpPr>
          <p:cNvPr id="1435"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36"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37"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38"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39"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40"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41"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42"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443"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444" name="iPadAir-Horiz-SG.png" descr="iPadAir-Horiz-SG.png"/>
          <p:cNvPicPr>
            <a:picLocks noChangeAspect="1"/>
          </p:cNvPicPr>
          <p:nvPr/>
        </p:nvPicPr>
        <p:blipFill>
          <a:blip r:embed="rId2"/>
          <a:stretch>
            <a:fillRect/>
          </a:stretch>
        </p:blipFill>
        <p:spPr>
          <a:xfrm flipH="1">
            <a:off x="4345576" y="778470"/>
            <a:ext cx="7337930" cy="5300977"/>
          </a:xfrm>
          <a:prstGeom prst="rect">
            <a:avLst/>
          </a:prstGeom>
          <a:ln w="12700">
            <a:miter lim="400000"/>
          </a:ln>
          <a:effectLst>
            <a:outerShdw blurRad="457200" rotWithShape="0">
              <a:srgbClr val="000000">
                <a:alpha val="60000"/>
              </a:srgbClr>
            </a:outerShdw>
          </a:effectLst>
        </p:spPr>
      </p:pic>
      <p:sp>
        <p:nvSpPr>
          <p:cNvPr id="1445" name="Placeholder--transNeutralUHD.png"/>
          <p:cNvSpPr>
            <a:spLocks noGrp="1"/>
          </p:cNvSpPr>
          <p:nvPr>
            <p:ph type="pic" sz="half" idx="21"/>
          </p:nvPr>
        </p:nvSpPr>
        <p:spPr>
          <a:xfrm>
            <a:off x="4322895" y="1367120"/>
            <a:ext cx="7383393" cy="4153159"/>
          </a:xfrm>
          <a:prstGeom prst="rect">
            <a:avLst/>
          </a:prstGeom>
          <a:ln w="3175">
            <a:solidFill>
              <a:srgbClr val="53585F"/>
            </a:solidFill>
          </a:ln>
        </p:spPr>
        <p:txBody>
          <a:bodyPr lIns="91439" tIns="45719" rIns="91439" bIns="45719" anchor="t">
            <a:noAutofit/>
          </a:bodyPr>
          <a:lstStyle/>
          <a:p>
            <a:endParaRPr dirty="0"/>
          </a:p>
        </p:txBody>
      </p:sp>
      <p:sp>
        <p:nvSpPr>
          <p:cNvPr id="144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Mockup Details - MacBook Left">
    <p:spTree>
      <p:nvGrpSpPr>
        <p:cNvPr id="1" name=""/>
        <p:cNvGrpSpPr/>
        <p:nvPr/>
      </p:nvGrpSpPr>
      <p:grpSpPr>
        <a:xfrm>
          <a:off x="0" y="0"/>
          <a:ext cx="0" cy="0"/>
          <a:chOff x="0" y="0"/>
          <a:chExt cx="0" cy="0"/>
        </a:xfrm>
      </p:grpSpPr>
      <p:sp>
        <p:nvSpPr>
          <p:cNvPr id="1453"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54"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55"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56"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57"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58"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59"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60"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pic>
        <p:nvPicPr>
          <p:cNvPr id="1461" name="MacBook-Silver-NS.png" descr="MacBook-Silver-NS.png"/>
          <p:cNvPicPr>
            <a:picLocks noChangeAspect="1"/>
          </p:cNvPicPr>
          <p:nvPr/>
        </p:nvPicPr>
        <p:blipFill>
          <a:blip r:embed="rId2"/>
          <a:stretch>
            <a:fillRect/>
          </a:stretch>
        </p:blipFill>
        <p:spPr>
          <a:xfrm>
            <a:off x="520304" y="1193053"/>
            <a:ext cx="7317552" cy="4471837"/>
          </a:xfrm>
          <a:prstGeom prst="rect">
            <a:avLst/>
          </a:prstGeom>
          <a:ln w="12700">
            <a:miter lim="400000"/>
          </a:ln>
          <a:effectLst>
            <a:outerShdw blurRad="457200" rotWithShape="0">
              <a:srgbClr val="000000">
                <a:alpha val="70800"/>
              </a:srgbClr>
            </a:outerShdw>
          </a:effectLst>
        </p:spPr>
      </p:pic>
      <p:sp>
        <p:nvSpPr>
          <p:cNvPr id="1462" name="A"/>
          <p:cNvSpPr>
            <a:spLocks noGrp="1"/>
          </p:cNvSpPr>
          <p:nvPr>
            <p:ph type="body" sz="quarter" idx="21"/>
          </p:nvPr>
        </p:nvSpPr>
        <p:spPr>
          <a:xfrm>
            <a:off x="1179201"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463" name="B"/>
          <p:cNvSpPr>
            <a:spLocks noGrp="1"/>
          </p:cNvSpPr>
          <p:nvPr>
            <p:ph type="body" sz="quarter" idx="22"/>
          </p:nvPr>
        </p:nvSpPr>
        <p:spPr>
          <a:xfrm>
            <a:off x="1179201"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464" name="C"/>
          <p:cNvSpPr>
            <a:spLocks noGrp="1"/>
          </p:cNvSpPr>
          <p:nvPr>
            <p:ph type="body" sz="quarter" idx="23"/>
          </p:nvPr>
        </p:nvSpPr>
        <p:spPr>
          <a:xfrm>
            <a:off x="6930615" y="1949596"/>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465" name="D"/>
          <p:cNvSpPr>
            <a:spLocks noGrp="1"/>
          </p:cNvSpPr>
          <p:nvPr>
            <p:ph type="body" sz="quarter" idx="24"/>
          </p:nvPr>
        </p:nvSpPr>
        <p:spPr>
          <a:xfrm>
            <a:off x="6930615" y="2543894"/>
            <a:ext cx="254791"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466" name="Feature Name…"/>
          <p:cNvSpPr txBox="1">
            <a:spLocks noGrp="1"/>
          </p:cNvSpPr>
          <p:nvPr>
            <p:ph type="body" sz="quarter" idx="25"/>
          </p:nvPr>
        </p:nvSpPr>
        <p:spPr>
          <a:xfrm>
            <a:off x="8714256"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67" name="Feature Name…"/>
          <p:cNvSpPr txBox="1">
            <a:spLocks noGrp="1"/>
          </p:cNvSpPr>
          <p:nvPr>
            <p:ph type="body" sz="quarter" idx="26"/>
          </p:nvPr>
        </p:nvSpPr>
        <p:spPr>
          <a:xfrm>
            <a:off x="8714256"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68" name="Feature Name…"/>
          <p:cNvSpPr txBox="1">
            <a:spLocks noGrp="1"/>
          </p:cNvSpPr>
          <p:nvPr>
            <p:ph type="body" sz="quarter" idx="27"/>
          </p:nvPr>
        </p:nvSpPr>
        <p:spPr>
          <a:xfrm>
            <a:off x="8714256"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69" name="Feature Name…"/>
          <p:cNvSpPr txBox="1">
            <a:spLocks noGrp="1"/>
          </p:cNvSpPr>
          <p:nvPr>
            <p:ph type="body" sz="quarter" idx="28"/>
          </p:nvPr>
        </p:nvSpPr>
        <p:spPr>
          <a:xfrm>
            <a:off x="8714256"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70" name="A"/>
          <p:cNvSpPr>
            <a:spLocks noGrp="1"/>
          </p:cNvSpPr>
          <p:nvPr>
            <p:ph type="body" sz="quarter" idx="29"/>
          </p:nvPr>
        </p:nvSpPr>
        <p:spPr>
          <a:xfrm>
            <a:off x="8218686"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471" name="B"/>
          <p:cNvSpPr>
            <a:spLocks noGrp="1"/>
          </p:cNvSpPr>
          <p:nvPr>
            <p:ph type="body" sz="quarter" idx="30"/>
          </p:nvPr>
        </p:nvSpPr>
        <p:spPr>
          <a:xfrm>
            <a:off x="8218686"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472" name="C"/>
          <p:cNvSpPr>
            <a:spLocks noGrp="1"/>
          </p:cNvSpPr>
          <p:nvPr>
            <p:ph type="body" sz="quarter" idx="31"/>
          </p:nvPr>
        </p:nvSpPr>
        <p:spPr>
          <a:xfrm>
            <a:off x="8218686"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473" name="D"/>
          <p:cNvSpPr>
            <a:spLocks noGrp="1"/>
          </p:cNvSpPr>
          <p:nvPr>
            <p:ph type="body" sz="quarter" idx="32"/>
          </p:nvPr>
        </p:nvSpPr>
        <p:spPr>
          <a:xfrm>
            <a:off x="8218686"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474" name="Placeholder--transNeutralUHD.png"/>
          <p:cNvSpPr>
            <a:spLocks noGrp="1"/>
          </p:cNvSpPr>
          <p:nvPr>
            <p:ph type="pic" sz="half" idx="33"/>
          </p:nvPr>
        </p:nvSpPr>
        <p:spPr>
          <a:xfrm>
            <a:off x="1215449" y="1694307"/>
            <a:ext cx="5933711" cy="3337712"/>
          </a:xfrm>
          <a:prstGeom prst="rect">
            <a:avLst/>
          </a:prstGeom>
          <a:ln w="3175">
            <a:solidFill>
              <a:srgbClr val="000000"/>
            </a:solidFill>
          </a:ln>
        </p:spPr>
        <p:txBody>
          <a:bodyPr lIns="91439" tIns="45719" rIns="91439" bIns="45719" anchor="t">
            <a:noAutofit/>
          </a:bodyPr>
          <a:lstStyle/>
          <a:p>
            <a:endParaRPr dirty="0"/>
          </a:p>
        </p:txBody>
      </p:sp>
      <p:sp>
        <p:nvSpPr>
          <p:cNvPr id="14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Mockup Details - MacBook Right">
    <p:spTree>
      <p:nvGrpSpPr>
        <p:cNvPr id="1" name=""/>
        <p:cNvGrpSpPr/>
        <p:nvPr/>
      </p:nvGrpSpPr>
      <p:grpSpPr>
        <a:xfrm>
          <a:off x="0" y="0"/>
          <a:ext cx="0" cy="0"/>
          <a:chOff x="0" y="0"/>
          <a:chExt cx="0" cy="0"/>
        </a:xfrm>
      </p:grpSpPr>
      <p:sp>
        <p:nvSpPr>
          <p:cNvPr id="1482"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83"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84"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85"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486"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487"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88"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489"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pic>
        <p:nvPicPr>
          <p:cNvPr id="1490" name="MacBook-Silver-NS.png" descr="MacBook-Silver-NS.png"/>
          <p:cNvPicPr>
            <a:picLocks noChangeAspect="1"/>
          </p:cNvPicPr>
          <p:nvPr/>
        </p:nvPicPr>
        <p:blipFill>
          <a:blip r:embed="rId2"/>
          <a:stretch>
            <a:fillRect/>
          </a:stretch>
        </p:blipFill>
        <p:spPr>
          <a:xfrm>
            <a:off x="4355719" y="1193053"/>
            <a:ext cx="7317552" cy="4471837"/>
          </a:xfrm>
          <a:prstGeom prst="rect">
            <a:avLst/>
          </a:prstGeom>
          <a:ln w="12700">
            <a:miter lim="400000"/>
          </a:ln>
          <a:effectLst>
            <a:outerShdw blurRad="457200" rotWithShape="0">
              <a:srgbClr val="000000">
                <a:alpha val="70800"/>
              </a:srgbClr>
            </a:outerShdw>
          </a:effectLst>
        </p:spPr>
      </p:pic>
      <p:sp>
        <p:nvSpPr>
          <p:cNvPr id="1491" name="A"/>
          <p:cNvSpPr>
            <a:spLocks noGrp="1"/>
          </p:cNvSpPr>
          <p:nvPr>
            <p:ph type="body" sz="quarter" idx="21"/>
          </p:nvPr>
        </p:nvSpPr>
        <p:spPr>
          <a:xfrm>
            <a:off x="5014615"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A</a:t>
            </a:r>
          </a:p>
        </p:txBody>
      </p:sp>
      <p:sp>
        <p:nvSpPr>
          <p:cNvPr id="1492" name="B"/>
          <p:cNvSpPr>
            <a:spLocks noGrp="1"/>
          </p:cNvSpPr>
          <p:nvPr>
            <p:ph type="body" sz="quarter" idx="22"/>
          </p:nvPr>
        </p:nvSpPr>
        <p:spPr>
          <a:xfrm>
            <a:off x="5014615"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B</a:t>
            </a:r>
          </a:p>
        </p:txBody>
      </p:sp>
      <p:sp>
        <p:nvSpPr>
          <p:cNvPr id="1493" name="C"/>
          <p:cNvSpPr>
            <a:spLocks noGrp="1"/>
          </p:cNvSpPr>
          <p:nvPr>
            <p:ph type="body" sz="quarter" idx="23"/>
          </p:nvPr>
        </p:nvSpPr>
        <p:spPr>
          <a:xfrm>
            <a:off x="10766029" y="1949596"/>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C</a:t>
            </a:r>
          </a:p>
        </p:txBody>
      </p:sp>
      <p:sp>
        <p:nvSpPr>
          <p:cNvPr id="1494" name="D"/>
          <p:cNvSpPr>
            <a:spLocks noGrp="1"/>
          </p:cNvSpPr>
          <p:nvPr>
            <p:ph type="body" sz="quarter" idx="24"/>
          </p:nvPr>
        </p:nvSpPr>
        <p:spPr>
          <a:xfrm>
            <a:off x="10766029" y="2543894"/>
            <a:ext cx="254790" cy="254790"/>
          </a:xfrm>
          <a:prstGeom prst="ellipse">
            <a:avLst/>
          </a:prstGeom>
          <a:solidFill>
            <a:srgbClr val="E22019"/>
          </a:solidFill>
        </p:spPr>
        <p:txBody>
          <a:bodyPr lIns="25400" tIns="25400" rIns="25400" bIns="25400">
            <a:noAutofit/>
          </a:bodyPr>
          <a:lstStyle>
            <a:lvl1pPr marL="0" indent="0" algn="ctr" defTabSz="293511">
              <a:spcBef>
                <a:spcPts val="0"/>
              </a:spcBef>
              <a:buClrTx/>
              <a:buSzTx/>
              <a:buNone/>
              <a:defRPr sz="1000">
                <a:solidFill>
                  <a:srgbClr val="FFFFFF"/>
                </a:solidFill>
                <a:latin typeface="+mn-lt"/>
                <a:ea typeface="+mn-ea"/>
                <a:cs typeface="+mn-cs"/>
                <a:sym typeface="SF Hello Bold"/>
              </a:defRPr>
            </a:lvl1pPr>
          </a:lstStyle>
          <a:p>
            <a:r>
              <a:t>D</a:t>
            </a:r>
          </a:p>
        </p:txBody>
      </p:sp>
      <p:sp>
        <p:nvSpPr>
          <p:cNvPr id="1495" name="Feature Name…"/>
          <p:cNvSpPr txBox="1">
            <a:spLocks noGrp="1"/>
          </p:cNvSpPr>
          <p:nvPr>
            <p:ph type="body" sz="quarter" idx="25"/>
          </p:nvPr>
        </p:nvSpPr>
        <p:spPr>
          <a:xfrm>
            <a:off x="1039093" y="2618640"/>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96" name="Feature Name…"/>
          <p:cNvSpPr txBox="1">
            <a:spLocks noGrp="1"/>
          </p:cNvSpPr>
          <p:nvPr>
            <p:ph type="body" sz="quarter" idx="26"/>
          </p:nvPr>
        </p:nvSpPr>
        <p:spPr>
          <a:xfrm>
            <a:off x="1039093" y="3345947"/>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97" name="Feature Name…"/>
          <p:cNvSpPr txBox="1">
            <a:spLocks noGrp="1"/>
          </p:cNvSpPr>
          <p:nvPr>
            <p:ph type="body" sz="quarter" idx="27"/>
          </p:nvPr>
        </p:nvSpPr>
        <p:spPr>
          <a:xfrm>
            <a:off x="1039093" y="4069328"/>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98" name="Feature Name…"/>
          <p:cNvSpPr txBox="1">
            <a:spLocks noGrp="1"/>
          </p:cNvSpPr>
          <p:nvPr>
            <p:ph type="body" sz="quarter" idx="28"/>
          </p:nvPr>
        </p:nvSpPr>
        <p:spPr>
          <a:xfrm>
            <a:off x="1039093" y="4792709"/>
            <a:ext cx="2675693" cy="731824"/>
          </a:xfrm>
          <a:prstGeom prst="rect">
            <a:avLst/>
          </a:prstGeom>
        </p:spPr>
        <p:txBody>
          <a:bodyPr wrap="square" lIns="27093" tIns="27093" rIns="27093" bIns="27093" anchor="t">
            <a:spAutoFit/>
          </a:bodyPr>
          <a:lstStyle/>
          <a:p>
            <a:pPr marL="0" indent="0" defTabSz="293511">
              <a:spcBef>
                <a:spcPts val="200"/>
              </a:spcBef>
              <a:buClrTx/>
              <a:buSzTx/>
              <a:buNone/>
              <a:defRPr sz="2400" spc="168">
                <a:latin typeface="+mn-lt"/>
                <a:ea typeface="+mn-ea"/>
                <a:cs typeface="+mn-cs"/>
                <a:sym typeface="SF Hello Bold"/>
              </a:defRPr>
            </a:pPr>
            <a:r>
              <a:t>Feature Name</a:t>
            </a:r>
          </a:p>
          <a:p>
            <a:pPr marL="0" indent="0" defTabSz="293511">
              <a:spcBef>
                <a:spcPts val="0"/>
              </a:spcBef>
              <a:buClrTx/>
              <a:buSzTx/>
              <a:buNone/>
              <a:defRPr sz="2000"/>
            </a:pPr>
            <a:r>
              <a:t>Feature Description Text</a:t>
            </a:r>
          </a:p>
        </p:txBody>
      </p:sp>
      <p:sp>
        <p:nvSpPr>
          <p:cNvPr id="1499" name="A"/>
          <p:cNvSpPr>
            <a:spLocks noGrp="1"/>
          </p:cNvSpPr>
          <p:nvPr>
            <p:ph type="body" sz="quarter" idx="29"/>
          </p:nvPr>
        </p:nvSpPr>
        <p:spPr>
          <a:xfrm>
            <a:off x="543522" y="2630851"/>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500" name="B"/>
          <p:cNvSpPr>
            <a:spLocks noGrp="1"/>
          </p:cNvSpPr>
          <p:nvPr>
            <p:ph type="body" sz="quarter" idx="30"/>
          </p:nvPr>
        </p:nvSpPr>
        <p:spPr>
          <a:xfrm>
            <a:off x="543522" y="3354232"/>
            <a:ext cx="343517" cy="343517"/>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501" name="C"/>
          <p:cNvSpPr>
            <a:spLocks noGrp="1"/>
          </p:cNvSpPr>
          <p:nvPr>
            <p:ph type="body" sz="quarter" idx="31"/>
          </p:nvPr>
        </p:nvSpPr>
        <p:spPr>
          <a:xfrm>
            <a:off x="543522" y="4077614"/>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502" name="D"/>
          <p:cNvSpPr>
            <a:spLocks noGrp="1"/>
          </p:cNvSpPr>
          <p:nvPr>
            <p:ph type="body" sz="quarter" idx="32"/>
          </p:nvPr>
        </p:nvSpPr>
        <p:spPr>
          <a:xfrm>
            <a:off x="543522" y="4800995"/>
            <a:ext cx="343517" cy="343516"/>
          </a:xfrm>
          <a:prstGeom prst="ellipse">
            <a:avLst/>
          </a:prstGeom>
          <a:solidFill>
            <a:srgbClr val="E22019"/>
          </a:solidFill>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503" name="Placeholder--transNeutralUHD.png"/>
          <p:cNvSpPr>
            <a:spLocks noGrp="1"/>
          </p:cNvSpPr>
          <p:nvPr>
            <p:ph type="pic" sz="half" idx="33"/>
          </p:nvPr>
        </p:nvSpPr>
        <p:spPr>
          <a:xfrm>
            <a:off x="5050849" y="1694307"/>
            <a:ext cx="5933710" cy="3337712"/>
          </a:xfrm>
          <a:prstGeom prst="rect">
            <a:avLst/>
          </a:prstGeom>
          <a:ln w="3175">
            <a:solidFill>
              <a:srgbClr val="000000"/>
            </a:solidFill>
          </a:ln>
        </p:spPr>
        <p:txBody>
          <a:bodyPr lIns="91439" tIns="45719" rIns="91439" bIns="45719" anchor="t">
            <a:noAutofit/>
          </a:bodyPr>
          <a:lstStyle/>
          <a:p>
            <a:endParaRPr dirty="0"/>
          </a:p>
        </p:txBody>
      </p:sp>
      <p:sp>
        <p:nvSpPr>
          <p:cNvPr id="150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Mockup - MacBook Left">
    <p:spTree>
      <p:nvGrpSpPr>
        <p:cNvPr id="1" name=""/>
        <p:cNvGrpSpPr/>
        <p:nvPr/>
      </p:nvGrpSpPr>
      <p:grpSpPr>
        <a:xfrm>
          <a:off x="0" y="0"/>
          <a:ext cx="0" cy="0"/>
          <a:chOff x="0" y="0"/>
          <a:chExt cx="0" cy="0"/>
        </a:xfrm>
      </p:grpSpPr>
      <p:sp>
        <p:nvSpPr>
          <p:cNvPr id="1511" name="Line"/>
          <p:cNvSpPr/>
          <p:nvPr/>
        </p:nvSpPr>
        <p:spPr>
          <a:xfrm>
            <a:off x="8130131"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12" name="Line"/>
          <p:cNvSpPr/>
          <p:nvPr/>
        </p:nvSpPr>
        <p:spPr>
          <a:xfrm>
            <a:off x="4550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13" name="Rectangle"/>
          <p:cNvSpPr/>
          <p:nvPr/>
        </p:nvSpPr>
        <p:spPr>
          <a:xfrm>
            <a:off x="8130131" y="461317"/>
            <a:ext cx="1688391"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14" name="Line"/>
          <p:cNvSpPr/>
          <p:nvPr/>
        </p:nvSpPr>
        <p:spPr>
          <a:xfrm>
            <a:off x="8130131"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15" name="Rectangle"/>
          <p:cNvSpPr/>
          <p:nvPr/>
        </p:nvSpPr>
        <p:spPr>
          <a:xfrm>
            <a:off x="8130131"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16" name="Line"/>
          <p:cNvSpPr/>
          <p:nvPr/>
        </p:nvSpPr>
        <p:spPr>
          <a:xfrm>
            <a:off x="8130131"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17" name="Line"/>
          <p:cNvSpPr/>
          <p:nvPr/>
        </p:nvSpPr>
        <p:spPr>
          <a:xfrm>
            <a:off x="455069" y="6407795"/>
            <a:ext cx="7448053"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18" name="Title Text"/>
          <p:cNvSpPr txBox="1">
            <a:spLocks noGrp="1"/>
          </p:cNvSpPr>
          <p:nvPr>
            <p:ph type="title"/>
          </p:nvPr>
        </p:nvSpPr>
        <p:spPr>
          <a:xfrm>
            <a:off x="8130131" y="569268"/>
            <a:ext cx="3376780" cy="1612900"/>
          </a:xfrm>
          <a:prstGeom prst="rect">
            <a:avLst/>
          </a:prstGeom>
        </p:spPr>
        <p:txBody>
          <a:bodyPr/>
          <a:lstStyle>
            <a:lvl1pPr>
              <a:defRPr sz="3600" spc="-144"/>
            </a:lvl1pPr>
          </a:lstStyle>
          <a:p>
            <a:r>
              <a:t>Title Text</a:t>
            </a:r>
          </a:p>
        </p:txBody>
      </p:sp>
      <p:sp>
        <p:nvSpPr>
          <p:cNvPr id="1519" name="Body Level One…"/>
          <p:cNvSpPr txBox="1">
            <a:spLocks noGrp="1"/>
          </p:cNvSpPr>
          <p:nvPr>
            <p:ph type="body" sz="quarter" idx="1"/>
          </p:nvPr>
        </p:nvSpPr>
        <p:spPr>
          <a:xfrm>
            <a:off x="8130131"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pic>
        <p:nvPicPr>
          <p:cNvPr id="1520" name="MacBook-Silver-NS.png" descr="MacBook-Silver-NS.png"/>
          <p:cNvPicPr>
            <a:picLocks noChangeAspect="1"/>
          </p:cNvPicPr>
          <p:nvPr/>
        </p:nvPicPr>
        <p:blipFill>
          <a:blip r:embed="rId2"/>
          <a:stretch>
            <a:fillRect/>
          </a:stretch>
        </p:blipFill>
        <p:spPr>
          <a:xfrm>
            <a:off x="520319" y="1193053"/>
            <a:ext cx="7317552" cy="4471837"/>
          </a:xfrm>
          <a:prstGeom prst="rect">
            <a:avLst/>
          </a:prstGeom>
          <a:ln w="12700">
            <a:miter lim="400000"/>
          </a:ln>
          <a:effectLst>
            <a:outerShdw blurRad="457200" rotWithShape="0">
              <a:srgbClr val="000000">
                <a:alpha val="70800"/>
              </a:srgbClr>
            </a:outerShdw>
          </a:effectLst>
        </p:spPr>
      </p:pic>
      <p:sp>
        <p:nvSpPr>
          <p:cNvPr id="1521" name="Placeholder--transNeutralUHD.png"/>
          <p:cNvSpPr>
            <a:spLocks noGrp="1"/>
          </p:cNvSpPr>
          <p:nvPr>
            <p:ph type="pic" sz="half" idx="21"/>
          </p:nvPr>
        </p:nvSpPr>
        <p:spPr>
          <a:xfrm>
            <a:off x="1215449" y="1694307"/>
            <a:ext cx="5933710" cy="3337712"/>
          </a:xfrm>
          <a:prstGeom prst="rect">
            <a:avLst/>
          </a:prstGeom>
          <a:ln w="3175">
            <a:solidFill>
              <a:srgbClr val="000000"/>
            </a:solidFill>
          </a:ln>
        </p:spPr>
        <p:txBody>
          <a:bodyPr lIns="91439" tIns="45719" rIns="91439" bIns="45719" anchor="t">
            <a:noAutofit/>
          </a:bodyPr>
          <a:lstStyle/>
          <a:p>
            <a:endParaRPr dirty="0"/>
          </a:p>
        </p:txBody>
      </p:sp>
      <p:sp>
        <p:nvSpPr>
          <p:cNvPr id="15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Legend Mapsheet">
    <p:spTree>
      <p:nvGrpSpPr>
        <p:cNvPr id="1" name=""/>
        <p:cNvGrpSpPr/>
        <p:nvPr/>
      </p:nvGrpSpPr>
      <p:grpSpPr>
        <a:xfrm>
          <a:off x="0" y="0"/>
          <a:ext cx="0" cy="0"/>
          <a:chOff x="0" y="0"/>
          <a:chExt cx="0" cy="0"/>
        </a:xfrm>
      </p:grpSpPr>
      <p:sp>
        <p:nvSpPr>
          <p:cNvPr id="1529"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30"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31"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32"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33"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34"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35"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36"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537" name="Body Level One…"/>
          <p:cNvSpPr txBox="1">
            <a:spLocks noGrp="1"/>
          </p:cNvSpPr>
          <p:nvPr>
            <p:ph type="body" sz="quarter" idx="1"/>
          </p:nvPr>
        </p:nvSpPr>
        <p:spPr>
          <a:xfrm>
            <a:off x="454968" y="2511251"/>
            <a:ext cx="3492603" cy="1148492"/>
          </a:xfrm>
          <a:prstGeom prst="rect">
            <a:avLst/>
          </a:prstGeom>
        </p:spPr>
        <p:txBody>
          <a:bodyPr anchor="t"/>
          <a:lstStyle>
            <a:lvl1pPr marL="0" indent="0">
              <a:spcBef>
                <a:spcPts val="1200"/>
              </a:spcBef>
              <a:buClrTx/>
              <a:buSzTx/>
              <a:buNone/>
              <a:defRPr sz="1400">
                <a:latin typeface="SF Hello Light"/>
                <a:ea typeface="SF Hello Light"/>
                <a:cs typeface="SF Hello Light"/>
                <a:sym typeface="SF Hello Light"/>
              </a:defRPr>
            </a:lvl1pPr>
            <a:lvl2pPr marL="0" indent="0">
              <a:spcBef>
                <a:spcPts val="1200"/>
              </a:spcBef>
              <a:buClrTx/>
              <a:buSzTx/>
              <a:buNone/>
              <a:defRPr sz="1400">
                <a:latin typeface="SF Hello Light"/>
                <a:ea typeface="SF Hello Light"/>
                <a:cs typeface="SF Hello Light"/>
                <a:sym typeface="SF Hello Light"/>
              </a:defRPr>
            </a:lvl2pPr>
            <a:lvl3pPr marL="0" indent="0">
              <a:spcBef>
                <a:spcPts val="1200"/>
              </a:spcBef>
              <a:buClrTx/>
              <a:buSzTx/>
              <a:buNone/>
              <a:defRPr sz="1400">
                <a:latin typeface="SF Hello Light"/>
                <a:ea typeface="SF Hello Light"/>
                <a:cs typeface="SF Hello Light"/>
                <a:sym typeface="SF Hello Light"/>
              </a:defRPr>
            </a:lvl3pPr>
            <a:lvl4pPr marL="0" indent="0">
              <a:spcBef>
                <a:spcPts val="1200"/>
              </a:spcBef>
              <a:buClrTx/>
              <a:buSzTx/>
              <a:buNone/>
              <a:defRPr sz="1400">
                <a:latin typeface="SF Hello Light"/>
                <a:ea typeface="SF Hello Light"/>
                <a:cs typeface="SF Hello Light"/>
                <a:sym typeface="SF Hello Light"/>
              </a:defRPr>
            </a:lvl4pPr>
            <a:lvl5pPr marL="0" indent="0">
              <a:spcBef>
                <a:spcPts val="1200"/>
              </a:spcBef>
              <a:buClrTx/>
              <a:buSzTx/>
              <a:buNone/>
              <a:defRPr sz="1400">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538" name="Data Point Name…"/>
          <p:cNvSpPr txBox="1">
            <a:spLocks noGrp="1"/>
          </p:cNvSpPr>
          <p:nvPr>
            <p:ph type="body" sz="quarter" idx="21"/>
          </p:nvPr>
        </p:nvSpPr>
        <p:spPr>
          <a:xfrm>
            <a:off x="1039093" y="4019037"/>
            <a:ext cx="2675693" cy="664113"/>
          </a:xfrm>
          <a:prstGeom prst="rect">
            <a:avLst/>
          </a:prstGeom>
        </p:spPr>
        <p:txBody>
          <a:bodyPr wrap="square" lIns="27093" tIns="27093" rIns="27093" bIns="27093" anchor="t">
            <a:spAutoFit/>
          </a:bodyPr>
          <a:lstStyle/>
          <a:p>
            <a:pPr marL="0" indent="0" defTabSz="293511">
              <a:lnSpc>
                <a:spcPct val="90000"/>
              </a:lnSpc>
              <a:spcBef>
                <a:spcPts val="200"/>
              </a:spcBef>
              <a:buClrTx/>
              <a:buSzTx/>
              <a:buNone/>
              <a:defRPr sz="2400" spc="168">
                <a:latin typeface="+mn-lt"/>
                <a:ea typeface="+mn-ea"/>
                <a:cs typeface="+mn-cs"/>
                <a:sym typeface="SF Hello Bold"/>
              </a:defRPr>
            </a:pPr>
            <a:r>
              <a:t>Data Point Name</a:t>
            </a:r>
          </a:p>
          <a:p>
            <a:pPr marL="0" indent="0" defTabSz="293511">
              <a:lnSpc>
                <a:spcPct val="90000"/>
              </a:lnSpc>
              <a:spcBef>
                <a:spcPts val="0"/>
              </a:spcBef>
              <a:buClrTx/>
              <a:buSzTx/>
              <a:buNone/>
              <a:defRPr sz="2000"/>
            </a:pPr>
            <a:r>
              <a:t>Feature Description Text</a:t>
            </a:r>
          </a:p>
        </p:txBody>
      </p:sp>
      <p:sp>
        <p:nvSpPr>
          <p:cNvPr id="1539" name="A"/>
          <p:cNvSpPr>
            <a:spLocks noGrp="1"/>
          </p:cNvSpPr>
          <p:nvPr>
            <p:ph type="body" sz="quarter" idx="22"/>
          </p:nvPr>
        </p:nvSpPr>
        <p:spPr>
          <a:xfrm>
            <a:off x="543522" y="4019037"/>
            <a:ext cx="343517" cy="343517"/>
          </a:xfrm>
          <a:prstGeom prst="ellipse">
            <a:avLst/>
          </a:prstGeom>
          <a:solidFill>
            <a:srgbClr val="E22019"/>
          </a:solidFill>
          <a:ln w="19050">
            <a:solidFill>
              <a:srgbClr val="FFFFFF"/>
            </a:solidFill>
          </a:ln>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A</a:t>
            </a:r>
          </a:p>
        </p:txBody>
      </p:sp>
      <p:sp>
        <p:nvSpPr>
          <p:cNvPr id="1540" name="B"/>
          <p:cNvSpPr>
            <a:spLocks noGrp="1"/>
          </p:cNvSpPr>
          <p:nvPr>
            <p:ph type="body" sz="quarter" idx="23"/>
          </p:nvPr>
        </p:nvSpPr>
        <p:spPr>
          <a:xfrm>
            <a:off x="543522" y="4542891"/>
            <a:ext cx="343517" cy="343516"/>
          </a:xfrm>
          <a:prstGeom prst="ellipse">
            <a:avLst/>
          </a:prstGeom>
          <a:solidFill>
            <a:srgbClr val="FF942B"/>
          </a:solidFill>
          <a:ln w="19050">
            <a:solidFill>
              <a:srgbClr val="FFFFFF"/>
            </a:solidFill>
          </a:ln>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B</a:t>
            </a:r>
          </a:p>
        </p:txBody>
      </p:sp>
      <p:sp>
        <p:nvSpPr>
          <p:cNvPr id="1541" name="C"/>
          <p:cNvSpPr>
            <a:spLocks noGrp="1"/>
          </p:cNvSpPr>
          <p:nvPr>
            <p:ph type="body" sz="quarter" idx="24"/>
          </p:nvPr>
        </p:nvSpPr>
        <p:spPr>
          <a:xfrm>
            <a:off x="543522" y="5066744"/>
            <a:ext cx="343517" cy="343517"/>
          </a:xfrm>
          <a:prstGeom prst="ellipse">
            <a:avLst/>
          </a:prstGeom>
          <a:solidFill>
            <a:srgbClr val="FFBD3C"/>
          </a:solidFill>
          <a:ln w="19050">
            <a:solidFill>
              <a:srgbClr val="FFFFFF"/>
            </a:solidFill>
          </a:ln>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C</a:t>
            </a:r>
          </a:p>
        </p:txBody>
      </p:sp>
      <p:sp>
        <p:nvSpPr>
          <p:cNvPr id="1542" name="D"/>
          <p:cNvSpPr>
            <a:spLocks noGrp="1"/>
          </p:cNvSpPr>
          <p:nvPr>
            <p:ph type="body" sz="quarter" idx="25"/>
          </p:nvPr>
        </p:nvSpPr>
        <p:spPr>
          <a:xfrm>
            <a:off x="543522" y="5590597"/>
            <a:ext cx="343517" cy="343517"/>
          </a:xfrm>
          <a:prstGeom prst="ellipse">
            <a:avLst/>
          </a:prstGeom>
          <a:solidFill>
            <a:srgbClr val="A1CC66"/>
          </a:solidFill>
          <a:ln w="19050">
            <a:solidFill>
              <a:srgbClr val="FFFFFF"/>
            </a:solidFill>
          </a:ln>
        </p:spPr>
        <p:txBody>
          <a:bodyPr lIns="0" tIns="0" rIns="0" bIns="0">
            <a:noAutofit/>
          </a:bodyPr>
          <a:lstStyle>
            <a:lvl1pPr marL="0" indent="0" algn="ctr">
              <a:spcBef>
                <a:spcPts val="0"/>
              </a:spcBef>
              <a:buClrTx/>
              <a:buSzTx/>
              <a:buNone/>
              <a:defRPr sz="1200">
                <a:solidFill>
                  <a:srgbClr val="FFFFFF"/>
                </a:solidFill>
                <a:latin typeface="+mn-lt"/>
                <a:ea typeface="+mn-ea"/>
                <a:cs typeface="+mn-cs"/>
                <a:sym typeface="SF Hello Bold"/>
              </a:defRPr>
            </a:lvl1pPr>
          </a:lstStyle>
          <a:p>
            <a:r>
              <a:t>D</a:t>
            </a:r>
          </a:p>
        </p:txBody>
      </p:sp>
      <p:sp>
        <p:nvSpPr>
          <p:cNvPr id="1543" name="Data Point Name…"/>
          <p:cNvSpPr txBox="1">
            <a:spLocks noGrp="1"/>
          </p:cNvSpPr>
          <p:nvPr>
            <p:ph type="body" sz="quarter" idx="26"/>
          </p:nvPr>
        </p:nvSpPr>
        <p:spPr>
          <a:xfrm>
            <a:off x="1039093" y="4542891"/>
            <a:ext cx="2675693" cy="664113"/>
          </a:xfrm>
          <a:prstGeom prst="rect">
            <a:avLst/>
          </a:prstGeom>
        </p:spPr>
        <p:txBody>
          <a:bodyPr wrap="square" lIns="27093" tIns="27093" rIns="27093" bIns="27093" anchor="t">
            <a:spAutoFit/>
          </a:bodyPr>
          <a:lstStyle/>
          <a:p>
            <a:pPr marL="0" indent="0" defTabSz="293511">
              <a:lnSpc>
                <a:spcPct val="90000"/>
              </a:lnSpc>
              <a:spcBef>
                <a:spcPts val="200"/>
              </a:spcBef>
              <a:buClrTx/>
              <a:buSzTx/>
              <a:buNone/>
              <a:defRPr sz="2400" spc="168">
                <a:latin typeface="+mn-lt"/>
                <a:ea typeface="+mn-ea"/>
                <a:cs typeface="+mn-cs"/>
                <a:sym typeface="SF Hello Bold"/>
              </a:defRPr>
            </a:pPr>
            <a:r>
              <a:t>Data Point Name</a:t>
            </a:r>
          </a:p>
          <a:p>
            <a:pPr marL="0" indent="0" defTabSz="293511">
              <a:lnSpc>
                <a:spcPct val="90000"/>
              </a:lnSpc>
              <a:spcBef>
                <a:spcPts val="0"/>
              </a:spcBef>
              <a:buClrTx/>
              <a:buSzTx/>
              <a:buNone/>
              <a:defRPr sz="2000"/>
            </a:pPr>
            <a:r>
              <a:t>Feature Description Text</a:t>
            </a:r>
          </a:p>
        </p:txBody>
      </p:sp>
      <p:sp>
        <p:nvSpPr>
          <p:cNvPr id="1544" name="Data Point Name…"/>
          <p:cNvSpPr txBox="1">
            <a:spLocks noGrp="1"/>
          </p:cNvSpPr>
          <p:nvPr>
            <p:ph type="body" sz="quarter" idx="27"/>
          </p:nvPr>
        </p:nvSpPr>
        <p:spPr>
          <a:xfrm>
            <a:off x="1039093" y="5066744"/>
            <a:ext cx="2675693" cy="664113"/>
          </a:xfrm>
          <a:prstGeom prst="rect">
            <a:avLst/>
          </a:prstGeom>
        </p:spPr>
        <p:txBody>
          <a:bodyPr wrap="square" lIns="27093" tIns="27093" rIns="27093" bIns="27093" anchor="t">
            <a:spAutoFit/>
          </a:bodyPr>
          <a:lstStyle/>
          <a:p>
            <a:pPr marL="0" indent="0" defTabSz="293511">
              <a:lnSpc>
                <a:spcPct val="90000"/>
              </a:lnSpc>
              <a:spcBef>
                <a:spcPts val="200"/>
              </a:spcBef>
              <a:buClrTx/>
              <a:buSzTx/>
              <a:buNone/>
              <a:defRPr sz="2400" spc="168">
                <a:latin typeface="+mn-lt"/>
                <a:ea typeface="+mn-ea"/>
                <a:cs typeface="+mn-cs"/>
                <a:sym typeface="SF Hello Bold"/>
              </a:defRPr>
            </a:pPr>
            <a:r>
              <a:t>Data Point Name</a:t>
            </a:r>
          </a:p>
          <a:p>
            <a:pPr marL="0" indent="0" defTabSz="293511">
              <a:lnSpc>
                <a:spcPct val="90000"/>
              </a:lnSpc>
              <a:spcBef>
                <a:spcPts val="0"/>
              </a:spcBef>
              <a:buClrTx/>
              <a:buSzTx/>
              <a:buNone/>
              <a:defRPr sz="2000"/>
            </a:pPr>
            <a:r>
              <a:t>Feature Description Text</a:t>
            </a:r>
          </a:p>
        </p:txBody>
      </p:sp>
      <p:sp>
        <p:nvSpPr>
          <p:cNvPr id="1545" name="Data Point Name…"/>
          <p:cNvSpPr txBox="1">
            <a:spLocks noGrp="1"/>
          </p:cNvSpPr>
          <p:nvPr>
            <p:ph type="body" sz="quarter" idx="28"/>
          </p:nvPr>
        </p:nvSpPr>
        <p:spPr>
          <a:xfrm>
            <a:off x="1039093" y="5590597"/>
            <a:ext cx="2675693" cy="664113"/>
          </a:xfrm>
          <a:prstGeom prst="rect">
            <a:avLst/>
          </a:prstGeom>
        </p:spPr>
        <p:txBody>
          <a:bodyPr wrap="square" lIns="27093" tIns="27093" rIns="27093" bIns="27093" anchor="t">
            <a:spAutoFit/>
          </a:bodyPr>
          <a:lstStyle/>
          <a:p>
            <a:pPr marL="0" indent="0" defTabSz="293511">
              <a:lnSpc>
                <a:spcPct val="90000"/>
              </a:lnSpc>
              <a:spcBef>
                <a:spcPts val="200"/>
              </a:spcBef>
              <a:buClrTx/>
              <a:buSzTx/>
              <a:buNone/>
              <a:defRPr sz="2400" spc="168">
                <a:latin typeface="+mn-lt"/>
                <a:ea typeface="+mn-ea"/>
                <a:cs typeface="+mn-cs"/>
                <a:sym typeface="SF Hello Bold"/>
              </a:defRPr>
            </a:pPr>
            <a:r>
              <a:t>Data Point Name</a:t>
            </a:r>
          </a:p>
          <a:p>
            <a:pPr marL="0" indent="0" defTabSz="293511">
              <a:lnSpc>
                <a:spcPct val="90000"/>
              </a:lnSpc>
              <a:spcBef>
                <a:spcPts val="0"/>
              </a:spcBef>
              <a:buClrTx/>
              <a:buSzTx/>
              <a:buNone/>
              <a:defRPr sz="2000"/>
            </a:pPr>
            <a:r>
              <a:t>Feature Description Text</a:t>
            </a:r>
          </a:p>
        </p:txBody>
      </p:sp>
      <p:sp>
        <p:nvSpPr>
          <p:cNvPr id="154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53" name="Line"/>
          <p:cNvSpPr/>
          <p:nvPr/>
        </p:nvSpPr>
        <p:spPr>
          <a:xfrm>
            <a:off x="454968" y="467668"/>
            <a:ext cx="11282066"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54" name="Line"/>
          <p:cNvSpPr/>
          <p:nvPr/>
        </p:nvSpPr>
        <p:spPr>
          <a:xfrm>
            <a:off x="454968" y="6407795"/>
            <a:ext cx="11282066"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55"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5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Narrative Mapsheet">
    <p:spTree>
      <p:nvGrpSpPr>
        <p:cNvPr id="1" name=""/>
        <p:cNvGrpSpPr/>
        <p:nvPr/>
      </p:nvGrpSpPr>
      <p:grpSpPr>
        <a:xfrm>
          <a:off x="0" y="0"/>
          <a:ext cx="0" cy="0"/>
          <a:chOff x="0" y="0"/>
          <a:chExt cx="0" cy="0"/>
        </a:xfrm>
      </p:grpSpPr>
      <p:sp>
        <p:nvSpPr>
          <p:cNvPr id="1563" name="Line"/>
          <p:cNvSpPr/>
          <p:nvPr/>
        </p:nvSpPr>
        <p:spPr>
          <a:xfrm>
            <a:off x="454968" y="46766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64" name="Line"/>
          <p:cNvSpPr/>
          <p:nvPr/>
        </p:nvSpPr>
        <p:spPr>
          <a:xfrm>
            <a:off x="4290469" y="467668"/>
            <a:ext cx="7448053"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65" name="Rectangle"/>
          <p:cNvSpPr/>
          <p:nvPr/>
        </p:nvSpPr>
        <p:spPr>
          <a:xfrm>
            <a:off x="454968" y="461317"/>
            <a:ext cx="1688390"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66" name="Line"/>
          <p:cNvSpPr/>
          <p:nvPr/>
        </p:nvSpPr>
        <p:spPr>
          <a:xfrm>
            <a:off x="454968" y="2290118"/>
            <a:ext cx="3606902"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67" name="Rectangle"/>
          <p:cNvSpPr/>
          <p:nvPr/>
        </p:nvSpPr>
        <p:spPr>
          <a:xfrm>
            <a:off x="454968" y="2290118"/>
            <a:ext cx="168910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68" name="Line"/>
          <p:cNvSpPr/>
          <p:nvPr/>
        </p:nvSpPr>
        <p:spPr>
          <a:xfrm>
            <a:off x="454968" y="6407795"/>
            <a:ext cx="360690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69" name="Line"/>
          <p:cNvSpPr/>
          <p:nvPr/>
        </p:nvSpPr>
        <p:spPr>
          <a:xfrm>
            <a:off x="4290470" y="6407795"/>
            <a:ext cx="7448052"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70" name="Title Text"/>
          <p:cNvSpPr txBox="1">
            <a:spLocks noGrp="1"/>
          </p:cNvSpPr>
          <p:nvPr>
            <p:ph type="title"/>
          </p:nvPr>
        </p:nvSpPr>
        <p:spPr>
          <a:xfrm>
            <a:off x="454968" y="569268"/>
            <a:ext cx="3376780" cy="1612900"/>
          </a:xfrm>
          <a:prstGeom prst="rect">
            <a:avLst/>
          </a:prstGeom>
        </p:spPr>
        <p:txBody>
          <a:bodyPr/>
          <a:lstStyle>
            <a:lvl1pPr>
              <a:defRPr sz="3600" spc="-144"/>
            </a:lvl1pPr>
          </a:lstStyle>
          <a:p>
            <a:r>
              <a:t>Title Text</a:t>
            </a:r>
          </a:p>
        </p:txBody>
      </p:sp>
      <p:sp>
        <p:nvSpPr>
          <p:cNvPr id="1571" name="Body Level One…"/>
          <p:cNvSpPr txBox="1">
            <a:spLocks noGrp="1"/>
          </p:cNvSpPr>
          <p:nvPr>
            <p:ph type="body" sz="quarter" idx="1"/>
          </p:nvPr>
        </p:nvSpPr>
        <p:spPr>
          <a:xfrm>
            <a:off x="454968" y="2511251"/>
            <a:ext cx="3492603" cy="3663182"/>
          </a:xfrm>
          <a:prstGeom prst="rect">
            <a:avLst/>
          </a:prstGeom>
        </p:spPr>
        <p:txBody>
          <a:bodyPr anchor="t"/>
          <a:lstStyle>
            <a:lvl1pPr marL="0" indent="0">
              <a:buClrTx/>
              <a:buSzTx/>
              <a:buNone/>
              <a:defRPr>
                <a:latin typeface="SF Hello Light"/>
                <a:ea typeface="SF Hello Light"/>
                <a:cs typeface="SF Hello Light"/>
                <a:sym typeface="SF Hello Light"/>
              </a:defRPr>
            </a:lvl1pPr>
            <a:lvl2pPr marL="0" indent="0">
              <a:buClrTx/>
              <a:buSzTx/>
              <a:buNone/>
              <a:defRPr>
                <a:latin typeface="SF Hello Light"/>
                <a:ea typeface="SF Hello Light"/>
                <a:cs typeface="SF Hello Light"/>
                <a:sym typeface="SF Hello Light"/>
              </a:defRPr>
            </a:lvl2pPr>
            <a:lvl3pPr marL="0" indent="0">
              <a:buClrTx/>
              <a:buSzTx/>
              <a:buNone/>
              <a:defRPr>
                <a:latin typeface="SF Hello Light"/>
                <a:ea typeface="SF Hello Light"/>
                <a:cs typeface="SF Hello Light"/>
                <a:sym typeface="SF Hello Light"/>
              </a:defRPr>
            </a:lvl3pPr>
            <a:lvl4pPr marL="0" indent="0">
              <a:buClrTx/>
              <a:buSzTx/>
              <a:buNone/>
              <a:defRPr>
                <a:latin typeface="SF Hello Light"/>
                <a:ea typeface="SF Hello Light"/>
                <a:cs typeface="SF Hello Light"/>
                <a:sym typeface="SF Hello Light"/>
              </a:defRPr>
            </a:lvl4pPr>
            <a:lvl5pPr marL="0" indent="0">
              <a:buClrTx/>
              <a:buSzTx/>
              <a:buNone/>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57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579" name="Line"/>
          <p:cNvSpPr/>
          <p:nvPr/>
        </p:nvSpPr>
        <p:spPr>
          <a:xfrm>
            <a:off x="454967" y="46766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80"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81" name="Line"/>
          <p:cNvSpPr/>
          <p:nvPr/>
        </p:nvSpPr>
        <p:spPr>
          <a:xfrm>
            <a:off x="454967" y="229011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82" name="Line"/>
          <p:cNvSpPr/>
          <p:nvPr/>
        </p:nvSpPr>
        <p:spPr>
          <a:xfrm>
            <a:off x="8131721" y="229011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1583"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84"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85"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1586" name="Title Text"/>
          <p:cNvSpPr txBox="1">
            <a:spLocks noGrp="1"/>
          </p:cNvSpPr>
          <p:nvPr>
            <p:ph type="title"/>
          </p:nvPr>
        </p:nvSpPr>
        <p:spPr>
          <a:prstGeom prst="rect">
            <a:avLst/>
          </a:prstGeom>
        </p:spPr>
        <p:txBody>
          <a:bodyPr/>
          <a:lstStyle/>
          <a:p>
            <a:r>
              <a:t>Title Text</a:t>
            </a:r>
          </a:p>
        </p:txBody>
      </p:sp>
      <p:sp>
        <p:nvSpPr>
          <p:cNvPr id="1587" name="Body Level One…"/>
          <p:cNvSpPr txBox="1">
            <a:spLocks noGrp="1"/>
          </p:cNvSpPr>
          <p:nvPr>
            <p:ph type="body" sz="half" idx="1"/>
          </p:nvPr>
        </p:nvSpPr>
        <p:spPr>
          <a:xfrm>
            <a:off x="569268" y="2513756"/>
            <a:ext cx="6878887" cy="3670301"/>
          </a:xfrm>
          <a:prstGeom prst="rect">
            <a:avLst/>
          </a:prstGeom>
        </p:spPr>
        <p:txBody>
          <a:bodyPr anchor="t"/>
          <a:lstStyle>
            <a:lvl1pPr>
              <a:buBlip>
                <a:blip r:embed="rId2"/>
              </a:buBlip>
              <a:defRPr>
                <a:latin typeface="SF Hello Light"/>
                <a:ea typeface="SF Hello Light"/>
                <a:cs typeface="SF Hello Light"/>
                <a:sym typeface="SF Hello Light"/>
              </a:defRPr>
            </a:lvl1pPr>
            <a:lvl2pPr>
              <a:buBlip>
                <a:blip r:embed="rId2"/>
              </a:buBlip>
              <a:defRPr>
                <a:latin typeface="SF Hello Light"/>
                <a:ea typeface="SF Hello Light"/>
                <a:cs typeface="SF Hello Light"/>
                <a:sym typeface="SF Hello Light"/>
              </a:defRPr>
            </a:lvl2pPr>
            <a:lvl3pPr>
              <a:buBlip>
                <a:blip r:embed="rId2"/>
              </a:buBlip>
              <a:defRPr>
                <a:latin typeface="SF Hello Light"/>
                <a:ea typeface="SF Hello Light"/>
                <a:cs typeface="SF Hello Light"/>
                <a:sym typeface="SF Hello Light"/>
              </a:defRPr>
            </a:lvl3pPr>
            <a:lvl4pPr>
              <a:buBlip>
                <a:blip r:embed="rId2"/>
              </a:buBlip>
              <a:defRPr>
                <a:latin typeface="SF Hello Light"/>
                <a:ea typeface="SF Hello Light"/>
                <a:cs typeface="SF Hello Light"/>
                <a:sym typeface="SF Hello Light"/>
              </a:defRPr>
            </a:lvl4pPr>
            <a:lvl5pPr>
              <a:buBlip>
                <a:blip r:embed="rId2"/>
              </a:buBlip>
              <a:defRPr>
                <a:latin typeface="SF Hello Light"/>
                <a:ea typeface="SF Hello Light"/>
                <a:cs typeface="SF Hello Light"/>
                <a:sym typeface="SF Hello Light"/>
              </a:defRPr>
            </a:lvl5pPr>
          </a:lstStyle>
          <a:p>
            <a:r>
              <a:t>Body Level One</a:t>
            </a:r>
          </a:p>
          <a:p>
            <a:pPr lvl="1"/>
            <a:r>
              <a:t>Body Level Two</a:t>
            </a:r>
          </a:p>
          <a:p>
            <a:pPr lvl="2"/>
            <a:r>
              <a:t>Body Level Three</a:t>
            </a:r>
          </a:p>
          <a:p>
            <a:pPr lvl="3"/>
            <a:r>
              <a:t>Body Level Four</a:t>
            </a:r>
          </a:p>
          <a:p>
            <a:pPr lvl="4"/>
            <a:r>
              <a:t>Body Level Five</a:t>
            </a:r>
          </a:p>
        </p:txBody>
      </p:sp>
      <p:sp>
        <p:nvSpPr>
          <p:cNvPr id="1588"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158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64C8-5697-4EE0-9A5A-D4D3448DA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3AD29-FA59-4A9C-B582-0A6DD5A3C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2BC7F69-748D-4642-A40A-61F788BE5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5C9C2-02F8-4843-9621-FA51CADE4E4E}"/>
              </a:ext>
            </a:extLst>
          </p:cNvPr>
          <p:cNvSpPr>
            <a:spLocks noGrp="1"/>
          </p:cNvSpPr>
          <p:nvPr>
            <p:ph type="dt" sz="half" idx="10"/>
          </p:nvPr>
        </p:nvSpPr>
        <p:spPr/>
        <p:txBody>
          <a:bodyPr/>
          <a:lstStyle/>
          <a:p>
            <a:fld id="{ED11AB03-B8DF-4821-AB8A-8402152FBD6A}" type="datetimeFigureOut">
              <a:rPr lang="en-US" smtClean="0"/>
              <a:t>9/29/2023</a:t>
            </a:fld>
            <a:endParaRPr lang="en-US" dirty="0"/>
          </a:p>
        </p:txBody>
      </p:sp>
      <p:sp>
        <p:nvSpPr>
          <p:cNvPr id="6" name="Footer Placeholder 5">
            <a:extLst>
              <a:ext uri="{FF2B5EF4-FFF2-40B4-BE49-F238E27FC236}">
                <a16:creationId xmlns:a16="http://schemas.microsoft.com/office/drawing/2014/main" id="{842B7DBE-2AAA-48DB-A88C-FC7DCA8BA9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E25C63-F80E-4A83-BE84-8F3B8626E548}"/>
              </a:ext>
            </a:extLst>
          </p:cNvPr>
          <p:cNvSpPr>
            <a:spLocks noGrp="1"/>
          </p:cNvSpPr>
          <p:nvPr>
            <p:ph type="sldNum" sz="quarter" idx="12"/>
          </p:nvPr>
        </p:nvSpPr>
        <p:spPr/>
        <p:txBody>
          <a:bodyPr/>
          <a:lstStyle/>
          <a:p>
            <a:fld id="{900F2272-0F16-4A8B-B583-E99013C69DBD}" type="slidenum">
              <a:rPr lang="en-US" smtClean="0"/>
              <a:t>‹#›</a:t>
            </a:fld>
            <a:endParaRPr lang="en-US" dirty="0"/>
          </a:p>
        </p:txBody>
      </p:sp>
    </p:spTree>
    <p:extLst>
      <p:ext uri="{BB962C8B-B14F-4D97-AF65-F5344CB8AC3E}">
        <p14:creationId xmlns:p14="http://schemas.microsoft.com/office/powerpoint/2010/main" val="1551819932"/>
      </p:ext>
    </p:extLst>
  </p:cSld>
  <p:clrMapOvr>
    <a:masterClrMapping/>
  </p:clrMapOvr>
  <p:transition spd="slow" advClick="0" advTm="6000">
    <p:wheel spokes="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3 Tall Photo Column">
    <p:spTree>
      <p:nvGrpSpPr>
        <p:cNvPr id="1" name=""/>
        <p:cNvGrpSpPr/>
        <p:nvPr/>
      </p:nvGrpSpPr>
      <p:grpSpPr>
        <a:xfrm>
          <a:off x="0" y="0"/>
          <a:ext cx="0" cy="0"/>
          <a:chOff x="0" y="0"/>
          <a:chExt cx="0" cy="0"/>
        </a:xfrm>
      </p:grpSpPr>
      <p:sp>
        <p:nvSpPr>
          <p:cNvPr id="1596"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597" name="Heading A"/>
          <p:cNvSpPr txBox="1">
            <a:spLocks noGrp="1"/>
          </p:cNvSpPr>
          <p:nvPr>
            <p:ph type="body" sz="quarter" idx="21"/>
          </p:nvPr>
        </p:nvSpPr>
        <p:spPr>
          <a:xfrm>
            <a:off x="1865225" y="4748696"/>
            <a:ext cx="2533237"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598" name="Text A"/>
          <p:cNvSpPr txBox="1">
            <a:spLocks noGrp="1"/>
          </p:cNvSpPr>
          <p:nvPr>
            <p:ph type="body" sz="quarter" idx="22"/>
          </p:nvPr>
        </p:nvSpPr>
        <p:spPr>
          <a:xfrm>
            <a:off x="1865225" y="5386762"/>
            <a:ext cx="2533237"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599" name="Heading B"/>
          <p:cNvSpPr txBox="1">
            <a:spLocks noGrp="1"/>
          </p:cNvSpPr>
          <p:nvPr>
            <p:ph type="body" sz="quarter" idx="23"/>
          </p:nvPr>
        </p:nvSpPr>
        <p:spPr>
          <a:xfrm>
            <a:off x="4744076" y="4748696"/>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600" name="Text B"/>
          <p:cNvSpPr txBox="1">
            <a:spLocks noGrp="1"/>
          </p:cNvSpPr>
          <p:nvPr>
            <p:ph type="body" sz="quarter" idx="24"/>
          </p:nvPr>
        </p:nvSpPr>
        <p:spPr>
          <a:xfrm>
            <a:off x="4744076" y="5386762"/>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601" name="Line"/>
          <p:cNvSpPr/>
          <p:nvPr/>
        </p:nvSpPr>
        <p:spPr>
          <a:xfrm>
            <a:off x="1865225" y="4576799"/>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02" name="Rectangle"/>
          <p:cNvSpPr/>
          <p:nvPr/>
        </p:nvSpPr>
        <p:spPr>
          <a:xfrm>
            <a:off x="1865225" y="4574419"/>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03" name="Line"/>
          <p:cNvSpPr/>
          <p:nvPr/>
        </p:nvSpPr>
        <p:spPr>
          <a:xfrm>
            <a:off x="4744076" y="4576799"/>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04" name="Rectangle"/>
          <p:cNvSpPr/>
          <p:nvPr/>
        </p:nvSpPr>
        <p:spPr>
          <a:xfrm>
            <a:off x="4744076" y="4574419"/>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05" name="Heading C"/>
          <p:cNvSpPr txBox="1">
            <a:spLocks noGrp="1"/>
          </p:cNvSpPr>
          <p:nvPr>
            <p:ph type="body" sz="quarter" idx="25"/>
          </p:nvPr>
        </p:nvSpPr>
        <p:spPr>
          <a:xfrm>
            <a:off x="7621150" y="4748696"/>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C</a:t>
            </a:r>
          </a:p>
        </p:txBody>
      </p:sp>
      <p:sp>
        <p:nvSpPr>
          <p:cNvPr id="1606" name="Text C"/>
          <p:cNvSpPr txBox="1">
            <a:spLocks noGrp="1"/>
          </p:cNvSpPr>
          <p:nvPr>
            <p:ph type="body" sz="quarter" idx="26"/>
          </p:nvPr>
        </p:nvSpPr>
        <p:spPr>
          <a:xfrm>
            <a:off x="7621150" y="5386762"/>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C</a:t>
            </a:r>
          </a:p>
        </p:txBody>
      </p:sp>
      <p:sp>
        <p:nvSpPr>
          <p:cNvPr id="1607" name="Line"/>
          <p:cNvSpPr/>
          <p:nvPr/>
        </p:nvSpPr>
        <p:spPr>
          <a:xfrm>
            <a:off x="7621150" y="4576799"/>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08" name="Rectangle"/>
          <p:cNvSpPr/>
          <p:nvPr/>
        </p:nvSpPr>
        <p:spPr>
          <a:xfrm>
            <a:off x="7621150" y="4574419"/>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09" name="Placeholder--transNeutralUHD.png"/>
          <p:cNvSpPr>
            <a:spLocks noGrp="1"/>
          </p:cNvSpPr>
          <p:nvPr>
            <p:ph type="pic" sz="half" idx="27"/>
          </p:nvPr>
        </p:nvSpPr>
        <p:spPr>
          <a:xfrm>
            <a:off x="-384862" y="341225"/>
            <a:ext cx="7207251" cy="4054079"/>
          </a:xfrm>
          <a:prstGeom prst="rect">
            <a:avLst/>
          </a:prstGeom>
        </p:spPr>
        <p:txBody>
          <a:bodyPr lIns="91439" tIns="45719" rIns="91439" bIns="45719" anchor="t">
            <a:noAutofit/>
          </a:bodyPr>
          <a:lstStyle/>
          <a:p>
            <a:endParaRPr dirty="0"/>
          </a:p>
        </p:txBody>
      </p:sp>
      <p:sp>
        <p:nvSpPr>
          <p:cNvPr id="1610" name="Rectangle"/>
          <p:cNvSpPr/>
          <p:nvPr/>
        </p:nvSpPr>
        <p:spPr>
          <a:xfrm>
            <a:off x="1865225"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11" name="Placeholder--transNeutralUHD.png"/>
          <p:cNvSpPr>
            <a:spLocks noGrp="1"/>
          </p:cNvSpPr>
          <p:nvPr>
            <p:ph type="pic" sz="half" idx="28"/>
          </p:nvPr>
        </p:nvSpPr>
        <p:spPr>
          <a:xfrm>
            <a:off x="2492396" y="341226"/>
            <a:ext cx="7207251" cy="4054078"/>
          </a:xfrm>
          <a:prstGeom prst="rect">
            <a:avLst/>
          </a:prstGeom>
        </p:spPr>
        <p:txBody>
          <a:bodyPr lIns="91439" tIns="45719" rIns="91439" bIns="45719" anchor="t">
            <a:noAutofit/>
          </a:bodyPr>
          <a:lstStyle/>
          <a:p>
            <a:endParaRPr dirty="0"/>
          </a:p>
        </p:txBody>
      </p:sp>
      <p:sp>
        <p:nvSpPr>
          <p:cNvPr id="1612" name="Rectangle"/>
          <p:cNvSpPr/>
          <p:nvPr/>
        </p:nvSpPr>
        <p:spPr>
          <a:xfrm>
            <a:off x="4742483"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13" name="Placeholder--transNeutralUHD.png"/>
          <p:cNvSpPr>
            <a:spLocks noGrp="1"/>
          </p:cNvSpPr>
          <p:nvPr>
            <p:ph type="pic" sz="half" idx="29"/>
          </p:nvPr>
        </p:nvSpPr>
        <p:spPr>
          <a:xfrm>
            <a:off x="5369653" y="341226"/>
            <a:ext cx="7207251" cy="4054078"/>
          </a:xfrm>
          <a:prstGeom prst="rect">
            <a:avLst/>
          </a:prstGeom>
        </p:spPr>
        <p:txBody>
          <a:bodyPr lIns="91439" tIns="45719" rIns="91439" bIns="45719" anchor="t">
            <a:noAutofit/>
          </a:bodyPr>
          <a:lstStyle/>
          <a:p>
            <a:endParaRPr dirty="0"/>
          </a:p>
        </p:txBody>
      </p:sp>
      <p:sp>
        <p:nvSpPr>
          <p:cNvPr id="1614" name="Rectangle"/>
          <p:cNvSpPr/>
          <p:nvPr/>
        </p:nvSpPr>
        <p:spPr>
          <a:xfrm>
            <a:off x="7619740"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15"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 Photo Column">
    <p:spTree>
      <p:nvGrpSpPr>
        <p:cNvPr id="1" name=""/>
        <p:cNvGrpSpPr/>
        <p:nvPr/>
      </p:nvGrpSpPr>
      <p:grpSpPr>
        <a:xfrm>
          <a:off x="0" y="0"/>
          <a:ext cx="0" cy="0"/>
          <a:chOff x="0" y="0"/>
          <a:chExt cx="0" cy="0"/>
        </a:xfrm>
      </p:grpSpPr>
      <p:sp>
        <p:nvSpPr>
          <p:cNvPr id="1622"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623" name="Heading A"/>
          <p:cNvSpPr txBox="1">
            <a:spLocks noGrp="1"/>
          </p:cNvSpPr>
          <p:nvPr>
            <p:ph type="body" sz="quarter" idx="21"/>
          </p:nvPr>
        </p:nvSpPr>
        <p:spPr>
          <a:xfrm>
            <a:off x="1865225" y="2634258"/>
            <a:ext cx="2533237"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624" name="Text A"/>
          <p:cNvSpPr txBox="1">
            <a:spLocks noGrp="1"/>
          </p:cNvSpPr>
          <p:nvPr>
            <p:ph type="body" sz="quarter" idx="22"/>
          </p:nvPr>
        </p:nvSpPr>
        <p:spPr>
          <a:xfrm>
            <a:off x="1865225" y="3272324"/>
            <a:ext cx="2533237"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625" name="Heading B"/>
          <p:cNvSpPr txBox="1">
            <a:spLocks noGrp="1"/>
          </p:cNvSpPr>
          <p:nvPr>
            <p:ph type="body" sz="quarter" idx="23"/>
          </p:nvPr>
        </p:nvSpPr>
        <p:spPr>
          <a:xfrm>
            <a:off x="4744076" y="2634258"/>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626" name="Text B"/>
          <p:cNvSpPr txBox="1">
            <a:spLocks noGrp="1"/>
          </p:cNvSpPr>
          <p:nvPr>
            <p:ph type="body" sz="quarter" idx="24"/>
          </p:nvPr>
        </p:nvSpPr>
        <p:spPr>
          <a:xfrm>
            <a:off x="4744076" y="3272324"/>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627" name="Line"/>
          <p:cNvSpPr/>
          <p:nvPr/>
        </p:nvSpPr>
        <p:spPr>
          <a:xfrm>
            <a:off x="1865225" y="2462361"/>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28" name="Rectangle"/>
          <p:cNvSpPr/>
          <p:nvPr/>
        </p:nvSpPr>
        <p:spPr>
          <a:xfrm>
            <a:off x="1865225" y="2459980"/>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29" name="Line"/>
          <p:cNvSpPr/>
          <p:nvPr/>
        </p:nvSpPr>
        <p:spPr>
          <a:xfrm>
            <a:off x="4744076" y="2462361"/>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30" name="Rectangle"/>
          <p:cNvSpPr/>
          <p:nvPr/>
        </p:nvSpPr>
        <p:spPr>
          <a:xfrm>
            <a:off x="4744076" y="2459980"/>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31" name="Heading C"/>
          <p:cNvSpPr txBox="1">
            <a:spLocks noGrp="1"/>
          </p:cNvSpPr>
          <p:nvPr>
            <p:ph type="body" sz="quarter" idx="25"/>
          </p:nvPr>
        </p:nvSpPr>
        <p:spPr>
          <a:xfrm>
            <a:off x="7621150" y="2634258"/>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C</a:t>
            </a:r>
          </a:p>
        </p:txBody>
      </p:sp>
      <p:sp>
        <p:nvSpPr>
          <p:cNvPr id="1632" name="Text C"/>
          <p:cNvSpPr txBox="1">
            <a:spLocks noGrp="1"/>
          </p:cNvSpPr>
          <p:nvPr>
            <p:ph type="body" sz="quarter" idx="26"/>
          </p:nvPr>
        </p:nvSpPr>
        <p:spPr>
          <a:xfrm>
            <a:off x="7621150" y="3272324"/>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C</a:t>
            </a:r>
          </a:p>
        </p:txBody>
      </p:sp>
      <p:sp>
        <p:nvSpPr>
          <p:cNvPr id="1633" name="Line"/>
          <p:cNvSpPr/>
          <p:nvPr/>
        </p:nvSpPr>
        <p:spPr>
          <a:xfrm>
            <a:off x="7621150" y="2462361"/>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34" name="Rectangle"/>
          <p:cNvSpPr/>
          <p:nvPr/>
        </p:nvSpPr>
        <p:spPr>
          <a:xfrm>
            <a:off x="7621150" y="2459980"/>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35" name="Placeholder--transNeutralUHD.png"/>
          <p:cNvSpPr>
            <a:spLocks noGrp="1"/>
          </p:cNvSpPr>
          <p:nvPr>
            <p:ph type="pic" sz="quarter" idx="27"/>
          </p:nvPr>
        </p:nvSpPr>
        <p:spPr>
          <a:xfrm>
            <a:off x="1497996" y="341225"/>
            <a:ext cx="3441535" cy="1935864"/>
          </a:xfrm>
          <a:prstGeom prst="rect">
            <a:avLst/>
          </a:prstGeom>
        </p:spPr>
        <p:txBody>
          <a:bodyPr lIns="91439" tIns="45719" rIns="91439" bIns="45719" anchor="t">
            <a:noAutofit/>
          </a:bodyPr>
          <a:lstStyle/>
          <a:p>
            <a:endParaRPr dirty="0"/>
          </a:p>
        </p:txBody>
      </p:sp>
      <p:sp>
        <p:nvSpPr>
          <p:cNvPr id="1636" name="Rectangle"/>
          <p:cNvSpPr/>
          <p:nvPr/>
        </p:nvSpPr>
        <p:spPr>
          <a:xfrm>
            <a:off x="1865225"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37" name="Placeholder--transNeutralUHD.png"/>
          <p:cNvSpPr>
            <a:spLocks noGrp="1"/>
          </p:cNvSpPr>
          <p:nvPr>
            <p:ph type="pic" sz="quarter" idx="28"/>
          </p:nvPr>
        </p:nvSpPr>
        <p:spPr>
          <a:xfrm>
            <a:off x="4373583" y="341225"/>
            <a:ext cx="3444876" cy="1937743"/>
          </a:xfrm>
          <a:prstGeom prst="rect">
            <a:avLst/>
          </a:prstGeom>
        </p:spPr>
        <p:txBody>
          <a:bodyPr lIns="91439" tIns="45719" rIns="91439" bIns="45719" anchor="t">
            <a:noAutofit/>
          </a:bodyPr>
          <a:lstStyle/>
          <a:p>
            <a:endParaRPr dirty="0"/>
          </a:p>
        </p:txBody>
      </p:sp>
      <p:sp>
        <p:nvSpPr>
          <p:cNvPr id="1638" name="Rectangle"/>
          <p:cNvSpPr/>
          <p:nvPr/>
        </p:nvSpPr>
        <p:spPr>
          <a:xfrm>
            <a:off x="4742483"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39" name="Placeholder--transNeutralUHD.png"/>
          <p:cNvSpPr>
            <a:spLocks noGrp="1"/>
          </p:cNvSpPr>
          <p:nvPr>
            <p:ph type="pic" sz="quarter" idx="29"/>
          </p:nvPr>
        </p:nvSpPr>
        <p:spPr>
          <a:xfrm>
            <a:off x="7250840" y="341225"/>
            <a:ext cx="3444876" cy="1937743"/>
          </a:xfrm>
          <a:prstGeom prst="rect">
            <a:avLst/>
          </a:prstGeom>
        </p:spPr>
        <p:txBody>
          <a:bodyPr lIns="91439" tIns="45719" rIns="91439" bIns="45719" anchor="t">
            <a:noAutofit/>
          </a:bodyPr>
          <a:lstStyle/>
          <a:p>
            <a:endParaRPr dirty="0"/>
          </a:p>
        </p:txBody>
      </p:sp>
      <p:sp>
        <p:nvSpPr>
          <p:cNvPr id="1640" name="Rectangle"/>
          <p:cNvSpPr/>
          <p:nvPr/>
        </p:nvSpPr>
        <p:spPr>
          <a:xfrm>
            <a:off x="7619740" y="341225"/>
            <a:ext cx="1266826"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41"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y the Numbers - Grid - W">
    <p:spTree>
      <p:nvGrpSpPr>
        <p:cNvPr id="1" name=""/>
        <p:cNvGrpSpPr/>
        <p:nvPr/>
      </p:nvGrpSpPr>
      <p:grpSpPr>
        <a:xfrm>
          <a:off x="0" y="0"/>
          <a:ext cx="0" cy="0"/>
          <a:chOff x="0" y="0"/>
          <a:chExt cx="0" cy="0"/>
        </a:xfrm>
      </p:grpSpPr>
      <p:sp>
        <p:nvSpPr>
          <p:cNvPr id="1648" name="256M"/>
          <p:cNvSpPr txBox="1">
            <a:spLocks noGrp="1"/>
          </p:cNvSpPr>
          <p:nvPr>
            <p:ph type="body" sz="quarter" idx="21"/>
          </p:nvPr>
        </p:nvSpPr>
        <p:spPr>
          <a:xfrm>
            <a:off x="1864109" y="1929445"/>
            <a:ext cx="2534354"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256M</a:t>
            </a:r>
          </a:p>
        </p:txBody>
      </p:sp>
      <p:sp>
        <p:nvSpPr>
          <p:cNvPr id="1649" name="Unique Visitors"/>
          <p:cNvSpPr txBox="1">
            <a:spLocks noGrp="1"/>
          </p:cNvSpPr>
          <p:nvPr>
            <p:ph type="body" sz="quarter" idx="22"/>
          </p:nvPr>
        </p:nvSpPr>
        <p:spPr>
          <a:xfrm>
            <a:off x="1865225" y="2879824"/>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Unique Visitors</a:t>
            </a:r>
          </a:p>
        </p:txBody>
      </p:sp>
      <p:sp>
        <p:nvSpPr>
          <p:cNvPr id="1650" name="+13M"/>
          <p:cNvSpPr txBox="1">
            <a:spLocks noGrp="1"/>
          </p:cNvSpPr>
          <p:nvPr>
            <p:ph type="body" sz="quarter" idx="23"/>
          </p:nvPr>
        </p:nvSpPr>
        <p:spPr>
          <a:xfrm>
            <a:off x="4741069" y="1929445"/>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+13M</a:t>
            </a:r>
          </a:p>
        </p:txBody>
      </p:sp>
      <p:sp>
        <p:nvSpPr>
          <p:cNvPr id="1651" name="New Relationships"/>
          <p:cNvSpPr txBox="1">
            <a:spLocks noGrp="1"/>
          </p:cNvSpPr>
          <p:nvPr>
            <p:ph type="body" sz="quarter" idx="24"/>
          </p:nvPr>
        </p:nvSpPr>
        <p:spPr>
          <a:xfrm>
            <a:off x="4742186" y="2879824"/>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New Relationships</a:t>
            </a:r>
          </a:p>
        </p:txBody>
      </p:sp>
      <p:sp>
        <p:nvSpPr>
          <p:cNvPr id="1652" name="+10M"/>
          <p:cNvSpPr txBox="1">
            <a:spLocks noGrp="1"/>
          </p:cNvSpPr>
          <p:nvPr>
            <p:ph type="body" sz="quarter" idx="25"/>
          </p:nvPr>
        </p:nvSpPr>
        <p:spPr>
          <a:xfrm>
            <a:off x="7622791" y="1929445"/>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+10M</a:t>
            </a:r>
          </a:p>
        </p:txBody>
      </p:sp>
      <p:sp>
        <p:nvSpPr>
          <p:cNvPr id="1653" name="New Customers"/>
          <p:cNvSpPr txBox="1">
            <a:spLocks noGrp="1"/>
          </p:cNvSpPr>
          <p:nvPr>
            <p:ph type="body" sz="quarter" idx="26"/>
          </p:nvPr>
        </p:nvSpPr>
        <p:spPr>
          <a:xfrm>
            <a:off x="7623908" y="2879824"/>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New Customers</a:t>
            </a:r>
          </a:p>
        </p:txBody>
      </p:sp>
      <p:sp>
        <p:nvSpPr>
          <p:cNvPr id="1654" name="$3B"/>
          <p:cNvSpPr txBox="1">
            <a:spLocks noGrp="1"/>
          </p:cNvSpPr>
          <p:nvPr>
            <p:ph type="body" sz="quarter" idx="27"/>
          </p:nvPr>
        </p:nvSpPr>
        <p:spPr>
          <a:xfrm>
            <a:off x="1865225"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$3B</a:t>
            </a:r>
          </a:p>
        </p:txBody>
      </p:sp>
      <p:sp>
        <p:nvSpPr>
          <p:cNvPr id="1655" name="Total Transactions"/>
          <p:cNvSpPr txBox="1">
            <a:spLocks noGrp="1"/>
          </p:cNvSpPr>
          <p:nvPr>
            <p:ph type="body" sz="quarter" idx="28"/>
          </p:nvPr>
        </p:nvSpPr>
        <p:spPr>
          <a:xfrm>
            <a:off x="1866342" y="5034968"/>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Total Transactions</a:t>
            </a:r>
          </a:p>
        </p:txBody>
      </p:sp>
      <p:sp>
        <p:nvSpPr>
          <p:cNvPr id="1656" name="&gt;30K"/>
          <p:cNvSpPr txBox="1">
            <a:spLocks noGrp="1"/>
          </p:cNvSpPr>
          <p:nvPr>
            <p:ph type="body" sz="quarter" idx="29"/>
          </p:nvPr>
        </p:nvSpPr>
        <p:spPr>
          <a:xfrm>
            <a:off x="4742186"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&gt;30K</a:t>
            </a:r>
          </a:p>
        </p:txBody>
      </p:sp>
      <p:sp>
        <p:nvSpPr>
          <p:cNvPr id="1657" name="Hours Saved"/>
          <p:cNvSpPr txBox="1">
            <a:spLocks noGrp="1"/>
          </p:cNvSpPr>
          <p:nvPr>
            <p:ph type="body" sz="quarter" idx="30"/>
          </p:nvPr>
        </p:nvSpPr>
        <p:spPr>
          <a:xfrm>
            <a:off x="4743302" y="5034968"/>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Hours Saved</a:t>
            </a:r>
          </a:p>
        </p:txBody>
      </p:sp>
      <p:sp>
        <p:nvSpPr>
          <p:cNvPr id="1658" name="85%"/>
          <p:cNvSpPr txBox="1">
            <a:spLocks noGrp="1"/>
          </p:cNvSpPr>
          <p:nvPr>
            <p:ph type="body" sz="quarter" idx="31"/>
          </p:nvPr>
        </p:nvSpPr>
        <p:spPr>
          <a:xfrm>
            <a:off x="7623908"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latin typeface="+mn-lt"/>
                <a:ea typeface="+mn-ea"/>
                <a:cs typeface="+mn-cs"/>
                <a:sym typeface="SF Hello Bold"/>
              </a:defRPr>
            </a:lvl1pPr>
          </a:lstStyle>
          <a:p>
            <a:r>
              <a:t>85%</a:t>
            </a:r>
          </a:p>
        </p:txBody>
      </p:sp>
      <p:sp>
        <p:nvSpPr>
          <p:cNvPr id="1659" name="Retention Rate"/>
          <p:cNvSpPr txBox="1">
            <a:spLocks noGrp="1"/>
          </p:cNvSpPr>
          <p:nvPr>
            <p:ph type="body" sz="quarter" idx="32"/>
          </p:nvPr>
        </p:nvSpPr>
        <p:spPr>
          <a:xfrm>
            <a:off x="7625024" y="5034968"/>
            <a:ext cx="2536032" cy="323165"/>
          </a:xfrm>
          <a:prstGeom prst="rect">
            <a:avLst/>
          </a:prstGeom>
        </p:spPr>
        <p:txBody>
          <a:bodyPr wrap="square" lIns="38100" tIns="38100" rIns="38100" bIns="38100" anchor="t">
            <a:spAutoFit/>
          </a:bodyPr>
          <a:lstStyle>
            <a:lvl1pPr marL="0" indent="0">
              <a:spcBef>
                <a:spcPts val="0"/>
              </a:spcBef>
              <a:buClrTx/>
              <a:buSzTx/>
              <a:buNone/>
              <a:defRPr sz="1600">
                <a:solidFill>
                  <a:srgbClr val="A6AAA9"/>
                </a:solidFill>
                <a:latin typeface="+mn-lt"/>
                <a:ea typeface="+mn-ea"/>
                <a:cs typeface="+mn-cs"/>
                <a:sym typeface="SF Hello Bold"/>
              </a:defRPr>
            </a:lvl1pPr>
          </a:lstStyle>
          <a:p>
            <a:r>
              <a:t>Retention Rate</a:t>
            </a:r>
          </a:p>
        </p:txBody>
      </p:sp>
      <p:sp>
        <p:nvSpPr>
          <p:cNvPr id="1660"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61"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662" name="Line"/>
          <p:cNvSpPr/>
          <p:nvPr/>
        </p:nvSpPr>
        <p:spPr>
          <a:xfrm>
            <a:off x="1865225" y="1936142"/>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63"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64"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65" name="Line"/>
          <p:cNvSpPr/>
          <p:nvPr/>
        </p:nvSpPr>
        <p:spPr>
          <a:xfrm>
            <a:off x="4744076"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66" name="Rectangle"/>
          <p:cNvSpPr/>
          <p:nvPr/>
        </p:nvSpPr>
        <p:spPr>
          <a:xfrm>
            <a:off x="4744076"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67" name="Line"/>
          <p:cNvSpPr/>
          <p:nvPr/>
        </p:nvSpPr>
        <p:spPr>
          <a:xfrm>
            <a:off x="7621150"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68" name="Rectangle"/>
          <p:cNvSpPr/>
          <p:nvPr/>
        </p:nvSpPr>
        <p:spPr>
          <a:xfrm>
            <a:off x="7621150"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69"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1670" name="Line"/>
          <p:cNvSpPr/>
          <p:nvPr/>
        </p:nvSpPr>
        <p:spPr>
          <a:xfrm>
            <a:off x="1865225" y="4067807"/>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71" name="Rectangle"/>
          <p:cNvSpPr/>
          <p:nvPr/>
        </p:nvSpPr>
        <p:spPr>
          <a:xfrm>
            <a:off x="1865225" y="4065426"/>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72" name="Line"/>
          <p:cNvSpPr/>
          <p:nvPr/>
        </p:nvSpPr>
        <p:spPr>
          <a:xfrm>
            <a:off x="4744076" y="4067807"/>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73" name="Rectangle"/>
          <p:cNvSpPr/>
          <p:nvPr/>
        </p:nvSpPr>
        <p:spPr>
          <a:xfrm>
            <a:off x="4744076" y="4065426"/>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74" name="Line"/>
          <p:cNvSpPr/>
          <p:nvPr/>
        </p:nvSpPr>
        <p:spPr>
          <a:xfrm>
            <a:off x="7621150" y="4067807"/>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75" name="Rectangle"/>
          <p:cNvSpPr/>
          <p:nvPr/>
        </p:nvSpPr>
        <p:spPr>
          <a:xfrm>
            <a:off x="7621150" y="4065426"/>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76"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y the Numbers - Grid">
    <p:bg>
      <p:bgPr>
        <a:solidFill>
          <a:srgbClr val="E22019"/>
        </a:solidFill>
        <a:effectLst/>
      </p:bgPr>
    </p:bg>
    <p:spTree>
      <p:nvGrpSpPr>
        <p:cNvPr id="1" name=""/>
        <p:cNvGrpSpPr/>
        <p:nvPr/>
      </p:nvGrpSpPr>
      <p:grpSpPr>
        <a:xfrm>
          <a:off x="0" y="0"/>
          <a:ext cx="0" cy="0"/>
          <a:chOff x="0" y="0"/>
          <a:chExt cx="0" cy="0"/>
        </a:xfrm>
      </p:grpSpPr>
      <p:sp>
        <p:nvSpPr>
          <p:cNvPr id="1683" name="256M"/>
          <p:cNvSpPr txBox="1">
            <a:spLocks noGrp="1"/>
          </p:cNvSpPr>
          <p:nvPr>
            <p:ph type="body" sz="quarter" idx="21"/>
          </p:nvPr>
        </p:nvSpPr>
        <p:spPr>
          <a:xfrm>
            <a:off x="1864109" y="1929445"/>
            <a:ext cx="2534354"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256M</a:t>
            </a:r>
          </a:p>
        </p:txBody>
      </p:sp>
      <p:sp>
        <p:nvSpPr>
          <p:cNvPr id="1684" name="Unique Visitors"/>
          <p:cNvSpPr txBox="1">
            <a:spLocks noGrp="1"/>
          </p:cNvSpPr>
          <p:nvPr>
            <p:ph type="body" sz="quarter" idx="22"/>
          </p:nvPr>
        </p:nvSpPr>
        <p:spPr>
          <a:xfrm>
            <a:off x="1865225" y="2879824"/>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Unique Visitors</a:t>
            </a:r>
          </a:p>
        </p:txBody>
      </p:sp>
      <p:sp>
        <p:nvSpPr>
          <p:cNvPr id="1685" name="+13M"/>
          <p:cNvSpPr txBox="1">
            <a:spLocks noGrp="1"/>
          </p:cNvSpPr>
          <p:nvPr>
            <p:ph type="body" sz="quarter" idx="23"/>
          </p:nvPr>
        </p:nvSpPr>
        <p:spPr>
          <a:xfrm>
            <a:off x="4741069" y="1929445"/>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+13M</a:t>
            </a:r>
          </a:p>
        </p:txBody>
      </p:sp>
      <p:sp>
        <p:nvSpPr>
          <p:cNvPr id="1686" name="New Relationships"/>
          <p:cNvSpPr txBox="1">
            <a:spLocks noGrp="1"/>
          </p:cNvSpPr>
          <p:nvPr>
            <p:ph type="body" sz="quarter" idx="24"/>
          </p:nvPr>
        </p:nvSpPr>
        <p:spPr>
          <a:xfrm>
            <a:off x="4742186" y="2879824"/>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New Relationships</a:t>
            </a:r>
          </a:p>
        </p:txBody>
      </p:sp>
      <p:sp>
        <p:nvSpPr>
          <p:cNvPr id="1687" name="+10M"/>
          <p:cNvSpPr txBox="1">
            <a:spLocks noGrp="1"/>
          </p:cNvSpPr>
          <p:nvPr>
            <p:ph type="body" sz="quarter" idx="25"/>
          </p:nvPr>
        </p:nvSpPr>
        <p:spPr>
          <a:xfrm>
            <a:off x="7622791" y="1929445"/>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+10M</a:t>
            </a:r>
          </a:p>
        </p:txBody>
      </p:sp>
      <p:sp>
        <p:nvSpPr>
          <p:cNvPr id="1688" name="New Customers"/>
          <p:cNvSpPr txBox="1">
            <a:spLocks noGrp="1"/>
          </p:cNvSpPr>
          <p:nvPr>
            <p:ph type="body" sz="quarter" idx="26"/>
          </p:nvPr>
        </p:nvSpPr>
        <p:spPr>
          <a:xfrm>
            <a:off x="7623908" y="2879824"/>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New Customers</a:t>
            </a:r>
          </a:p>
        </p:txBody>
      </p:sp>
      <p:sp>
        <p:nvSpPr>
          <p:cNvPr id="1689" name="$3B"/>
          <p:cNvSpPr txBox="1">
            <a:spLocks noGrp="1"/>
          </p:cNvSpPr>
          <p:nvPr>
            <p:ph type="body" sz="quarter" idx="27"/>
          </p:nvPr>
        </p:nvSpPr>
        <p:spPr>
          <a:xfrm>
            <a:off x="1865225"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$3B</a:t>
            </a:r>
          </a:p>
        </p:txBody>
      </p:sp>
      <p:sp>
        <p:nvSpPr>
          <p:cNvPr id="1690" name="Total Transactions"/>
          <p:cNvSpPr txBox="1">
            <a:spLocks noGrp="1"/>
          </p:cNvSpPr>
          <p:nvPr>
            <p:ph type="body" sz="quarter" idx="28"/>
          </p:nvPr>
        </p:nvSpPr>
        <p:spPr>
          <a:xfrm>
            <a:off x="1866342" y="5034968"/>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Total Transactions</a:t>
            </a:r>
          </a:p>
        </p:txBody>
      </p:sp>
      <p:sp>
        <p:nvSpPr>
          <p:cNvPr id="1691" name="&gt;30K"/>
          <p:cNvSpPr txBox="1">
            <a:spLocks noGrp="1"/>
          </p:cNvSpPr>
          <p:nvPr>
            <p:ph type="body" sz="quarter" idx="29"/>
          </p:nvPr>
        </p:nvSpPr>
        <p:spPr>
          <a:xfrm>
            <a:off x="4742186"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&gt;30K</a:t>
            </a:r>
          </a:p>
        </p:txBody>
      </p:sp>
      <p:sp>
        <p:nvSpPr>
          <p:cNvPr id="1692" name="Hours Saved"/>
          <p:cNvSpPr txBox="1">
            <a:spLocks noGrp="1"/>
          </p:cNvSpPr>
          <p:nvPr>
            <p:ph type="body" sz="quarter" idx="30"/>
          </p:nvPr>
        </p:nvSpPr>
        <p:spPr>
          <a:xfrm>
            <a:off x="4743302" y="5034968"/>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Hours Saved</a:t>
            </a:r>
          </a:p>
        </p:txBody>
      </p:sp>
      <p:sp>
        <p:nvSpPr>
          <p:cNvPr id="1693" name="85%"/>
          <p:cNvSpPr txBox="1">
            <a:spLocks noGrp="1"/>
          </p:cNvSpPr>
          <p:nvPr>
            <p:ph type="body" sz="quarter" idx="31"/>
          </p:nvPr>
        </p:nvSpPr>
        <p:spPr>
          <a:xfrm>
            <a:off x="7623908" y="4067808"/>
            <a:ext cx="2536032" cy="1107996"/>
          </a:xfrm>
          <a:prstGeom prst="rect">
            <a:avLst/>
          </a:prstGeom>
        </p:spPr>
        <p:txBody>
          <a:bodyPr wrap="square" lIns="38100" tIns="38100" rIns="38100" bIns="38100" anchor="t">
            <a:spAutoFit/>
          </a:bodyPr>
          <a:lstStyle>
            <a:lvl1pPr marL="0" indent="0">
              <a:spcBef>
                <a:spcPts val="0"/>
              </a:spcBef>
              <a:buClrTx/>
              <a:buSzTx/>
              <a:buNone/>
              <a:defRPr sz="6700" cap="all" spc="-134">
                <a:solidFill>
                  <a:srgbClr val="FFFFFF"/>
                </a:solidFill>
                <a:latin typeface="+mn-lt"/>
                <a:ea typeface="+mn-ea"/>
                <a:cs typeface="+mn-cs"/>
                <a:sym typeface="SF Hello Bold"/>
              </a:defRPr>
            </a:lvl1pPr>
          </a:lstStyle>
          <a:p>
            <a:r>
              <a:t>85%</a:t>
            </a:r>
          </a:p>
        </p:txBody>
      </p:sp>
      <p:sp>
        <p:nvSpPr>
          <p:cNvPr id="1694" name="Retention Rate"/>
          <p:cNvSpPr txBox="1">
            <a:spLocks noGrp="1"/>
          </p:cNvSpPr>
          <p:nvPr>
            <p:ph type="body" sz="quarter" idx="32"/>
          </p:nvPr>
        </p:nvSpPr>
        <p:spPr>
          <a:xfrm>
            <a:off x="7625024" y="5034968"/>
            <a:ext cx="2536032" cy="323165"/>
          </a:xfrm>
          <a:prstGeom prst="rect">
            <a:avLst/>
          </a:prstGeom>
        </p:spPr>
        <p:txBody>
          <a:bodyPr wrap="square" lIns="38100" tIns="38100" rIns="38100" bIns="38100" anchor="t">
            <a:spAutoFit/>
          </a:bodyPr>
          <a:lstStyle>
            <a:lvl1pPr marL="0" indent="0">
              <a:spcBef>
                <a:spcPts val="0"/>
              </a:spcBef>
              <a:buClrTx/>
              <a:buSzTx/>
              <a:buNone/>
              <a:defRPr sz="1600">
                <a:latin typeface="+mn-lt"/>
                <a:ea typeface="+mn-ea"/>
                <a:cs typeface="+mn-cs"/>
                <a:sym typeface="SF Hello Bold"/>
              </a:defRPr>
            </a:lvl1pPr>
          </a:lstStyle>
          <a:p>
            <a:r>
              <a:t>Retention Rate</a:t>
            </a:r>
          </a:p>
        </p:txBody>
      </p:sp>
      <p:sp>
        <p:nvSpPr>
          <p:cNvPr id="1695"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96"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697" name="Line"/>
          <p:cNvSpPr/>
          <p:nvPr/>
        </p:nvSpPr>
        <p:spPr>
          <a:xfrm>
            <a:off x="1865225" y="1936142"/>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698"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699"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00" name="Line"/>
          <p:cNvSpPr/>
          <p:nvPr/>
        </p:nvSpPr>
        <p:spPr>
          <a:xfrm>
            <a:off x="4744076"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01" name="Rectangle"/>
          <p:cNvSpPr/>
          <p:nvPr/>
        </p:nvSpPr>
        <p:spPr>
          <a:xfrm>
            <a:off x="4744076"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02" name="Line"/>
          <p:cNvSpPr/>
          <p:nvPr/>
        </p:nvSpPr>
        <p:spPr>
          <a:xfrm>
            <a:off x="7621150"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03" name="Rectangle"/>
          <p:cNvSpPr/>
          <p:nvPr/>
        </p:nvSpPr>
        <p:spPr>
          <a:xfrm>
            <a:off x="7621150"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04"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700" spc="-188">
                <a:solidFill>
                  <a:srgbClr val="FFFFFF"/>
                </a:solidFill>
              </a:defRPr>
            </a:lvl1pPr>
          </a:lstStyle>
          <a:p>
            <a:r>
              <a:t>Title Text</a:t>
            </a:r>
          </a:p>
        </p:txBody>
      </p:sp>
      <p:sp>
        <p:nvSpPr>
          <p:cNvPr id="1705" name="Line"/>
          <p:cNvSpPr/>
          <p:nvPr/>
        </p:nvSpPr>
        <p:spPr>
          <a:xfrm>
            <a:off x="1865225" y="4067807"/>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06" name="Rectangle"/>
          <p:cNvSpPr/>
          <p:nvPr/>
        </p:nvSpPr>
        <p:spPr>
          <a:xfrm>
            <a:off x="1865225" y="4065426"/>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07" name="Line"/>
          <p:cNvSpPr/>
          <p:nvPr/>
        </p:nvSpPr>
        <p:spPr>
          <a:xfrm>
            <a:off x="4744076" y="4067807"/>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08" name="Rectangle"/>
          <p:cNvSpPr/>
          <p:nvPr/>
        </p:nvSpPr>
        <p:spPr>
          <a:xfrm>
            <a:off x="4744076" y="4065426"/>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09" name="Line"/>
          <p:cNvSpPr/>
          <p:nvPr/>
        </p:nvSpPr>
        <p:spPr>
          <a:xfrm>
            <a:off x="7621150" y="4067807"/>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10" name="Rectangle"/>
          <p:cNvSpPr/>
          <p:nvPr/>
        </p:nvSpPr>
        <p:spPr>
          <a:xfrm>
            <a:off x="7621150" y="4065426"/>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11"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3 Percentage Comp. &amp; Contrast">
    <p:spTree>
      <p:nvGrpSpPr>
        <p:cNvPr id="1" name=""/>
        <p:cNvGrpSpPr/>
        <p:nvPr/>
      </p:nvGrpSpPr>
      <p:grpSpPr>
        <a:xfrm>
          <a:off x="0" y="0"/>
          <a:ext cx="0" cy="0"/>
          <a:chOff x="0" y="0"/>
          <a:chExt cx="0" cy="0"/>
        </a:xfrm>
      </p:grpSpPr>
      <p:sp>
        <p:nvSpPr>
          <p:cNvPr id="1718" name="68%"/>
          <p:cNvSpPr txBox="1">
            <a:spLocks noGrp="1"/>
          </p:cNvSpPr>
          <p:nvPr>
            <p:ph type="body" sz="quarter" idx="21"/>
          </p:nvPr>
        </p:nvSpPr>
        <p:spPr>
          <a:xfrm>
            <a:off x="1865225" y="1910870"/>
            <a:ext cx="2363875" cy="1277273"/>
          </a:xfrm>
          <a:prstGeom prst="rect">
            <a:avLst/>
          </a:prstGeom>
        </p:spPr>
        <p:txBody>
          <a:bodyPr wrap="square" lIns="38100" tIns="38100" rIns="38100" bIns="38100">
            <a:spAutoFit/>
          </a:bodyPr>
          <a:lstStyle>
            <a:lvl1pPr marL="0" indent="0">
              <a:spcBef>
                <a:spcPts val="0"/>
              </a:spcBef>
              <a:buClrTx/>
              <a:buSzTx/>
              <a:buNone/>
              <a:defRPr sz="7800">
                <a:latin typeface="+mn-lt"/>
                <a:ea typeface="+mn-ea"/>
                <a:cs typeface="+mn-cs"/>
                <a:sym typeface="SF Hello Bold"/>
              </a:defRPr>
            </a:lvl1pPr>
          </a:lstStyle>
          <a:p>
            <a:r>
              <a:t>68%</a:t>
            </a:r>
          </a:p>
        </p:txBody>
      </p:sp>
      <p:sp>
        <p:nvSpPr>
          <p:cNvPr id="1719" name="32%"/>
          <p:cNvSpPr txBox="1">
            <a:spLocks noGrp="1"/>
          </p:cNvSpPr>
          <p:nvPr>
            <p:ph type="body" sz="quarter" idx="22"/>
          </p:nvPr>
        </p:nvSpPr>
        <p:spPr>
          <a:xfrm>
            <a:off x="4741776" y="1910870"/>
            <a:ext cx="2362201" cy="1277273"/>
          </a:xfrm>
          <a:prstGeom prst="rect">
            <a:avLst/>
          </a:prstGeom>
        </p:spPr>
        <p:txBody>
          <a:bodyPr wrap="square" lIns="38100" tIns="38100" rIns="38100" bIns="38100">
            <a:spAutoFit/>
          </a:bodyPr>
          <a:lstStyle>
            <a:lvl1pPr marL="0" indent="0">
              <a:spcBef>
                <a:spcPts val="0"/>
              </a:spcBef>
              <a:buClrTx/>
              <a:buSzTx/>
              <a:buNone/>
              <a:defRPr sz="7800">
                <a:latin typeface="+mn-lt"/>
                <a:ea typeface="+mn-ea"/>
                <a:cs typeface="+mn-cs"/>
                <a:sym typeface="SF Hello Bold"/>
              </a:defRPr>
            </a:lvl1pPr>
          </a:lstStyle>
          <a:p>
            <a:r>
              <a:t>32%</a:t>
            </a:r>
          </a:p>
        </p:txBody>
      </p:sp>
      <p:sp>
        <p:nvSpPr>
          <p:cNvPr id="1720" name="42%"/>
          <p:cNvSpPr txBox="1">
            <a:spLocks noGrp="1"/>
          </p:cNvSpPr>
          <p:nvPr>
            <p:ph type="body" sz="quarter" idx="23"/>
          </p:nvPr>
        </p:nvSpPr>
        <p:spPr>
          <a:xfrm>
            <a:off x="7622792" y="1910870"/>
            <a:ext cx="2362201" cy="1277273"/>
          </a:xfrm>
          <a:prstGeom prst="rect">
            <a:avLst/>
          </a:prstGeom>
        </p:spPr>
        <p:txBody>
          <a:bodyPr wrap="square" lIns="38100" tIns="38100" rIns="38100" bIns="38100">
            <a:spAutoFit/>
          </a:bodyPr>
          <a:lstStyle>
            <a:lvl1pPr marL="0" indent="0">
              <a:spcBef>
                <a:spcPts val="0"/>
              </a:spcBef>
              <a:buClrTx/>
              <a:buSzTx/>
              <a:buNone/>
              <a:defRPr sz="7800">
                <a:latin typeface="+mn-lt"/>
                <a:ea typeface="+mn-ea"/>
                <a:cs typeface="+mn-cs"/>
                <a:sym typeface="SF Hello Bold"/>
              </a:defRPr>
            </a:lvl1pPr>
          </a:lstStyle>
          <a:p>
            <a:r>
              <a:t>42%</a:t>
            </a:r>
          </a:p>
        </p:txBody>
      </p:sp>
      <p:sp>
        <p:nvSpPr>
          <p:cNvPr id="1721" name="Heading A"/>
          <p:cNvSpPr txBox="1">
            <a:spLocks noGrp="1"/>
          </p:cNvSpPr>
          <p:nvPr>
            <p:ph type="body" sz="quarter" idx="24"/>
          </p:nvPr>
        </p:nvSpPr>
        <p:spPr>
          <a:xfrm>
            <a:off x="1865225" y="3491420"/>
            <a:ext cx="2533237"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722" name="Text A"/>
          <p:cNvSpPr txBox="1">
            <a:spLocks noGrp="1"/>
          </p:cNvSpPr>
          <p:nvPr>
            <p:ph type="body" sz="quarter" idx="25"/>
          </p:nvPr>
        </p:nvSpPr>
        <p:spPr>
          <a:xfrm>
            <a:off x="1865225" y="4129486"/>
            <a:ext cx="2533237"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723" name="Heading B"/>
          <p:cNvSpPr txBox="1">
            <a:spLocks noGrp="1"/>
          </p:cNvSpPr>
          <p:nvPr>
            <p:ph type="body" sz="quarter" idx="26"/>
          </p:nvPr>
        </p:nvSpPr>
        <p:spPr>
          <a:xfrm>
            <a:off x="4744076" y="3491420"/>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724" name="Text B"/>
          <p:cNvSpPr txBox="1">
            <a:spLocks noGrp="1"/>
          </p:cNvSpPr>
          <p:nvPr>
            <p:ph type="body" sz="quarter" idx="27"/>
          </p:nvPr>
        </p:nvSpPr>
        <p:spPr>
          <a:xfrm>
            <a:off x="4744076" y="4129486"/>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725"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26"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727" name="Line"/>
          <p:cNvSpPr/>
          <p:nvPr/>
        </p:nvSpPr>
        <p:spPr>
          <a:xfrm>
            <a:off x="1865225" y="1936142"/>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28"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29"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30" name="Line"/>
          <p:cNvSpPr/>
          <p:nvPr/>
        </p:nvSpPr>
        <p:spPr>
          <a:xfrm>
            <a:off x="4744076"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31" name="Rectangle"/>
          <p:cNvSpPr/>
          <p:nvPr/>
        </p:nvSpPr>
        <p:spPr>
          <a:xfrm>
            <a:off x="4744076"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32" name="Heading C"/>
          <p:cNvSpPr txBox="1">
            <a:spLocks noGrp="1"/>
          </p:cNvSpPr>
          <p:nvPr>
            <p:ph type="body" sz="quarter" idx="28"/>
          </p:nvPr>
        </p:nvSpPr>
        <p:spPr>
          <a:xfrm>
            <a:off x="7621150" y="3491420"/>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C</a:t>
            </a:r>
          </a:p>
        </p:txBody>
      </p:sp>
      <p:sp>
        <p:nvSpPr>
          <p:cNvPr id="1733" name="Text C"/>
          <p:cNvSpPr txBox="1">
            <a:spLocks noGrp="1"/>
          </p:cNvSpPr>
          <p:nvPr>
            <p:ph type="body" sz="quarter" idx="29"/>
          </p:nvPr>
        </p:nvSpPr>
        <p:spPr>
          <a:xfrm>
            <a:off x="7621150" y="4129486"/>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C</a:t>
            </a:r>
          </a:p>
        </p:txBody>
      </p:sp>
      <p:sp>
        <p:nvSpPr>
          <p:cNvPr id="1734" name="Line"/>
          <p:cNvSpPr/>
          <p:nvPr/>
        </p:nvSpPr>
        <p:spPr>
          <a:xfrm>
            <a:off x="7621150"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35" name="Rectangle"/>
          <p:cNvSpPr/>
          <p:nvPr/>
        </p:nvSpPr>
        <p:spPr>
          <a:xfrm>
            <a:off x="7621150"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36"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1737"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ercentage Comp. &amp; Contrast">
    <p:spTree>
      <p:nvGrpSpPr>
        <p:cNvPr id="1" name=""/>
        <p:cNvGrpSpPr/>
        <p:nvPr/>
      </p:nvGrpSpPr>
      <p:grpSpPr>
        <a:xfrm>
          <a:off x="0" y="0"/>
          <a:ext cx="0" cy="0"/>
          <a:chOff x="0" y="0"/>
          <a:chExt cx="0" cy="0"/>
        </a:xfrm>
      </p:grpSpPr>
      <p:sp>
        <p:nvSpPr>
          <p:cNvPr id="1744" name="68%"/>
          <p:cNvSpPr txBox="1">
            <a:spLocks noGrp="1"/>
          </p:cNvSpPr>
          <p:nvPr>
            <p:ph type="body" sz="quarter" idx="21"/>
          </p:nvPr>
        </p:nvSpPr>
        <p:spPr>
          <a:xfrm>
            <a:off x="1865225" y="1910870"/>
            <a:ext cx="3803825" cy="1277273"/>
          </a:xfrm>
          <a:prstGeom prst="rect">
            <a:avLst/>
          </a:prstGeom>
        </p:spPr>
        <p:txBody>
          <a:bodyPr wrap="square" lIns="38100" tIns="38100" rIns="38100" bIns="38100">
            <a:spAutoFit/>
          </a:bodyPr>
          <a:lstStyle>
            <a:lvl1pPr marL="0" indent="0">
              <a:spcBef>
                <a:spcPts val="0"/>
              </a:spcBef>
              <a:buClrTx/>
              <a:buSzTx/>
              <a:buNone/>
              <a:defRPr sz="7800">
                <a:latin typeface="+mn-lt"/>
                <a:ea typeface="+mn-ea"/>
                <a:cs typeface="+mn-cs"/>
                <a:sym typeface="SF Hello Bold"/>
              </a:defRPr>
            </a:lvl1pPr>
          </a:lstStyle>
          <a:p>
            <a:r>
              <a:t>68%</a:t>
            </a:r>
          </a:p>
        </p:txBody>
      </p:sp>
      <p:sp>
        <p:nvSpPr>
          <p:cNvPr id="1745" name="32%"/>
          <p:cNvSpPr txBox="1">
            <a:spLocks noGrp="1"/>
          </p:cNvSpPr>
          <p:nvPr>
            <p:ph type="body" sz="quarter" idx="22"/>
          </p:nvPr>
        </p:nvSpPr>
        <p:spPr>
          <a:xfrm>
            <a:off x="6181724" y="1910870"/>
            <a:ext cx="3805238" cy="1277273"/>
          </a:xfrm>
          <a:prstGeom prst="rect">
            <a:avLst/>
          </a:prstGeom>
        </p:spPr>
        <p:txBody>
          <a:bodyPr wrap="square" lIns="38100" tIns="38100" rIns="38100" bIns="38100">
            <a:spAutoFit/>
          </a:bodyPr>
          <a:lstStyle>
            <a:lvl1pPr marL="0" indent="0">
              <a:spcBef>
                <a:spcPts val="0"/>
              </a:spcBef>
              <a:buClrTx/>
              <a:buSzTx/>
              <a:buNone/>
              <a:defRPr sz="7800">
                <a:latin typeface="+mn-lt"/>
                <a:ea typeface="+mn-ea"/>
                <a:cs typeface="+mn-cs"/>
                <a:sym typeface="SF Hello Bold"/>
              </a:defRPr>
            </a:lvl1pPr>
          </a:lstStyle>
          <a:p>
            <a:r>
              <a:t>32%</a:t>
            </a:r>
          </a:p>
        </p:txBody>
      </p:sp>
      <p:sp>
        <p:nvSpPr>
          <p:cNvPr id="1746"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1747" name="Heading A"/>
          <p:cNvSpPr txBox="1">
            <a:spLocks noGrp="1"/>
          </p:cNvSpPr>
          <p:nvPr>
            <p:ph type="body" sz="quarter" idx="23"/>
          </p:nvPr>
        </p:nvSpPr>
        <p:spPr>
          <a:xfrm>
            <a:off x="1865225" y="3491420"/>
            <a:ext cx="3803825"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748" name="Text A"/>
          <p:cNvSpPr txBox="1">
            <a:spLocks noGrp="1"/>
          </p:cNvSpPr>
          <p:nvPr>
            <p:ph type="body" sz="quarter" idx="24"/>
          </p:nvPr>
        </p:nvSpPr>
        <p:spPr>
          <a:xfrm>
            <a:off x="1865225" y="4129486"/>
            <a:ext cx="3803825"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749" name="Heading B"/>
          <p:cNvSpPr txBox="1">
            <a:spLocks noGrp="1"/>
          </p:cNvSpPr>
          <p:nvPr>
            <p:ph type="body" sz="quarter" idx="25"/>
          </p:nvPr>
        </p:nvSpPr>
        <p:spPr>
          <a:xfrm>
            <a:off x="6181724" y="3491420"/>
            <a:ext cx="3805238"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750" name="Text B"/>
          <p:cNvSpPr txBox="1">
            <a:spLocks noGrp="1"/>
          </p:cNvSpPr>
          <p:nvPr>
            <p:ph type="body" sz="quarter" idx="26"/>
          </p:nvPr>
        </p:nvSpPr>
        <p:spPr>
          <a:xfrm>
            <a:off x="6181724" y="4129486"/>
            <a:ext cx="3805238"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751"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52"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753" name="Line"/>
          <p:cNvSpPr/>
          <p:nvPr/>
        </p:nvSpPr>
        <p:spPr>
          <a:xfrm>
            <a:off x="1865225" y="1936142"/>
            <a:ext cx="4143275"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54"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55"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56" name="Line"/>
          <p:cNvSpPr/>
          <p:nvPr/>
        </p:nvSpPr>
        <p:spPr>
          <a:xfrm>
            <a:off x="6181725" y="1936142"/>
            <a:ext cx="4143274"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57" name="Rectangle"/>
          <p:cNvSpPr/>
          <p:nvPr/>
        </p:nvSpPr>
        <p:spPr>
          <a:xfrm>
            <a:off x="6181725"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58"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 Col. Compare &amp; Contrast">
    <p:spTree>
      <p:nvGrpSpPr>
        <p:cNvPr id="1" name=""/>
        <p:cNvGrpSpPr/>
        <p:nvPr/>
      </p:nvGrpSpPr>
      <p:grpSpPr>
        <a:xfrm>
          <a:off x="0" y="0"/>
          <a:ext cx="0" cy="0"/>
          <a:chOff x="0" y="0"/>
          <a:chExt cx="0" cy="0"/>
        </a:xfrm>
      </p:grpSpPr>
      <p:sp>
        <p:nvSpPr>
          <p:cNvPr id="1765" name="Heading A"/>
          <p:cNvSpPr txBox="1">
            <a:spLocks noGrp="1"/>
          </p:cNvSpPr>
          <p:nvPr>
            <p:ph type="body" sz="quarter" idx="21"/>
          </p:nvPr>
        </p:nvSpPr>
        <p:spPr>
          <a:xfrm>
            <a:off x="1865225" y="2108039"/>
            <a:ext cx="2533237"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766" name="Text A"/>
          <p:cNvSpPr txBox="1">
            <a:spLocks noGrp="1"/>
          </p:cNvSpPr>
          <p:nvPr>
            <p:ph type="body" sz="quarter" idx="22"/>
          </p:nvPr>
        </p:nvSpPr>
        <p:spPr>
          <a:xfrm>
            <a:off x="1865225" y="2746105"/>
            <a:ext cx="2533237"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767" name="Heading B"/>
          <p:cNvSpPr txBox="1">
            <a:spLocks noGrp="1"/>
          </p:cNvSpPr>
          <p:nvPr>
            <p:ph type="body" sz="quarter" idx="23"/>
          </p:nvPr>
        </p:nvSpPr>
        <p:spPr>
          <a:xfrm>
            <a:off x="4744076" y="2108039"/>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768" name="Text B"/>
          <p:cNvSpPr txBox="1">
            <a:spLocks noGrp="1"/>
          </p:cNvSpPr>
          <p:nvPr>
            <p:ph type="body" sz="quarter" idx="24"/>
          </p:nvPr>
        </p:nvSpPr>
        <p:spPr>
          <a:xfrm>
            <a:off x="4744076" y="2746105"/>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769"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70"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771" name="Line"/>
          <p:cNvSpPr/>
          <p:nvPr/>
        </p:nvSpPr>
        <p:spPr>
          <a:xfrm>
            <a:off x="1865225" y="1936142"/>
            <a:ext cx="27038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72"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73"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74" name="Line"/>
          <p:cNvSpPr/>
          <p:nvPr/>
        </p:nvSpPr>
        <p:spPr>
          <a:xfrm>
            <a:off x="4744076"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75" name="Rectangle"/>
          <p:cNvSpPr/>
          <p:nvPr/>
        </p:nvSpPr>
        <p:spPr>
          <a:xfrm>
            <a:off x="4744076"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76" name="Heading C"/>
          <p:cNvSpPr txBox="1">
            <a:spLocks noGrp="1"/>
          </p:cNvSpPr>
          <p:nvPr>
            <p:ph type="body" sz="quarter" idx="25"/>
          </p:nvPr>
        </p:nvSpPr>
        <p:spPr>
          <a:xfrm>
            <a:off x="7621150" y="2108039"/>
            <a:ext cx="2536032"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C</a:t>
            </a:r>
          </a:p>
        </p:txBody>
      </p:sp>
      <p:sp>
        <p:nvSpPr>
          <p:cNvPr id="1777" name="Text C"/>
          <p:cNvSpPr txBox="1">
            <a:spLocks noGrp="1"/>
          </p:cNvSpPr>
          <p:nvPr>
            <p:ph type="body" sz="quarter" idx="26"/>
          </p:nvPr>
        </p:nvSpPr>
        <p:spPr>
          <a:xfrm>
            <a:off x="7621150" y="2746105"/>
            <a:ext cx="2536032"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C</a:t>
            </a:r>
          </a:p>
        </p:txBody>
      </p:sp>
      <p:sp>
        <p:nvSpPr>
          <p:cNvPr id="1778" name="Line"/>
          <p:cNvSpPr/>
          <p:nvPr/>
        </p:nvSpPr>
        <p:spPr>
          <a:xfrm>
            <a:off x="7621150" y="1936142"/>
            <a:ext cx="2705626"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79" name="Rectangle"/>
          <p:cNvSpPr/>
          <p:nvPr/>
        </p:nvSpPr>
        <p:spPr>
          <a:xfrm>
            <a:off x="7621150"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80"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1781"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Compare &amp; Contrast">
    <p:spTree>
      <p:nvGrpSpPr>
        <p:cNvPr id="1" name=""/>
        <p:cNvGrpSpPr/>
        <p:nvPr/>
      </p:nvGrpSpPr>
      <p:grpSpPr>
        <a:xfrm>
          <a:off x="0" y="0"/>
          <a:ext cx="0" cy="0"/>
          <a:chOff x="0" y="0"/>
          <a:chExt cx="0" cy="0"/>
        </a:xfrm>
      </p:grpSpPr>
      <p:sp>
        <p:nvSpPr>
          <p:cNvPr id="1788" name="Title Text"/>
          <p:cNvSpPr txBox="1">
            <a:spLocks noGrp="1"/>
          </p:cNvSpPr>
          <p:nvPr>
            <p:ph type="title"/>
          </p:nvPr>
        </p:nvSpPr>
        <p:spPr>
          <a:xfrm>
            <a:off x="1865225" y="428885"/>
            <a:ext cx="7022125" cy="1426295"/>
          </a:xfrm>
          <a:prstGeom prst="rect">
            <a:avLst/>
          </a:prstGeom>
        </p:spPr>
        <p:txBody>
          <a:bodyPr lIns="38100" tIns="38100" rIns="38100" bIns="38100"/>
          <a:lstStyle>
            <a:lvl1pPr>
              <a:defRPr sz="4900" spc="-196"/>
            </a:lvl1pPr>
          </a:lstStyle>
          <a:p>
            <a:r>
              <a:t>Title Text</a:t>
            </a:r>
          </a:p>
        </p:txBody>
      </p:sp>
      <p:sp>
        <p:nvSpPr>
          <p:cNvPr id="1789" name="Heading A"/>
          <p:cNvSpPr txBox="1">
            <a:spLocks noGrp="1"/>
          </p:cNvSpPr>
          <p:nvPr>
            <p:ph type="body" sz="quarter" idx="21"/>
          </p:nvPr>
        </p:nvSpPr>
        <p:spPr>
          <a:xfrm>
            <a:off x="1865225" y="2108039"/>
            <a:ext cx="3803825"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A</a:t>
            </a:r>
          </a:p>
        </p:txBody>
      </p:sp>
      <p:sp>
        <p:nvSpPr>
          <p:cNvPr id="1790" name="Text A"/>
          <p:cNvSpPr txBox="1">
            <a:spLocks noGrp="1"/>
          </p:cNvSpPr>
          <p:nvPr>
            <p:ph type="body" sz="quarter" idx="22"/>
          </p:nvPr>
        </p:nvSpPr>
        <p:spPr>
          <a:xfrm>
            <a:off x="1865225" y="2746105"/>
            <a:ext cx="3803825"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A</a:t>
            </a:r>
          </a:p>
        </p:txBody>
      </p:sp>
      <p:sp>
        <p:nvSpPr>
          <p:cNvPr id="1791" name="Heading B"/>
          <p:cNvSpPr txBox="1">
            <a:spLocks noGrp="1"/>
          </p:cNvSpPr>
          <p:nvPr>
            <p:ph type="body" sz="quarter" idx="23"/>
          </p:nvPr>
        </p:nvSpPr>
        <p:spPr>
          <a:xfrm>
            <a:off x="6181724" y="2108039"/>
            <a:ext cx="3805238" cy="369332"/>
          </a:xfrm>
          <a:prstGeom prst="rect">
            <a:avLst/>
          </a:prstGeom>
        </p:spPr>
        <p:txBody>
          <a:bodyPr wrap="square" lIns="38100" tIns="38100" rIns="38100" bIns="38100" anchor="t">
            <a:spAutoFit/>
          </a:bodyPr>
          <a:lstStyle>
            <a:lvl1pPr marL="0" indent="0">
              <a:spcBef>
                <a:spcPts val="0"/>
              </a:spcBef>
              <a:buClrTx/>
              <a:buSzTx/>
              <a:buNone/>
              <a:defRPr sz="1900">
                <a:latin typeface="+mn-lt"/>
                <a:ea typeface="+mn-ea"/>
                <a:cs typeface="+mn-cs"/>
                <a:sym typeface="SF Hello Bold"/>
              </a:defRPr>
            </a:lvl1pPr>
          </a:lstStyle>
          <a:p>
            <a:r>
              <a:t>Heading B</a:t>
            </a:r>
          </a:p>
        </p:txBody>
      </p:sp>
      <p:sp>
        <p:nvSpPr>
          <p:cNvPr id="1792" name="Text B"/>
          <p:cNvSpPr txBox="1">
            <a:spLocks noGrp="1"/>
          </p:cNvSpPr>
          <p:nvPr>
            <p:ph type="body" sz="quarter" idx="24"/>
          </p:nvPr>
        </p:nvSpPr>
        <p:spPr>
          <a:xfrm>
            <a:off x="6181724" y="2746105"/>
            <a:ext cx="3805238" cy="261610"/>
          </a:xfrm>
          <a:prstGeom prst="rect">
            <a:avLst/>
          </a:prstGeom>
        </p:spPr>
        <p:txBody>
          <a:bodyPr wrap="square" lIns="38100" tIns="38100" rIns="38100" bIns="38100" anchor="t">
            <a:spAutoFit/>
          </a:bodyPr>
          <a:lstStyle>
            <a:lvl1pPr marL="0" indent="0">
              <a:spcBef>
                <a:spcPts val="1200"/>
              </a:spcBef>
              <a:buClrTx/>
              <a:buSzTx/>
              <a:buNone/>
              <a:defRPr sz="1200">
                <a:latin typeface="SF Hello Light"/>
                <a:ea typeface="SF Hello Light"/>
                <a:cs typeface="SF Hello Light"/>
                <a:sym typeface="SF Hello Light"/>
              </a:defRPr>
            </a:lvl1pPr>
          </a:lstStyle>
          <a:p>
            <a:r>
              <a:t>Text B</a:t>
            </a:r>
          </a:p>
        </p:txBody>
      </p:sp>
      <p:sp>
        <p:nvSpPr>
          <p:cNvPr id="1793"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94"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795" name="Line"/>
          <p:cNvSpPr/>
          <p:nvPr/>
        </p:nvSpPr>
        <p:spPr>
          <a:xfrm>
            <a:off x="1865225" y="1936142"/>
            <a:ext cx="4143275"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96" name="Rectangle"/>
          <p:cNvSpPr/>
          <p:nvPr/>
        </p:nvSpPr>
        <p:spPr>
          <a:xfrm>
            <a:off x="1865225" y="1933761"/>
            <a:ext cx="1268017"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97"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798" name="Line"/>
          <p:cNvSpPr/>
          <p:nvPr/>
        </p:nvSpPr>
        <p:spPr>
          <a:xfrm>
            <a:off x="6181725" y="1936142"/>
            <a:ext cx="4143274"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799" name="Rectangle"/>
          <p:cNvSpPr/>
          <p:nvPr/>
        </p:nvSpPr>
        <p:spPr>
          <a:xfrm>
            <a:off x="6181725" y="1933761"/>
            <a:ext cx="1268016"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00"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Quote &amp; Caption">
    <p:bg>
      <p:bgPr>
        <a:solidFill>
          <a:srgbClr val="E22019"/>
        </a:solidFill>
        <a:effectLst/>
      </p:bgPr>
    </p:bg>
    <p:spTree>
      <p:nvGrpSpPr>
        <p:cNvPr id="1" name=""/>
        <p:cNvGrpSpPr/>
        <p:nvPr/>
      </p:nvGrpSpPr>
      <p:grpSpPr>
        <a:xfrm>
          <a:off x="0" y="0"/>
          <a:ext cx="0" cy="0"/>
          <a:chOff x="0" y="0"/>
          <a:chExt cx="0" cy="0"/>
        </a:xfrm>
      </p:grpSpPr>
      <p:sp>
        <p:nvSpPr>
          <p:cNvPr id="1807" name="Type a Quote Here."/>
          <p:cNvSpPr txBox="1">
            <a:spLocks noGrp="1"/>
          </p:cNvSpPr>
          <p:nvPr>
            <p:ph type="body" sz="quarter" idx="21"/>
          </p:nvPr>
        </p:nvSpPr>
        <p:spPr>
          <a:xfrm>
            <a:off x="1865225" y="1160859"/>
            <a:ext cx="6979358" cy="669992"/>
          </a:xfrm>
          <a:prstGeom prst="rect">
            <a:avLst/>
          </a:prstGeom>
        </p:spPr>
        <p:txBody>
          <a:bodyPr wrap="square" lIns="38100" tIns="38100" rIns="38100" bIns="38100" anchor="t">
            <a:spAutoFit/>
          </a:bodyPr>
          <a:lstStyle>
            <a:lvl1pPr marL="0" indent="0">
              <a:lnSpc>
                <a:spcPct val="80000"/>
              </a:lnSpc>
              <a:spcBef>
                <a:spcPts val="0"/>
              </a:spcBef>
              <a:buClrTx/>
              <a:buSzTx/>
              <a:buNone/>
              <a:defRPr sz="4700" spc="-188">
                <a:solidFill>
                  <a:srgbClr val="FFFFFF"/>
                </a:solidFill>
                <a:latin typeface="+mn-lt"/>
                <a:ea typeface="+mn-ea"/>
                <a:cs typeface="+mn-cs"/>
                <a:sym typeface="SF Hello Bold"/>
              </a:defRPr>
            </a:lvl1pPr>
          </a:lstStyle>
          <a:p>
            <a:r>
              <a:t>Type a Quote Here.</a:t>
            </a:r>
          </a:p>
        </p:txBody>
      </p:sp>
      <p:sp>
        <p:nvSpPr>
          <p:cNvPr id="1808" name="Attribution Line"/>
          <p:cNvSpPr txBox="1">
            <a:spLocks noGrp="1"/>
          </p:cNvSpPr>
          <p:nvPr>
            <p:ph type="body" sz="quarter" idx="22"/>
          </p:nvPr>
        </p:nvSpPr>
        <p:spPr>
          <a:xfrm>
            <a:off x="1950950" y="4568316"/>
            <a:ext cx="4790483" cy="381643"/>
          </a:xfrm>
          <a:prstGeom prst="rect">
            <a:avLst/>
          </a:prstGeom>
        </p:spPr>
        <p:txBody>
          <a:bodyPr wrap="square" lIns="38100" tIns="38100" rIns="38100" bIns="38100">
            <a:spAutoFit/>
          </a:bodyPr>
          <a:lstStyle>
            <a:lvl1pPr marL="0" indent="0">
              <a:lnSpc>
                <a:spcPct val="90000"/>
              </a:lnSpc>
              <a:spcBef>
                <a:spcPts val="0"/>
              </a:spcBef>
              <a:buClrTx/>
              <a:buSzTx/>
              <a:buNone/>
              <a:defRPr sz="2200" spc="-44">
                <a:latin typeface="+mn-lt"/>
                <a:ea typeface="+mn-ea"/>
                <a:cs typeface="+mn-cs"/>
                <a:sym typeface="SF Hello Bold"/>
              </a:defRPr>
            </a:lvl1pPr>
          </a:lstStyle>
          <a:p>
            <a:r>
              <a:t>Attribution Line</a:t>
            </a:r>
          </a:p>
        </p:txBody>
      </p:sp>
      <p:sp>
        <p:nvSpPr>
          <p:cNvPr id="1809" name="Body Level One…"/>
          <p:cNvSpPr txBox="1">
            <a:spLocks noGrp="1"/>
          </p:cNvSpPr>
          <p:nvPr>
            <p:ph type="body" sz="quarter" idx="1"/>
          </p:nvPr>
        </p:nvSpPr>
        <p:spPr>
          <a:xfrm>
            <a:off x="1950950" y="5284478"/>
            <a:ext cx="5159166" cy="1053704"/>
          </a:xfrm>
          <a:prstGeom prst="rect">
            <a:avLst/>
          </a:prstGeom>
        </p:spPr>
        <p:txBody>
          <a:bodyPr lIns="38100" tIns="38100" rIns="38100" bIns="38100" anchor="t"/>
          <a:lstStyle>
            <a:lvl1pPr marL="0" indent="0">
              <a:spcBef>
                <a:spcPts val="1250"/>
              </a:spcBef>
              <a:buClrTx/>
              <a:buSzTx/>
              <a:buNone/>
              <a:defRPr sz="1500">
                <a:latin typeface="+mn-lt"/>
                <a:ea typeface="+mn-ea"/>
                <a:cs typeface="+mn-cs"/>
                <a:sym typeface="SF Hello Bold"/>
              </a:defRPr>
            </a:lvl1pPr>
            <a:lvl2pPr marL="0" indent="0">
              <a:spcBef>
                <a:spcPts val="1250"/>
              </a:spcBef>
              <a:buClrTx/>
              <a:buSzTx/>
              <a:buNone/>
              <a:defRPr sz="1500">
                <a:latin typeface="+mn-lt"/>
                <a:ea typeface="+mn-ea"/>
                <a:cs typeface="+mn-cs"/>
                <a:sym typeface="SF Hello Bold"/>
              </a:defRPr>
            </a:lvl2pPr>
            <a:lvl3pPr marL="0" indent="0">
              <a:spcBef>
                <a:spcPts val="1250"/>
              </a:spcBef>
              <a:buClrTx/>
              <a:buSzTx/>
              <a:buNone/>
              <a:defRPr sz="1500">
                <a:latin typeface="+mn-lt"/>
                <a:ea typeface="+mn-ea"/>
                <a:cs typeface="+mn-cs"/>
                <a:sym typeface="SF Hello Bold"/>
              </a:defRPr>
            </a:lvl3pPr>
            <a:lvl4pPr marL="0" indent="0">
              <a:spcBef>
                <a:spcPts val="1250"/>
              </a:spcBef>
              <a:buClrTx/>
              <a:buSzTx/>
              <a:buNone/>
              <a:defRPr sz="1500">
                <a:latin typeface="+mn-lt"/>
                <a:ea typeface="+mn-ea"/>
                <a:cs typeface="+mn-cs"/>
                <a:sym typeface="SF Hello Bold"/>
              </a:defRPr>
            </a:lvl4pPr>
            <a:lvl5pPr marL="0" indent="0">
              <a:spcBef>
                <a:spcPts val="1250"/>
              </a:spcBef>
              <a:buClrTx/>
              <a:buSzTx/>
              <a:buNone/>
              <a:defRPr sz="1500">
                <a:latin typeface="+mn-lt"/>
                <a:ea typeface="+mn-ea"/>
                <a:cs typeface="+mn-cs"/>
                <a:sym typeface="SF Hello Bold"/>
              </a:defRPr>
            </a:lvl5pPr>
          </a:lstStyle>
          <a:p>
            <a:r>
              <a:t>Body Level One</a:t>
            </a:r>
          </a:p>
          <a:p>
            <a:pPr lvl="1"/>
            <a:r>
              <a:t>Body Level Two</a:t>
            </a:r>
          </a:p>
          <a:p>
            <a:pPr lvl="2"/>
            <a:r>
              <a:t>Body Level Three</a:t>
            </a:r>
          </a:p>
          <a:p>
            <a:pPr lvl="3"/>
            <a:r>
              <a:t>Body Level Four</a:t>
            </a:r>
          </a:p>
          <a:p>
            <a:pPr lvl="4"/>
            <a:r>
              <a:t>Body Level Five</a:t>
            </a:r>
          </a:p>
        </p:txBody>
      </p:sp>
      <p:sp>
        <p:nvSpPr>
          <p:cNvPr id="1810"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11" name="Line"/>
          <p:cNvSpPr/>
          <p:nvPr/>
        </p:nvSpPr>
        <p:spPr>
          <a:xfrm>
            <a:off x="1865225" y="6521239"/>
            <a:ext cx="8461550"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812" name="Line"/>
          <p:cNvSpPr/>
          <p:nvPr/>
        </p:nvSpPr>
        <p:spPr>
          <a:xfrm>
            <a:off x="1865225" y="440903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13" name="Rectangle"/>
          <p:cNvSpPr/>
          <p:nvPr/>
        </p:nvSpPr>
        <p:spPr>
          <a:xfrm>
            <a:off x="1865225" y="4406652"/>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14"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15" name="“"/>
          <p:cNvSpPr txBox="1"/>
          <p:nvPr/>
        </p:nvSpPr>
        <p:spPr>
          <a:xfrm>
            <a:off x="1800225" y="262020"/>
            <a:ext cx="969420" cy="1843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80000"/>
              </a:lnSpc>
              <a:defRPr sz="28600" spc="-1144">
                <a:latin typeface="+mn-lt"/>
                <a:ea typeface="+mn-ea"/>
                <a:cs typeface="+mn-cs"/>
                <a:sym typeface="SF Hello Bold"/>
              </a:defRPr>
            </a:lvl1pPr>
          </a:lstStyle>
          <a:p>
            <a:r>
              <a:rPr sz="14300" dirty="0"/>
              <a:t>“</a:t>
            </a:r>
          </a:p>
        </p:txBody>
      </p:sp>
      <p:sp>
        <p:nvSpPr>
          <p:cNvPr id="1816"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E22019"/>
        </a:solidFill>
        <a:effectLst/>
      </p:bgPr>
    </p:bg>
    <p:spTree>
      <p:nvGrpSpPr>
        <p:cNvPr id="1" name=""/>
        <p:cNvGrpSpPr/>
        <p:nvPr/>
      </p:nvGrpSpPr>
      <p:grpSpPr>
        <a:xfrm>
          <a:off x="0" y="0"/>
          <a:ext cx="0" cy="0"/>
          <a:chOff x="0" y="0"/>
          <a:chExt cx="0" cy="0"/>
        </a:xfrm>
      </p:grpSpPr>
      <p:sp>
        <p:nvSpPr>
          <p:cNvPr id="1823" name="Attribution Line"/>
          <p:cNvSpPr txBox="1">
            <a:spLocks noGrp="1"/>
          </p:cNvSpPr>
          <p:nvPr>
            <p:ph type="body" sz="quarter" idx="21"/>
          </p:nvPr>
        </p:nvSpPr>
        <p:spPr>
          <a:xfrm>
            <a:off x="1954522" y="5282691"/>
            <a:ext cx="5493403" cy="381643"/>
          </a:xfrm>
          <a:prstGeom prst="rect">
            <a:avLst/>
          </a:prstGeom>
        </p:spPr>
        <p:txBody>
          <a:bodyPr wrap="square" lIns="38100" tIns="38100" rIns="38100" bIns="38100">
            <a:spAutoFit/>
          </a:bodyPr>
          <a:lstStyle>
            <a:lvl1pPr marL="0" indent="0">
              <a:lnSpc>
                <a:spcPct val="90000"/>
              </a:lnSpc>
              <a:spcBef>
                <a:spcPts val="0"/>
              </a:spcBef>
              <a:buClrTx/>
              <a:buSzTx/>
              <a:buNone/>
              <a:defRPr sz="2200" spc="-44">
                <a:latin typeface="+mn-lt"/>
                <a:ea typeface="+mn-ea"/>
                <a:cs typeface="+mn-cs"/>
                <a:sym typeface="SF Hello Bold"/>
              </a:defRPr>
            </a:lvl1pPr>
          </a:lstStyle>
          <a:p>
            <a:r>
              <a:t>Attribution Line</a:t>
            </a:r>
          </a:p>
        </p:txBody>
      </p:sp>
      <p:sp>
        <p:nvSpPr>
          <p:cNvPr id="1824" name="“"/>
          <p:cNvSpPr txBox="1"/>
          <p:nvPr/>
        </p:nvSpPr>
        <p:spPr>
          <a:xfrm>
            <a:off x="1800225" y="262020"/>
            <a:ext cx="969420" cy="1843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80000"/>
              </a:lnSpc>
              <a:defRPr sz="28600" spc="-1144">
                <a:latin typeface="+mn-lt"/>
                <a:ea typeface="+mn-ea"/>
                <a:cs typeface="+mn-cs"/>
                <a:sym typeface="SF Hello Bold"/>
              </a:defRPr>
            </a:lvl1pPr>
          </a:lstStyle>
          <a:p>
            <a:r>
              <a:rPr sz="14300" dirty="0"/>
              <a:t>“</a:t>
            </a:r>
          </a:p>
        </p:txBody>
      </p:sp>
      <p:sp>
        <p:nvSpPr>
          <p:cNvPr id="1825" name="Line"/>
          <p:cNvSpPr/>
          <p:nvPr/>
        </p:nvSpPr>
        <p:spPr>
          <a:xfrm>
            <a:off x="1865225" y="347923"/>
            <a:ext cx="8461550"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26" name="Line"/>
          <p:cNvSpPr/>
          <p:nvPr/>
        </p:nvSpPr>
        <p:spPr>
          <a:xfrm>
            <a:off x="1865225" y="6521239"/>
            <a:ext cx="8461549" cy="1"/>
          </a:xfrm>
          <a:prstGeom prst="line">
            <a:avLst/>
          </a:prstGeom>
          <a:ln w="12700">
            <a:solidFill>
              <a:srgbClr val="000000"/>
            </a:solidFill>
            <a:miter lim="400000"/>
          </a:ln>
        </p:spPr>
        <p:txBody>
          <a:bodyPr lIns="19050" tIns="19050" rIns="19050" bIns="19050" anchor="ctr"/>
          <a:lstStyle/>
          <a:p>
            <a:pPr algn="ctr">
              <a:defRPr sz="3000"/>
            </a:pPr>
            <a:endParaRPr sz="1500" dirty="0"/>
          </a:p>
        </p:txBody>
      </p:sp>
      <p:sp>
        <p:nvSpPr>
          <p:cNvPr id="1827" name="Line"/>
          <p:cNvSpPr/>
          <p:nvPr/>
        </p:nvSpPr>
        <p:spPr>
          <a:xfrm>
            <a:off x="1865225" y="5121511"/>
            <a:ext cx="8461549" cy="1"/>
          </a:xfrm>
          <a:prstGeom prst="line">
            <a:avLst/>
          </a:prstGeom>
          <a:ln w="25400">
            <a:solidFill>
              <a:srgbClr val="000000"/>
            </a:solidFill>
            <a:miter lim="400000"/>
          </a:ln>
        </p:spPr>
        <p:txBody>
          <a:bodyPr lIns="19050" tIns="19050" rIns="19050" bIns="19050" anchor="ctr"/>
          <a:lstStyle/>
          <a:p>
            <a:pPr algn="ctr">
              <a:defRPr sz="3000"/>
            </a:pPr>
            <a:endParaRPr sz="1500" dirty="0"/>
          </a:p>
        </p:txBody>
      </p:sp>
      <p:sp>
        <p:nvSpPr>
          <p:cNvPr id="1828" name="Rectangle"/>
          <p:cNvSpPr/>
          <p:nvPr/>
        </p:nvSpPr>
        <p:spPr>
          <a:xfrm>
            <a:off x="1865225" y="5119130"/>
            <a:ext cx="1985963" cy="46249"/>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29" name="Rectangle"/>
          <p:cNvSpPr/>
          <p:nvPr/>
        </p:nvSpPr>
        <p:spPr>
          <a:xfrm>
            <a:off x="1865225" y="343160"/>
            <a:ext cx="1986573" cy="85726"/>
          </a:xfrm>
          <a:prstGeom prst="rect">
            <a:avLst/>
          </a:prstGeom>
          <a:solidFill>
            <a:srgbClr val="000000"/>
          </a:solidFill>
          <a:ln w="12700">
            <a:miter lim="400000"/>
          </a:ln>
        </p:spPr>
        <p:txBody>
          <a:bodyPr lIns="19050" tIns="19050" rIns="19050" bIns="19050" anchor="ctr"/>
          <a:lstStyle/>
          <a:p>
            <a:pPr algn="ctr">
              <a:defRPr sz="2800">
                <a:solidFill>
                  <a:srgbClr val="FFFFFF"/>
                </a:solidFill>
                <a:latin typeface="+mn-lt"/>
                <a:ea typeface="+mn-ea"/>
                <a:cs typeface="+mn-cs"/>
                <a:sym typeface="SF Hello Bold"/>
              </a:defRPr>
            </a:pPr>
            <a:endParaRPr sz="1400" dirty="0"/>
          </a:p>
        </p:txBody>
      </p:sp>
      <p:sp>
        <p:nvSpPr>
          <p:cNvPr id="1830" name="Type a Quote Here."/>
          <p:cNvSpPr txBox="1">
            <a:spLocks noGrp="1"/>
          </p:cNvSpPr>
          <p:nvPr>
            <p:ph type="body" sz="quarter" idx="22"/>
          </p:nvPr>
        </p:nvSpPr>
        <p:spPr>
          <a:xfrm>
            <a:off x="1865225" y="1158997"/>
            <a:ext cx="7022125" cy="669992"/>
          </a:xfrm>
          <a:prstGeom prst="rect">
            <a:avLst/>
          </a:prstGeom>
        </p:spPr>
        <p:txBody>
          <a:bodyPr wrap="square" lIns="38100" tIns="38100" rIns="38100" bIns="38100" anchor="t">
            <a:spAutoFit/>
          </a:bodyPr>
          <a:lstStyle>
            <a:lvl1pPr marL="0" indent="0">
              <a:lnSpc>
                <a:spcPct val="80000"/>
              </a:lnSpc>
              <a:spcBef>
                <a:spcPts val="0"/>
              </a:spcBef>
              <a:buClrTx/>
              <a:buSzTx/>
              <a:buNone/>
              <a:defRPr sz="4700" spc="-188">
                <a:solidFill>
                  <a:srgbClr val="FFFFFF"/>
                </a:solidFill>
                <a:latin typeface="+mn-lt"/>
                <a:ea typeface="+mn-ea"/>
                <a:cs typeface="+mn-cs"/>
                <a:sym typeface="SF Hello Bold"/>
              </a:defRPr>
            </a:lvl1pPr>
          </a:lstStyle>
          <a:p>
            <a:r>
              <a:t>Type a Quote Here.</a:t>
            </a:r>
          </a:p>
        </p:txBody>
      </p:sp>
      <p:sp>
        <p:nvSpPr>
          <p:cNvPr id="1831" name="Slide Number"/>
          <p:cNvSpPr txBox="1">
            <a:spLocks noGrp="1"/>
          </p:cNvSpPr>
          <p:nvPr>
            <p:ph type="sldNum" sz="quarter" idx="2"/>
          </p:nvPr>
        </p:nvSpPr>
        <p:spPr>
          <a:xfrm>
            <a:off x="9779087" y="6537789"/>
            <a:ext cx="547688" cy="158751"/>
          </a:xfrm>
          <a:prstGeom prst="rect">
            <a:avLst/>
          </a:prstGeom>
        </p:spPr>
        <p:txBody>
          <a:bodyPr lIns="38100" tIns="38100" rIns="38100" bIns="38100"/>
          <a:lstStyle>
            <a:lvl1pPr>
              <a:defRPr sz="800"/>
            </a:lvl1pPr>
          </a:lstStyle>
          <a:p>
            <a:fld id="{86CB4B4D-7CA3-9044-876B-883B54F8677D}" type="slidenum">
              <a:t>‹#›</a:t>
            </a:fld>
            <a:endParaRPr dirty="0"/>
          </a:p>
        </p:txBody>
      </p:sp>
    </p:spTree>
  </p:cSld>
  <p:clrMapOvr>
    <a:masterClrMapping/>
  </p:clrMapOvr>
  <p:transition spd="slow" advClick="0" advTm="6000">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28" Type="http://schemas.openxmlformats.org/officeDocument/2006/relationships/image" Target="../media/image1.png"/><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845BA-C295-47EB-8C38-6190A8490F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FDA95B-A837-4C98-93C8-FD5BCB000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60387-7C37-4D0A-8944-5D5EE04BE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AB03-B8DF-4821-AB8A-8402152FBD6A}" type="datetimeFigureOut">
              <a:rPr lang="en-US" smtClean="0"/>
              <a:t>9/29/2023</a:t>
            </a:fld>
            <a:endParaRPr lang="en-US" dirty="0"/>
          </a:p>
        </p:txBody>
      </p:sp>
      <p:sp>
        <p:nvSpPr>
          <p:cNvPr id="5" name="Footer Placeholder 4">
            <a:extLst>
              <a:ext uri="{FF2B5EF4-FFF2-40B4-BE49-F238E27FC236}">
                <a16:creationId xmlns:a16="http://schemas.microsoft.com/office/drawing/2014/main" id="{68CAFC06-412B-4B36-8A5B-6D1255C80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F92EC7-3A36-4C2B-B62B-44E72085F8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F2272-0F16-4A8B-B583-E99013C69DBD}" type="slidenum">
              <a:rPr lang="en-US" smtClean="0"/>
              <a:t>‹#›</a:t>
            </a:fld>
            <a:endParaRPr lang="en-US" dirty="0"/>
          </a:p>
        </p:txBody>
      </p:sp>
    </p:spTree>
    <p:extLst>
      <p:ext uri="{BB962C8B-B14F-4D97-AF65-F5344CB8AC3E}">
        <p14:creationId xmlns:p14="http://schemas.microsoft.com/office/powerpoint/2010/main" val="1178021651"/>
      </p:ext>
    </p:extLst>
  </p:cSld>
  <p:clrMap bg1="lt1" tx1="dk1" bg2="lt2" tx2="dk2" accent1="accent1" accent2="accent2" accent3="accent3" accent4="accent4" accent5="accent5" accent6="accent6" hlink="hlink" folHlink="folHlink"/>
  <p:sldLayoutIdLst>
    <p:sldLayoutId id="2147483649"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spd="slow" advClick="0" advTm="6000">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454967" y="467668"/>
            <a:ext cx="7448154"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3" name="Line"/>
          <p:cNvSpPr/>
          <p:nvPr/>
        </p:nvSpPr>
        <p:spPr>
          <a:xfrm>
            <a:off x="8131721" y="467668"/>
            <a:ext cx="3606801" cy="1"/>
          </a:xfrm>
          <a:prstGeom prst="line">
            <a:avLst/>
          </a:prstGeom>
          <a:ln w="25400">
            <a:solidFill>
              <a:srgbClr val="000000"/>
            </a:solidFill>
            <a:miter lim="400000"/>
          </a:ln>
        </p:spPr>
        <p:txBody>
          <a:bodyPr lIns="25400" tIns="25400" rIns="25400" bIns="25400" anchor="ctr"/>
          <a:lstStyle/>
          <a:p>
            <a:pPr algn="ctr"/>
            <a:endParaRPr sz="1600" dirty="0"/>
          </a:p>
        </p:txBody>
      </p:sp>
      <p:sp>
        <p:nvSpPr>
          <p:cNvPr id="4" name="Line"/>
          <p:cNvSpPr/>
          <p:nvPr/>
        </p:nvSpPr>
        <p:spPr>
          <a:xfrm>
            <a:off x="454967" y="6407795"/>
            <a:ext cx="7448154"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5" name="Line"/>
          <p:cNvSpPr/>
          <p:nvPr/>
        </p:nvSpPr>
        <p:spPr>
          <a:xfrm>
            <a:off x="8131721" y="6407795"/>
            <a:ext cx="3606801" cy="1"/>
          </a:xfrm>
          <a:prstGeom prst="line">
            <a:avLst/>
          </a:prstGeom>
          <a:ln w="19050">
            <a:solidFill>
              <a:srgbClr val="000000"/>
            </a:solidFill>
            <a:miter lim="400000"/>
          </a:ln>
        </p:spPr>
        <p:txBody>
          <a:bodyPr lIns="25400" tIns="25400" rIns="25400" bIns="25400" anchor="ctr"/>
          <a:lstStyle/>
          <a:p>
            <a:pPr algn="ctr"/>
            <a:endParaRPr sz="1600" dirty="0"/>
          </a:p>
        </p:txBody>
      </p:sp>
      <p:sp>
        <p:nvSpPr>
          <p:cNvPr id="6" name="Body Level One…"/>
          <p:cNvSpPr txBox="1">
            <a:spLocks noGrp="1"/>
          </p:cNvSpPr>
          <p:nvPr>
            <p:ph type="body" idx="1"/>
          </p:nvPr>
        </p:nvSpPr>
        <p:spPr>
          <a:xfrm>
            <a:off x="569267" y="797868"/>
            <a:ext cx="6878887" cy="5376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28"/>
              </a:buBlip>
            </a:lvl1pPr>
            <a:lvl2pPr>
              <a:buBlip>
                <a:blip r:embed="rId128"/>
              </a:buBlip>
            </a:lvl2pPr>
            <a:lvl3pPr>
              <a:buBlip>
                <a:blip r:embed="rId128"/>
              </a:buBlip>
            </a:lvl3pPr>
            <a:lvl4pPr>
              <a:buBlip>
                <a:blip r:embed="rId128"/>
              </a:buBlip>
            </a:lvl4pPr>
            <a:lvl5pPr>
              <a:buBlip>
                <a:blip r:embed="rId128"/>
              </a:buBlip>
            </a:lvl5pPr>
          </a:lstStyle>
          <a:p>
            <a:r>
              <a:t>Body Level One</a:t>
            </a:r>
          </a:p>
          <a:p>
            <a:pPr lvl="1"/>
            <a:r>
              <a:t>Body Level Two</a:t>
            </a:r>
          </a:p>
          <a:p>
            <a:pPr lvl="2"/>
            <a:r>
              <a:t>Body Level Three</a:t>
            </a:r>
          </a:p>
          <a:p>
            <a:pPr lvl="3"/>
            <a:r>
              <a:t>Body Level Four</a:t>
            </a:r>
          </a:p>
          <a:p>
            <a:pPr lvl="4"/>
            <a:r>
              <a:t>Body Level Five</a:t>
            </a:r>
          </a:p>
        </p:txBody>
      </p:sp>
      <p:sp>
        <p:nvSpPr>
          <p:cNvPr id="7"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a:solidFill>
                  <a:srgbClr val="FFFFFF"/>
                </a:solidFill>
                <a:latin typeface="+mn-lt"/>
                <a:ea typeface="+mn-ea"/>
                <a:cs typeface="+mn-cs"/>
                <a:sym typeface="SF Hello Bold"/>
              </a:defRPr>
            </a:pPr>
            <a:endParaRPr sz="1500" dirty="0"/>
          </a:p>
        </p:txBody>
      </p:sp>
      <p:sp>
        <p:nvSpPr>
          <p:cNvPr id="8" name="Title Text"/>
          <p:cNvSpPr txBox="1">
            <a:spLocks noGrp="1"/>
          </p:cNvSpPr>
          <p:nvPr>
            <p:ph type="title"/>
          </p:nvPr>
        </p:nvSpPr>
        <p:spPr>
          <a:xfrm>
            <a:off x="454968" y="569268"/>
            <a:ext cx="6993187" cy="1612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9" name="Slide Number"/>
          <p:cNvSpPr txBox="1">
            <a:spLocks noGrp="1"/>
          </p:cNvSpPr>
          <p:nvPr>
            <p:ph type="sldNum" sz="quarter" idx="2"/>
          </p:nvPr>
        </p:nvSpPr>
        <p:spPr>
          <a:xfrm>
            <a:off x="11006782" y="6389425"/>
            <a:ext cx="730251" cy="241092"/>
          </a:xfrm>
          <a:prstGeom prst="rect">
            <a:avLst/>
          </a:prstGeom>
          <a:ln w="12700">
            <a:miter lim="400000"/>
          </a:ln>
        </p:spPr>
        <p:txBody>
          <a:bodyPr wrap="square" lIns="50800" tIns="50800" rIns="50800" bIns="50800" anchor="b">
            <a:spAutoFit/>
          </a:bodyPr>
          <a:lstStyle>
            <a:lvl1pPr algn="r">
              <a:defRPr sz="900">
                <a:latin typeface="+mn-lt"/>
                <a:ea typeface="+mn-ea"/>
                <a:cs typeface="+mn-cs"/>
                <a:sym typeface="SF Hello Bold"/>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Lst>
  <p:transition spd="slow" advClick="0" advTm="6000">
    <p:wheel spokes="1"/>
  </p:transition>
  <p:txStyles>
    <p:titleStyle>
      <a:lvl1pPr marL="0" marR="0" indent="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1pPr>
      <a:lvl2pPr marL="0" marR="0" indent="2286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2pPr>
      <a:lvl3pPr marL="0" marR="0" indent="4572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3pPr>
      <a:lvl4pPr marL="0" marR="0" indent="6858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4pPr>
      <a:lvl5pPr marL="0" marR="0" indent="9144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5pPr>
      <a:lvl6pPr marL="0" marR="0" indent="11430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6pPr>
      <a:lvl7pPr marL="0" marR="0" indent="13716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7pPr>
      <a:lvl8pPr marL="0" marR="0" indent="16002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8pPr>
      <a:lvl9pPr marL="0" marR="0" indent="1828800" algn="l" defTabSz="825500" rtl="0" latinLnBrk="0">
        <a:lnSpc>
          <a:spcPct val="80000"/>
        </a:lnSpc>
        <a:spcBef>
          <a:spcPts val="0"/>
        </a:spcBef>
        <a:spcAft>
          <a:spcPts val="0"/>
        </a:spcAft>
        <a:buClrTx/>
        <a:buSzTx/>
        <a:buFontTx/>
        <a:buNone/>
        <a:tabLst/>
        <a:defRPr sz="9600" b="0" i="0" u="none" strike="noStrike" cap="none" spc="-384" baseline="0">
          <a:solidFill>
            <a:srgbClr val="000000"/>
          </a:solidFill>
          <a:uFillTx/>
          <a:latin typeface="+mn-lt"/>
          <a:ea typeface="+mn-ea"/>
          <a:cs typeface="+mn-cs"/>
          <a:sym typeface="SF Hello Bold"/>
        </a:defRPr>
      </a:lvl9pPr>
    </p:titleStyle>
    <p:bodyStyle>
      <a:lvl1pPr marL="558800" marR="0" indent="-558800" algn="l" defTabSz="825500" latinLnBrk="0">
        <a:lnSpc>
          <a:spcPct val="100000"/>
        </a:lnSpc>
        <a:spcBef>
          <a:spcPts val="3600"/>
        </a:spcBef>
        <a:spcAft>
          <a:spcPts val="0"/>
        </a:spcAft>
        <a:buClr>
          <a:srgbClr val="E22018"/>
        </a:buClr>
        <a:buSzPct val="40000"/>
        <a:buFontTx/>
        <a:buBlip>
          <a:blip r:embed="rId128"/>
        </a:buBlip>
        <a:tabLst/>
        <a:defRPr sz="3600" b="0" i="0" u="none" strike="noStrike" cap="none" spc="0" baseline="0">
          <a:solidFill>
            <a:srgbClr val="000000"/>
          </a:solidFill>
          <a:uFillTx/>
          <a:latin typeface="SF Hello Regular"/>
          <a:ea typeface="SF Hello Regular"/>
          <a:cs typeface="SF Hello Regular"/>
          <a:sym typeface="SF Hello Regular"/>
        </a:defRPr>
      </a:lvl1pPr>
      <a:lvl2pPr marL="1193800" marR="0" indent="-558800" algn="l" defTabSz="825500" latinLnBrk="0">
        <a:lnSpc>
          <a:spcPct val="100000"/>
        </a:lnSpc>
        <a:spcBef>
          <a:spcPts val="3600"/>
        </a:spcBef>
        <a:spcAft>
          <a:spcPts val="0"/>
        </a:spcAft>
        <a:buClr>
          <a:srgbClr val="E22018"/>
        </a:buClr>
        <a:buSzPct val="40000"/>
        <a:buFontTx/>
        <a:buBlip>
          <a:blip r:embed="rId128"/>
        </a:buBlip>
        <a:tabLst/>
        <a:defRPr sz="3600" b="0" i="0" u="none" strike="noStrike" cap="none" spc="0" baseline="0">
          <a:solidFill>
            <a:srgbClr val="000000"/>
          </a:solidFill>
          <a:uFillTx/>
          <a:latin typeface="SF Hello Regular"/>
          <a:ea typeface="SF Hello Regular"/>
          <a:cs typeface="SF Hello Regular"/>
          <a:sym typeface="SF Hello Regular"/>
        </a:defRPr>
      </a:lvl2pPr>
      <a:lvl3pPr marL="1828800" marR="0" indent="-558800" algn="l" defTabSz="825500" latinLnBrk="0">
        <a:lnSpc>
          <a:spcPct val="100000"/>
        </a:lnSpc>
        <a:spcBef>
          <a:spcPts val="3600"/>
        </a:spcBef>
        <a:spcAft>
          <a:spcPts val="0"/>
        </a:spcAft>
        <a:buClr>
          <a:srgbClr val="E22018"/>
        </a:buClr>
        <a:buSzPct val="40000"/>
        <a:buFontTx/>
        <a:buBlip>
          <a:blip r:embed="rId128"/>
        </a:buBlip>
        <a:tabLst/>
        <a:defRPr sz="3600" b="0" i="0" u="none" strike="noStrike" cap="none" spc="0" baseline="0">
          <a:solidFill>
            <a:srgbClr val="000000"/>
          </a:solidFill>
          <a:uFillTx/>
          <a:latin typeface="SF Hello Regular"/>
          <a:ea typeface="SF Hello Regular"/>
          <a:cs typeface="SF Hello Regular"/>
          <a:sym typeface="SF Hello Regular"/>
        </a:defRPr>
      </a:lvl3pPr>
      <a:lvl4pPr marL="2463800" marR="0" indent="-558800" algn="l" defTabSz="825500" latinLnBrk="0">
        <a:lnSpc>
          <a:spcPct val="100000"/>
        </a:lnSpc>
        <a:spcBef>
          <a:spcPts val="3600"/>
        </a:spcBef>
        <a:spcAft>
          <a:spcPts val="0"/>
        </a:spcAft>
        <a:buClr>
          <a:srgbClr val="E22018"/>
        </a:buClr>
        <a:buSzPct val="40000"/>
        <a:buFontTx/>
        <a:buBlip>
          <a:blip r:embed="rId128"/>
        </a:buBlip>
        <a:tabLst/>
        <a:defRPr sz="3600" b="0" i="0" u="none" strike="noStrike" cap="none" spc="0" baseline="0">
          <a:solidFill>
            <a:srgbClr val="000000"/>
          </a:solidFill>
          <a:uFillTx/>
          <a:latin typeface="SF Hello Regular"/>
          <a:ea typeface="SF Hello Regular"/>
          <a:cs typeface="SF Hello Regular"/>
          <a:sym typeface="SF Hello Regular"/>
        </a:defRPr>
      </a:lvl4pPr>
      <a:lvl5pPr marL="3098800" marR="0" indent="-558800" algn="l" defTabSz="825500" latinLnBrk="0">
        <a:lnSpc>
          <a:spcPct val="100000"/>
        </a:lnSpc>
        <a:spcBef>
          <a:spcPts val="3600"/>
        </a:spcBef>
        <a:spcAft>
          <a:spcPts val="0"/>
        </a:spcAft>
        <a:buClr>
          <a:srgbClr val="E22018"/>
        </a:buClr>
        <a:buSzPct val="40000"/>
        <a:buFontTx/>
        <a:buBlip>
          <a:blip r:embed="rId128"/>
        </a:buBlip>
        <a:tabLst/>
        <a:defRPr sz="3600" b="0" i="0" u="none" strike="noStrike" cap="none" spc="0" baseline="0">
          <a:solidFill>
            <a:srgbClr val="000000"/>
          </a:solidFill>
          <a:uFillTx/>
          <a:latin typeface="SF Hello Regular"/>
          <a:ea typeface="SF Hello Regular"/>
          <a:cs typeface="SF Hello Regular"/>
          <a:sym typeface="SF Hello Regular"/>
        </a:defRPr>
      </a:lvl5pPr>
      <a:lvl6pPr marL="3614615" marR="0" indent="-439615" algn="l" defTabSz="825500" latinLnBrk="0">
        <a:lnSpc>
          <a:spcPct val="100000"/>
        </a:lnSpc>
        <a:spcBef>
          <a:spcPts val="3600"/>
        </a:spcBef>
        <a:spcAft>
          <a:spcPts val="0"/>
        </a:spcAft>
        <a:buClr>
          <a:srgbClr val="E22018"/>
        </a:buClr>
        <a:buSzPct val="75000"/>
        <a:buFontTx/>
        <a:buChar char="•"/>
        <a:tabLst/>
        <a:defRPr sz="3600" b="0" i="0" u="none" strike="noStrike" cap="none" spc="0" baseline="0">
          <a:solidFill>
            <a:srgbClr val="000000"/>
          </a:solidFill>
          <a:uFillTx/>
          <a:latin typeface="SF Hello Regular"/>
          <a:ea typeface="SF Hello Regular"/>
          <a:cs typeface="SF Hello Regular"/>
          <a:sym typeface="SF Hello Regular"/>
        </a:defRPr>
      </a:lvl6pPr>
      <a:lvl7pPr marL="4249615" marR="0" indent="-439615" algn="l" defTabSz="825500" latinLnBrk="0">
        <a:lnSpc>
          <a:spcPct val="100000"/>
        </a:lnSpc>
        <a:spcBef>
          <a:spcPts val="3600"/>
        </a:spcBef>
        <a:spcAft>
          <a:spcPts val="0"/>
        </a:spcAft>
        <a:buClr>
          <a:srgbClr val="E22018"/>
        </a:buClr>
        <a:buSzPct val="75000"/>
        <a:buFontTx/>
        <a:buChar char="•"/>
        <a:tabLst/>
        <a:defRPr sz="3600" b="0" i="0" u="none" strike="noStrike" cap="none" spc="0" baseline="0">
          <a:solidFill>
            <a:srgbClr val="000000"/>
          </a:solidFill>
          <a:uFillTx/>
          <a:latin typeface="SF Hello Regular"/>
          <a:ea typeface="SF Hello Regular"/>
          <a:cs typeface="SF Hello Regular"/>
          <a:sym typeface="SF Hello Regular"/>
        </a:defRPr>
      </a:lvl7pPr>
      <a:lvl8pPr marL="4884615" marR="0" indent="-439615" algn="l" defTabSz="825500" latinLnBrk="0">
        <a:lnSpc>
          <a:spcPct val="100000"/>
        </a:lnSpc>
        <a:spcBef>
          <a:spcPts val="3600"/>
        </a:spcBef>
        <a:spcAft>
          <a:spcPts val="0"/>
        </a:spcAft>
        <a:buClr>
          <a:srgbClr val="E22018"/>
        </a:buClr>
        <a:buSzPct val="75000"/>
        <a:buFontTx/>
        <a:buChar char="•"/>
        <a:tabLst/>
        <a:defRPr sz="3600" b="0" i="0" u="none" strike="noStrike" cap="none" spc="0" baseline="0">
          <a:solidFill>
            <a:srgbClr val="000000"/>
          </a:solidFill>
          <a:uFillTx/>
          <a:latin typeface="SF Hello Regular"/>
          <a:ea typeface="SF Hello Regular"/>
          <a:cs typeface="SF Hello Regular"/>
          <a:sym typeface="SF Hello Regular"/>
        </a:defRPr>
      </a:lvl8pPr>
      <a:lvl9pPr marL="5519615" marR="0" indent="-439615" algn="l" defTabSz="825500" latinLnBrk="0">
        <a:lnSpc>
          <a:spcPct val="100000"/>
        </a:lnSpc>
        <a:spcBef>
          <a:spcPts val="3600"/>
        </a:spcBef>
        <a:spcAft>
          <a:spcPts val="0"/>
        </a:spcAft>
        <a:buClr>
          <a:srgbClr val="E22018"/>
        </a:buClr>
        <a:buSzPct val="75000"/>
        <a:buFontTx/>
        <a:buChar char="•"/>
        <a:tabLst/>
        <a:defRPr sz="3600" b="0" i="0" u="none" strike="noStrike" cap="none" spc="0" baseline="0">
          <a:solidFill>
            <a:srgbClr val="000000"/>
          </a:solidFill>
          <a:uFillTx/>
          <a:latin typeface="SF Hello Regular"/>
          <a:ea typeface="SF Hello Regular"/>
          <a:cs typeface="SF Hello Regular"/>
          <a:sym typeface="SF Hello Regular"/>
        </a:defRPr>
      </a:lvl9pPr>
    </p:bodyStyle>
    <p:otherStyle>
      <a:lvl1pPr marL="0" marR="0" indent="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1pPr>
      <a:lvl2pPr marL="0" marR="0" indent="2286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2pPr>
      <a:lvl3pPr marL="0" marR="0" indent="4572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3pPr>
      <a:lvl4pPr marL="0" marR="0" indent="6858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4pPr>
      <a:lvl5pPr marL="0" marR="0" indent="9144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5pPr>
      <a:lvl6pPr marL="0" marR="0" indent="11430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6pPr>
      <a:lvl7pPr marL="0" marR="0" indent="13716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7pPr>
      <a:lvl8pPr marL="0" marR="0" indent="16002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8pPr>
      <a:lvl9pPr marL="0" marR="0" indent="1828800" algn="r" defTabSz="8255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SF Hello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0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2.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2.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2.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2.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6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7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7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7.jpg"/></Relationships>
</file>

<file path=ppt/slides/_rels/slide7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17D17FB-975C-487E-8519-38E547609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2348F08-AE7C-4278-A194-FF51018E88E2}"/>
              </a:ext>
            </a:extLst>
          </p:cNvPr>
          <p:cNvSpPr>
            <a:spLocks noGrp="1"/>
          </p:cNvSpPr>
          <p:nvPr>
            <p:ph type="ctrTitle"/>
          </p:nvPr>
        </p:nvSpPr>
        <p:spPr>
          <a:xfrm>
            <a:off x="143197" y="2766130"/>
            <a:ext cx="4429346" cy="2249424"/>
          </a:xfrm>
        </p:spPr>
        <p:txBody>
          <a:bodyPr anchor="t">
            <a:normAutofit/>
          </a:bodyPr>
          <a:lstStyle/>
          <a:p>
            <a:pPr algn="l"/>
            <a:r>
              <a:rPr lang="en-US" b="1" dirty="0"/>
              <a:t>Class of 2023</a:t>
            </a:r>
          </a:p>
        </p:txBody>
      </p:sp>
      <p:pic>
        <p:nvPicPr>
          <p:cNvPr id="5" name="Picture 4">
            <a:extLst>
              <a:ext uri="{FF2B5EF4-FFF2-40B4-BE49-F238E27FC236}">
                <a16:creationId xmlns:a16="http://schemas.microsoft.com/office/drawing/2014/main" id="{A1C446A6-8A42-47E5-A1EA-F11B2F217554}"/>
              </a:ext>
            </a:extLst>
          </p:cNvPr>
          <p:cNvPicPr>
            <a:picLocks noChangeAspect="1"/>
          </p:cNvPicPr>
          <p:nvPr/>
        </p:nvPicPr>
        <p:blipFill rotWithShape="1">
          <a:blip r:embed="rId2">
            <a:extLst>
              <a:ext uri="{28A0092B-C50C-407E-A947-70E740481C1C}">
                <a14:useLocalDpi xmlns:a14="http://schemas.microsoft.com/office/drawing/2010/main" val="0"/>
              </a:ext>
            </a:extLst>
          </a:blip>
          <a:srcRect b="4923"/>
          <a:stretch/>
        </p:blipFill>
        <p:spPr>
          <a:xfrm>
            <a:off x="5658104" y="247193"/>
            <a:ext cx="6285890" cy="2908175"/>
          </a:xfrm>
          <a:prstGeom prst="rect">
            <a:avLst/>
          </a:prstGeom>
        </p:spPr>
      </p:pic>
      <p:pic>
        <p:nvPicPr>
          <p:cNvPr id="4" name="Picture 3">
            <a:extLst>
              <a:ext uri="{FF2B5EF4-FFF2-40B4-BE49-F238E27FC236}">
                <a16:creationId xmlns:a16="http://schemas.microsoft.com/office/drawing/2014/main" id="{EA165EBB-12BD-4D98-A06A-4BE70E90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95" y="3589140"/>
            <a:ext cx="2611316" cy="2611316"/>
          </a:xfrm>
          <a:prstGeom prst="rect">
            <a:avLst/>
          </a:prstGeom>
        </p:spPr>
      </p:pic>
    </p:spTree>
    <p:extLst>
      <p:ext uri="{BB962C8B-B14F-4D97-AF65-F5344CB8AC3E}">
        <p14:creationId xmlns:p14="http://schemas.microsoft.com/office/powerpoint/2010/main" val="1029421208"/>
      </p:ext>
    </p:extLst>
  </p:cSld>
  <p:clrMapOvr>
    <a:overrideClrMapping bg1="dk1" tx1="lt1" bg2="dk2" tx2="lt2" accent1="accent1" accent2="accent2" accent3="accent3" accent4="accent4" accent5="accent5" accent6="accent6" hlink="hlink" folHlink="folHlink"/>
  </p:clrMapOvr>
  <p:transition spd="slow" advClick="0" advTm="6000">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Picture 4" descr="A hockey player holding up a trophy&#10;&#10;Description automatically generated">
            <a:extLst>
              <a:ext uri="{FF2B5EF4-FFF2-40B4-BE49-F238E27FC236}">
                <a16:creationId xmlns:a16="http://schemas.microsoft.com/office/drawing/2014/main" id="{098D1835-49AF-4096-BCED-AB0C908CC9A4}"/>
              </a:ext>
            </a:extLst>
          </p:cNvPr>
          <p:cNvPicPr>
            <a:picLocks noChangeAspect="1"/>
          </p:cNvPicPr>
          <p:nvPr/>
        </p:nvPicPr>
        <p:blipFill rotWithShape="1">
          <a:blip r:embed="rId2">
            <a:extLst>
              <a:ext uri="{28A0092B-C50C-407E-A947-70E740481C1C}">
                <a14:useLocalDpi xmlns:a14="http://schemas.microsoft.com/office/drawing/2010/main" val="0"/>
              </a:ext>
            </a:extLst>
          </a:blip>
          <a:srcRect l="7343" t="13197" r="21125" b="20098"/>
          <a:stretch/>
        </p:blipFill>
        <p:spPr>
          <a:xfrm>
            <a:off x="6652935" y="356772"/>
            <a:ext cx="4941869" cy="6144455"/>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74E219DA-8E17-484F-8775-09292A919504}"/>
              </a:ext>
            </a:extLst>
          </p:cNvPr>
          <p:cNvSpPr txBox="1"/>
          <p:nvPr/>
        </p:nvSpPr>
        <p:spPr>
          <a:xfrm>
            <a:off x="166276" y="1068465"/>
            <a:ext cx="6307876" cy="4524315"/>
          </a:xfrm>
          <a:prstGeom prst="rect">
            <a:avLst/>
          </a:prstGeom>
          <a:noFill/>
        </p:spPr>
        <p:txBody>
          <a:bodyPr wrap="square" rtlCol="0">
            <a:spAutoFit/>
          </a:bodyPr>
          <a:lstStyle/>
          <a:p>
            <a:pPr algn="ctr"/>
            <a:r>
              <a:rPr lang="en-US" sz="7200" b="1" dirty="0">
                <a:solidFill>
                  <a:schemeClr val="bg1"/>
                </a:solidFill>
              </a:rPr>
              <a:t>Kevyn Adams</a:t>
            </a:r>
          </a:p>
          <a:p>
            <a:pPr algn="ctr"/>
            <a:r>
              <a:rPr lang="en-US" sz="7200" b="1" dirty="0">
                <a:solidFill>
                  <a:schemeClr val="bg1"/>
                </a:solidFill>
              </a:rPr>
              <a:t>NHL</a:t>
            </a:r>
          </a:p>
          <a:p>
            <a:pPr algn="ctr"/>
            <a:r>
              <a:rPr lang="en-US" sz="7200" b="1" dirty="0">
                <a:solidFill>
                  <a:schemeClr val="bg1"/>
                </a:solidFill>
              </a:rPr>
              <a:t>Stanley Cup Champion 2006</a:t>
            </a:r>
          </a:p>
        </p:txBody>
      </p:sp>
    </p:spTree>
    <p:extLst>
      <p:ext uri="{BB962C8B-B14F-4D97-AF65-F5344CB8AC3E}">
        <p14:creationId xmlns:p14="http://schemas.microsoft.com/office/powerpoint/2010/main" val="2757112097"/>
      </p:ext>
    </p:extLst>
  </p:cSld>
  <p:clrMapOvr>
    <a:masterClrMapping/>
  </p:clrMapOvr>
  <p:transition spd="slow" advClick="0" advTm="6000">
    <p:wheel spokes="1"/>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A704EB-F47A-44CE-AD4B-E8C480B8D715}"/>
              </a:ext>
            </a:extLst>
          </p:cNvPr>
          <p:cNvSpPr txBox="1"/>
          <p:nvPr/>
        </p:nvSpPr>
        <p:spPr>
          <a:xfrm>
            <a:off x="1472433" y="5888190"/>
            <a:ext cx="9557247" cy="830997"/>
          </a:xfrm>
          <a:prstGeom prst="rect">
            <a:avLst/>
          </a:prstGeom>
          <a:noFill/>
        </p:spPr>
        <p:txBody>
          <a:bodyPr wrap="square" rtlCol="0">
            <a:spAutoFit/>
          </a:bodyPr>
          <a:lstStyle/>
          <a:p>
            <a:pPr algn="ctr"/>
            <a:r>
              <a:rPr lang="en-US" sz="4800" b="1" dirty="0">
                <a:solidFill>
                  <a:schemeClr val="bg1"/>
                </a:solidFill>
              </a:rPr>
              <a:t>Varsity Wrestling</a:t>
            </a:r>
          </a:p>
        </p:txBody>
      </p:sp>
      <p:sp>
        <p:nvSpPr>
          <p:cNvPr id="6" name="Oval 5">
            <a:extLst>
              <a:ext uri="{FF2B5EF4-FFF2-40B4-BE49-F238E27FC236}">
                <a16:creationId xmlns:a16="http://schemas.microsoft.com/office/drawing/2014/main" id="{5BC739F3-687D-4D3C-863E-3005AC5E1217}"/>
              </a:ext>
            </a:extLst>
          </p:cNvPr>
          <p:cNvSpPr/>
          <p:nvPr/>
        </p:nvSpPr>
        <p:spPr>
          <a:xfrm>
            <a:off x="804390" y="131088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oup of boys in red uniforms posing for a photo&#10;&#10;Description automatically generated">
            <a:extLst>
              <a:ext uri="{FF2B5EF4-FFF2-40B4-BE49-F238E27FC236}">
                <a16:creationId xmlns:a16="http://schemas.microsoft.com/office/drawing/2014/main" id="{8AA53926-0084-4D38-B109-02B1A6E25345}"/>
              </a:ext>
            </a:extLst>
          </p:cNvPr>
          <p:cNvPicPr>
            <a:picLocks noChangeAspect="1"/>
          </p:cNvPicPr>
          <p:nvPr/>
        </p:nvPicPr>
        <p:blipFill rotWithShape="1">
          <a:blip r:embed="rId2">
            <a:extLst>
              <a:ext uri="{28A0092B-C50C-407E-A947-70E740481C1C}">
                <a14:useLocalDpi xmlns:a14="http://schemas.microsoft.com/office/drawing/2010/main" val="0"/>
              </a:ext>
            </a:extLst>
          </a:blip>
          <a:srcRect l="6998" t="22518" r="21308" b="28180"/>
          <a:stretch/>
        </p:blipFill>
        <p:spPr>
          <a:xfrm>
            <a:off x="1364145" y="404036"/>
            <a:ext cx="10225343" cy="5273749"/>
          </a:xfrm>
          <a:prstGeom prst="rect">
            <a:avLst/>
          </a:prstGeom>
          <a:ln w="228600" cap="sq" cmpd="thickThin">
            <a:solidFill>
              <a:srgbClr val="000000"/>
            </a:solidFill>
            <a:prstDash val="solid"/>
            <a:miter lim="800000"/>
          </a:ln>
          <a:effectLst>
            <a:innerShdw blurRad="76200">
              <a:srgbClr val="000000"/>
            </a:innerShdw>
          </a:effectLst>
        </p:spPr>
      </p:pic>
      <p:sp>
        <p:nvSpPr>
          <p:cNvPr id="7" name="Oval 6">
            <a:extLst>
              <a:ext uri="{FF2B5EF4-FFF2-40B4-BE49-F238E27FC236}">
                <a16:creationId xmlns:a16="http://schemas.microsoft.com/office/drawing/2014/main" id="{00B7415B-5204-4ED2-91AA-3575A3B53B6E}"/>
              </a:ext>
            </a:extLst>
          </p:cNvPr>
          <p:cNvSpPr/>
          <p:nvPr/>
        </p:nvSpPr>
        <p:spPr>
          <a:xfrm>
            <a:off x="10183086" y="942081"/>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9126075"/>
      </p:ext>
    </p:extLst>
  </p:cSld>
  <p:clrMapOvr>
    <a:masterClrMapping/>
  </p:clrMapOvr>
  <p:transition spd="slow" advClick="0" advTm="6000">
    <p:wheel spokes="1"/>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15B700D-5348-4656-A833-07A56F557BBE}"/>
              </a:ext>
            </a:extLst>
          </p:cNvPr>
          <p:cNvPicPr>
            <a:picLocks noChangeAspect="1"/>
          </p:cNvPicPr>
          <p:nvPr/>
        </p:nvPicPr>
        <p:blipFill rotWithShape="1">
          <a:blip r:embed="rId2">
            <a:extLst>
              <a:ext uri="{28A0092B-C50C-407E-A947-70E740481C1C}">
                <a14:useLocalDpi xmlns:a14="http://schemas.microsoft.com/office/drawing/2010/main" val="0"/>
              </a:ext>
            </a:extLst>
          </a:blip>
          <a:srcRect t="7365" b="4952"/>
          <a:stretch/>
        </p:blipFill>
        <p:spPr>
          <a:xfrm>
            <a:off x="1998922" y="971460"/>
            <a:ext cx="8839867" cy="5837275"/>
          </a:xfrm>
          <a:prstGeom prst="rect">
            <a:avLst/>
          </a:prstGeom>
        </p:spPr>
      </p:pic>
      <p:sp>
        <p:nvSpPr>
          <p:cNvPr id="7" name="TextBox 6">
            <a:extLst>
              <a:ext uri="{FF2B5EF4-FFF2-40B4-BE49-F238E27FC236}">
                <a16:creationId xmlns:a16="http://schemas.microsoft.com/office/drawing/2014/main" id="{981E9923-F788-47BC-A867-E35428C6F622}"/>
              </a:ext>
            </a:extLst>
          </p:cNvPr>
          <p:cNvSpPr txBox="1"/>
          <p:nvPr/>
        </p:nvSpPr>
        <p:spPr>
          <a:xfrm>
            <a:off x="425302" y="202019"/>
            <a:ext cx="11600121" cy="769441"/>
          </a:xfrm>
          <a:prstGeom prst="rect">
            <a:avLst/>
          </a:prstGeom>
          <a:noFill/>
        </p:spPr>
        <p:txBody>
          <a:bodyPr wrap="square" rtlCol="0">
            <a:spAutoFit/>
          </a:bodyPr>
          <a:lstStyle/>
          <a:p>
            <a:pPr algn="ctr"/>
            <a:r>
              <a:rPr lang="en-US" sz="4400" b="1" dirty="0">
                <a:solidFill>
                  <a:schemeClr val="bg1"/>
                </a:solidFill>
              </a:rPr>
              <a:t>WNY Coaches Wrestling Association Hall of Fame</a:t>
            </a:r>
          </a:p>
        </p:txBody>
      </p:sp>
    </p:spTree>
    <p:extLst>
      <p:ext uri="{BB962C8B-B14F-4D97-AF65-F5344CB8AC3E}">
        <p14:creationId xmlns:p14="http://schemas.microsoft.com/office/powerpoint/2010/main" val="3384476418"/>
      </p:ext>
    </p:extLst>
  </p:cSld>
  <p:clrMapOvr>
    <a:masterClrMapping/>
  </p:clrMapOvr>
  <p:transition spd="slow" advClick="0" advTm="6000">
    <p:wheel spokes="1"/>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1E9923-F788-47BC-A867-E35428C6F622}"/>
              </a:ext>
            </a:extLst>
          </p:cNvPr>
          <p:cNvSpPr txBox="1"/>
          <p:nvPr/>
        </p:nvSpPr>
        <p:spPr>
          <a:xfrm>
            <a:off x="425302" y="202019"/>
            <a:ext cx="11600121" cy="1015663"/>
          </a:xfrm>
          <a:prstGeom prst="rect">
            <a:avLst/>
          </a:prstGeom>
          <a:noFill/>
        </p:spPr>
        <p:txBody>
          <a:bodyPr wrap="square" rtlCol="0">
            <a:spAutoFit/>
          </a:bodyPr>
          <a:lstStyle/>
          <a:p>
            <a:pPr algn="ctr"/>
            <a:r>
              <a:rPr lang="en-US" sz="6000" b="1" dirty="0">
                <a:solidFill>
                  <a:schemeClr val="bg1"/>
                </a:solidFill>
              </a:rPr>
              <a:t>Joe’s Early Era Coat </a:t>
            </a:r>
          </a:p>
        </p:txBody>
      </p:sp>
      <p:pic>
        <p:nvPicPr>
          <p:cNvPr id="4" name="Picture 3" descr="A jacket on a shelf&#10;&#10;Description automatically generated">
            <a:extLst>
              <a:ext uri="{FF2B5EF4-FFF2-40B4-BE49-F238E27FC236}">
                <a16:creationId xmlns:a16="http://schemas.microsoft.com/office/drawing/2014/main" id="{FF2ABC84-723E-4810-9B3A-0DA352FA7B15}"/>
              </a:ext>
            </a:extLst>
          </p:cNvPr>
          <p:cNvPicPr>
            <a:picLocks noChangeAspect="1"/>
          </p:cNvPicPr>
          <p:nvPr/>
        </p:nvPicPr>
        <p:blipFill rotWithShape="1">
          <a:blip r:embed="rId2">
            <a:extLst>
              <a:ext uri="{28A0092B-C50C-407E-A947-70E740481C1C}">
                <a14:useLocalDpi xmlns:a14="http://schemas.microsoft.com/office/drawing/2010/main" val="0"/>
              </a:ext>
            </a:extLst>
          </a:blip>
          <a:srcRect l="898" t="9471" r="18046" b="12962"/>
          <a:stretch/>
        </p:blipFill>
        <p:spPr>
          <a:xfrm>
            <a:off x="2866490" y="1448656"/>
            <a:ext cx="6928534" cy="4972692"/>
          </a:xfrm>
          <a:prstGeom prst="rect">
            <a:avLst/>
          </a:prstGeom>
        </p:spPr>
      </p:pic>
    </p:spTree>
    <p:extLst>
      <p:ext uri="{BB962C8B-B14F-4D97-AF65-F5344CB8AC3E}">
        <p14:creationId xmlns:p14="http://schemas.microsoft.com/office/powerpoint/2010/main" val="2941893134"/>
      </p:ext>
    </p:extLst>
  </p:cSld>
  <p:clrMapOvr>
    <a:masterClrMapping/>
  </p:clrMapOvr>
  <p:transition spd="slow" advClick="0" advTm="6000">
    <p:wheel spokes="1"/>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72C2C9-9B89-48E0-A9D2-BB794BD1E79D}"/>
              </a:ext>
            </a:extLst>
          </p:cNvPr>
          <p:cNvSpPr/>
          <p:nvPr/>
        </p:nvSpPr>
        <p:spPr>
          <a:xfrm rot="20503997">
            <a:off x="4966071" y="1389892"/>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Joe</a:t>
            </a:r>
          </a:p>
        </p:txBody>
      </p:sp>
      <p:pic>
        <p:nvPicPr>
          <p:cNvPr id="6" name="Picture 5">
            <a:extLst>
              <a:ext uri="{FF2B5EF4-FFF2-40B4-BE49-F238E27FC236}">
                <a16:creationId xmlns:a16="http://schemas.microsoft.com/office/drawing/2014/main" id="{ADC0158E-4A5A-4CB6-8C77-81104D79F4EE}"/>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pic>
        <p:nvPicPr>
          <p:cNvPr id="8" name="Picture 7">
            <a:extLst>
              <a:ext uri="{FF2B5EF4-FFF2-40B4-BE49-F238E27FC236}">
                <a16:creationId xmlns:a16="http://schemas.microsoft.com/office/drawing/2014/main" id="{F5C17FCE-4B22-4B9D-8E82-87E9D9AFD17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5085" y="4114801"/>
            <a:ext cx="2585386" cy="2585386"/>
          </a:xfrm>
          <a:prstGeom prst="rect">
            <a:avLst/>
          </a:prstGeom>
        </p:spPr>
      </p:pic>
    </p:spTree>
    <p:extLst>
      <p:ext uri="{BB962C8B-B14F-4D97-AF65-F5344CB8AC3E}">
        <p14:creationId xmlns:p14="http://schemas.microsoft.com/office/powerpoint/2010/main" val="2302171594"/>
      </p:ext>
    </p:extLst>
  </p:cSld>
  <p:clrMapOvr>
    <a:masterClrMapping/>
  </p:clrMapOvr>
  <p:transition spd="slow" advClick="0" advTm="6000">
    <p:wheel spokes="1"/>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17D17FB-975C-487E-8519-38E547609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2348F08-AE7C-4278-A194-FF51018E88E2}"/>
              </a:ext>
            </a:extLst>
          </p:cNvPr>
          <p:cNvSpPr>
            <a:spLocks noGrp="1"/>
          </p:cNvSpPr>
          <p:nvPr>
            <p:ph type="ctrTitle"/>
          </p:nvPr>
        </p:nvSpPr>
        <p:spPr>
          <a:xfrm>
            <a:off x="128695" y="2766130"/>
            <a:ext cx="5101903" cy="3434326"/>
          </a:xfrm>
        </p:spPr>
        <p:txBody>
          <a:bodyPr anchor="t">
            <a:normAutofit fontScale="90000"/>
          </a:bodyPr>
          <a:lstStyle/>
          <a:p>
            <a:pPr algn="l"/>
            <a:r>
              <a:rPr lang="en-US" b="1" dirty="0"/>
              <a:t>Thank you for </a:t>
            </a:r>
            <a:br>
              <a:rPr lang="en-US" b="1" dirty="0"/>
            </a:br>
            <a:r>
              <a:rPr lang="en-US" b="1" dirty="0"/>
              <a:t>all that you have done for Clarence Athletics and our community. </a:t>
            </a:r>
          </a:p>
        </p:txBody>
      </p:sp>
      <p:pic>
        <p:nvPicPr>
          <p:cNvPr id="5" name="Picture 4">
            <a:extLst>
              <a:ext uri="{FF2B5EF4-FFF2-40B4-BE49-F238E27FC236}">
                <a16:creationId xmlns:a16="http://schemas.microsoft.com/office/drawing/2014/main" id="{A1C446A6-8A42-47E5-A1EA-F11B2F217554}"/>
              </a:ext>
            </a:extLst>
          </p:cNvPr>
          <p:cNvPicPr>
            <a:picLocks noChangeAspect="1"/>
          </p:cNvPicPr>
          <p:nvPr/>
        </p:nvPicPr>
        <p:blipFill rotWithShape="1">
          <a:blip r:embed="rId2">
            <a:extLst>
              <a:ext uri="{28A0092B-C50C-407E-A947-70E740481C1C}">
                <a14:useLocalDpi xmlns:a14="http://schemas.microsoft.com/office/drawing/2010/main" val="0"/>
              </a:ext>
            </a:extLst>
          </a:blip>
          <a:srcRect b="4923"/>
          <a:stretch/>
        </p:blipFill>
        <p:spPr>
          <a:xfrm>
            <a:off x="5658104" y="247193"/>
            <a:ext cx="6285890" cy="2908175"/>
          </a:xfrm>
          <a:prstGeom prst="rect">
            <a:avLst/>
          </a:prstGeom>
        </p:spPr>
      </p:pic>
      <p:pic>
        <p:nvPicPr>
          <p:cNvPr id="4" name="Picture 3">
            <a:extLst>
              <a:ext uri="{FF2B5EF4-FFF2-40B4-BE49-F238E27FC236}">
                <a16:creationId xmlns:a16="http://schemas.microsoft.com/office/drawing/2014/main" id="{EA165EBB-12BD-4D98-A06A-4BE70E90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95" y="3589140"/>
            <a:ext cx="2611316" cy="2611316"/>
          </a:xfrm>
          <a:prstGeom prst="rect">
            <a:avLst/>
          </a:prstGeom>
        </p:spPr>
      </p:pic>
    </p:spTree>
    <p:extLst>
      <p:ext uri="{BB962C8B-B14F-4D97-AF65-F5344CB8AC3E}">
        <p14:creationId xmlns:p14="http://schemas.microsoft.com/office/powerpoint/2010/main" val="3872875307"/>
      </p:ext>
    </p:extLst>
  </p:cSld>
  <p:clrMapOvr>
    <a:overrideClrMapping bg1="dk1" tx1="lt1" bg2="dk2" tx2="lt2" accent1="accent1" accent2="accent2" accent3="accent3" accent4="accent4" accent5="accent5" accent6="accent6" hlink="hlink" folHlink="folHlink"/>
  </p:clrMapOvr>
  <p:transition spd="slow" advClick="0" advTm="6000">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descr="A photo of a person holding a stick&#10;&#10;Description automatically generated">
            <a:extLst>
              <a:ext uri="{FF2B5EF4-FFF2-40B4-BE49-F238E27FC236}">
                <a16:creationId xmlns:a16="http://schemas.microsoft.com/office/drawing/2014/main" id="{E27C2861-A465-48CF-B4BD-4F0E06FBD820}"/>
              </a:ext>
            </a:extLst>
          </p:cNvPr>
          <p:cNvPicPr>
            <a:picLocks noChangeAspect="1"/>
          </p:cNvPicPr>
          <p:nvPr/>
        </p:nvPicPr>
        <p:blipFill rotWithShape="1">
          <a:blip r:embed="rId2">
            <a:extLst>
              <a:ext uri="{28A0092B-C50C-407E-A947-70E740481C1C}">
                <a14:useLocalDpi xmlns:a14="http://schemas.microsoft.com/office/drawing/2010/main" val="0"/>
              </a:ext>
            </a:extLst>
          </a:blip>
          <a:srcRect l="20628" t="14140" r="27981" b="6644"/>
          <a:stretch/>
        </p:blipFill>
        <p:spPr>
          <a:xfrm rot="20969629">
            <a:off x="1438291" y="299628"/>
            <a:ext cx="3045218" cy="6258742"/>
          </a:xfrm>
          <a:prstGeom prst="rect">
            <a:avLst/>
          </a:prstGeom>
          <a:ln w="38100">
            <a:solidFill>
              <a:schemeClr val="tx1"/>
            </a:solidFill>
          </a:ln>
        </p:spPr>
      </p:pic>
      <p:sp>
        <p:nvSpPr>
          <p:cNvPr id="5" name="TextBox 4">
            <a:extLst>
              <a:ext uri="{FF2B5EF4-FFF2-40B4-BE49-F238E27FC236}">
                <a16:creationId xmlns:a16="http://schemas.microsoft.com/office/drawing/2014/main" id="{DE26E953-3CA9-4BD4-8AC7-25C92458945F}"/>
              </a:ext>
            </a:extLst>
          </p:cNvPr>
          <p:cNvSpPr txBox="1"/>
          <p:nvPr/>
        </p:nvSpPr>
        <p:spPr>
          <a:xfrm>
            <a:off x="5568593" y="1394286"/>
            <a:ext cx="6307876" cy="4524315"/>
          </a:xfrm>
          <a:prstGeom prst="rect">
            <a:avLst/>
          </a:prstGeom>
          <a:noFill/>
        </p:spPr>
        <p:txBody>
          <a:bodyPr wrap="square" rtlCol="0">
            <a:spAutoFit/>
          </a:bodyPr>
          <a:lstStyle/>
          <a:p>
            <a:pPr algn="ctr"/>
            <a:r>
              <a:rPr lang="en-US" sz="7200" b="1" dirty="0">
                <a:solidFill>
                  <a:schemeClr val="bg1"/>
                </a:solidFill>
              </a:rPr>
              <a:t>Kevyn Adams</a:t>
            </a:r>
          </a:p>
          <a:p>
            <a:pPr algn="ctr"/>
            <a:r>
              <a:rPr lang="en-US" sz="7200" b="1" dirty="0">
                <a:solidFill>
                  <a:schemeClr val="bg1"/>
                </a:solidFill>
              </a:rPr>
              <a:t>NHL</a:t>
            </a:r>
          </a:p>
          <a:p>
            <a:pPr algn="ctr"/>
            <a:r>
              <a:rPr lang="en-US" sz="7200" b="1" dirty="0">
                <a:solidFill>
                  <a:schemeClr val="bg1"/>
                </a:solidFill>
              </a:rPr>
              <a:t>Columbus </a:t>
            </a:r>
            <a:br>
              <a:rPr lang="en-US" sz="7200" b="1" dirty="0">
                <a:solidFill>
                  <a:schemeClr val="bg1"/>
                </a:solidFill>
              </a:rPr>
            </a:br>
            <a:r>
              <a:rPr lang="en-US" sz="7200" b="1" dirty="0">
                <a:solidFill>
                  <a:schemeClr val="bg1"/>
                </a:solidFill>
              </a:rPr>
              <a:t>Blue Jackets</a:t>
            </a:r>
          </a:p>
        </p:txBody>
      </p:sp>
    </p:spTree>
    <p:extLst>
      <p:ext uri="{BB962C8B-B14F-4D97-AF65-F5344CB8AC3E}">
        <p14:creationId xmlns:p14="http://schemas.microsoft.com/office/powerpoint/2010/main" val="4176730986"/>
      </p:ext>
    </p:extLst>
  </p:cSld>
  <p:clrMapOvr>
    <a:masterClrMapping/>
  </p:clrMapOvr>
  <p:transition spd="slow" advClick="0" advTm="6000">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descr="Trusting his talents: Sabres GM Kevyn Adams has history of taking risks -  Buffalo Hockey Beat">
            <a:extLst>
              <a:ext uri="{FF2B5EF4-FFF2-40B4-BE49-F238E27FC236}">
                <a16:creationId xmlns:a16="http://schemas.microsoft.com/office/drawing/2014/main" id="{00937AB7-AA7B-4853-B24D-DFAE1160B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5612">
            <a:off x="778995" y="501149"/>
            <a:ext cx="3376255" cy="3214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Kevyn Adams Gallery | Trading Card Database">
            <a:extLst>
              <a:ext uri="{FF2B5EF4-FFF2-40B4-BE49-F238E27FC236}">
                <a16:creationId xmlns:a16="http://schemas.microsoft.com/office/drawing/2014/main" id="{2C8232B8-1C07-4821-B636-E04527C648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9" t="6452" r="14586" b="6106"/>
          <a:stretch/>
        </p:blipFill>
        <p:spPr bwMode="auto">
          <a:xfrm>
            <a:off x="5039111" y="234689"/>
            <a:ext cx="2661610" cy="4062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Kevyn Adams Hockey Stats and Profile at hockeydb.com">
            <a:extLst>
              <a:ext uri="{FF2B5EF4-FFF2-40B4-BE49-F238E27FC236}">
                <a16:creationId xmlns:a16="http://schemas.microsoft.com/office/drawing/2014/main" id="{88513839-1998-4FEB-B046-063CFE1A1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409">
            <a:off x="8932956" y="570173"/>
            <a:ext cx="2269590" cy="313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B34CDC-ECC6-43D2-8C31-D2036B50A6C8}"/>
              </a:ext>
            </a:extLst>
          </p:cNvPr>
          <p:cNvSpPr txBox="1"/>
          <p:nvPr/>
        </p:nvSpPr>
        <p:spPr>
          <a:xfrm>
            <a:off x="877004" y="5064635"/>
            <a:ext cx="10005746" cy="1200329"/>
          </a:xfrm>
          <a:prstGeom prst="rect">
            <a:avLst/>
          </a:prstGeom>
          <a:noFill/>
        </p:spPr>
        <p:txBody>
          <a:bodyPr wrap="square" rtlCol="0">
            <a:spAutoFit/>
          </a:bodyPr>
          <a:lstStyle/>
          <a:p>
            <a:pPr algn="ctr"/>
            <a:r>
              <a:rPr lang="en-US" sz="7200" b="1" dirty="0">
                <a:solidFill>
                  <a:schemeClr val="bg1"/>
                </a:solidFill>
              </a:rPr>
              <a:t>NHL Career </a:t>
            </a:r>
          </a:p>
        </p:txBody>
      </p:sp>
      <p:pic>
        <p:nvPicPr>
          <p:cNvPr id="4108" name="Picture 12" descr="Kevyn Adams - Stats &amp; Facts - Elite Prospects">
            <a:extLst>
              <a:ext uri="{FF2B5EF4-FFF2-40B4-BE49-F238E27FC236}">
                <a16:creationId xmlns:a16="http://schemas.microsoft.com/office/drawing/2014/main" id="{26DFC19F-FF63-4240-8759-7714256D4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88" y="4383665"/>
            <a:ext cx="2085975"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0" name="Picture 14" descr="77 Kevyn Adams Photos Stock Photos, High-Res Pictures, and Images - Getty  Images">
            <a:extLst>
              <a:ext uri="{FF2B5EF4-FFF2-40B4-BE49-F238E27FC236}">
                <a16:creationId xmlns:a16="http://schemas.microsoft.com/office/drawing/2014/main" id="{74EFA507-BF25-4716-82AB-B858D3766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853" y="4383665"/>
            <a:ext cx="3379426" cy="2200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56257"/>
      </p:ext>
    </p:extLst>
  </p:cSld>
  <p:clrMapOvr>
    <a:masterClrMapping/>
  </p:clrMapOvr>
  <p:transition spd="slow" advClick="0" advTm="6000">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26E953-3CA9-4BD4-8AC7-25C92458945F}"/>
              </a:ext>
            </a:extLst>
          </p:cNvPr>
          <p:cNvSpPr txBox="1"/>
          <p:nvPr/>
        </p:nvSpPr>
        <p:spPr>
          <a:xfrm>
            <a:off x="6499121" y="2115628"/>
            <a:ext cx="6307876" cy="2308324"/>
          </a:xfrm>
          <a:prstGeom prst="rect">
            <a:avLst/>
          </a:prstGeom>
          <a:noFill/>
        </p:spPr>
        <p:txBody>
          <a:bodyPr wrap="square" rtlCol="0">
            <a:spAutoFit/>
          </a:bodyPr>
          <a:lstStyle/>
          <a:p>
            <a:pPr algn="ctr"/>
            <a:r>
              <a:rPr lang="en-US" sz="7200" b="1" dirty="0">
                <a:solidFill>
                  <a:schemeClr val="bg1"/>
                </a:solidFill>
              </a:rPr>
              <a:t>Buffalo Jr. Sabres</a:t>
            </a:r>
          </a:p>
        </p:txBody>
      </p:sp>
      <p:pic>
        <p:nvPicPr>
          <p:cNvPr id="3074" name="Picture 2" descr="Jr. Sabres growing under Kevyn Adams' watch at HarborCenter - Buffalo  Hockey Beat">
            <a:extLst>
              <a:ext uri="{FF2B5EF4-FFF2-40B4-BE49-F238E27FC236}">
                <a16:creationId xmlns:a16="http://schemas.microsoft.com/office/drawing/2014/main" id="{F69A802B-861A-4670-AE44-CC8A0C35A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6" y="754995"/>
            <a:ext cx="7546954" cy="4869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35160"/>
      </p:ext>
    </p:extLst>
  </p:cSld>
  <p:clrMapOvr>
    <a:masterClrMapping/>
  </p:clrMapOvr>
  <p:transition spd="slow" advClick="0" advTm="6000">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26E953-3CA9-4BD4-8AC7-25C92458945F}"/>
              </a:ext>
            </a:extLst>
          </p:cNvPr>
          <p:cNvSpPr txBox="1"/>
          <p:nvPr/>
        </p:nvSpPr>
        <p:spPr>
          <a:xfrm>
            <a:off x="-65978" y="687271"/>
            <a:ext cx="5426481" cy="5632311"/>
          </a:xfrm>
          <a:prstGeom prst="rect">
            <a:avLst/>
          </a:prstGeom>
          <a:noFill/>
        </p:spPr>
        <p:txBody>
          <a:bodyPr wrap="square" rtlCol="0">
            <a:spAutoFit/>
          </a:bodyPr>
          <a:lstStyle/>
          <a:p>
            <a:pPr algn="ctr"/>
            <a:r>
              <a:rPr lang="en-US" sz="7200" b="1" dirty="0">
                <a:solidFill>
                  <a:schemeClr val="bg1"/>
                </a:solidFill>
              </a:rPr>
              <a:t>Buffalo Sabres</a:t>
            </a:r>
          </a:p>
          <a:p>
            <a:pPr algn="ctr"/>
            <a:r>
              <a:rPr lang="en-US" sz="7200" b="1" dirty="0">
                <a:solidFill>
                  <a:schemeClr val="bg1"/>
                </a:solidFill>
              </a:rPr>
              <a:t>Assistant Coach</a:t>
            </a:r>
          </a:p>
          <a:p>
            <a:pPr algn="ctr"/>
            <a:r>
              <a:rPr lang="en-US" sz="7200" b="1" dirty="0">
                <a:solidFill>
                  <a:schemeClr val="bg1"/>
                </a:solidFill>
              </a:rPr>
              <a:t>’11 – ’13</a:t>
            </a:r>
          </a:p>
        </p:txBody>
      </p:sp>
      <p:pic>
        <p:nvPicPr>
          <p:cNvPr id="5122" name="Picture 2" descr="Kevyn Adams: New Buffalo Sabres GM is first in NHL for Miami RedHawks">
            <a:extLst>
              <a:ext uri="{FF2B5EF4-FFF2-40B4-BE49-F238E27FC236}">
                <a16:creationId xmlns:a16="http://schemas.microsoft.com/office/drawing/2014/main" id="{8B8217EC-F56B-45AD-A71A-3EACF2DE6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503" y="1046341"/>
            <a:ext cx="6527029" cy="49141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89780"/>
      </p:ext>
    </p:extLst>
  </p:cSld>
  <p:clrMapOvr>
    <a:masterClrMapping/>
  </p:clrMapOvr>
  <p:transition spd="slow" advClick="0" advTm="6000">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26E953-3CA9-4BD4-8AC7-25C92458945F}"/>
              </a:ext>
            </a:extLst>
          </p:cNvPr>
          <p:cNvSpPr txBox="1"/>
          <p:nvPr/>
        </p:nvSpPr>
        <p:spPr>
          <a:xfrm>
            <a:off x="7503926" y="612844"/>
            <a:ext cx="4688074" cy="5632311"/>
          </a:xfrm>
          <a:prstGeom prst="rect">
            <a:avLst/>
          </a:prstGeom>
          <a:noFill/>
        </p:spPr>
        <p:txBody>
          <a:bodyPr wrap="square" rtlCol="0">
            <a:spAutoFit/>
          </a:bodyPr>
          <a:lstStyle/>
          <a:p>
            <a:pPr algn="ctr"/>
            <a:r>
              <a:rPr lang="en-US" sz="7200" b="1" dirty="0">
                <a:solidFill>
                  <a:schemeClr val="bg1"/>
                </a:solidFill>
              </a:rPr>
              <a:t>Kevyn </a:t>
            </a:r>
            <a:br>
              <a:rPr lang="en-US" sz="7200" b="1" dirty="0">
                <a:solidFill>
                  <a:schemeClr val="bg1"/>
                </a:solidFill>
              </a:rPr>
            </a:br>
            <a:r>
              <a:rPr lang="en-US" sz="7200" b="1" dirty="0">
                <a:solidFill>
                  <a:schemeClr val="bg1"/>
                </a:solidFill>
              </a:rPr>
              <a:t>and </a:t>
            </a:r>
            <a:br>
              <a:rPr lang="en-US" sz="7200" b="1" dirty="0">
                <a:solidFill>
                  <a:schemeClr val="bg1"/>
                </a:solidFill>
              </a:rPr>
            </a:br>
            <a:r>
              <a:rPr lang="en-US" sz="7200" b="1" dirty="0">
                <a:solidFill>
                  <a:schemeClr val="bg1"/>
                </a:solidFill>
              </a:rPr>
              <a:t>Owner Terry Pegula</a:t>
            </a:r>
          </a:p>
        </p:txBody>
      </p:sp>
      <p:pic>
        <p:nvPicPr>
          <p:cNvPr id="9218" name="Picture 2" descr="Rick Jeanneret helped develop Kevyn Adams' love for hockey">
            <a:extLst>
              <a:ext uri="{FF2B5EF4-FFF2-40B4-BE49-F238E27FC236}">
                <a16:creationId xmlns:a16="http://schemas.microsoft.com/office/drawing/2014/main" id="{ED803334-4F4C-4ADA-9130-DC761C85A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34" y="1145995"/>
            <a:ext cx="7250445" cy="482484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18712"/>
      </p:ext>
    </p:extLst>
  </p:cSld>
  <p:clrMapOvr>
    <a:masterClrMapping/>
  </p:clrMapOvr>
  <p:transition spd="slow" advClick="0" advTm="6000">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3DB08C-E68B-478C-BF91-9D5E5F4AE741}"/>
              </a:ext>
            </a:extLst>
          </p:cNvPr>
          <p:cNvSpPr txBox="1"/>
          <p:nvPr/>
        </p:nvSpPr>
        <p:spPr>
          <a:xfrm>
            <a:off x="6230988" y="1569934"/>
            <a:ext cx="6307876" cy="3416320"/>
          </a:xfrm>
          <a:prstGeom prst="rect">
            <a:avLst/>
          </a:prstGeom>
          <a:noFill/>
        </p:spPr>
        <p:txBody>
          <a:bodyPr wrap="square" rtlCol="0">
            <a:spAutoFit/>
          </a:bodyPr>
          <a:lstStyle/>
          <a:p>
            <a:pPr algn="ctr"/>
            <a:r>
              <a:rPr lang="en-US" sz="7200" b="1" dirty="0">
                <a:solidFill>
                  <a:schemeClr val="bg1"/>
                </a:solidFill>
              </a:rPr>
              <a:t>Kevyn Adams</a:t>
            </a:r>
          </a:p>
          <a:p>
            <a:pPr algn="ctr"/>
            <a:r>
              <a:rPr lang="en-US" sz="7200" b="1" dirty="0">
                <a:solidFill>
                  <a:schemeClr val="bg1"/>
                </a:solidFill>
              </a:rPr>
              <a:t>NHL GM </a:t>
            </a:r>
          </a:p>
          <a:p>
            <a:pPr algn="ctr"/>
            <a:r>
              <a:rPr lang="en-US" sz="7200" b="1" dirty="0">
                <a:solidFill>
                  <a:schemeClr val="bg1"/>
                </a:solidFill>
              </a:rPr>
              <a:t>Buffalo Sabres</a:t>
            </a:r>
          </a:p>
        </p:txBody>
      </p:sp>
      <p:pic>
        <p:nvPicPr>
          <p:cNvPr id="1026" name="Picture 2" descr="Sabres GM Kevyn Adams on his offseason focus and pending personnel moves">
            <a:extLst>
              <a:ext uri="{FF2B5EF4-FFF2-40B4-BE49-F238E27FC236}">
                <a16:creationId xmlns:a16="http://schemas.microsoft.com/office/drawing/2014/main" id="{EC9A979F-E790-476B-9950-C70BDCBDC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42" y="1160117"/>
            <a:ext cx="6365506" cy="42359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33188"/>
      </p:ext>
    </p:extLst>
  </p:cSld>
  <p:clrMapOvr>
    <a:masterClrMapping/>
  </p:clrMapOvr>
  <p:transition spd="slow" advClick="0" advTm="6000">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CDA46-8105-4D7D-BCB7-A66141E58B56}"/>
              </a:ext>
            </a:extLst>
          </p:cNvPr>
          <p:cNvSpPr/>
          <p:nvPr/>
        </p:nvSpPr>
        <p:spPr>
          <a:xfrm rot="20503997">
            <a:off x="5038008" y="1807868"/>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Kevyn</a:t>
            </a:r>
          </a:p>
        </p:txBody>
      </p:sp>
      <p:pic>
        <p:nvPicPr>
          <p:cNvPr id="4" name="Picture 3">
            <a:extLst>
              <a:ext uri="{FF2B5EF4-FFF2-40B4-BE49-F238E27FC236}">
                <a16:creationId xmlns:a16="http://schemas.microsoft.com/office/drawing/2014/main" id="{BB9A5A66-B3C7-4E57-AB69-D71DF2C38860}"/>
              </a:ext>
            </a:extLst>
          </p:cNvPr>
          <p:cNvPicPr>
            <a:picLocks noChangeAspect="1"/>
          </p:cNvPicPr>
          <p:nvPr/>
        </p:nvPicPr>
        <p:blipFill rotWithShape="1">
          <a:blip r:embed="rId3">
            <a:extLst>
              <a:ext uri="{28A0092B-C50C-407E-A947-70E740481C1C}">
                <a14:useLocalDpi xmlns:a14="http://schemas.microsoft.com/office/drawing/2010/main" val="0"/>
              </a:ext>
            </a:extLst>
          </a:blip>
          <a:srcRect l="3034" r="3034" b="5255"/>
          <a:stretch/>
        </p:blipFill>
        <p:spPr>
          <a:xfrm>
            <a:off x="166887" y="517231"/>
            <a:ext cx="4585638" cy="5823537"/>
          </a:xfrm>
          <a:prstGeom prst="rect">
            <a:avLst/>
          </a:prstGeom>
          <a:ln w="76200">
            <a:solidFill>
              <a:srgbClr val="C00000"/>
            </a:solidFill>
          </a:ln>
        </p:spPr>
      </p:pic>
      <p:pic>
        <p:nvPicPr>
          <p:cNvPr id="6" name="Picture 5">
            <a:extLst>
              <a:ext uri="{FF2B5EF4-FFF2-40B4-BE49-F238E27FC236}">
                <a16:creationId xmlns:a16="http://schemas.microsoft.com/office/drawing/2014/main" id="{3A17C2D8-85B4-4963-BF27-860C2134EC2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235" y="4480827"/>
            <a:ext cx="2085656" cy="2085656"/>
          </a:xfrm>
          <a:prstGeom prst="rect">
            <a:avLst/>
          </a:prstGeom>
        </p:spPr>
      </p:pic>
    </p:spTree>
    <p:extLst>
      <p:ext uri="{BB962C8B-B14F-4D97-AF65-F5344CB8AC3E}">
        <p14:creationId xmlns:p14="http://schemas.microsoft.com/office/powerpoint/2010/main" val="2262276408"/>
      </p:ext>
    </p:extLst>
  </p:cSld>
  <p:clrMapOvr>
    <a:masterClrMapping/>
  </p:clrMapOvr>
  <p:transition spd="slow" advClick="0" advTm="6000">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C2856DD-7800-4D36-AAD8-EC67C4840885}"/>
              </a:ext>
            </a:extLst>
          </p:cNvPr>
          <p:cNvSpPr txBox="1"/>
          <p:nvPr/>
        </p:nvSpPr>
        <p:spPr>
          <a:xfrm>
            <a:off x="4960289" y="432420"/>
            <a:ext cx="7541320" cy="6740307"/>
          </a:xfrm>
          <a:prstGeom prst="rect">
            <a:avLst/>
          </a:prstGeom>
          <a:noFill/>
        </p:spPr>
        <p:txBody>
          <a:bodyPr wrap="square" rtlCol="0">
            <a:spAutoFit/>
          </a:bodyPr>
          <a:lstStyle/>
          <a:p>
            <a:pPr marL="744538" indent="-287338">
              <a:buFont typeface="Arial" panose="020B0604020202020204" pitchFamily="34" charset="0"/>
              <a:buChar char="•"/>
            </a:pPr>
            <a:r>
              <a:rPr lang="en-US" sz="5400" b="1" dirty="0"/>
              <a:t>Varsity Volleyball</a:t>
            </a:r>
          </a:p>
          <a:p>
            <a:pPr marL="744538" indent="-287338">
              <a:buFont typeface="Arial" panose="020B0604020202020204" pitchFamily="34" charset="0"/>
              <a:buChar char="•"/>
            </a:pPr>
            <a:r>
              <a:rPr lang="en-US" sz="5400" b="1" dirty="0"/>
              <a:t>Varsity Basketball</a:t>
            </a:r>
          </a:p>
          <a:p>
            <a:pPr marL="744538" indent="-287338">
              <a:buFont typeface="Arial" panose="020B0604020202020204" pitchFamily="34" charset="0"/>
              <a:buChar char="•"/>
            </a:pPr>
            <a:r>
              <a:rPr lang="en-US" sz="5400" b="1" dirty="0"/>
              <a:t>Varsity Swimming</a:t>
            </a:r>
          </a:p>
          <a:p>
            <a:pPr marL="744538" indent="-287338">
              <a:buFont typeface="Arial" panose="020B0604020202020204" pitchFamily="34" charset="0"/>
              <a:buChar char="•"/>
            </a:pPr>
            <a:r>
              <a:rPr lang="en-US" sz="5400" b="1" dirty="0"/>
              <a:t>Varsity Softball </a:t>
            </a:r>
          </a:p>
          <a:p>
            <a:pPr marL="744538" indent="-287338">
              <a:buFont typeface="Arial" panose="020B0604020202020204" pitchFamily="34" charset="0"/>
              <a:buChar char="•"/>
            </a:pPr>
            <a:r>
              <a:rPr lang="en-US" sz="5400" b="1" dirty="0"/>
              <a:t>Varsity Track and Field </a:t>
            </a:r>
          </a:p>
          <a:p>
            <a:pPr marL="744538" indent="-287338">
              <a:buFont typeface="Arial" panose="020B0604020202020204" pitchFamily="34" charset="0"/>
              <a:buChar char="•"/>
            </a:pPr>
            <a:r>
              <a:rPr lang="en-US" sz="5400" b="1" dirty="0"/>
              <a:t>Female Athlete of the Year 1973</a:t>
            </a:r>
            <a:endParaRPr lang="en-US" sz="4800" b="1" dirty="0"/>
          </a:p>
          <a:p>
            <a:endParaRPr lang="en-US" sz="5400" b="1" dirty="0"/>
          </a:p>
        </p:txBody>
      </p:sp>
      <p:pic>
        <p:nvPicPr>
          <p:cNvPr id="6" name="Picture 5">
            <a:extLst>
              <a:ext uri="{FF2B5EF4-FFF2-40B4-BE49-F238E27FC236}">
                <a16:creationId xmlns:a16="http://schemas.microsoft.com/office/drawing/2014/main" id="{AEB22D66-FB6C-4A12-BEC4-F698E961E7E6}"/>
              </a:ext>
            </a:extLst>
          </p:cNvPr>
          <p:cNvPicPr>
            <a:picLocks noChangeAspect="1"/>
          </p:cNvPicPr>
          <p:nvPr/>
        </p:nvPicPr>
        <p:blipFill>
          <a:blip r:embed="rId3">
            <a:extLst>
              <a:ext uri="{28A0092B-C50C-407E-A947-70E740481C1C}">
                <a14:useLocalDpi xmlns:a14="http://schemas.microsoft.com/office/drawing/2010/main" val="0"/>
              </a:ext>
            </a:extLst>
          </a:blip>
          <a:srcRect t="1006" b="1006"/>
          <a:stretch/>
        </p:blipFill>
        <p:spPr>
          <a:xfrm>
            <a:off x="537954" y="589402"/>
            <a:ext cx="4318605" cy="5679195"/>
          </a:xfrm>
          <a:prstGeom prst="rect">
            <a:avLst/>
          </a:prstGeom>
          <a:ln w="76200">
            <a:solidFill>
              <a:srgbClr val="C00000"/>
            </a:solidFill>
          </a:ln>
        </p:spPr>
      </p:pic>
      <p:sp>
        <p:nvSpPr>
          <p:cNvPr id="10" name="Rectangle 9">
            <a:extLst>
              <a:ext uri="{FF2B5EF4-FFF2-40B4-BE49-F238E27FC236}">
                <a16:creationId xmlns:a16="http://schemas.microsoft.com/office/drawing/2014/main" id="{5E36C6B0-D41D-4770-9B35-09BE4E49D651}"/>
              </a:ext>
            </a:extLst>
          </p:cNvPr>
          <p:cNvSpPr/>
          <p:nvPr/>
        </p:nvSpPr>
        <p:spPr>
          <a:xfrm rot="20768329">
            <a:off x="1153151" y="4768664"/>
            <a:ext cx="3751155" cy="923330"/>
          </a:xfrm>
          <a:prstGeom prst="rect">
            <a:avLst/>
          </a:prstGeom>
          <a:noFill/>
        </p:spPr>
        <p:txBody>
          <a:bodyPr wrap="none" lIns="91440" tIns="45720" rIns="91440" bIns="45720">
            <a:prstTxWarp prst="textCanUp">
              <a:avLst/>
            </a:prstTxWarp>
            <a:spAutoFit/>
          </a:bodyPr>
          <a:lstStyle/>
          <a:p>
            <a:pPr algn="ctr"/>
            <a:r>
              <a:rPr lang="en-US" sz="5400" b="1" dirty="0">
                <a:ln w="22225">
                  <a:solidFill>
                    <a:schemeClr val="accent2"/>
                  </a:solidFill>
                  <a:prstDash val="solid"/>
                </a:ln>
                <a:solidFill>
                  <a:srgbClr val="C00000"/>
                </a:solidFill>
              </a:rPr>
              <a:t>Elizabeth Dunne </a:t>
            </a:r>
            <a:endParaRPr lang="en-US" sz="5400" b="1" cap="none" spc="0" dirty="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1420488066"/>
      </p:ext>
    </p:extLst>
  </p:cSld>
  <p:clrMapOvr>
    <a:masterClrMapping/>
  </p:clrMapOvr>
  <p:transition spd="slow" advClick="0" advTm="6000">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C2856DD-7800-4D36-AAD8-EC67C4840885}"/>
              </a:ext>
            </a:extLst>
          </p:cNvPr>
          <p:cNvSpPr txBox="1"/>
          <p:nvPr/>
        </p:nvSpPr>
        <p:spPr>
          <a:xfrm>
            <a:off x="4960289" y="395461"/>
            <a:ext cx="7541320" cy="6740307"/>
          </a:xfrm>
          <a:prstGeom prst="rect">
            <a:avLst/>
          </a:prstGeom>
          <a:noFill/>
        </p:spPr>
        <p:txBody>
          <a:bodyPr wrap="square" rtlCol="0">
            <a:spAutoFit/>
          </a:bodyPr>
          <a:lstStyle/>
          <a:p>
            <a:pPr marL="744538" indent="-287338">
              <a:buFont typeface="Arial" panose="020B0604020202020204" pitchFamily="34" charset="0"/>
              <a:buChar char="•"/>
            </a:pPr>
            <a:r>
              <a:rPr lang="en-US" sz="5400" b="1" dirty="0"/>
              <a:t>40+ years</a:t>
            </a:r>
          </a:p>
          <a:p>
            <a:pPr marL="744538" indent="-287338">
              <a:buFont typeface="Arial" panose="020B0604020202020204" pitchFamily="34" charset="0"/>
              <a:buChar char="•"/>
            </a:pPr>
            <a:r>
              <a:rPr lang="en-US" sz="5400" b="1" dirty="0"/>
              <a:t>Teacher </a:t>
            </a:r>
          </a:p>
          <a:p>
            <a:pPr marL="744538" indent="-287338">
              <a:buFont typeface="Arial" panose="020B0604020202020204" pitchFamily="34" charset="0"/>
              <a:buChar char="•"/>
            </a:pPr>
            <a:r>
              <a:rPr lang="en-US" sz="5400" b="1" dirty="0"/>
              <a:t>Coach</a:t>
            </a:r>
          </a:p>
          <a:p>
            <a:pPr marL="744538" indent="-287338">
              <a:buFont typeface="Arial" panose="020B0604020202020204" pitchFamily="34" charset="0"/>
              <a:buChar char="•"/>
            </a:pPr>
            <a:r>
              <a:rPr lang="en-US" sz="5400" b="1" dirty="0"/>
              <a:t>Varsity Swimming</a:t>
            </a:r>
          </a:p>
          <a:p>
            <a:pPr marL="744538" indent="-287338">
              <a:buFont typeface="Arial" panose="020B0604020202020204" pitchFamily="34" charset="0"/>
              <a:buChar char="•"/>
            </a:pPr>
            <a:r>
              <a:rPr lang="en-US" sz="5400" b="1" dirty="0"/>
              <a:t>Varsity Volleyball </a:t>
            </a:r>
          </a:p>
          <a:p>
            <a:pPr marL="744538" indent="-287338">
              <a:buFont typeface="Arial" panose="020B0604020202020204" pitchFamily="34" charset="0"/>
              <a:buChar char="•"/>
            </a:pPr>
            <a:r>
              <a:rPr lang="en-US" sz="5400" b="1" dirty="0"/>
              <a:t>Numerous </a:t>
            </a:r>
            <a:br>
              <a:rPr lang="en-US" sz="5400" b="1" dirty="0"/>
            </a:br>
            <a:r>
              <a:rPr lang="en-US" sz="5400" b="1" dirty="0"/>
              <a:t>Modified Sports </a:t>
            </a:r>
            <a:endParaRPr lang="en-US" sz="4800" b="1" dirty="0"/>
          </a:p>
          <a:p>
            <a:endParaRPr lang="en-US" sz="5400" b="1" dirty="0"/>
          </a:p>
        </p:txBody>
      </p:sp>
      <p:pic>
        <p:nvPicPr>
          <p:cNvPr id="6" name="Picture 5">
            <a:extLst>
              <a:ext uri="{FF2B5EF4-FFF2-40B4-BE49-F238E27FC236}">
                <a16:creationId xmlns:a16="http://schemas.microsoft.com/office/drawing/2014/main" id="{AEB22D66-FB6C-4A12-BEC4-F698E961E7E6}"/>
              </a:ext>
            </a:extLst>
          </p:cNvPr>
          <p:cNvPicPr>
            <a:picLocks noChangeAspect="1"/>
          </p:cNvPicPr>
          <p:nvPr/>
        </p:nvPicPr>
        <p:blipFill>
          <a:blip r:embed="rId3">
            <a:extLst>
              <a:ext uri="{28A0092B-C50C-407E-A947-70E740481C1C}">
                <a14:useLocalDpi xmlns:a14="http://schemas.microsoft.com/office/drawing/2010/main" val="0"/>
              </a:ext>
            </a:extLst>
          </a:blip>
          <a:srcRect t="1006" b="1006"/>
          <a:stretch/>
        </p:blipFill>
        <p:spPr>
          <a:xfrm>
            <a:off x="517634" y="586304"/>
            <a:ext cx="4318605" cy="5679195"/>
          </a:xfrm>
          <a:prstGeom prst="rect">
            <a:avLst/>
          </a:prstGeom>
          <a:ln w="76200">
            <a:solidFill>
              <a:srgbClr val="C00000"/>
            </a:solidFill>
          </a:ln>
        </p:spPr>
      </p:pic>
      <p:sp>
        <p:nvSpPr>
          <p:cNvPr id="10" name="Rectangle 9">
            <a:extLst>
              <a:ext uri="{FF2B5EF4-FFF2-40B4-BE49-F238E27FC236}">
                <a16:creationId xmlns:a16="http://schemas.microsoft.com/office/drawing/2014/main" id="{5E36C6B0-D41D-4770-9B35-09BE4E49D651}"/>
              </a:ext>
            </a:extLst>
          </p:cNvPr>
          <p:cNvSpPr/>
          <p:nvPr/>
        </p:nvSpPr>
        <p:spPr>
          <a:xfrm rot="20768329">
            <a:off x="1153151" y="4768664"/>
            <a:ext cx="3751155" cy="923330"/>
          </a:xfrm>
          <a:prstGeom prst="rect">
            <a:avLst/>
          </a:prstGeom>
          <a:noFill/>
        </p:spPr>
        <p:txBody>
          <a:bodyPr wrap="none" lIns="91440" tIns="45720" rIns="91440" bIns="45720">
            <a:prstTxWarp prst="textCanUp">
              <a:avLst/>
            </a:prstTxWarp>
            <a:spAutoFit/>
          </a:bodyPr>
          <a:lstStyle/>
          <a:p>
            <a:pPr algn="ctr"/>
            <a:r>
              <a:rPr lang="en-US" sz="5400" b="1" dirty="0">
                <a:ln w="22225">
                  <a:solidFill>
                    <a:schemeClr val="accent2"/>
                  </a:solidFill>
                  <a:prstDash val="solid"/>
                </a:ln>
                <a:solidFill>
                  <a:srgbClr val="C00000"/>
                </a:solidFill>
              </a:rPr>
              <a:t>Elizabeth Dunne </a:t>
            </a:r>
            <a:endParaRPr lang="en-US" sz="5400" b="1" cap="none" spc="0" dirty="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1598228790"/>
      </p:ext>
    </p:extLst>
  </p:cSld>
  <p:clrMapOvr>
    <a:masterClrMapping/>
  </p:clrMapOvr>
  <p:transition spd="slow" advClick="0" advTm="6000">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9151-CAA8-4F09-9DCD-F9005B2B0BFB}"/>
              </a:ext>
            </a:extLst>
          </p:cNvPr>
          <p:cNvSpPr>
            <a:spLocks noGrp="1"/>
          </p:cNvSpPr>
          <p:nvPr>
            <p:ph type="title"/>
          </p:nvPr>
        </p:nvSpPr>
        <p:spPr/>
        <p:txBody>
          <a:bodyPr>
            <a:normAutofit/>
          </a:bodyPr>
          <a:lstStyle/>
          <a:p>
            <a:r>
              <a:rPr lang="en-US" sz="8000" b="1" dirty="0">
                <a:solidFill>
                  <a:schemeClr val="bg1"/>
                </a:solidFill>
                <a:latin typeface="Trebuchet MS" panose="020B0603020202020204" pitchFamily="34" charset="0"/>
              </a:rPr>
              <a:t>Congratulations…</a:t>
            </a:r>
            <a:endParaRPr lang="en-US" sz="5400"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0BD9D6DC-A55C-4E98-8AE3-C39266CD4D78}"/>
              </a:ext>
            </a:extLst>
          </p:cNvPr>
          <p:cNvSpPr>
            <a:spLocks noGrp="1"/>
          </p:cNvSpPr>
          <p:nvPr>
            <p:ph idx="1"/>
          </p:nvPr>
        </p:nvSpPr>
        <p:spPr>
          <a:xfrm>
            <a:off x="139641" y="1910686"/>
            <a:ext cx="12192000" cy="4813170"/>
          </a:xfrm>
        </p:spPr>
        <p:txBody>
          <a:bodyPr>
            <a:normAutofit fontScale="92500" lnSpcReduction="10000"/>
          </a:bodyPr>
          <a:lstStyle/>
          <a:p>
            <a:r>
              <a:rPr lang="en-US" sz="4800" b="1" dirty="0">
                <a:solidFill>
                  <a:schemeClr val="bg1"/>
                </a:solidFill>
                <a:latin typeface="Trebuchet MS" panose="020B0603020202020204" pitchFamily="34" charset="0"/>
              </a:rPr>
              <a:t> Kevyn Adams………………………...Class of 1992</a:t>
            </a:r>
          </a:p>
          <a:p>
            <a:r>
              <a:rPr lang="en-US" sz="4800" b="1" dirty="0">
                <a:solidFill>
                  <a:schemeClr val="bg1"/>
                </a:solidFill>
                <a:latin typeface="Trebuchet MS" panose="020B0603020202020204" pitchFamily="34" charset="0"/>
              </a:rPr>
              <a:t> Elizabeth Dunne…………Class of 1973/Coach</a:t>
            </a:r>
          </a:p>
          <a:p>
            <a:r>
              <a:rPr lang="en-US" sz="4800" b="1" dirty="0">
                <a:solidFill>
                  <a:schemeClr val="bg1"/>
                </a:solidFill>
                <a:latin typeface="Trebuchet MS" panose="020B0603020202020204" pitchFamily="34" charset="0"/>
              </a:rPr>
              <a:t> Deb Gresens Gallagher………...Class of 1982</a:t>
            </a:r>
          </a:p>
          <a:p>
            <a:r>
              <a:rPr lang="en-US" sz="4800" b="1" dirty="0">
                <a:solidFill>
                  <a:schemeClr val="bg1"/>
                </a:solidFill>
                <a:latin typeface="Trebuchet MS" panose="020B0603020202020204" pitchFamily="34" charset="0"/>
              </a:rPr>
              <a:t> John Lally……………………..……...Class of 1977</a:t>
            </a:r>
          </a:p>
          <a:p>
            <a:r>
              <a:rPr lang="en-US" sz="4800" b="1" dirty="0">
                <a:solidFill>
                  <a:schemeClr val="bg1"/>
                </a:solidFill>
                <a:latin typeface="Trebuchet MS" panose="020B0603020202020204" pitchFamily="34" charset="0"/>
              </a:rPr>
              <a:t> Norm Miosi…….….……..…………..Class of 1977</a:t>
            </a:r>
          </a:p>
          <a:p>
            <a:r>
              <a:rPr lang="en-US" sz="4800" b="1" dirty="0">
                <a:solidFill>
                  <a:schemeClr val="bg1"/>
                </a:solidFill>
                <a:latin typeface="Trebuchet MS" panose="020B0603020202020204" pitchFamily="34" charset="0"/>
              </a:rPr>
              <a:t> Joe Rotundo……………………………………...Coach</a:t>
            </a:r>
          </a:p>
          <a:p>
            <a:pPr marL="0" indent="0">
              <a:buNone/>
            </a:pPr>
            <a:r>
              <a:rPr lang="en-US" sz="4400" b="1" dirty="0">
                <a:solidFill>
                  <a:schemeClr val="bg1"/>
                </a:solidFill>
                <a:latin typeface="Trebuchet MS" panose="020B0603020202020204" pitchFamily="34" charset="0"/>
              </a:rPr>
              <a:t> </a:t>
            </a:r>
          </a:p>
        </p:txBody>
      </p:sp>
    </p:spTree>
    <p:extLst>
      <p:ext uri="{BB962C8B-B14F-4D97-AF65-F5344CB8AC3E}">
        <p14:creationId xmlns:p14="http://schemas.microsoft.com/office/powerpoint/2010/main" val="3172023733"/>
      </p:ext>
    </p:extLst>
  </p:cSld>
  <p:clrMapOvr>
    <a:masterClrMapping/>
  </p:clrMapOvr>
  <p:transition spd="slow" advClick="0" advTm="6000">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79" name="CHS '73 Girls Leader.jpeg" descr="CHS '73 Girls Leader.jpeg"/>
          <p:cNvPicPr>
            <a:picLocks noChangeAspect="1"/>
          </p:cNvPicPr>
          <p:nvPr/>
        </p:nvPicPr>
        <p:blipFill>
          <a:blip r:embed="rId2"/>
          <a:srcRect l="1435" t="1472" r="1210"/>
          <a:stretch>
            <a:fillRect/>
          </a:stretch>
        </p:blipFill>
        <p:spPr>
          <a:xfrm rot="10056">
            <a:off x="63974" y="101195"/>
            <a:ext cx="5868538" cy="6647068"/>
          </a:xfrm>
          <a:custGeom>
            <a:avLst/>
            <a:gdLst/>
            <a:ahLst/>
            <a:cxnLst>
              <a:cxn ang="0">
                <a:pos x="wd2" y="hd2"/>
              </a:cxn>
              <a:cxn ang="5400000">
                <a:pos x="wd2" y="hd2"/>
              </a:cxn>
              <a:cxn ang="10800000">
                <a:pos x="wd2" y="hd2"/>
              </a:cxn>
              <a:cxn ang="16200000">
                <a:pos x="wd2" y="hd2"/>
              </a:cxn>
            </a:cxnLst>
            <a:rect l="0" t="0" r="r" b="b"/>
            <a:pathLst>
              <a:path w="21600" h="21600" extrusionOk="0">
                <a:moveTo>
                  <a:pt x="0" y="56"/>
                </a:moveTo>
                <a:lnTo>
                  <a:pt x="71" y="21600"/>
                </a:lnTo>
                <a:lnTo>
                  <a:pt x="10899" y="21600"/>
                </a:lnTo>
                <a:lnTo>
                  <a:pt x="21600" y="21572"/>
                </a:lnTo>
                <a:lnTo>
                  <a:pt x="21529" y="0"/>
                </a:lnTo>
                <a:lnTo>
                  <a:pt x="0" y="56"/>
                </a:lnTo>
                <a:close/>
              </a:path>
            </a:pathLst>
          </a:custGeom>
          <a:ln w="12700">
            <a:miter lim="400000"/>
          </a:ln>
        </p:spPr>
      </p:pic>
      <p:pic>
        <p:nvPicPr>
          <p:cNvPr id="2480" name="Pep Club.jpeg" descr="Pep Club.jpeg"/>
          <p:cNvPicPr>
            <a:picLocks noChangeAspect="1"/>
          </p:cNvPicPr>
          <p:nvPr/>
        </p:nvPicPr>
        <p:blipFill>
          <a:blip r:embed="rId3"/>
          <a:srcRect l="5666" t="7920" r="8144" b="2831"/>
          <a:stretch>
            <a:fillRect/>
          </a:stretch>
        </p:blipFill>
        <p:spPr>
          <a:xfrm>
            <a:off x="6022657" y="939805"/>
            <a:ext cx="6069887" cy="5088141"/>
          </a:xfrm>
          <a:prstGeom prst="rect">
            <a:avLst/>
          </a:prstGeom>
          <a:ln w="12700">
            <a:miter lim="400000"/>
          </a:ln>
        </p:spPr>
      </p:pic>
      <p:sp>
        <p:nvSpPr>
          <p:cNvPr id="2" name="Oval 1">
            <a:extLst>
              <a:ext uri="{FF2B5EF4-FFF2-40B4-BE49-F238E27FC236}">
                <a16:creationId xmlns:a16="http://schemas.microsoft.com/office/drawing/2014/main" id="{0BDF5BEA-8A3A-460F-BE89-008A860CAE18}"/>
              </a:ext>
            </a:extLst>
          </p:cNvPr>
          <p:cNvSpPr/>
          <p:nvPr/>
        </p:nvSpPr>
        <p:spPr>
          <a:xfrm>
            <a:off x="2083843" y="3424729"/>
            <a:ext cx="914400" cy="1224280"/>
          </a:xfrm>
          <a:prstGeom prst="ellipse">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SF Hello Bold"/>
            </a:endParaRPr>
          </a:p>
        </p:txBody>
      </p:sp>
      <p:sp>
        <p:nvSpPr>
          <p:cNvPr id="5" name="Oval 4">
            <a:extLst>
              <a:ext uri="{FF2B5EF4-FFF2-40B4-BE49-F238E27FC236}">
                <a16:creationId xmlns:a16="http://schemas.microsoft.com/office/drawing/2014/main" id="{2D82772C-AA3D-4B39-AD94-DF33DAB14C92}"/>
              </a:ext>
            </a:extLst>
          </p:cNvPr>
          <p:cNvSpPr/>
          <p:nvPr/>
        </p:nvSpPr>
        <p:spPr>
          <a:xfrm>
            <a:off x="10602409" y="2482815"/>
            <a:ext cx="714287" cy="941914"/>
          </a:xfrm>
          <a:prstGeom prst="ellipse">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SF Hello Bold"/>
            </a:endParaRPr>
          </a:p>
        </p:txBody>
      </p:sp>
    </p:spTree>
    <p:extLst>
      <p:ext uri="{BB962C8B-B14F-4D97-AF65-F5344CB8AC3E}">
        <p14:creationId xmlns:p14="http://schemas.microsoft.com/office/powerpoint/2010/main" val="2719271091"/>
      </p:ext>
    </p:extLst>
  </p:cSld>
  <p:clrMapOvr>
    <a:masterClrMapping/>
  </p:clrMapOvr>
  <p:transition spd="slow" advClick="0" advTm="6000">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72" name="CHS '73 Basketball.jpeg" descr="CHS '73 Basketball.jpeg"/>
          <p:cNvPicPr>
            <a:picLocks noChangeAspect="1"/>
          </p:cNvPicPr>
          <p:nvPr/>
        </p:nvPicPr>
        <p:blipFill>
          <a:blip r:embed="rId2"/>
          <a:stretch>
            <a:fillRect/>
          </a:stretch>
        </p:blipFill>
        <p:spPr>
          <a:xfrm>
            <a:off x="1915001" y="-1"/>
            <a:ext cx="8361999" cy="6858001"/>
          </a:xfrm>
          <a:prstGeom prst="rect">
            <a:avLst/>
          </a:prstGeom>
          <a:ln w="12700">
            <a:miter lim="400000"/>
          </a:ln>
        </p:spPr>
      </p:pic>
      <p:sp>
        <p:nvSpPr>
          <p:cNvPr id="3" name="Oval 2">
            <a:extLst>
              <a:ext uri="{FF2B5EF4-FFF2-40B4-BE49-F238E27FC236}">
                <a16:creationId xmlns:a16="http://schemas.microsoft.com/office/drawing/2014/main" id="{810F33D6-0FE8-40D9-9DA1-520B54F043D6}"/>
              </a:ext>
            </a:extLst>
          </p:cNvPr>
          <p:cNvSpPr/>
          <p:nvPr/>
        </p:nvSpPr>
        <p:spPr>
          <a:xfrm>
            <a:off x="3885211" y="1102153"/>
            <a:ext cx="914400" cy="1224280"/>
          </a:xfrm>
          <a:prstGeom prst="ellipse">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SF Hello Bold"/>
            </a:endParaRPr>
          </a:p>
        </p:txBody>
      </p:sp>
    </p:spTree>
    <p:extLst>
      <p:ext uri="{BB962C8B-B14F-4D97-AF65-F5344CB8AC3E}">
        <p14:creationId xmlns:p14="http://schemas.microsoft.com/office/powerpoint/2010/main" val="2909489175"/>
      </p:ext>
    </p:extLst>
  </p:cSld>
  <p:clrMapOvr>
    <a:masterClrMapping/>
  </p:clrMapOvr>
  <p:transition spd="slow" advClick="0" advTm="6000">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58" name="Girl's athletic award accepted in hospital.jpeg" descr="Girl's athletic award accepted in hospital.jpeg"/>
          <p:cNvPicPr>
            <a:picLocks noChangeAspect="1"/>
          </p:cNvPicPr>
          <p:nvPr/>
        </p:nvPicPr>
        <p:blipFill>
          <a:blip r:embed="rId2"/>
          <a:srcRect l="6380" t="774" r="3810" b="54539"/>
          <a:stretch>
            <a:fillRect/>
          </a:stretch>
        </p:blipFill>
        <p:spPr>
          <a:xfrm rot="37930">
            <a:off x="57621" y="63955"/>
            <a:ext cx="6078278" cy="6729978"/>
          </a:xfrm>
          <a:custGeom>
            <a:avLst/>
            <a:gdLst/>
            <a:ahLst/>
            <a:cxnLst>
              <a:cxn ang="0">
                <a:pos x="wd2" y="hd2"/>
              </a:cxn>
              <a:cxn ang="5400000">
                <a:pos x="wd2" y="hd2"/>
              </a:cxn>
              <a:cxn ang="10800000">
                <a:pos x="wd2" y="hd2"/>
              </a:cxn>
              <a:cxn ang="16200000">
                <a:pos x="wd2" y="hd2"/>
              </a:cxn>
            </a:cxnLst>
            <a:rect l="0" t="0" r="r" b="b"/>
            <a:pathLst>
              <a:path w="21600" h="21600" extrusionOk="0">
                <a:moveTo>
                  <a:pt x="0" y="213"/>
                </a:moveTo>
                <a:lnTo>
                  <a:pt x="261" y="21600"/>
                </a:lnTo>
                <a:lnTo>
                  <a:pt x="21600" y="21387"/>
                </a:lnTo>
                <a:lnTo>
                  <a:pt x="21339" y="0"/>
                </a:lnTo>
                <a:lnTo>
                  <a:pt x="0" y="213"/>
                </a:lnTo>
                <a:close/>
              </a:path>
            </a:pathLst>
          </a:custGeom>
          <a:ln w="12700">
            <a:miter lim="400000"/>
          </a:ln>
        </p:spPr>
      </p:pic>
      <p:grpSp>
        <p:nvGrpSpPr>
          <p:cNvPr id="2461" name="Group"/>
          <p:cNvGrpSpPr/>
          <p:nvPr/>
        </p:nvGrpSpPr>
        <p:grpSpPr>
          <a:xfrm>
            <a:off x="6543672" y="92004"/>
            <a:ext cx="5489543" cy="6673992"/>
            <a:chOff x="0" y="0"/>
            <a:chExt cx="10979083" cy="13347982"/>
          </a:xfrm>
        </p:grpSpPr>
        <p:pic>
          <p:nvPicPr>
            <p:cNvPr id="2459" name="Girl's athletic award accepted in hospital.jpeg" descr="Girl's athletic award accepted in hospital.jpeg"/>
            <p:cNvPicPr>
              <a:picLocks noChangeAspect="1"/>
            </p:cNvPicPr>
            <p:nvPr/>
          </p:nvPicPr>
          <p:blipFill>
            <a:blip r:embed="rId2"/>
            <a:srcRect t="45365"/>
            <a:stretch>
              <a:fillRect/>
            </a:stretch>
          </p:blipFill>
          <p:spPr>
            <a:xfrm>
              <a:off x="0" y="0"/>
              <a:ext cx="10979084" cy="13347983"/>
            </a:xfrm>
            <a:prstGeom prst="rect">
              <a:avLst/>
            </a:prstGeom>
            <a:ln w="12700" cap="flat">
              <a:noFill/>
              <a:miter lim="400000"/>
            </a:ln>
            <a:effectLst/>
          </p:spPr>
        </p:pic>
        <p:sp>
          <p:nvSpPr>
            <p:cNvPr id="2460" name="Rectangle"/>
            <p:cNvSpPr/>
            <p:nvPr/>
          </p:nvSpPr>
          <p:spPr>
            <a:xfrm rot="21585306">
              <a:off x="470908" y="82776"/>
              <a:ext cx="8860279" cy="2333874"/>
            </a:xfrm>
            <a:prstGeom prst="rect">
              <a:avLst/>
            </a:prstGeom>
            <a:solidFill>
              <a:srgbClr val="E22019">
                <a:alpha val="45053"/>
              </a:srgbClr>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1pPr>
              <a:lvl2pPr marL="0" marR="0" indent="1143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2pPr>
              <a:lvl3pPr marL="0" marR="0" indent="2286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3pPr>
              <a:lvl4pPr marL="0" marR="0" indent="3429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4pPr>
              <a:lvl5pPr marL="0" marR="0" indent="4572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5pPr>
              <a:lvl6pPr marL="0" marR="0" indent="5715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6pPr>
              <a:lvl7pPr marL="0" marR="0" indent="6858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7pPr>
              <a:lvl8pPr marL="0" marR="0" indent="8001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8pPr>
              <a:lvl9pPr marL="0" marR="0" indent="914400" algn="l" defTabSz="41275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SF Hello Light"/>
                  <a:ea typeface="SF Hello Light"/>
                  <a:cs typeface="SF Hello Light"/>
                  <a:sym typeface="SF Hello Light"/>
                </a:defRPr>
              </a:lvl9pPr>
            </a:lstStyle>
            <a:p>
              <a:pPr algn="ctr">
                <a:defRPr sz="3000">
                  <a:solidFill>
                    <a:srgbClr val="FFFFFF"/>
                  </a:solidFill>
                  <a:latin typeface="+mn-lt"/>
                  <a:ea typeface="+mn-ea"/>
                  <a:cs typeface="+mn-cs"/>
                  <a:sym typeface="SF Hello Bold"/>
                </a:defRPr>
              </a:pPr>
              <a:endParaRPr sz="1500" dirty="0"/>
            </a:p>
          </p:txBody>
        </p:sp>
      </p:grpSp>
    </p:spTree>
    <p:extLst>
      <p:ext uri="{BB962C8B-B14F-4D97-AF65-F5344CB8AC3E}">
        <p14:creationId xmlns:p14="http://schemas.microsoft.com/office/powerpoint/2010/main" val="1831629331"/>
      </p:ext>
    </p:extLst>
  </p:cSld>
  <p:clrMapOvr>
    <a:masterClrMapping/>
  </p:clrMapOvr>
  <p:transition spd="slow" advClick="0" advTm="6000">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74" name="FullSizeRender.jpg" descr="FullSizeRender.jpg"/>
          <p:cNvPicPr>
            <a:picLocks noChangeAspect="1"/>
          </p:cNvPicPr>
          <p:nvPr/>
        </p:nvPicPr>
        <p:blipFill>
          <a:blip r:embed="rId2"/>
          <a:srcRect b="1081"/>
          <a:stretch>
            <a:fillRect/>
          </a:stretch>
        </p:blipFill>
        <p:spPr>
          <a:xfrm>
            <a:off x="127843" y="99916"/>
            <a:ext cx="5017312" cy="3298025"/>
          </a:xfrm>
          <a:prstGeom prst="rect">
            <a:avLst/>
          </a:prstGeom>
          <a:ln w="12700">
            <a:miter lim="400000"/>
          </a:ln>
        </p:spPr>
      </p:pic>
      <p:pic>
        <p:nvPicPr>
          <p:cNvPr id="2475" name="FullSizeRender.jpg" descr="FullSizeRender.jpg"/>
          <p:cNvPicPr>
            <a:picLocks noChangeAspect="1"/>
          </p:cNvPicPr>
          <p:nvPr/>
        </p:nvPicPr>
        <p:blipFill>
          <a:blip r:embed="rId3"/>
          <a:stretch>
            <a:fillRect/>
          </a:stretch>
        </p:blipFill>
        <p:spPr>
          <a:xfrm>
            <a:off x="7094830" y="113906"/>
            <a:ext cx="4953404" cy="3270052"/>
          </a:xfrm>
          <a:prstGeom prst="rect">
            <a:avLst/>
          </a:prstGeom>
          <a:ln w="12700">
            <a:miter lim="400000"/>
          </a:ln>
        </p:spPr>
      </p:pic>
      <p:pic>
        <p:nvPicPr>
          <p:cNvPr id="2476" name="FullSizeRender.jpg" descr="FullSizeRender.jpg"/>
          <p:cNvPicPr>
            <a:picLocks noChangeAspect="1"/>
          </p:cNvPicPr>
          <p:nvPr/>
        </p:nvPicPr>
        <p:blipFill>
          <a:blip r:embed="rId4"/>
          <a:stretch>
            <a:fillRect/>
          </a:stretch>
        </p:blipFill>
        <p:spPr>
          <a:xfrm>
            <a:off x="122386" y="3449679"/>
            <a:ext cx="5028282" cy="3284147"/>
          </a:xfrm>
          <a:prstGeom prst="rect">
            <a:avLst/>
          </a:prstGeom>
          <a:ln w="12700">
            <a:miter lim="400000"/>
          </a:ln>
        </p:spPr>
      </p:pic>
      <p:pic>
        <p:nvPicPr>
          <p:cNvPr id="2477" name="FullSizeRender.jpg" descr="FullSizeRender.jpg"/>
          <p:cNvPicPr>
            <a:picLocks noChangeAspect="1"/>
          </p:cNvPicPr>
          <p:nvPr/>
        </p:nvPicPr>
        <p:blipFill>
          <a:blip r:embed="rId5"/>
          <a:stretch>
            <a:fillRect/>
          </a:stretch>
        </p:blipFill>
        <p:spPr>
          <a:xfrm>
            <a:off x="7099729" y="3477559"/>
            <a:ext cx="4943624" cy="3228409"/>
          </a:xfrm>
          <a:prstGeom prst="rect">
            <a:avLst/>
          </a:prstGeom>
          <a:ln w="12700">
            <a:miter lim="400000"/>
          </a:ln>
        </p:spPr>
      </p:pic>
    </p:spTree>
    <p:extLst>
      <p:ext uri="{BB962C8B-B14F-4D97-AF65-F5344CB8AC3E}">
        <p14:creationId xmlns:p14="http://schemas.microsoft.com/office/powerpoint/2010/main" val="1702970983"/>
      </p:ext>
    </p:extLst>
  </p:cSld>
  <p:clrMapOvr>
    <a:masterClrMapping/>
  </p:clrMapOvr>
  <p:transition spd="slow" advClick="0" advTm="6000">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82" name="1984-85 Varsity Swimming.jpeg" descr="1984-85 Varsity Swimming.jpeg"/>
          <p:cNvPicPr>
            <a:picLocks noChangeAspect="1"/>
          </p:cNvPicPr>
          <p:nvPr/>
        </p:nvPicPr>
        <p:blipFill>
          <a:blip r:embed="rId2"/>
          <a:srcRect l="13092" t="2771" r="2895" b="53955"/>
          <a:stretch>
            <a:fillRect/>
          </a:stretch>
        </p:blipFill>
        <p:spPr>
          <a:xfrm>
            <a:off x="7074060" y="89200"/>
            <a:ext cx="4976821" cy="3064348"/>
          </a:xfrm>
          <a:prstGeom prst="rect">
            <a:avLst/>
          </a:prstGeom>
          <a:ln w="12700">
            <a:miter lim="400000"/>
          </a:ln>
        </p:spPr>
      </p:pic>
      <p:pic>
        <p:nvPicPr>
          <p:cNvPr id="2483" name="CHS TEAM PICS 30.jpeg" descr="CHS TEAM PICS 30.jpeg"/>
          <p:cNvPicPr>
            <a:picLocks noChangeAspect="1"/>
          </p:cNvPicPr>
          <p:nvPr/>
        </p:nvPicPr>
        <p:blipFill>
          <a:blip r:embed="rId3"/>
          <a:srcRect b="12806"/>
          <a:stretch>
            <a:fillRect/>
          </a:stretch>
        </p:blipFill>
        <p:spPr>
          <a:xfrm>
            <a:off x="7074060" y="3274139"/>
            <a:ext cx="4976867" cy="3471590"/>
          </a:xfrm>
          <a:prstGeom prst="rect">
            <a:avLst/>
          </a:prstGeom>
          <a:ln w="12700">
            <a:miter lim="400000"/>
          </a:ln>
        </p:spPr>
      </p:pic>
      <p:pic>
        <p:nvPicPr>
          <p:cNvPr id="2484" name="CHS Swimming 1981-82.jpeg" descr="CHS Swimming 1981-82.jpeg"/>
          <p:cNvPicPr>
            <a:picLocks noChangeAspect="1"/>
          </p:cNvPicPr>
          <p:nvPr/>
        </p:nvPicPr>
        <p:blipFill>
          <a:blip r:embed="rId4"/>
          <a:srcRect l="17385" t="26744" r="8398" b="31505"/>
          <a:stretch>
            <a:fillRect/>
          </a:stretch>
        </p:blipFill>
        <p:spPr>
          <a:xfrm>
            <a:off x="130198" y="78745"/>
            <a:ext cx="5043540" cy="3569429"/>
          </a:xfrm>
          <a:prstGeom prst="rect">
            <a:avLst/>
          </a:prstGeom>
          <a:ln w="12700">
            <a:miter lim="400000"/>
          </a:ln>
        </p:spPr>
      </p:pic>
      <p:pic>
        <p:nvPicPr>
          <p:cNvPr id="2485" name="1983-84 Varsity Swimming.jpeg" descr="1983-84 Varsity Swimming.jpeg"/>
          <p:cNvPicPr>
            <a:picLocks noChangeAspect="1"/>
          </p:cNvPicPr>
          <p:nvPr/>
        </p:nvPicPr>
        <p:blipFill>
          <a:blip r:embed="rId5"/>
          <a:srcRect l="12975" t="49344" r="1012" b="6137"/>
          <a:stretch>
            <a:fillRect/>
          </a:stretch>
        </p:blipFill>
        <p:spPr>
          <a:xfrm>
            <a:off x="74437" y="3669526"/>
            <a:ext cx="5101738" cy="3090141"/>
          </a:xfrm>
          <a:prstGeom prst="rect">
            <a:avLst/>
          </a:prstGeom>
          <a:ln w="12700">
            <a:miter lim="400000"/>
          </a:ln>
        </p:spPr>
      </p:pic>
    </p:spTree>
    <p:extLst>
      <p:ext uri="{BB962C8B-B14F-4D97-AF65-F5344CB8AC3E}">
        <p14:creationId xmlns:p14="http://schemas.microsoft.com/office/powerpoint/2010/main" val="223877921"/>
      </p:ext>
    </p:extLst>
  </p:cSld>
  <p:clrMapOvr>
    <a:masterClrMapping/>
  </p:clrMapOvr>
  <p:transition spd="slow" advClick="0" advTm="6000">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95" name="1980-81 Varsity Volleyball.jpeg" descr="1980-81 Varsity Volleyball.jpeg"/>
          <p:cNvPicPr>
            <a:picLocks noChangeAspect="1"/>
          </p:cNvPicPr>
          <p:nvPr/>
        </p:nvPicPr>
        <p:blipFill>
          <a:blip r:embed="rId2"/>
          <a:stretch>
            <a:fillRect/>
          </a:stretch>
        </p:blipFill>
        <p:spPr>
          <a:xfrm>
            <a:off x="111214" y="127000"/>
            <a:ext cx="5305744" cy="3669011"/>
          </a:xfrm>
          <a:prstGeom prst="rect">
            <a:avLst/>
          </a:prstGeom>
          <a:ln w="12700">
            <a:miter lim="400000"/>
          </a:ln>
        </p:spPr>
      </p:pic>
      <p:pic>
        <p:nvPicPr>
          <p:cNvPr id="2496" name="CHS Volleyball 1981-82.jpeg" descr="CHS Volleyball 1981-82.jpeg"/>
          <p:cNvPicPr>
            <a:picLocks noChangeAspect="1"/>
          </p:cNvPicPr>
          <p:nvPr/>
        </p:nvPicPr>
        <p:blipFill>
          <a:blip r:embed="rId3"/>
          <a:srcRect l="51002" t="14539" r="7652" b="48749"/>
          <a:stretch>
            <a:fillRect/>
          </a:stretch>
        </p:blipFill>
        <p:spPr>
          <a:xfrm>
            <a:off x="7492967" y="102622"/>
            <a:ext cx="4616020" cy="3428465"/>
          </a:xfrm>
          <a:prstGeom prst="rect">
            <a:avLst/>
          </a:prstGeom>
          <a:ln w="12700">
            <a:miter lim="400000"/>
          </a:ln>
        </p:spPr>
      </p:pic>
      <p:pic>
        <p:nvPicPr>
          <p:cNvPr id="2497" name="CHS TEAM PICS 21.jpeg" descr="CHS TEAM PICS 21.jpeg"/>
          <p:cNvPicPr>
            <a:picLocks noChangeAspect="1"/>
          </p:cNvPicPr>
          <p:nvPr/>
        </p:nvPicPr>
        <p:blipFill>
          <a:blip r:embed="rId4"/>
          <a:srcRect l="1086" t="7953" b="13121"/>
          <a:stretch>
            <a:fillRect/>
          </a:stretch>
        </p:blipFill>
        <p:spPr>
          <a:xfrm>
            <a:off x="-14040" y="3362390"/>
            <a:ext cx="5556323" cy="3461273"/>
          </a:xfrm>
          <a:prstGeom prst="rect">
            <a:avLst/>
          </a:prstGeom>
          <a:ln w="12700">
            <a:miter lim="400000"/>
          </a:ln>
        </p:spPr>
      </p:pic>
      <p:pic>
        <p:nvPicPr>
          <p:cNvPr id="2498" name="CHS TEAM PICS 24.jpeg" descr="CHS TEAM PICS 24.jpeg"/>
          <p:cNvPicPr>
            <a:picLocks noChangeAspect="1"/>
          </p:cNvPicPr>
          <p:nvPr/>
        </p:nvPicPr>
        <p:blipFill>
          <a:blip r:embed="rId5"/>
          <a:srcRect l="3240" t="5738" r="515" b="10343"/>
          <a:stretch>
            <a:fillRect/>
          </a:stretch>
        </p:blipFill>
        <p:spPr>
          <a:xfrm>
            <a:off x="7623518" y="3646328"/>
            <a:ext cx="4525778" cy="3156934"/>
          </a:xfrm>
          <a:prstGeom prst="rect">
            <a:avLst/>
          </a:prstGeom>
          <a:ln w="12700">
            <a:miter lim="400000"/>
          </a:ln>
        </p:spPr>
      </p:pic>
    </p:spTree>
    <p:extLst>
      <p:ext uri="{BB962C8B-B14F-4D97-AF65-F5344CB8AC3E}">
        <p14:creationId xmlns:p14="http://schemas.microsoft.com/office/powerpoint/2010/main" val="471272112"/>
      </p:ext>
    </p:extLst>
  </p:cSld>
  <p:clrMapOvr>
    <a:masterClrMapping/>
  </p:clrMapOvr>
  <p:transition spd="slow" advClick="0" advTm="6000">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00" name="CHS TEAM PICS 24.jpeg" descr="CHS TEAM PICS 24.jpeg"/>
          <p:cNvPicPr>
            <a:picLocks noChangeAspect="1"/>
          </p:cNvPicPr>
          <p:nvPr/>
        </p:nvPicPr>
        <p:blipFill>
          <a:blip r:embed="rId2"/>
          <a:srcRect l="3240" t="5738" r="515" b="10343"/>
          <a:stretch>
            <a:fillRect/>
          </a:stretch>
        </p:blipFill>
        <p:spPr>
          <a:xfrm>
            <a:off x="90150" y="81581"/>
            <a:ext cx="4976867" cy="3471589"/>
          </a:xfrm>
          <a:prstGeom prst="rect">
            <a:avLst/>
          </a:prstGeom>
          <a:ln w="12700">
            <a:miter lim="400000"/>
          </a:ln>
        </p:spPr>
      </p:pic>
      <p:pic>
        <p:nvPicPr>
          <p:cNvPr id="2501" name="CHS TEAM PICS 23.jpeg" descr="CHS TEAM PICS 23.jpeg"/>
          <p:cNvPicPr>
            <a:picLocks noChangeAspect="1"/>
          </p:cNvPicPr>
          <p:nvPr/>
        </p:nvPicPr>
        <p:blipFill>
          <a:blip r:embed="rId3"/>
          <a:srcRect l="2986" t="15856" b="17056"/>
          <a:stretch>
            <a:fillRect/>
          </a:stretch>
        </p:blipFill>
        <p:spPr>
          <a:xfrm>
            <a:off x="6567774" y="102953"/>
            <a:ext cx="5544624" cy="3075564"/>
          </a:xfrm>
          <a:prstGeom prst="rect">
            <a:avLst/>
          </a:prstGeom>
          <a:ln w="12700">
            <a:miter lim="400000"/>
          </a:ln>
        </p:spPr>
      </p:pic>
      <p:pic>
        <p:nvPicPr>
          <p:cNvPr id="2502" name="CHS TEAM PICS 17.jpeg" descr="CHS TEAM PICS 17.jpeg"/>
          <p:cNvPicPr>
            <a:picLocks noChangeAspect="1"/>
          </p:cNvPicPr>
          <p:nvPr/>
        </p:nvPicPr>
        <p:blipFill>
          <a:blip r:embed="rId4"/>
          <a:srcRect t="13590" b="8521"/>
          <a:stretch>
            <a:fillRect/>
          </a:stretch>
        </p:blipFill>
        <p:spPr>
          <a:xfrm>
            <a:off x="6506418" y="3567484"/>
            <a:ext cx="5556324" cy="3461273"/>
          </a:xfrm>
          <a:prstGeom prst="rect">
            <a:avLst/>
          </a:prstGeom>
          <a:ln w="12700">
            <a:miter lim="400000"/>
          </a:ln>
        </p:spPr>
      </p:pic>
      <p:pic>
        <p:nvPicPr>
          <p:cNvPr id="2503" name="CHS TEAM PICS 18.jpeg" descr="CHS TEAM PICS 18.jpeg"/>
          <p:cNvPicPr>
            <a:picLocks noChangeAspect="1"/>
          </p:cNvPicPr>
          <p:nvPr/>
        </p:nvPicPr>
        <p:blipFill>
          <a:blip r:embed="rId5"/>
          <a:srcRect l="1027" t="17658" r="1027" b="6797"/>
          <a:stretch>
            <a:fillRect/>
          </a:stretch>
        </p:blipFill>
        <p:spPr>
          <a:xfrm>
            <a:off x="129332" y="3623737"/>
            <a:ext cx="4976794" cy="3070814"/>
          </a:xfrm>
          <a:prstGeom prst="rect">
            <a:avLst/>
          </a:prstGeom>
          <a:ln w="12700">
            <a:miter lim="400000"/>
          </a:ln>
        </p:spPr>
      </p:pic>
    </p:spTree>
    <p:extLst>
      <p:ext uri="{BB962C8B-B14F-4D97-AF65-F5344CB8AC3E}">
        <p14:creationId xmlns:p14="http://schemas.microsoft.com/office/powerpoint/2010/main" val="1093234469"/>
      </p:ext>
    </p:extLst>
  </p:cSld>
  <p:clrMapOvr>
    <a:masterClrMapping/>
  </p:clrMapOvr>
  <p:transition spd="slow" advClick="0" advTm="6000">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05" name="CHS TEAM PICS 16.jpeg" descr="CHS TEAM PICS 16.jpeg"/>
          <p:cNvPicPr>
            <a:picLocks noChangeAspect="1"/>
          </p:cNvPicPr>
          <p:nvPr/>
        </p:nvPicPr>
        <p:blipFill>
          <a:blip r:embed="rId2"/>
          <a:srcRect t="8485" b="4343"/>
          <a:stretch>
            <a:fillRect/>
          </a:stretch>
        </p:blipFill>
        <p:spPr>
          <a:xfrm>
            <a:off x="90150" y="67594"/>
            <a:ext cx="4976867" cy="3471589"/>
          </a:xfrm>
          <a:prstGeom prst="rect">
            <a:avLst/>
          </a:prstGeom>
          <a:ln w="12700">
            <a:miter lim="400000"/>
          </a:ln>
        </p:spPr>
      </p:pic>
      <p:pic>
        <p:nvPicPr>
          <p:cNvPr id="2506" name="CHS TEAM PICS 22.jpeg" descr="CHS TEAM PICS 22.jpeg"/>
          <p:cNvPicPr>
            <a:picLocks noChangeAspect="1"/>
          </p:cNvPicPr>
          <p:nvPr/>
        </p:nvPicPr>
        <p:blipFill>
          <a:blip r:embed="rId3"/>
          <a:srcRect l="1203" t="15080" b="7418"/>
          <a:stretch>
            <a:fillRect/>
          </a:stretch>
        </p:blipFill>
        <p:spPr>
          <a:xfrm>
            <a:off x="6525017" y="67594"/>
            <a:ext cx="5517238" cy="3471621"/>
          </a:xfrm>
          <a:prstGeom prst="rect">
            <a:avLst/>
          </a:prstGeom>
          <a:ln w="12700">
            <a:miter lim="400000"/>
          </a:ln>
        </p:spPr>
      </p:pic>
      <p:pic>
        <p:nvPicPr>
          <p:cNvPr id="2507" name="1989-90 Volleyball.jpeg" descr="1989-90 Volleyball.jpeg"/>
          <p:cNvPicPr>
            <a:picLocks noChangeAspect="1"/>
          </p:cNvPicPr>
          <p:nvPr/>
        </p:nvPicPr>
        <p:blipFill>
          <a:blip r:embed="rId4"/>
          <a:stretch>
            <a:fillRect/>
          </a:stretch>
        </p:blipFill>
        <p:spPr>
          <a:xfrm>
            <a:off x="2005947" y="3542839"/>
            <a:ext cx="7598465" cy="3320563"/>
          </a:xfrm>
          <a:prstGeom prst="rect">
            <a:avLst/>
          </a:prstGeom>
          <a:ln w="12700">
            <a:miter lim="400000"/>
          </a:ln>
        </p:spPr>
      </p:pic>
    </p:spTree>
    <p:extLst>
      <p:ext uri="{BB962C8B-B14F-4D97-AF65-F5344CB8AC3E}">
        <p14:creationId xmlns:p14="http://schemas.microsoft.com/office/powerpoint/2010/main" val="1362144684"/>
      </p:ext>
    </p:extLst>
  </p:cSld>
  <p:clrMapOvr>
    <a:masterClrMapping/>
  </p:clrMapOvr>
  <p:transition spd="slow" advClick="0" advTm="6000">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10" name="CHS TEAM PICS 20.jpeg" descr="CHS TEAM PICS 20.jpeg"/>
          <p:cNvPicPr>
            <a:picLocks noChangeAspect="1"/>
          </p:cNvPicPr>
          <p:nvPr/>
        </p:nvPicPr>
        <p:blipFill>
          <a:blip r:embed="rId2"/>
          <a:srcRect t="6970" b="18273"/>
          <a:stretch>
            <a:fillRect/>
          </a:stretch>
        </p:blipFill>
        <p:spPr>
          <a:xfrm>
            <a:off x="-1" y="0"/>
            <a:ext cx="7028935" cy="4104640"/>
          </a:xfrm>
          <a:prstGeom prst="rect">
            <a:avLst/>
          </a:prstGeom>
          <a:ln w="12700">
            <a:miter lim="400000"/>
          </a:ln>
        </p:spPr>
      </p:pic>
      <p:pic>
        <p:nvPicPr>
          <p:cNvPr id="2509" name="CHS TEAM PICS 19.jpeg" descr="CHS TEAM PICS 19.jpeg"/>
          <p:cNvPicPr>
            <a:picLocks noChangeAspect="1"/>
          </p:cNvPicPr>
          <p:nvPr/>
        </p:nvPicPr>
        <p:blipFill>
          <a:blip r:embed="rId3"/>
          <a:srcRect t="11055" b="11055"/>
          <a:stretch>
            <a:fillRect/>
          </a:stretch>
        </p:blipFill>
        <p:spPr>
          <a:xfrm>
            <a:off x="5782644" y="2723096"/>
            <a:ext cx="6409356" cy="3992664"/>
          </a:xfrm>
          <a:prstGeom prst="rect">
            <a:avLst/>
          </a:prstGeom>
          <a:ln w="12700">
            <a:miter lim="400000"/>
          </a:ln>
        </p:spPr>
      </p:pic>
    </p:spTree>
    <p:extLst>
      <p:ext uri="{BB962C8B-B14F-4D97-AF65-F5344CB8AC3E}">
        <p14:creationId xmlns:p14="http://schemas.microsoft.com/office/powerpoint/2010/main" val="4022052586"/>
      </p:ext>
    </p:extLst>
  </p:cSld>
  <p:clrMapOvr>
    <a:masterClrMapping/>
  </p:clrMapOvr>
  <p:transition spd="slow" advClick="0" advTm="6000">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35" name="Image" descr="Image"/>
          <p:cNvPicPr>
            <a:picLocks noChangeAspect="1"/>
          </p:cNvPicPr>
          <p:nvPr/>
        </p:nvPicPr>
        <p:blipFill>
          <a:blip r:embed="rId2"/>
          <a:srcRect l="12617" t="12681" r="12617" b="12681"/>
          <a:stretch>
            <a:fillRect/>
          </a:stretch>
        </p:blipFill>
        <p:spPr>
          <a:xfrm>
            <a:off x="156559" y="1505"/>
            <a:ext cx="4656686" cy="3718238"/>
          </a:xfrm>
          <a:prstGeom prst="rect">
            <a:avLst/>
          </a:prstGeom>
          <a:ln w="12700">
            <a:miter lim="400000"/>
          </a:ln>
        </p:spPr>
      </p:pic>
      <p:pic>
        <p:nvPicPr>
          <p:cNvPr id="2536" name="Image" descr="Image"/>
          <p:cNvPicPr>
            <a:picLocks noChangeAspect="1"/>
          </p:cNvPicPr>
          <p:nvPr/>
        </p:nvPicPr>
        <p:blipFill>
          <a:blip r:embed="rId3"/>
          <a:srcRect l="4229" t="10299" r="2202" b="12799"/>
          <a:stretch>
            <a:fillRect/>
          </a:stretch>
        </p:blipFill>
        <p:spPr>
          <a:xfrm>
            <a:off x="7139092" y="126694"/>
            <a:ext cx="4943552" cy="3250133"/>
          </a:xfrm>
          <a:prstGeom prst="rect">
            <a:avLst/>
          </a:prstGeom>
          <a:ln w="12700">
            <a:miter lim="400000"/>
          </a:ln>
        </p:spPr>
      </p:pic>
      <p:pic>
        <p:nvPicPr>
          <p:cNvPr id="2537" name="Image" descr="Image"/>
          <p:cNvPicPr>
            <a:picLocks noChangeAspect="1"/>
          </p:cNvPicPr>
          <p:nvPr/>
        </p:nvPicPr>
        <p:blipFill>
          <a:blip r:embed="rId4"/>
          <a:srcRect t="7513" b="3986"/>
          <a:stretch>
            <a:fillRect/>
          </a:stretch>
        </p:blipFill>
        <p:spPr>
          <a:xfrm>
            <a:off x="157055" y="3643914"/>
            <a:ext cx="4398955" cy="3114744"/>
          </a:xfrm>
          <a:prstGeom prst="rect">
            <a:avLst/>
          </a:prstGeom>
          <a:ln w="12700">
            <a:miter lim="400000"/>
          </a:ln>
        </p:spPr>
      </p:pic>
      <p:pic>
        <p:nvPicPr>
          <p:cNvPr id="2538" name="Image" descr="Image"/>
          <p:cNvPicPr>
            <a:picLocks noChangeAspect="1"/>
          </p:cNvPicPr>
          <p:nvPr/>
        </p:nvPicPr>
        <p:blipFill>
          <a:blip r:embed="rId5"/>
          <a:srcRect l="5432" t="14877" b="7967"/>
          <a:stretch>
            <a:fillRect/>
          </a:stretch>
        </p:blipFill>
        <p:spPr>
          <a:xfrm>
            <a:off x="7120637" y="3492243"/>
            <a:ext cx="4980379" cy="3250163"/>
          </a:xfrm>
          <a:prstGeom prst="rect">
            <a:avLst/>
          </a:prstGeom>
          <a:ln w="12700">
            <a:miter lim="400000"/>
          </a:ln>
        </p:spPr>
      </p:pic>
    </p:spTree>
    <p:extLst>
      <p:ext uri="{BB962C8B-B14F-4D97-AF65-F5344CB8AC3E}">
        <p14:creationId xmlns:p14="http://schemas.microsoft.com/office/powerpoint/2010/main" val="1275311255"/>
      </p:ext>
    </p:extLst>
  </p:cSld>
  <p:clrMapOvr>
    <a:masterClrMapping/>
  </p:clrMapOvr>
  <p:transition spd="slow" advClick="0" advTm="6000">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rotWithShape="1">
          <a:blip r:embed="rId3">
            <a:extLst>
              <a:ext uri="{28A0092B-C50C-407E-A947-70E740481C1C}">
                <a14:useLocalDpi xmlns:a14="http://schemas.microsoft.com/office/drawing/2010/main" val="0"/>
              </a:ext>
            </a:extLst>
          </a:blip>
          <a:srcRect l="3034" r="3034" b="2332"/>
          <a:stretch/>
        </p:blipFill>
        <p:spPr>
          <a:xfrm>
            <a:off x="283397" y="267678"/>
            <a:ext cx="4717041" cy="6175163"/>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589304" y="111398"/>
            <a:ext cx="7031276" cy="7478970"/>
          </a:xfrm>
          <a:prstGeom prst="rect">
            <a:avLst/>
          </a:prstGeom>
          <a:noFill/>
        </p:spPr>
        <p:txBody>
          <a:bodyPr wrap="square" rtlCol="0">
            <a:spAutoFit/>
          </a:bodyPr>
          <a:lstStyle/>
          <a:p>
            <a:pPr marL="285750" indent="-285750">
              <a:buFont typeface="Arial" panose="020B0604020202020204" pitchFamily="34" charset="0"/>
              <a:buChar char="•"/>
            </a:pPr>
            <a:r>
              <a:rPr lang="en-US" sz="4800" b="1" dirty="0"/>
              <a:t>Varsity Baseball – 2 yrs.</a:t>
            </a:r>
          </a:p>
          <a:p>
            <a:pPr marL="285750" indent="-285750">
              <a:buFont typeface="Arial" panose="020B0604020202020204" pitchFamily="34" charset="0"/>
              <a:buChar char="•"/>
            </a:pPr>
            <a:r>
              <a:rPr lang="en-US" sz="4800" b="1" dirty="0"/>
              <a:t>Most Valuable Player</a:t>
            </a:r>
          </a:p>
          <a:p>
            <a:pPr marL="285750" indent="-285750">
              <a:buFont typeface="Arial" panose="020B0604020202020204" pitchFamily="34" charset="0"/>
              <a:buChar char="•"/>
            </a:pPr>
            <a:r>
              <a:rPr lang="en-US" sz="4800" b="1" dirty="0"/>
              <a:t>Voted Best Batter</a:t>
            </a:r>
          </a:p>
          <a:p>
            <a:pPr marL="285750" indent="-285750">
              <a:buFont typeface="Arial" panose="020B0604020202020204" pitchFamily="34" charset="0"/>
              <a:buChar char="•"/>
            </a:pPr>
            <a:r>
              <a:rPr lang="en-US" sz="4800" b="1" dirty="0"/>
              <a:t>1</a:t>
            </a:r>
            <a:r>
              <a:rPr lang="en-US" sz="4800" b="1" baseline="30000" dirty="0"/>
              <a:t>st</a:t>
            </a:r>
            <a:r>
              <a:rPr lang="en-US" sz="4800" b="1" dirty="0"/>
              <a:t> Team ECIC All-star</a:t>
            </a:r>
          </a:p>
          <a:p>
            <a:pPr marL="285750" indent="-285750">
              <a:buFont typeface="Arial" panose="020B0604020202020204" pitchFamily="34" charset="0"/>
              <a:buChar char="•"/>
            </a:pPr>
            <a:r>
              <a:rPr lang="en-US" sz="4800" b="1" dirty="0"/>
              <a:t>Played Hockey in WNY</a:t>
            </a:r>
          </a:p>
          <a:p>
            <a:pPr marL="285750" indent="-285750">
              <a:buFont typeface="Arial" panose="020B0604020202020204" pitchFamily="34" charset="0"/>
              <a:buChar char="•"/>
            </a:pPr>
            <a:r>
              <a:rPr lang="en-US" sz="4800" b="1" dirty="0"/>
              <a:t>Miami (OH) HOF</a:t>
            </a:r>
          </a:p>
          <a:p>
            <a:pPr marL="285750" indent="-285750">
              <a:buFont typeface="Arial" panose="020B0604020202020204" pitchFamily="34" charset="0"/>
              <a:buChar char="•"/>
            </a:pPr>
            <a:r>
              <a:rPr lang="en-US" sz="4800" b="1" dirty="0"/>
              <a:t>NHL for 11 seasons</a:t>
            </a:r>
          </a:p>
          <a:p>
            <a:pPr marL="285750" indent="-285750">
              <a:buFont typeface="Arial" panose="020B0604020202020204" pitchFamily="34" charset="0"/>
              <a:buChar char="•"/>
            </a:pPr>
            <a:r>
              <a:rPr lang="en-US" sz="4800" b="1" dirty="0"/>
              <a:t>Stanley Cup Champ ‘06</a:t>
            </a:r>
          </a:p>
          <a:p>
            <a:pPr marL="285750" indent="-285750">
              <a:buFont typeface="Arial" panose="020B0604020202020204" pitchFamily="34" charset="0"/>
              <a:buChar char="•"/>
            </a:pPr>
            <a:r>
              <a:rPr lang="en-US" sz="4800" b="1" dirty="0"/>
              <a:t>GM Buffalo Sabres</a:t>
            </a:r>
            <a:br>
              <a:rPr lang="en-US" sz="4800" b="1" dirty="0"/>
            </a:br>
            <a:endParaRPr lang="en-US" sz="48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1060773" y="4824123"/>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Kevyn Adams</a:t>
            </a:r>
          </a:p>
        </p:txBody>
      </p:sp>
    </p:spTree>
    <p:extLst>
      <p:ext uri="{BB962C8B-B14F-4D97-AF65-F5344CB8AC3E}">
        <p14:creationId xmlns:p14="http://schemas.microsoft.com/office/powerpoint/2010/main" val="1879921559"/>
      </p:ext>
    </p:extLst>
  </p:cSld>
  <p:clrMapOvr>
    <a:masterClrMapping/>
  </p:clrMapOvr>
  <p:transition spd="slow" advClick="0" advTm="6000">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40" name="CHS TEAM PICS 29.jpeg" descr="CHS TEAM PICS 29.jpeg"/>
          <p:cNvPicPr>
            <a:picLocks noChangeAspect="1"/>
          </p:cNvPicPr>
          <p:nvPr/>
        </p:nvPicPr>
        <p:blipFill>
          <a:blip r:embed="rId2"/>
          <a:srcRect t="10883" b="13692"/>
          <a:stretch>
            <a:fillRect/>
          </a:stretch>
        </p:blipFill>
        <p:spPr>
          <a:xfrm>
            <a:off x="27786" y="563"/>
            <a:ext cx="5995730" cy="3617755"/>
          </a:xfrm>
          <a:prstGeom prst="rect">
            <a:avLst/>
          </a:prstGeom>
          <a:ln w="12700">
            <a:miter lim="400000"/>
          </a:ln>
        </p:spPr>
      </p:pic>
      <p:pic>
        <p:nvPicPr>
          <p:cNvPr id="2541" name="1987-88 Varsity Basketball.jpeg" descr="1987-88 Varsity Basketball.jpeg"/>
          <p:cNvPicPr>
            <a:picLocks noChangeAspect="1"/>
          </p:cNvPicPr>
          <p:nvPr/>
        </p:nvPicPr>
        <p:blipFill>
          <a:blip r:embed="rId3"/>
          <a:srcRect l="52989" t="61501" r="3507" b="15995"/>
          <a:stretch>
            <a:fillRect/>
          </a:stretch>
        </p:blipFill>
        <p:spPr>
          <a:xfrm>
            <a:off x="6353725" y="-5358"/>
            <a:ext cx="5841238" cy="3705501"/>
          </a:xfrm>
          <a:prstGeom prst="rect">
            <a:avLst/>
          </a:prstGeom>
          <a:ln w="12700">
            <a:miter lim="400000"/>
          </a:ln>
        </p:spPr>
      </p:pic>
      <p:pic>
        <p:nvPicPr>
          <p:cNvPr id="2542" name="1988-89 Varsity Basketball.jpeg" descr="1988-89 Varsity Basketball.jpeg"/>
          <p:cNvPicPr>
            <a:picLocks noChangeAspect="1"/>
          </p:cNvPicPr>
          <p:nvPr/>
        </p:nvPicPr>
        <p:blipFill>
          <a:blip r:embed="rId4"/>
          <a:srcRect l="6982" t="63364" r="31977" b="5404"/>
          <a:stretch>
            <a:fillRect/>
          </a:stretch>
        </p:blipFill>
        <p:spPr>
          <a:xfrm>
            <a:off x="5047655" y="3003004"/>
            <a:ext cx="6326321" cy="3854996"/>
          </a:xfrm>
          <a:prstGeom prst="rect">
            <a:avLst/>
          </a:prstGeom>
          <a:ln w="12700">
            <a:miter lim="400000"/>
          </a:ln>
        </p:spPr>
      </p:pic>
      <p:pic>
        <p:nvPicPr>
          <p:cNvPr id="5" name="1980-81 JV Basketball.jpeg" descr="1980-81 JV Basketball.jpeg">
            <a:extLst>
              <a:ext uri="{FF2B5EF4-FFF2-40B4-BE49-F238E27FC236}">
                <a16:creationId xmlns:a16="http://schemas.microsoft.com/office/drawing/2014/main" id="{B72AC19F-B00C-4B61-906D-A013343CAFC9}"/>
              </a:ext>
            </a:extLst>
          </p:cNvPr>
          <p:cNvPicPr>
            <a:picLocks noChangeAspect="1"/>
          </p:cNvPicPr>
          <p:nvPr/>
        </p:nvPicPr>
        <p:blipFill>
          <a:blip r:embed="rId5"/>
          <a:srcRect l="15436" r="4619"/>
          <a:stretch>
            <a:fillRect/>
          </a:stretch>
        </p:blipFill>
        <p:spPr>
          <a:xfrm>
            <a:off x="350228" y="3003004"/>
            <a:ext cx="4624108" cy="3692226"/>
          </a:xfrm>
          <a:prstGeom prst="rect">
            <a:avLst/>
          </a:prstGeom>
          <a:ln w="12700">
            <a:miter lim="400000"/>
          </a:ln>
        </p:spPr>
      </p:pic>
    </p:spTree>
    <p:extLst>
      <p:ext uri="{BB962C8B-B14F-4D97-AF65-F5344CB8AC3E}">
        <p14:creationId xmlns:p14="http://schemas.microsoft.com/office/powerpoint/2010/main" val="4058976341"/>
      </p:ext>
    </p:extLst>
  </p:cSld>
  <p:clrMapOvr>
    <a:masterClrMapping/>
  </p:clrMapOvr>
  <p:transition spd="slow" advClick="0" advTm="6000">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58" name="Group"/>
          <p:cNvGrpSpPr/>
          <p:nvPr/>
        </p:nvGrpSpPr>
        <p:grpSpPr>
          <a:xfrm>
            <a:off x="117772" y="114506"/>
            <a:ext cx="5275967" cy="5060258"/>
            <a:chOff x="37079" y="14"/>
            <a:chExt cx="10020838" cy="8919798"/>
          </a:xfrm>
        </p:grpSpPr>
        <p:pic>
          <p:nvPicPr>
            <p:cNvPr id="2556" name="BB Clarence Bee 2 1.jpeg" descr="BB Clarence Bee 2 1.jpeg"/>
            <p:cNvPicPr>
              <a:picLocks noChangeAspect="1"/>
            </p:cNvPicPr>
            <p:nvPr/>
          </p:nvPicPr>
          <p:blipFill>
            <a:blip r:embed="rId2"/>
            <a:srcRect l="7095" t="19"/>
            <a:stretch>
              <a:fillRect/>
            </a:stretch>
          </p:blipFill>
          <p:spPr>
            <a:xfrm rot="5425313">
              <a:off x="1295803" y="-1194634"/>
              <a:ext cx="7503392" cy="9965863"/>
            </a:xfrm>
            <a:prstGeom prst="rect">
              <a:avLst/>
            </a:prstGeom>
            <a:ln w="12700" cap="flat">
              <a:noFill/>
              <a:miter lim="400000"/>
            </a:ln>
            <a:effectLst/>
          </p:spPr>
        </p:pic>
        <p:pic>
          <p:nvPicPr>
            <p:cNvPr id="2557" name="BB Clarence Bee.jpeg" descr="BB Clarence Bee.jpeg"/>
            <p:cNvPicPr>
              <a:picLocks noChangeAspect="1"/>
            </p:cNvPicPr>
            <p:nvPr/>
          </p:nvPicPr>
          <p:blipFill>
            <a:blip r:embed="rId3"/>
            <a:srcRect l="72155" t="1" b="1"/>
            <a:stretch>
              <a:fillRect/>
            </a:stretch>
          </p:blipFill>
          <p:spPr>
            <a:xfrm rot="5392344">
              <a:off x="3889173" y="2844543"/>
              <a:ext cx="2232775" cy="98957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3" y="0"/>
                  </a:lnTo>
                  <a:lnTo>
                    <a:pt x="0" y="21600"/>
                  </a:lnTo>
                  <a:lnTo>
                    <a:pt x="21405" y="21600"/>
                  </a:lnTo>
                  <a:lnTo>
                    <a:pt x="21600" y="815"/>
                  </a:lnTo>
                  <a:lnTo>
                    <a:pt x="21600" y="0"/>
                  </a:lnTo>
                  <a:close/>
                </a:path>
              </a:pathLst>
            </a:custGeom>
            <a:ln w="12700" cap="flat">
              <a:noFill/>
              <a:miter lim="400000"/>
            </a:ln>
            <a:effectLst/>
          </p:spPr>
        </p:pic>
      </p:grpSp>
      <p:pic>
        <p:nvPicPr>
          <p:cNvPr id="2559" name="1989-90 Basketball.jpeg" descr="1989-90 Basketball.jpeg"/>
          <p:cNvPicPr>
            <a:picLocks noChangeAspect="1"/>
          </p:cNvPicPr>
          <p:nvPr/>
        </p:nvPicPr>
        <p:blipFill>
          <a:blip r:embed="rId4"/>
          <a:srcRect/>
          <a:stretch>
            <a:fillRect/>
          </a:stretch>
        </p:blipFill>
        <p:spPr>
          <a:xfrm>
            <a:off x="4845798" y="3736416"/>
            <a:ext cx="7228430" cy="3007078"/>
          </a:xfrm>
          <a:prstGeom prst="rect">
            <a:avLst/>
          </a:prstGeom>
          <a:ln w="12700">
            <a:miter lim="400000"/>
          </a:ln>
        </p:spPr>
      </p:pic>
      <p:pic>
        <p:nvPicPr>
          <p:cNvPr id="6" name="CHS TEAM PICS 15.jpeg" descr="CHS TEAM PICS 15.jpeg">
            <a:extLst>
              <a:ext uri="{FF2B5EF4-FFF2-40B4-BE49-F238E27FC236}">
                <a16:creationId xmlns:a16="http://schemas.microsoft.com/office/drawing/2014/main" id="{3A89C7F3-B1E4-433B-A44B-D9A2B8DB505C}"/>
              </a:ext>
            </a:extLst>
          </p:cNvPr>
          <p:cNvPicPr>
            <a:picLocks noChangeAspect="1"/>
          </p:cNvPicPr>
          <p:nvPr/>
        </p:nvPicPr>
        <p:blipFill rotWithShape="1">
          <a:blip r:embed="rId5"/>
          <a:srcRect t="12841" r="3460" b="15681"/>
          <a:stretch/>
        </p:blipFill>
        <p:spPr>
          <a:xfrm>
            <a:off x="5523096" y="36390"/>
            <a:ext cx="6096280" cy="3610578"/>
          </a:xfrm>
          <a:prstGeom prst="rect">
            <a:avLst/>
          </a:prstGeom>
          <a:ln w="12700">
            <a:miter lim="400000"/>
          </a:ln>
        </p:spPr>
      </p:pic>
    </p:spTree>
    <p:extLst>
      <p:ext uri="{BB962C8B-B14F-4D97-AF65-F5344CB8AC3E}">
        <p14:creationId xmlns:p14="http://schemas.microsoft.com/office/powerpoint/2010/main" val="1029569486"/>
      </p:ext>
    </p:extLst>
  </p:cSld>
  <p:clrMapOvr>
    <a:masterClrMapping/>
  </p:clrMapOvr>
  <p:transition spd="slow" advClick="0" advTm="6000">
    <p:wheel spokes="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61" name="Clarence Varsity Basketballl and Volleyball  Sectional Patches (dragged).pdf" descr="Clarence Varsity Basketballl and Volleyball  Sectional Patches (dragged).pdf"/>
          <p:cNvPicPr>
            <a:picLocks noChangeAspect="1"/>
          </p:cNvPicPr>
          <p:nvPr/>
        </p:nvPicPr>
        <p:blipFill>
          <a:blip r:embed="rId2"/>
          <a:stretch>
            <a:fillRect/>
          </a:stretch>
        </p:blipFill>
        <p:spPr>
          <a:xfrm>
            <a:off x="1283" y="-17281"/>
            <a:ext cx="3116377" cy="4032958"/>
          </a:xfrm>
          <a:prstGeom prst="rect">
            <a:avLst/>
          </a:prstGeom>
          <a:ln w="12700">
            <a:miter lim="400000"/>
          </a:ln>
        </p:spPr>
      </p:pic>
      <p:pic>
        <p:nvPicPr>
          <p:cNvPr id="2562" name="Clarence Varsity Basketballl and Volleyball  Sectional Patches (dragged).pdf" descr="Clarence Varsity Basketballl and Volleyball  Sectional Patches (dragged).pdf"/>
          <p:cNvPicPr>
            <a:picLocks noChangeAspect="1"/>
          </p:cNvPicPr>
          <p:nvPr/>
        </p:nvPicPr>
        <p:blipFill>
          <a:blip r:embed="rId3"/>
          <a:stretch>
            <a:fillRect/>
          </a:stretch>
        </p:blipFill>
        <p:spPr>
          <a:xfrm>
            <a:off x="3120860" y="-17281"/>
            <a:ext cx="3116377" cy="4032958"/>
          </a:xfrm>
          <a:prstGeom prst="rect">
            <a:avLst/>
          </a:prstGeom>
          <a:ln w="12700">
            <a:miter lim="400000"/>
          </a:ln>
        </p:spPr>
      </p:pic>
      <p:pic>
        <p:nvPicPr>
          <p:cNvPr id="2563" name="Clarence Varsity Basketballl and Volleyball  Sectional Patches (dragged).pdf" descr="Clarence Varsity Basketballl and Volleyball  Sectional Patches (dragged).pdf"/>
          <p:cNvPicPr>
            <a:picLocks noChangeAspect="1"/>
          </p:cNvPicPr>
          <p:nvPr/>
        </p:nvPicPr>
        <p:blipFill>
          <a:blip r:embed="rId4"/>
          <a:srcRect/>
          <a:stretch>
            <a:fillRect/>
          </a:stretch>
        </p:blipFill>
        <p:spPr>
          <a:xfrm>
            <a:off x="6226418" y="-17281"/>
            <a:ext cx="3116377" cy="4032958"/>
          </a:xfrm>
          <a:prstGeom prst="rect">
            <a:avLst/>
          </a:prstGeom>
          <a:ln w="12700">
            <a:miter lim="400000"/>
          </a:ln>
        </p:spPr>
      </p:pic>
      <p:pic>
        <p:nvPicPr>
          <p:cNvPr id="2564" name="Clarence Varsity Basketballl and Volleyball  Sectional Patches (dragged).pdf" descr="Clarence Varsity Basketballl and Volleyball  Sectional Patches (dragged).pdf"/>
          <p:cNvPicPr>
            <a:picLocks noChangeAspect="1"/>
          </p:cNvPicPr>
          <p:nvPr/>
        </p:nvPicPr>
        <p:blipFill>
          <a:blip r:embed="rId5"/>
          <a:stretch>
            <a:fillRect/>
          </a:stretch>
        </p:blipFill>
        <p:spPr>
          <a:xfrm>
            <a:off x="9079639" y="-17281"/>
            <a:ext cx="3116377" cy="4032958"/>
          </a:xfrm>
          <a:prstGeom prst="rect">
            <a:avLst/>
          </a:prstGeom>
          <a:ln w="12700">
            <a:miter lim="400000"/>
          </a:ln>
        </p:spPr>
      </p:pic>
      <p:pic>
        <p:nvPicPr>
          <p:cNvPr id="2565" name="Clarence Varsity Basketballl and Volleyball  Sectional Patches (dragged).pdf" descr="Clarence Varsity Basketballl and Volleyball  Sectional Patches (dragged).pdf"/>
          <p:cNvPicPr>
            <a:picLocks noChangeAspect="1"/>
          </p:cNvPicPr>
          <p:nvPr/>
        </p:nvPicPr>
        <p:blipFill>
          <a:blip r:embed="rId6"/>
          <a:stretch>
            <a:fillRect/>
          </a:stretch>
        </p:blipFill>
        <p:spPr>
          <a:xfrm>
            <a:off x="-1367" y="3522857"/>
            <a:ext cx="3116377" cy="4032958"/>
          </a:xfrm>
          <a:prstGeom prst="rect">
            <a:avLst/>
          </a:prstGeom>
          <a:ln w="12700">
            <a:miter lim="400000"/>
          </a:ln>
        </p:spPr>
      </p:pic>
      <p:pic>
        <p:nvPicPr>
          <p:cNvPr id="2566" name="Clarence Varsity Basketballl and Volleyball  Sectional Patches (dragged).pdf" descr="Clarence Varsity Basketballl and Volleyball  Sectional Patches (dragged).pdf"/>
          <p:cNvPicPr>
            <a:picLocks noChangeAspect="1"/>
          </p:cNvPicPr>
          <p:nvPr/>
        </p:nvPicPr>
        <p:blipFill>
          <a:blip r:embed="rId7"/>
          <a:stretch>
            <a:fillRect/>
          </a:stretch>
        </p:blipFill>
        <p:spPr>
          <a:xfrm>
            <a:off x="3118211" y="3522857"/>
            <a:ext cx="3116377" cy="4032958"/>
          </a:xfrm>
          <a:prstGeom prst="rect">
            <a:avLst/>
          </a:prstGeom>
          <a:ln w="12700">
            <a:miter lim="400000"/>
          </a:ln>
        </p:spPr>
      </p:pic>
      <p:pic>
        <p:nvPicPr>
          <p:cNvPr id="2567" name="Clarence Varsity Basketballl and Volleyball  Sectional Patches (dragged).pdf" descr="Clarence Varsity Basketballl and Volleyball  Sectional Patches (dragged).pdf"/>
          <p:cNvPicPr>
            <a:picLocks noChangeAspect="1"/>
          </p:cNvPicPr>
          <p:nvPr/>
        </p:nvPicPr>
        <p:blipFill>
          <a:blip r:embed="rId8"/>
          <a:stretch>
            <a:fillRect/>
          </a:stretch>
        </p:blipFill>
        <p:spPr>
          <a:xfrm>
            <a:off x="6223769" y="3522857"/>
            <a:ext cx="3116377" cy="4032958"/>
          </a:xfrm>
          <a:prstGeom prst="rect">
            <a:avLst/>
          </a:prstGeom>
          <a:ln w="12700">
            <a:miter lim="400000"/>
          </a:ln>
        </p:spPr>
      </p:pic>
      <p:pic>
        <p:nvPicPr>
          <p:cNvPr id="2568" name="Clarence Varsity Basketballl and Volleyball  Sectional Patches (dragged).pdf" descr="Clarence Varsity Basketballl and Volleyball  Sectional Patches (dragged).pdf"/>
          <p:cNvPicPr>
            <a:picLocks noChangeAspect="1"/>
          </p:cNvPicPr>
          <p:nvPr/>
        </p:nvPicPr>
        <p:blipFill>
          <a:blip r:embed="rId9"/>
          <a:stretch>
            <a:fillRect/>
          </a:stretch>
        </p:blipFill>
        <p:spPr>
          <a:xfrm>
            <a:off x="9076990" y="3522857"/>
            <a:ext cx="3116377" cy="4032958"/>
          </a:xfrm>
          <a:prstGeom prst="rect">
            <a:avLst/>
          </a:prstGeom>
          <a:ln w="12700">
            <a:miter lim="400000"/>
          </a:ln>
        </p:spPr>
      </p:pic>
    </p:spTree>
    <p:extLst>
      <p:ext uri="{BB962C8B-B14F-4D97-AF65-F5344CB8AC3E}">
        <p14:creationId xmlns:p14="http://schemas.microsoft.com/office/powerpoint/2010/main" val="2698087623"/>
      </p:ext>
    </p:extLst>
  </p:cSld>
  <p:clrMapOvr>
    <a:masterClrMapping/>
  </p:clrMapOvr>
  <p:transition spd="slow" advClick="0" advTm="6000">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70" name="Clarence Varsity Basketballl and Volleyball  Sectional Patches (dragged).pdf" descr="Clarence Varsity Basketballl and Volleyball  Sectional Patches (dragged).pdf"/>
          <p:cNvPicPr>
            <a:picLocks noChangeAspect="1"/>
          </p:cNvPicPr>
          <p:nvPr/>
        </p:nvPicPr>
        <p:blipFill>
          <a:blip r:embed="rId2"/>
          <a:stretch>
            <a:fillRect/>
          </a:stretch>
        </p:blipFill>
        <p:spPr>
          <a:xfrm>
            <a:off x="1283" y="-17281"/>
            <a:ext cx="3116377" cy="4032958"/>
          </a:xfrm>
          <a:prstGeom prst="rect">
            <a:avLst/>
          </a:prstGeom>
          <a:ln w="12700">
            <a:miter lim="400000"/>
          </a:ln>
        </p:spPr>
      </p:pic>
      <p:pic>
        <p:nvPicPr>
          <p:cNvPr id="2571" name="Clarence Varsity Basketballl and Volleyball  Sectional Patches (dragged).pdf" descr="Clarence Varsity Basketballl and Volleyball  Sectional Patches (dragged).pdf"/>
          <p:cNvPicPr>
            <a:picLocks noChangeAspect="1"/>
          </p:cNvPicPr>
          <p:nvPr/>
        </p:nvPicPr>
        <p:blipFill>
          <a:blip r:embed="rId3"/>
          <a:stretch>
            <a:fillRect/>
          </a:stretch>
        </p:blipFill>
        <p:spPr>
          <a:xfrm>
            <a:off x="3120860" y="-17281"/>
            <a:ext cx="3116377" cy="4032958"/>
          </a:xfrm>
          <a:prstGeom prst="rect">
            <a:avLst/>
          </a:prstGeom>
          <a:ln w="12700">
            <a:miter lim="400000"/>
          </a:ln>
        </p:spPr>
      </p:pic>
      <p:pic>
        <p:nvPicPr>
          <p:cNvPr id="2572" name="Clarence Varsity Basketballl and Volleyball  Sectional Patches (dragged).pdf" descr="Clarence Varsity Basketballl and Volleyball  Sectional Patches (dragged).pdf"/>
          <p:cNvPicPr>
            <a:picLocks noChangeAspect="1"/>
          </p:cNvPicPr>
          <p:nvPr/>
        </p:nvPicPr>
        <p:blipFill>
          <a:blip r:embed="rId4"/>
          <a:srcRect/>
          <a:stretch>
            <a:fillRect/>
          </a:stretch>
        </p:blipFill>
        <p:spPr>
          <a:xfrm>
            <a:off x="6226418" y="-17281"/>
            <a:ext cx="3116377" cy="4032958"/>
          </a:xfrm>
          <a:prstGeom prst="rect">
            <a:avLst/>
          </a:prstGeom>
          <a:ln w="12700">
            <a:miter lim="400000"/>
          </a:ln>
        </p:spPr>
      </p:pic>
      <p:pic>
        <p:nvPicPr>
          <p:cNvPr id="2573" name="Clarence Varsity Basketballl and Volleyball  Sectional Patches (dragged).pdf" descr="Clarence Varsity Basketballl and Volleyball  Sectional Patches (dragged).pdf"/>
          <p:cNvPicPr>
            <a:picLocks noChangeAspect="1"/>
          </p:cNvPicPr>
          <p:nvPr/>
        </p:nvPicPr>
        <p:blipFill>
          <a:blip r:embed="rId5"/>
          <a:stretch>
            <a:fillRect/>
          </a:stretch>
        </p:blipFill>
        <p:spPr>
          <a:xfrm>
            <a:off x="9079639" y="-17281"/>
            <a:ext cx="3116377" cy="4032958"/>
          </a:xfrm>
          <a:prstGeom prst="rect">
            <a:avLst/>
          </a:prstGeom>
          <a:ln w="12700">
            <a:miter lim="400000"/>
          </a:ln>
        </p:spPr>
      </p:pic>
      <p:pic>
        <p:nvPicPr>
          <p:cNvPr id="2574" name="1988-89 E.C.I.C. 20.jpeg" descr="1988-89 E.C.I.C. 20.jpeg"/>
          <p:cNvPicPr>
            <a:picLocks noChangeAspect="1"/>
          </p:cNvPicPr>
          <p:nvPr/>
        </p:nvPicPr>
        <p:blipFill>
          <a:blip r:embed="rId6"/>
          <a:stretch>
            <a:fillRect/>
          </a:stretch>
        </p:blipFill>
        <p:spPr>
          <a:xfrm>
            <a:off x="3839724" y="3400051"/>
            <a:ext cx="4512553" cy="3464517"/>
          </a:xfrm>
          <a:prstGeom prst="rect">
            <a:avLst/>
          </a:prstGeom>
          <a:ln w="12700">
            <a:miter lim="400000"/>
          </a:ln>
        </p:spPr>
      </p:pic>
    </p:spTree>
    <p:extLst>
      <p:ext uri="{BB962C8B-B14F-4D97-AF65-F5344CB8AC3E}">
        <p14:creationId xmlns:p14="http://schemas.microsoft.com/office/powerpoint/2010/main" val="221822815"/>
      </p:ext>
    </p:extLst>
  </p:cSld>
  <p:clrMapOvr>
    <a:masterClrMapping/>
  </p:clrMapOvr>
  <p:transition spd="slow" advClick="0" advTm="6000">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76" name="FullSizeRender.jpg" descr="FullSizeRender.jpg"/>
          <p:cNvPicPr>
            <a:picLocks noChangeAspect="1"/>
          </p:cNvPicPr>
          <p:nvPr/>
        </p:nvPicPr>
        <p:blipFill>
          <a:blip r:embed="rId2"/>
          <a:srcRect t="10909"/>
          <a:stretch>
            <a:fillRect/>
          </a:stretch>
        </p:blipFill>
        <p:spPr>
          <a:xfrm>
            <a:off x="77727" y="3688509"/>
            <a:ext cx="3614598" cy="2961997"/>
          </a:xfrm>
          <a:prstGeom prst="rect">
            <a:avLst/>
          </a:prstGeom>
          <a:ln w="12700">
            <a:miter lim="400000"/>
          </a:ln>
        </p:spPr>
      </p:pic>
      <p:pic>
        <p:nvPicPr>
          <p:cNvPr id="2577" name="FullSizeRender.jpg" descr="FullSizeRender.jpg"/>
          <p:cNvPicPr>
            <a:picLocks noChangeAspect="1"/>
          </p:cNvPicPr>
          <p:nvPr/>
        </p:nvPicPr>
        <p:blipFill>
          <a:blip r:embed="rId3"/>
          <a:stretch>
            <a:fillRect/>
          </a:stretch>
        </p:blipFill>
        <p:spPr>
          <a:xfrm>
            <a:off x="4941282" y="73475"/>
            <a:ext cx="3779526" cy="2728255"/>
          </a:xfrm>
          <a:prstGeom prst="rect">
            <a:avLst/>
          </a:prstGeom>
          <a:ln w="12700">
            <a:miter lim="400000"/>
          </a:ln>
        </p:spPr>
      </p:pic>
      <p:pic>
        <p:nvPicPr>
          <p:cNvPr id="2578" name="FullSizeRender.jpg" descr="FullSizeRender.jpg"/>
          <p:cNvPicPr>
            <a:picLocks noChangeAspect="1"/>
          </p:cNvPicPr>
          <p:nvPr/>
        </p:nvPicPr>
        <p:blipFill>
          <a:blip r:embed="rId4"/>
          <a:stretch>
            <a:fillRect/>
          </a:stretch>
        </p:blipFill>
        <p:spPr>
          <a:xfrm>
            <a:off x="174156" y="85397"/>
            <a:ext cx="4664992" cy="3040685"/>
          </a:xfrm>
          <a:prstGeom prst="rect">
            <a:avLst/>
          </a:prstGeom>
          <a:ln w="12700">
            <a:miter lim="400000"/>
          </a:ln>
        </p:spPr>
      </p:pic>
      <p:pic>
        <p:nvPicPr>
          <p:cNvPr id="2579" name="CMS Swim Team.jpeg" descr="CMS Swim Team.jpeg"/>
          <p:cNvPicPr>
            <a:picLocks noChangeAspect="1"/>
          </p:cNvPicPr>
          <p:nvPr/>
        </p:nvPicPr>
        <p:blipFill>
          <a:blip r:embed="rId5"/>
          <a:stretch>
            <a:fillRect/>
          </a:stretch>
        </p:blipFill>
        <p:spPr>
          <a:xfrm>
            <a:off x="3780687" y="3406316"/>
            <a:ext cx="4350252" cy="3254083"/>
          </a:xfrm>
          <a:prstGeom prst="rect">
            <a:avLst/>
          </a:prstGeom>
          <a:ln w="12700">
            <a:miter lim="400000"/>
          </a:ln>
        </p:spPr>
      </p:pic>
      <p:pic>
        <p:nvPicPr>
          <p:cNvPr id="2580" name="CMS Girls Basketball.jpeg" descr="CMS Girls Basketball.jpeg"/>
          <p:cNvPicPr>
            <a:picLocks noChangeAspect="1"/>
          </p:cNvPicPr>
          <p:nvPr/>
        </p:nvPicPr>
        <p:blipFill>
          <a:blip r:embed="rId6"/>
          <a:stretch>
            <a:fillRect/>
          </a:stretch>
        </p:blipFill>
        <p:spPr>
          <a:xfrm>
            <a:off x="8219360" y="4000412"/>
            <a:ext cx="3849686" cy="2668748"/>
          </a:xfrm>
          <a:prstGeom prst="rect">
            <a:avLst/>
          </a:prstGeom>
          <a:ln w="12700">
            <a:miter lim="400000"/>
          </a:ln>
        </p:spPr>
      </p:pic>
      <p:pic>
        <p:nvPicPr>
          <p:cNvPr id="2581" name="CMS Basketball 2.jpeg" descr="CMS Basketball 2.jpeg"/>
          <p:cNvPicPr>
            <a:picLocks noChangeAspect="1"/>
          </p:cNvPicPr>
          <p:nvPr/>
        </p:nvPicPr>
        <p:blipFill>
          <a:blip r:embed="rId7"/>
          <a:stretch>
            <a:fillRect/>
          </a:stretch>
        </p:blipFill>
        <p:spPr>
          <a:xfrm>
            <a:off x="8199341" y="57621"/>
            <a:ext cx="3931931" cy="2817151"/>
          </a:xfrm>
          <a:prstGeom prst="rect">
            <a:avLst/>
          </a:prstGeom>
          <a:ln w="12700">
            <a:miter lim="400000"/>
          </a:ln>
        </p:spPr>
      </p:pic>
    </p:spTree>
    <p:extLst>
      <p:ext uri="{BB962C8B-B14F-4D97-AF65-F5344CB8AC3E}">
        <p14:creationId xmlns:p14="http://schemas.microsoft.com/office/powerpoint/2010/main" val="1446295235"/>
      </p:ext>
    </p:extLst>
  </p:cSld>
  <p:clrMapOvr>
    <a:masterClrMapping/>
  </p:clrMapOvr>
  <p:transition spd="slow" advClick="0" advTm="6000">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83" name="18-George-Couros.jpg" descr="18-George-Couros.jpg"/>
          <p:cNvPicPr>
            <a:picLocks noChangeAspect="1"/>
          </p:cNvPicPr>
          <p:nvPr/>
        </p:nvPicPr>
        <p:blipFill>
          <a:blip r:embed="rId2"/>
          <a:srcRect b="7359"/>
          <a:stretch>
            <a:fillRect/>
          </a:stretch>
        </p:blipFill>
        <p:spPr>
          <a:xfrm>
            <a:off x="2667000" y="252313"/>
            <a:ext cx="6858000" cy="6353307"/>
          </a:xfrm>
          <a:prstGeom prst="rect">
            <a:avLst/>
          </a:prstGeom>
          <a:ln w="12700">
            <a:miter lim="400000"/>
          </a:ln>
        </p:spPr>
      </p:pic>
    </p:spTree>
    <p:extLst>
      <p:ext uri="{BB962C8B-B14F-4D97-AF65-F5344CB8AC3E}">
        <p14:creationId xmlns:p14="http://schemas.microsoft.com/office/powerpoint/2010/main" val="2584337654"/>
      </p:ext>
    </p:extLst>
  </p:cSld>
  <p:clrMapOvr>
    <a:masterClrMapping/>
  </p:clrMapOvr>
  <p:transition spd="slow" advClick="0" advTm="6000">
    <p:wheel spokes="1"/>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03" name="FullSizeRender.jpg" descr="FullSizeRender.jpg"/>
          <p:cNvPicPr>
            <a:picLocks noChangeAspect="1"/>
          </p:cNvPicPr>
          <p:nvPr/>
        </p:nvPicPr>
        <p:blipFill>
          <a:blip r:embed="rId2"/>
          <a:srcRect l="4350" t="1687" r="16622" b="2563"/>
          <a:stretch>
            <a:fillRect/>
          </a:stretch>
        </p:blipFill>
        <p:spPr>
          <a:xfrm>
            <a:off x="6143717" y="83524"/>
            <a:ext cx="3803872" cy="6691013"/>
          </a:xfrm>
          <a:prstGeom prst="rect">
            <a:avLst/>
          </a:prstGeom>
          <a:ln w="12700">
            <a:miter lim="400000"/>
          </a:ln>
        </p:spPr>
      </p:pic>
      <p:pic>
        <p:nvPicPr>
          <p:cNvPr id="2604" name="FullSizeRender.jpg" descr="FullSizeRender.jpg"/>
          <p:cNvPicPr>
            <a:picLocks noChangeAspect="1"/>
          </p:cNvPicPr>
          <p:nvPr/>
        </p:nvPicPr>
        <p:blipFill>
          <a:blip r:embed="rId3"/>
          <a:stretch>
            <a:fillRect/>
          </a:stretch>
        </p:blipFill>
        <p:spPr>
          <a:xfrm>
            <a:off x="10126714" y="63500"/>
            <a:ext cx="1989091" cy="6730976"/>
          </a:xfrm>
          <a:prstGeom prst="rect">
            <a:avLst/>
          </a:prstGeom>
          <a:ln w="12700">
            <a:miter lim="400000"/>
          </a:ln>
        </p:spPr>
      </p:pic>
      <p:pic>
        <p:nvPicPr>
          <p:cNvPr id="2605" name="FullSizeRender.jpg" descr="FullSizeRender.jpg"/>
          <p:cNvPicPr>
            <a:picLocks noChangeAspect="1"/>
          </p:cNvPicPr>
          <p:nvPr/>
        </p:nvPicPr>
        <p:blipFill>
          <a:blip r:embed="rId4"/>
          <a:srcRect r="7817" b="4829"/>
          <a:stretch>
            <a:fillRect/>
          </a:stretch>
        </p:blipFill>
        <p:spPr>
          <a:xfrm>
            <a:off x="98758" y="91480"/>
            <a:ext cx="3232786" cy="6675097"/>
          </a:xfrm>
          <a:prstGeom prst="rect">
            <a:avLst/>
          </a:prstGeom>
          <a:ln w="12700">
            <a:miter lim="400000"/>
          </a:ln>
        </p:spPr>
      </p:pic>
      <p:pic>
        <p:nvPicPr>
          <p:cNvPr id="2606" name="JL 1973 Yearbook.jpeg" descr="JL 1973 Yearbook.jpeg"/>
          <p:cNvPicPr>
            <a:picLocks noChangeAspect="1"/>
          </p:cNvPicPr>
          <p:nvPr/>
        </p:nvPicPr>
        <p:blipFill>
          <a:blip r:embed="rId5"/>
          <a:srcRect l="6132" r="8926" b="14553"/>
          <a:stretch>
            <a:fillRect/>
          </a:stretch>
        </p:blipFill>
        <p:spPr>
          <a:xfrm>
            <a:off x="3239838" y="93528"/>
            <a:ext cx="3232745" cy="2573323"/>
          </a:xfrm>
          <a:prstGeom prst="rect">
            <a:avLst/>
          </a:prstGeom>
          <a:ln w="12700">
            <a:miter lim="400000"/>
          </a:ln>
        </p:spPr>
      </p:pic>
      <p:pic>
        <p:nvPicPr>
          <p:cNvPr id="2607" name="FullSizeRender.jpg" descr="FullSizeRender.jpg"/>
          <p:cNvPicPr>
            <a:picLocks noChangeAspect="1"/>
          </p:cNvPicPr>
          <p:nvPr/>
        </p:nvPicPr>
        <p:blipFill>
          <a:blip r:embed="rId6"/>
          <a:srcRect r="3743" b="1894"/>
          <a:stretch>
            <a:fillRect/>
          </a:stretch>
        </p:blipFill>
        <p:spPr>
          <a:xfrm>
            <a:off x="3454030" y="3170563"/>
            <a:ext cx="2958033" cy="3589987"/>
          </a:xfrm>
          <a:prstGeom prst="rect">
            <a:avLst/>
          </a:prstGeom>
          <a:ln w="12700">
            <a:miter lim="400000"/>
          </a:ln>
        </p:spPr>
      </p:pic>
      <p:sp>
        <p:nvSpPr>
          <p:cNvPr id="2" name="TextBox 1">
            <a:extLst>
              <a:ext uri="{FF2B5EF4-FFF2-40B4-BE49-F238E27FC236}">
                <a16:creationId xmlns:a16="http://schemas.microsoft.com/office/drawing/2014/main" id="{B63B9002-E056-44A9-9E37-9F3B641DF30B}"/>
              </a:ext>
            </a:extLst>
          </p:cNvPr>
          <p:cNvSpPr txBox="1"/>
          <p:nvPr/>
        </p:nvSpPr>
        <p:spPr>
          <a:xfrm>
            <a:off x="576072" y="5102014"/>
            <a:ext cx="2487168" cy="595035"/>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SF Hello Light"/>
                <a:ea typeface="SF Hello Light"/>
                <a:cs typeface="SF Hello Light"/>
                <a:sym typeface="SF Hello Light"/>
              </a:rPr>
              <a:t>Andrea Tack</a:t>
            </a:r>
          </a:p>
        </p:txBody>
      </p:sp>
      <p:sp>
        <p:nvSpPr>
          <p:cNvPr id="8" name="TextBox 7">
            <a:extLst>
              <a:ext uri="{FF2B5EF4-FFF2-40B4-BE49-F238E27FC236}">
                <a16:creationId xmlns:a16="http://schemas.microsoft.com/office/drawing/2014/main" id="{8DA9277E-5DD4-4FEC-8C6C-A0A4231C8374}"/>
              </a:ext>
            </a:extLst>
          </p:cNvPr>
          <p:cNvSpPr txBox="1"/>
          <p:nvPr/>
        </p:nvSpPr>
        <p:spPr>
          <a:xfrm>
            <a:off x="7137816" y="3170563"/>
            <a:ext cx="2487168" cy="595035"/>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SF Hello Light"/>
                <a:ea typeface="SF Hello Light"/>
                <a:cs typeface="SF Hello Light"/>
                <a:sym typeface="SF Hello Light"/>
              </a:rPr>
              <a:t>Joan Lloyd</a:t>
            </a:r>
          </a:p>
        </p:txBody>
      </p:sp>
      <p:sp>
        <p:nvSpPr>
          <p:cNvPr id="9" name="TextBox 8">
            <a:extLst>
              <a:ext uri="{FF2B5EF4-FFF2-40B4-BE49-F238E27FC236}">
                <a16:creationId xmlns:a16="http://schemas.microsoft.com/office/drawing/2014/main" id="{A406ED86-493B-453B-A01D-37CD38651978}"/>
              </a:ext>
            </a:extLst>
          </p:cNvPr>
          <p:cNvSpPr txBox="1"/>
          <p:nvPr/>
        </p:nvSpPr>
        <p:spPr>
          <a:xfrm>
            <a:off x="3561115" y="5849448"/>
            <a:ext cx="2674307" cy="595035"/>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SF Hello Light"/>
                <a:ea typeface="SF Hello Light"/>
                <a:cs typeface="SF Hello Light"/>
                <a:sym typeface="SF Hello Light"/>
              </a:rPr>
              <a:t>John Bernhard</a:t>
            </a:r>
          </a:p>
        </p:txBody>
      </p:sp>
      <p:sp>
        <p:nvSpPr>
          <p:cNvPr id="10" name="TextBox 9">
            <a:extLst>
              <a:ext uri="{FF2B5EF4-FFF2-40B4-BE49-F238E27FC236}">
                <a16:creationId xmlns:a16="http://schemas.microsoft.com/office/drawing/2014/main" id="{1400CE68-4EDE-44A5-B1E1-1B07CA274E99}"/>
              </a:ext>
            </a:extLst>
          </p:cNvPr>
          <p:cNvSpPr txBox="1"/>
          <p:nvPr/>
        </p:nvSpPr>
        <p:spPr>
          <a:xfrm>
            <a:off x="9400961" y="6195770"/>
            <a:ext cx="2755392" cy="595035"/>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SF Hello Light"/>
                <a:ea typeface="SF Hello Light"/>
                <a:cs typeface="SF Hello Light"/>
                <a:sym typeface="SF Hello Light"/>
              </a:rPr>
              <a:t>Charlie Vesper</a:t>
            </a:r>
          </a:p>
        </p:txBody>
      </p:sp>
    </p:spTree>
    <p:extLst>
      <p:ext uri="{BB962C8B-B14F-4D97-AF65-F5344CB8AC3E}">
        <p14:creationId xmlns:p14="http://schemas.microsoft.com/office/powerpoint/2010/main" val="2000318239"/>
      </p:ext>
    </p:extLst>
  </p:cSld>
  <p:clrMapOvr>
    <a:masterClrMapping/>
  </p:clrMapOvr>
  <p:transition spd="slow" advClick="0" advTm="6000">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BAF07-5EF4-4053-B98F-6FD1899EAE5E}"/>
              </a:ext>
            </a:extLst>
          </p:cNvPr>
          <p:cNvSpPr/>
          <p:nvPr/>
        </p:nvSpPr>
        <p:spPr>
          <a:xfrm rot="20503997">
            <a:off x="4804478" y="1840379"/>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Elizabeth</a:t>
            </a:r>
          </a:p>
        </p:txBody>
      </p:sp>
      <p:pic>
        <p:nvPicPr>
          <p:cNvPr id="4" name="Picture 3">
            <a:extLst>
              <a:ext uri="{FF2B5EF4-FFF2-40B4-BE49-F238E27FC236}">
                <a16:creationId xmlns:a16="http://schemas.microsoft.com/office/drawing/2014/main" id="{A34D2B63-3F69-44DE-9FFA-C9E3312807B6}"/>
              </a:ext>
            </a:extLst>
          </p:cNvPr>
          <p:cNvPicPr>
            <a:picLocks noChangeAspect="1"/>
          </p:cNvPicPr>
          <p:nvPr/>
        </p:nvPicPr>
        <p:blipFill>
          <a:blip r:embed="rId3">
            <a:extLst>
              <a:ext uri="{28A0092B-C50C-407E-A947-70E740481C1C}">
                <a14:useLocalDpi xmlns:a14="http://schemas.microsoft.com/office/drawing/2010/main" val="0"/>
              </a:ext>
            </a:extLst>
          </a:blip>
          <a:srcRect t="1006" b="1006"/>
          <a:stretch/>
        </p:blipFill>
        <p:spPr>
          <a:xfrm>
            <a:off x="390109" y="773110"/>
            <a:ext cx="4039212" cy="5311779"/>
          </a:xfrm>
          <a:prstGeom prst="rect">
            <a:avLst/>
          </a:prstGeom>
          <a:ln w="76200">
            <a:solidFill>
              <a:srgbClr val="C00000"/>
            </a:solidFill>
          </a:ln>
        </p:spPr>
      </p:pic>
      <p:pic>
        <p:nvPicPr>
          <p:cNvPr id="7" name="Picture 6">
            <a:extLst>
              <a:ext uri="{FF2B5EF4-FFF2-40B4-BE49-F238E27FC236}">
                <a16:creationId xmlns:a16="http://schemas.microsoft.com/office/drawing/2014/main" id="{78D66897-4BA0-4FDF-BCD3-D872B1381B9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235" y="4480827"/>
            <a:ext cx="2085656" cy="2085656"/>
          </a:xfrm>
          <a:prstGeom prst="rect">
            <a:avLst/>
          </a:prstGeom>
        </p:spPr>
      </p:pic>
    </p:spTree>
    <p:extLst>
      <p:ext uri="{BB962C8B-B14F-4D97-AF65-F5344CB8AC3E}">
        <p14:creationId xmlns:p14="http://schemas.microsoft.com/office/powerpoint/2010/main" val="3721118979"/>
      </p:ext>
    </p:extLst>
  </p:cSld>
  <p:clrMapOvr>
    <a:masterClrMapping/>
  </p:clrMapOvr>
  <p:transition spd="slow" advClick="0" advTm="6000">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153" r="153"/>
          <a:stretch/>
        </p:blipFill>
        <p:spPr>
          <a:xfrm>
            <a:off x="205422" y="483656"/>
            <a:ext cx="4761776" cy="5711826"/>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160724" y="851354"/>
            <a:ext cx="7031276" cy="5078313"/>
          </a:xfrm>
          <a:prstGeom prst="rect">
            <a:avLst/>
          </a:prstGeom>
          <a:noFill/>
        </p:spPr>
        <p:txBody>
          <a:bodyPr wrap="square" rtlCol="0">
            <a:spAutoFit/>
          </a:bodyPr>
          <a:lstStyle/>
          <a:p>
            <a:pPr marL="285750" indent="-285750">
              <a:buFont typeface="Arial" panose="020B0604020202020204" pitchFamily="34" charset="0"/>
              <a:buChar char="•"/>
            </a:pPr>
            <a:r>
              <a:rPr lang="en-US" sz="5400" b="1" dirty="0"/>
              <a:t>Cross-Country </a:t>
            </a:r>
          </a:p>
          <a:p>
            <a:pPr marL="742950" lvl="1" indent="-285750">
              <a:buFont typeface="Arial" panose="020B0604020202020204" pitchFamily="34" charset="0"/>
              <a:buChar char="•"/>
            </a:pPr>
            <a:r>
              <a:rPr lang="en-US" sz="5400" b="1" dirty="0"/>
              <a:t>4 Varsity Letters</a:t>
            </a:r>
          </a:p>
          <a:p>
            <a:pPr marL="742950" lvl="1" indent="-285750">
              <a:buFont typeface="Arial" panose="020B0604020202020204" pitchFamily="34" charset="0"/>
              <a:buChar char="•"/>
            </a:pPr>
            <a:r>
              <a:rPr lang="en-US" sz="5400" b="1" dirty="0"/>
              <a:t>2x ECIC Champs</a:t>
            </a:r>
          </a:p>
          <a:p>
            <a:pPr marL="742950" lvl="1" indent="-285750">
              <a:buFont typeface="Arial" panose="020B0604020202020204" pitchFamily="34" charset="0"/>
              <a:buChar char="•"/>
            </a:pPr>
            <a:r>
              <a:rPr lang="en-US" sz="5400" b="1" dirty="0"/>
              <a:t>2x Section VI Champs </a:t>
            </a:r>
          </a:p>
          <a:p>
            <a:pPr marL="742950" lvl="1" indent="-285750">
              <a:buFont typeface="Arial" panose="020B0604020202020204" pitchFamily="34" charset="0"/>
              <a:buChar char="•"/>
            </a:pPr>
            <a:r>
              <a:rPr lang="en-US" sz="5400" b="1" dirty="0"/>
              <a:t>1 NYS Fed. Champs</a:t>
            </a:r>
          </a:p>
          <a:p>
            <a:pPr marL="742950" lvl="1" indent="-285750">
              <a:buFont typeface="Arial" panose="020B0604020202020204" pitchFamily="34" charset="0"/>
              <a:buChar char="•"/>
            </a:pPr>
            <a:r>
              <a:rPr lang="en-US" sz="5400" b="1" dirty="0"/>
              <a:t>White Letter Winner</a:t>
            </a: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1050531" y="4741139"/>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Deb Gresens Gallagher</a:t>
            </a:r>
          </a:p>
        </p:txBody>
      </p:sp>
    </p:spTree>
    <p:extLst>
      <p:ext uri="{BB962C8B-B14F-4D97-AF65-F5344CB8AC3E}">
        <p14:creationId xmlns:p14="http://schemas.microsoft.com/office/powerpoint/2010/main" val="3791660844"/>
      </p:ext>
    </p:extLst>
  </p:cSld>
  <p:clrMapOvr>
    <a:masterClrMapping/>
  </p:clrMapOvr>
  <p:transition spd="slow" advClick="0" advTm="6000">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153" r="153"/>
          <a:stretch/>
        </p:blipFill>
        <p:spPr>
          <a:xfrm>
            <a:off x="205421" y="483655"/>
            <a:ext cx="4848589" cy="5815959"/>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160724" y="852477"/>
            <a:ext cx="7031276" cy="5078313"/>
          </a:xfrm>
          <a:prstGeom prst="rect">
            <a:avLst/>
          </a:prstGeom>
          <a:noFill/>
        </p:spPr>
        <p:txBody>
          <a:bodyPr wrap="square" rtlCol="0">
            <a:spAutoFit/>
          </a:bodyPr>
          <a:lstStyle/>
          <a:p>
            <a:pPr marL="285750" indent="-285750">
              <a:buFont typeface="Arial" panose="020B0604020202020204" pitchFamily="34" charset="0"/>
              <a:buChar char="•"/>
            </a:pPr>
            <a:r>
              <a:rPr lang="en-US" sz="5400" b="1" dirty="0"/>
              <a:t>Basketball </a:t>
            </a:r>
          </a:p>
          <a:p>
            <a:pPr marL="742950" lvl="1" indent="-285750">
              <a:buFont typeface="Arial" panose="020B0604020202020204" pitchFamily="34" charset="0"/>
              <a:buChar char="•"/>
            </a:pPr>
            <a:r>
              <a:rPr lang="en-US" sz="5400" b="1" dirty="0"/>
              <a:t>4 Varsity Letters</a:t>
            </a:r>
          </a:p>
          <a:p>
            <a:pPr marL="742950" lvl="1" indent="-285750">
              <a:buFont typeface="Arial" panose="020B0604020202020204" pitchFamily="34" charset="0"/>
              <a:buChar char="•"/>
            </a:pPr>
            <a:r>
              <a:rPr lang="en-US" sz="5400" b="1" dirty="0"/>
              <a:t>4x ECIC Champs</a:t>
            </a:r>
          </a:p>
          <a:p>
            <a:pPr marL="742950" lvl="1" indent="-285750">
              <a:buFont typeface="Arial" panose="020B0604020202020204" pitchFamily="34" charset="0"/>
              <a:buChar char="•"/>
            </a:pPr>
            <a:r>
              <a:rPr lang="en-US" sz="5400" b="1" dirty="0"/>
              <a:t>3x Section VI Champs </a:t>
            </a:r>
          </a:p>
          <a:p>
            <a:pPr marL="742950" lvl="1" indent="-285750">
              <a:buFont typeface="Arial" panose="020B0604020202020204" pitchFamily="34" charset="0"/>
              <a:buChar char="•"/>
            </a:pPr>
            <a:r>
              <a:rPr lang="en-US" sz="5400" b="1" dirty="0"/>
              <a:t>1 NYSPHSAA </a:t>
            </a:r>
            <a:br>
              <a:rPr lang="en-US" sz="5400" b="1" dirty="0"/>
            </a:br>
            <a:r>
              <a:rPr lang="en-US" sz="5400" b="1" dirty="0"/>
              <a:t>Runner-up</a:t>
            </a: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1039897" y="4773036"/>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Deb Gresens Gallagher</a:t>
            </a:r>
          </a:p>
        </p:txBody>
      </p:sp>
    </p:spTree>
    <p:extLst>
      <p:ext uri="{BB962C8B-B14F-4D97-AF65-F5344CB8AC3E}">
        <p14:creationId xmlns:p14="http://schemas.microsoft.com/office/powerpoint/2010/main" val="2768393611"/>
      </p:ext>
    </p:extLst>
  </p:cSld>
  <p:clrMapOvr>
    <a:masterClrMapping/>
  </p:clrMapOvr>
  <p:transition spd="slow" advClick="0" advTm="6000">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C3F4256-AAB6-4E50-BC1A-D9F6DD6E1191}"/>
              </a:ext>
            </a:extLst>
          </p:cNvPr>
          <p:cNvSpPr/>
          <p:nvPr/>
        </p:nvSpPr>
        <p:spPr>
          <a:xfrm>
            <a:off x="4927600" y="6096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47AB2723-4F3E-46EF-8964-6247B2E334EB}"/>
              </a:ext>
            </a:extLst>
          </p:cNvPr>
          <p:cNvSpPr txBox="1"/>
          <p:nvPr/>
        </p:nvSpPr>
        <p:spPr>
          <a:xfrm>
            <a:off x="1778000" y="5956012"/>
            <a:ext cx="9235440" cy="769441"/>
          </a:xfrm>
          <a:prstGeom prst="rect">
            <a:avLst/>
          </a:prstGeom>
          <a:noFill/>
        </p:spPr>
        <p:txBody>
          <a:bodyPr wrap="square" rtlCol="0">
            <a:spAutoFit/>
          </a:bodyPr>
          <a:lstStyle/>
          <a:p>
            <a:pPr algn="ctr"/>
            <a:r>
              <a:rPr lang="en-US" sz="4400" b="1" dirty="0">
                <a:solidFill>
                  <a:schemeClr val="bg1"/>
                </a:solidFill>
              </a:rPr>
              <a:t>Varsity Baseball</a:t>
            </a:r>
          </a:p>
        </p:txBody>
      </p:sp>
      <p:pic>
        <p:nvPicPr>
          <p:cNvPr id="3" name="Picture 2" descr="A group of baseball players posing for a photo&#10;&#10;Description automatically generated">
            <a:extLst>
              <a:ext uri="{FF2B5EF4-FFF2-40B4-BE49-F238E27FC236}">
                <a16:creationId xmlns:a16="http://schemas.microsoft.com/office/drawing/2014/main" id="{299BA33A-C155-4EC5-9E40-AA7EA1269C52}"/>
              </a:ext>
            </a:extLst>
          </p:cNvPr>
          <p:cNvPicPr>
            <a:picLocks noChangeAspect="1"/>
          </p:cNvPicPr>
          <p:nvPr/>
        </p:nvPicPr>
        <p:blipFill rotWithShape="1">
          <a:blip r:embed="rId2">
            <a:extLst>
              <a:ext uri="{28A0092B-C50C-407E-A947-70E740481C1C}">
                <a14:useLocalDpi xmlns:a14="http://schemas.microsoft.com/office/drawing/2010/main" val="0"/>
              </a:ext>
            </a:extLst>
          </a:blip>
          <a:srcRect t="36001" b="17503"/>
          <a:stretch/>
        </p:blipFill>
        <p:spPr>
          <a:xfrm>
            <a:off x="1587213" y="137279"/>
            <a:ext cx="9426227" cy="5843752"/>
          </a:xfrm>
          <a:prstGeom prst="rect">
            <a:avLst/>
          </a:prstGeom>
          <a:ln w="38100">
            <a:solidFill>
              <a:schemeClr val="tx1"/>
            </a:solidFill>
          </a:ln>
        </p:spPr>
      </p:pic>
      <p:sp>
        <p:nvSpPr>
          <p:cNvPr id="4" name="Oval 3">
            <a:extLst>
              <a:ext uri="{FF2B5EF4-FFF2-40B4-BE49-F238E27FC236}">
                <a16:creationId xmlns:a16="http://schemas.microsoft.com/office/drawing/2014/main" id="{CC8C7A22-8006-40EC-ABD2-5B81EDE08ABE}"/>
              </a:ext>
            </a:extLst>
          </p:cNvPr>
          <p:cNvSpPr/>
          <p:nvPr/>
        </p:nvSpPr>
        <p:spPr>
          <a:xfrm>
            <a:off x="8015538" y="653318"/>
            <a:ext cx="935421" cy="116664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978723"/>
      </p:ext>
    </p:extLst>
  </p:cSld>
  <p:clrMapOvr>
    <a:masterClrMapping/>
  </p:clrMapOvr>
  <p:transition spd="slow" advClick="0" advTm="6000">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153" r="153"/>
          <a:stretch/>
        </p:blipFill>
        <p:spPr>
          <a:xfrm>
            <a:off x="205421" y="483655"/>
            <a:ext cx="4848589" cy="5815959"/>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160724" y="474345"/>
            <a:ext cx="7031276" cy="6740307"/>
          </a:xfrm>
          <a:prstGeom prst="rect">
            <a:avLst/>
          </a:prstGeom>
          <a:noFill/>
        </p:spPr>
        <p:txBody>
          <a:bodyPr wrap="square" rtlCol="0">
            <a:spAutoFit/>
          </a:bodyPr>
          <a:lstStyle/>
          <a:p>
            <a:pPr marL="285750" indent="-285750">
              <a:buFont typeface="Arial" panose="020B0604020202020204" pitchFamily="34" charset="0"/>
              <a:buChar char="•"/>
            </a:pPr>
            <a:r>
              <a:rPr lang="en-US" sz="5400" b="1" dirty="0"/>
              <a:t>Track and Field </a:t>
            </a:r>
          </a:p>
          <a:p>
            <a:pPr marL="742950" lvl="1" indent="-285750">
              <a:buFont typeface="Arial" panose="020B0604020202020204" pitchFamily="34" charset="0"/>
              <a:buChar char="•"/>
            </a:pPr>
            <a:r>
              <a:rPr lang="en-US" sz="5400" b="1" dirty="0"/>
              <a:t>4 Varsity Letters</a:t>
            </a:r>
          </a:p>
          <a:p>
            <a:pPr marL="742950" lvl="1" indent="-285750">
              <a:buFont typeface="Arial" panose="020B0604020202020204" pitchFamily="34" charset="0"/>
              <a:buChar char="•"/>
            </a:pPr>
            <a:r>
              <a:rPr lang="en-US" sz="5400" b="1" dirty="0"/>
              <a:t>3x ECIC Champs</a:t>
            </a:r>
          </a:p>
          <a:p>
            <a:pPr marL="742950" lvl="1" indent="-285750">
              <a:buFont typeface="Arial" panose="020B0604020202020204" pitchFamily="34" charset="0"/>
              <a:buChar char="•"/>
            </a:pPr>
            <a:r>
              <a:rPr lang="en-US" sz="5400" b="1" dirty="0"/>
              <a:t>Set School Record in the 4 x 800 relay</a:t>
            </a:r>
          </a:p>
          <a:p>
            <a:pPr marL="742950" lvl="1" indent="-285750">
              <a:buFont typeface="Arial" panose="020B0604020202020204" pitchFamily="34" charset="0"/>
              <a:buChar char="•"/>
            </a:pPr>
            <a:r>
              <a:rPr lang="en-US" sz="5400" b="1" dirty="0"/>
              <a:t>White Letter Winner</a:t>
            </a:r>
          </a:p>
          <a:p>
            <a:pPr marL="742950" lvl="1" indent="-285750">
              <a:buFont typeface="Arial" panose="020B0604020202020204" pitchFamily="34" charset="0"/>
              <a:buChar char="•"/>
            </a:pPr>
            <a:r>
              <a:rPr lang="en-US" sz="5400" b="1" dirty="0"/>
              <a:t>“The Franchise”</a:t>
            </a:r>
            <a:br>
              <a:rPr lang="en-US" sz="5400" b="1" dirty="0"/>
            </a:br>
            <a:endParaRPr lang="en-US" sz="54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1039897" y="4773036"/>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Deb Gresens Gallagher</a:t>
            </a:r>
          </a:p>
        </p:txBody>
      </p:sp>
    </p:spTree>
    <p:extLst>
      <p:ext uri="{BB962C8B-B14F-4D97-AF65-F5344CB8AC3E}">
        <p14:creationId xmlns:p14="http://schemas.microsoft.com/office/powerpoint/2010/main" val="3624952722"/>
      </p:ext>
    </p:extLst>
  </p:cSld>
  <p:clrMapOvr>
    <a:masterClrMapping/>
  </p:clrMapOvr>
  <p:transition spd="slow" advClick="0" advTm="6000">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0F6CE-C504-4B83-8218-D7621FBD97D1}"/>
              </a:ext>
            </a:extLst>
          </p:cNvPr>
          <p:cNvPicPr>
            <a:picLocks noChangeAspect="1"/>
          </p:cNvPicPr>
          <p:nvPr/>
        </p:nvPicPr>
        <p:blipFill rotWithShape="1">
          <a:blip r:embed="rId2">
            <a:extLst>
              <a:ext uri="{28A0092B-C50C-407E-A947-70E740481C1C}">
                <a14:useLocalDpi xmlns:a14="http://schemas.microsoft.com/office/drawing/2010/main" val="0"/>
              </a:ext>
            </a:extLst>
          </a:blip>
          <a:srcRect b="7907"/>
          <a:stretch/>
        </p:blipFill>
        <p:spPr>
          <a:xfrm>
            <a:off x="1361220" y="271130"/>
            <a:ext cx="4734780" cy="63157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1B2B38C2-F059-4997-BB26-F574214418AF}"/>
              </a:ext>
            </a:extLst>
          </p:cNvPr>
          <p:cNvSpPr txBox="1"/>
          <p:nvPr/>
        </p:nvSpPr>
        <p:spPr>
          <a:xfrm>
            <a:off x="6560288" y="1452170"/>
            <a:ext cx="5246577" cy="2862322"/>
          </a:xfrm>
          <a:prstGeom prst="rect">
            <a:avLst/>
          </a:prstGeom>
          <a:noFill/>
        </p:spPr>
        <p:txBody>
          <a:bodyPr wrap="square" rtlCol="0">
            <a:spAutoFit/>
          </a:bodyPr>
          <a:lstStyle/>
          <a:p>
            <a:pPr algn="ctr"/>
            <a:r>
              <a:rPr lang="en-US" sz="6000" b="1" dirty="0"/>
              <a:t>Most Athletic</a:t>
            </a:r>
          </a:p>
          <a:p>
            <a:pPr algn="ctr"/>
            <a:r>
              <a:rPr lang="en-US" sz="6000" b="1" dirty="0"/>
              <a:t>Deb and Brother Doug </a:t>
            </a:r>
            <a:endParaRPr lang="en-US" sz="2400" b="1" dirty="0"/>
          </a:p>
        </p:txBody>
      </p:sp>
    </p:spTree>
    <p:extLst>
      <p:ext uri="{BB962C8B-B14F-4D97-AF65-F5344CB8AC3E}">
        <p14:creationId xmlns:p14="http://schemas.microsoft.com/office/powerpoint/2010/main" val="625034265"/>
      </p:ext>
    </p:extLst>
  </p:cSld>
  <p:clrMapOvr>
    <a:overrideClrMapping bg1="dk1" tx1="lt1" bg2="dk2" tx2="lt2" accent1="accent1" accent2="accent2" accent3="accent3" accent4="accent4" accent5="accent5" accent6="accent6" hlink="hlink" folHlink="folHlink"/>
  </p:clrMapOvr>
  <p:transition spd="slow" advClick="0" advTm="6000">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0F6CE-C504-4B83-8218-D7621FBD97D1}"/>
              </a:ext>
            </a:extLst>
          </p:cNvPr>
          <p:cNvPicPr>
            <a:picLocks noChangeAspect="1"/>
          </p:cNvPicPr>
          <p:nvPr/>
        </p:nvPicPr>
        <p:blipFill rotWithShape="1">
          <a:blip r:embed="rId2">
            <a:extLst>
              <a:ext uri="{28A0092B-C50C-407E-A947-70E740481C1C}">
                <a14:useLocalDpi xmlns:a14="http://schemas.microsoft.com/office/drawing/2010/main" val="0"/>
              </a:ext>
            </a:extLst>
          </a:blip>
          <a:srcRect l="21" t="26010" r="4137" b="20791"/>
          <a:stretch/>
        </p:blipFill>
        <p:spPr>
          <a:xfrm>
            <a:off x="4724400" y="756689"/>
            <a:ext cx="7221601" cy="53446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1B2B38C2-F059-4997-BB26-F574214418AF}"/>
              </a:ext>
            </a:extLst>
          </p:cNvPr>
          <p:cNvSpPr txBox="1"/>
          <p:nvPr/>
        </p:nvSpPr>
        <p:spPr>
          <a:xfrm>
            <a:off x="-269042" y="1231722"/>
            <a:ext cx="5246577" cy="3785652"/>
          </a:xfrm>
          <a:prstGeom prst="rect">
            <a:avLst/>
          </a:prstGeom>
          <a:noFill/>
        </p:spPr>
        <p:txBody>
          <a:bodyPr wrap="square" rtlCol="0">
            <a:spAutoFit/>
          </a:bodyPr>
          <a:lstStyle/>
          <a:p>
            <a:pPr algn="ctr"/>
            <a:r>
              <a:rPr lang="en-US" sz="6000" b="1" dirty="0"/>
              <a:t>Pep Rally </a:t>
            </a:r>
          </a:p>
          <a:p>
            <a:pPr algn="ctr"/>
            <a:r>
              <a:rPr lang="en-US" sz="6000" b="1" dirty="0"/>
              <a:t>with</a:t>
            </a:r>
          </a:p>
          <a:p>
            <a:pPr algn="ctr"/>
            <a:r>
              <a:rPr lang="en-US" sz="6000" b="1" dirty="0"/>
              <a:t>Brothers </a:t>
            </a:r>
          </a:p>
          <a:p>
            <a:pPr algn="ctr"/>
            <a:r>
              <a:rPr lang="en-US" sz="6000" b="1" dirty="0"/>
              <a:t>Doug and Dan</a:t>
            </a:r>
            <a:endParaRPr lang="en-US" sz="2400" b="1" dirty="0"/>
          </a:p>
        </p:txBody>
      </p:sp>
    </p:spTree>
    <p:extLst>
      <p:ext uri="{BB962C8B-B14F-4D97-AF65-F5344CB8AC3E}">
        <p14:creationId xmlns:p14="http://schemas.microsoft.com/office/powerpoint/2010/main" val="4209316739"/>
      </p:ext>
    </p:extLst>
  </p:cSld>
  <p:clrMapOvr>
    <a:overrideClrMapping bg1="dk1" tx1="lt1" bg2="dk2" tx2="lt2" accent1="accent1" accent2="accent2" accent3="accent3" accent4="accent4" accent5="accent5" accent6="accent6" hlink="hlink" folHlink="folHlink"/>
  </p:clrMapOvr>
  <p:transition spd="slow" advClick="0" advTm="6000">
    <p:wheel spokes="1"/>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48FCB-0845-457F-B065-ED6D3DB167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8578" y="0"/>
            <a:ext cx="7153563" cy="6858000"/>
          </a:xfrm>
          <a:prstGeom prst="rect">
            <a:avLst/>
          </a:prstGeom>
        </p:spPr>
      </p:pic>
      <p:sp>
        <p:nvSpPr>
          <p:cNvPr id="3" name="TextBox 2">
            <a:extLst>
              <a:ext uri="{FF2B5EF4-FFF2-40B4-BE49-F238E27FC236}">
                <a16:creationId xmlns:a16="http://schemas.microsoft.com/office/drawing/2014/main" id="{08BF590F-65B6-4147-B4F3-C2C5C327731D}"/>
              </a:ext>
            </a:extLst>
          </p:cNvPr>
          <p:cNvSpPr txBox="1"/>
          <p:nvPr/>
        </p:nvSpPr>
        <p:spPr>
          <a:xfrm>
            <a:off x="531628" y="382772"/>
            <a:ext cx="2392325" cy="5909310"/>
          </a:xfrm>
          <a:prstGeom prst="rect">
            <a:avLst/>
          </a:prstGeom>
          <a:noFill/>
        </p:spPr>
        <p:txBody>
          <a:bodyPr wrap="square" rtlCol="0">
            <a:spAutoFit/>
          </a:bodyPr>
          <a:lstStyle/>
          <a:p>
            <a:r>
              <a:rPr lang="en-US" sz="5400" b="1" dirty="0">
                <a:solidFill>
                  <a:schemeClr val="bg1"/>
                </a:solidFill>
              </a:rPr>
              <a:t>V</a:t>
            </a:r>
          </a:p>
          <a:p>
            <a:r>
              <a:rPr lang="en-US" sz="5400" b="1" dirty="0">
                <a:solidFill>
                  <a:schemeClr val="bg1"/>
                </a:solidFill>
              </a:rPr>
              <a:t>A      C</a:t>
            </a:r>
          </a:p>
          <a:p>
            <a:r>
              <a:rPr lang="en-US" sz="5400" b="1" dirty="0">
                <a:solidFill>
                  <a:schemeClr val="bg1"/>
                </a:solidFill>
              </a:rPr>
              <a:t>R       L</a:t>
            </a:r>
          </a:p>
          <a:p>
            <a:r>
              <a:rPr lang="en-US" sz="5400" b="1" dirty="0">
                <a:solidFill>
                  <a:schemeClr val="bg1"/>
                </a:solidFill>
              </a:rPr>
              <a:t>S       U</a:t>
            </a:r>
          </a:p>
          <a:p>
            <a:r>
              <a:rPr lang="en-US" sz="5400" b="1" dirty="0">
                <a:solidFill>
                  <a:schemeClr val="bg1"/>
                </a:solidFill>
              </a:rPr>
              <a:t>I        B</a:t>
            </a:r>
          </a:p>
          <a:p>
            <a:r>
              <a:rPr lang="en-US" sz="5400" b="1" dirty="0">
                <a:solidFill>
                  <a:schemeClr val="bg1"/>
                </a:solidFill>
              </a:rPr>
              <a:t>T</a:t>
            </a:r>
          </a:p>
          <a:p>
            <a:r>
              <a:rPr lang="en-US" sz="5400" b="1" dirty="0">
                <a:solidFill>
                  <a:schemeClr val="bg1"/>
                </a:solidFill>
              </a:rPr>
              <a:t>Y</a:t>
            </a:r>
            <a:endParaRPr lang="en-US" sz="4800" b="1" dirty="0">
              <a:solidFill>
                <a:schemeClr val="bg1"/>
              </a:solidFill>
            </a:endParaRPr>
          </a:p>
        </p:txBody>
      </p:sp>
      <p:sp>
        <p:nvSpPr>
          <p:cNvPr id="5" name="Oval 4">
            <a:extLst>
              <a:ext uri="{FF2B5EF4-FFF2-40B4-BE49-F238E27FC236}">
                <a16:creationId xmlns:a16="http://schemas.microsoft.com/office/drawing/2014/main" id="{281F8E32-F893-420E-B3A6-7CE7F12C5B12}"/>
              </a:ext>
            </a:extLst>
          </p:cNvPr>
          <p:cNvSpPr/>
          <p:nvPr/>
        </p:nvSpPr>
        <p:spPr>
          <a:xfrm>
            <a:off x="8708065" y="1499190"/>
            <a:ext cx="680484" cy="81870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209620"/>
      </p:ext>
    </p:extLst>
  </p:cSld>
  <p:clrMapOvr>
    <a:masterClrMapping/>
  </p:clrMapOvr>
  <p:transition spd="slow" advClick="0" advTm="6000">
    <p:wheel spokes="1"/>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48FCB-0845-457F-B065-ED6D3DB167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6200000">
            <a:off x="3217656" y="-1660395"/>
            <a:ext cx="5756688" cy="9241879"/>
          </a:xfrm>
          <a:prstGeom prst="rect">
            <a:avLst/>
          </a:prstGeom>
          <a:ln w="38100">
            <a:solidFill>
              <a:schemeClr val="tx1"/>
            </a:solidFill>
          </a:ln>
        </p:spPr>
      </p:pic>
      <p:sp>
        <p:nvSpPr>
          <p:cNvPr id="3" name="TextBox 2">
            <a:extLst>
              <a:ext uri="{FF2B5EF4-FFF2-40B4-BE49-F238E27FC236}">
                <a16:creationId xmlns:a16="http://schemas.microsoft.com/office/drawing/2014/main" id="{C00B1F46-5110-4E4F-A43D-DE154CAB00AD}"/>
              </a:ext>
            </a:extLst>
          </p:cNvPr>
          <p:cNvSpPr txBox="1"/>
          <p:nvPr/>
        </p:nvSpPr>
        <p:spPr>
          <a:xfrm>
            <a:off x="1249143" y="5750004"/>
            <a:ext cx="10005746" cy="1107996"/>
          </a:xfrm>
          <a:prstGeom prst="rect">
            <a:avLst/>
          </a:prstGeom>
          <a:noFill/>
        </p:spPr>
        <p:txBody>
          <a:bodyPr wrap="square" rtlCol="0">
            <a:spAutoFit/>
          </a:bodyPr>
          <a:lstStyle/>
          <a:p>
            <a:pPr algn="ctr"/>
            <a:r>
              <a:rPr lang="en-US" sz="6600" b="1" dirty="0">
                <a:solidFill>
                  <a:schemeClr val="bg1"/>
                </a:solidFill>
              </a:rPr>
              <a:t>Cross-Country</a:t>
            </a:r>
          </a:p>
        </p:txBody>
      </p:sp>
      <p:sp>
        <p:nvSpPr>
          <p:cNvPr id="5" name="Oval 4">
            <a:extLst>
              <a:ext uri="{FF2B5EF4-FFF2-40B4-BE49-F238E27FC236}">
                <a16:creationId xmlns:a16="http://schemas.microsoft.com/office/drawing/2014/main" id="{D7A10C0B-6E57-4A8E-8CA4-2BA6DEC26EE0}"/>
              </a:ext>
            </a:extLst>
          </p:cNvPr>
          <p:cNvSpPr/>
          <p:nvPr/>
        </p:nvSpPr>
        <p:spPr>
          <a:xfrm>
            <a:off x="6252016" y="3306725"/>
            <a:ext cx="691044" cy="98882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1074498"/>
      </p:ext>
    </p:extLst>
  </p:cSld>
  <p:clrMapOvr>
    <a:masterClrMapping/>
  </p:clrMapOvr>
  <p:transition spd="slow" advClick="0" advTm="6000">
    <p:wheel spokes="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7A10C0B-6E57-4A8E-8CA4-2BA6DEC26EE0}"/>
              </a:ext>
            </a:extLst>
          </p:cNvPr>
          <p:cNvSpPr/>
          <p:nvPr/>
        </p:nvSpPr>
        <p:spPr>
          <a:xfrm>
            <a:off x="6018100" y="3019646"/>
            <a:ext cx="691044" cy="9888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ertificate of a high school athletic association&#10;&#10;Description automatically generated">
            <a:extLst>
              <a:ext uri="{FF2B5EF4-FFF2-40B4-BE49-F238E27FC236}">
                <a16:creationId xmlns:a16="http://schemas.microsoft.com/office/drawing/2014/main" id="{2A2977BC-1AAD-4957-8D00-2F0CEA85A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35" y="0"/>
            <a:ext cx="8976874" cy="6783572"/>
          </a:xfrm>
          <a:prstGeom prst="rect">
            <a:avLst/>
          </a:prstGeom>
        </p:spPr>
      </p:pic>
      <p:sp>
        <p:nvSpPr>
          <p:cNvPr id="7" name="TextBox 6">
            <a:extLst>
              <a:ext uri="{FF2B5EF4-FFF2-40B4-BE49-F238E27FC236}">
                <a16:creationId xmlns:a16="http://schemas.microsoft.com/office/drawing/2014/main" id="{06393CF9-90D9-40F7-84AC-FE7FB20F7FFF}"/>
              </a:ext>
            </a:extLst>
          </p:cNvPr>
          <p:cNvSpPr txBox="1"/>
          <p:nvPr/>
        </p:nvSpPr>
        <p:spPr>
          <a:xfrm>
            <a:off x="9527897" y="2020186"/>
            <a:ext cx="2275368" cy="1569660"/>
          </a:xfrm>
          <a:prstGeom prst="rect">
            <a:avLst/>
          </a:prstGeom>
          <a:noFill/>
        </p:spPr>
        <p:txBody>
          <a:bodyPr wrap="square" rtlCol="0">
            <a:spAutoFit/>
          </a:bodyPr>
          <a:lstStyle/>
          <a:p>
            <a:pPr algn="ctr"/>
            <a:r>
              <a:rPr lang="en-US" sz="4800" b="1" dirty="0">
                <a:solidFill>
                  <a:schemeClr val="bg1"/>
                </a:solidFill>
              </a:rPr>
              <a:t>X-C</a:t>
            </a:r>
          </a:p>
          <a:p>
            <a:pPr algn="ctr"/>
            <a:r>
              <a:rPr lang="en-US" sz="4800" b="1" dirty="0">
                <a:solidFill>
                  <a:schemeClr val="bg1"/>
                </a:solidFill>
              </a:rPr>
              <a:t>Champs</a:t>
            </a:r>
            <a:endParaRPr lang="en-US" b="1" dirty="0">
              <a:solidFill>
                <a:schemeClr val="bg1"/>
              </a:solidFill>
            </a:endParaRPr>
          </a:p>
        </p:txBody>
      </p:sp>
    </p:spTree>
    <p:extLst>
      <p:ext uri="{BB962C8B-B14F-4D97-AF65-F5344CB8AC3E}">
        <p14:creationId xmlns:p14="http://schemas.microsoft.com/office/powerpoint/2010/main" val="1914370632"/>
      </p:ext>
    </p:extLst>
  </p:cSld>
  <p:clrMapOvr>
    <a:masterClrMapping/>
  </p:clrMapOvr>
  <p:transition spd="slow" advClick="0" advTm="6000">
    <p:wheel spokes="1"/>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7A10C0B-6E57-4A8E-8CA4-2BA6DEC26EE0}"/>
              </a:ext>
            </a:extLst>
          </p:cNvPr>
          <p:cNvSpPr/>
          <p:nvPr/>
        </p:nvSpPr>
        <p:spPr>
          <a:xfrm>
            <a:off x="6018100" y="3019646"/>
            <a:ext cx="691044" cy="9888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A2977BC-1AAD-4957-8D00-2F0CEA85A4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5380" y="0"/>
            <a:ext cx="8643584" cy="6783572"/>
          </a:xfrm>
          <a:prstGeom prst="rect">
            <a:avLst/>
          </a:prstGeom>
        </p:spPr>
      </p:pic>
      <p:sp>
        <p:nvSpPr>
          <p:cNvPr id="7" name="TextBox 6">
            <a:extLst>
              <a:ext uri="{FF2B5EF4-FFF2-40B4-BE49-F238E27FC236}">
                <a16:creationId xmlns:a16="http://schemas.microsoft.com/office/drawing/2014/main" id="{06393CF9-90D9-40F7-84AC-FE7FB20F7FFF}"/>
              </a:ext>
            </a:extLst>
          </p:cNvPr>
          <p:cNvSpPr txBox="1"/>
          <p:nvPr/>
        </p:nvSpPr>
        <p:spPr>
          <a:xfrm>
            <a:off x="9527897" y="2020186"/>
            <a:ext cx="2275368" cy="2308324"/>
          </a:xfrm>
          <a:prstGeom prst="rect">
            <a:avLst/>
          </a:prstGeom>
          <a:noFill/>
        </p:spPr>
        <p:txBody>
          <a:bodyPr wrap="square" rtlCol="0">
            <a:spAutoFit/>
          </a:bodyPr>
          <a:lstStyle/>
          <a:p>
            <a:pPr algn="ctr"/>
            <a:r>
              <a:rPr lang="en-US" sz="4800" b="1" dirty="0">
                <a:solidFill>
                  <a:schemeClr val="bg1"/>
                </a:solidFill>
              </a:rPr>
              <a:t>X-C</a:t>
            </a:r>
          </a:p>
          <a:p>
            <a:pPr algn="ctr"/>
            <a:r>
              <a:rPr lang="en-US" sz="4800" b="1" dirty="0">
                <a:solidFill>
                  <a:schemeClr val="bg1"/>
                </a:solidFill>
              </a:rPr>
              <a:t>Senior Year</a:t>
            </a:r>
            <a:endParaRPr lang="en-US" b="1" dirty="0">
              <a:solidFill>
                <a:schemeClr val="bg1"/>
              </a:solidFill>
            </a:endParaRPr>
          </a:p>
        </p:txBody>
      </p:sp>
    </p:spTree>
    <p:extLst>
      <p:ext uri="{BB962C8B-B14F-4D97-AF65-F5344CB8AC3E}">
        <p14:creationId xmlns:p14="http://schemas.microsoft.com/office/powerpoint/2010/main" val="2165324460"/>
      </p:ext>
    </p:extLst>
  </p:cSld>
  <p:clrMapOvr>
    <a:masterClrMapping/>
  </p:clrMapOvr>
  <p:transition spd="slow" advClick="0" advTm="6000">
    <p:wheel spokes="1"/>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1CD0CAE6-B479-4C80-B48E-17012DA2C6BB}"/>
              </a:ext>
            </a:extLst>
          </p:cNvPr>
          <p:cNvPicPr>
            <a:picLocks noChangeAspect="1"/>
          </p:cNvPicPr>
          <p:nvPr/>
        </p:nvPicPr>
        <p:blipFill rotWithShape="1">
          <a:blip r:embed="rId2">
            <a:extLst>
              <a:ext uri="{28A0092B-C50C-407E-A947-70E740481C1C}">
                <a14:useLocalDpi xmlns:a14="http://schemas.microsoft.com/office/drawing/2010/main" val="0"/>
              </a:ext>
            </a:extLst>
          </a:blip>
          <a:srcRect t="2376" b="5098"/>
          <a:stretch/>
        </p:blipFill>
        <p:spPr>
          <a:xfrm>
            <a:off x="1867786" y="1321298"/>
            <a:ext cx="8865117" cy="5068869"/>
          </a:xfrm>
          <a:prstGeom prst="rect">
            <a:avLst/>
          </a:prstGeom>
          <a:ln w="57150">
            <a:solidFill>
              <a:schemeClr val="tx1"/>
            </a:solidFill>
          </a:ln>
        </p:spPr>
      </p:pic>
      <p:sp>
        <p:nvSpPr>
          <p:cNvPr id="7" name="TextBox 6">
            <a:extLst>
              <a:ext uri="{FF2B5EF4-FFF2-40B4-BE49-F238E27FC236}">
                <a16:creationId xmlns:a16="http://schemas.microsoft.com/office/drawing/2014/main" id="{C4AB7061-9D5F-4295-AA3E-E0FC540D5610}"/>
              </a:ext>
            </a:extLst>
          </p:cNvPr>
          <p:cNvSpPr txBox="1"/>
          <p:nvPr/>
        </p:nvSpPr>
        <p:spPr>
          <a:xfrm>
            <a:off x="1459097" y="120969"/>
            <a:ext cx="10005746" cy="1200329"/>
          </a:xfrm>
          <a:prstGeom prst="rect">
            <a:avLst/>
          </a:prstGeom>
          <a:noFill/>
        </p:spPr>
        <p:txBody>
          <a:bodyPr wrap="square" rtlCol="0">
            <a:spAutoFit/>
          </a:bodyPr>
          <a:lstStyle/>
          <a:p>
            <a:pPr algn="ctr"/>
            <a:r>
              <a:rPr lang="en-US" sz="7200" b="1" dirty="0">
                <a:solidFill>
                  <a:schemeClr val="bg1"/>
                </a:solidFill>
              </a:rPr>
              <a:t>Basketball</a:t>
            </a:r>
          </a:p>
        </p:txBody>
      </p:sp>
      <p:sp>
        <p:nvSpPr>
          <p:cNvPr id="8" name="Oval 7">
            <a:extLst>
              <a:ext uri="{FF2B5EF4-FFF2-40B4-BE49-F238E27FC236}">
                <a16:creationId xmlns:a16="http://schemas.microsoft.com/office/drawing/2014/main" id="{9A2DEB4A-5CD2-4963-A95D-73CF84A0E841}"/>
              </a:ext>
            </a:extLst>
          </p:cNvPr>
          <p:cNvSpPr/>
          <p:nvPr/>
        </p:nvSpPr>
        <p:spPr>
          <a:xfrm>
            <a:off x="8357262" y="3147236"/>
            <a:ext cx="1020654" cy="1403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7205675"/>
      </p:ext>
    </p:extLst>
  </p:cSld>
  <p:clrMapOvr>
    <a:masterClrMapping/>
  </p:clrMapOvr>
  <p:transition spd="slow" advClick="0" advTm="6000">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BACD4-84DF-40A9-8B18-E614BBB119E3}"/>
              </a:ext>
            </a:extLst>
          </p:cNvPr>
          <p:cNvPicPr>
            <a:picLocks noChangeAspect="1"/>
          </p:cNvPicPr>
          <p:nvPr/>
        </p:nvPicPr>
        <p:blipFill rotWithShape="1">
          <a:blip r:embed="rId2">
            <a:extLst>
              <a:ext uri="{28A0092B-C50C-407E-A947-70E740481C1C}">
                <a14:useLocalDpi xmlns:a14="http://schemas.microsoft.com/office/drawing/2010/main" val="0"/>
              </a:ext>
            </a:extLst>
          </a:blip>
          <a:srcRect l="8073" t="35527" b="18918"/>
          <a:stretch/>
        </p:blipFill>
        <p:spPr>
          <a:xfrm>
            <a:off x="809224" y="113373"/>
            <a:ext cx="10035986" cy="6631254"/>
          </a:xfrm>
          <a:prstGeom prst="rect">
            <a:avLst/>
          </a:prstGeom>
        </p:spPr>
      </p:pic>
      <p:sp>
        <p:nvSpPr>
          <p:cNvPr id="3" name="Oval 2">
            <a:extLst>
              <a:ext uri="{FF2B5EF4-FFF2-40B4-BE49-F238E27FC236}">
                <a16:creationId xmlns:a16="http://schemas.microsoft.com/office/drawing/2014/main" id="{331EEFB0-50BA-4A0C-A575-0BDD6883B073}"/>
              </a:ext>
            </a:extLst>
          </p:cNvPr>
          <p:cNvSpPr/>
          <p:nvPr/>
        </p:nvSpPr>
        <p:spPr>
          <a:xfrm>
            <a:off x="6096000" y="454836"/>
            <a:ext cx="1020654" cy="1403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3517419"/>
      </p:ext>
    </p:extLst>
  </p:cSld>
  <p:clrMapOvr>
    <a:masterClrMapping/>
  </p:clrMapOvr>
  <p:transition spd="slow" advClick="0" advTm="6000">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BACD4-84DF-40A9-8B18-E614BBB119E3}"/>
              </a:ext>
            </a:extLst>
          </p:cNvPr>
          <p:cNvPicPr>
            <a:picLocks noChangeAspect="1"/>
          </p:cNvPicPr>
          <p:nvPr/>
        </p:nvPicPr>
        <p:blipFill rotWithShape="1">
          <a:blip r:embed="rId2">
            <a:extLst>
              <a:ext uri="{28A0092B-C50C-407E-A947-70E740481C1C}">
                <a14:useLocalDpi xmlns:a14="http://schemas.microsoft.com/office/drawing/2010/main" val="0"/>
              </a:ext>
            </a:extLst>
          </a:blip>
          <a:srcRect l="21178" t="38439" r="25215" b="25222"/>
          <a:stretch/>
        </p:blipFill>
        <p:spPr>
          <a:xfrm>
            <a:off x="2700670" y="218958"/>
            <a:ext cx="7051370" cy="6373227"/>
          </a:xfrm>
          <a:prstGeom prst="ellipse">
            <a:avLst/>
          </a:prstGeom>
          <a:ln>
            <a:noFill/>
          </a:ln>
          <a:effectLst>
            <a:softEdge rad="112500"/>
          </a:effectLst>
        </p:spPr>
      </p:pic>
    </p:spTree>
    <p:extLst>
      <p:ext uri="{BB962C8B-B14F-4D97-AF65-F5344CB8AC3E}">
        <p14:creationId xmlns:p14="http://schemas.microsoft.com/office/powerpoint/2010/main" val="494297561"/>
      </p:ext>
    </p:extLst>
  </p:cSld>
  <p:clrMapOvr>
    <a:masterClrMapping/>
  </p:clrMapOvr>
  <p:transition spd="slow" advClick="0" advTm="6000">
    <p:wheel spokes="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C3F4256-AAB6-4E50-BC1A-D9F6DD6E1191}"/>
              </a:ext>
            </a:extLst>
          </p:cNvPr>
          <p:cNvSpPr/>
          <p:nvPr/>
        </p:nvSpPr>
        <p:spPr>
          <a:xfrm>
            <a:off x="4927600" y="6096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Oval 6">
            <a:extLst>
              <a:ext uri="{FF2B5EF4-FFF2-40B4-BE49-F238E27FC236}">
                <a16:creationId xmlns:a16="http://schemas.microsoft.com/office/drawing/2014/main" id="{81C26C6B-F5DD-44B3-BD97-46167B36FA82}"/>
              </a:ext>
            </a:extLst>
          </p:cNvPr>
          <p:cNvSpPr/>
          <p:nvPr/>
        </p:nvSpPr>
        <p:spPr>
          <a:xfrm>
            <a:off x="5491479" y="755648"/>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423E7212-6493-403F-B66E-C2B7D78083F1}"/>
              </a:ext>
            </a:extLst>
          </p:cNvPr>
          <p:cNvSpPr txBox="1"/>
          <p:nvPr/>
        </p:nvSpPr>
        <p:spPr>
          <a:xfrm>
            <a:off x="2529840" y="6099176"/>
            <a:ext cx="7061200" cy="707886"/>
          </a:xfrm>
          <a:prstGeom prst="rect">
            <a:avLst/>
          </a:prstGeom>
          <a:noFill/>
        </p:spPr>
        <p:txBody>
          <a:bodyPr wrap="square" rtlCol="0">
            <a:spAutoFit/>
          </a:bodyPr>
          <a:lstStyle/>
          <a:p>
            <a:pPr algn="ctr"/>
            <a:r>
              <a:rPr lang="en-US" sz="4000" b="1" dirty="0">
                <a:solidFill>
                  <a:schemeClr val="bg1"/>
                </a:solidFill>
              </a:rPr>
              <a:t>Varsity Baseball</a:t>
            </a:r>
          </a:p>
        </p:txBody>
      </p:sp>
      <p:pic>
        <p:nvPicPr>
          <p:cNvPr id="5" name="Picture 4" descr="A group of baseball players posing for a photo&#10;&#10;Description automatically generated">
            <a:extLst>
              <a:ext uri="{FF2B5EF4-FFF2-40B4-BE49-F238E27FC236}">
                <a16:creationId xmlns:a16="http://schemas.microsoft.com/office/drawing/2014/main" id="{3F3EDDDE-E322-4359-AC54-2E54B76E5243}"/>
              </a:ext>
            </a:extLst>
          </p:cNvPr>
          <p:cNvPicPr>
            <a:picLocks noChangeAspect="1"/>
          </p:cNvPicPr>
          <p:nvPr/>
        </p:nvPicPr>
        <p:blipFill rotWithShape="1">
          <a:blip r:embed="rId2">
            <a:extLst>
              <a:ext uri="{28A0092B-C50C-407E-A947-70E740481C1C}">
                <a14:useLocalDpi xmlns:a14="http://schemas.microsoft.com/office/drawing/2010/main" val="0"/>
              </a:ext>
            </a:extLst>
          </a:blip>
          <a:srcRect l="4483" t="30950" b="21718"/>
          <a:stretch/>
        </p:blipFill>
        <p:spPr>
          <a:xfrm>
            <a:off x="1729827" y="148856"/>
            <a:ext cx="8957752" cy="5918424"/>
          </a:xfrm>
          <a:prstGeom prst="rect">
            <a:avLst/>
          </a:prstGeom>
          <a:ln w="38100">
            <a:solidFill>
              <a:schemeClr val="tx1"/>
            </a:solidFill>
          </a:ln>
        </p:spPr>
      </p:pic>
      <p:sp>
        <p:nvSpPr>
          <p:cNvPr id="9" name="Oval 8">
            <a:extLst>
              <a:ext uri="{FF2B5EF4-FFF2-40B4-BE49-F238E27FC236}">
                <a16:creationId xmlns:a16="http://schemas.microsoft.com/office/drawing/2014/main" id="{D9BE100C-8458-442A-8749-4F03D35C5CCE}"/>
              </a:ext>
            </a:extLst>
          </p:cNvPr>
          <p:cNvSpPr/>
          <p:nvPr/>
        </p:nvSpPr>
        <p:spPr>
          <a:xfrm>
            <a:off x="5125019" y="788276"/>
            <a:ext cx="935421" cy="116664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4234697"/>
      </p:ext>
    </p:extLst>
  </p:cSld>
  <p:clrMapOvr>
    <a:masterClrMapping/>
  </p:clrMapOvr>
  <p:transition spd="slow" advClick="0" advTm="6000">
    <p:wheel spokes="1"/>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descr="A certificate of a basketball championship&#10;&#10;Description automatically generated">
            <a:extLst>
              <a:ext uri="{FF2B5EF4-FFF2-40B4-BE49-F238E27FC236}">
                <a16:creationId xmlns:a16="http://schemas.microsoft.com/office/drawing/2014/main" id="{E9989255-2170-40C3-B9BD-E3F54A06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002" y="85060"/>
            <a:ext cx="8976060" cy="6687879"/>
          </a:xfrm>
          <a:prstGeom prst="rect">
            <a:avLst/>
          </a:prstGeom>
        </p:spPr>
      </p:pic>
      <p:sp>
        <p:nvSpPr>
          <p:cNvPr id="5" name="TextBox 4">
            <a:extLst>
              <a:ext uri="{FF2B5EF4-FFF2-40B4-BE49-F238E27FC236}">
                <a16:creationId xmlns:a16="http://schemas.microsoft.com/office/drawing/2014/main" id="{1242A3D0-2A9A-41EB-9272-C683AF27EA79}"/>
              </a:ext>
            </a:extLst>
          </p:cNvPr>
          <p:cNvSpPr txBox="1"/>
          <p:nvPr/>
        </p:nvSpPr>
        <p:spPr>
          <a:xfrm>
            <a:off x="458325" y="2052084"/>
            <a:ext cx="2275368" cy="1569660"/>
          </a:xfrm>
          <a:prstGeom prst="rect">
            <a:avLst/>
          </a:prstGeom>
          <a:noFill/>
        </p:spPr>
        <p:txBody>
          <a:bodyPr wrap="square" rtlCol="0">
            <a:spAutoFit/>
          </a:bodyPr>
          <a:lstStyle/>
          <a:p>
            <a:pPr algn="ctr"/>
            <a:r>
              <a:rPr lang="en-US" sz="4800" b="1" dirty="0">
                <a:solidFill>
                  <a:schemeClr val="bg1"/>
                </a:solidFill>
              </a:rPr>
              <a:t>B-Ball</a:t>
            </a:r>
          </a:p>
          <a:p>
            <a:pPr algn="ctr"/>
            <a:r>
              <a:rPr lang="en-US" sz="4800" b="1" dirty="0">
                <a:solidFill>
                  <a:schemeClr val="bg1"/>
                </a:solidFill>
              </a:rPr>
              <a:t>Champs</a:t>
            </a:r>
            <a:endParaRPr lang="en-US" b="1" dirty="0">
              <a:solidFill>
                <a:schemeClr val="bg1"/>
              </a:solidFill>
            </a:endParaRPr>
          </a:p>
        </p:txBody>
      </p:sp>
    </p:spTree>
    <p:extLst>
      <p:ext uri="{BB962C8B-B14F-4D97-AF65-F5344CB8AC3E}">
        <p14:creationId xmlns:p14="http://schemas.microsoft.com/office/powerpoint/2010/main" val="4233105870"/>
      </p:ext>
    </p:extLst>
  </p:cSld>
  <p:clrMapOvr>
    <a:masterClrMapping/>
  </p:clrMapOvr>
  <p:transition spd="slow" advClick="0" advTm="6000">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48FCB-0845-457F-B065-ED6D3DB167D8}"/>
              </a:ext>
            </a:extLst>
          </p:cNvPr>
          <p:cNvPicPr>
            <a:picLocks noChangeAspect="1"/>
          </p:cNvPicPr>
          <p:nvPr/>
        </p:nvPicPr>
        <p:blipFill rotWithShape="1">
          <a:blip r:embed="rId2">
            <a:extLst>
              <a:ext uri="{28A0092B-C50C-407E-A947-70E740481C1C}">
                <a14:useLocalDpi xmlns:a14="http://schemas.microsoft.com/office/drawing/2010/main" val="0"/>
              </a:ext>
            </a:extLst>
          </a:blip>
          <a:srcRect l="5328" t="22667" r="5163" b="24496"/>
          <a:stretch/>
        </p:blipFill>
        <p:spPr>
          <a:xfrm>
            <a:off x="4380613" y="646462"/>
            <a:ext cx="7070651" cy="5565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DCAA3473-DF09-40C9-8219-853A4771407E}"/>
              </a:ext>
            </a:extLst>
          </p:cNvPr>
          <p:cNvSpPr txBox="1"/>
          <p:nvPr/>
        </p:nvSpPr>
        <p:spPr>
          <a:xfrm>
            <a:off x="254945" y="1150443"/>
            <a:ext cx="3454400" cy="4708981"/>
          </a:xfrm>
          <a:prstGeom prst="rect">
            <a:avLst/>
          </a:prstGeom>
          <a:noFill/>
        </p:spPr>
        <p:txBody>
          <a:bodyPr wrap="square" rtlCol="0">
            <a:spAutoFit/>
          </a:bodyPr>
          <a:lstStyle/>
          <a:p>
            <a:pPr algn="ctr"/>
            <a:r>
              <a:rPr lang="en-US" sz="6000" b="1" dirty="0">
                <a:solidFill>
                  <a:schemeClr val="bg1"/>
                </a:solidFill>
              </a:rPr>
              <a:t>That’s how you box out for a rebound</a:t>
            </a:r>
            <a:r>
              <a:rPr lang="en-US" sz="4800" dirty="0"/>
              <a:t> </a:t>
            </a:r>
            <a:endParaRPr lang="en-US" dirty="0"/>
          </a:p>
        </p:txBody>
      </p:sp>
      <p:sp>
        <p:nvSpPr>
          <p:cNvPr id="5" name="Oval 4">
            <a:extLst>
              <a:ext uri="{FF2B5EF4-FFF2-40B4-BE49-F238E27FC236}">
                <a16:creationId xmlns:a16="http://schemas.microsoft.com/office/drawing/2014/main" id="{2E2392B0-5C6E-4FA4-997D-90A2655C55E7}"/>
              </a:ext>
            </a:extLst>
          </p:cNvPr>
          <p:cNvSpPr/>
          <p:nvPr/>
        </p:nvSpPr>
        <p:spPr>
          <a:xfrm>
            <a:off x="6096000" y="2604976"/>
            <a:ext cx="1020654" cy="1403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4505281"/>
      </p:ext>
    </p:extLst>
  </p:cSld>
  <p:clrMapOvr>
    <a:masterClrMapping/>
  </p:clrMapOvr>
  <p:transition spd="slow" advClick="0" advTm="6000">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A3473-DF09-40C9-8219-853A4771407E}"/>
              </a:ext>
            </a:extLst>
          </p:cNvPr>
          <p:cNvSpPr txBox="1"/>
          <p:nvPr/>
        </p:nvSpPr>
        <p:spPr>
          <a:xfrm>
            <a:off x="7878583" y="1536173"/>
            <a:ext cx="3454400" cy="3785652"/>
          </a:xfrm>
          <a:prstGeom prst="rect">
            <a:avLst/>
          </a:prstGeom>
          <a:noFill/>
        </p:spPr>
        <p:txBody>
          <a:bodyPr wrap="square" rtlCol="0">
            <a:spAutoFit/>
          </a:bodyPr>
          <a:lstStyle/>
          <a:p>
            <a:pPr algn="ctr"/>
            <a:r>
              <a:rPr lang="en-US" sz="6000" b="1" dirty="0">
                <a:solidFill>
                  <a:schemeClr val="bg1"/>
                </a:solidFill>
              </a:rPr>
              <a:t>Soaring and Scoring </a:t>
            </a:r>
          </a:p>
          <a:p>
            <a:pPr algn="ctr"/>
            <a:r>
              <a:rPr lang="en-US" sz="6000" b="1" dirty="0">
                <a:solidFill>
                  <a:schemeClr val="bg1"/>
                </a:solidFill>
              </a:rPr>
              <a:t>as well</a:t>
            </a:r>
            <a:endParaRPr lang="en-US" dirty="0"/>
          </a:p>
        </p:txBody>
      </p:sp>
      <p:sp>
        <p:nvSpPr>
          <p:cNvPr id="5" name="Oval 4">
            <a:extLst>
              <a:ext uri="{FF2B5EF4-FFF2-40B4-BE49-F238E27FC236}">
                <a16:creationId xmlns:a16="http://schemas.microsoft.com/office/drawing/2014/main" id="{2E2392B0-5C6E-4FA4-997D-90A2655C55E7}"/>
              </a:ext>
            </a:extLst>
          </p:cNvPr>
          <p:cNvSpPr/>
          <p:nvPr/>
        </p:nvSpPr>
        <p:spPr>
          <a:xfrm>
            <a:off x="6096000" y="2604976"/>
            <a:ext cx="1020654" cy="1403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women playing basketball&#10;&#10;Description automatically generated">
            <a:extLst>
              <a:ext uri="{FF2B5EF4-FFF2-40B4-BE49-F238E27FC236}">
                <a16:creationId xmlns:a16="http://schemas.microsoft.com/office/drawing/2014/main" id="{E395BCDE-F70F-4FFF-8413-7FAEC4F6F412}"/>
              </a:ext>
            </a:extLst>
          </p:cNvPr>
          <p:cNvPicPr>
            <a:picLocks noChangeAspect="1"/>
          </p:cNvPicPr>
          <p:nvPr/>
        </p:nvPicPr>
        <p:blipFill rotWithShape="1">
          <a:blip r:embed="rId2">
            <a:extLst>
              <a:ext uri="{28A0092B-C50C-407E-A947-70E740481C1C}">
                <a14:useLocalDpi xmlns:a14="http://schemas.microsoft.com/office/drawing/2010/main" val="0"/>
              </a:ext>
            </a:extLst>
          </a:blip>
          <a:srcRect b="1572"/>
          <a:stretch/>
        </p:blipFill>
        <p:spPr>
          <a:xfrm>
            <a:off x="1790255" y="119219"/>
            <a:ext cx="5067446" cy="65154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73174299"/>
      </p:ext>
    </p:extLst>
  </p:cSld>
  <p:clrMapOvr>
    <a:masterClrMapping/>
  </p:clrMapOvr>
  <p:transition spd="slow" advClick="0" advTm="6000">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BACD4-84DF-40A9-8B18-E614BBB119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5077" y="385282"/>
            <a:ext cx="5346925" cy="5871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559ED731-E1CD-4825-9432-CD5B3101AEBE}"/>
              </a:ext>
            </a:extLst>
          </p:cNvPr>
          <p:cNvSpPr txBox="1"/>
          <p:nvPr/>
        </p:nvSpPr>
        <p:spPr>
          <a:xfrm>
            <a:off x="7720584" y="1284601"/>
            <a:ext cx="3616960" cy="3785652"/>
          </a:xfrm>
          <a:prstGeom prst="rect">
            <a:avLst/>
          </a:prstGeom>
          <a:noFill/>
        </p:spPr>
        <p:txBody>
          <a:bodyPr wrap="square" rtlCol="0">
            <a:spAutoFit/>
          </a:bodyPr>
          <a:lstStyle/>
          <a:p>
            <a:pPr algn="ctr"/>
            <a:r>
              <a:rPr lang="en-US" sz="8000" b="1" dirty="0">
                <a:solidFill>
                  <a:schemeClr val="bg1"/>
                </a:solidFill>
              </a:rPr>
              <a:t>Track and Field</a:t>
            </a:r>
            <a:endParaRPr lang="en-US" sz="3600" b="1" dirty="0">
              <a:solidFill>
                <a:schemeClr val="bg1"/>
              </a:solidFill>
            </a:endParaRPr>
          </a:p>
        </p:txBody>
      </p:sp>
    </p:spTree>
    <p:extLst>
      <p:ext uri="{BB962C8B-B14F-4D97-AF65-F5344CB8AC3E}">
        <p14:creationId xmlns:p14="http://schemas.microsoft.com/office/powerpoint/2010/main" val="1389436406"/>
      </p:ext>
    </p:extLst>
  </p:cSld>
  <p:clrMapOvr>
    <a:masterClrMapping/>
  </p:clrMapOvr>
  <p:transition spd="slow" advClick="0" advTm="6000">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t="2833" b="2833"/>
          <a:stretch/>
        </p:blipFill>
        <p:spPr>
          <a:xfrm>
            <a:off x="205421" y="483655"/>
            <a:ext cx="4848589" cy="5815959"/>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352110" y="708261"/>
            <a:ext cx="7031276" cy="6740307"/>
          </a:xfrm>
          <a:prstGeom prst="rect">
            <a:avLst/>
          </a:prstGeom>
          <a:noFill/>
        </p:spPr>
        <p:txBody>
          <a:bodyPr wrap="square" rtlCol="0">
            <a:spAutoFit/>
          </a:bodyPr>
          <a:lstStyle/>
          <a:p>
            <a:pPr marL="285750" indent="-285750">
              <a:buFont typeface="Arial" panose="020B0604020202020204" pitchFamily="34" charset="0"/>
              <a:buChar char="•"/>
            </a:pPr>
            <a:r>
              <a:rPr lang="en-US" sz="5400" b="1" dirty="0"/>
              <a:t>Ashland University Hall of Fame</a:t>
            </a:r>
          </a:p>
          <a:p>
            <a:pPr marL="285750" indent="-285750">
              <a:buFont typeface="Arial" panose="020B0604020202020204" pitchFamily="34" charset="0"/>
              <a:buChar char="•"/>
            </a:pPr>
            <a:r>
              <a:rPr lang="en-US" sz="5400" b="1" dirty="0"/>
              <a:t>31 years in Education</a:t>
            </a:r>
          </a:p>
          <a:p>
            <a:pPr marL="285750" indent="-285750">
              <a:buFont typeface="Arial" panose="020B0604020202020204" pitchFamily="34" charset="0"/>
              <a:buChar char="•"/>
            </a:pPr>
            <a:r>
              <a:rPr lang="en-US" sz="5400" b="1" dirty="0"/>
              <a:t>Coached HS &amp; MS</a:t>
            </a:r>
          </a:p>
          <a:p>
            <a:pPr marL="742950" lvl="1" indent="-285750">
              <a:buFont typeface="Arial" panose="020B0604020202020204" pitchFamily="34" charset="0"/>
              <a:buChar char="•"/>
            </a:pPr>
            <a:r>
              <a:rPr lang="en-US" sz="5400" b="1" dirty="0"/>
              <a:t>Cross-Country </a:t>
            </a:r>
          </a:p>
          <a:p>
            <a:pPr marL="742950" lvl="1" indent="-285750">
              <a:buFont typeface="Arial" panose="020B0604020202020204" pitchFamily="34" charset="0"/>
              <a:buChar char="•"/>
            </a:pPr>
            <a:r>
              <a:rPr lang="en-US" sz="5400" b="1" dirty="0"/>
              <a:t>Track </a:t>
            </a:r>
          </a:p>
          <a:p>
            <a:br>
              <a:rPr lang="en-US" sz="5400" b="1" dirty="0"/>
            </a:br>
            <a:endParaRPr lang="en-US" sz="5400" b="1" dirty="0"/>
          </a:p>
        </p:txBody>
      </p:sp>
    </p:spTree>
    <p:extLst>
      <p:ext uri="{BB962C8B-B14F-4D97-AF65-F5344CB8AC3E}">
        <p14:creationId xmlns:p14="http://schemas.microsoft.com/office/powerpoint/2010/main" val="1509276597"/>
      </p:ext>
    </p:extLst>
  </p:cSld>
  <p:clrMapOvr>
    <a:masterClrMapping/>
  </p:clrMapOvr>
  <p:transition spd="slow" advClick="0" advTm="6000">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6B517F-6801-46EB-81B1-979BB554B95E}"/>
              </a:ext>
            </a:extLst>
          </p:cNvPr>
          <p:cNvSpPr/>
          <p:nvPr/>
        </p:nvSpPr>
        <p:spPr>
          <a:xfrm rot="20503997">
            <a:off x="5044988" y="2265068"/>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Deb</a:t>
            </a:r>
          </a:p>
        </p:txBody>
      </p:sp>
      <p:pic>
        <p:nvPicPr>
          <p:cNvPr id="7" name="Picture 6">
            <a:extLst>
              <a:ext uri="{FF2B5EF4-FFF2-40B4-BE49-F238E27FC236}">
                <a16:creationId xmlns:a16="http://schemas.microsoft.com/office/drawing/2014/main" id="{4294F575-0F43-417E-B8B3-5A82E00D5FB6}"/>
              </a:ext>
            </a:extLst>
          </p:cNvPr>
          <p:cNvPicPr>
            <a:picLocks noChangeAspect="1"/>
          </p:cNvPicPr>
          <p:nvPr/>
        </p:nvPicPr>
        <p:blipFill>
          <a:blip r:embed="rId3">
            <a:extLst>
              <a:ext uri="{28A0092B-C50C-407E-A947-70E740481C1C}">
                <a14:useLocalDpi xmlns:a14="http://schemas.microsoft.com/office/drawing/2010/main" val="0"/>
              </a:ext>
            </a:extLst>
          </a:blip>
          <a:srcRect l="4220" r="4220"/>
          <a:stretch/>
        </p:blipFill>
        <p:spPr>
          <a:xfrm>
            <a:off x="205421" y="483655"/>
            <a:ext cx="4510255" cy="5890689"/>
          </a:xfrm>
          <a:prstGeom prst="rect">
            <a:avLst/>
          </a:prstGeom>
          <a:ln w="76200">
            <a:solidFill>
              <a:srgbClr val="C00000"/>
            </a:solidFill>
          </a:ln>
        </p:spPr>
      </p:pic>
      <p:pic>
        <p:nvPicPr>
          <p:cNvPr id="8" name="Picture 7">
            <a:extLst>
              <a:ext uri="{FF2B5EF4-FFF2-40B4-BE49-F238E27FC236}">
                <a16:creationId xmlns:a16="http://schemas.microsoft.com/office/drawing/2014/main" id="{F12ACC20-CF89-4F54-96F8-2B1C7FD76E0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235" y="4480827"/>
            <a:ext cx="2085656" cy="2085656"/>
          </a:xfrm>
          <a:prstGeom prst="rect">
            <a:avLst/>
          </a:prstGeom>
        </p:spPr>
      </p:pic>
    </p:spTree>
    <p:extLst>
      <p:ext uri="{BB962C8B-B14F-4D97-AF65-F5344CB8AC3E}">
        <p14:creationId xmlns:p14="http://schemas.microsoft.com/office/powerpoint/2010/main" val="3825337136"/>
      </p:ext>
    </p:extLst>
  </p:cSld>
  <p:clrMapOvr>
    <a:masterClrMapping/>
  </p:clrMapOvr>
  <p:transition spd="slow" advClick="0" advTm="6000">
    <p:wheel spokes="1"/>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3999" r="3999"/>
          <a:stretch/>
        </p:blipFill>
        <p:spPr>
          <a:xfrm>
            <a:off x="280367" y="408131"/>
            <a:ext cx="4536692" cy="6041737"/>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07934" y="538107"/>
            <a:ext cx="7184066" cy="7478970"/>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Varsity Football – 2 yrs.</a:t>
            </a:r>
          </a:p>
          <a:p>
            <a:pPr marL="742950" lvl="1" indent="-285750">
              <a:buFont typeface="Arial" panose="020B0604020202020204" pitchFamily="34" charset="0"/>
              <a:buChar char="•"/>
            </a:pPr>
            <a:r>
              <a:rPr lang="en-US" sz="5400" b="1" dirty="0"/>
              <a:t>2x ECIC 1</a:t>
            </a:r>
            <a:r>
              <a:rPr lang="en-US" sz="5400" b="1" baseline="30000" dirty="0"/>
              <a:t>st</a:t>
            </a:r>
            <a:r>
              <a:rPr lang="en-US" sz="5400" b="1" dirty="0"/>
              <a:t> Team</a:t>
            </a:r>
          </a:p>
          <a:p>
            <a:pPr marL="742950" lvl="1" indent="-285750">
              <a:buFont typeface="Arial" panose="020B0604020202020204" pitchFamily="34" charset="0"/>
              <a:buChar char="•"/>
            </a:pPr>
            <a:r>
              <a:rPr lang="en-US" sz="5400" b="1" dirty="0"/>
              <a:t>All-WNY 1</a:t>
            </a:r>
            <a:r>
              <a:rPr lang="en-US" sz="5400" b="1" baseline="30000" dirty="0"/>
              <a:t>st</a:t>
            </a:r>
            <a:r>
              <a:rPr lang="en-US" sz="5400" b="1" dirty="0"/>
              <a:t> Team </a:t>
            </a:r>
          </a:p>
          <a:p>
            <a:pPr marL="742950" lvl="1" indent="-285750">
              <a:buFont typeface="Arial" panose="020B0604020202020204" pitchFamily="34" charset="0"/>
              <a:buChar char="•"/>
            </a:pPr>
            <a:r>
              <a:rPr lang="en-US" sz="5400" b="1" dirty="0"/>
              <a:t>Offensive Lineman known for crushing opponents off the ball</a:t>
            </a:r>
          </a:p>
          <a:p>
            <a:pPr lvl="1"/>
            <a:endParaRPr lang="en-US" sz="5400" b="1" dirty="0"/>
          </a:p>
          <a:p>
            <a:pPr lvl="1"/>
            <a:endParaRPr lang="en-US" sz="48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828103" y="5037874"/>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John Lally </a:t>
            </a:r>
          </a:p>
        </p:txBody>
      </p:sp>
    </p:spTree>
    <p:extLst>
      <p:ext uri="{BB962C8B-B14F-4D97-AF65-F5344CB8AC3E}">
        <p14:creationId xmlns:p14="http://schemas.microsoft.com/office/powerpoint/2010/main" val="670471081"/>
      </p:ext>
    </p:extLst>
  </p:cSld>
  <p:clrMapOvr>
    <a:masterClrMapping/>
  </p:clrMapOvr>
  <p:transition spd="slow" advClick="0" advTm="6000">
    <p:wheel spokes="1"/>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3999" r="3999"/>
          <a:stretch/>
        </p:blipFill>
        <p:spPr>
          <a:xfrm>
            <a:off x="280367" y="408131"/>
            <a:ext cx="4536692" cy="6041737"/>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07934" y="538107"/>
            <a:ext cx="7184066" cy="7478970"/>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 Wrestling – 2 yrs.</a:t>
            </a:r>
          </a:p>
          <a:p>
            <a:pPr marL="742950" lvl="1" indent="-285750">
              <a:buFont typeface="Arial" panose="020B0604020202020204" pitchFamily="34" charset="0"/>
              <a:buChar char="•"/>
            </a:pPr>
            <a:r>
              <a:rPr lang="en-US" sz="5400" b="1" dirty="0"/>
              <a:t>Heavyweight and Unlimited weight classes</a:t>
            </a:r>
          </a:p>
          <a:p>
            <a:pPr marL="742950" lvl="1" indent="-285750">
              <a:buFont typeface="Arial" panose="020B0604020202020204" pitchFamily="34" charset="0"/>
              <a:buChar char="•"/>
            </a:pPr>
            <a:r>
              <a:rPr lang="en-US" sz="5400" b="1" dirty="0"/>
              <a:t>All-WNY 1</a:t>
            </a:r>
            <a:r>
              <a:rPr lang="en-US" sz="5400" b="1" baseline="30000" dirty="0"/>
              <a:t>st</a:t>
            </a:r>
            <a:r>
              <a:rPr lang="en-US" sz="5400" b="1" dirty="0"/>
              <a:t> Team</a:t>
            </a:r>
          </a:p>
          <a:p>
            <a:pPr marL="742950" lvl="1" indent="-285750">
              <a:buFont typeface="Arial" panose="020B0604020202020204" pitchFamily="34" charset="0"/>
              <a:buChar char="•"/>
            </a:pPr>
            <a:r>
              <a:rPr lang="en-US" sz="5400" b="1" dirty="0"/>
              <a:t>Practiced with the </a:t>
            </a:r>
            <a:br>
              <a:rPr lang="en-US" sz="5400" b="1" dirty="0"/>
            </a:br>
            <a:r>
              <a:rPr lang="en-US" sz="5400" b="1" dirty="0"/>
              <a:t>US Olympic Team</a:t>
            </a:r>
          </a:p>
          <a:p>
            <a:pPr lvl="1"/>
            <a:endParaRPr lang="en-US" sz="5400" b="1" dirty="0"/>
          </a:p>
          <a:p>
            <a:pPr lvl="1"/>
            <a:endParaRPr lang="en-US" sz="48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828103" y="5037874"/>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John Lally </a:t>
            </a:r>
          </a:p>
        </p:txBody>
      </p:sp>
    </p:spTree>
    <p:extLst>
      <p:ext uri="{BB962C8B-B14F-4D97-AF65-F5344CB8AC3E}">
        <p14:creationId xmlns:p14="http://schemas.microsoft.com/office/powerpoint/2010/main" val="1944268393"/>
      </p:ext>
    </p:extLst>
  </p:cSld>
  <p:clrMapOvr>
    <a:masterClrMapping/>
  </p:clrMapOvr>
  <p:transition spd="slow" advClick="0" advTm="6000">
    <p:wheel spokes="1"/>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3999" r="3999"/>
          <a:stretch/>
        </p:blipFill>
        <p:spPr>
          <a:xfrm>
            <a:off x="280367" y="408131"/>
            <a:ext cx="4536692" cy="6041737"/>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07934" y="1289431"/>
            <a:ext cx="7184066" cy="4985980"/>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Varsity Track and Field</a:t>
            </a:r>
          </a:p>
          <a:p>
            <a:pPr marL="742950" lvl="1" indent="-285750">
              <a:buFont typeface="Arial" panose="020B0604020202020204" pitchFamily="34" charset="0"/>
              <a:buChar char="•"/>
            </a:pPr>
            <a:r>
              <a:rPr lang="en-US" sz="5400" b="1" dirty="0"/>
              <a:t>3 Varsity Letters</a:t>
            </a:r>
          </a:p>
          <a:p>
            <a:pPr marL="742950" lvl="1" indent="-285750">
              <a:buFont typeface="Arial" panose="020B0604020202020204" pitchFamily="34" charset="0"/>
              <a:buChar char="•"/>
            </a:pPr>
            <a:r>
              <a:rPr lang="en-US" sz="5400" b="1" dirty="0"/>
              <a:t>Shot Put</a:t>
            </a:r>
          </a:p>
          <a:p>
            <a:pPr marL="742950" lvl="1" indent="-285750">
              <a:buFont typeface="Arial" panose="020B0604020202020204" pitchFamily="34" charset="0"/>
              <a:buChar char="•"/>
            </a:pPr>
            <a:r>
              <a:rPr lang="en-US" sz="5400" b="1" dirty="0"/>
              <a:t>Discus</a:t>
            </a:r>
          </a:p>
          <a:p>
            <a:pPr lvl="1"/>
            <a:endParaRPr lang="en-US" sz="5400" b="1" dirty="0"/>
          </a:p>
          <a:p>
            <a:pPr lvl="1"/>
            <a:endParaRPr lang="en-US" sz="48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828103" y="5037874"/>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John Lally </a:t>
            </a:r>
          </a:p>
        </p:txBody>
      </p:sp>
    </p:spTree>
    <p:extLst>
      <p:ext uri="{BB962C8B-B14F-4D97-AF65-F5344CB8AC3E}">
        <p14:creationId xmlns:p14="http://schemas.microsoft.com/office/powerpoint/2010/main" val="1760484053"/>
      </p:ext>
    </p:extLst>
  </p:cSld>
  <p:clrMapOvr>
    <a:masterClrMapping/>
  </p:clrMapOvr>
  <p:transition spd="slow" advClick="0" advTm="6000">
    <p:wheel spokes="1"/>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football players in uniform&#10;&#10;Description automatically generated">
            <a:extLst>
              <a:ext uri="{FF2B5EF4-FFF2-40B4-BE49-F238E27FC236}">
                <a16:creationId xmlns:a16="http://schemas.microsoft.com/office/drawing/2014/main" id="{4DCEF21E-F336-41F5-81FA-FAAC74179D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9741" y="118905"/>
            <a:ext cx="8198298" cy="64056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F89A7901-DDFA-4A37-9540-CED5654CDC62}"/>
              </a:ext>
            </a:extLst>
          </p:cNvPr>
          <p:cNvSpPr txBox="1"/>
          <p:nvPr/>
        </p:nvSpPr>
        <p:spPr>
          <a:xfrm>
            <a:off x="8654902" y="1428912"/>
            <a:ext cx="3104706" cy="3785652"/>
          </a:xfrm>
          <a:prstGeom prst="rect">
            <a:avLst/>
          </a:prstGeom>
          <a:noFill/>
        </p:spPr>
        <p:txBody>
          <a:bodyPr wrap="square" rtlCol="0">
            <a:spAutoFit/>
          </a:bodyPr>
          <a:lstStyle/>
          <a:p>
            <a:pPr algn="ctr"/>
            <a:r>
              <a:rPr lang="en-US" sz="6000" b="1" dirty="0">
                <a:solidFill>
                  <a:schemeClr val="bg1"/>
                </a:solidFill>
              </a:rPr>
              <a:t>A </a:t>
            </a:r>
          </a:p>
          <a:p>
            <a:pPr algn="ctr"/>
            <a:r>
              <a:rPr lang="en-US" sz="6000" b="1" dirty="0">
                <a:solidFill>
                  <a:schemeClr val="bg1"/>
                </a:solidFill>
              </a:rPr>
              <a:t>Man Amongst Boys</a:t>
            </a:r>
          </a:p>
        </p:txBody>
      </p:sp>
    </p:spTree>
    <p:extLst>
      <p:ext uri="{BB962C8B-B14F-4D97-AF65-F5344CB8AC3E}">
        <p14:creationId xmlns:p14="http://schemas.microsoft.com/office/powerpoint/2010/main" val="972146136"/>
      </p:ext>
    </p:extLst>
  </p:cSld>
  <p:clrMapOvr>
    <a:masterClrMapping/>
  </p:clrMapOvr>
  <p:transition spd="slow" advClick="0" advTm="6000">
    <p:wheel spokes="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18B5D-E2BB-4BFF-A419-6FF933FFF95D}"/>
              </a:ext>
            </a:extLst>
          </p:cNvPr>
          <p:cNvPicPr>
            <a:picLocks noChangeAspect="1"/>
          </p:cNvPicPr>
          <p:nvPr/>
        </p:nvPicPr>
        <p:blipFill rotWithShape="1">
          <a:blip r:embed="rId2">
            <a:extLst>
              <a:ext uri="{28A0092B-C50C-407E-A947-70E740481C1C}">
                <a14:useLocalDpi xmlns:a14="http://schemas.microsoft.com/office/drawing/2010/main" val="0"/>
              </a:ext>
            </a:extLst>
          </a:blip>
          <a:srcRect b="43621"/>
          <a:stretch/>
        </p:blipFill>
        <p:spPr>
          <a:xfrm>
            <a:off x="3319331" y="680008"/>
            <a:ext cx="5553338" cy="5497983"/>
          </a:xfrm>
          <a:prstGeom prst="rect">
            <a:avLst/>
          </a:prstGeom>
        </p:spPr>
      </p:pic>
      <p:pic>
        <p:nvPicPr>
          <p:cNvPr id="6" name="Picture 5">
            <a:extLst>
              <a:ext uri="{FF2B5EF4-FFF2-40B4-BE49-F238E27FC236}">
                <a16:creationId xmlns:a16="http://schemas.microsoft.com/office/drawing/2014/main" id="{793EF88B-FABB-4CAE-8A43-5CF1724F5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50" y="1659252"/>
            <a:ext cx="2611316" cy="2611316"/>
          </a:xfrm>
          <a:prstGeom prst="rect">
            <a:avLst/>
          </a:prstGeom>
        </p:spPr>
      </p:pic>
      <p:pic>
        <p:nvPicPr>
          <p:cNvPr id="9" name="Picture 8">
            <a:extLst>
              <a:ext uri="{FF2B5EF4-FFF2-40B4-BE49-F238E27FC236}">
                <a16:creationId xmlns:a16="http://schemas.microsoft.com/office/drawing/2014/main" id="{15413DE9-5CE0-4CCF-9A63-209D09A93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143" y="1949732"/>
            <a:ext cx="2611316" cy="2611316"/>
          </a:xfrm>
          <a:prstGeom prst="rect">
            <a:avLst/>
          </a:prstGeom>
        </p:spPr>
      </p:pic>
    </p:spTree>
    <p:extLst>
      <p:ext uri="{BB962C8B-B14F-4D97-AF65-F5344CB8AC3E}">
        <p14:creationId xmlns:p14="http://schemas.microsoft.com/office/powerpoint/2010/main" val="3171109515"/>
      </p:ext>
    </p:extLst>
  </p:cSld>
  <p:clrMapOvr>
    <a:masterClrMapping/>
  </p:clrMapOvr>
  <p:transition spd="slow" advClick="0" advTm="6000">
    <p:wheel spokes="1"/>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E85185-A8A7-46E0-B55A-71B1941BBD17}"/>
              </a:ext>
            </a:extLst>
          </p:cNvPr>
          <p:cNvPicPr>
            <a:picLocks noChangeAspect="1"/>
          </p:cNvPicPr>
          <p:nvPr/>
        </p:nvPicPr>
        <p:blipFill rotWithShape="1">
          <a:blip r:embed="rId2">
            <a:extLst>
              <a:ext uri="{28A0092B-C50C-407E-A947-70E740481C1C}">
                <a14:useLocalDpi xmlns:a14="http://schemas.microsoft.com/office/drawing/2010/main" val="0"/>
              </a:ext>
            </a:extLst>
          </a:blip>
          <a:srcRect l="9986" t="24708" r="22348" b="24708"/>
          <a:stretch/>
        </p:blipFill>
        <p:spPr>
          <a:xfrm>
            <a:off x="4263061" y="0"/>
            <a:ext cx="6837330" cy="6815046"/>
          </a:xfrm>
          <a:prstGeom prst="rect">
            <a:avLst/>
          </a:prstGeom>
        </p:spPr>
      </p:pic>
      <p:sp>
        <p:nvSpPr>
          <p:cNvPr id="6" name="TextBox 5">
            <a:extLst>
              <a:ext uri="{FF2B5EF4-FFF2-40B4-BE49-F238E27FC236}">
                <a16:creationId xmlns:a16="http://schemas.microsoft.com/office/drawing/2014/main" id="{E81128C1-3EB0-4DD0-89CF-00A8575C5BA3}"/>
              </a:ext>
            </a:extLst>
          </p:cNvPr>
          <p:cNvSpPr txBox="1"/>
          <p:nvPr/>
        </p:nvSpPr>
        <p:spPr>
          <a:xfrm>
            <a:off x="478466" y="2105248"/>
            <a:ext cx="3104706" cy="1938992"/>
          </a:xfrm>
          <a:prstGeom prst="rect">
            <a:avLst/>
          </a:prstGeom>
          <a:noFill/>
        </p:spPr>
        <p:txBody>
          <a:bodyPr wrap="square" rtlCol="0">
            <a:spAutoFit/>
          </a:bodyPr>
          <a:lstStyle/>
          <a:p>
            <a:pPr algn="ctr"/>
            <a:r>
              <a:rPr lang="en-US" sz="6000" b="1" dirty="0">
                <a:solidFill>
                  <a:schemeClr val="bg1"/>
                </a:solidFill>
              </a:rPr>
              <a:t>All-WNY</a:t>
            </a:r>
          </a:p>
          <a:p>
            <a:pPr algn="ctr"/>
            <a:r>
              <a:rPr lang="en-US" sz="6000" b="1" dirty="0">
                <a:solidFill>
                  <a:schemeClr val="bg1"/>
                </a:solidFill>
              </a:rPr>
              <a:t>1976</a:t>
            </a:r>
          </a:p>
        </p:txBody>
      </p:sp>
    </p:spTree>
    <p:extLst>
      <p:ext uri="{BB962C8B-B14F-4D97-AF65-F5344CB8AC3E}">
        <p14:creationId xmlns:p14="http://schemas.microsoft.com/office/powerpoint/2010/main" val="3103543753"/>
      </p:ext>
    </p:extLst>
  </p:cSld>
  <p:clrMapOvr>
    <a:masterClrMapping/>
  </p:clrMapOvr>
  <p:transition spd="slow" advClick="0" advTm="6000">
    <p:wheel spokes="1"/>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men posing for a photo&#10;&#10;Description automatically generated">
            <a:extLst>
              <a:ext uri="{FF2B5EF4-FFF2-40B4-BE49-F238E27FC236}">
                <a16:creationId xmlns:a16="http://schemas.microsoft.com/office/drawing/2014/main" id="{8F08DEA7-7A8C-4131-86A3-4AD364EC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697" y="79416"/>
            <a:ext cx="8680819" cy="5805335"/>
          </a:xfrm>
          <a:prstGeom prst="rect">
            <a:avLst/>
          </a:prstGeom>
          <a:ln w="57150">
            <a:solidFill>
              <a:schemeClr val="tx1"/>
            </a:solidFill>
          </a:ln>
        </p:spPr>
      </p:pic>
      <p:sp>
        <p:nvSpPr>
          <p:cNvPr id="6" name="TextBox 5">
            <a:extLst>
              <a:ext uri="{FF2B5EF4-FFF2-40B4-BE49-F238E27FC236}">
                <a16:creationId xmlns:a16="http://schemas.microsoft.com/office/drawing/2014/main" id="{2A3EBA57-AF15-4E36-B609-6A9548871241}"/>
              </a:ext>
            </a:extLst>
          </p:cNvPr>
          <p:cNvSpPr txBox="1"/>
          <p:nvPr/>
        </p:nvSpPr>
        <p:spPr>
          <a:xfrm>
            <a:off x="1198233" y="5750004"/>
            <a:ext cx="10005746" cy="1107996"/>
          </a:xfrm>
          <a:prstGeom prst="rect">
            <a:avLst/>
          </a:prstGeom>
          <a:noFill/>
        </p:spPr>
        <p:txBody>
          <a:bodyPr wrap="square" rtlCol="0">
            <a:spAutoFit/>
          </a:bodyPr>
          <a:lstStyle/>
          <a:p>
            <a:pPr algn="ctr"/>
            <a:r>
              <a:rPr lang="en-US" sz="6600" b="1" dirty="0">
                <a:solidFill>
                  <a:schemeClr val="bg1"/>
                </a:solidFill>
              </a:rPr>
              <a:t>Wrestling</a:t>
            </a:r>
          </a:p>
        </p:txBody>
      </p:sp>
      <p:sp>
        <p:nvSpPr>
          <p:cNvPr id="7" name="Oval 6">
            <a:extLst>
              <a:ext uri="{FF2B5EF4-FFF2-40B4-BE49-F238E27FC236}">
                <a16:creationId xmlns:a16="http://schemas.microsoft.com/office/drawing/2014/main" id="{6F33F350-A5C7-467B-A45C-C71C966D578C}"/>
              </a:ext>
            </a:extLst>
          </p:cNvPr>
          <p:cNvSpPr/>
          <p:nvPr/>
        </p:nvSpPr>
        <p:spPr>
          <a:xfrm>
            <a:off x="3569295" y="1419097"/>
            <a:ext cx="1158949" cy="15629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770233"/>
      </p:ext>
    </p:extLst>
  </p:cSld>
  <p:clrMapOvr>
    <a:masterClrMapping/>
  </p:clrMapOvr>
  <p:transition spd="slow" advClick="0" advTm="6000">
    <p:wheel spokes="1"/>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407FD71-1756-4086-938C-01FB2D310FE2}"/>
              </a:ext>
            </a:extLst>
          </p:cNvPr>
          <p:cNvPicPr>
            <a:picLocks noChangeAspect="1"/>
          </p:cNvPicPr>
          <p:nvPr/>
        </p:nvPicPr>
        <p:blipFill>
          <a:blip r:embed="rId2">
            <a:extLst>
              <a:ext uri="{28A0092B-C50C-407E-A947-70E740481C1C}">
                <a14:useLocalDpi xmlns:a14="http://schemas.microsoft.com/office/drawing/2010/main" val="0"/>
              </a:ext>
            </a:extLst>
          </a:blip>
          <a:srcRect l="255" r="255"/>
          <a:stretch/>
        </p:blipFill>
        <p:spPr>
          <a:xfrm>
            <a:off x="1020130" y="938581"/>
            <a:ext cx="9861878" cy="5789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FFAE01C0-B5AB-4E84-AA84-1C3881893EEA}"/>
              </a:ext>
            </a:extLst>
          </p:cNvPr>
          <p:cNvSpPr txBox="1"/>
          <p:nvPr/>
        </p:nvSpPr>
        <p:spPr>
          <a:xfrm>
            <a:off x="1020130" y="-84355"/>
            <a:ext cx="10005746" cy="1107996"/>
          </a:xfrm>
          <a:prstGeom prst="rect">
            <a:avLst/>
          </a:prstGeom>
          <a:noFill/>
        </p:spPr>
        <p:txBody>
          <a:bodyPr wrap="square" rtlCol="0">
            <a:spAutoFit/>
          </a:bodyPr>
          <a:lstStyle/>
          <a:p>
            <a:pPr algn="ctr"/>
            <a:r>
              <a:rPr lang="en-US" sz="6600" b="1" dirty="0">
                <a:solidFill>
                  <a:schemeClr val="bg1"/>
                </a:solidFill>
              </a:rPr>
              <a:t>Track and Field</a:t>
            </a:r>
          </a:p>
        </p:txBody>
      </p:sp>
      <p:sp>
        <p:nvSpPr>
          <p:cNvPr id="7" name="Oval 6">
            <a:extLst>
              <a:ext uri="{FF2B5EF4-FFF2-40B4-BE49-F238E27FC236}">
                <a16:creationId xmlns:a16="http://schemas.microsoft.com/office/drawing/2014/main" id="{FBEB351A-D752-4DB8-B08E-B15B4DA83C27}"/>
              </a:ext>
            </a:extLst>
          </p:cNvPr>
          <p:cNvSpPr/>
          <p:nvPr/>
        </p:nvSpPr>
        <p:spPr>
          <a:xfrm>
            <a:off x="1020130" y="3677487"/>
            <a:ext cx="1158949" cy="15629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7786009"/>
      </p:ext>
    </p:extLst>
  </p:cSld>
  <p:clrMapOvr>
    <a:masterClrMapping/>
  </p:clrMapOvr>
  <p:transition spd="slow" advClick="0" advTm="6000">
    <p:wheel spokes="1"/>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diploma and a photo of a group of men&#10;&#10;Description automatically generated">
            <a:extLst>
              <a:ext uri="{FF2B5EF4-FFF2-40B4-BE49-F238E27FC236}">
                <a16:creationId xmlns:a16="http://schemas.microsoft.com/office/drawing/2014/main" id="{07FD4924-F661-41B5-907C-007313A322D2}"/>
              </a:ext>
            </a:extLst>
          </p:cNvPr>
          <p:cNvPicPr>
            <a:picLocks noChangeAspect="1"/>
          </p:cNvPicPr>
          <p:nvPr/>
        </p:nvPicPr>
        <p:blipFill rotWithShape="1">
          <a:blip r:embed="rId2">
            <a:extLst>
              <a:ext uri="{28A0092B-C50C-407E-A947-70E740481C1C}">
                <a14:useLocalDpi xmlns:a14="http://schemas.microsoft.com/office/drawing/2010/main" val="0"/>
              </a:ext>
            </a:extLst>
          </a:blip>
          <a:srcRect l="6279" t="43096" r="7558" b="13845"/>
          <a:stretch/>
        </p:blipFill>
        <p:spPr>
          <a:xfrm>
            <a:off x="1997889" y="110702"/>
            <a:ext cx="9960193" cy="66365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75AA7618-0670-4950-BD38-2B79C308A3CE}"/>
              </a:ext>
            </a:extLst>
          </p:cNvPr>
          <p:cNvSpPr txBox="1"/>
          <p:nvPr/>
        </p:nvSpPr>
        <p:spPr>
          <a:xfrm>
            <a:off x="0" y="428177"/>
            <a:ext cx="2123440" cy="6001643"/>
          </a:xfrm>
          <a:prstGeom prst="rect">
            <a:avLst/>
          </a:prstGeom>
          <a:noFill/>
        </p:spPr>
        <p:txBody>
          <a:bodyPr wrap="square" rtlCol="0">
            <a:spAutoFit/>
          </a:bodyPr>
          <a:lstStyle/>
          <a:p>
            <a:pPr algn="ctr"/>
            <a:r>
              <a:rPr lang="en-US" sz="4800" b="1" dirty="0">
                <a:solidFill>
                  <a:schemeClr val="bg1"/>
                </a:solidFill>
              </a:rPr>
              <a:t>S</a:t>
            </a:r>
          </a:p>
          <a:p>
            <a:pPr algn="ctr"/>
            <a:r>
              <a:rPr lang="en-US" sz="4800" b="1" dirty="0">
                <a:solidFill>
                  <a:schemeClr val="bg1"/>
                </a:solidFill>
              </a:rPr>
              <a:t>Y</a:t>
            </a:r>
          </a:p>
          <a:p>
            <a:pPr algn="ctr"/>
            <a:r>
              <a:rPr lang="en-US" sz="4800" b="1" dirty="0">
                <a:solidFill>
                  <a:schemeClr val="bg1"/>
                </a:solidFill>
              </a:rPr>
              <a:t>R</a:t>
            </a:r>
          </a:p>
          <a:p>
            <a:pPr algn="ctr"/>
            <a:r>
              <a:rPr lang="en-US" sz="4800" b="1" dirty="0">
                <a:solidFill>
                  <a:schemeClr val="bg1"/>
                </a:solidFill>
              </a:rPr>
              <a:t>A</a:t>
            </a:r>
          </a:p>
          <a:p>
            <a:pPr algn="ctr"/>
            <a:r>
              <a:rPr lang="en-US" sz="4800" b="1" dirty="0">
                <a:solidFill>
                  <a:schemeClr val="bg1"/>
                </a:solidFill>
              </a:rPr>
              <a:t>C</a:t>
            </a:r>
          </a:p>
          <a:p>
            <a:pPr algn="ctr"/>
            <a:r>
              <a:rPr lang="en-US" sz="4800" b="1" dirty="0">
                <a:solidFill>
                  <a:schemeClr val="bg1"/>
                </a:solidFill>
              </a:rPr>
              <a:t>U</a:t>
            </a:r>
          </a:p>
          <a:p>
            <a:pPr algn="ctr"/>
            <a:r>
              <a:rPr lang="en-US" sz="4800" b="1" dirty="0">
                <a:solidFill>
                  <a:schemeClr val="bg1"/>
                </a:solidFill>
              </a:rPr>
              <a:t>S</a:t>
            </a:r>
          </a:p>
          <a:p>
            <a:pPr algn="ctr"/>
            <a:r>
              <a:rPr lang="en-US" sz="4800" b="1" dirty="0">
                <a:solidFill>
                  <a:schemeClr val="bg1"/>
                </a:solidFill>
              </a:rPr>
              <a:t>E</a:t>
            </a:r>
            <a:endParaRPr lang="en-US" sz="3600" b="1" dirty="0">
              <a:solidFill>
                <a:schemeClr val="bg1"/>
              </a:solidFill>
            </a:endParaRPr>
          </a:p>
        </p:txBody>
      </p:sp>
    </p:spTree>
    <p:extLst>
      <p:ext uri="{BB962C8B-B14F-4D97-AF65-F5344CB8AC3E}">
        <p14:creationId xmlns:p14="http://schemas.microsoft.com/office/powerpoint/2010/main" val="301822888"/>
      </p:ext>
    </p:extLst>
  </p:cSld>
  <p:clrMapOvr>
    <a:masterClrMapping/>
  </p:clrMapOvr>
  <p:transition spd="slow" advClick="0" advTm="6000">
    <p:wheel spokes="1"/>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E0DC4FA-362C-47EE-B14F-130DA529ED8C}"/>
              </a:ext>
            </a:extLst>
          </p:cNvPr>
          <p:cNvSpPr txBox="1"/>
          <p:nvPr/>
        </p:nvSpPr>
        <p:spPr>
          <a:xfrm>
            <a:off x="557049" y="537692"/>
            <a:ext cx="4612640" cy="2554545"/>
          </a:xfrm>
          <a:prstGeom prst="rect">
            <a:avLst/>
          </a:prstGeom>
          <a:noFill/>
        </p:spPr>
        <p:txBody>
          <a:bodyPr wrap="square" rtlCol="0">
            <a:spAutoFit/>
          </a:bodyPr>
          <a:lstStyle/>
          <a:p>
            <a:pPr algn="ctr"/>
            <a:r>
              <a:rPr lang="en-US" sz="8000" b="1" dirty="0">
                <a:solidFill>
                  <a:schemeClr val="bg1"/>
                </a:solidFill>
              </a:rPr>
              <a:t>Syracuse University</a:t>
            </a:r>
          </a:p>
        </p:txBody>
      </p:sp>
      <p:pic>
        <p:nvPicPr>
          <p:cNvPr id="2050" name="Picture 2" descr="Alumnus John Lally and Wife, Laura, Provide $1 Million Gift in Support of  Football Program – Syracuse University News">
            <a:extLst>
              <a:ext uri="{FF2B5EF4-FFF2-40B4-BE49-F238E27FC236}">
                <a16:creationId xmlns:a16="http://schemas.microsoft.com/office/drawing/2014/main" id="{D8EE9178-B325-490B-8F6B-026C84925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794" y="260616"/>
            <a:ext cx="5166120" cy="6336768"/>
          </a:xfrm>
          <a:prstGeom prst="rect">
            <a:avLst/>
          </a:prstGeom>
          <a:noFill/>
          <a:ln w="57150">
            <a:solidFill>
              <a:schemeClr val="accent2"/>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20D097D-F99D-43F4-96BE-3BECB08B9A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206" y="3590693"/>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606458"/>
      </p:ext>
    </p:extLst>
  </p:cSld>
  <p:clrMapOvr>
    <a:masterClrMapping/>
  </p:clrMapOvr>
  <p:transition spd="slow" advClick="0" advTm="6000">
    <p:wheel spokes="1"/>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89A324D-8B7E-49FF-A421-7A1CFA972B4C}"/>
              </a:ext>
            </a:extLst>
          </p:cNvPr>
          <p:cNvPicPr>
            <a:picLocks noChangeAspect="1"/>
          </p:cNvPicPr>
          <p:nvPr/>
        </p:nvPicPr>
        <p:blipFill rotWithShape="1">
          <a:blip r:embed="rId2">
            <a:extLst>
              <a:ext uri="{28A0092B-C50C-407E-A947-70E740481C1C}">
                <a14:useLocalDpi xmlns:a14="http://schemas.microsoft.com/office/drawing/2010/main" val="0"/>
              </a:ext>
            </a:extLst>
          </a:blip>
          <a:srcRect l="16188" t="12720" r="11679" b="8199"/>
          <a:stretch/>
        </p:blipFill>
        <p:spPr>
          <a:xfrm>
            <a:off x="2141381" y="303906"/>
            <a:ext cx="4343502" cy="63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5E0DC4FA-362C-47EE-B14F-130DA529ED8C}"/>
              </a:ext>
            </a:extLst>
          </p:cNvPr>
          <p:cNvSpPr txBox="1"/>
          <p:nvPr/>
        </p:nvSpPr>
        <p:spPr>
          <a:xfrm>
            <a:off x="6915808" y="2968743"/>
            <a:ext cx="4612640" cy="2554545"/>
          </a:xfrm>
          <a:prstGeom prst="rect">
            <a:avLst/>
          </a:prstGeom>
          <a:noFill/>
        </p:spPr>
        <p:txBody>
          <a:bodyPr wrap="square" rtlCol="0">
            <a:spAutoFit/>
          </a:bodyPr>
          <a:lstStyle/>
          <a:p>
            <a:pPr algn="ctr"/>
            <a:r>
              <a:rPr lang="en-US" sz="8000" b="1" dirty="0">
                <a:solidFill>
                  <a:schemeClr val="bg1"/>
                </a:solidFill>
              </a:rPr>
              <a:t>Offensive Lineman</a:t>
            </a:r>
          </a:p>
        </p:txBody>
      </p:sp>
      <p:pic>
        <p:nvPicPr>
          <p:cNvPr id="5" name="Picture 6">
            <a:extLst>
              <a:ext uri="{FF2B5EF4-FFF2-40B4-BE49-F238E27FC236}">
                <a16:creationId xmlns:a16="http://schemas.microsoft.com/office/drawing/2014/main" id="{C455E6C8-F03A-4505-82C7-C6E9528F34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2965" y="303906"/>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3250"/>
      </p:ext>
    </p:extLst>
  </p:cSld>
  <p:clrMapOvr>
    <a:masterClrMapping/>
  </p:clrMapOvr>
  <p:transition spd="slow" advClick="0" advTm="6000">
    <p:wheel spokes="1"/>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47D5C33-7037-438E-A886-9AD311C99DD5}"/>
              </a:ext>
            </a:extLst>
          </p:cNvPr>
          <p:cNvPicPr>
            <a:picLocks noChangeAspect="1"/>
          </p:cNvPicPr>
          <p:nvPr/>
        </p:nvPicPr>
        <p:blipFill rotWithShape="1">
          <a:blip r:embed="rId2">
            <a:extLst>
              <a:ext uri="{28A0092B-C50C-407E-A947-70E740481C1C}">
                <a14:useLocalDpi xmlns:a14="http://schemas.microsoft.com/office/drawing/2010/main" val="0"/>
              </a:ext>
            </a:extLst>
          </a:blip>
          <a:srcRect l="7652" t="21930" r="6050" b="7712"/>
          <a:stretch/>
        </p:blipFill>
        <p:spPr>
          <a:xfrm>
            <a:off x="4384389" y="1"/>
            <a:ext cx="6308767" cy="6858000"/>
          </a:xfrm>
          <a:prstGeom prst="rect">
            <a:avLst/>
          </a:prstGeom>
        </p:spPr>
      </p:pic>
      <p:sp>
        <p:nvSpPr>
          <p:cNvPr id="5" name="TextBox 4">
            <a:extLst>
              <a:ext uri="{FF2B5EF4-FFF2-40B4-BE49-F238E27FC236}">
                <a16:creationId xmlns:a16="http://schemas.microsoft.com/office/drawing/2014/main" id="{70E517A4-05BB-42AD-B681-114F110E7C39}"/>
              </a:ext>
            </a:extLst>
          </p:cNvPr>
          <p:cNvSpPr txBox="1"/>
          <p:nvPr/>
        </p:nvSpPr>
        <p:spPr>
          <a:xfrm>
            <a:off x="744537" y="3031413"/>
            <a:ext cx="2537197" cy="3046988"/>
          </a:xfrm>
          <a:prstGeom prst="rect">
            <a:avLst/>
          </a:prstGeom>
          <a:noFill/>
        </p:spPr>
        <p:txBody>
          <a:bodyPr wrap="square" rtlCol="0">
            <a:spAutoFit/>
          </a:bodyPr>
          <a:lstStyle/>
          <a:p>
            <a:pPr algn="ctr"/>
            <a:r>
              <a:rPr lang="en-US" sz="4800" b="1" dirty="0">
                <a:solidFill>
                  <a:schemeClr val="bg1"/>
                </a:solidFill>
              </a:rPr>
              <a:t>WNY Players at </a:t>
            </a:r>
          </a:p>
          <a:p>
            <a:pPr algn="ctr"/>
            <a:r>
              <a:rPr lang="en-US" sz="4800" b="1" dirty="0">
                <a:solidFill>
                  <a:schemeClr val="bg1"/>
                </a:solidFill>
              </a:rPr>
              <a:t>Syracuse</a:t>
            </a:r>
            <a:endParaRPr lang="en-US" sz="3600" b="1" dirty="0">
              <a:solidFill>
                <a:schemeClr val="bg1"/>
              </a:solidFill>
            </a:endParaRPr>
          </a:p>
        </p:txBody>
      </p:sp>
      <p:sp>
        <p:nvSpPr>
          <p:cNvPr id="6" name="Oval 5">
            <a:extLst>
              <a:ext uri="{FF2B5EF4-FFF2-40B4-BE49-F238E27FC236}">
                <a16:creationId xmlns:a16="http://schemas.microsoft.com/office/drawing/2014/main" id="{A94BA745-30C9-4B7E-A01C-F02718FE06D2}"/>
              </a:ext>
            </a:extLst>
          </p:cNvPr>
          <p:cNvSpPr/>
          <p:nvPr/>
        </p:nvSpPr>
        <p:spPr>
          <a:xfrm>
            <a:off x="5292992" y="2123290"/>
            <a:ext cx="1158949" cy="15629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A7A6B79-859C-4AC3-855F-18C2300F55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916" y="157491"/>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635047"/>
      </p:ext>
    </p:extLst>
  </p:cSld>
  <p:clrMapOvr>
    <a:masterClrMapping/>
  </p:clrMapOvr>
  <p:transition spd="slow" advClick="0" advTm="6000">
    <p:wheel spokes="1"/>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E517A4-05BB-42AD-B681-114F110E7C39}"/>
              </a:ext>
            </a:extLst>
          </p:cNvPr>
          <p:cNvSpPr txBox="1"/>
          <p:nvPr/>
        </p:nvSpPr>
        <p:spPr>
          <a:xfrm>
            <a:off x="9080077" y="0"/>
            <a:ext cx="2123440" cy="7294305"/>
          </a:xfrm>
          <a:prstGeom prst="rect">
            <a:avLst/>
          </a:prstGeom>
          <a:noFill/>
        </p:spPr>
        <p:txBody>
          <a:bodyPr wrap="square" rtlCol="0">
            <a:spAutoFit/>
          </a:bodyPr>
          <a:lstStyle/>
          <a:p>
            <a:pPr algn="ctr"/>
            <a:r>
              <a:rPr lang="en-US" sz="4800" b="1" dirty="0">
                <a:solidFill>
                  <a:schemeClr val="bg1"/>
                </a:solidFill>
              </a:rPr>
              <a:t>T</a:t>
            </a:r>
          </a:p>
          <a:p>
            <a:pPr algn="ctr"/>
            <a:r>
              <a:rPr lang="en-US" sz="4800" b="1" dirty="0">
                <a:solidFill>
                  <a:schemeClr val="bg1"/>
                </a:solidFill>
              </a:rPr>
              <a:t>O</a:t>
            </a:r>
          </a:p>
          <a:p>
            <a:pPr algn="ctr"/>
            <a:r>
              <a:rPr lang="en-US" sz="4800" b="1" dirty="0">
                <a:solidFill>
                  <a:schemeClr val="bg1"/>
                </a:solidFill>
              </a:rPr>
              <a:t>U</a:t>
            </a:r>
          </a:p>
          <a:p>
            <a:pPr algn="ctr"/>
            <a:r>
              <a:rPr lang="en-US" sz="4800" b="1" dirty="0">
                <a:solidFill>
                  <a:schemeClr val="bg1"/>
                </a:solidFill>
              </a:rPr>
              <a:t>C</a:t>
            </a:r>
          </a:p>
          <a:p>
            <a:pPr algn="ctr"/>
            <a:r>
              <a:rPr lang="en-US" sz="4800" b="1" dirty="0">
                <a:solidFill>
                  <a:schemeClr val="bg1"/>
                </a:solidFill>
              </a:rPr>
              <a:t>H</a:t>
            </a:r>
          </a:p>
          <a:p>
            <a:pPr algn="ctr"/>
            <a:r>
              <a:rPr lang="en-US" sz="4800" b="1" dirty="0">
                <a:solidFill>
                  <a:schemeClr val="bg1"/>
                </a:solidFill>
              </a:rPr>
              <a:t>D</a:t>
            </a:r>
          </a:p>
          <a:p>
            <a:pPr algn="ctr"/>
            <a:r>
              <a:rPr lang="en-US" sz="4800" b="1" dirty="0">
                <a:solidFill>
                  <a:schemeClr val="bg1"/>
                </a:solidFill>
              </a:rPr>
              <a:t>O</a:t>
            </a:r>
          </a:p>
          <a:p>
            <a:pPr algn="ctr"/>
            <a:r>
              <a:rPr lang="en-US" sz="4800" b="1" dirty="0">
                <a:solidFill>
                  <a:schemeClr val="bg1"/>
                </a:solidFill>
              </a:rPr>
              <a:t>W</a:t>
            </a:r>
          </a:p>
          <a:p>
            <a:pPr algn="ctr"/>
            <a:r>
              <a:rPr lang="en-US" sz="4800" b="1" dirty="0">
                <a:solidFill>
                  <a:schemeClr val="bg1"/>
                </a:solidFill>
              </a:rPr>
              <a:t>N</a:t>
            </a:r>
          </a:p>
          <a:p>
            <a:pPr algn="ctr"/>
            <a:endParaRPr lang="en-US" sz="3600" b="1" dirty="0">
              <a:solidFill>
                <a:schemeClr val="bg1"/>
              </a:solidFill>
            </a:endParaRPr>
          </a:p>
        </p:txBody>
      </p:sp>
      <p:pic>
        <p:nvPicPr>
          <p:cNvPr id="6" name="Picture 5">
            <a:extLst>
              <a:ext uri="{FF2B5EF4-FFF2-40B4-BE49-F238E27FC236}">
                <a16:creationId xmlns:a16="http://schemas.microsoft.com/office/drawing/2014/main" id="{BA582A0D-01C9-4A5A-B3AE-AF43FED61BA7}"/>
              </a:ext>
            </a:extLst>
          </p:cNvPr>
          <p:cNvPicPr>
            <a:picLocks noChangeAspect="1"/>
          </p:cNvPicPr>
          <p:nvPr/>
        </p:nvPicPr>
        <p:blipFill rotWithShape="1">
          <a:blip r:embed="rId2">
            <a:extLst>
              <a:ext uri="{28A0092B-C50C-407E-A947-70E740481C1C}">
                <a14:useLocalDpi xmlns:a14="http://schemas.microsoft.com/office/drawing/2010/main" val="0"/>
              </a:ext>
            </a:extLst>
          </a:blip>
          <a:srcRect l="11427" t="24394" r="19978" b="11644"/>
          <a:stretch/>
        </p:blipFill>
        <p:spPr>
          <a:xfrm rot="5400000">
            <a:off x="1463565" y="-326996"/>
            <a:ext cx="6001642" cy="74619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Oval 6">
            <a:extLst>
              <a:ext uri="{FF2B5EF4-FFF2-40B4-BE49-F238E27FC236}">
                <a16:creationId xmlns:a16="http://schemas.microsoft.com/office/drawing/2014/main" id="{E1AF313C-79E9-42F1-821B-EE6A0421E719}"/>
              </a:ext>
            </a:extLst>
          </p:cNvPr>
          <p:cNvSpPr/>
          <p:nvPr/>
        </p:nvSpPr>
        <p:spPr>
          <a:xfrm>
            <a:off x="5612524" y="750343"/>
            <a:ext cx="1839310" cy="28968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093672"/>
      </p:ext>
    </p:extLst>
  </p:cSld>
  <p:clrMapOvr>
    <a:masterClrMapping/>
  </p:clrMapOvr>
  <p:transition spd="slow" advClick="0" advTm="6000">
    <p:wheel spokes="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E517A4-05BB-42AD-B681-114F110E7C39}"/>
              </a:ext>
            </a:extLst>
          </p:cNvPr>
          <p:cNvSpPr txBox="1"/>
          <p:nvPr/>
        </p:nvSpPr>
        <p:spPr>
          <a:xfrm>
            <a:off x="884971" y="3590693"/>
            <a:ext cx="2123440" cy="1877437"/>
          </a:xfrm>
          <a:prstGeom prst="rect">
            <a:avLst/>
          </a:prstGeom>
          <a:noFill/>
        </p:spPr>
        <p:txBody>
          <a:bodyPr wrap="square" rtlCol="0">
            <a:spAutoFit/>
          </a:bodyPr>
          <a:lstStyle/>
          <a:p>
            <a:pPr algn="ctr"/>
            <a:r>
              <a:rPr lang="en-US" sz="8000" b="1" dirty="0">
                <a:solidFill>
                  <a:schemeClr val="bg1"/>
                </a:solidFill>
              </a:rPr>
              <a:t># 66</a:t>
            </a:r>
          </a:p>
          <a:p>
            <a:pPr algn="ctr"/>
            <a:endParaRPr lang="en-US" sz="3600" b="1" dirty="0">
              <a:solidFill>
                <a:schemeClr val="bg1"/>
              </a:solidFill>
            </a:endParaRPr>
          </a:p>
        </p:txBody>
      </p:sp>
      <p:pic>
        <p:nvPicPr>
          <p:cNvPr id="6" name="Picture 5">
            <a:extLst>
              <a:ext uri="{FF2B5EF4-FFF2-40B4-BE49-F238E27FC236}">
                <a16:creationId xmlns:a16="http://schemas.microsoft.com/office/drawing/2014/main" id="{BA582A0D-01C9-4A5A-B3AE-AF43FED61BA7}"/>
              </a:ext>
            </a:extLst>
          </p:cNvPr>
          <p:cNvPicPr>
            <a:picLocks noChangeAspect="1"/>
          </p:cNvPicPr>
          <p:nvPr/>
        </p:nvPicPr>
        <p:blipFill rotWithShape="1">
          <a:blip r:embed="rId2">
            <a:extLst>
              <a:ext uri="{28A0092B-C50C-407E-A947-70E740481C1C}">
                <a14:useLocalDpi xmlns:a14="http://schemas.microsoft.com/office/drawing/2010/main" val="0"/>
              </a:ext>
            </a:extLst>
          </a:blip>
          <a:srcRect l="9041" t="27639" r="24937" b="11154"/>
          <a:stretch/>
        </p:blipFill>
        <p:spPr>
          <a:xfrm rot="5400000">
            <a:off x="4569630" y="-804730"/>
            <a:ext cx="6817640" cy="8427103"/>
          </a:xfrm>
          <a:prstGeom prst="rect">
            <a:avLst/>
          </a:prstGeom>
        </p:spPr>
      </p:pic>
      <p:sp>
        <p:nvSpPr>
          <p:cNvPr id="7" name="Oval 6">
            <a:extLst>
              <a:ext uri="{FF2B5EF4-FFF2-40B4-BE49-F238E27FC236}">
                <a16:creationId xmlns:a16="http://schemas.microsoft.com/office/drawing/2014/main" id="{E1AF313C-79E9-42F1-821B-EE6A0421E719}"/>
              </a:ext>
            </a:extLst>
          </p:cNvPr>
          <p:cNvSpPr/>
          <p:nvPr/>
        </p:nvSpPr>
        <p:spPr>
          <a:xfrm>
            <a:off x="7567448" y="1797193"/>
            <a:ext cx="1839310" cy="28968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a:extLst>
              <a:ext uri="{FF2B5EF4-FFF2-40B4-BE49-F238E27FC236}">
                <a16:creationId xmlns:a16="http://schemas.microsoft.com/office/drawing/2014/main" id="{52001420-B72E-413C-89AB-B0936DF6BA9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664" y="759572"/>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37024"/>
      </p:ext>
    </p:extLst>
  </p:cSld>
  <p:clrMapOvr>
    <a:masterClrMapping/>
  </p:clrMapOvr>
  <p:transition spd="slow" advClick="0" advTm="6000">
    <p:wheel spokes="1"/>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E517A4-05BB-42AD-B681-114F110E7C39}"/>
              </a:ext>
            </a:extLst>
          </p:cNvPr>
          <p:cNvSpPr txBox="1"/>
          <p:nvPr/>
        </p:nvSpPr>
        <p:spPr>
          <a:xfrm>
            <a:off x="5535656" y="4016044"/>
            <a:ext cx="6488015" cy="3139321"/>
          </a:xfrm>
          <a:prstGeom prst="rect">
            <a:avLst/>
          </a:prstGeom>
          <a:noFill/>
        </p:spPr>
        <p:txBody>
          <a:bodyPr wrap="square" rtlCol="0">
            <a:spAutoFit/>
          </a:bodyPr>
          <a:lstStyle/>
          <a:p>
            <a:pPr algn="ctr"/>
            <a:r>
              <a:rPr lang="en-US" sz="5400" b="1" dirty="0">
                <a:solidFill>
                  <a:schemeClr val="bg1"/>
                </a:solidFill>
              </a:rPr>
              <a:t>Syracuse University</a:t>
            </a:r>
          </a:p>
          <a:p>
            <a:pPr algn="ctr"/>
            <a:r>
              <a:rPr lang="en-US" sz="5400" b="1" dirty="0">
                <a:solidFill>
                  <a:schemeClr val="bg1"/>
                </a:solidFill>
              </a:rPr>
              <a:t>John A. Lally</a:t>
            </a:r>
          </a:p>
          <a:p>
            <a:pPr algn="ctr"/>
            <a:r>
              <a:rPr lang="en-US" sz="5400" b="1" dirty="0">
                <a:solidFill>
                  <a:schemeClr val="bg1"/>
                </a:solidFill>
              </a:rPr>
              <a:t>Sports Complex</a:t>
            </a:r>
            <a:endParaRPr lang="en-US" sz="8000" b="1" dirty="0">
              <a:solidFill>
                <a:schemeClr val="bg1"/>
              </a:solidFill>
            </a:endParaRPr>
          </a:p>
          <a:p>
            <a:pPr algn="ctr"/>
            <a:endParaRPr lang="en-US" sz="3600" b="1" dirty="0">
              <a:solidFill>
                <a:schemeClr val="bg1"/>
              </a:solidFill>
            </a:endParaRPr>
          </a:p>
        </p:txBody>
      </p:sp>
      <p:pic>
        <p:nvPicPr>
          <p:cNvPr id="1026" name="Picture 2" descr="John A Lally Athletics Complex Entranceway Ribbon Cutting, 2-17-23 - YouTube">
            <a:extLst>
              <a:ext uri="{FF2B5EF4-FFF2-40B4-BE49-F238E27FC236}">
                <a16:creationId xmlns:a16="http://schemas.microsoft.com/office/drawing/2014/main" id="{79652905-0C2B-4AE1-9A4C-E0AD0A6CF0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84" r="22108"/>
          <a:stretch/>
        </p:blipFill>
        <p:spPr bwMode="auto">
          <a:xfrm>
            <a:off x="7903780" y="117057"/>
            <a:ext cx="4119892" cy="37509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descr="Ribbon Cutting Celebrates Opening of the John A. Lally Athletics Complex  Entranceway – Syracuse University News">
            <a:extLst>
              <a:ext uri="{FF2B5EF4-FFF2-40B4-BE49-F238E27FC236}">
                <a16:creationId xmlns:a16="http://schemas.microsoft.com/office/drawing/2014/main" id="{53446B39-69FB-409E-90B4-5CC43F2B9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29" y="143100"/>
            <a:ext cx="5262141" cy="37248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Syracuse celebrates improvements at Lally Athletics Complex: 'Today sends a  message' - syracuse.com">
            <a:extLst>
              <a:ext uri="{FF2B5EF4-FFF2-40B4-BE49-F238E27FC236}">
                <a16:creationId xmlns:a16="http://schemas.microsoft.com/office/drawing/2014/main" id="{267E5430-AB70-4D8F-8770-63D588267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439"/>
          <a:stretch/>
        </p:blipFill>
        <p:spPr bwMode="auto">
          <a:xfrm>
            <a:off x="168329" y="4139302"/>
            <a:ext cx="5086843" cy="24218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EFCE5DD-1D33-4364-A5A7-BC819D3E5FA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2369" y="672498"/>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71791"/>
      </p:ext>
    </p:extLst>
  </p:cSld>
  <p:clrMapOvr>
    <a:masterClrMapping/>
  </p:clrMapOvr>
  <p:transition spd="slow" advClick="0" advTm="6000">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3DB08C-E68B-478C-BF91-9D5E5F4AE741}"/>
              </a:ext>
            </a:extLst>
          </p:cNvPr>
          <p:cNvSpPr txBox="1"/>
          <p:nvPr/>
        </p:nvSpPr>
        <p:spPr>
          <a:xfrm>
            <a:off x="893379" y="0"/>
            <a:ext cx="11140744" cy="1200329"/>
          </a:xfrm>
          <a:prstGeom prst="rect">
            <a:avLst/>
          </a:prstGeom>
          <a:noFill/>
        </p:spPr>
        <p:txBody>
          <a:bodyPr wrap="square" rtlCol="0">
            <a:spAutoFit/>
          </a:bodyPr>
          <a:lstStyle/>
          <a:p>
            <a:pPr algn="ctr"/>
            <a:r>
              <a:rPr lang="en-US" sz="7200" b="1" dirty="0">
                <a:solidFill>
                  <a:schemeClr val="bg1"/>
                </a:solidFill>
              </a:rPr>
              <a:t>World Junior Championship</a:t>
            </a:r>
          </a:p>
        </p:txBody>
      </p:sp>
      <p:pic>
        <p:nvPicPr>
          <p:cNvPr id="2052" name="Picture 4" descr="Kevyn Adams Gallery | Trading Card Database">
            <a:extLst>
              <a:ext uri="{FF2B5EF4-FFF2-40B4-BE49-F238E27FC236}">
                <a16:creationId xmlns:a16="http://schemas.microsoft.com/office/drawing/2014/main" id="{05BECB62-8006-46CA-A428-D66012DAB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2" t="2454"/>
          <a:stretch/>
        </p:blipFill>
        <p:spPr bwMode="auto">
          <a:xfrm>
            <a:off x="2390506" y="1282262"/>
            <a:ext cx="7684503" cy="546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076132"/>
      </p:ext>
    </p:extLst>
  </p:cSld>
  <p:clrMapOvr>
    <a:masterClrMapping/>
  </p:clrMapOvr>
  <p:transition spd="slow" advClick="0" advTm="6000">
    <p:wheel spokes="1"/>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E517A4-05BB-42AD-B681-114F110E7C39}"/>
              </a:ext>
            </a:extLst>
          </p:cNvPr>
          <p:cNvSpPr txBox="1"/>
          <p:nvPr/>
        </p:nvSpPr>
        <p:spPr>
          <a:xfrm>
            <a:off x="2870383" y="5791069"/>
            <a:ext cx="7937595" cy="830997"/>
          </a:xfrm>
          <a:prstGeom prst="rect">
            <a:avLst/>
          </a:prstGeom>
          <a:noFill/>
        </p:spPr>
        <p:txBody>
          <a:bodyPr wrap="square" rtlCol="0">
            <a:spAutoFit/>
          </a:bodyPr>
          <a:lstStyle/>
          <a:p>
            <a:pPr algn="ctr"/>
            <a:r>
              <a:rPr lang="en-US" sz="4800" b="1" dirty="0">
                <a:solidFill>
                  <a:schemeClr val="bg1"/>
                </a:solidFill>
              </a:rPr>
              <a:t>Recognition at SU Game</a:t>
            </a:r>
          </a:p>
        </p:txBody>
      </p:sp>
      <p:sp>
        <p:nvSpPr>
          <p:cNvPr id="7" name="Oval 6">
            <a:extLst>
              <a:ext uri="{FF2B5EF4-FFF2-40B4-BE49-F238E27FC236}">
                <a16:creationId xmlns:a16="http://schemas.microsoft.com/office/drawing/2014/main" id="{E1AF313C-79E9-42F1-821B-EE6A0421E719}"/>
              </a:ext>
            </a:extLst>
          </p:cNvPr>
          <p:cNvSpPr/>
          <p:nvPr/>
        </p:nvSpPr>
        <p:spPr>
          <a:xfrm>
            <a:off x="7567448" y="1797193"/>
            <a:ext cx="1839310" cy="28968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Syracuse gets $25 million gift commitment from former football player -  syracuse.com">
            <a:extLst>
              <a:ext uri="{FF2B5EF4-FFF2-40B4-BE49-F238E27FC236}">
                <a16:creationId xmlns:a16="http://schemas.microsoft.com/office/drawing/2014/main" id="{5FAE1804-C3C3-4BC6-A62E-E2CA2D938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411" y="297753"/>
            <a:ext cx="7661540" cy="542333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E607B79C-75D3-45A9-8689-A41B52589CB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430" y="1766409"/>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5424"/>
      </p:ext>
    </p:extLst>
  </p:cSld>
  <p:clrMapOvr>
    <a:masterClrMapping/>
  </p:clrMapOvr>
  <p:transition spd="slow" advClick="0" advTm="6000">
    <p:wheel spokes="1"/>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9DBEB5-073F-4611-B0EC-EDA29C90DCC7}"/>
              </a:ext>
            </a:extLst>
          </p:cNvPr>
          <p:cNvSpPr/>
          <p:nvPr/>
        </p:nvSpPr>
        <p:spPr>
          <a:xfrm>
            <a:off x="1170086" y="3590693"/>
            <a:ext cx="1008993" cy="11033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E517A4-05BB-42AD-B681-114F110E7C39}"/>
              </a:ext>
            </a:extLst>
          </p:cNvPr>
          <p:cNvSpPr txBox="1"/>
          <p:nvPr/>
        </p:nvSpPr>
        <p:spPr>
          <a:xfrm>
            <a:off x="1674582" y="5875151"/>
            <a:ext cx="9557247" cy="830997"/>
          </a:xfrm>
          <a:prstGeom prst="rect">
            <a:avLst/>
          </a:prstGeom>
          <a:noFill/>
        </p:spPr>
        <p:txBody>
          <a:bodyPr wrap="square" rtlCol="0">
            <a:spAutoFit/>
          </a:bodyPr>
          <a:lstStyle/>
          <a:p>
            <a:pPr algn="ctr"/>
            <a:r>
              <a:rPr lang="en-US" sz="4800" b="1" dirty="0">
                <a:solidFill>
                  <a:schemeClr val="bg1"/>
                </a:solidFill>
              </a:rPr>
              <a:t>John with Legendary RB Joe Morris </a:t>
            </a:r>
          </a:p>
        </p:txBody>
      </p:sp>
      <p:sp>
        <p:nvSpPr>
          <p:cNvPr id="7" name="Oval 6">
            <a:extLst>
              <a:ext uri="{FF2B5EF4-FFF2-40B4-BE49-F238E27FC236}">
                <a16:creationId xmlns:a16="http://schemas.microsoft.com/office/drawing/2014/main" id="{E1AF313C-79E9-42F1-821B-EE6A0421E719}"/>
              </a:ext>
            </a:extLst>
          </p:cNvPr>
          <p:cNvSpPr/>
          <p:nvPr/>
        </p:nvSpPr>
        <p:spPr>
          <a:xfrm>
            <a:off x="7567448" y="1797193"/>
            <a:ext cx="1839310" cy="28968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a:extLst>
              <a:ext uri="{FF2B5EF4-FFF2-40B4-BE49-F238E27FC236}">
                <a16:creationId xmlns:a16="http://schemas.microsoft.com/office/drawing/2014/main" id="{E607B79C-75D3-45A9-8689-A41B52589CB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9868" y="1656322"/>
            <a:ext cx="18383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Syracuse landed a $25M donation: Jon Gruden, Lallypalooza and a  fountain of youth - syracuse.com">
            <a:extLst>
              <a:ext uri="{FF2B5EF4-FFF2-40B4-BE49-F238E27FC236}">
                <a16:creationId xmlns:a16="http://schemas.microsoft.com/office/drawing/2014/main" id="{E0F74C91-46C8-4021-ACB3-D1361C509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22"/>
          <a:stretch/>
        </p:blipFill>
        <p:spPr bwMode="auto">
          <a:xfrm>
            <a:off x="430924" y="311201"/>
            <a:ext cx="5885793" cy="5344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31984"/>
      </p:ext>
    </p:extLst>
  </p:cSld>
  <p:clrMapOvr>
    <a:masterClrMapping/>
  </p:clrMapOvr>
  <p:transition spd="slow" advClick="0" advTm="6000">
    <p:wheel spokes="1"/>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B0B500-4168-4B75-B0CB-7C674896522D}"/>
              </a:ext>
            </a:extLst>
          </p:cNvPr>
          <p:cNvSpPr/>
          <p:nvPr/>
        </p:nvSpPr>
        <p:spPr>
          <a:xfrm rot="20503997">
            <a:off x="5034354" y="1387714"/>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John</a:t>
            </a:r>
          </a:p>
        </p:txBody>
      </p:sp>
      <p:pic>
        <p:nvPicPr>
          <p:cNvPr id="4" name="Picture 3">
            <a:extLst>
              <a:ext uri="{FF2B5EF4-FFF2-40B4-BE49-F238E27FC236}">
                <a16:creationId xmlns:a16="http://schemas.microsoft.com/office/drawing/2014/main" id="{FA78C45A-0F1F-4EDB-8F21-32B0BE77FB23}"/>
              </a:ext>
            </a:extLst>
          </p:cNvPr>
          <p:cNvPicPr>
            <a:picLocks noChangeAspect="1"/>
          </p:cNvPicPr>
          <p:nvPr/>
        </p:nvPicPr>
        <p:blipFill>
          <a:blip r:embed="rId3">
            <a:extLst>
              <a:ext uri="{28A0092B-C50C-407E-A947-70E740481C1C}">
                <a14:useLocalDpi xmlns:a14="http://schemas.microsoft.com/office/drawing/2010/main" val="0"/>
              </a:ext>
            </a:extLst>
          </a:blip>
          <a:srcRect l="3999" r="3999"/>
          <a:stretch/>
        </p:blipFill>
        <p:spPr>
          <a:xfrm>
            <a:off x="172282" y="408131"/>
            <a:ext cx="4536692" cy="6041737"/>
          </a:xfrm>
          <a:prstGeom prst="rect">
            <a:avLst/>
          </a:prstGeom>
          <a:ln w="76200">
            <a:solidFill>
              <a:srgbClr val="C00000"/>
            </a:solidFill>
          </a:ln>
        </p:spPr>
      </p:pic>
      <p:pic>
        <p:nvPicPr>
          <p:cNvPr id="7" name="Picture 6">
            <a:extLst>
              <a:ext uri="{FF2B5EF4-FFF2-40B4-BE49-F238E27FC236}">
                <a16:creationId xmlns:a16="http://schemas.microsoft.com/office/drawing/2014/main" id="{AE347B3E-5243-40FE-9408-61E345822B4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235" y="4480827"/>
            <a:ext cx="2085656" cy="2085656"/>
          </a:xfrm>
          <a:prstGeom prst="rect">
            <a:avLst/>
          </a:prstGeom>
        </p:spPr>
      </p:pic>
    </p:spTree>
    <p:extLst>
      <p:ext uri="{BB962C8B-B14F-4D97-AF65-F5344CB8AC3E}">
        <p14:creationId xmlns:p14="http://schemas.microsoft.com/office/powerpoint/2010/main" val="2954718002"/>
      </p:ext>
    </p:extLst>
  </p:cSld>
  <p:clrMapOvr>
    <a:masterClrMapping/>
  </p:clrMapOvr>
  <p:transition spd="slow" advClick="0" advTm="6000">
    <p:wheel spokes="1"/>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5995" r="5995"/>
          <a:stretch/>
        </p:blipFill>
        <p:spPr>
          <a:xfrm>
            <a:off x="176350" y="485241"/>
            <a:ext cx="4122185" cy="5887518"/>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4332741" y="1032805"/>
            <a:ext cx="7985759" cy="4154984"/>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Varsity Soccer – 2 years</a:t>
            </a:r>
          </a:p>
          <a:p>
            <a:pPr marL="742950" lvl="1" indent="-285750">
              <a:buFont typeface="Arial" panose="020B0604020202020204" pitchFamily="34" charset="0"/>
              <a:buChar char="•"/>
            </a:pPr>
            <a:r>
              <a:rPr lang="en-US" sz="4800" b="1" dirty="0"/>
              <a:t> </a:t>
            </a:r>
            <a:r>
              <a:rPr lang="en-US" sz="5400" b="1" dirty="0"/>
              <a:t>2x ECIC 1</a:t>
            </a:r>
            <a:r>
              <a:rPr lang="en-US" sz="5400" b="1" baseline="30000" dirty="0"/>
              <a:t>st</a:t>
            </a:r>
            <a:r>
              <a:rPr lang="en-US" sz="5400" b="1" dirty="0"/>
              <a:t> Team All-Star</a:t>
            </a:r>
          </a:p>
          <a:p>
            <a:pPr marL="742950" lvl="1" indent="-285750">
              <a:buFont typeface="Arial" panose="020B0604020202020204" pitchFamily="34" charset="0"/>
              <a:buChar char="•"/>
            </a:pPr>
            <a:r>
              <a:rPr lang="en-US" sz="5400" b="1" dirty="0"/>
              <a:t> 2x Leading Scorer</a:t>
            </a:r>
          </a:p>
          <a:p>
            <a:pPr marL="742950" lvl="1" indent="-285750">
              <a:buFont typeface="Arial" panose="020B0604020202020204" pitchFamily="34" charset="0"/>
              <a:buChar char="•"/>
            </a:pPr>
            <a:endParaRPr lang="en-US" sz="4800" b="1" dirty="0"/>
          </a:p>
          <a:p>
            <a:endParaRPr lang="en-US" sz="54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Norm Miosi </a:t>
            </a:r>
          </a:p>
        </p:txBody>
      </p:sp>
      <p:pic>
        <p:nvPicPr>
          <p:cNvPr id="3" name="Picture 2" descr="A black and white football ball&#10;&#10;Description automatically generated">
            <a:extLst>
              <a:ext uri="{FF2B5EF4-FFF2-40B4-BE49-F238E27FC236}">
                <a16:creationId xmlns:a16="http://schemas.microsoft.com/office/drawing/2014/main" id="{C73048E1-1597-4A2E-9AF2-DE3395FD8EE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6774" y="3802779"/>
            <a:ext cx="2602865" cy="2770021"/>
          </a:xfrm>
          <a:prstGeom prst="rect">
            <a:avLst/>
          </a:prstGeom>
        </p:spPr>
      </p:pic>
    </p:spTree>
    <p:extLst>
      <p:ext uri="{BB962C8B-B14F-4D97-AF65-F5344CB8AC3E}">
        <p14:creationId xmlns:p14="http://schemas.microsoft.com/office/powerpoint/2010/main" val="3288119199"/>
      </p:ext>
    </p:extLst>
  </p:cSld>
  <p:clrMapOvr>
    <a:masterClrMapping/>
  </p:clrMapOvr>
  <p:transition spd="slow" advClick="0" advTm="6000">
    <p:wheel spokes="1"/>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5995" r="5995"/>
          <a:stretch/>
        </p:blipFill>
        <p:spPr>
          <a:xfrm>
            <a:off x="176350" y="485241"/>
            <a:ext cx="4122185" cy="5887518"/>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4332741" y="1032805"/>
            <a:ext cx="7985759" cy="4154984"/>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Varsity Bowling – 4 years</a:t>
            </a:r>
          </a:p>
          <a:p>
            <a:pPr marL="742950" lvl="1" indent="-285750">
              <a:buFont typeface="Arial" panose="020B0604020202020204" pitchFamily="34" charset="0"/>
              <a:buChar char="•"/>
            </a:pPr>
            <a:r>
              <a:rPr lang="en-US" sz="4800" b="1" dirty="0"/>
              <a:t> </a:t>
            </a:r>
            <a:r>
              <a:rPr lang="en-US" sz="5400" b="1" dirty="0"/>
              <a:t>4x ECIC 1</a:t>
            </a:r>
            <a:r>
              <a:rPr lang="en-US" sz="5400" b="1" baseline="30000" dirty="0"/>
              <a:t>st</a:t>
            </a:r>
            <a:r>
              <a:rPr lang="en-US" sz="5400" b="1" dirty="0"/>
              <a:t> Team All-Star</a:t>
            </a:r>
          </a:p>
          <a:p>
            <a:pPr marL="742950" lvl="1" indent="-285750">
              <a:buFont typeface="Arial" panose="020B0604020202020204" pitchFamily="34" charset="0"/>
              <a:buChar char="•"/>
            </a:pPr>
            <a:r>
              <a:rPr lang="en-US" sz="5400" b="1" dirty="0"/>
              <a:t> 3x White Letter Winner</a:t>
            </a:r>
          </a:p>
          <a:p>
            <a:pPr marL="742950" lvl="1" indent="-285750">
              <a:buFont typeface="Arial" panose="020B0604020202020204" pitchFamily="34" charset="0"/>
              <a:buChar char="•"/>
            </a:pPr>
            <a:endParaRPr lang="en-US" sz="4800" b="1" dirty="0"/>
          </a:p>
          <a:p>
            <a:endParaRPr lang="en-US" sz="54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Norm Miosi </a:t>
            </a:r>
          </a:p>
        </p:txBody>
      </p:sp>
      <p:pic>
        <p:nvPicPr>
          <p:cNvPr id="3" name="Picture 2">
            <a:extLst>
              <a:ext uri="{FF2B5EF4-FFF2-40B4-BE49-F238E27FC236}">
                <a16:creationId xmlns:a16="http://schemas.microsoft.com/office/drawing/2014/main" id="{C73048E1-1597-4A2E-9AF2-DE3395FD8EE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657574" y="3782840"/>
            <a:ext cx="3126506" cy="2809897"/>
          </a:xfrm>
          <a:prstGeom prst="rect">
            <a:avLst/>
          </a:prstGeom>
        </p:spPr>
      </p:pic>
    </p:spTree>
    <p:extLst>
      <p:ext uri="{BB962C8B-B14F-4D97-AF65-F5344CB8AC3E}">
        <p14:creationId xmlns:p14="http://schemas.microsoft.com/office/powerpoint/2010/main" val="2275489352"/>
      </p:ext>
    </p:extLst>
  </p:cSld>
  <p:clrMapOvr>
    <a:masterClrMapping/>
  </p:clrMapOvr>
  <p:transition spd="slow" advClick="0" advTm="6000">
    <p:wheel spokes="1"/>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5995" r="5995"/>
          <a:stretch/>
        </p:blipFill>
        <p:spPr>
          <a:xfrm>
            <a:off x="176350" y="485241"/>
            <a:ext cx="4122185" cy="5887518"/>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4298535" y="485241"/>
            <a:ext cx="7985759" cy="5816977"/>
          </a:xfrm>
          <a:prstGeom prst="rect">
            <a:avLst/>
          </a:prstGeom>
          <a:noFill/>
        </p:spPr>
        <p:txBody>
          <a:bodyPr wrap="square" rtlCol="0">
            <a:spAutoFit/>
          </a:bodyPr>
          <a:lstStyle/>
          <a:p>
            <a:pPr marL="285750" indent="-285750">
              <a:buFont typeface="Arial" panose="020B0604020202020204" pitchFamily="34" charset="0"/>
              <a:buChar char="•"/>
            </a:pPr>
            <a:r>
              <a:rPr lang="en-US" sz="5400" b="1" dirty="0"/>
              <a:t>Varsity Baseball – 2 years</a:t>
            </a:r>
          </a:p>
          <a:p>
            <a:pPr marL="742950" lvl="1" indent="-285750">
              <a:buFont typeface="Arial" panose="020B0604020202020204" pitchFamily="34" charset="0"/>
              <a:buChar char="•"/>
            </a:pPr>
            <a:r>
              <a:rPr lang="en-US" sz="4800" b="1" dirty="0"/>
              <a:t> </a:t>
            </a:r>
            <a:r>
              <a:rPr lang="en-US" sz="5400" b="1" dirty="0"/>
              <a:t>2x ECIC 1</a:t>
            </a:r>
            <a:r>
              <a:rPr lang="en-US" sz="5400" b="1" baseline="30000" dirty="0"/>
              <a:t>st</a:t>
            </a:r>
            <a:r>
              <a:rPr lang="en-US" sz="5400" b="1" dirty="0"/>
              <a:t> Team All-Star</a:t>
            </a:r>
          </a:p>
          <a:p>
            <a:pPr marL="742950" lvl="1" indent="-285750">
              <a:buFont typeface="Arial" panose="020B0604020202020204" pitchFamily="34" charset="0"/>
              <a:buChar char="•"/>
            </a:pPr>
            <a:r>
              <a:rPr lang="en-US" sz="5400" b="1" dirty="0"/>
              <a:t> 2x White Letter Winner</a:t>
            </a:r>
          </a:p>
          <a:p>
            <a:pPr marL="742950" lvl="1" indent="-285750">
              <a:buFont typeface="Arial" panose="020B0604020202020204" pitchFamily="34" charset="0"/>
              <a:buChar char="•"/>
            </a:pPr>
            <a:r>
              <a:rPr lang="en-US" sz="5400" b="1" dirty="0"/>
              <a:t>2</a:t>
            </a:r>
            <a:r>
              <a:rPr lang="en-US" sz="5400" b="1" baseline="30000" dirty="0"/>
              <a:t>nd</a:t>
            </a:r>
            <a:r>
              <a:rPr lang="en-US" sz="5400" b="1" dirty="0"/>
              <a:t> Team All-WNY at Shortstop</a:t>
            </a:r>
          </a:p>
          <a:p>
            <a:pPr marL="742950" lvl="1" indent="-285750">
              <a:buFont typeface="Arial" panose="020B0604020202020204" pitchFamily="34" charset="0"/>
              <a:buChar char="•"/>
            </a:pPr>
            <a:endParaRPr lang="en-US" sz="4800" b="1" dirty="0"/>
          </a:p>
          <a:p>
            <a:endParaRPr lang="en-US" sz="5400" b="1" dirty="0"/>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algn="ctr"/>
            <a:r>
              <a:rPr lang="en-US" sz="5400" b="1" cap="none" spc="0" dirty="0">
                <a:ln w="22225">
                  <a:solidFill>
                    <a:schemeClr val="accent2"/>
                  </a:solidFill>
                  <a:prstDash val="solid"/>
                </a:ln>
                <a:solidFill>
                  <a:srgbClr val="C00000"/>
                </a:solidFill>
                <a:effectLst/>
              </a:rPr>
              <a:t>Norm Miosi </a:t>
            </a:r>
          </a:p>
        </p:txBody>
      </p:sp>
      <p:pic>
        <p:nvPicPr>
          <p:cNvPr id="3" name="Picture 2">
            <a:extLst>
              <a:ext uri="{FF2B5EF4-FFF2-40B4-BE49-F238E27FC236}">
                <a16:creationId xmlns:a16="http://schemas.microsoft.com/office/drawing/2014/main" id="{C73048E1-1597-4A2E-9AF2-DE3395FD8EE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32278" y="3904760"/>
            <a:ext cx="2809897" cy="2809897"/>
          </a:xfrm>
          <a:prstGeom prst="rect">
            <a:avLst/>
          </a:prstGeom>
        </p:spPr>
      </p:pic>
    </p:spTree>
    <p:extLst>
      <p:ext uri="{BB962C8B-B14F-4D97-AF65-F5344CB8AC3E}">
        <p14:creationId xmlns:p14="http://schemas.microsoft.com/office/powerpoint/2010/main" val="4271431528"/>
      </p:ext>
    </p:extLst>
  </p:cSld>
  <p:clrMapOvr>
    <a:masterClrMapping/>
  </p:clrMapOvr>
  <p:transition spd="slow" advClick="0" advTm="6000">
    <p:wheel spokes="1"/>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0FB001-7803-4B72-A8BF-BD1100F10AD3}"/>
              </a:ext>
            </a:extLst>
          </p:cNvPr>
          <p:cNvSpPr txBox="1"/>
          <p:nvPr/>
        </p:nvSpPr>
        <p:spPr>
          <a:xfrm>
            <a:off x="196434" y="792754"/>
            <a:ext cx="1732199" cy="6155531"/>
          </a:xfrm>
          <a:prstGeom prst="rect">
            <a:avLst/>
          </a:prstGeom>
          <a:noFill/>
        </p:spPr>
        <p:txBody>
          <a:bodyPr wrap="square" rtlCol="0">
            <a:spAutoFit/>
          </a:bodyPr>
          <a:lstStyle/>
          <a:p>
            <a:r>
              <a:rPr lang="en-US" sz="4800" b="1" dirty="0">
                <a:solidFill>
                  <a:schemeClr val="bg1"/>
                </a:solidFill>
              </a:rPr>
              <a:t>V</a:t>
            </a:r>
          </a:p>
          <a:p>
            <a:r>
              <a:rPr lang="en-US" sz="4800" b="1" dirty="0">
                <a:solidFill>
                  <a:schemeClr val="bg1"/>
                </a:solidFill>
              </a:rPr>
              <a:t>A    C</a:t>
            </a:r>
          </a:p>
          <a:p>
            <a:r>
              <a:rPr lang="en-US" sz="4800" b="1" dirty="0">
                <a:solidFill>
                  <a:schemeClr val="bg1"/>
                </a:solidFill>
              </a:rPr>
              <a:t>R    L</a:t>
            </a:r>
          </a:p>
          <a:p>
            <a:r>
              <a:rPr lang="en-US" sz="4800" b="1" dirty="0">
                <a:solidFill>
                  <a:schemeClr val="bg1"/>
                </a:solidFill>
              </a:rPr>
              <a:t>S    U</a:t>
            </a:r>
          </a:p>
          <a:p>
            <a:r>
              <a:rPr lang="en-US" sz="4800" b="1" dirty="0">
                <a:solidFill>
                  <a:schemeClr val="bg1"/>
                </a:solidFill>
              </a:rPr>
              <a:t>I     B</a:t>
            </a:r>
          </a:p>
          <a:p>
            <a:r>
              <a:rPr lang="en-US" sz="4800" b="1" dirty="0">
                <a:solidFill>
                  <a:schemeClr val="bg1"/>
                </a:solidFill>
              </a:rPr>
              <a:t>T</a:t>
            </a:r>
          </a:p>
          <a:p>
            <a:r>
              <a:rPr lang="en-US" sz="4800" b="1" dirty="0">
                <a:solidFill>
                  <a:schemeClr val="bg1"/>
                </a:solidFill>
              </a:rPr>
              <a:t>Y </a:t>
            </a:r>
          </a:p>
          <a:p>
            <a:endParaRPr lang="en-US" sz="4000" b="1" dirty="0">
              <a:solidFill>
                <a:schemeClr val="bg1"/>
              </a:solidFill>
            </a:endParaRPr>
          </a:p>
          <a:p>
            <a:endParaRPr lang="en-US" b="1" dirty="0">
              <a:solidFill>
                <a:schemeClr val="bg1"/>
              </a:solidFill>
            </a:endParaRPr>
          </a:p>
        </p:txBody>
      </p:sp>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descr="A group of people posing for a photo&#10;&#10;Description automatically generated">
            <a:extLst>
              <a:ext uri="{FF2B5EF4-FFF2-40B4-BE49-F238E27FC236}">
                <a16:creationId xmlns:a16="http://schemas.microsoft.com/office/drawing/2014/main" id="{42C6FBEA-05CA-417C-A429-2D164F232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37" y="358468"/>
            <a:ext cx="10219929" cy="6141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a:extLst>
              <a:ext uri="{FF2B5EF4-FFF2-40B4-BE49-F238E27FC236}">
                <a16:creationId xmlns:a16="http://schemas.microsoft.com/office/drawing/2014/main" id="{FE6E0644-74C7-4963-AD60-A12B32878734}"/>
              </a:ext>
            </a:extLst>
          </p:cNvPr>
          <p:cNvSpPr/>
          <p:nvPr/>
        </p:nvSpPr>
        <p:spPr>
          <a:xfrm>
            <a:off x="8208335" y="2173683"/>
            <a:ext cx="818707" cy="110578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583170"/>
      </p:ext>
    </p:extLst>
  </p:cSld>
  <p:clrMapOvr>
    <a:masterClrMapping/>
  </p:clrMapOvr>
  <p:transition spd="slow" advClick="0" advTm="6000">
    <p:wheel spokes="1"/>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0FB001-7803-4B72-A8BF-BD1100F10AD3}"/>
              </a:ext>
            </a:extLst>
          </p:cNvPr>
          <p:cNvSpPr txBox="1"/>
          <p:nvPr/>
        </p:nvSpPr>
        <p:spPr>
          <a:xfrm>
            <a:off x="9590158" y="508000"/>
            <a:ext cx="2601842" cy="5909310"/>
          </a:xfrm>
          <a:prstGeom prst="rect">
            <a:avLst/>
          </a:prstGeom>
          <a:noFill/>
        </p:spPr>
        <p:txBody>
          <a:bodyPr wrap="square" rtlCol="0">
            <a:spAutoFit/>
          </a:bodyPr>
          <a:lstStyle/>
          <a:p>
            <a:pPr algn="ctr"/>
            <a:r>
              <a:rPr lang="en-US" sz="6000" b="1" dirty="0">
                <a:solidFill>
                  <a:schemeClr val="bg1"/>
                </a:solidFill>
              </a:rPr>
              <a:t>S</a:t>
            </a:r>
          </a:p>
          <a:p>
            <a:pPr algn="ctr"/>
            <a:r>
              <a:rPr lang="en-US" sz="6000" b="1" dirty="0">
                <a:solidFill>
                  <a:schemeClr val="bg1"/>
                </a:solidFill>
              </a:rPr>
              <a:t>O</a:t>
            </a:r>
          </a:p>
          <a:p>
            <a:pPr algn="ctr"/>
            <a:r>
              <a:rPr lang="en-US" sz="6000" b="1" dirty="0">
                <a:solidFill>
                  <a:schemeClr val="bg1"/>
                </a:solidFill>
              </a:rPr>
              <a:t>C</a:t>
            </a:r>
          </a:p>
          <a:p>
            <a:pPr algn="ctr"/>
            <a:r>
              <a:rPr lang="en-US" sz="6000" b="1" dirty="0">
                <a:solidFill>
                  <a:schemeClr val="bg1"/>
                </a:solidFill>
              </a:rPr>
              <a:t>C</a:t>
            </a:r>
          </a:p>
          <a:p>
            <a:pPr algn="ctr"/>
            <a:r>
              <a:rPr lang="en-US" sz="6000" b="1" dirty="0">
                <a:solidFill>
                  <a:schemeClr val="bg1"/>
                </a:solidFill>
              </a:rPr>
              <a:t>E</a:t>
            </a:r>
          </a:p>
          <a:p>
            <a:pPr algn="ctr"/>
            <a:r>
              <a:rPr lang="en-US" sz="6000" b="1" dirty="0">
                <a:solidFill>
                  <a:schemeClr val="bg1"/>
                </a:solidFill>
              </a:rPr>
              <a:t>R</a:t>
            </a:r>
          </a:p>
          <a:p>
            <a:pPr algn="ctr"/>
            <a:endParaRPr lang="en-US" b="1" dirty="0">
              <a:solidFill>
                <a:schemeClr val="bg1"/>
              </a:solidFill>
            </a:endParaRPr>
          </a:p>
        </p:txBody>
      </p:sp>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C6FBEA-05CA-417C-A429-2D164F2327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130" y="508000"/>
            <a:ext cx="9317374" cy="584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Oval 6">
            <a:extLst>
              <a:ext uri="{FF2B5EF4-FFF2-40B4-BE49-F238E27FC236}">
                <a16:creationId xmlns:a16="http://schemas.microsoft.com/office/drawing/2014/main" id="{86FBEB0C-294C-4DAD-BC60-754218DC5B5D}"/>
              </a:ext>
            </a:extLst>
          </p:cNvPr>
          <p:cNvSpPr/>
          <p:nvPr/>
        </p:nvSpPr>
        <p:spPr>
          <a:xfrm>
            <a:off x="2413591" y="2024827"/>
            <a:ext cx="818707" cy="110578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405383"/>
      </p:ext>
    </p:extLst>
  </p:cSld>
  <p:clrMapOvr>
    <a:masterClrMapping/>
  </p:clrMapOvr>
  <p:transition spd="slow" advClick="0" advTm="6000">
    <p:wheel spokes="1"/>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0FB001-7803-4B72-A8BF-BD1100F10AD3}"/>
              </a:ext>
            </a:extLst>
          </p:cNvPr>
          <p:cNvSpPr txBox="1"/>
          <p:nvPr/>
        </p:nvSpPr>
        <p:spPr>
          <a:xfrm>
            <a:off x="-458325" y="144349"/>
            <a:ext cx="2601842" cy="5909310"/>
          </a:xfrm>
          <a:prstGeom prst="rect">
            <a:avLst/>
          </a:prstGeom>
          <a:noFill/>
        </p:spPr>
        <p:txBody>
          <a:bodyPr wrap="square" rtlCol="0">
            <a:spAutoFit/>
          </a:bodyPr>
          <a:lstStyle/>
          <a:p>
            <a:pPr algn="ctr"/>
            <a:r>
              <a:rPr lang="en-US" sz="5400" b="1" dirty="0">
                <a:solidFill>
                  <a:schemeClr val="bg1"/>
                </a:solidFill>
              </a:rPr>
              <a:t>B</a:t>
            </a:r>
          </a:p>
          <a:p>
            <a:pPr algn="ctr"/>
            <a:r>
              <a:rPr lang="en-US" sz="5400" b="1" dirty="0">
                <a:solidFill>
                  <a:schemeClr val="bg1"/>
                </a:solidFill>
              </a:rPr>
              <a:t>O</a:t>
            </a:r>
          </a:p>
          <a:p>
            <a:pPr algn="ctr"/>
            <a:r>
              <a:rPr lang="en-US" sz="5400" b="1" dirty="0">
                <a:solidFill>
                  <a:schemeClr val="bg1"/>
                </a:solidFill>
              </a:rPr>
              <a:t>W</a:t>
            </a:r>
          </a:p>
          <a:p>
            <a:pPr algn="ctr"/>
            <a:r>
              <a:rPr lang="en-US" sz="5400" b="1" dirty="0">
                <a:solidFill>
                  <a:schemeClr val="bg1"/>
                </a:solidFill>
              </a:rPr>
              <a:t>L</a:t>
            </a:r>
          </a:p>
          <a:p>
            <a:pPr algn="ctr"/>
            <a:r>
              <a:rPr lang="en-US" sz="5400" b="1" dirty="0">
                <a:solidFill>
                  <a:schemeClr val="bg1"/>
                </a:solidFill>
              </a:rPr>
              <a:t>I</a:t>
            </a:r>
          </a:p>
          <a:p>
            <a:pPr algn="ctr"/>
            <a:r>
              <a:rPr lang="en-US" sz="5400" b="1" dirty="0">
                <a:solidFill>
                  <a:schemeClr val="bg1"/>
                </a:solidFill>
              </a:rPr>
              <a:t>N</a:t>
            </a:r>
          </a:p>
          <a:p>
            <a:pPr algn="ctr"/>
            <a:r>
              <a:rPr lang="en-US" sz="5400" b="1" dirty="0">
                <a:solidFill>
                  <a:schemeClr val="bg1"/>
                </a:solidFill>
              </a:rPr>
              <a:t>G</a:t>
            </a:r>
            <a:endParaRPr lang="en-US" b="1" dirty="0">
              <a:solidFill>
                <a:schemeClr val="bg1"/>
              </a:solidFill>
            </a:endParaRPr>
          </a:p>
        </p:txBody>
      </p:sp>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C6FBEA-05CA-417C-A429-2D164F2327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3849" y="285048"/>
            <a:ext cx="8208094" cy="584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Oval 7">
            <a:extLst>
              <a:ext uri="{FF2B5EF4-FFF2-40B4-BE49-F238E27FC236}">
                <a16:creationId xmlns:a16="http://schemas.microsoft.com/office/drawing/2014/main" id="{69FE04DE-3E4A-477F-9D5A-ABA2E8457DE1}"/>
              </a:ext>
            </a:extLst>
          </p:cNvPr>
          <p:cNvSpPr/>
          <p:nvPr/>
        </p:nvSpPr>
        <p:spPr>
          <a:xfrm>
            <a:off x="1888162" y="456632"/>
            <a:ext cx="983088" cy="12847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EE0E7FD-F416-4A1C-A947-D208B6F9ED41}"/>
              </a:ext>
            </a:extLst>
          </p:cNvPr>
          <p:cNvSpPr/>
          <p:nvPr/>
        </p:nvSpPr>
        <p:spPr>
          <a:xfrm>
            <a:off x="4014019" y="2456621"/>
            <a:ext cx="983088" cy="12847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9F9CE976-AA7B-416D-ADC4-E556C194FAE3}"/>
              </a:ext>
            </a:extLst>
          </p:cNvPr>
          <p:cNvCxnSpPr>
            <a:cxnSpLocks/>
          </p:cNvCxnSpPr>
          <p:nvPr/>
        </p:nvCxnSpPr>
        <p:spPr>
          <a:xfrm flipH="1">
            <a:off x="5009397" y="2167128"/>
            <a:ext cx="5017031" cy="7680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300D09-7FEC-4D79-9E9F-71993BC5511E}"/>
              </a:ext>
            </a:extLst>
          </p:cNvPr>
          <p:cNvSpPr txBox="1"/>
          <p:nvPr/>
        </p:nvSpPr>
        <p:spPr>
          <a:xfrm>
            <a:off x="10141700" y="1271016"/>
            <a:ext cx="1873516" cy="1323439"/>
          </a:xfrm>
          <a:prstGeom prst="rect">
            <a:avLst/>
          </a:prstGeom>
          <a:noFill/>
        </p:spPr>
        <p:txBody>
          <a:bodyPr wrap="square" rtlCol="0">
            <a:spAutoFit/>
          </a:bodyPr>
          <a:lstStyle/>
          <a:p>
            <a:pPr algn="ctr"/>
            <a:r>
              <a:rPr lang="en-US" sz="4000" b="1" dirty="0">
                <a:solidFill>
                  <a:schemeClr val="bg1"/>
                </a:solidFill>
              </a:rPr>
              <a:t>Brother John</a:t>
            </a:r>
          </a:p>
        </p:txBody>
      </p:sp>
    </p:spTree>
    <p:extLst>
      <p:ext uri="{BB962C8B-B14F-4D97-AF65-F5344CB8AC3E}">
        <p14:creationId xmlns:p14="http://schemas.microsoft.com/office/powerpoint/2010/main" val="1928188121"/>
      </p:ext>
    </p:extLst>
  </p:cSld>
  <p:clrMapOvr>
    <a:masterClrMapping/>
  </p:clrMapOvr>
  <p:transition spd="slow" advClick="0" advTm="6000">
    <p:wheel spokes="1"/>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9F9CE976-AA7B-416D-ADC4-E556C194FAE3}"/>
              </a:ext>
            </a:extLst>
          </p:cNvPr>
          <p:cNvCxnSpPr>
            <a:cxnSpLocks/>
          </p:cNvCxnSpPr>
          <p:nvPr/>
        </p:nvCxnSpPr>
        <p:spPr>
          <a:xfrm flipH="1">
            <a:off x="5009397" y="2167128"/>
            <a:ext cx="5017031" cy="7680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certificate of a sports team&#10;&#10;Description automatically generated with medium confidence">
            <a:extLst>
              <a:ext uri="{FF2B5EF4-FFF2-40B4-BE49-F238E27FC236}">
                <a16:creationId xmlns:a16="http://schemas.microsoft.com/office/drawing/2014/main" id="{C3B38C0D-4D15-4B6D-9F4D-4785BADED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586" y="1"/>
            <a:ext cx="9123770" cy="6858000"/>
          </a:xfrm>
          <a:prstGeom prst="rect">
            <a:avLst/>
          </a:prstGeom>
        </p:spPr>
      </p:pic>
    </p:spTree>
    <p:extLst>
      <p:ext uri="{BB962C8B-B14F-4D97-AF65-F5344CB8AC3E}">
        <p14:creationId xmlns:p14="http://schemas.microsoft.com/office/powerpoint/2010/main" val="3786133535"/>
      </p:ext>
    </p:extLst>
  </p:cSld>
  <p:clrMapOvr>
    <a:masterClrMapping/>
  </p:clrMapOvr>
  <p:transition spd="slow" advClick="0" advTm="6000">
    <p:wheel spokes="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3DB08C-E68B-478C-BF91-9D5E5F4AE741}"/>
              </a:ext>
            </a:extLst>
          </p:cNvPr>
          <p:cNvSpPr txBox="1"/>
          <p:nvPr/>
        </p:nvSpPr>
        <p:spPr>
          <a:xfrm>
            <a:off x="244858" y="1081781"/>
            <a:ext cx="6307876" cy="4524315"/>
          </a:xfrm>
          <a:prstGeom prst="rect">
            <a:avLst/>
          </a:prstGeom>
          <a:noFill/>
        </p:spPr>
        <p:txBody>
          <a:bodyPr wrap="square" rtlCol="0">
            <a:spAutoFit/>
          </a:bodyPr>
          <a:lstStyle/>
          <a:p>
            <a:pPr algn="ctr"/>
            <a:r>
              <a:rPr lang="en-US" sz="7200" b="1" dirty="0">
                <a:solidFill>
                  <a:schemeClr val="bg1"/>
                </a:solidFill>
              </a:rPr>
              <a:t>Kevyn Adams</a:t>
            </a:r>
          </a:p>
          <a:p>
            <a:pPr algn="ctr"/>
            <a:r>
              <a:rPr lang="en-US" sz="7200" b="1" dirty="0">
                <a:solidFill>
                  <a:schemeClr val="bg1"/>
                </a:solidFill>
              </a:rPr>
              <a:t>Miami (OH)</a:t>
            </a:r>
          </a:p>
          <a:p>
            <a:pPr algn="ctr"/>
            <a:r>
              <a:rPr lang="en-US" sz="7200" b="1" dirty="0">
                <a:solidFill>
                  <a:schemeClr val="bg1"/>
                </a:solidFill>
              </a:rPr>
              <a:t>Hockey</a:t>
            </a:r>
          </a:p>
          <a:p>
            <a:pPr algn="ctr"/>
            <a:r>
              <a:rPr lang="en-US" sz="7200" b="1" dirty="0">
                <a:solidFill>
                  <a:schemeClr val="bg1"/>
                </a:solidFill>
              </a:rPr>
              <a:t>Hall of Fame</a:t>
            </a:r>
          </a:p>
        </p:txBody>
      </p:sp>
      <p:pic>
        <p:nvPicPr>
          <p:cNvPr id="2050" name="Picture 2" descr="2011 Hall of Fame Inductees - Miami University RedHawks">
            <a:extLst>
              <a:ext uri="{FF2B5EF4-FFF2-40B4-BE49-F238E27FC236}">
                <a16:creationId xmlns:a16="http://schemas.microsoft.com/office/drawing/2014/main" id="{C988F37A-F3BB-45FB-931A-16E5B3106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099" y="436124"/>
            <a:ext cx="3685452" cy="614242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93531"/>
      </p:ext>
    </p:extLst>
  </p:cSld>
  <p:clrMapOvr>
    <a:masterClrMapping/>
  </p:clrMapOvr>
  <p:transition spd="slow" advClick="0" advTm="6000">
    <p:wheel spokes="1"/>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9F9CE976-AA7B-416D-ADC4-E556C194FAE3}"/>
              </a:ext>
            </a:extLst>
          </p:cNvPr>
          <p:cNvCxnSpPr>
            <a:cxnSpLocks/>
          </p:cNvCxnSpPr>
          <p:nvPr/>
        </p:nvCxnSpPr>
        <p:spPr>
          <a:xfrm flipH="1">
            <a:off x="5009397" y="2167128"/>
            <a:ext cx="5017031" cy="7680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ertificate of a bowling team&#10;&#10;Description automatically generated">
            <a:extLst>
              <a:ext uri="{FF2B5EF4-FFF2-40B4-BE49-F238E27FC236}">
                <a16:creationId xmlns:a16="http://schemas.microsoft.com/office/drawing/2014/main" id="{1BF00535-3535-4D9C-8B8E-7A50DEA6A44D}"/>
              </a:ext>
            </a:extLst>
          </p:cNvPr>
          <p:cNvPicPr>
            <a:picLocks noChangeAspect="1"/>
          </p:cNvPicPr>
          <p:nvPr/>
        </p:nvPicPr>
        <p:blipFill rotWithShape="1">
          <a:blip r:embed="rId2">
            <a:extLst>
              <a:ext uri="{28A0092B-C50C-407E-A947-70E740481C1C}">
                <a14:useLocalDpi xmlns:a14="http://schemas.microsoft.com/office/drawing/2010/main" val="0"/>
              </a:ext>
            </a:extLst>
          </a:blip>
          <a:srcRect t="1365"/>
          <a:stretch/>
        </p:blipFill>
        <p:spPr>
          <a:xfrm>
            <a:off x="1613861" y="20662"/>
            <a:ext cx="9050595" cy="6752278"/>
          </a:xfrm>
          <a:prstGeom prst="rect">
            <a:avLst/>
          </a:prstGeom>
        </p:spPr>
      </p:pic>
    </p:spTree>
    <p:extLst>
      <p:ext uri="{BB962C8B-B14F-4D97-AF65-F5344CB8AC3E}">
        <p14:creationId xmlns:p14="http://schemas.microsoft.com/office/powerpoint/2010/main" val="3574978139"/>
      </p:ext>
    </p:extLst>
  </p:cSld>
  <p:clrMapOvr>
    <a:masterClrMapping/>
  </p:clrMapOvr>
  <p:transition spd="slow" advClick="0" advTm="6000">
    <p:wheel spokes="1"/>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0FB001-7803-4B72-A8BF-BD1100F10AD3}"/>
              </a:ext>
            </a:extLst>
          </p:cNvPr>
          <p:cNvSpPr txBox="1"/>
          <p:nvPr/>
        </p:nvSpPr>
        <p:spPr>
          <a:xfrm>
            <a:off x="9495262" y="428178"/>
            <a:ext cx="2601842" cy="6001643"/>
          </a:xfrm>
          <a:prstGeom prst="rect">
            <a:avLst/>
          </a:prstGeom>
          <a:noFill/>
        </p:spPr>
        <p:txBody>
          <a:bodyPr wrap="square" rtlCol="0">
            <a:spAutoFit/>
          </a:bodyPr>
          <a:lstStyle/>
          <a:p>
            <a:pPr algn="ctr"/>
            <a:r>
              <a:rPr lang="en-US" sz="4800" b="1" dirty="0">
                <a:solidFill>
                  <a:schemeClr val="bg1"/>
                </a:solidFill>
              </a:rPr>
              <a:t>B</a:t>
            </a:r>
          </a:p>
          <a:p>
            <a:pPr algn="ctr"/>
            <a:r>
              <a:rPr lang="en-US" sz="4800" b="1" dirty="0">
                <a:solidFill>
                  <a:schemeClr val="bg1"/>
                </a:solidFill>
              </a:rPr>
              <a:t>A</a:t>
            </a:r>
          </a:p>
          <a:p>
            <a:pPr algn="ctr"/>
            <a:r>
              <a:rPr lang="en-US" sz="4800" b="1" dirty="0">
                <a:solidFill>
                  <a:schemeClr val="bg1"/>
                </a:solidFill>
              </a:rPr>
              <a:t>S</a:t>
            </a:r>
          </a:p>
          <a:p>
            <a:pPr algn="ctr"/>
            <a:r>
              <a:rPr lang="en-US" sz="4800" b="1" dirty="0">
                <a:solidFill>
                  <a:schemeClr val="bg1"/>
                </a:solidFill>
              </a:rPr>
              <a:t>E</a:t>
            </a:r>
          </a:p>
          <a:p>
            <a:pPr algn="ctr"/>
            <a:r>
              <a:rPr lang="en-US" sz="4800" b="1" dirty="0">
                <a:solidFill>
                  <a:schemeClr val="bg1"/>
                </a:solidFill>
              </a:rPr>
              <a:t>B</a:t>
            </a:r>
          </a:p>
          <a:p>
            <a:pPr algn="ctr"/>
            <a:r>
              <a:rPr lang="en-US" sz="4800" b="1" dirty="0">
                <a:solidFill>
                  <a:schemeClr val="bg1"/>
                </a:solidFill>
              </a:rPr>
              <a:t>A</a:t>
            </a:r>
          </a:p>
          <a:p>
            <a:pPr algn="ctr"/>
            <a:r>
              <a:rPr lang="en-US" sz="4800" b="1" dirty="0">
                <a:solidFill>
                  <a:schemeClr val="bg1"/>
                </a:solidFill>
              </a:rPr>
              <a:t>L</a:t>
            </a:r>
          </a:p>
          <a:p>
            <a:pPr algn="ctr"/>
            <a:r>
              <a:rPr lang="en-US" sz="4800" b="1" dirty="0">
                <a:solidFill>
                  <a:schemeClr val="bg1"/>
                </a:solidFill>
              </a:rPr>
              <a:t>L</a:t>
            </a:r>
            <a:endParaRPr lang="en-US" b="1" dirty="0">
              <a:solidFill>
                <a:schemeClr val="bg1"/>
              </a:solidFill>
            </a:endParaRPr>
          </a:p>
        </p:txBody>
      </p:sp>
      <p:sp>
        <p:nvSpPr>
          <p:cNvPr id="5" name="Oval 4">
            <a:extLst>
              <a:ext uri="{FF2B5EF4-FFF2-40B4-BE49-F238E27FC236}">
                <a16:creationId xmlns:a16="http://schemas.microsoft.com/office/drawing/2014/main" id="{371B922C-CCFF-481B-A151-5791D715D49B}"/>
              </a:ext>
            </a:extLst>
          </p:cNvPr>
          <p:cNvSpPr/>
          <p:nvPr/>
        </p:nvSpPr>
        <p:spPr>
          <a:xfrm>
            <a:off x="4739640" y="1905000"/>
            <a:ext cx="1960880" cy="152400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C6FBEA-05CA-417C-A429-2D164F23274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478687" y="606747"/>
            <a:ext cx="8952275" cy="56445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Oval 6">
            <a:extLst>
              <a:ext uri="{FF2B5EF4-FFF2-40B4-BE49-F238E27FC236}">
                <a16:creationId xmlns:a16="http://schemas.microsoft.com/office/drawing/2014/main" id="{F0EED462-B970-4487-957E-D05992CA5EBB}"/>
              </a:ext>
            </a:extLst>
          </p:cNvPr>
          <p:cNvSpPr/>
          <p:nvPr/>
        </p:nvSpPr>
        <p:spPr>
          <a:xfrm>
            <a:off x="3471293" y="886719"/>
            <a:ext cx="818707" cy="110578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5155638"/>
      </p:ext>
    </p:extLst>
  </p:cSld>
  <p:clrMapOvr>
    <a:masterClrMapping/>
  </p:clrMapOvr>
  <p:transition spd="slow" advClick="0" advTm="6000">
    <p:wheel spokes="1"/>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119487" y="1120676"/>
            <a:ext cx="4309589" cy="2308324"/>
          </a:xfrm>
          <a:prstGeom prst="rect">
            <a:avLst/>
          </a:prstGeom>
          <a:noFill/>
        </p:spPr>
        <p:txBody>
          <a:bodyPr wrap="square" rtlCol="0">
            <a:spAutoFit/>
          </a:bodyPr>
          <a:lstStyle/>
          <a:p>
            <a:pPr algn="ctr"/>
            <a:r>
              <a:rPr lang="en-US" sz="7200" b="1" dirty="0">
                <a:solidFill>
                  <a:schemeClr val="bg1"/>
                </a:solidFill>
              </a:rPr>
              <a:t>Varsity Baseball</a:t>
            </a:r>
          </a:p>
        </p:txBody>
      </p:sp>
      <p:pic>
        <p:nvPicPr>
          <p:cNvPr id="4" name="Picture 3">
            <a:extLst>
              <a:ext uri="{FF2B5EF4-FFF2-40B4-BE49-F238E27FC236}">
                <a16:creationId xmlns:a16="http://schemas.microsoft.com/office/drawing/2014/main" id="{FE3EE063-1003-4CB9-B0E2-1819A9BDBEC6}"/>
              </a:ext>
            </a:extLst>
          </p:cNvPr>
          <p:cNvPicPr>
            <a:picLocks noChangeAspect="1"/>
          </p:cNvPicPr>
          <p:nvPr/>
        </p:nvPicPr>
        <p:blipFill rotWithShape="1">
          <a:blip r:embed="rId2">
            <a:extLst>
              <a:ext uri="{28A0092B-C50C-407E-A947-70E740481C1C}">
                <a14:useLocalDpi xmlns:a14="http://schemas.microsoft.com/office/drawing/2010/main" val="0"/>
              </a:ext>
            </a:extLst>
          </a:blip>
          <a:srcRect l="11602" t="29034" r="32879" b="12160"/>
          <a:stretch/>
        </p:blipFill>
        <p:spPr>
          <a:xfrm rot="5400000">
            <a:off x="5596745" y="-356579"/>
            <a:ext cx="5064775" cy="71528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9CB3219F-3605-4997-9C22-967C604CFA4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393" y="3666559"/>
            <a:ext cx="2085656" cy="2085656"/>
          </a:xfrm>
          <a:prstGeom prst="rect">
            <a:avLst/>
          </a:prstGeom>
        </p:spPr>
      </p:pic>
    </p:spTree>
    <p:extLst>
      <p:ext uri="{BB962C8B-B14F-4D97-AF65-F5344CB8AC3E}">
        <p14:creationId xmlns:p14="http://schemas.microsoft.com/office/powerpoint/2010/main" val="2477559596"/>
      </p:ext>
    </p:extLst>
  </p:cSld>
  <p:clrMapOvr>
    <a:masterClrMapping/>
  </p:clrMapOvr>
  <p:transition spd="slow" advClick="0" advTm="6000">
    <p:wheel spokes="1"/>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8644269" y="1921472"/>
            <a:ext cx="3413051" cy="1938992"/>
          </a:xfrm>
          <a:prstGeom prst="rect">
            <a:avLst/>
          </a:prstGeom>
          <a:noFill/>
        </p:spPr>
        <p:txBody>
          <a:bodyPr wrap="square" rtlCol="0">
            <a:spAutoFit/>
          </a:bodyPr>
          <a:lstStyle/>
          <a:p>
            <a:pPr algn="ctr"/>
            <a:r>
              <a:rPr lang="en-US" sz="6000" b="1" dirty="0">
                <a:solidFill>
                  <a:schemeClr val="bg1"/>
                </a:solidFill>
              </a:rPr>
              <a:t>Canisius </a:t>
            </a:r>
          </a:p>
          <a:p>
            <a:pPr algn="ctr"/>
            <a:r>
              <a:rPr lang="en-US" sz="6000" b="1" dirty="0">
                <a:solidFill>
                  <a:schemeClr val="bg1"/>
                </a:solidFill>
              </a:rPr>
              <a:t>College</a:t>
            </a:r>
          </a:p>
        </p:txBody>
      </p:sp>
      <p:pic>
        <p:nvPicPr>
          <p:cNvPr id="7" name="Picture 6">
            <a:extLst>
              <a:ext uri="{FF2B5EF4-FFF2-40B4-BE49-F238E27FC236}">
                <a16:creationId xmlns:a16="http://schemas.microsoft.com/office/drawing/2014/main" id="{111375DF-C349-44D3-9BDD-E6BBBC9E7FDD}"/>
              </a:ext>
            </a:extLst>
          </p:cNvPr>
          <p:cNvPicPr>
            <a:picLocks noChangeAspect="1"/>
          </p:cNvPicPr>
          <p:nvPr/>
        </p:nvPicPr>
        <p:blipFill rotWithShape="1">
          <a:blip r:embed="rId2">
            <a:extLst>
              <a:ext uri="{28A0092B-C50C-407E-A947-70E740481C1C}">
                <a14:useLocalDpi xmlns:a14="http://schemas.microsoft.com/office/drawing/2010/main" val="0"/>
              </a:ext>
            </a:extLst>
          </a:blip>
          <a:srcRect l="6248" t="19893" r="33090" b="22750"/>
          <a:stretch/>
        </p:blipFill>
        <p:spPr>
          <a:xfrm rot="-60000">
            <a:off x="316453" y="556392"/>
            <a:ext cx="8101772" cy="57452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86090032"/>
      </p:ext>
    </p:extLst>
  </p:cSld>
  <p:clrMapOvr>
    <a:masterClrMapping/>
  </p:clrMapOvr>
  <p:transition spd="slow" advClick="0" advTm="6000">
    <p:wheel spokes="1"/>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7532218" y="673183"/>
            <a:ext cx="4309589" cy="2308324"/>
          </a:xfrm>
          <a:prstGeom prst="rect">
            <a:avLst/>
          </a:prstGeom>
          <a:noFill/>
        </p:spPr>
        <p:txBody>
          <a:bodyPr wrap="square" rtlCol="0">
            <a:spAutoFit/>
          </a:bodyPr>
          <a:lstStyle/>
          <a:p>
            <a:pPr algn="ctr"/>
            <a:r>
              <a:rPr lang="en-US" sz="7200" b="1" dirty="0">
                <a:solidFill>
                  <a:schemeClr val="bg1"/>
                </a:solidFill>
              </a:rPr>
              <a:t>Canisius </a:t>
            </a:r>
          </a:p>
          <a:p>
            <a:pPr algn="ctr"/>
            <a:r>
              <a:rPr lang="en-US" sz="7200" b="1" dirty="0">
                <a:solidFill>
                  <a:schemeClr val="bg1"/>
                </a:solidFill>
              </a:rPr>
              <a:t>College</a:t>
            </a:r>
          </a:p>
        </p:txBody>
      </p:sp>
      <p:pic>
        <p:nvPicPr>
          <p:cNvPr id="4" name="Picture 3">
            <a:extLst>
              <a:ext uri="{FF2B5EF4-FFF2-40B4-BE49-F238E27FC236}">
                <a16:creationId xmlns:a16="http://schemas.microsoft.com/office/drawing/2014/main" id="{FE3EE063-1003-4CB9-B0E2-1819A9BDBEC6}"/>
              </a:ext>
            </a:extLst>
          </p:cNvPr>
          <p:cNvPicPr>
            <a:picLocks noChangeAspect="1"/>
          </p:cNvPicPr>
          <p:nvPr/>
        </p:nvPicPr>
        <p:blipFill rotWithShape="1">
          <a:blip r:embed="rId2">
            <a:extLst>
              <a:ext uri="{28A0092B-C50C-407E-A947-70E740481C1C}">
                <a14:useLocalDpi xmlns:a14="http://schemas.microsoft.com/office/drawing/2010/main" val="0"/>
              </a:ext>
            </a:extLst>
          </a:blip>
          <a:srcRect l="20806" t="31756" r="31006" b="27999"/>
          <a:stretch/>
        </p:blipFill>
        <p:spPr>
          <a:xfrm rot="5400000">
            <a:off x="915358" y="219457"/>
            <a:ext cx="5764566" cy="6419087"/>
          </a:xfrm>
          <a:prstGeom prst="rect">
            <a:avLst/>
          </a:prstGeom>
          <a:ln w="88900" cap="sq" cmpd="thickThin">
            <a:solidFill>
              <a:srgbClr val="000000"/>
            </a:solidFill>
            <a:prstDash val="solid"/>
            <a:miter lim="800000"/>
          </a:ln>
          <a:effectLst>
            <a:innerShdw blurRad="76200">
              <a:srgbClr val="000000"/>
            </a:innerShdw>
          </a:effectLst>
        </p:spPr>
      </p:pic>
      <p:pic>
        <p:nvPicPr>
          <p:cNvPr id="10242" name="Picture 2" descr="Canisius Golden Griffins Logo and symbol, meaning, history, PNG, brand">
            <a:extLst>
              <a:ext uri="{FF2B5EF4-FFF2-40B4-BE49-F238E27FC236}">
                <a16:creationId xmlns:a16="http://schemas.microsoft.com/office/drawing/2014/main" id="{BC46FD34-1E3B-4E55-962B-EE7CD4FB48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2218" y="3429000"/>
            <a:ext cx="4357452" cy="244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70840"/>
      </p:ext>
    </p:extLst>
  </p:cSld>
  <p:clrMapOvr>
    <a:masterClrMapping/>
  </p:clrMapOvr>
  <p:transition spd="slow" advClick="0" advTm="6000">
    <p:wheel spokes="1"/>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136812" y="903766"/>
            <a:ext cx="4309589" cy="2308324"/>
          </a:xfrm>
          <a:prstGeom prst="rect">
            <a:avLst/>
          </a:prstGeom>
          <a:noFill/>
        </p:spPr>
        <p:txBody>
          <a:bodyPr wrap="square" rtlCol="0">
            <a:spAutoFit/>
          </a:bodyPr>
          <a:lstStyle/>
          <a:p>
            <a:pPr algn="ctr"/>
            <a:r>
              <a:rPr lang="en-US" sz="7200" b="1" dirty="0">
                <a:solidFill>
                  <a:schemeClr val="bg1"/>
                </a:solidFill>
              </a:rPr>
              <a:t>Canisius </a:t>
            </a:r>
          </a:p>
          <a:p>
            <a:pPr algn="ctr"/>
            <a:r>
              <a:rPr lang="en-US" sz="7200" b="1" dirty="0">
                <a:solidFill>
                  <a:schemeClr val="bg1"/>
                </a:solidFill>
              </a:rPr>
              <a:t>College</a:t>
            </a:r>
          </a:p>
        </p:txBody>
      </p:sp>
      <p:pic>
        <p:nvPicPr>
          <p:cNvPr id="4" name="Picture 3">
            <a:extLst>
              <a:ext uri="{FF2B5EF4-FFF2-40B4-BE49-F238E27FC236}">
                <a16:creationId xmlns:a16="http://schemas.microsoft.com/office/drawing/2014/main" id="{FE3EE063-1003-4CB9-B0E2-1819A9BDBEC6}"/>
              </a:ext>
            </a:extLst>
          </p:cNvPr>
          <p:cNvPicPr>
            <a:picLocks noChangeAspect="1"/>
          </p:cNvPicPr>
          <p:nvPr/>
        </p:nvPicPr>
        <p:blipFill rotWithShape="1">
          <a:blip r:embed="rId2">
            <a:extLst>
              <a:ext uri="{28A0092B-C50C-407E-A947-70E740481C1C}">
                <a14:useLocalDpi xmlns:a14="http://schemas.microsoft.com/office/drawing/2010/main" val="0"/>
              </a:ext>
            </a:extLst>
          </a:blip>
          <a:srcRect l="15416" t="37158" r="34414" b="8242"/>
          <a:stretch/>
        </p:blipFill>
        <p:spPr>
          <a:xfrm rot="5400000">
            <a:off x="5691768" y="-235274"/>
            <a:ext cx="5050468" cy="73285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Canisius Golden Griffins Logo and symbol, meaning, history, PNG, brand">
            <a:extLst>
              <a:ext uri="{FF2B5EF4-FFF2-40B4-BE49-F238E27FC236}">
                <a16:creationId xmlns:a16="http://schemas.microsoft.com/office/drawing/2014/main" id="{6BB0792E-1AE8-4178-A0AE-77B900C599E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49" y="3514061"/>
            <a:ext cx="4357452" cy="244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72236"/>
      </p:ext>
    </p:extLst>
  </p:cSld>
  <p:clrMapOvr>
    <a:masterClrMapping/>
  </p:clrMapOvr>
  <p:transition spd="slow" advClick="0" advTm="6000">
    <p:wheel spokes="1"/>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235687" y="261970"/>
            <a:ext cx="3925186" cy="5078313"/>
          </a:xfrm>
          <a:prstGeom prst="rect">
            <a:avLst/>
          </a:prstGeom>
          <a:noFill/>
        </p:spPr>
        <p:txBody>
          <a:bodyPr wrap="square" rtlCol="0">
            <a:spAutoFit/>
          </a:bodyPr>
          <a:lstStyle/>
          <a:p>
            <a:pPr algn="ctr"/>
            <a:r>
              <a:rPr lang="en-US" sz="5400" b="1" dirty="0">
                <a:solidFill>
                  <a:schemeClr val="bg1"/>
                </a:solidFill>
              </a:rPr>
              <a:t>Erie </a:t>
            </a:r>
            <a:br>
              <a:rPr lang="en-US" sz="5400" b="1" dirty="0">
                <a:solidFill>
                  <a:schemeClr val="bg1"/>
                </a:solidFill>
              </a:rPr>
            </a:br>
            <a:r>
              <a:rPr lang="en-US" sz="5400" b="1" dirty="0">
                <a:solidFill>
                  <a:schemeClr val="bg1"/>
                </a:solidFill>
              </a:rPr>
              <a:t>County Suburban Baseball Champs</a:t>
            </a:r>
          </a:p>
          <a:p>
            <a:pPr algn="ctr"/>
            <a:r>
              <a:rPr lang="en-US" sz="5400" b="1" dirty="0">
                <a:solidFill>
                  <a:schemeClr val="bg1"/>
                </a:solidFill>
              </a:rPr>
              <a:t>1981</a:t>
            </a:r>
          </a:p>
        </p:txBody>
      </p:sp>
      <p:pic>
        <p:nvPicPr>
          <p:cNvPr id="3" name="Picture 2" descr="A group of baseball players posing for a photo&#10;&#10;Description automatically generated">
            <a:extLst>
              <a:ext uri="{FF2B5EF4-FFF2-40B4-BE49-F238E27FC236}">
                <a16:creationId xmlns:a16="http://schemas.microsoft.com/office/drawing/2014/main" id="{C16579A6-3C5B-4416-8DF4-07CF5782DCDE}"/>
              </a:ext>
            </a:extLst>
          </p:cNvPr>
          <p:cNvPicPr>
            <a:picLocks noChangeAspect="1"/>
          </p:cNvPicPr>
          <p:nvPr/>
        </p:nvPicPr>
        <p:blipFill rotWithShape="1">
          <a:blip r:embed="rId2">
            <a:extLst>
              <a:ext uri="{28A0092B-C50C-407E-A947-70E740481C1C}">
                <a14:useLocalDpi xmlns:a14="http://schemas.microsoft.com/office/drawing/2010/main" val="0"/>
              </a:ext>
            </a:extLst>
          </a:blip>
          <a:srcRect l="6990" t="26888" r="26032" b="21158"/>
          <a:stretch/>
        </p:blipFill>
        <p:spPr>
          <a:xfrm>
            <a:off x="3242930" y="513133"/>
            <a:ext cx="8585857" cy="4994961"/>
          </a:xfrm>
          <a:prstGeom prst="rect">
            <a:avLst/>
          </a:prstGeom>
          <a:ln w="88900" cap="sq" cmpd="thickThin">
            <a:solidFill>
              <a:srgbClr val="000000"/>
            </a:solidFill>
            <a:prstDash val="solid"/>
            <a:miter lim="800000"/>
          </a:ln>
          <a:effectLst>
            <a:innerShdw blurRad="76200">
              <a:srgbClr val="000000"/>
            </a:innerShdw>
          </a:effectLst>
        </p:spPr>
      </p:pic>
      <p:sp>
        <p:nvSpPr>
          <p:cNvPr id="7" name="Oval 6">
            <a:extLst>
              <a:ext uri="{FF2B5EF4-FFF2-40B4-BE49-F238E27FC236}">
                <a16:creationId xmlns:a16="http://schemas.microsoft.com/office/drawing/2014/main" id="{84666D22-B3F5-4451-93DC-C80F132BECE4}"/>
              </a:ext>
            </a:extLst>
          </p:cNvPr>
          <p:cNvSpPr/>
          <p:nvPr/>
        </p:nvSpPr>
        <p:spPr>
          <a:xfrm>
            <a:off x="6984773" y="85102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578B3D7-4AB4-4BA7-9775-157A5B66EDF6}"/>
              </a:ext>
            </a:extLst>
          </p:cNvPr>
          <p:cNvSpPr/>
          <p:nvPr/>
        </p:nvSpPr>
        <p:spPr>
          <a:xfrm>
            <a:off x="5081251" y="85102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CDA3FB49-CEB1-4556-B980-4F02263ACBBF}"/>
              </a:ext>
            </a:extLst>
          </p:cNvPr>
          <p:cNvCxnSpPr>
            <a:cxnSpLocks/>
            <a:endCxn id="8" idx="4"/>
          </p:cNvCxnSpPr>
          <p:nvPr/>
        </p:nvCxnSpPr>
        <p:spPr>
          <a:xfrm flipV="1">
            <a:off x="3487479" y="1951498"/>
            <a:ext cx="1980957" cy="40433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4D5BFA-AA34-4AA5-A190-8752D0FB5A0E}"/>
              </a:ext>
            </a:extLst>
          </p:cNvPr>
          <p:cNvSpPr txBox="1"/>
          <p:nvPr/>
        </p:nvSpPr>
        <p:spPr>
          <a:xfrm>
            <a:off x="598761" y="5888143"/>
            <a:ext cx="3090737" cy="707886"/>
          </a:xfrm>
          <a:prstGeom prst="rect">
            <a:avLst/>
          </a:prstGeom>
          <a:noFill/>
        </p:spPr>
        <p:txBody>
          <a:bodyPr wrap="square" rtlCol="0">
            <a:spAutoFit/>
          </a:bodyPr>
          <a:lstStyle/>
          <a:p>
            <a:pPr algn="ctr"/>
            <a:r>
              <a:rPr lang="en-US" sz="4000" b="1" dirty="0">
                <a:solidFill>
                  <a:schemeClr val="bg1"/>
                </a:solidFill>
              </a:rPr>
              <a:t>Brother John</a:t>
            </a:r>
          </a:p>
        </p:txBody>
      </p:sp>
    </p:spTree>
    <p:extLst>
      <p:ext uri="{BB962C8B-B14F-4D97-AF65-F5344CB8AC3E}">
        <p14:creationId xmlns:p14="http://schemas.microsoft.com/office/powerpoint/2010/main" val="472914886"/>
      </p:ext>
    </p:extLst>
  </p:cSld>
  <p:clrMapOvr>
    <a:masterClrMapping/>
  </p:clrMapOvr>
  <p:transition spd="slow" advClick="0" advTm="6000">
    <p:wheel spokes="1"/>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47412" y="898201"/>
            <a:ext cx="2659771" cy="4524315"/>
          </a:xfrm>
          <a:prstGeom prst="rect">
            <a:avLst/>
          </a:prstGeom>
          <a:noFill/>
        </p:spPr>
        <p:txBody>
          <a:bodyPr wrap="square" rtlCol="0">
            <a:spAutoFit/>
          </a:bodyPr>
          <a:lstStyle/>
          <a:p>
            <a:pPr algn="ctr"/>
            <a:r>
              <a:rPr lang="en-US" sz="4800" b="1" dirty="0">
                <a:solidFill>
                  <a:schemeClr val="bg1"/>
                </a:solidFill>
              </a:rPr>
              <a:t>Erie </a:t>
            </a:r>
            <a:br>
              <a:rPr lang="en-US" sz="4800" b="1" dirty="0">
                <a:solidFill>
                  <a:schemeClr val="bg1"/>
                </a:solidFill>
              </a:rPr>
            </a:br>
            <a:r>
              <a:rPr lang="en-US" sz="4800" b="1" dirty="0">
                <a:solidFill>
                  <a:schemeClr val="bg1"/>
                </a:solidFill>
              </a:rPr>
              <a:t>County Suburban Baseball Champs</a:t>
            </a:r>
          </a:p>
          <a:p>
            <a:pPr algn="ctr"/>
            <a:r>
              <a:rPr lang="en-US" sz="4800" b="1" dirty="0">
                <a:solidFill>
                  <a:schemeClr val="bg1"/>
                </a:solidFill>
              </a:rPr>
              <a:t>1982</a:t>
            </a:r>
          </a:p>
        </p:txBody>
      </p:sp>
      <p:sp>
        <p:nvSpPr>
          <p:cNvPr id="7" name="Oval 6">
            <a:extLst>
              <a:ext uri="{FF2B5EF4-FFF2-40B4-BE49-F238E27FC236}">
                <a16:creationId xmlns:a16="http://schemas.microsoft.com/office/drawing/2014/main" id="{84666D22-B3F5-4451-93DC-C80F132BECE4}"/>
              </a:ext>
            </a:extLst>
          </p:cNvPr>
          <p:cNvSpPr/>
          <p:nvPr/>
        </p:nvSpPr>
        <p:spPr>
          <a:xfrm>
            <a:off x="7719237" y="211587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578B3D7-4AB4-4BA7-9775-157A5B66EDF6}"/>
              </a:ext>
            </a:extLst>
          </p:cNvPr>
          <p:cNvSpPr/>
          <p:nvPr/>
        </p:nvSpPr>
        <p:spPr>
          <a:xfrm>
            <a:off x="6088771" y="2150861"/>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CDA3FB49-CEB1-4556-B980-4F02263ACBBF}"/>
              </a:ext>
            </a:extLst>
          </p:cNvPr>
          <p:cNvCxnSpPr>
            <a:cxnSpLocks/>
          </p:cNvCxnSpPr>
          <p:nvPr/>
        </p:nvCxnSpPr>
        <p:spPr>
          <a:xfrm flipV="1">
            <a:off x="3179427" y="3216348"/>
            <a:ext cx="3029987" cy="333127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4D5BFA-AA34-4AA5-A190-8752D0FB5A0E}"/>
              </a:ext>
            </a:extLst>
          </p:cNvPr>
          <p:cNvSpPr txBox="1"/>
          <p:nvPr/>
        </p:nvSpPr>
        <p:spPr>
          <a:xfrm>
            <a:off x="598761" y="5888143"/>
            <a:ext cx="5497239" cy="707886"/>
          </a:xfrm>
          <a:prstGeom prst="rect">
            <a:avLst/>
          </a:prstGeom>
          <a:noFill/>
        </p:spPr>
        <p:txBody>
          <a:bodyPr wrap="square" rtlCol="0">
            <a:spAutoFit/>
          </a:bodyPr>
          <a:lstStyle/>
          <a:p>
            <a:pPr algn="ctr"/>
            <a:r>
              <a:rPr lang="en-US" sz="4000" b="1" dirty="0">
                <a:solidFill>
                  <a:schemeClr val="bg1"/>
                </a:solidFill>
              </a:rPr>
              <a:t>Norm and Brother John</a:t>
            </a:r>
          </a:p>
        </p:txBody>
      </p:sp>
      <p:pic>
        <p:nvPicPr>
          <p:cNvPr id="4" name="Picture 3" descr="A group of men in sports uniforms&#10;&#10;Description automatically generated">
            <a:extLst>
              <a:ext uri="{FF2B5EF4-FFF2-40B4-BE49-F238E27FC236}">
                <a16:creationId xmlns:a16="http://schemas.microsoft.com/office/drawing/2014/main" id="{619AD96C-3897-4F7E-95C2-081080EBB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175" y="895668"/>
            <a:ext cx="9253694" cy="4544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a:extLst>
              <a:ext uri="{FF2B5EF4-FFF2-40B4-BE49-F238E27FC236}">
                <a16:creationId xmlns:a16="http://schemas.microsoft.com/office/drawing/2014/main" id="{B3FD43E5-7242-4B24-A70B-0688EF6FB769}"/>
              </a:ext>
            </a:extLst>
          </p:cNvPr>
          <p:cNvSpPr/>
          <p:nvPr/>
        </p:nvSpPr>
        <p:spPr>
          <a:xfrm>
            <a:off x="8493606" y="1056592"/>
            <a:ext cx="1331523" cy="164450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5620404"/>
      </p:ext>
    </p:extLst>
  </p:cSld>
  <p:clrMapOvr>
    <a:masterClrMapping/>
  </p:clrMapOvr>
  <p:transition spd="slow" advClick="0" advTm="6000">
    <p:wheel spokes="1"/>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6638237" y="1599860"/>
            <a:ext cx="5773574" cy="3416320"/>
          </a:xfrm>
          <a:prstGeom prst="rect">
            <a:avLst/>
          </a:prstGeom>
          <a:noFill/>
        </p:spPr>
        <p:txBody>
          <a:bodyPr wrap="square" rtlCol="0">
            <a:spAutoFit/>
          </a:bodyPr>
          <a:lstStyle/>
          <a:p>
            <a:pPr algn="ctr"/>
            <a:r>
              <a:rPr lang="en-US" sz="7200" b="1" dirty="0">
                <a:solidFill>
                  <a:schemeClr val="bg1"/>
                </a:solidFill>
              </a:rPr>
              <a:t>Class </a:t>
            </a:r>
          </a:p>
          <a:p>
            <a:pPr algn="ctr"/>
            <a:r>
              <a:rPr lang="en-US" sz="7200" b="1" dirty="0">
                <a:solidFill>
                  <a:schemeClr val="bg1"/>
                </a:solidFill>
              </a:rPr>
              <a:t>of </a:t>
            </a:r>
          </a:p>
          <a:p>
            <a:pPr algn="ctr"/>
            <a:r>
              <a:rPr lang="en-US" sz="7200" b="1" dirty="0">
                <a:solidFill>
                  <a:schemeClr val="bg1"/>
                </a:solidFill>
              </a:rPr>
              <a:t>2010</a:t>
            </a:r>
            <a:endParaRPr lang="en-US" sz="5400" b="1" dirty="0">
              <a:solidFill>
                <a:schemeClr val="bg1"/>
              </a:solidFill>
            </a:endParaRPr>
          </a:p>
        </p:txBody>
      </p:sp>
      <p:pic>
        <p:nvPicPr>
          <p:cNvPr id="8194" name="Picture 2" descr="Western New York Baseball Hall of Fame">
            <a:extLst>
              <a:ext uri="{FF2B5EF4-FFF2-40B4-BE49-F238E27FC236}">
                <a16:creationId xmlns:a16="http://schemas.microsoft.com/office/drawing/2014/main" id="{17027D2C-B0A6-4CB2-955A-C0ADB1525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 y="585951"/>
            <a:ext cx="6231255" cy="593323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28016"/>
      </p:ext>
    </p:extLst>
  </p:cSld>
  <p:clrMapOvr>
    <a:masterClrMapping/>
  </p:clrMapOvr>
  <p:transition spd="slow" advClick="0" advTm="6000">
    <p:wheel spokes="1"/>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FCA8FD-1BC3-41D3-BE53-0562D042EBD0}"/>
              </a:ext>
            </a:extLst>
          </p:cNvPr>
          <p:cNvSpPr txBox="1"/>
          <p:nvPr/>
        </p:nvSpPr>
        <p:spPr>
          <a:xfrm>
            <a:off x="6574442" y="1166842"/>
            <a:ext cx="5773574" cy="4524315"/>
          </a:xfrm>
          <a:prstGeom prst="rect">
            <a:avLst/>
          </a:prstGeom>
          <a:noFill/>
        </p:spPr>
        <p:txBody>
          <a:bodyPr wrap="square" rtlCol="0">
            <a:spAutoFit/>
          </a:bodyPr>
          <a:lstStyle/>
          <a:p>
            <a:pPr algn="ctr"/>
            <a:r>
              <a:rPr lang="en-US" sz="7200" b="1" dirty="0">
                <a:solidFill>
                  <a:schemeClr val="bg1"/>
                </a:solidFill>
              </a:rPr>
              <a:t>Owner</a:t>
            </a:r>
          </a:p>
          <a:p>
            <a:pPr algn="ctr"/>
            <a:r>
              <a:rPr lang="en-US" sz="7200" b="1" dirty="0">
                <a:solidFill>
                  <a:schemeClr val="bg1"/>
                </a:solidFill>
              </a:rPr>
              <a:t>Chef’s </a:t>
            </a:r>
          </a:p>
          <a:p>
            <a:pPr algn="ctr"/>
            <a:r>
              <a:rPr lang="en-US" sz="7200" b="1" dirty="0">
                <a:solidFill>
                  <a:schemeClr val="bg1"/>
                </a:solidFill>
              </a:rPr>
              <a:t>for </a:t>
            </a:r>
          </a:p>
          <a:p>
            <a:pPr algn="ctr"/>
            <a:r>
              <a:rPr lang="en-US" sz="7200" b="1" dirty="0">
                <a:solidFill>
                  <a:schemeClr val="bg1"/>
                </a:solidFill>
              </a:rPr>
              <a:t>Seniors</a:t>
            </a:r>
            <a:endParaRPr lang="en-US" sz="5400" b="1" dirty="0">
              <a:solidFill>
                <a:schemeClr val="bg1"/>
              </a:solidFill>
            </a:endParaRPr>
          </a:p>
        </p:txBody>
      </p:sp>
      <p:pic>
        <p:nvPicPr>
          <p:cNvPr id="9218" name="Picture 2" descr="Norman Miosi - Franchise Owner, Chefs For seniors - Nashville, TN - Chefs  For Seniors Inc | LinkedIn">
            <a:extLst>
              <a:ext uri="{FF2B5EF4-FFF2-40B4-BE49-F238E27FC236}">
                <a16:creationId xmlns:a16="http://schemas.microsoft.com/office/drawing/2014/main" id="{AAFE93C8-884F-4A9E-8FEF-A7C324D0C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40" y="354475"/>
            <a:ext cx="6280241" cy="6280241"/>
          </a:xfrm>
          <a:prstGeom prst="ellipse">
            <a:avLst/>
          </a:prstGeom>
          <a:ln>
            <a:noFill/>
          </a:ln>
          <a:effectLst>
            <a:glow rad="63500">
              <a:schemeClr val="accent4">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22194"/>
      </p:ext>
    </p:extLst>
  </p:cSld>
  <p:clrMapOvr>
    <a:masterClrMapping/>
  </p:clrMapOvr>
  <p:transition spd="slow" advClick="0" advTm="6000">
    <p:wheel spokes="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Picture 4" descr="A white and red jersey with a number on it&#10;&#10;Description automatically generated">
            <a:extLst>
              <a:ext uri="{FF2B5EF4-FFF2-40B4-BE49-F238E27FC236}">
                <a16:creationId xmlns:a16="http://schemas.microsoft.com/office/drawing/2014/main" id="{3FF3F56C-853D-459E-9ABD-B5D3A8ACD29E}"/>
              </a:ext>
            </a:extLst>
          </p:cNvPr>
          <p:cNvPicPr>
            <a:picLocks noChangeAspect="1"/>
          </p:cNvPicPr>
          <p:nvPr/>
        </p:nvPicPr>
        <p:blipFill rotWithShape="1">
          <a:blip r:embed="rId2">
            <a:extLst>
              <a:ext uri="{28A0092B-C50C-407E-A947-70E740481C1C}">
                <a14:useLocalDpi xmlns:a14="http://schemas.microsoft.com/office/drawing/2010/main" val="0"/>
              </a:ext>
            </a:extLst>
          </a:blip>
          <a:srcRect t="15798" b="11530"/>
          <a:stretch/>
        </p:blipFill>
        <p:spPr>
          <a:xfrm>
            <a:off x="315531" y="325295"/>
            <a:ext cx="6406221" cy="620741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A23DB08C-E68B-478C-BF91-9D5E5F4AE741}"/>
              </a:ext>
            </a:extLst>
          </p:cNvPr>
          <p:cNvSpPr txBox="1"/>
          <p:nvPr/>
        </p:nvSpPr>
        <p:spPr>
          <a:xfrm>
            <a:off x="6410887" y="1383775"/>
            <a:ext cx="6307876" cy="4524315"/>
          </a:xfrm>
          <a:prstGeom prst="rect">
            <a:avLst/>
          </a:prstGeom>
          <a:noFill/>
        </p:spPr>
        <p:txBody>
          <a:bodyPr wrap="square" rtlCol="0">
            <a:spAutoFit/>
          </a:bodyPr>
          <a:lstStyle/>
          <a:p>
            <a:pPr algn="ctr"/>
            <a:r>
              <a:rPr lang="en-US" sz="7200" b="1" dirty="0">
                <a:solidFill>
                  <a:schemeClr val="bg1"/>
                </a:solidFill>
              </a:rPr>
              <a:t>Kevyn Adams</a:t>
            </a:r>
          </a:p>
          <a:p>
            <a:pPr algn="ctr"/>
            <a:r>
              <a:rPr lang="en-US" sz="7200" b="1" dirty="0">
                <a:solidFill>
                  <a:schemeClr val="bg1"/>
                </a:solidFill>
              </a:rPr>
              <a:t>NHL</a:t>
            </a:r>
          </a:p>
          <a:p>
            <a:pPr algn="ctr"/>
            <a:r>
              <a:rPr lang="en-US" sz="7200" b="1" dirty="0">
                <a:solidFill>
                  <a:schemeClr val="bg1"/>
                </a:solidFill>
              </a:rPr>
              <a:t>Carolina Hurricanes</a:t>
            </a:r>
          </a:p>
        </p:txBody>
      </p:sp>
    </p:spTree>
    <p:extLst>
      <p:ext uri="{BB962C8B-B14F-4D97-AF65-F5344CB8AC3E}">
        <p14:creationId xmlns:p14="http://schemas.microsoft.com/office/powerpoint/2010/main" val="2782237434"/>
      </p:ext>
    </p:extLst>
  </p:cSld>
  <p:clrMapOvr>
    <a:masterClrMapping/>
  </p:clrMapOvr>
  <p:transition spd="slow" advClick="0" advTm="6000">
    <p:wheel spokes="1"/>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72C2C9-9B89-48E0-A9D2-BB794BD1E79D}"/>
              </a:ext>
            </a:extLst>
          </p:cNvPr>
          <p:cNvSpPr/>
          <p:nvPr/>
        </p:nvSpPr>
        <p:spPr>
          <a:xfrm rot="20503997">
            <a:off x="4821703" y="1659012"/>
            <a:ext cx="7368850" cy="2327859"/>
          </a:xfrm>
          <a:prstGeom prst="rect">
            <a:avLst/>
          </a:prstGeom>
          <a:noFill/>
        </p:spPr>
        <p:txBody>
          <a:bodyPr wrap="none" lIns="91440" tIns="45720" rIns="91440" bIns="45720">
            <a:prstTxWarp prst="textPlain">
              <a:avLst/>
            </a:prstTxWarp>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Congratulations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Norm</a:t>
            </a:r>
          </a:p>
        </p:txBody>
      </p:sp>
      <p:pic>
        <p:nvPicPr>
          <p:cNvPr id="4" name="Picture 3">
            <a:extLst>
              <a:ext uri="{FF2B5EF4-FFF2-40B4-BE49-F238E27FC236}">
                <a16:creationId xmlns:a16="http://schemas.microsoft.com/office/drawing/2014/main" id="{39EF8BF5-2AE1-4C18-8809-ACC121BFD709}"/>
              </a:ext>
            </a:extLst>
          </p:cNvPr>
          <p:cNvPicPr>
            <a:picLocks noChangeAspect="1"/>
          </p:cNvPicPr>
          <p:nvPr/>
        </p:nvPicPr>
        <p:blipFill>
          <a:blip r:embed="rId3">
            <a:extLst>
              <a:ext uri="{28A0092B-C50C-407E-A947-70E740481C1C}">
                <a14:useLocalDpi xmlns:a14="http://schemas.microsoft.com/office/drawing/2010/main" val="0"/>
              </a:ext>
            </a:extLst>
          </a:blip>
          <a:srcRect l="5995" r="5995"/>
          <a:stretch/>
        </p:blipFill>
        <p:spPr>
          <a:xfrm>
            <a:off x="267317" y="485241"/>
            <a:ext cx="4122185" cy="5887518"/>
          </a:xfrm>
          <a:prstGeom prst="rect">
            <a:avLst/>
          </a:prstGeom>
          <a:ln w="76200">
            <a:solidFill>
              <a:srgbClr val="C00000"/>
            </a:solidFill>
          </a:ln>
        </p:spPr>
      </p:pic>
      <p:pic>
        <p:nvPicPr>
          <p:cNvPr id="7" name="Picture 6">
            <a:extLst>
              <a:ext uri="{FF2B5EF4-FFF2-40B4-BE49-F238E27FC236}">
                <a16:creationId xmlns:a16="http://schemas.microsoft.com/office/drawing/2014/main" id="{6D23510B-5D9D-47C9-91BA-B55075E93BE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235" y="4480827"/>
            <a:ext cx="2085656" cy="2085656"/>
          </a:xfrm>
          <a:prstGeom prst="rect">
            <a:avLst/>
          </a:prstGeom>
        </p:spPr>
      </p:pic>
    </p:spTree>
    <p:extLst>
      <p:ext uri="{BB962C8B-B14F-4D97-AF65-F5344CB8AC3E}">
        <p14:creationId xmlns:p14="http://schemas.microsoft.com/office/powerpoint/2010/main" val="533312832"/>
      </p:ext>
    </p:extLst>
  </p:cSld>
  <p:clrMapOvr>
    <a:masterClrMapping/>
  </p:clrMapOvr>
  <p:transition spd="slow" advClick="0" advTm="6000">
    <p:wheel spokes="1"/>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34570" y="388089"/>
            <a:ext cx="7157430" cy="766363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Wrestling Coach</a:t>
            </a:r>
          </a:p>
          <a:p>
            <a:pPr marL="742950" marR="0" lvl="1" indent="-573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Coached for 40 + years</a:t>
            </a:r>
          </a:p>
          <a:p>
            <a:pPr marL="742950" marR="0" lvl="1" indent="-573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1" dirty="0">
                <a:solidFill>
                  <a:prstClr val="black"/>
                </a:solidFill>
                <a:latin typeface="Calibri" panose="020F0502020204030204"/>
              </a:rPr>
              <a:t>250 Wins Overall</a:t>
            </a:r>
          </a:p>
          <a:p>
            <a:pPr marL="1200150" lvl="2" indent="-573088">
              <a:buFont typeface="Arial" panose="020B0604020202020204" pitchFamily="34" charset="0"/>
              <a:buChar char="•"/>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10 League Titles</a:t>
            </a:r>
          </a:p>
          <a:p>
            <a:pPr marL="1200150" lvl="2" indent="-573088">
              <a:buFont typeface="Arial" panose="020B0604020202020204" pitchFamily="34" charset="0"/>
              <a:buChar char="•"/>
              <a:defRPr/>
            </a:pPr>
            <a:r>
              <a:rPr lang="en-US" sz="4800" b="1" dirty="0">
                <a:solidFill>
                  <a:prstClr val="black"/>
                </a:solidFill>
                <a:latin typeface="Calibri" panose="020F0502020204030204"/>
              </a:rPr>
              <a:t>26 Sectional Champions</a:t>
            </a:r>
          </a:p>
          <a:p>
            <a:pPr marL="1200150" lvl="2" indent="-573088">
              <a:buFont typeface="Arial" panose="020B0604020202020204" pitchFamily="34" charset="0"/>
              <a:buChar char="•"/>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11 State Qualifiers</a:t>
            </a:r>
          </a:p>
          <a:p>
            <a:pPr marL="1200150" lvl="2" indent="-573088">
              <a:buFont typeface="Arial" panose="020B0604020202020204" pitchFamily="34" charset="0"/>
              <a:buChar char="•"/>
              <a:defRPr/>
            </a:pPr>
            <a:r>
              <a:rPr lang="en-US" sz="4800" b="1" dirty="0">
                <a:solidFill>
                  <a:prstClr val="black"/>
                </a:solidFill>
                <a:latin typeface="Calibri" panose="020F0502020204030204"/>
              </a:rPr>
              <a:t>1 – 2x State Champion</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3983939270"/>
      </p:ext>
    </p:extLst>
  </p:cSld>
  <p:clrMapOvr>
    <a:masterClrMapping/>
  </p:clrMapOvr>
  <p:transition spd="slow" advClick="0" advTm="6000">
    <p:wheel spokes="1"/>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4952274" y="744705"/>
            <a:ext cx="7157430" cy="70173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Junior High Wrestling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prstClr val="black"/>
                </a:solidFill>
                <a:latin typeface="Calibri" panose="020F0502020204030204"/>
              </a:rPr>
              <a:t>Varsity Wrestling </a:t>
            </a:r>
            <a:endParaRPr lang="en-US" sz="4800" b="1" dirty="0">
              <a:solidFill>
                <a:prstClr val="black"/>
              </a:solidFill>
              <a:latin typeface="Calibri" panose="020F0502020204030204"/>
            </a:endParaRPr>
          </a:p>
          <a:p>
            <a:pPr marL="742950" marR="0" lvl="1" indent="-573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1" dirty="0">
                <a:solidFill>
                  <a:prstClr val="black"/>
                </a:solidFill>
                <a:latin typeface="Calibri" panose="020F0502020204030204"/>
              </a:rPr>
              <a:t>43 Wins and 5 Losses at Clarence High School</a:t>
            </a:r>
          </a:p>
          <a:p>
            <a:pPr marL="742950" marR="0" lvl="1" indent="-573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2 ECIC Divisional Championships</a:t>
            </a:r>
          </a:p>
          <a:p>
            <a:pPr marL="742950" marR="0" lvl="1" indent="-5730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800" b="1" dirty="0">
                <a:solidFill>
                  <a:prstClr val="black"/>
                </a:solidFill>
                <a:latin typeface="Calibri" panose="020F0502020204030204"/>
              </a:rPr>
              <a:t>1 Section Championship</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3526940145"/>
      </p:ext>
    </p:extLst>
  </p:cSld>
  <p:clrMapOvr>
    <a:masterClrMapping/>
  </p:clrMapOvr>
  <p:transition spd="slow" advClick="0" advTm="6000">
    <p:wheel spokes="1"/>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34570" y="388089"/>
            <a:ext cx="7157430" cy="784830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Started Kid’s Club Wrestling Program</a:t>
            </a:r>
          </a:p>
          <a:p>
            <a:pPr marL="742950" lvl="1" indent="-285750">
              <a:buFont typeface="Arial" panose="020B0604020202020204" pitchFamily="34" charset="0"/>
              <a:buChar char="•"/>
              <a:defRPr/>
            </a:pPr>
            <a:r>
              <a:rPr lang="en-US" sz="5400" b="1" dirty="0">
                <a:solidFill>
                  <a:prstClr val="black"/>
                </a:solidFill>
                <a:latin typeface="Calibri" panose="020F0502020204030204"/>
              </a:rPr>
              <a:t>Organized events</a:t>
            </a:r>
          </a:p>
          <a:p>
            <a:pPr marL="1200150" lvl="2" indent="-285750">
              <a:buFont typeface="Arial" panose="020B0604020202020204" pitchFamily="34" charset="0"/>
              <a:buChar char="•"/>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Innovation of lighting, sound, activities, clinics for parents, photographs for kids, and tournaments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1024456100"/>
      </p:ext>
    </p:extLst>
  </p:cSld>
  <p:clrMapOvr>
    <a:masterClrMapping/>
  </p:clrMapOvr>
  <p:transition spd="slow" advClick="0" advTm="6000">
    <p:wheel spokes="1"/>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34570" y="707066"/>
            <a:ext cx="7157430" cy="7386638"/>
          </a:xfrm>
          <a:prstGeom prst="rect">
            <a:avLst/>
          </a:prstGeom>
          <a:noFill/>
        </p:spPr>
        <p:txBody>
          <a:bodyPr wrap="square" rtlCol="0">
            <a:spAutoFit/>
          </a:bodyPr>
          <a:lstStyle/>
          <a:p>
            <a:pPr marL="690563" marR="0" lvl="0" indent="-690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Rotundo Family   </a:t>
            </a:r>
            <a:r>
              <a:rPr lang="en-US" sz="5400" b="1" dirty="0">
                <a:solidFill>
                  <a:prstClr val="black"/>
                </a:solidFill>
                <a:latin typeface="Calibri" panose="020F0502020204030204"/>
              </a:rPr>
              <a:t>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ontributed greatly</a:t>
            </a:r>
          </a:p>
          <a:p>
            <a:pPr marL="862013" lvl="1" indent="-404813">
              <a:buFont typeface="Arial" panose="020B0604020202020204" pitchFamily="34" charset="0"/>
              <a:buChar char="•"/>
              <a:defRPr/>
            </a:pPr>
            <a:r>
              <a:rPr lang="en-US" sz="5400" b="1" dirty="0">
                <a:solidFill>
                  <a:prstClr val="black"/>
                </a:solidFill>
                <a:latin typeface="Calibri" panose="020F0502020204030204"/>
              </a:rPr>
              <a:t>Wife, Jackie</a:t>
            </a:r>
          </a:p>
          <a:p>
            <a:pPr marL="862013" lvl="1" indent="-404813">
              <a:buFont typeface="Arial" panose="020B0604020202020204" pitchFamily="34" charset="0"/>
              <a:buChar char="•"/>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Sons, </a:t>
            </a:r>
            <a:b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br>
            <a:r>
              <a:rPr lang="en-US" sz="5400" b="1" dirty="0">
                <a:solidFill>
                  <a:prstClr val="black"/>
                </a:solidFill>
                <a:latin typeface="Calibri" panose="020F0502020204030204"/>
              </a:rPr>
              <a:t>Mike, Tony and Ben</a:t>
            </a:r>
          </a:p>
          <a:p>
            <a:pPr marL="862013" lvl="1" indent="-404813">
              <a:buFont typeface="Arial" panose="020B0604020202020204" pitchFamily="34" charset="0"/>
              <a:buChar char="•"/>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Daughter, </a:t>
            </a:r>
            <a:r>
              <a:rPr lang="en-US" sz="5400" b="1" dirty="0">
                <a:solidFill>
                  <a:prstClr val="black"/>
                </a:solidFill>
                <a:latin typeface="Calibri" panose="020F0502020204030204"/>
              </a:rPr>
              <a:t>Rebecca</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lvl="2" indent="-285750">
              <a:buFont typeface="Arial" panose="020B0604020202020204" pitchFamily="34" charset="0"/>
              <a:buChar char="•"/>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1845521395"/>
      </p:ext>
    </p:extLst>
  </p:cSld>
  <p:clrMapOvr>
    <a:masterClrMapping/>
  </p:clrMapOvr>
  <p:transition spd="slow" advClick="0" advTm="6000">
    <p:wheel spokes="1"/>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4839086" y="111643"/>
            <a:ext cx="7662672" cy="8863965"/>
          </a:xfrm>
          <a:prstGeom prst="rect">
            <a:avLst/>
          </a:prstGeom>
          <a:noFill/>
        </p:spPr>
        <p:txBody>
          <a:bodyPr wrap="square" rtlCol="0">
            <a:spAutoFit/>
          </a:bodyPr>
          <a:lstStyle/>
          <a:p>
            <a:pPr marL="627063" marR="0" lvl="0" indent="-627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Hosted </a:t>
            </a:r>
            <a:r>
              <a:rPr lang="en-US" sz="6000" b="1" dirty="0">
                <a:solidFill>
                  <a:prstClr val="black"/>
                </a:solidFill>
                <a:latin typeface="Calibri" panose="020F0502020204030204"/>
              </a:rPr>
              <a:t>t</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eams f</a:t>
            </a:r>
            <a:r>
              <a:rPr lang="en-US" sz="6000" b="1" dirty="0">
                <a:solidFill>
                  <a:prstClr val="black"/>
                </a:solidFill>
                <a:latin typeface="Calibri" panose="020F0502020204030204"/>
              </a:rPr>
              <a:t>rom across the US and abroad</a:t>
            </a:r>
          </a:p>
          <a:p>
            <a:pPr marL="627063" indent="-627063">
              <a:buFont typeface="Arial" panose="020B0604020202020204" pitchFamily="34" charset="0"/>
              <a:buChar char="•"/>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Travelled with teams to Germany and Japan to spread the love of wrestling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3721864160"/>
      </p:ext>
    </p:extLst>
  </p:cSld>
  <p:clrMapOvr>
    <a:masterClrMapping/>
  </p:clrMapOvr>
  <p:transition spd="slow" advClick="0" advTm="6000">
    <p:wheel spokes="1"/>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EE314-3EED-4A98-8242-3EA952DE7179}"/>
              </a:ext>
            </a:extLst>
          </p:cNvPr>
          <p:cNvPicPr>
            <a:picLocks noChangeAspect="1"/>
          </p:cNvPicPr>
          <p:nvPr/>
        </p:nvPicPr>
        <p:blipFill>
          <a:blip r:embed="rId3">
            <a:extLst>
              <a:ext uri="{28A0092B-C50C-407E-A947-70E740481C1C}">
                <a14:useLocalDpi xmlns:a14="http://schemas.microsoft.com/office/drawing/2010/main" val="0"/>
              </a:ext>
            </a:extLst>
          </a:blip>
          <a:srcRect l="23471" r="23471"/>
          <a:stretch/>
        </p:blipFill>
        <p:spPr>
          <a:xfrm>
            <a:off x="327027" y="388089"/>
            <a:ext cx="4283956" cy="6081822"/>
          </a:xfrm>
          <a:prstGeom prst="rect">
            <a:avLst/>
          </a:prstGeom>
          <a:ln w="76200">
            <a:solidFill>
              <a:srgbClr val="C00000"/>
            </a:solidFill>
          </a:ln>
        </p:spPr>
      </p:pic>
      <p:sp>
        <p:nvSpPr>
          <p:cNvPr id="9" name="TextBox 8">
            <a:extLst>
              <a:ext uri="{FF2B5EF4-FFF2-40B4-BE49-F238E27FC236}">
                <a16:creationId xmlns:a16="http://schemas.microsoft.com/office/drawing/2014/main" id="{EC2856DD-7800-4D36-AAD8-EC67C4840885}"/>
              </a:ext>
            </a:extLst>
          </p:cNvPr>
          <p:cNvSpPr txBox="1"/>
          <p:nvPr/>
        </p:nvSpPr>
        <p:spPr>
          <a:xfrm>
            <a:off x="5034570" y="138224"/>
            <a:ext cx="7157430" cy="59093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prstClr val="black"/>
                </a:solidFill>
                <a:latin typeface="Calibri" panose="020F0502020204030204"/>
              </a:rPr>
              <a:t>Director of the </a:t>
            </a:r>
            <a:br>
              <a:rPr lang="en-US" sz="5400" b="1" dirty="0">
                <a:solidFill>
                  <a:prstClr val="black"/>
                </a:solidFill>
                <a:latin typeface="Calibri" panose="020F0502020204030204"/>
              </a:rPr>
            </a:br>
            <a:r>
              <a:rPr lang="en-US" sz="5400" b="1" dirty="0">
                <a:solidFill>
                  <a:prstClr val="black"/>
                </a:solidFill>
                <a:latin typeface="Calibri" panose="020F0502020204030204"/>
              </a:rPr>
              <a:t>US Junior All-Star Games for 4 years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201</a:t>
            </a:r>
            <a:r>
              <a:rPr lang="en-US" sz="5400" b="1" dirty="0">
                <a:solidFill>
                  <a:prstClr val="black"/>
                </a:solidFill>
                <a:latin typeface="Calibri" panose="020F0502020204030204"/>
              </a:rPr>
              <a:t>6 HOF Inductee</a:t>
            </a:r>
          </a:p>
          <a:p>
            <a:pPr marL="742950" lvl="1" indent="-285750">
              <a:buFont typeface="Arial" panose="020B0604020202020204" pitchFamily="34" charset="0"/>
              <a:buChar char="•"/>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WNY </a:t>
            </a:r>
            <a:r>
              <a:rPr lang="en-US" sz="5400" b="1" dirty="0">
                <a:solidFill>
                  <a:prstClr val="black"/>
                </a:solidFill>
                <a:latin typeface="Calibri" panose="020F0502020204030204"/>
              </a:rPr>
              <a:t>Wrestling </a:t>
            </a:r>
            <a:br>
              <a:rPr lang="en-US" sz="5400" b="1" dirty="0">
                <a:solidFill>
                  <a:prstClr val="black"/>
                </a:solidFill>
                <a:latin typeface="Calibri" panose="020F0502020204030204"/>
              </a:rPr>
            </a:br>
            <a:r>
              <a:rPr lang="en-US" sz="5400" b="1" dirty="0">
                <a:solidFill>
                  <a:prstClr val="black"/>
                </a:solidFill>
                <a:latin typeface="Calibri" panose="020F0502020204030204"/>
              </a:rPr>
              <a:t>Coaches Association </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36C6B0-D41D-4770-9B35-09BE4E49D651}"/>
              </a:ext>
            </a:extLst>
          </p:cNvPr>
          <p:cNvSpPr/>
          <p:nvPr/>
        </p:nvSpPr>
        <p:spPr>
          <a:xfrm rot="21103379">
            <a:off x="602055" y="4961856"/>
            <a:ext cx="3751155" cy="923330"/>
          </a:xfrm>
          <a:prstGeom prst="rect">
            <a:avLst/>
          </a:prstGeom>
          <a:noFill/>
        </p:spPr>
        <p:txBody>
          <a:bodyPr wrap="none" lIns="91440" tIns="45720" rIns="91440" bIns="45720">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C00000"/>
                </a:solidFill>
                <a:effectLst/>
                <a:uLnTx/>
                <a:uFillTx/>
                <a:latin typeface="Calibri" panose="020F0502020204030204"/>
                <a:ea typeface="+mn-ea"/>
                <a:cs typeface="+mn-cs"/>
              </a:rPr>
              <a:t>Joe Rotundo </a:t>
            </a:r>
          </a:p>
        </p:txBody>
      </p:sp>
    </p:spTree>
    <p:extLst>
      <p:ext uri="{BB962C8B-B14F-4D97-AF65-F5344CB8AC3E}">
        <p14:creationId xmlns:p14="http://schemas.microsoft.com/office/powerpoint/2010/main" val="2695650745"/>
      </p:ext>
    </p:extLst>
  </p:cSld>
  <p:clrMapOvr>
    <a:masterClrMapping/>
  </p:clrMapOvr>
  <p:transition spd="slow" advClick="0" advTm="6000">
    <p:wheel spokes="1"/>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descr="A group of people standing together&#10;&#10;Description automatically generated">
            <a:extLst>
              <a:ext uri="{FF2B5EF4-FFF2-40B4-BE49-F238E27FC236}">
                <a16:creationId xmlns:a16="http://schemas.microsoft.com/office/drawing/2014/main" id="{2539C08B-D9EE-46C2-A5A3-46C04105B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36" y="420845"/>
            <a:ext cx="11563728" cy="4797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A5A704EB-F47A-44CE-AD4B-E8C480B8D715}"/>
              </a:ext>
            </a:extLst>
          </p:cNvPr>
          <p:cNvSpPr txBox="1"/>
          <p:nvPr/>
        </p:nvSpPr>
        <p:spPr>
          <a:xfrm>
            <a:off x="1578759" y="5606158"/>
            <a:ext cx="9557247" cy="830997"/>
          </a:xfrm>
          <a:prstGeom prst="rect">
            <a:avLst/>
          </a:prstGeom>
          <a:noFill/>
        </p:spPr>
        <p:txBody>
          <a:bodyPr wrap="square" rtlCol="0">
            <a:spAutoFit/>
          </a:bodyPr>
          <a:lstStyle/>
          <a:p>
            <a:pPr algn="ctr"/>
            <a:r>
              <a:rPr lang="en-US" sz="4800" b="1" dirty="0">
                <a:solidFill>
                  <a:schemeClr val="bg1"/>
                </a:solidFill>
              </a:rPr>
              <a:t>Varsity Wrestling</a:t>
            </a:r>
          </a:p>
        </p:txBody>
      </p:sp>
      <p:sp>
        <p:nvSpPr>
          <p:cNvPr id="6" name="Oval 5">
            <a:extLst>
              <a:ext uri="{FF2B5EF4-FFF2-40B4-BE49-F238E27FC236}">
                <a16:creationId xmlns:a16="http://schemas.microsoft.com/office/drawing/2014/main" id="{5BC739F3-687D-4D3C-863E-3005AC5E1217}"/>
              </a:ext>
            </a:extLst>
          </p:cNvPr>
          <p:cNvSpPr/>
          <p:nvPr/>
        </p:nvSpPr>
        <p:spPr>
          <a:xfrm>
            <a:off x="804390" y="131088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245902"/>
      </p:ext>
    </p:extLst>
  </p:cSld>
  <p:clrMapOvr>
    <a:masterClrMapping/>
  </p:clrMapOvr>
  <p:transition spd="slow" advClick="0" advTm="6000">
    <p:wheel spokes="1"/>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A704EB-F47A-44CE-AD4B-E8C480B8D715}"/>
              </a:ext>
            </a:extLst>
          </p:cNvPr>
          <p:cNvSpPr txBox="1"/>
          <p:nvPr/>
        </p:nvSpPr>
        <p:spPr>
          <a:xfrm>
            <a:off x="1483066" y="5824950"/>
            <a:ext cx="9557247" cy="830997"/>
          </a:xfrm>
          <a:prstGeom prst="rect">
            <a:avLst/>
          </a:prstGeom>
          <a:noFill/>
        </p:spPr>
        <p:txBody>
          <a:bodyPr wrap="square" rtlCol="0">
            <a:spAutoFit/>
          </a:bodyPr>
          <a:lstStyle/>
          <a:p>
            <a:pPr algn="ctr"/>
            <a:r>
              <a:rPr lang="en-US" sz="4800" b="1" dirty="0">
                <a:solidFill>
                  <a:schemeClr val="bg1"/>
                </a:solidFill>
              </a:rPr>
              <a:t>Varsity Wrestling</a:t>
            </a:r>
          </a:p>
        </p:txBody>
      </p:sp>
      <p:sp>
        <p:nvSpPr>
          <p:cNvPr id="6" name="Oval 5">
            <a:extLst>
              <a:ext uri="{FF2B5EF4-FFF2-40B4-BE49-F238E27FC236}">
                <a16:creationId xmlns:a16="http://schemas.microsoft.com/office/drawing/2014/main" id="{5BC739F3-687D-4D3C-863E-3005AC5E1217}"/>
              </a:ext>
            </a:extLst>
          </p:cNvPr>
          <p:cNvSpPr/>
          <p:nvPr/>
        </p:nvSpPr>
        <p:spPr>
          <a:xfrm>
            <a:off x="804390" y="131088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oup of people posing for a photo&#10;&#10;Description automatically generated">
            <a:extLst>
              <a:ext uri="{FF2B5EF4-FFF2-40B4-BE49-F238E27FC236}">
                <a16:creationId xmlns:a16="http://schemas.microsoft.com/office/drawing/2014/main" id="{C02FABD3-76D8-4264-AC4B-ACFC565596E9}"/>
              </a:ext>
            </a:extLst>
          </p:cNvPr>
          <p:cNvPicPr>
            <a:picLocks noChangeAspect="1"/>
          </p:cNvPicPr>
          <p:nvPr/>
        </p:nvPicPr>
        <p:blipFill rotWithShape="1">
          <a:blip r:embed="rId2">
            <a:extLst>
              <a:ext uri="{28A0092B-C50C-407E-A947-70E740481C1C}">
                <a14:useLocalDpi xmlns:a14="http://schemas.microsoft.com/office/drawing/2010/main" val="0"/>
              </a:ext>
            </a:extLst>
          </a:blip>
          <a:srcRect t="2307" b="2856"/>
          <a:stretch/>
        </p:blipFill>
        <p:spPr>
          <a:xfrm>
            <a:off x="883952" y="425302"/>
            <a:ext cx="10424096" cy="52418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Oval 6">
            <a:extLst>
              <a:ext uri="{FF2B5EF4-FFF2-40B4-BE49-F238E27FC236}">
                <a16:creationId xmlns:a16="http://schemas.microsoft.com/office/drawing/2014/main" id="{34E48B11-BEDC-489C-BB8B-B572C5E7467F}"/>
              </a:ext>
            </a:extLst>
          </p:cNvPr>
          <p:cNvSpPr/>
          <p:nvPr/>
        </p:nvSpPr>
        <p:spPr>
          <a:xfrm>
            <a:off x="10613241" y="96036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3318B57-DE50-4AC3-BCE9-228CD3B143F9}"/>
              </a:ext>
            </a:extLst>
          </p:cNvPr>
          <p:cNvSpPr txBox="1"/>
          <p:nvPr/>
        </p:nvSpPr>
        <p:spPr>
          <a:xfrm>
            <a:off x="9817713" y="523109"/>
            <a:ext cx="1337967" cy="369332"/>
          </a:xfrm>
          <a:prstGeom prst="rect">
            <a:avLst/>
          </a:prstGeom>
          <a:solidFill>
            <a:srgbClr val="C00000"/>
          </a:solidFill>
        </p:spPr>
        <p:txBody>
          <a:bodyPr wrap="square" rtlCol="0">
            <a:spAutoFit/>
          </a:bodyPr>
          <a:lstStyle/>
          <a:p>
            <a:r>
              <a:rPr lang="en-US" b="1" dirty="0">
                <a:solidFill>
                  <a:schemeClr val="bg1"/>
                </a:solidFill>
              </a:rPr>
              <a:t>Camera Shy</a:t>
            </a:r>
          </a:p>
        </p:txBody>
      </p:sp>
    </p:spTree>
    <p:extLst>
      <p:ext uri="{BB962C8B-B14F-4D97-AF65-F5344CB8AC3E}">
        <p14:creationId xmlns:p14="http://schemas.microsoft.com/office/powerpoint/2010/main" val="3668743907"/>
      </p:ext>
    </p:extLst>
  </p:cSld>
  <p:clrMapOvr>
    <a:masterClrMapping/>
  </p:clrMapOvr>
  <p:transition spd="slow" advClick="0" advTm="6000">
    <p:wheel spokes="1"/>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A704EB-F47A-44CE-AD4B-E8C480B8D715}"/>
              </a:ext>
            </a:extLst>
          </p:cNvPr>
          <p:cNvSpPr txBox="1"/>
          <p:nvPr/>
        </p:nvSpPr>
        <p:spPr>
          <a:xfrm>
            <a:off x="1483066" y="5824950"/>
            <a:ext cx="9557247" cy="830997"/>
          </a:xfrm>
          <a:prstGeom prst="rect">
            <a:avLst/>
          </a:prstGeom>
          <a:noFill/>
        </p:spPr>
        <p:txBody>
          <a:bodyPr wrap="square" rtlCol="0">
            <a:spAutoFit/>
          </a:bodyPr>
          <a:lstStyle/>
          <a:p>
            <a:pPr algn="ctr"/>
            <a:r>
              <a:rPr lang="en-US" sz="4800" b="1" dirty="0">
                <a:solidFill>
                  <a:schemeClr val="bg1"/>
                </a:solidFill>
              </a:rPr>
              <a:t>Varsity Wrestling</a:t>
            </a:r>
          </a:p>
        </p:txBody>
      </p:sp>
      <p:sp>
        <p:nvSpPr>
          <p:cNvPr id="6" name="Oval 5">
            <a:extLst>
              <a:ext uri="{FF2B5EF4-FFF2-40B4-BE49-F238E27FC236}">
                <a16:creationId xmlns:a16="http://schemas.microsoft.com/office/drawing/2014/main" id="{5BC739F3-687D-4D3C-863E-3005AC5E1217}"/>
              </a:ext>
            </a:extLst>
          </p:cNvPr>
          <p:cNvSpPr/>
          <p:nvPr/>
        </p:nvSpPr>
        <p:spPr>
          <a:xfrm>
            <a:off x="804390" y="1310889"/>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young men in a track team&#10;&#10;Description automatically generated">
            <a:extLst>
              <a:ext uri="{FF2B5EF4-FFF2-40B4-BE49-F238E27FC236}">
                <a16:creationId xmlns:a16="http://schemas.microsoft.com/office/drawing/2014/main" id="{C1F8BE71-EC81-4D9E-A15F-1F8B9ADFB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25" y="231718"/>
            <a:ext cx="11360150" cy="5492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Oval 6">
            <a:extLst>
              <a:ext uri="{FF2B5EF4-FFF2-40B4-BE49-F238E27FC236}">
                <a16:creationId xmlns:a16="http://schemas.microsoft.com/office/drawing/2014/main" id="{3522AFD2-9A97-4FF5-BEA6-D90C1B5B15B2}"/>
              </a:ext>
            </a:extLst>
          </p:cNvPr>
          <p:cNvSpPr/>
          <p:nvPr/>
        </p:nvSpPr>
        <p:spPr>
          <a:xfrm>
            <a:off x="804389" y="1411371"/>
            <a:ext cx="774369" cy="110046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6504328"/>
      </p:ext>
    </p:extLst>
  </p:cSld>
  <p:clrMapOvr>
    <a:masterClrMapping/>
  </p:clrMapOvr>
  <p:transition spd="slow" advClick="0" advTm="6000">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SF Hello Bold"/>
        <a:ea typeface="SF Hello Bold"/>
        <a:cs typeface="SF Hello Bold"/>
      </a:majorFont>
      <a:minorFont>
        <a:latin typeface="SF Hello Bold"/>
        <a:ea typeface="SF Hello Bold"/>
        <a:cs typeface="SF Hello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2019"/>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SF Hello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E220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SF Hello Light"/>
            <a:ea typeface="SF Hello Light"/>
            <a:cs typeface="SF Hello Light"/>
            <a:sym typeface="SF Hell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5522</TotalTime>
  <Words>771</Words>
  <Application>Microsoft Office PowerPoint</Application>
  <PresentationFormat>Widescreen</PresentationFormat>
  <Paragraphs>270</Paragraphs>
  <Slides>104</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Slide Titles</vt:lpstr>
      </vt:variant>
      <vt:variant>
        <vt:i4>104</vt:i4>
      </vt:variant>
      <vt:variant>
        <vt:lpstr>Custom Shows</vt:lpstr>
      </vt:variant>
      <vt:variant>
        <vt:i4>1</vt:i4>
      </vt:variant>
    </vt:vector>
  </HeadingPairs>
  <TitlesOfParts>
    <vt:vector size="114" baseType="lpstr">
      <vt:lpstr>Arial</vt:lpstr>
      <vt:lpstr>Calibri</vt:lpstr>
      <vt:lpstr>Calibri Light</vt:lpstr>
      <vt:lpstr>SF Hello Bold</vt:lpstr>
      <vt:lpstr>SF Hello Light</vt:lpstr>
      <vt:lpstr>SF Hello Regular</vt:lpstr>
      <vt:lpstr>Trebuchet MS</vt:lpstr>
      <vt:lpstr>Office Theme</vt:lpstr>
      <vt:lpstr>White</vt:lpstr>
      <vt:lpstr>Class of 2023</vt:lpstr>
      <vt:lpstr>Congratulations…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all that you have done for Clarence Athletics and our community. </vt:lpstr>
      <vt:lpstr>Class of 2023 Name Plates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2021</dc:title>
  <dc:creator>Brian Schmidt</dc:creator>
  <cp:lastModifiedBy>Brian Schmidt</cp:lastModifiedBy>
  <cp:revision>108</cp:revision>
  <dcterms:created xsi:type="dcterms:W3CDTF">2021-09-30T16:48:16Z</dcterms:created>
  <dcterms:modified xsi:type="dcterms:W3CDTF">2023-10-02T11:26:10Z</dcterms:modified>
</cp:coreProperties>
</file>