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22"/>
  </p:notesMasterIdLst>
  <p:sldIdLst>
    <p:sldId id="257" r:id="rId6"/>
    <p:sldId id="258" r:id="rId7"/>
    <p:sldId id="259" r:id="rId8"/>
    <p:sldId id="260" r:id="rId9"/>
    <p:sldId id="262" r:id="rId10"/>
    <p:sldId id="273" r:id="rId11"/>
    <p:sldId id="274" r:id="rId12"/>
    <p:sldId id="263" r:id="rId13"/>
    <p:sldId id="264" r:id="rId14"/>
    <p:sldId id="267" r:id="rId15"/>
    <p:sldId id="268" r:id="rId16"/>
    <p:sldId id="269" r:id="rId17"/>
    <p:sldId id="270" r:id="rId18"/>
    <p:sldId id="271" r:id="rId19"/>
    <p:sldId id="272" r:id="rId20"/>
    <p:sldId id="275" r:id="rId2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014" y="-714"/>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p:cViewPr>
        <p:scale>
          <a:sx n="86" d="100"/>
          <a:sy n="86" d="100"/>
        </p:scale>
        <p:origin x="-1939" y="86"/>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DC70B812-8861-425F-8480-9E0B9E0E5B84}" type="datetimeFigureOut">
              <a:rPr lang="en-US" smtClean="0"/>
              <a:pPr/>
              <a:t>1/8/2014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149FA361-52E7-4480-9B0E-52F076C6E38D}" type="slidenum">
              <a:rPr lang="en-US" smtClean="0"/>
              <a:pPr/>
              <a:t>‹#›</a:t>
            </a:fld>
            <a:endParaRPr lang="en-US" dirty="0"/>
          </a:p>
        </p:txBody>
      </p:sp>
    </p:spTree>
    <p:extLst>
      <p:ext uri="{BB962C8B-B14F-4D97-AF65-F5344CB8AC3E}">
        <p14:creationId xmlns:p14="http://schemas.microsoft.com/office/powerpoint/2010/main" xmlns="" val="3487800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6"/>
          <p:cNvSpPr>
            <a:spLocks noGrp="1"/>
          </p:cNvSpPr>
          <p:nvPr>
            <p:ph type="sldNum" sz="quarter" idx="5"/>
          </p:nvPr>
        </p:nvSpPr>
        <p:spPr/>
        <p:txBody>
          <a:bodyPr/>
          <a:lstStyle>
            <a:lvl1pPr defTabSz="935716" eaLnBrk="0" hangingPunct="0">
              <a:defRPr>
                <a:solidFill>
                  <a:schemeClr val="tx1"/>
                </a:solidFill>
                <a:latin typeface="Arial" charset="0"/>
              </a:defRPr>
            </a:lvl1pPr>
            <a:lvl2pPr marL="746022" indent="-286931" defTabSz="935716" eaLnBrk="0" hangingPunct="0">
              <a:defRPr>
                <a:solidFill>
                  <a:schemeClr val="tx1"/>
                </a:solidFill>
                <a:latin typeface="Arial" charset="0"/>
              </a:defRPr>
            </a:lvl2pPr>
            <a:lvl3pPr marL="1147725" indent="-229545" defTabSz="935716" eaLnBrk="0" hangingPunct="0">
              <a:defRPr>
                <a:solidFill>
                  <a:schemeClr val="tx1"/>
                </a:solidFill>
                <a:latin typeface="Arial" charset="0"/>
              </a:defRPr>
            </a:lvl3pPr>
            <a:lvl4pPr marL="1606816" indent="-229545" defTabSz="935716" eaLnBrk="0" hangingPunct="0">
              <a:defRPr>
                <a:solidFill>
                  <a:schemeClr val="tx1"/>
                </a:solidFill>
                <a:latin typeface="Arial" charset="0"/>
              </a:defRPr>
            </a:lvl4pPr>
            <a:lvl5pPr marL="2065906" indent="-229545" defTabSz="935716" eaLnBrk="0" hangingPunct="0">
              <a:defRPr>
                <a:solidFill>
                  <a:schemeClr val="tx1"/>
                </a:solidFill>
                <a:latin typeface="Arial" charset="0"/>
              </a:defRPr>
            </a:lvl5pPr>
            <a:lvl6pPr marL="2524996" indent="-229545" defTabSz="935716" eaLnBrk="0" fontAlgn="base" hangingPunct="0">
              <a:spcBef>
                <a:spcPct val="0"/>
              </a:spcBef>
              <a:spcAft>
                <a:spcPct val="0"/>
              </a:spcAft>
              <a:defRPr>
                <a:solidFill>
                  <a:schemeClr val="tx1"/>
                </a:solidFill>
                <a:latin typeface="Arial" charset="0"/>
              </a:defRPr>
            </a:lvl6pPr>
            <a:lvl7pPr marL="2984086" indent="-229545" defTabSz="935716" eaLnBrk="0" fontAlgn="base" hangingPunct="0">
              <a:spcBef>
                <a:spcPct val="0"/>
              </a:spcBef>
              <a:spcAft>
                <a:spcPct val="0"/>
              </a:spcAft>
              <a:defRPr>
                <a:solidFill>
                  <a:schemeClr val="tx1"/>
                </a:solidFill>
                <a:latin typeface="Arial" charset="0"/>
              </a:defRPr>
            </a:lvl7pPr>
            <a:lvl8pPr marL="3443177" indent="-229545" defTabSz="935716" eaLnBrk="0" fontAlgn="base" hangingPunct="0">
              <a:spcBef>
                <a:spcPct val="0"/>
              </a:spcBef>
              <a:spcAft>
                <a:spcPct val="0"/>
              </a:spcAft>
              <a:defRPr>
                <a:solidFill>
                  <a:schemeClr val="tx1"/>
                </a:solidFill>
                <a:latin typeface="Arial" charset="0"/>
              </a:defRPr>
            </a:lvl8pPr>
            <a:lvl9pPr marL="3902266" indent="-229545" defTabSz="935716" eaLnBrk="0" fontAlgn="base" hangingPunct="0">
              <a:spcBef>
                <a:spcPct val="0"/>
              </a:spcBef>
              <a:spcAft>
                <a:spcPct val="0"/>
              </a:spcAft>
              <a:defRPr>
                <a:solidFill>
                  <a:schemeClr val="tx1"/>
                </a:solidFill>
                <a:latin typeface="Arial" charset="0"/>
              </a:defRPr>
            </a:lvl9pPr>
          </a:lstStyle>
          <a:p>
            <a:pPr eaLnBrk="1" hangingPunct="1">
              <a:defRPr/>
            </a:pPr>
            <a:fld id="{1CA64CDC-0368-4FE5-B191-FB24A24C2AF6}" type="slidenum">
              <a:rPr lang="en-US" smtClean="0">
                <a:solidFill>
                  <a:prstClr val="black"/>
                </a:solidFill>
              </a:rPr>
              <a:pPr eaLnBrk="1" hangingPunct="1">
                <a:defRPr/>
              </a:pPr>
              <a:t>1</a:t>
            </a:fld>
            <a:endParaRPr lang="en-US" dirty="0" smtClean="0">
              <a:solidFill>
                <a:prstClr val="black"/>
              </a:solidFill>
            </a:endParaRPr>
          </a:p>
        </p:txBody>
      </p:sp>
      <p:sp>
        <p:nvSpPr>
          <p:cNvPr id="47107" name="Slide Image Placeholder 1"/>
          <p:cNvSpPr>
            <a:spLocks noGrp="1" noRot="1" noChangeAspect="1" noTextEdit="1"/>
          </p:cNvSpPr>
          <p:nvPr>
            <p:ph type="sldImg"/>
          </p:nvPr>
        </p:nvSpPr>
        <p:spPr bwMode="auto">
          <a:xfrm>
            <a:off x="1144588" y="685800"/>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8" name="Notes Placeholder 2"/>
          <p:cNvSpPr>
            <a:spLocks noGrp="1"/>
          </p:cNvSpPr>
          <p:nvPr>
            <p:ph type="body" idx="1"/>
          </p:nvPr>
        </p:nvSpPr>
        <p:spPr>
          <a:xfrm>
            <a:off x="76201" y="4267202"/>
            <a:ext cx="6705601" cy="4724399"/>
          </a:xfrm>
          <a:noFill/>
        </p:spPr>
        <p:txBody>
          <a:bodyPr/>
          <a:lstStyle/>
          <a:p>
            <a:pPr eaLnBrk="1" hangingPunct="1">
              <a:lnSpc>
                <a:spcPct val="90000"/>
              </a:lnSpc>
              <a:buFontTx/>
              <a:buChar char="•"/>
            </a:pPr>
            <a:endParaRPr lang="en-US" dirty="0" smtClean="0"/>
          </a:p>
          <a:p>
            <a:pPr eaLnBrk="1" hangingPunct="1">
              <a:lnSpc>
                <a:spcPct val="90000"/>
              </a:lnSpc>
            </a:pPr>
            <a:endParaRPr lang="en-US" dirty="0"/>
          </a:p>
        </p:txBody>
      </p:sp>
      <p:sp>
        <p:nvSpPr>
          <p:cNvPr id="47109" name="Slide Number Placeholder 3"/>
          <p:cNvSpPr txBox="1">
            <a:spLocks noGrp="1"/>
          </p:cNvSpPr>
          <p:nvPr/>
        </p:nvSpPr>
        <p:spPr bwMode="auto">
          <a:xfrm>
            <a:off x="3884615" y="8829676"/>
            <a:ext cx="29718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553" tIns="46776" rIns="93553" bIns="46776" anchor="b"/>
          <a:lstStyle>
            <a:lvl1pPr defTabSz="915988" eaLnBrk="0" hangingPunct="0">
              <a:defRPr>
                <a:solidFill>
                  <a:schemeClr val="tx1"/>
                </a:solidFill>
                <a:latin typeface="Arial" charset="0"/>
                <a:cs typeface="Arial" charset="0"/>
              </a:defRPr>
            </a:lvl1pPr>
            <a:lvl2pPr marL="742950" indent="-285750" defTabSz="915988" eaLnBrk="0" hangingPunct="0">
              <a:defRPr>
                <a:solidFill>
                  <a:schemeClr val="tx1"/>
                </a:solidFill>
                <a:latin typeface="Arial" charset="0"/>
                <a:cs typeface="Arial" charset="0"/>
              </a:defRPr>
            </a:lvl2pPr>
            <a:lvl3pPr marL="1143000" indent="-228600" defTabSz="915988" eaLnBrk="0" hangingPunct="0">
              <a:defRPr>
                <a:solidFill>
                  <a:schemeClr val="tx1"/>
                </a:solidFill>
                <a:latin typeface="Arial" charset="0"/>
                <a:cs typeface="Arial" charset="0"/>
              </a:defRPr>
            </a:lvl3pPr>
            <a:lvl4pPr marL="1600200" indent="-228600" defTabSz="915988" eaLnBrk="0" hangingPunct="0">
              <a:defRPr>
                <a:solidFill>
                  <a:schemeClr val="tx1"/>
                </a:solidFill>
                <a:latin typeface="Arial" charset="0"/>
                <a:cs typeface="Arial" charset="0"/>
              </a:defRPr>
            </a:lvl4pPr>
            <a:lvl5pPr marL="2057400" indent="-228600" defTabSz="915988" eaLnBrk="0" hangingPunct="0">
              <a:defRPr>
                <a:solidFill>
                  <a:schemeClr val="tx1"/>
                </a:solidFill>
                <a:latin typeface="Arial" charset="0"/>
                <a:cs typeface="Arial" charset="0"/>
              </a:defRPr>
            </a:lvl5pPr>
            <a:lvl6pPr marL="2514600" indent="-228600" defTabSz="915988" eaLnBrk="0" fontAlgn="base" hangingPunct="0">
              <a:spcBef>
                <a:spcPct val="0"/>
              </a:spcBef>
              <a:spcAft>
                <a:spcPct val="0"/>
              </a:spcAft>
              <a:defRPr>
                <a:solidFill>
                  <a:schemeClr val="tx1"/>
                </a:solidFill>
                <a:latin typeface="Arial" charset="0"/>
                <a:cs typeface="Arial" charset="0"/>
              </a:defRPr>
            </a:lvl6pPr>
            <a:lvl7pPr marL="2971800" indent="-228600" defTabSz="915988" eaLnBrk="0" fontAlgn="base" hangingPunct="0">
              <a:spcBef>
                <a:spcPct val="0"/>
              </a:spcBef>
              <a:spcAft>
                <a:spcPct val="0"/>
              </a:spcAft>
              <a:defRPr>
                <a:solidFill>
                  <a:schemeClr val="tx1"/>
                </a:solidFill>
                <a:latin typeface="Arial" charset="0"/>
                <a:cs typeface="Arial" charset="0"/>
              </a:defRPr>
            </a:lvl7pPr>
            <a:lvl8pPr marL="3429000" indent="-228600" defTabSz="915988" eaLnBrk="0" fontAlgn="base" hangingPunct="0">
              <a:spcBef>
                <a:spcPct val="0"/>
              </a:spcBef>
              <a:spcAft>
                <a:spcPct val="0"/>
              </a:spcAft>
              <a:defRPr>
                <a:solidFill>
                  <a:schemeClr val="tx1"/>
                </a:solidFill>
                <a:latin typeface="Arial" charset="0"/>
                <a:cs typeface="Arial" charset="0"/>
              </a:defRPr>
            </a:lvl8pPr>
            <a:lvl9pPr marL="3886200" indent="-228600" defTabSz="915988"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2C4991A6-7F2E-4AD0-8B54-B46F62225A08}" type="slidenum">
              <a:rPr lang="en-US" sz="1200">
                <a:solidFill>
                  <a:prstClr val="black"/>
                </a:solidFill>
              </a:rPr>
              <a:pPr algn="r" eaLnBrk="1" fontAlgn="base" hangingPunct="1">
                <a:spcBef>
                  <a:spcPct val="0"/>
                </a:spcBef>
                <a:spcAft>
                  <a:spcPct val="0"/>
                </a:spcAft>
              </a:pPr>
              <a:t>1</a:t>
            </a:fld>
            <a:endParaRPr lang="en-US" sz="120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6"/>
          <p:cNvSpPr>
            <a:spLocks noGrp="1"/>
          </p:cNvSpPr>
          <p:nvPr>
            <p:ph type="sldNum" sz="quarter" idx="5"/>
          </p:nvPr>
        </p:nvSpPr>
        <p:spPr/>
        <p:txBody>
          <a:bodyPr/>
          <a:lstStyle>
            <a:lvl1pPr defTabSz="946027" eaLnBrk="0" hangingPunct="0">
              <a:defRPr>
                <a:solidFill>
                  <a:schemeClr val="tx1"/>
                </a:solidFill>
                <a:latin typeface="Arial" charset="0"/>
              </a:defRPr>
            </a:lvl1pPr>
            <a:lvl2pPr marL="754243" indent="-290093" defTabSz="946027" eaLnBrk="0" hangingPunct="0">
              <a:defRPr>
                <a:solidFill>
                  <a:schemeClr val="tx1"/>
                </a:solidFill>
                <a:latin typeface="Arial" charset="0"/>
              </a:defRPr>
            </a:lvl2pPr>
            <a:lvl3pPr marL="1160374" indent="-232075" defTabSz="946027" eaLnBrk="0" hangingPunct="0">
              <a:defRPr>
                <a:solidFill>
                  <a:schemeClr val="tx1"/>
                </a:solidFill>
                <a:latin typeface="Arial" charset="0"/>
              </a:defRPr>
            </a:lvl3pPr>
            <a:lvl4pPr marL="1624523" indent="-232075" defTabSz="946027" eaLnBrk="0" hangingPunct="0">
              <a:defRPr>
                <a:solidFill>
                  <a:schemeClr val="tx1"/>
                </a:solidFill>
                <a:latin typeface="Arial" charset="0"/>
              </a:defRPr>
            </a:lvl4pPr>
            <a:lvl5pPr marL="2088672" indent="-232075" defTabSz="946027" eaLnBrk="0" hangingPunct="0">
              <a:defRPr>
                <a:solidFill>
                  <a:schemeClr val="tx1"/>
                </a:solidFill>
                <a:latin typeface="Arial" charset="0"/>
              </a:defRPr>
            </a:lvl5pPr>
            <a:lvl6pPr marL="2552822" indent="-232075" defTabSz="946027" eaLnBrk="0" fontAlgn="base" hangingPunct="0">
              <a:spcBef>
                <a:spcPct val="0"/>
              </a:spcBef>
              <a:spcAft>
                <a:spcPct val="0"/>
              </a:spcAft>
              <a:defRPr>
                <a:solidFill>
                  <a:schemeClr val="tx1"/>
                </a:solidFill>
                <a:latin typeface="Arial" charset="0"/>
              </a:defRPr>
            </a:lvl6pPr>
            <a:lvl7pPr marL="3016971" indent="-232075" defTabSz="946027" eaLnBrk="0" fontAlgn="base" hangingPunct="0">
              <a:spcBef>
                <a:spcPct val="0"/>
              </a:spcBef>
              <a:spcAft>
                <a:spcPct val="0"/>
              </a:spcAft>
              <a:defRPr>
                <a:solidFill>
                  <a:schemeClr val="tx1"/>
                </a:solidFill>
                <a:latin typeface="Arial" charset="0"/>
              </a:defRPr>
            </a:lvl7pPr>
            <a:lvl8pPr marL="3481121" indent="-232075" defTabSz="946027" eaLnBrk="0" fontAlgn="base" hangingPunct="0">
              <a:spcBef>
                <a:spcPct val="0"/>
              </a:spcBef>
              <a:spcAft>
                <a:spcPct val="0"/>
              </a:spcAft>
              <a:defRPr>
                <a:solidFill>
                  <a:schemeClr val="tx1"/>
                </a:solidFill>
                <a:latin typeface="Arial" charset="0"/>
              </a:defRPr>
            </a:lvl8pPr>
            <a:lvl9pPr marL="3945270" indent="-232075" defTabSz="946027" eaLnBrk="0" fontAlgn="base" hangingPunct="0">
              <a:spcBef>
                <a:spcPct val="0"/>
              </a:spcBef>
              <a:spcAft>
                <a:spcPct val="0"/>
              </a:spcAft>
              <a:defRPr>
                <a:solidFill>
                  <a:schemeClr val="tx1"/>
                </a:solidFill>
                <a:latin typeface="Arial" charset="0"/>
              </a:defRPr>
            </a:lvl9pPr>
          </a:lstStyle>
          <a:p>
            <a:pPr eaLnBrk="1" hangingPunct="1">
              <a:defRPr/>
            </a:pPr>
            <a:fld id="{8CEAE34A-68DD-4C2A-A906-C1C68318C77B}" type="slidenum">
              <a:rPr lang="en-US" smtClean="0">
                <a:solidFill>
                  <a:prstClr val="black"/>
                </a:solidFill>
              </a:rPr>
              <a:pPr eaLnBrk="1" hangingPunct="1">
                <a:defRPr/>
              </a:pPr>
              <a:t>10</a:t>
            </a:fld>
            <a:endParaRPr lang="en-US" dirty="0" smtClean="0">
              <a:solidFill>
                <a:prstClr val="black"/>
              </a:solidFill>
            </a:endParaRPr>
          </a:p>
        </p:txBody>
      </p:sp>
      <p:sp>
        <p:nvSpPr>
          <p:cNvPr id="5017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p:cNvSpPr>
            <a:spLocks noGrp="1"/>
          </p:cNvSpPr>
          <p:nvPr>
            <p:ph type="body" idx="1"/>
          </p:nvPr>
        </p:nvSpPr>
        <p:spPr>
          <a:xfrm>
            <a:off x="152400" y="4191000"/>
            <a:ext cx="6553200" cy="5029200"/>
          </a:xfrm>
          <a:noFill/>
        </p:spPr>
        <p:txBody>
          <a:bodyPr/>
          <a:lstStyle/>
          <a:p>
            <a:pPr eaLnBrk="1" hangingPunct="1">
              <a:buSzPct val="105000"/>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6"/>
          <p:cNvSpPr>
            <a:spLocks noGrp="1"/>
          </p:cNvSpPr>
          <p:nvPr>
            <p:ph type="sldNum" sz="quarter" idx="5"/>
          </p:nvPr>
        </p:nvSpPr>
        <p:spPr/>
        <p:txBody>
          <a:bodyPr/>
          <a:lstStyle>
            <a:lvl1pPr defTabSz="946027" eaLnBrk="0" hangingPunct="0">
              <a:defRPr>
                <a:solidFill>
                  <a:schemeClr val="tx1"/>
                </a:solidFill>
                <a:latin typeface="Arial" charset="0"/>
              </a:defRPr>
            </a:lvl1pPr>
            <a:lvl2pPr marL="754243" indent="-290093" defTabSz="946027" eaLnBrk="0" hangingPunct="0">
              <a:defRPr>
                <a:solidFill>
                  <a:schemeClr val="tx1"/>
                </a:solidFill>
                <a:latin typeface="Arial" charset="0"/>
              </a:defRPr>
            </a:lvl2pPr>
            <a:lvl3pPr marL="1160374" indent="-232075" defTabSz="946027" eaLnBrk="0" hangingPunct="0">
              <a:defRPr>
                <a:solidFill>
                  <a:schemeClr val="tx1"/>
                </a:solidFill>
                <a:latin typeface="Arial" charset="0"/>
              </a:defRPr>
            </a:lvl3pPr>
            <a:lvl4pPr marL="1624523" indent="-232075" defTabSz="946027" eaLnBrk="0" hangingPunct="0">
              <a:defRPr>
                <a:solidFill>
                  <a:schemeClr val="tx1"/>
                </a:solidFill>
                <a:latin typeface="Arial" charset="0"/>
              </a:defRPr>
            </a:lvl4pPr>
            <a:lvl5pPr marL="2088672" indent="-232075" defTabSz="946027" eaLnBrk="0" hangingPunct="0">
              <a:defRPr>
                <a:solidFill>
                  <a:schemeClr val="tx1"/>
                </a:solidFill>
                <a:latin typeface="Arial" charset="0"/>
              </a:defRPr>
            </a:lvl5pPr>
            <a:lvl6pPr marL="2552822" indent="-232075" defTabSz="946027" eaLnBrk="0" fontAlgn="base" hangingPunct="0">
              <a:spcBef>
                <a:spcPct val="0"/>
              </a:spcBef>
              <a:spcAft>
                <a:spcPct val="0"/>
              </a:spcAft>
              <a:defRPr>
                <a:solidFill>
                  <a:schemeClr val="tx1"/>
                </a:solidFill>
                <a:latin typeface="Arial" charset="0"/>
              </a:defRPr>
            </a:lvl6pPr>
            <a:lvl7pPr marL="3016971" indent="-232075" defTabSz="946027" eaLnBrk="0" fontAlgn="base" hangingPunct="0">
              <a:spcBef>
                <a:spcPct val="0"/>
              </a:spcBef>
              <a:spcAft>
                <a:spcPct val="0"/>
              </a:spcAft>
              <a:defRPr>
                <a:solidFill>
                  <a:schemeClr val="tx1"/>
                </a:solidFill>
                <a:latin typeface="Arial" charset="0"/>
              </a:defRPr>
            </a:lvl7pPr>
            <a:lvl8pPr marL="3481121" indent="-232075" defTabSz="946027" eaLnBrk="0" fontAlgn="base" hangingPunct="0">
              <a:spcBef>
                <a:spcPct val="0"/>
              </a:spcBef>
              <a:spcAft>
                <a:spcPct val="0"/>
              </a:spcAft>
              <a:defRPr>
                <a:solidFill>
                  <a:schemeClr val="tx1"/>
                </a:solidFill>
                <a:latin typeface="Arial" charset="0"/>
              </a:defRPr>
            </a:lvl8pPr>
            <a:lvl9pPr marL="3945270" indent="-232075" defTabSz="946027" eaLnBrk="0" fontAlgn="base" hangingPunct="0">
              <a:spcBef>
                <a:spcPct val="0"/>
              </a:spcBef>
              <a:spcAft>
                <a:spcPct val="0"/>
              </a:spcAft>
              <a:defRPr>
                <a:solidFill>
                  <a:schemeClr val="tx1"/>
                </a:solidFill>
                <a:latin typeface="Arial" charset="0"/>
              </a:defRPr>
            </a:lvl9pPr>
          </a:lstStyle>
          <a:p>
            <a:pPr eaLnBrk="1" hangingPunct="1">
              <a:defRPr/>
            </a:pPr>
            <a:fld id="{8CEAE34A-68DD-4C2A-A906-C1C68318C77B}" type="slidenum">
              <a:rPr lang="en-US" smtClean="0">
                <a:solidFill>
                  <a:prstClr val="black"/>
                </a:solidFill>
              </a:rPr>
              <a:pPr eaLnBrk="1" hangingPunct="1">
                <a:defRPr/>
              </a:pPr>
              <a:t>11</a:t>
            </a:fld>
            <a:endParaRPr lang="en-US" dirty="0" smtClean="0">
              <a:solidFill>
                <a:prstClr val="black"/>
              </a:solidFill>
            </a:endParaRPr>
          </a:p>
        </p:txBody>
      </p:sp>
      <p:sp>
        <p:nvSpPr>
          <p:cNvPr id="5017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p:cNvSpPr>
            <a:spLocks noGrp="1"/>
          </p:cNvSpPr>
          <p:nvPr>
            <p:ph type="body" idx="1"/>
          </p:nvPr>
        </p:nvSpPr>
        <p:spPr>
          <a:xfrm>
            <a:off x="152403" y="4338320"/>
            <a:ext cx="6553200" cy="4725670"/>
          </a:xfrm>
          <a:noFill/>
        </p:spPr>
        <p:txBody>
          <a:bodyPr/>
          <a:lstStyle/>
          <a:p>
            <a:pPr lvl="1">
              <a:buSzPct val="105000"/>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6"/>
          <p:cNvSpPr>
            <a:spLocks noGrp="1"/>
          </p:cNvSpPr>
          <p:nvPr>
            <p:ph type="sldNum" sz="quarter" idx="5"/>
          </p:nvPr>
        </p:nvSpPr>
        <p:spPr/>
        <p:txBody>
          <a:bodyPr/>
          <a:lstStyle>
            <a:lvl1pPr defTabSz="946027" eaLnBrk="0" hangingPunct="0">
              <a:defRPr>
                <a:solidFill>
                  <a:schemeClr val="tx1"/>
                </a:solidFill>
                <a:latin typeface="Arial" charset="0"/>
              </a:defRPr>
            </a:lvl1pPr>
            <a:lvl2pPr marL="754243" indent="-290093" defTabSz="946027" eaLnBrk="0" hangingPunct="0">
              <a:defRPr>
                <a:solidFill>
                  <a:schemeClr val="tx1"/>
                </a:solidFill>
                <a:latin typeface="Arial" charset="0"/>
              </a:defRPr>
            </a:lvl2pPr>
            <a:lvl3pPr marL="1160374" indent="-232075" defTabSz="946027" eaLnBrk="0" hangingPunct="0">
              <a:defRPr>
                <a:solidFill>
                  <a:schemeClr val="tx1"/>
                </a:solidFill>
                <a:latin typeface="Arial" charset="0"/>
              </a:defRPr>
            </a:lvl3pPr>
            <a:lvl4pPr marL="1624523" indent="-232075" defTabSz="946027" eaLnBrk="0" hangingPunct="0">
              <a:defRPr>
                <a:solidFill>
                  <a:schemeClr val="tx1"/>
                </a:solidFill>
                <a:latin typeface="Arial" charset="0"/>
              </a:defRPr>
            </a:lvl4pPr>
            <a:lvl5pPr marL="2088672" indent="-232075" defTabSz="946027" eaLnBrk="0" hangingPunct="0">
              <a:defRPr>
                <a:solidFill>
                  <a:schemeClr val="tx1"/>
                </a:solidFill>
                <a:latin typeface="Arial" charset="0"/>
              </a:defRPr>
            </a:lvl5pPr>
            <a:lvl6pPr marL="2552822" indent="-232075" defTabSz="946027" eaLnBrk="0" fontAlgn="base" hangingPunct="0">
              <a:spcBef>
                <a:spcPct val="0"/>
              </a:spcBef>
              <a:spcAft>
                <a:spcPct val="0"/>
              </a:spcAft>
              <a:defRPr>
                <a:solidFill>
                  <a:schemeClr val="tx1"/>
                </a:solidFill>
                <a:latin typeface="Arial" charset="0"/>
              </a:defRPr>
            </a:lvl6pPr>
            <a:lvl7pPr marL="3016971" indent="-232075" defTabSz="946027" eaLnBrk="0" fontAlgn="base" hangingPunct="0">
              <a:spcBef>
                <a:spcPct val="0"/>
              </a:spcBef>
              <a:spcAft>
                <a:spcPct val="0"/>
              </a:spcAft>
              <a:defRPr>
                <a:solidFill>
                  <a:schemeClr val="tx1"/>
                </a:solidFill>
                <a:latin typeface="Arial" charset="0"/>
              </a:defRPr>
            </a:lvl7pPr>
            <a:lvl8pPr marL="3481121" indent="-232075" defTabSz="946027" eaLnBrk="0" fontAlgn="base" hangingPunct="0">
              <a:spcBef>
                <a:spcPct val="0"/>
              </a:spcBef>
              <a:spcAft>
                <a:spcPct val="0"/>
              </a:spcAft>
              <a:defRPr>
                <a:solidFill>
                  <a:schemeClr val="tx1"/>
                </a:solidFill>
                <a:latin typeface="Arial" charset="0"/>
              </a:defRPr>
            </a:lvl8pPr>
            <a:lvl9pPr marL="3945270" indent="-232075" defTabSz="946027" eaLnBrk="0" fontAlgn="base" hangingPunct="0">
              <a:spcBef>
                <a:spcPct val="0"/>
              </a:spcBef>
              <a:spcAft>
                <a:spcPct val="0"/>
              </a:spcAft>
              <a:defRPr>
                <a:solidFill>
                  <a:schemeClr val="tx1"/>
                </a:solidFill>
                <a:latin typeface="Arial" charset="0"/>
              </a:defRPr>
            </a:lvl9pPr>
          </a:lstStyle>
          <a:p>
            <a:pPr eaLnBrk="1" hangingPunct="1">
              <a:defRPr/>
            </a:pPr>
            <a:fld id="{8CEAE34A-68DD-4C2A-A906-C1C68318C77B}" type="slidenum">
              <a:rPr lang="en-US" smtClean="0">
                <a:solidFill>
                  <a:prstClr val="black"/>
                </a:solidFill>
              </a:rPr>
              <a:pPr eaLnBrk="1" hangingPunct="1">
                <a:defRPr/>
              </a:pPr>
              <a:t>12</a:t>
            </a:fld>
            <a:endParaRPr lang="en-US" dirty="0" smtClean="0">
              <a:solidFill>
                <a:prstClr val="black"/>
              </a:solidFill>
            </a:endParaRPr>
          </a:p>
        </p:txBody>
      </p:sp>
      <p:sp>
        <p:nvSpPr>
          <p:cNvPr id="5017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p:cNvSpPr>
            <a:spLocks noGrp="1"/>
          </p:cNvSpPr>
          <p:nvPr>
            <p:ph type="body" idx="1"/>
          </p:nvPr>
        </p:nvSpPr>
        <p:spPr>
          <a:noFill/>
        </p:spPr>
        <p:txBody>
          <a:bodyPr/>
          <a:lstStyle/>
          <a:p>
            <a:pPr eaLnBrk="1" hangingPunct="1">
              <a:buSzPct val="105000"/>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6"/>
          <p:cNvSpPr>
            <a:spLocks noGrp="1"/>
          </p:cNvSpPr>
          <p:nvPr>
            <p:ph type="sldNum" sz="quarter" idx="5"/>
          </p:nvPr>
        </p:nvSpPr>
        <p:spPr/>
        <p:txBody>
          <a:bodyPr/>
          <a:lstStyle>
            <a:lvl1pPr defTabSz="946027" eaLnBrk="0" hangingPunct="0">
              <a:defRPr>
                <a:solidFill>
                  <a:schemeClr val="tx1"/>
                </a:solidFill>
                <a:latin typeface="Arial" charset="0"/>
              </a:defRPr>
            </a:lvl1pPr>
            <a:lvl2pPr marL="754243" indent="-290093" defTabSz="946027" eaLnBrk="0" hangingPunct="0">
              <a:defRPr>
                <a:solidFill>
                  <a:schemeClr val="tx1"/>
                </a:solidFill>
                <a:latin typeface="Arial" charset="0"/>
              </a:defRPr>
            </a:lvl2pPr>
            <a:lvl3pPr marL="1160374" indent="-232075" defTabSz="946027" eaLnBrk="0" hangingPunct="0">
              <a:defRPr>
                <a:solidFill>
                  <a:schemeClr val="tx1"/>
                </a:solidFill>
                <a:latin typeface="Arial" charset="0"/>
              </a:defRPr>
            </a:lvl3pPr>
            <a:lvl4pPr marL="1624523" indent="-232075" defTabSz="946027" eaLnBrk="0" hangingPunct="0">
              <a:defRPr>
                <a:solidFill>
                  <a:schemeClr val="tx1"/>
                </a:solidFill>
                <a:latin typeface="Arial" charset="0"/>
              </a:defRPr>
            </a:lvl4pPr>
            <a:lvl5pPr marL="2088672" indent="-232075" defTabSz="946027" eaLnBrk="0" hangingPunct="0">
              <a:defRPr>
                <a:solidFill>
                  <a:schemeClr val="tx1"/>
                </a:solidFill>
                <a:latin typeface="Arial" charset="0"/>
              </a:defRPr>
            </a:lvl5pPr>
            <a:lvl6pPr marL="2552822" indent="-232075" defTabSz="946027" eaLnBrk="0" fontAlgn="base" hangingPunct="0">
              <a:spcBef>
                <a:spcPct val="0"/>
              </a:spcBef>
              <a:spcAft>
                <a:spcPct val="0"/>
              </a:spcAft>
              <a:defRPr>
                <a:solidFill>
                  <a:schemeClr val="tx1"/>
                </a:solidFill>
                <a:latin typeface="Arial" charset="0"/>
              </a:defRPr>
            </a:lvl6pPr>
            <a:lvl7pPr marL="3016971" indent="-232075" defTabSz="946027" eaLnBrk="0" fontAlgn="base" hangingPunct="0">
              <a:spcBef>
                <a:spcPct val="0"/>
              </a:spcBef>
              <a:spcAft>
                <a:spcPct val="0"/>
              </a:spcAft>
              <a:defRPr>
                <a:solidFill>
                  <a:schemeClr val="tx1"/>
                </a:solidFill>
                <a:latin typeface="Arial" charset="0"/>
              </a:defRPr>
            </a:lvl7pPr>
            <a:lvl8pPr marL="3481121" indent="-232075" defTabSz="946027" eaLnBrk="0" fontAlgn="base" hangingPunct="0">
              <a:spcBef>
                <a:spcPct val="0"/>
              </a:spcBef>
              <a:spcAft>
                <a:spcPct val="0"/>
              </a:spcAft>
              <a:defRPr>
                <a:solidFill>
                  <a:schemeClr val="tx1"/>
                </a:solidFill>
                <a:latin typeface="Arial" charset="0"/>
              </a:defRPr>
            </a:lvl8pPr>
            <a:lvl9pPr marL="3945270" indent="-232075" defTabSz="946027" eaLnBrk="0" fontAlgn="base" hangingPunct="0">
              <a:spcBef>
                <a:spcPct val="0"/>
              </a:spcBef>
              <a:spcAft>
                <a:spcPct val="0"/>
              </a:spcAft>
              <a:defRPr>
                <a:solidFill>
                  <a:schemeClr val="tx1"/>
                </a:solidFill>
                <a:latin typeface="Arial" charset="0"/>
              </a:defRPr>
            </a:lvl9pPr>
          </a:lstStyle>
          <a:p>
            <a:pPr eaLnBrk="1" hangingPunct="1">
              <a:defRPr/>
            </a:pPr>
            <a:fld id="{8CEAE34A-68DD-4C2A-A906-C1C68318C77B}" type="slidenum">
              <a:rPr lang="en-US" smtClean="0">
                <a:solidFill>
                  <a:prstClr val="black"/>
                </a:solidFill>
              </a:rPr>
              <a:pPr eaLnBrk="1" hangingPunct="1">
                <a:defRPr/>
              </a:pPr>
              <a:t>13</a:t>
            </a:fld>
            <a:endParaRPr lang="en-US" dirty="0" smtClean="0">
              <a:solidFill>
                <a:prstClr val="black"/>
              </a:solidFill>
            </a:endParaRPr>
          </a:p>
        </p:txBody>
      </p:sp>
      <p:sp>
        <p:nvSpPr>
          <p:cNvPr id="5017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p:cNvSpPr>
            <a:spLocks noGrp="1"/>
          </p:cNvSpPr>
          <p:nvPr>
            <p:ph type="body" idx="1"/>
          </p:nvPr>
        </p:nvSpPr>
        <p:spPr>
          <a:xfrm>
            <a:off x="152403" y="4260850"/>
            <a:ext cx="6553200" cy="4803140"/>
          </a:xfrm>
          <a:noFill/>
        </p:spPr>
        <p:txBody>
          <a:bodyPr/>
          <a:lstStyle/>
          <a:p>
            <a:pPr>
              <a:lnSpc>
                <a:spcPct val="80000"/>
              </a:lnSpc>
            </a:pPr>
            <a:endParaRPr lang="en-US" b="1"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6"/>
          <p:cNvSpPr>
            <a:spLocks noGrp="1"/>
          </p:cNvSpPr>
          <p:nvPr>
            <p:ph type="sldNum" sz="quarter" idx="5"/>
          </p:nvPr>
        </p:nvSpPr>
        <p:spPr/>
        <p:txBody>
          <a:bodyPr/>
          <a:lstStyle>
            <a:lvl1pPr defTabSz="946027" eaLnBrk="0" hangingPunct="0">
              <a:defRPr>
                <a:solidFill>
                  <a:schemeClr val="tx1"/>
                </a:solidFill>
                <a:latin typeface="Arial" charset="0"/>
              </a:defRPr>
            </a:lvl1pPr>
            <a:lvl2pPr marL="754243" indent="-290093" defTabSz="946027" eaLnBrk="0" hangingPunct="0">
              <a:defRPr>
                <a:solidFill>
                  <a:schemeClr val="tx1"/>
                </a:solidFill>
                <a:latin typeface="Arial" charset="0"/>
              </a:defRPr>
            </a:lvl2pPr>
            <a:lvl3pPr marL="1160374" indent="-232075" defTabSz="946027" eaLnBrk="0" hangingPunct="0">
              <a:defRPr>
                <a:solidFill>
                  <a:schemeClr val="tx1"/>
                </a:solidFill>
                <a:latin typeface="Arial" charset="0"/>
              </a:defRPr>
            </a:lvl3pPr>
            <a:lvl4pPr marL="1624523" indent="-232075" defTabSz="946027" eaLnBrk="0" hangingPunct="0">
              <a:defRPr>
                <a:solidFill>
                  <a:schemeClr val="tx1"/>
                </a:solidFill>
                <a:latin typeface="Arial" charset="0"/>
              </a:defRPr>
            </a:lvl4pPr>
            <a:lvl5pPr marL="2088672" indent="-232075" defTabSz="946027" eaLnBrk="0" hangingPunct="0">
              <a:defRPr>
                <a:solidFill>
                  <a:schemeClr val="tx1"/>
                </a:solidFill>
                <a:latin typeface="Arial" charset="0"/>
              </a:defRPr>
            </a:lvl5pPr>
            <a:lvl6pPr marL="2552822" indent="-232075" defTabSz="946027" eaLnBrk="0" fontAlgn="base" hangingPunct="0">
              <a:spcBef>
                <a:spcPct val="0"/>
              </a:spcBef>
              <a:spcAft>
                <a:spcPct val="0"/>
              </a:spcAft>
              <a:defRPr>
                <a:solidFill>
                  <a:schemeClr val="tx1"/>
                </a:solidFill>
                <a:latin typeface="Arial" charset="0"/>
              </a:defRPr>
            </a:lvl6pPr>
            <a:lvl7pPr marL="3016971" indent="-232075" defTabSz="946027" eaLnBrk="0" fontAlgn="base" hangingPunct="0">
              <a:spcBef>
                <a:spcPct val="0"/>
              </a:spcBef>
              <a:spcAft>
                <a:spcPct val="0"/>
              </a:spcAft>
              <a:defRPr>
                <a:solidFill>
                  <a:schemeClr val="tx1"/>
                </a:solidFill>
                <a:latin typeface="Arial" charset="0"/>
              </a:defRPr>
            </a:lvl7pPr>
            <a:lvl8pPr marL="3481121" indent="-232075" defTabSz="946027" eaLnBrk="0" fontAlgn="base" hangingPunct="0">
              <a:spcBef>
                <a:spcPct val="0"/>
              </a:spcBef>
              <a:spcAft>
                <a:spcPct val="0"/>
              </a:spcAft>
              <a:defRPr>
                <a:solidFill>
                  <a:schemeClr val="tx1"/>
                </a:solidFill>
                <a:latin typeface="Arial" charset="0"/>
              </a:defRPr>
            </a:lvl8pPr>
            <a:lvl9pPr marL="3945270" indent="-232075" defTabSz="946027" eaLnBrk="0" fontAlgn="base" hangingPunct="0">
              <a:spcBef>
                <a:spcPct val="0"/>
              </a:spcBef>
              <a:spcAft>
                <a:spcPct val="0"/>
              </a:spcAft>
              <a:defRPr>
                <a:solidFill>
                  <a:schemeClr val="tx1"/>
                </a:solidFill>
                <a:latin typeface="Arial" charset="0"/>
              </a:defRPr>
            </a:lvl9pPr>
          </a:lstStyle>
          <a:p>
            <a:pPr eaLnBrk="1" hangingPunct="1">
              <a:defRPr/>
            </a:pPr>
            <a:fld id="{8CEAE34A-68DD-4C2A-A906-C1C68318C77B}" type="slidenum">
              <a:rPr lang="en-US" smtClean="0">
                <a:solidFill>
                  <a:prstClr val="black"/>
                </a:solidFill>
              </a:rPr>
              <a:pPr eaLnBrk="1" hangingPunct="1">
                <a:defRPr/>
              </a:pPr>
              <a:t>14</a:t>
            </a:fld>
            <a:endParaRPr lang="en-US" dirty="0" smtClean="0">
              <a:solidFill>
                <a:prstClr val="black"/>
              </a:solidFill>
            </a:endParaRPr>
          </a:p>
        </p:txBody>
      </p:sp>
      <p:sp>
        <p:nvSpPr>
          <p:cNvPr id="5017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p:cNvSpPr>
            <a:spLocks noGrp="1"/>
          </p:cNvSpPr>
          <p:nvPr>
            <p:ph type="body" idx="1"/>
          </p:nvPr>
        </p:nvSpPr>
        <p:spPr>
          <a:xfrm>
            <a:off x="152403" y="4260850"/>
            <a:ext cx="6553200" cy="4803140"/>
          </a:xfrm>
          <a:noFill/>
        </p:spPr>
        <p:txBody>
          <a:bodyPr/>
          <a:lstStyle/>
          <a:p>
            <a:pPr>
              <a:lnSpc>
                <a:spcPct val="80000"/>
              </a:lnSpc>
            </a:pPr>
            <a:endParaRPr lang="en-US" b="1"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6"/>
          <p:cNvSpPr>
            <a:spLocks noGrp="1"/>
          </p:cNvSpPr>
          <p:nvPr>
            <p:ph type="sldNum" sz="quarter" idx="5"/>
          </p:nvPr>
        </p:nvSpPr>
        <p:spPr/>
        <p:txBody>
          <a:bodyPr/>
          <a:lstStyle>
            <a:lvl1pPr defTabSz="946027" eaLnBrk="0" hangingPunct="0">
              <a:defRPr>
                <a:solidFill>
                  <a:schemeClr val="tx1"/>
                </a:solidFill>
                <a:latin typeface="Arial" charset="0"/>
              </a:defRPr>
            </a:lvl1pPr>
            <a:lvl2pPr marL="754243" indent="-290093" defTabSz="946027" eaLnBrk="0" hangingPunct="0">
              <a:defRPr>
                <a:solidFill>
                  <a:schemeClr val="tx1"/>
                </a:solidFill>
                <a:latin typeface="Arial" charset="0"/>
              </a:defRPr>
            </a:lvl2pPr>
            <a:lvl3pPr marL="1160374" indent="-232075" defTabSz="946027" eaLnBrk="0" hangingPunct="0">
              <a:defRPr>
                <a:solidFill>
                  <a:schemeClr val="tx1"/>
                </a:solidFill>
                <a:latin typeface="Arial" charset="0"/>
              </a:defRPr>
            </a:lvl3pPr>
            <a:lvl4pPr marL="1624523" indent="-232075" defTabSz="946027" eaLnBrk="0" hangingPunct="0">
              <a:defRPr>
                <a:solidFill>
                  <a:schemeClr val="tx1"/>
                </a:solidFill>
                <a:latin typeface="Arial" charset="0"/>
              </a:defRPr>
            </a:lvl4pPr>
            <a:lvl5pPr marL="2088672" indent="-232075" defTabSz="946027" eaLnBrk="0" hangingPunct="0">
              <a:defRPr>
                <a:solidFill>
                  <a:schemeClr val="tx1"/>
                </a:solidFill>
                <a:latin typeface="Arial" charset="0"/>
              </a:defRPr>
            </a:lvl5pPr>
            <a:lvl6pPr marL="2552822" indent="-232075" defTabSz="946027" eaLnBrk="0" fontAlgn="base" hangingPunct="0">
              <a:spcBef>
                <a:spcPct val="0"/>
              </a:spcBef>
              <a:spcAft>
                <a:spcPct val="0"/>
              </a:spcAft>
              <a:defRPr>
                <a:solidFill>
                  <a:schemeClr val="tx1"/>
                </a:solidFill>
                <a:latin typeface="Arial" charset="0"/>
              </a:defRPr>
            </a:lvl6pPr>
            <a:lvl7pPr marL="3016971" indent="-232075" defTabSz="946027" eaLnBrk="0" fontAlgn="base" hangingPunct="0">
              <a:spcBef>
                <a:spcPct val="0"/>
              </a:spcBef>
              <a:spcAft>
                <a:spcPct val="0"/>
              </a:spcAft>
              <a:defRPr>
                <a:solidFill>
                  <a:schemeClr val="tx1"/>
                </a:solidFill>
                <a:latin typeface="Arial" charset="0"/>
              </a:defRPr>
            </a:lvl7pPr>
            <a:lvl8pPr marL="3481121" indent="-232075" defTabSz="946027" eaLnBrk="0" fontAlgn="base" hangingPunct="0">
              <a:spcBef>
                <a:spcPct val="0"/>
              </a:spcBef>
              <a:spcAft>
                <a:spcPct val="0"/>
              </a:spcAft>
              <a:defRPr>
                <a:solidFill>
                  <a:schemeClr val="tx1"/>
                </a:solidFill>
                <a:latin typeface="Arial" charset="0"/>
              </a:defRPr>
            </a:lvl8pPr>
            <a:lvl9pPr marL="3945270" indent="-232075" defTabSz="946027" eaLnBrk="0" fontAlgn="base" hangingPunct="0">
              <a:spcBef>
                <a:spcPct val="0"/>
              </a:spcBef>
              <a:spcAft>
                <a:spcPct val="0"/>
              </a:spcAft>
              <a:defRPr>
                <a:solidFill>
                  <a:schemeClr val="tx1"/>
                </a:solidFill>
                <a:latin typeface="Arial" charset="0"/>
              </a:defRPr>
            </a:lvl9pPr>
          </a:lstStyle>
          <a:p>
            <a:pPr eaLnBrk="1" hangingPunct="1">
              <a:defRPr/>
            </a:pPr>
            <a:fld id="{8CEAE34A-68DD-4C2A-A906-C1C68318C77B}" type="slidenum">
              <a:rPr lang="en-US" smtClean="0">
                <a:solidFill>
                  <a:prstClr val="black"/>
                </a:solidFill>
              </a:rPr>
              <a:pPr eaLnBrk="1" hangingPunct="1">
                <a:defRPr/>
              </a:pPr>
              <a:t>15</a:t>
            </a:fld>
            <a:endParaRPr lang="en-US" dirty="0" smtClean="0">
              <a:solidFill>
                <a:prstClr val="black"/>
              </a:solidFill>
            </a:endParaRPr>
          </a:p>
        </p:txBody>
      </p:sp>
      <p:sp>
        <p:nvSpPr>
          <p:cNvPr id="5017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p:cNvSpPr>
            <a:spLocks noGrp="1"/>
          </p:cNvSpPr>
          <p:nvPr>
            <p:ph type="body" idx="1"/>
          </p:nvPr>
        </p:nvSpPr>
        <p:spPr>
          <a:xfrm>
            <a:off x="152403" y="4260850"/>
            <a:ext cx="6553200" cy="4803140"/>
          </a:xfrm>
          <a:noFill/>
        </p:spPr>
        <p:txBody>
          <a:bodyPr/>
          <a:lstStyle/>
          <a:p>
            <a:pPr>
              <a:defRPr/>
            </a:pPr>
            <a:endParaRPr lang="en-US" dirty="0"/>
          </a:p>
          <a:p>
            <a:pPr>
              <a:defRPr/>
            </a:pPr>
            <a:r>
              <a:rPr lang="en-US" dirty="0" smtClean="0"/>
              <a:t> </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6"/>
          <p:cNvSpPr>
            <a:spLocks noGrp="1"/>
          </p:cNvSpPr>
          <p:nvPr>
            <p:ph type="sldNum" sz="quarter" idx="5"/>
          </p:nvPr>
        </p:nvSpPr>
        <p:spPr/>
        <p:txBody>
          <a:bodyPr/>
          <a:lstStyle>
            <a:lvl1pPr defTabSz="946027" eaLnBrk="0" hangingPunct="0">
              <a:defRPr>
                <a:solidFill>
                  <a:schemeClr val="tx1"/>
                </a:solidFill>
                <a:latin typeface="Arial" charset="0"/>
              </a:defRPr>
            </a:lvl1pPr>
            <a:lvl2pPr marL="754243" indent="-290093" defTabSz="946027" eaLnBrk="0" hangingPunct="0">
              <a:defRPr>
                <a:solidFill>
                  <a:schemeClr val="tx1"/>
                </a:solidFill>
                <a:latin typeface="Arial" charset="0"/>
              </a:defRPr>
            </a:lvl2pPr>
            <a:lvl3pPr marL="1160374" indent="-232075" defTabSz="946027" eaLnBrk="0" hangingPunct="0">
              <a:defRPr>
                <a:solidFill>
                  <a:schemeClr val="tx1"/>
                </a:solidFill>
                <a:latin typeface="Arial" charset="0"/>
              </a:defRPr>
            </a:lvl3pPr>
            <a:lvl4pPr marL="1624523" indent="-232075" defTabSz="946027" eaLnBrk="0" hangingPunct="0">
              <a:defRPr>
                <a:solidFill>
                  <a:schemeClr val="tx1"/>
                </a:solidFill>
                <a:latin typeface="Arial" charset="0"/>
              </a:defRPr>
            </a:lvl4pPr>
            <a:lvl5pPr marL="2088672" indent="-232075" defTabSz="946027" eaLnBrk="0" hangingPunct="0">
              <a:defRPr>
                <a:solidFill>
                  <a:schemeClr val="tx1"/>
                </a:solidFill>
                <a:latin typeface="Arial" charset="0"/>
              </a:defRPr>
            </a:lvl5pPr>
            <a:lvl6pPr marL="2552822" indent="-232075" defTabSz="946027" eaLnBrk="0" fontAlgn="base" hangingPunct="0">
              <a:spcBef>
                <a:spcPct val="0"/>
              </a:spcBef>
              <a:spcAft>
                <a:spcPct val="0"/>
              </a:spcAft>
              <a:defRPr>
                <a:solidFill>
                  <a:schemeClr val="tx1"/>
                </a:solidFill>
                <a:latin typeface="Arial" charset="0"/>
              </a:defRPr>
            </a:lvl6pPr>
            <a:lvl7pPr marL="3016971" indent="-232075" defTabSz="946027" eaLnBrk="0" fontAlgn="base" hangingPunct="0">
              <a:spcBef>
                <a:spcPct val="0"/>
              </a:spcBef>
              <a:spcAft>
                <a:spcPct val="0"/>
              </a:spcAft>
              <a:defRPr>
                <a:solidFill>
                  <a:schemeClr val="tx1"/>
                </a:solidFill>
                <a:latin typeface="Arial" charset="0"/>
              </a:defRPr>
            </a:lvl7pPr>
            <a:lvl8pPr marL="3481121" indent="-232075" defTabSz="946027" eaLnBrk="0" fontAlgn="base" hangingPunct="0">
              <a:spcBef>
                <a:spcPct val="0"/>
              </a:spcBef>
              <a:spcAft>
                <a:spcPct val="0"/>
              </a:spcAft>
              <a:defRPr>
                <a:solidFill>
                  <a:schemeClr val="tx1"/>
                </a:solidFill>
                <a:latin typeface="Arial" charset="0"/>
              </a:defRPr>
            </a:lvl8pPr>
            <a:lvl9pPr marL="3945270" indent="-232075" defTabSz="946027" eaLnBrk="0" fontAlgn="base" hangingPunct="0">
              <a:spcBef>
                <a:spcPct val="0"/>
              </a:spcBef>
              <a:spcAft>
                <a:spcPct val="0"/>
              </a:spcAft>
              <a:defRPr>
                <a:solidFill>
                  <a:schemeClr val="tx1"/>
                </a:solidFill>
                <a:latin typeface="Arial" charset="0"/>
              </a:defRPr>
            </a:lvl9pPr>
          </a:lstStyle>
          <a:p>
            <a:pPr eaLnBrk="1" hangingPunct="1">
              <a:defRPr/>
            </a:pPr>
            <a:fld id="{8CEAE34A-68DD-4C2A-A906-C1C68318C77B}" type="slidenum">
              <a:rPr lang="en-US" smtClean="0">
                <a:solidFill>
                  <a:prstClr val="black"/>
                </a:solidFill>
              </a:rPr>
              <a:pPr eaLnBrk="1" hangingPunct="1">
                <a:defRPr/>
              </a:pPr>
              <a:t>16</a:t>
            </a:fld>
            <a:endParaRPr lang="en-US" dirty="0" smtClean="0">
              <a:solidFill>
                <a:prstClr val="black"/>
              </a:solidFill>
            </a:endParaRPr>
          </a:p>
        </p:txBody>
      </p:sp>
      <p:sp>
        <p:nvSpPr>
          <p:cNvPr id="5017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p:cNvSpPr>
            <a:spLocks noGrp="1"/>
          </p:cNvSpPr>
          <p:nvPr>
            <p:ph type="body" idx="1"/>
          </p:nvPr>
        </p:nvSpPr>
        <p:spPr>
          <a:xfrm>
            <a:off x="152400" y="4267200"/>
            <a:ext cx="6553200" cy="4803140"/>
          </a:xfrm>
          <a:noFill/>
        </p:spPr>
        <p:txBody>
          <a:bodyPr/>
          <a:lstStyle/>
          <a:p>
            <a:pPr>
              <a:lnSpc>
                <a:spcPct val="80000"/>
              </a:lnSpc>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6"/>
          <p:cNvSpPr>
            <a:spLocks noGrp="1"/>
          </p:cNvSpPr>
          <p:nvPr>
            <p:ph type="sldNum" sz="quarter" idx="5"/>
          </p:nvPr>
        </p:nvSpPr>
        <p:spPr/>
        <p:txBody>
          <a:bodyPr/>
          <a:lstStyle>
            <a:lvl1pPr defTabSz="946027" eaLnBrk="0" hangingPunct="0">
              <a:defRPr>
                <a:solidFill>
                  <a:schemeClr val="tx1"/>
                </a:solidFill>
                <a:latin typeface="Arial" charset="0"/>
              </a:defRPr>
            </a:lvl1pPr>
            <a:lvl2pPr marL="754243" indent="-290093" defTabSz="946027" eaLnBrk="0" hangingPunct="0">
              <a:defRPr>
                <a:solidFill>
                  <a:schemeClr val="tx1"/>
                </a:solidFill>
                <a:latin typeface="Arial" charset="0"/>
              </a:defRPr>
            </a:lvl2pPr>
            <a:lvl3pPr marL="1160374" indent="-232075" defTabSz="946027" eaLnBrk="0" hangingPunct="0">
              <a:defRPr>
                <a:solidFill>
                  <a:schemeClr val="tx1"/>
                </a:solidFill>
                <a:latin typeface="Arial" charset="0"/>
              </a:defRPr>
            </a:lvl3pPr>
            <a:lvl4pPr marL="1624523" indent="-232075" defTabSz="946027" eaLnBrk="0" hangingPunct="0">
              <a:defRPr>
                <a:solidFill>
                  <a:schemeClr val="tx1"/>
                </a:solidFill>
                <a:latin typeface="Arial" charset="0"/>
              </a:defRPr>
            </a:lvl4pPr>
            <a:lvl5pPr marL="2088672" indent="-232075" defTabSz="946027" eaLnBrk="0" hangingPunct="0">
              <a:defRPr>
                <a:solidFill>
                  <a:schemeClr val="tx1"/>
                </a:solidFill>
                <a:latin typeface="Arial" charset="0"/>
              </a:defRPr>
            </a:lvl5pPr>
            <a:lvl6pPr marL="2552822" indent="-232075" defTabSz="946027" eaLnBrk="0" fontAlgn="base" hangingPunct="0">
              <a:spcBef>
                <a:spcPct val="0"/>
              </a:spcBef>
              <a:spcAft>
                <a:spcPct val="0"/>
              </a:spcAft>
              <a:defRPr>
                <a:solidFill>
                  <a:schemeClr val="tx1"/>
                </a:solidFill>
                <a:latin typeface="Arial" charset="0"/>
              </a:defRPr>
            </a:lvl6pPr>
            <a:lvl7pPr marL="3016971" indent="-232075" defTabSz="946027" eaLnBrk="0" fontAlgn="base" hangingPunct="0">
              <a:spcBef>
                <a:spcPct val="0"/>
              </a:spcBef>
              <a:spcAft>
                <a:spcPct val="0"/>
              </a:spcAft>
              <a:defRPr>
                <a:solidFill>
                  <a:schemeClr val="tx1"/>
                </a:solidFill>
                <a:latin typeface="Arial" charset="0"/>
              </a:defRPr>
            </a:lvl7pPr>
            <a:lvl8pPr marL="3481121" indent="-232075" defTabSz="946027" eaLnBrk="0" fontAlgn="base" hangingPunct="0">
              <a:spcBef>
                <a:spcPct val="0"/>
              </a:spcBef>
              <a:spcAft>
                <a:spcPct val="0"/>
              </a:spcAft>
              <a:defRPr>
                <a:solidFill>
                  <a:schemeClr val="tx1"/>
                </a:solidFill>
                <a:latin typeface="Arial" charset="0"/>
              </a:defRPr>
            </a:lvl8pPr>
            <a:lvl9pPr marL="3945270" indent="-232075" defTabSz="946027" eaLnBrk="0" fontAlgn="base" hangingPunct="0">
              <a:spcBef>
                <a:spcPct val="0"/>
              </a:spcBef>
              <a:spcAft>
                <a:spcPct val="0"/>
              </a:spcAft>
              <a:defRPr>
                <a:solidFill>
                  <a:schemeClr val="tx1"/>
                </a:solidFill>
                <a:latin typeface="Arial" charset="0"/>
              </a:defRPr>
            </a:lvl9pPr>
          </a:lstStyle>
          <a:p>
            <a:pPr eaLnBrk="1" hangingPunct="1">
              <a:defRPr/>
            </a:pPr>
            <a:fld id="{C06C5297-11A3-41EA-A64F-3A47269B2A49}" type="slidenum">
              <a:rPr lang="en-US" smtClean="0">
                <a:solidFill>
                  <a:prstClr val="black"/>
                </a:solidFill>
              </a:rPr>
              <a:pPr eaLnBrk="1" hangingPunct="1">
                <a:defRPr/>
              </a:pPr>
              <a:t>2</a:t>
            </a:fld>
            <a:endParaRPr lang="en-US" dirty="0" smtClean="0">
              <a:solidFill>
                <a:prstClr val="black"/>
              </a:solidFill>
            </a:endParaRPr>
          </a:p>
        </p:txBody>
      </p:sp>
      <p:sp>
        <p:nvSpPr>
          <p:cNvPr id="4813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2" name="Rectangle 3"/>
          <p:cNvSpPr>
            <a:spLocks noGrp="1"/>
          </p:cNvSpPr>
          <p:nvPr>
            <p:ph type="body" idx="1"/>
          </p:nvPr>
        </p:nvSpPr>
        <p:spPr>
          <a:noFill/>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6"/>
          <p:cNvSpPr>
            <a:spLocks noGrp="1"/>
          </p:cNvSpPr>
          <p:nvPr>
            <p:ph type="sldNum" sz="quarter" idx="5"/>
          </p:nvPr>
        </p:nvSpPr>
        <p:spPr/>
        <p:txBody>
          <a:bodyPr/>
          <a:lstStyle>
            <a:lvl1pPr defTabSz="946027" eaLnBrk="0" hangingPunct="0">
              <a:defRPr>
                <a:solidFill>
                  <a:schemeClr val="tx1"/>
                </a:solidFill>
                <a:latin typeface="Arial" charset="0"/>
              </a:defRPr>
            </a:lvl1pPr>
            <a:lvl2pPr marL="754243" indent="-290093" defTabSz="946027" eaLnBrk="0" hangingPunct="0">
              <a:defRPr>
                <a:solidFill>
                  <a:schemeClr val="tx1"/>
                </a:solidFill>
                <a:latin typeface="Arial" charset="0"/>
              </a:defRPr>
            </a:lvl2pPr>
            <a:lvl3pPr marL="1160374" indent="-232075" defTabSz="946027" eaLnBrk="0" hangingPunct="0">
              <a:defRPr>
                <a:solidFill>
                  <a:schemeClr val="tx1"/>
                </a:solidFill>
                <a:latin typeface="Arial" charset="0"/>
              </a:defRPr>
            </a:lvl3pPr>
            <a:lvl4pPr marL="1624523" indent="-232075" defTabSz="946027" eaLnBrk="0" hangingPunct="0">
              <a:defRPr>
                <a:solidFill>
                  <a:schemeClr val="tx1"/>
                </a:solidFill>
                <a:latin typeface="Arial" charset="0"/>
              </a:defRPr>
            </a:lvl4pPr>
            <a:lvl5pPr marL="2088672" indent="-232075" defTabSz="946027" eaLnBrk="0" hangingPunct="0">
              <a:defRPr>
                <a:solidFill>
                  <a:schemeClr val="tx1"/>
                </a:solidFill>
                <a:latin typeface="Arial" charset="0"/>
              </a:defRPr>
            </a:lvl5pPr>
            <a:lvl6pPr marL="2552822" indent="-232075" defTabSz="946027" eaLnBrk="0" fontAlgn="base" hangingPunct="0">
              <a:spcBef>
                <a:spcPct val="0"/>
              </a:spcBef>
              <a:spcAft>
                <a:spcPct val="0"/>
              </a:spcAft>
              <a:defRPr>
                <a:solidFill>
                  <a:schemeClr val="tx1"/>
                </a:solidFill>
                <a:latin typeface="Arial" charset="0"/>
              </a:defRPr>
            </a:lvl6pPr>
            <a:lvl7pPr marL="3016971" indent="-232075" defTabSz="946027" eaLnBrk="0" fontAlgn="base" hangingPunct="0">
              <a:spcBef>
                <a:spcPct val="0"/>
              </a:spcBef>
              <a:spcAft>
                <a:spcPct val="0"/>
              </a:spcAft>
              <a:defRPr>
                <a:solidFill>
                  <a:schemeClr val="tx1"/>
                </a:solidFill>
                <a:latin typeface="Arial" charset="0"/>
              </a:defRPr>
            </a:lvl7pPr>
            <a:lvl8pPr marL="3481121" indent="-232075" defTabSz="946027" eaLnBrk="0" fontAlgn="base" hangingPunct="0">
              <a:spcBef>
                <a:spcPct val="0"/>
              </a:spcBef>
              <a:spcAft>
                <a:spcPct val="0"/>
              </a:spcAft>
              <a:defRPr>
                <a:solidFill>
                  <a:schemeClr val="tx1"/>
                </a:solidFill>
                <a:latin typeface="Arial" charset="0"/>
              </a:defRPr>
            </a:lvl8pPr>
            <a:lvl9pPr marL="3945270" indent="-232075" defTabSz="946027" eaLnBrk="0" fontAlgn="base" hangingPunct="0">
              <a:spcBef>
                <a:spcPct val="0"/>
              </a:spcBef>
              <a:spcAft>
                <a:spcPct val="0"/>
              </a:spcAft>
              <a:defRPr>
                <a:solidFill>
                  <a:schemeClr val="tx1"/>
                </a:solidFill>
                <a:latin typeface="Arial" charset="0"/>
              </a:defRPr>
            </a:lvl9pPr>
          </a:lstStyle>
          <a:p>
            <a:pPr eaLnBrk="1" hangingPunct="1">
              <a:defRPr/>
            </a:pPr>
            <a:fld id="{A939E187-77A1-4D07-AD9D-B70FC01CF290}" type="slidenum">
              <a:rPr lang="en-US" smtClean="0">
                <a:solidFill>
                  <a:prstClr val="black"/>
                </a:solidFill>
              </a:rPr>
              <a:pPr eaLnBrk="1" hangingPunct="1">
                <a:defRPr/>
              </a:pPr>
              <a:t>3</a:t>
            </a:fld>
            <a:endParaRPr lang="en-US" dirty="0" smtClean="0">
              <a:solidFill>
                <a:prstClr val="black"/>
              </a:solidFill>
            </a:endParaRPr>
          </a:p>
        </p:txBody>
      </p:sp>
      <p:sp>
        <p:nvSpPr>
          <p:cNvPr id="4915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6" name="Rectangle 3"/>
          <p:cNvSpPr>
            <a:spLocks noGrp="1"/>
          </p:cNvSpPr>
          <p:nvPr>
            <p:ph type="body" idx="1"/>
          </p:nvPr>
        </p:nvSpPr>
        <p:spPr>
          <a:xfrm>
            <a:off x="919167" y="4421188"/>
            <a:ext cx="5483225" cy="4635500"/>
          </a:xfrm>
          <a:noFill/>
        </p:spPr>
        <p:txBody>
          <a:bodyPr/>
          <a:lstStyle/>
          <a:p>
            <a:pPr>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6"/>
          <p:cNvSpPr>
            <a:spLocks noGrp="1"/>
          </p:cNvSpPr>
          <p:nvPr>
            <p:ph type="sldNum" sz="quarter" idx="5"/>
          </p:nvPr>
        </p:nvSpPr>
        <p:spPr/>
        <p:txBody>
          <a:bodyPr/>
          <a:lstStyle>
            <a:lvl1pPr defTabSz="946027" eaLnBrk="0" hangingPunct="0">
              <a:defRPr>
                <a:solidFill>
                  <a:schemeClr val="tx1"/>
                </a:solidFill>
                <a:latin typeface="Arial" charset="0"/>
              </a:defRPr>
            </a:lvl1pPr>
            <a:lvl2pPr marL="754243" indent="-290093" defTabSz="946027" eaLnBrk="0" hangingPunct="0">
              <a:defRPr>
                <a:solidFill>
                  <a:schemeClr val="tx1"/>
                </a:solidFill>
                <a:latin typeface="Arial" charset="0"/>
              </a:defRPr>
            </a:lvl2pPr>
            <a:lvl3pPr marL="1160374" indent="-232075" defTabSz="946027" eaLnBrk="0" hangingPunct="0">
              <a:defRPr>
                <a:solidFill>
                  <a:schemeClr val="tx1"/>
                </a:solidFill>
                <a:latin typeface="Arial" charset="0"/>
              </a:defRPr>
            </a:lvl3pPr>
            <a:lvl4pPr marL="1624523" indent="-232075" defTabSz="946027" eaLnBrk="0" hangingPunct="0">
              <a:defRPr>
                <a:solidFill>
                  <a:schemeClr val="tx1"/>
                </a:solidFill>
                <a:latin typeface="Arial" charset="0"/>
              </a:defRPr>
            </a:lvl4pPr>
            <a:lvl5pPr marL="2088672" indent="-232075" defTabSz="946027" eaLnBrk="0" hangingPunct="0">
              <a:defRPr>
                <a:solidFill>
                  <a:schemeClr val="tx1"/>
                </a:solidFill>
                <a:latin typeface="Arial" charset="0"/>
              </a:defRPr>
            </a:lvl5pPr>
            <a:lvl6pPr marL="2552822" indent="-232075" defTabSz="946027" eaLnBrk="0" fontAlgn="base" hangingPunct="0">
              <a:spcBef>
                <a:spcPct val="0"/>
              </a:spcBef>
              <a:spcAft>
                <a:spcPct val="0"/>
              </a:spcAft>
              <a:defRPr>
                <a:solidFill>
                  <a:schemeClr val="tx1"/>
                </a:solidFill>
                <a:latin typeface="Arial" charset="0"/>
              </a:defRPr>
            </a:lvl6pPr>
            <a:lvl7pPr marL="3016971" indent="-232075" defTabSz="946027" eaLnBrk="0" fontAlgn="base" hangingPunct="0">
              <a:spcBef>
                <a:spcPct val="0"/>
              </a:spcBef>
              <a:spcAft>
                <a:spcPct val="0"/>
              </a:spcAft>
              <a:defRPr>
                <a:solidFill>
                  <a:schemeClr val="tx1"/>
                </a:solidFill>
                <a:latin typeface="Arial" charset="0"/>
              </a:defRPr>
            </a:lvl7pPr>
            <a:lvl8pPr marL="3481121" indent="-232075" defTabSz="946027" eaLnBrk="0" fontAlgn="base" hangingPunct="0">
              <a:spcBef>
                <a:spcPct val="0"/>
              </a:spcBef>
              <a:spcAft>
                <a:spcPct val="0"/>
              </a:spcAft>
              <a:defRPr>
                <a:solidFill>
                  <a:schemeClr val="tx1"/>
                </a:solidFill>
                <a:latin typeface="Arial" charset="0"/>
              </a:defRPr>
            </a:lvl8pPr>
            <a:lvl9pPr marL="3945270" indent="-232075" defTabSz="946027" eaLnBrk="0" fontAlgn="base" hangingPunct="0">
              <a:spcBef>
                <a:spcPct val="0"/>
              </a:spcBef>
              <a:spcAft>
                <a:spcPct val="0"/>
              </a:spcAft>
              <a:defRPr>
                <a:solidFill>
                  <a:schemeClr val="tx1"/>
                </a:solidFill>
                <a:latin typeface="Arial" charset="0"/>
              </a:defRPr>
            </a:lvl9pPr>
          </a:lstStyle>
          <a:p>
            <a:pPr eaLnBrk="1" hangingPunct="1">
              <a:defRPr/>
            </a:pPr>
            <a:fld id="{8CEAE34A-68DD-4C2A-A906-C1C68318C77B}" type="slidenum">
              <a:rPr lang="en-US" smtClean="0">
                <a:solidFill>
                  <a:prstClr val="black"/>
                </a:solidFill>
              </a:rPr>
              <a:pPr eaLnBrk="1" hangingPunct="1">
                <a:defRPr/>
              </a:pPr>
              <a:t>4</a:t>
            </a:fld>
            <a:endParaRPr lang="en-US" dirty="0" smtClean="0">
              <a:solidFill>
                <a:prstClr val="black"/>
              </a:solidFill>
            </a:endParaRPr>
          </a:p>
        </p:txBody>
      </p:sp>
      <p:sp>
        <p:nvSpPr>
          <p:cNvPr id="5017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p:cNvSpPr>
            <a:spLocks noGrp="1"/>
          </p:cNvSpPr>
          <p:nvPr>
            <p:ph type="body" idx="1"/>
          </p:nvPr>
        </p:nvSpPr>
        <p:spPr>
          <a:noFill/>
        </p:spPr>
        <p:txBody>
          <a:bodyPr/>
          <a:lstStyle/>
          <a:p>
            <a:pPr eaLnBrk="1" hangingPunct="1">
              <a:buSzPct val="105000"/>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6"/>
          <p:cNvSpPr>
            <a:spLocks noGrp="1"/>
          </p:cNvSpPr>
          <p:nvPr>
            <p:ph type="sldNum" sz="quarter" idx="5"/>
          </p:nvPr>
        </p:nvSpPr>
        <p:spPr/>
        <p:txBody>
          <a:bodyPr/>
          <a:lstStyle>
            <a:lvl1pPr defTabSz="946027" eaLnBrk="0" hangingPunct="0">
              <a:defRPr>
                <a:solidFill>
                  <a:schemeClr val="tx1"/>
                </a:solidFill>
                <a:latin typeface="Arial" charset="0"/>
              </a:defRPr>
            </a:lvl1pPr>
            <a:lvl2pPr marL="754243" indent="-290093" defTabSz="946027" eaLnBrk="0" hangingPunct="0">
              <a:defRPr>
                <a:solidFill>
                  <a:schemeClr val="tx1"/>
                </a:solidFill>
                <a:latin typeface="Arial" charset="0"/>
              </a:defRPr>
            </a:lvl2pPr>
            <a:lvl3pPr marL="1160374" indent="-232075" defTabSz="946027" eaLnBrk="0" hangingPunct="0">
              <a:defRPr>
                <a:solidFill>
                  <a:schemeClr val="tx1"/>
                </a:solidFill>
                <a:latin typeface="Arial" charset="0"/>
              </a:defRPr>
            </a:lvl3pPr>
            <a:lvl4pPr marL="1624523" indent="-232075" defTabSz="946027" eaLnBrk="0" hangingPunct="0">
              <a:defRPr>
                <a:solidFill>
                  <a:schemeClr val="tx1"/>
                </a:solidFill>
                <a:latin typeface="Arial" charset="0"/>
              </a:defRPr>
            </a:lvl4pPr>
            <a:lvl5pPr marL="2088672" indent="-232075" defTabSz="946027" eaLnBrk="0" hangingPunct="0">
              <a:defRPr>
                <a:solidFill>
                  <a:schemeClr val="tx1"/>
                </a:solidFill>
                <a:latin typeface="Arial" charset="0"/>
              </a:defRPr>
            </a:lvl5pPr>
            <a:lvl6pPr marL="2552822" indent="-232075" defTabSz="946027" eaLnBrk="0" fontAlgn="base" hangingPunct="0">
              <a:spcBef>
                <a:spcPct val="0"/>
              </a:spcBef>
              <a:spcAft>
                <a:spcPct val="0"/>
              </a:spcAft>
              <a:defRPr>
                <a:solidFill>
                  <a:schemeClr val="tx1"/>
                </a:solidFill>
                <a:latin typeface="Arial" charset="0"/>
              </a:defRPr>
            </a:lvl6pPr>
            <a:lvl7pPr marL="3016971" indent="-232075" defTabSz="946027" eaLnBrk="0" fontAlgn="base" hangingPunct="0">
              <a:spcBef>
                <a:spcPct val="0"/>
              </a:spcBef>
              <a:spcAft>
                <a:spcPct val="0"/>
              </a:spcAft>
              <a:defRPr>
                <a:solidFill>
                  <a:schemeClr val="tx1"/>
                </a:solidFill>
                <a:latin typeface="Arial" charset="0"/>
              </a:defRPr>
            </a:lvl7pPr>
            <a:lvl8pPr marL="3481121" indent="-232075" defTabSz="946027" eaLnBrk="0" fontAlgn="base" hangingPunct="0">
              <a:spcBef>
                <a:spcPct val="0"/>
              </a:spcBef>
              <a:spcAft>
                <a:spcPct val="0"/>
              </a:spcAft>
              <a:defRPr>
                <a:solidFill>
                  <a:schemeClr val="tx1"/>
                </a:solidFill>
                <a:latin typeface="Arial" charset="0"/>
              </a:defRPr>
            </a:lvl8pPr>
            <a:lvl9pPr marL="3945270" indent="-232075" defTabSz="946027" eaLnBrk="0" fontAlgn="base" hangingPunct="0">
              <a:spcBef>
                <a:spcPct val="0"/>
              </a:spcBef>
              <a:spcAft>
                <a:spcPct val="0"/>
              </a:spcAft>
              <a:defRPr>
                <a:solidFill>
                  <a:schemeClr val="tx1"/>
                </a:solidFill>
                <a:latin typeface="Arial" charset="0"/>
              </a:defRPr>
            </a:lvl9pPr>
          </a:lstStyle>
          <a:p>
            <a:pPr eaLnBrk="1" hangingPunct="1">
              <a:defRPr/>
            </a:pPr>
            <a:fld id="{8CEAE34A-68DD-4C2A-A906-C1C68318C77B}" type="slidenum">
              <a:rPr lang="en-US" smtClean="0">
                <a:solidFill>
                  <a:prstClr val="black"/>
                </a:solidFill>
              </a:rPr>
              <a:pPr eaLnBrk="1" hangingPunct="1">
                <a:defRPr/>
              </a:pPr>
              <a:t>5</a:t>
            </a:fld>
            <a:endParaRPr lang="en-US" dirty="0" smtClean="0">
              <a:solidFill>
                <a:prstClr val="black"/>
              </a:solidFill>
            </a:endParaRPr>
          </a:p>
        </p:txBody>
      </p:sp>
      <p:sp>
        <p:nvSpPr>
          <p:cNvPr id="50179" name="Rectangle 2"/>
          <p:cNvSpPr>
            <a:spLocks noGrp="1" noRot="1" noChangeAspect="1" noTextEdit="1"/>
          </p:cNvSpPr>
          <p:nvPr>
            <p:ph type="sldImg"/>
          </p:nvPr>
        </p:nvSpPr>
        <p:spPr bwMode="auto">
          <a:xfrm>
            <a:off x="1143000" y="609600"/>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p:cNvSpPr>
            <a:spLocks noGrp="1"/>
          </p:cNvSpPr>
          <p:nvPr>
            <p:ph type="body" idx="1"/>
          </p:nvPr>
        </p:nvSpPr>
        <p:spPr>
          <a:xfrm>
            <a:off x="152400" y="4114800"/>
            <a:ext cx="6553200" cy="5104133"/>
          </a:xfrm>
          <a:noFill/>
        </p:spPr>
        <p:txBody>
          <a:bodyPr/>
          <a:lstStyle/>
          <a:p>
            <a:pPr eaLnBrk="1" hangingPunct="1">
              <a:buSzPct val="105000"/>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6"/>
          <p:cNvSpPr>
            <a:spLocks noGrp="1"/>
          </p:cNvSpPr>
          <p:nvPr>
            <p:ph type="sldNum" sz="quarter" idx="5"/>
          </p:nvPr>
        </p:nvSpPr>
        <p:spPr/>
        <p:txBody>
          <a:bodyPr/>
          <a:lstStyle>
            <a:lvl1pPr defTabSz="946027" eaLnBrk="0" hangingPunct="0">
              <a:defRPr>
                <a:solidFill>
                  <a:schemeClr val="tx1"/>
                </a:solidFill>
                <a:latin typeface="Arial" charset="0"/>
              </a:defRPr>
            </a:lvl1pPr>
            <a:lvl2pPr marL="754243" indent="-290093" defTabSz="946027" eaLnBrk="0" hangingPunct="0">
              <a:defRPr>
                <a:solidFill>
                  <a:schemeClr val="tx1"/>
                </a:solidFill>
                <a:latin typeface="Arial" charset="0"/>
              </a:defRPr>
            </a:lvl2pPr>
            <a:lvl3pPr marL="1160374" indent="-232075" defTabSz="946027" eaLnBrk="0" hangingPunct="0">
              <a:defRPr>
                <a:solidFill>
                  <a:schemeClr val="tx1"/>
                </a:solidFill>
                <a:latin typeface="Arial" charset="0"/>
              </a:defRPr>
            </a:lvl3pPr>
            <a:lvl4pPr marL="1624523" indent="-232075" defTabSz="946027" eaLnBrk="0" hangingPunct="0">
              <a:defRPr>
                <a:solidFill>
                  <a:schemeClr val="tx1"/>
                </a:solidFill>
                <a:latin typeface="Arial" charset="0"/>
              </a:defRPr>
            </a:lvl4pPr>
            <a:lvl5pPr marL="2088672" indent="-232075" defTabSz="946027" eaLnBrk="0" hangingPunct="0">
              <a:defRPr>
                <a:solidFill>
                  <a:schemeClr val="tx1"/>
                </a:solidFill>
                <a:latin typeface="Arial" charset="0"/>
              </a:defRPr>
            </a:lvl5pPr>
            <a:lvl6pPr marL="2552822" indent="-232075" defTabSz="946027" eaLnBrk="0" fontAlgn="base" hangingPunct="0">
              <a:spcBef>
                <a:spcPct val="0"/>
              </a:spcBef>
              <a:spcAft>
                <a:spcPct val="0"/>
              </a:spcAft>
              <a:defRPr>
                <a:solidFill>
                  <a:schemeClr val="tx1"/>
                </a:solidFill>
                <a:latin typeface="Arial" charset="0"/>
              </a:defRPr>
            </a:lvl6pPr>
            <a:lvl7pPr marL="3016971" indent="-232075" defTabSz="946027" eaLnBrk="0" fontAlgn="base" hangingPunct="0">
              <a:spcBef>
                <a:spcPct val="0"/>
              </a:spcBef>
              <a:spcAft>
                <a:spcPct val="0"/>
              </a:spcAft>
              <a:defRPr>
                <a:solidFill>
                  <a:schemeClr val="tx1"/>
                </a:solidFill>
                <a:latin typeface="Arial" charset="0"/>
              </a:defRPr>
            </a:lvl7pPr>
            <a:lvl8pPr marL="3481121" indent="-232075" defTabSz="946027" eaLnBrk="0" fontAlgn="base" hangingPunct="0">
              <a:spcBef>
                <a:spcPct val="0"/>
              </a:spcBef>
              <a:spcAft>
                <a:spcPct val="0"/>
              </a:spcAft>
              <a:defRPr>
                <a:solidFill>
                  <a:schemeClr val="tx1"/>
                </a:solidFill>
                <a:latin typeface="Arial" charset="0"/>
              </a:defRPr>
            </a:lvl8pPr>
            <a:lvl9pPr marL="3945270" indent="-232075" defTabSz="946027" eaLnBrk="0" fontAlgn="base" hangingPunct="0">
              <a:spcBef>
                <a:spcPct val="0"/>
              </a:spcBef>
              <a:spcAft>
                <a:spcPct val="0"/>
              </a:spcAft>
              <a:defRPr>
                <a:solidFill>
                  <a:schemeClr val="tx1"/>
                </a:solidFill>
                <a:latin typeface="Arial" charset="0"/>
              </a:defRPr>
            </a:lvl9pPr>
          </a:lstStyle>
          <a:p>
            <a:pPr eaLnBrk="1" hangingPunct="1">
              <a:defRPr/>
            </a:pPr>
            <a:fld id="{8CEAE34A-68DD-4C2A-A906-C1C68318C77B}" type="slidenum">
              <a:rPr lang="en-US" smtClean="0">
                <a:solidFill>
                  <a:prstClr val="black"/>
                </a:solidFill>
              </a:rPr>
              <a:pPr eaLnBrk="1" hangingPunct="1">
                <a:defRPr/>
              </a:pPr>
              <a:t>6</a:t>
            </a:fld>
            <a:endParaRPr lang="en-US" dirty="0" smtClean="0">
              <a:solidFill>
                <a:prstClr val="black"/>
              </a:solidFill>
            </a:endParaRPr>
          </a:p>
        </p:txBody>
      </p:sp>
      <p:sp>
        <p:nvSpPr>
          <p:cNvPr id="5017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p:cNvSpPr>
            <a:spLocks noGrp="1"/>
          </p:cNvSpPr>
          <p:nvPr>
            <p:ph type="body" idx="1"/>
          </p:nvPr>
        </p:nvSpPr>
        <p:spPr>
          <a:noFill/>
        </p:spPr>
        <p:txBody>
          <a:bodyPr/>
          <a:lstStyle/>
          <a:p>
            <a:pPr eaLnBrk="1" hangingPunct="1">
              <a:buSzPct val="105000"/>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6"/>
          <p:cNvSpPr>
            <a:spLocks noGrp="1"/>
          </p:cNvSpPr>
          <p:nvPr>
            <p:ph type="sldNum" sz="quarter" idx="5"/>
          </p:nvPr>
        </p:nvSpPr>
        <p:spPr/>
        <p:txBody>
          <a:bodyPr/>
          <a:lstStyle>
            <a:lvl1pPr defTabSz="946027" eaLnBrk="0" hangingPunct="0">
              <a:defRPr>
                <a:solidFill>
                  <a:schemeClr val="tx1"/>
                </a:solidFill>
                <a:latin typeface="Arial" charset="0"/>
              </a:defRPr>
            </a:lvl1pPr>
            <a:lvl2pPr marL="754243" indent="-290093" defTabSz="946027" eaLnBrk="0" hangingPunct="0">
              <a:defRPr>
                <a:solidFill>
                  <a:schemeClr val="tx1"/>
                </a:solidFill>
                <a:latin typeface="Arial" charset="0"/>
              </a:defRPr>
            </a:lvl2pPr>
            <a:lvl3pPr marL="1160374" indent="-232075" defTabSz="946027" eaLnBrk="0" hangingPunct="0">
              <a:defRPr>
                <a:solidFill>
                  <a:schemeClr val="tx1"/>
                </a:solidFill>
                <a:latin typeface="Arial" charset="0"/>
              </a:defRPr>
            </a:lvl3pPr>
            <a:lvl4pPr marL="1624523" indent="-232075" defTabSz="946027" eaLnBrk="0" hangingPunct="0">
              <a:defRPr>
                <a:solidFill>
                  <a:schemeClr val="tx1"/>
                </a:solidFill>
                <a:latin typeface="Arial" charset="0"/>
              </a:defRPr>
            </a:lvl4pPr>
            <a:lvl5pPr marL="2088672" indent="-232075" defTabSz="946027" eaLnBrk="0" hangingPunct="0">
              <a:defRPr>
                <a:solidFill>
                  <a:schemeClr val="tx1"/>
                </a:solidFill>
                <a:latin typeface="Arial" charset="0"/>
              </a:defRPr>
            </a:lvl5pPr>
            <a:lvl6pPr marL="2552822" indent="-232075" defTabSz="946027" eaLnBrk="0" fontAlgn="base" hangingPunct="0">
              <a:spcBef>
                <a:spcPct val="0"/>
              </a:spcBef>
              <a:spcAft>
                <a:spcPct val="0"/>
              </a:spcAft>
              <a:defRPr>
                <a:solidFill>
                  <a:schemeClr val="tx1"/>
                </a:solidFill>
                <a:latin typeface="Arial" charset="0"/>
              </a:defRPr>
            </a:lvl6pPr>
            <a:lvl7pPr marL="3016971" indent="-232075" defTabSz="946027" eaLnBrk="0" fontAlgn="base" hangingPunct="0">
              <a:spcBef>
                <a:spcPct val="0"/>
              </a:spcBef>
              <a:spcAft>
                <a:spcPct val="0"/>
              </a:spcAft>
              <a:defRPr>
                <a:solidFill>
                  <a:schemeClr val="tx1"/>
                </a:solidFill>
                <a:latin typeface="Arial" charset="0"/>
              </a:defRPr>
            </a:lvl7pPr>
            <a:lvl8pPr marL="3481121" indent="-232075" defTabSz="946027" eaLnBrk="0" fontAlgn="base" hangingPunct="0">
              <a:spcBef>
                <a:spcPct val="0"/>
              </a:spcBef>
              <a:spcAft>
                <a:spcPct val="0"/>
              </a:spcAft>
              <a:defRPr>
                <a:solidFill>
                  <a:schemeClr val="tx1"/>
                </a:solidFill>
                <a:latin typeface="Arial" charset="0"/>
              </a:defRPr>
            </a:lvl8pPr>
            <a:lvl9pPr marL="3945270" indent="-232075" defTabSz="946027" eaLnBrk="0" fontAlgn="base" hangingPunct="0">
              <a:spcBef>
                <a:spcPct val="0"/>
              </a:spcBef>
              <a:spcAft>
                <a:spcPct val="0"/>
              </a:spcAft>
              <a:defRPr>
                <a:solidFill>
                  <a:schemeClr val="tx1"/>
                </a:solidFill>
                <a:latin typeface="Arial" charset="0"/>
              </a:defRPr>
            </a:lvl9pPr>
          </a:lstStyle>
          <a:p>
            <a:pPr eaLnBrk="1" hangingPunct="1">
              <a:defRPr/>
            </a:pPr>
            <a:fld id="{8CEAE34A-68DD-4C2A-A906-C1C68318C77B}" type="slidenum">
              <a:rPr lang="en-US" smtClean="0">
                <a:solidFill>
                  <a:prstClr val="black"/>
                </a:solidFill>
              </a:rPr>
              <a:pPr eaLnBrk="1" hangingPunct="1">
                <a:defRPr/>
              </a:pPr>
              <a:t>7</a:t>
            </a:fld>
            <a:endParaRPr lang="en-US" dirty="0" smtClean="0">
              <a:solidFill>
                <a:prstClr val="black"/>
              </a:solidFill>
            </a:endParaRPr>
          </a:p>
        </p:txBody>
      </p:sp>
      <p:sp>
        <p:nvSpPr>
          <p:cNvPr id="5017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p:cNvSpPr>
            <a:spLocks noGrp="1"/>
          </p:cNvSpPr>
          <p:nvPr>
            <p:ph type="body" idx="1"/>
          </p:nvPr>
        </p:nvSpPr>
        <p:spPr>
          <a:xfrm>
            <a:off x="685800" y="4415790"/>
            <a:ext cx="5486400" cy="4499609"/>
          </a:xfrm>
          <a:noFill/>
        </p:spPr>
        <p:txBody>
          <a:bodyPr/>
          <a:lstStyle/>
          <a:p>
            <a:pPr>
              <a:buSzPct val="105000"/>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6"/>
          <p:cNvSpPr>
            <a:spLocks noGrp="1"/>
          </p:cNvSpPr>
          <p:nvPr>
            <p:ph type="sldNum" sz="quarter" idx="5"/>
          </p:nvPr>
        </p:nvSpPr>
        <p:spPr/>
        <p:txBody>
          <a:bodyPr/>
          <a:lstStyle>
            <a:lvl1pPr defTabSz="946027" eaLnBrk="0" hangingPunct="0">
              <a:defRPr>
                <a:solidFill>
                  <a:schemeClr val="tx1"/>
                </a:solidFill>
                <a:latin typeface="Arial" charset="0"/>
              </a:defRPr>
            </a:lvl1pPr>
            <a:lvl2pPr marL="754243" indent="-290093" defTabSz="946027" eaLnBrk="0" hangingPunct="0">
              <a:defRPr>
                <a:solidFill>
                  <a:schemeClr val="tx1"/>
                </a:solidFill>
                <a:latin typeface="Arial" charset="0"/>
              </a:defRPr>
            </a:lvl2pPr>
            <a:lvl3pPr marL="1160374" indent="-232075" defTabSz="946027" eaLnBrk="0" hangingPunct="0">
              <a:defRPr>
                <a:solidFill>
                  <a:schemeClr val="tx1"/>
                </a:solidFill>
                <a:latin typeface="Arial" charset="0"/>
              </a:defRPr>
            </a:lvl3pPr>
            <a:lvl4pPr marL="1624523" indent="-232075" defTabSz="946027" eaLnBrk="0" hangingPunct="0">
              <a:defRPr>
                <a:solidFill>
                  <a:schemeClr val="tx1"/>
                </a:solidFill>
                <a:latin typeface="Arial" charset="0"/>
              </a:defRPr>
            </a:lvl4pPr>
            <a:lvl5pPr marL="2088672" indent="-232075" defTabSz="946027" eaLnBrk="0" hangingPunct="0">
              <a:defRPr>
                <a:solidFill>
                  <a:schemeClr val="tx1"/>
                </a:solidFill>
                <a:latin typeface="Arial" charset="0"/>
              </a:defRPr>
            </a:lvl5pPr>
            <a:lvl6pPr marL="2552822" indent="-232075" defTabSz="946027" eaLnBrk="0" fontAlgn="base" hangingPunct="0">
              <a:spcBef>
                <a:spcPct val="0"/>
              </a:spcBef>
              <a:spcAft>
                <a:spcPct val="0"/>
              </a:spcAft>
              <a:defRPr>
                <a:solidFill>
                  <a:schemeClr val="tx1"/>
                </a:solidFill>
                <a:latin typeface="Arial" charset="0"/>
              </a:defRPr>
            </a:lvl6pPr>
            <a:lvl7pPr marL="3016971" indent="-232075" defTabSz="946027" eaLnBrk="0" fontAlgn="base" hangingPunct="0">
              <a:spcBef>
                <a:spcPct val="0"/>
              </a:spcBef>
              <a:spcAft>
                <a:spcPct val="0"/>
              </a:spcAft>
              <a:defRPr>
                <a:solidFill>
                  <a:schemeClr val="tx1"/>
                </a:solidFill>
                <a:latin typeface="Arial" charset="0"/>
              </a:defRPr>
            </a:lvl7pPr>
            <a:lvl8pPr marL="3481121" indent="-232075" defTabSz="946027" eaLnBrk="0" fontAlgn="base" hangingPunct="0">
              <a:spcBef>
                <a:spcPct val="0"/>
              </a:spcBef>
              <a:spcAft>
                <a:spcPct val="0"/>
              </a:spcAft>
              <a:defRPr>
                <a:solidFill>
                  <a:schemeClr val="tx1"/>
                </a:solidFill>
                <a:latin typeface="Arial" charset="0"/>
              </a:defRPr>
            </a:lvl8pPr>
            <a:lvl9pPr marL="3945270" indent="-232075" defTabSz="946027" eaLnBrk="0" fontAlgn="base" hangingPunct="0">
              <a:spcBef>
                <a:spcPct val="0"/>
              </a:spcBef>
              <a:spcAft>
                <a:spcPct val="0"/>
              </a:spcAft>
              <a:defRPr>
                <a:solidFill>
                  <a:schemeClr val="tx1"/>
                </a:solidFill>
                <a:latin typeface="Arial" charset="0"/>
              </a:defRPr>
            </a:lvl9pPr>
          </a:lstStyle>
          <a:p>
            <a:pPr eaLnBrk="1" hangingPunct="1">
              <a:defRPr/>
            </a:pPr>
            <a:fld id="{8CEAE34A-68DD-4C2A-A906-C1C68318C77B}" type="slidenum">
              <a:rPr lang="en-US" smtClean="0">
                <a:solidFill>
                  <a:prstClr val="black"/>
                </a:solidFill>
              </a:rPr>
              <a:pPr eaLnBrk="1" hangingPunct="1">
                <a:defRPr/>
              </a:pPr>
              <a:t>8</a:t>
            </a:fld>
            <a:endParaRPr lang="en-US" dirty="0" smtClean="0">
              <a:solidFill>
                <a:prstClr val="black"/>
              </a:solidFill>
            </a:endParaRPr>
          </a:p>
        </p:txBody>
      </p:sp>
      <p:sp>
        <p:nvSpPr>
          <p:cNvPr id="5017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p:cNvSpPr>
            <a:spLocks noGrp="1"/>
          </p:cNvSpPr>
          <p:nvPr>
            <p:ph type="body" idx="1"/>
          </p:nvPr>
        </p:nvSpPr>
        <p:spPr>
          <a:xfrm>
            <a:off x="152403" y="4260850"/>
            <a:ext cx="6553200" cy="4803140"/>
          </a:xfrm>
          <a:noFill/>
        </p:spPr>
        <p:txBody>
          <a:bodyPr/>
          <a:lstStyle/>
          <a:p>
            <a:pPr eaLnBrk="1" hangingPunct="1">
              <a:buSzPct val="105000"/>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6"/>
          <p:cNvSpPr>
            <a:spLocks noGrp="1"/>
          </p:cNvSpPr>
          <p:nvPr>
            <p:ph type="sldNum" sz="quarter" idx="5"/>
          </p:nvPr>
        </p:nvSpPr>
        <p:spPr/>
        <p:txBody>
          <a:bodyPr/>
          <a:lstStyle>
            <a:lvl1pPr defTabSz="946027" eaLnBrk="0" hangingPunct="0">
              <a:defRPr>
                <a:solidFill>
                  <a:schemeClr val="tx1"/>
                </a:solidFill>
                <a:latin typeface="Arial" charset="0"/>
              </a:defRPr>
            </a:lvl1pPr>
            <a:lvl2pPr marL="754243" indent="-290093" defTabSz="946027" eaLnBrk="0" hangingPunct="0">
              <a:defRPr>
                <a:solidFill>
                  <a:schemeClr val="tx1"/>
                </a:solidFill>
                <a:latin typeface="Arial" charset="0"/>
              </a:defRPr>
            </a:lvl2pPr>
            <a:lvl3pPr marL="1160374" indent="-232075" defTabSz="946027" eaLnBrk="0" hangingPunct="0">
              <a:defRPr>
                <a:solidFill>
                  <a:schemeClr val="tx1"/>
                </a:solidFill>
                <a:latin typeface="Arial" charset="0"/>
              </a:defRPr>
            </a:lvl3pPr>
            <a:lvl4pPr marL="1624523" indent="-232075" defTabSz="946027" eaLnBrk="0" hangingPunct="0">
              <a:defRPr>
                <a:solidFill>
                  <a:schemeClr val="tx1"/>
                </a:solidFill>
                <a:latin typeface="Arial" charset="0"/>
              </a:defRPr>
            </a:lvl4pPr>
            <a:lvl5pPr marL="2088672" indent="-232075" defTabSz="946027" eaLnBrk="0" hangingPunct="0">
              <a:defRPr>
                <a:solidFill>
                  <a:schemeClr val="tx1"/>
                </a:solidFill>
                <a:latin typeface="Arial" charset="0"/>
              </a:defRPr>
            </a:lvl5pPr>
            <a:lvl6pPr marL="2552822" indent="-232075" defTabSz="946027" eaLnBrk="0" fontAlgn="base" hangingPunct="0">
              <a:spcBef>
                <a:spcPct val="0"/>
              </a:spcBef>
              <a:spcAft>
                <a:spcPct val="0"/>
              </a:spcAft>
              <a:defRPr>
                <a:solidFill>
                  <a:schemeClr val="tx1"/>
                </a:solidFill>
                <a:latin typeface="Arial" charset="0"/>
              </a:defRPr>
            </a:lvl6pPr>
            <a:lvl7pPr marL="3016971" indent="-232075" defTabSz="946027" eaLnBrk="0" fontAlgn="base" hangingPunct="0">
              <a:spcBef>
                <a:spcPct val="0"/>
              </a:spcBef>
              <a:spcAft>
                <a:spcPct val="0"/>
              </a:spcAft>
              <a:defRPr>
                <a:solidFill>
                  <a:schemeClr val="tx1"/>
                </a:solidFill>
                <a:latin typeface="Arial" charset="0"/>
              </a:defRPr>
            </a:lvl7pPr>
            <a:lvl8pPr marL="3481121" indent="-232075" defTabSz="946027" eaLnBrk="0" fontAlgn="base" hangingPunct="0">
              <a:spcBef>
                <a:spcPct val="0"/>
              </a:spcBef>
              <a:spcAft>
                <a:spcPct val="0"/>
              </a:spcAft>
              <a:defRPr>
                <a:solidFill>
                  <a:schemeClr val="tx1"/>
                </a:solidFill>
                <a:latin typeface="Arial" charset="0"/>
              </a:defRPr>
            </a:lvl8pPr>
            <a:lvl9pPr marL="3945270" indent="-232075" defTabSz="946027" eaLnBrk="0" fontAlgn="base" hangingPunct="0">
              <a:spcBef>
                <a:spcPct val="0"/>
              </a:spcBef>
              <a:spcAft>
                <a:spcPct val="0"/>
              </a:spcAft>
              <a:defRPr>
                <a:solidFill>
                  <a:schemeClr val="tx1"/>
                </a:solidFill>
                <a:latin typeface="Arial" charset="0"/>
              </a:defRPr>
            </a:lvl9pPr>
          </a:lstStyle>
          <a:p>
            <a:pPr eaLnBrk="1" hangingPunct="1">
              <a:defRPr/>
            </a:pPr>
            <a:fld id="{8CEAE34A-68DD-4C2A-A906-C1C68318C77B}" type="slidenum">
              <a:rPr lang="en-US" smtClean="0">
                <a:solidFill>
                  <a:prstClr val="black"/>
                </a:solidFill>
              </a:rPr>
              <a:pPr eaLnBrk="1" hangingPunct="1">
                <a:defRPr/>
              </a:pPr>
              <a:t>9</a:t>
            </a:fld>
            <a:endParaRPr lang="en-US" dirty="0" smtClean="0">
              <a:solidFill>
                <a:prstClr val="black"/>
              </a:solidFill>
            </a:endParaRPr>
          </a:p>
        </p:txBody>
      </p:sp>
      <p:sp>
        <p:nvSpPr>
          <p:cNvPr id="5017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p:cNvSpPr>
            <a:spLocks noGrp="1"/>
          </p:cNvSpPr>
          <p:nvPr>
            <p:ph type="body" idx="1"/>
          </p:nvPr>
        </p:nvSpPr>
        <p:spPr>
          <a:xfrm>
            <a:off x="76200" y="4260850"/>
            <a:ext cx="6705600" cy="4959350"/>
          </a:xfrm>
          <a:noFill/>
        </p:spPr>
        <p:txBody>
          <a:bodyPr/>
          <a:lstStyle/>
          <a:p>
            <a:pPr>
              <a:lnSpc>
                <a:spcPct val="80000"/>
              </a:lnSpc>
            </a:pPr>
            <a:endParaRPr lang="en-US" b="1"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sp>
        <p:nvSpPr>
          <p:cNvPr id="7"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Rectangle 10"/>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Rectangle 11"/>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10"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435684">
            <a:off x="769938" y="701675"/>
            <a:ext cx="566737"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4096196">
            <a:off x="7854950" y="749300"/>
            <a:ext cx="566738"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Date Placeholder 3"/>
          <p:cNvSpPr>
            <a:spLocks noGrp="1"/>
          </p:cNvSpPr>
          <p:nvPr>
            <p:ph type="dt" sz="half" idx="10"/>
          </p:nvPr>
        </p:nvSpPr>
        <p:spPr>
          <a:xfrm>
            <a:off x="6770688" y="5357813"/>
            <a:ext cx="1214437" cy="365125"/>
          </a:xfrm>
        </p:spPr>
        <p:txBody>
          <a:bodyPr/>
          <a:lstStyle>
            <a:lvl1pPr>
              <a:defRPr/>
            </a:lvl1pPr>
          </a:lstStyle>
          <a:p>
            <a:pPr>
              <a:defRPr/>
            </a:pPr>
            <a:fld id="{F0FA7468-B792-45C1-B342-A4B43311FF53}" type="datetime1">
              <a:rPr lang="en-US">
                <a:solidFill>
                  <a:srgbClr val="465E9C"/>
                </a:solidFill>
              </a:rPr>
              <a:pPr>
                <a:defRPr/>
              </a:pPr>
              <a:t>1/8/2014</a:t>
            </a:fld>
            <a:endParaRPr lang="en-US" dirty="0">
              <a:solidFill>
                <a:srgbClr val="465E9C"/>
              </a:solidFill>
            </a:endParaRPr>
          </a:p>
        </p:txBody>
      </p:sp>
      <p:sp>
        <p:nvSpPr>
          <p:cNvPr id="13" name="Footer Placeholder 4"/>
          <p:cNvSpPr>
            <a:spLocks noGrp="1"/>
          </p:cNvSpPr>
          <p:nvPr>
            <p:ph type="ftr" sz="quarter" idx="11"/>
          </p:nvPr>
        </p:nvSpPr>
        <p:spPr>
          <a:xfrm>
            <a:off x="1174750" y="5357813"/>
            <a:ext cx="5033963" cy="365125"/>
          </a:xfrm>
        </p:spPr>
        <p:txBody>
          <a:bodyPr/>
          <a:lstStyle>
            <a:lvl1pPr>
              <a:defRPr dirty="0"/>
            </a:lvl1pPr>
          </a:lstStyle>
          <a:p>
            <a:pPr>
              <a:defRPr/>
            </a:pPr>
            <a:endParaRPr lang="en-US" dirty="0">
              <a:solidFill>
                <a:srgbClr val="465E9C"/>
              </a:solidFill>
            </a:endParaRPr>
          </a:p>
        </p:txBody>
      </p:sp>
      <p:sp>
        <p:nvSpPr>
          <p:cNvPr id="14" name="Slide Number Placeholder 5"/>
          <p:cNvSpPr>
            <a:spLocks noGrp="1"/>
          </p:cNvSpPr>
          <p:nvPr>
            <p:ph type="sldNum" sz="quarter" idx="12"/>
          </p:nvPr>
        </p:nvSpPr>
        <p:spPr>
          <a:xfrm>
            <a:off x="6213475" y="5357813"/>
            <a:ext cx="554038" cy="365125"/>
          </a:xfrm>
        </p:spPr>
        <p:txBody>
          <a:bodyPr/>
          <a:lstStyle>
            <a:lvl1pPr algn="ctr">
              <a:defRPr/>
            </a:lvl1pPr>
          </a:lstStyle>
          <a:p>
            <a:pPr>
              <a:defRPr/>
            </a:pPr>
            <a:fld id="{4413CDAE-C594-4789-8A33-EDD7F37D72AD}"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117982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956D25-EE65-4BD7-918F-AD231848195B}" type="datetime1">
              <a:rPr lang="en-US">
                <a:solidFill>
                  <a:srgbClr val="465E9C"/>
                </a:solidFill>
              </a:rPr>
              <a:pPr>
                <a:defRPr/>
              </a:pPr>
              <a:t>1/8/2014</a:t>
            </a:fld>
            <a:endParaRPr lang="en-US" dirty="0">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48AC4AD1-4CE3-4ADE-B224-580C936766DE}"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261011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292F17-2E9F-4213-8EC5-C2AEE14E37B7}" type="datetime1">
              <a:rPr lang="en-US">
                <a:solidFill>
                  <a:srgbClr val="465E9C"/>
                </a:solidFill>
              </a:rPr>
              <a:pPr>
                <a:defRPr/>
              </a:pPr>
              <a:t>1/8/2014</a:t>
            </a:fld>
            <a:endParaRPr lang="en-US" dirty="0">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3677030A-A13A-4086-8C2E-A81AAE06A919}"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635512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sp>
        <p:nvSpPr>
          <p:cNvPr id="7"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Rectangle 10"/>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Rectangle 11"/>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10"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435684">
            <a:off x="769938" y="701675"/>
            <a:ext cx="566737"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4096196">
            <a:off x="7854950" y="749300"/>
            <a:ext cx="566738"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Date Placeholder 3"/>
          <p:cNvSpPr>
            <a:spLocks noGrp="1"/>
          </p:cNvSpPr>
          <p:nvPr>
            <p:ph type="dt" sz="half" idx="10"/>
          </p:nvPr>
        </p:nvSpPr>
        <p:spPr>
          <a:xfrm>
            <a:off x="6770688" y="5357813"/>
            <a:ext cx="1214437" cy="365125"/>
          </a:xfrm>
        </p:spPr>
        <p:txBody>
          <a:bodyPr/>
          <a:lstStyle>
            <a:lvl1pPr>
              <a:defRPr/>
            </a:lvl1pPr>
          </a:lstStyle>
          <a:p>
            <a:pPr>
              <a:defRPr/>
            </a:pPr>
            <a:fld id="{F0FA7468-B792-45C1-B342-A4B43311FF53}" type="datetime1">
              <a:rPr lang="en-US">
                <a:solidFill>
                  <a:srgbClr val="465E9C"/>
                </a:solidFill>
              </a:rPr>
              <a:pPr>
                <a:defRPr/>
              </a:pPr>
              <a:t>1/8/2014</a:t>
            </a:fld>
            <a:endParaRPr lang="en-US" dirty="0">
              <a:solidFill>
                <a:srgbClr val="465E9C"/>
              </a:solidFill>
            </a:endParaRPr>
          </a:p>
        </p:txBody>
      </p:sp>
      <p:sp>
        <p:nvSpPr>
          <p:cNvPr id="13" name="Footer Placeholder 4"/>
          <p:cNvSpPr>
            <a:spLocks noGrp="1"/>
          </p:cNvSpPr>
          <p:nvPr>
            <p:ph type="ftr" sz="quarter" idx="11"/>
          </p:nvPr>
        </p:nvSpPr>
        <p:spPr>
          <a:xfrm>
            <a:off x="1174750" y="5357813"/>
            <a:ext cx="5033963" cy="365125"/>
          </a:xfrm>
        </p:spPr>
        <p:txBody>
          <a:bodyPr/>
          <a:lstStyle>
            <a:lvl1pPr>
              <a:defRPr dirty="0"/>
            </a:lvl1pPr>
          </a:lstStyle>
          <a:p>
            <a:pPr>
              <a:defRPr/>
            </a:pPr>
            <a:endParaRPr lang="en-US" dirty="0">
              <a:solidFill>
                <a:srgbClr val="465E9C"/>
              </a:solidFill>
            </a:endParaRPr>
          </a:p>
        </p:txBody>
      </p:sp>
      <p:sp>
        <p:nvSpPr>
          <p:cNvPr id="14" name="Slide Number Placeholder 5"/>
          <p:cNvSpPr>
            <a:spLocks noGrp="1"/>
          </p:cNvSpPr>
          <p:nvPr>
            <p:ph type="sldNum" sz="quarter" idx="12"/>
          </p:nvPr>
        </p:nvSpPr>
        <p:spPr>
          <a:xfrm>
            <a:off x="6213475" y="5357813"/>
            <a:ext cx="554038" cy="365125"/>
          </a:xfrm>
        </p:spPr>
        <p:txBody>
          <a:bodyPr/>
          <a:lstStyle>
            <a:lvl1pPr algn="ctr">
              <a:defRPr/>
            </a:lvl1pPr>
          </a:lstStyle>
          <a:p>
            <a:pPr>
              <a:defRPr/>
            </a:pPr>
            <a:fld id="{4413CDAE-C594-4789-8A33-EDD7F37D72AD}"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936365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9732BF-8D49-42E3-AA6B-B3ACE9CDE590}" type="datetime1">
              <a:rPr lang="en-US">
                <a:solidFill>
                  <a:srgbClr val="465E9C"/>
                </a:solidFill>
              </a:rPr>
              <a:pPr>
                <a:defRPr/>
              </a:pPr>
              <a:t>1/8/2014</a:t>
            </a:fld>
            <a:endParaRPr lang="en-US" dirty="0">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581B779B-881F-436C-B64D-FF05B39E125D}"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3191211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A08CD0F-147A-4308-A0AF-F82CFE21B3E6}" type="datetime1">
              <a:rPr lang="en-US">
                <a:solidFill>
                  <a:srgbClr val="465E9C"/>
                </a:solidFill>
              </a:rPr>
              <a:pPr>
                <a:defRPr/>
              </a:pPr>
              <a:t>1/8/2014</a:t>
            </a:fld>
            <a:endParaRPr lang="en-US" dirty="0">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BB8566D0-E0DE-4C44-B6C7-2E21C160FF07}"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79491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6ACEEBBB-EA08-40EE-9F9E-F3DA681647FC}" type="datetime1">
              <a:rPr lang="en-US">
                <a:solidFill>
                  <a:srgbClr val="465E9C"/>
                </a:solidFill>
              </a:rPr>
              <a:pPr>
                <a:defRPr/>
              </a:pPr>
              <a:t>1/8/2014</a:t>
            </a:fld>
            <a:endParaRPr lang="en-US" dirty="0">
              <a:solidFill>
                <a:srgbClr val="465E9C"/>
              </a:solidFill>
            </a:endParaRPr>
          </a:p>
        </p:txBody>
      </p:sp>
      <p:sp>
        <p:nvSpPr>
          <p:cNvPr id="6" name="Footer Placeholder 4"/>
          <p:cNvSpPr>
            <a:spLocks noGrp="1"/>
          </p:cNvSpPr>
          <p:nvPr>
            <p:ph type="ftr" sz="quarter" idx="16"/>
          </p:nvPr>
        </p:nvSpPr>
        <p:spPr/>
        <p:txBody>
          <a:bodyPr/>
          <a:lstStyle>
            <a:lvl1pPr>
              <a:defRPr/>
            </a:lvl1pPr>
          </a:lstStyle>
          <a:p>
            <a:pPr>
              <a:defRPr/>
            </a:pPr>
            <a:endParaRPr lang="en-US" dirty="0">
              <a:solidFill>
                <a:srgbClr val="465E9C"/>
              </a:solidFill>
            </a:endParaRPr>
          </a:p>
        </p:txBody>
      </p:sp>
      <p:sp>
        <p:nvSpPr>
          <p:cNvPr id="7" name="Slide Number Placeholder 5"/>
          <p:cNvSpPr>
            <a:spLocks noGrp="1"/>
          </p:cNvSpPr>
          <p:nvPr>
            <p:ph type="sldNum" sz="quarter" idx="17"/>
          </p:nvPr>
        </p:nvSpPr>
        <p:spPr/>
        <p:txBody>
          <a:bodyPr/>
          <a:lstStyle>
            <a:lvl1pPr>
              <a:defRPr/>
            </a:lvl1pPr>
          </a:lstStyle>
          <a:p>
            <a:pPr>
              <a:defRPr/>
            </a:pPr>
            <a:fld id="{F457185F-217D-481B-B283-FA1E59791387}"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1719622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5"/>
          </p:nvPr>
        </p:nvSpPr>
        <p:spPr/>
        <p:txBody>
          <a:bodyPr/>
          <a:lstStyle>
            <a:lvl1pPr>
              <a:defRPr/>
            </a:lvl1pPr>
          </a:lstStyle>
          <a:p>
            <a:pPr>
              <a:defRPr/>
            </a:pPr>
            <a:fld id="{956D27A3-A793-4DDE-B0B6-C3A773C17C15}" type="datetime1">
              <a:rPr lang="en-US">
                <a:solidFill>
                  <a:srgbClr val="465E9C"/>
                </a:solidFill>
              </a:rPr>
              <a:pPr>
                <a:defRPr/>
              </a:pPr>
              <a:t>1/8/2014</a:t>
            </a:fld>
            <a:endParaRPr lang="en-US" dirty="0">
              <a:solidFill>
                <a:srgbClr val="465E9C"/>
              </a:solidFill>
            </a:endParaRPr>
          </a:p>
        </p:txBody>
      </p:sp>
      <p:sp>
        <p:nvSpPr>
          <p:cNvPr id="8" name="Footer Placeholder 4"/>
          <p:cNvSpPr>
            <a:spLocks noGrp="1"/>
          </p:cNvSpPr>
          <p:nvPr>
            <p:ph type="ftr" sz="quarter" idx="16"/>
          </p:nvPr>
        </p:nvSpPr>
        <p:spPr/>
        <p:txBody>
          <a:bodyPr/>
          <a:lstStyle>
            <a:lvl1pPr>
              <a:defRPr/>
            </a:lvl1pPr>
          </a:lstStyle>
          <a:p>
            <a:pPr>
              <a:defRPr/>
            </a:pPr>
            <a:endParaRPr lang="en-US" dirty="0">
              <a:solidFill>
                <a:srgbClr val="465E9C"/>
              </a:solidFill>
            </a:endParaRPr>
          </a:p>
        </p:txBody>
      </p:sp>
      <p:sp>
        <p:nvSpPr>
          <p:cNvPr id="9" name="Slide Number Placeholder 5"/>
          <p:cNvSpPr>
            <a:spLocks noGrp="1"/>
          </p:cNvSpPr>
          <p:nvPr>
            <p:ph type="sldNum" sz="quarter" idx="17"/>
          </p:nvPr>
        </p:nvSpPr>
        <p:spPr/>
        <p:txBody>
          <a:bodyPr/>
          <a:lstStyle>
            <a:lvl1pPr>
              <a:defRPr/>
            </a:lvl1pPr>
          </a:lstStyle>
          <a:p>
            <a:pPr>
              <a:defRPr/>
            </a:pPr>
            <a:fld id="{4CD824AE-E05D-4F40-8773-BB29C9F6FE4C}"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1125607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0285B53-5B45-4BCA-9336-107253627FAD}" type="datetime1">
              <a:rPr lang="en-US">
                <a:solidFill>
                  <a:srgbClr val="465E9C"/>
                </a:solidFill>
              </a:rPr>
              <a:pPr>
                <a:defRPr/>
              </a:pPr>
              <a:t>1/8/2014</a:t>
            </a:fld>
            <a:endParaRPr lang="en-US" dirty="0">
              <a:solidFill>
                <a:srgbClr val="465E9C"/>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srgbClr val="465E9C"/>
              </a:solidFill>
            </a:endParaRPr>
          </a:p>
        </p:txBody>
      </p:sp>
      <p:sp>
        <p:nvSpPr>
          <p:cNvPr id="5" name="Slide Number Placeholder 5"/>
          <p:cNvSpPr>
            <a:spLocks noGrp="1"/>
          </p:cNvSpPr>
          <p:nvPr>
            <p:ph type="sldNum" sz="quarter" idx="12"/>
          </p:nvPr>
        </p:nvSpPr>
        <p:spPr/>
        <p:txBody>
          <a:bodyPr/>
          <a:lstStyle>
            <a:lvl1pPr>
              <a:defRPr/>
            </a:lvl1pPr>
          </a:lstStyle>
          <a:p>
            <a:pPr>
              <a:defRPr/>
            </a:pPr>
            <a:fld id="{2D629D06-EDBF-4E51-B549-8AFF9DE03294}"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3009760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E21656-EFFB-4C50-A8EE-36B45AF07804}" type="datetime1">
              <a:rPr lang="en-US">
                <a:solidFill>
                  <a:srgbClr val="465E9C"/>
                </a:solidFill>
              </a:rPr>
              <a:pPr>
                <a:defRPr/>
              </a:pPr>
              <a:t>1/8/2014</a:t>
            </a:fld>
            <a:endParaRPr lang="en-US" dirty="0">
              <a:solidFill>
                <a:srgbClr val="465E9C"/>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srgbClr val="465E9C"/>
              </a:solidFill>
            </a:endParaRPr>
          </a:p>
        </p:txBody>
      </p:sp>
      <p:sp>
        <p:nvSpPr>
          <p:cNvPr id="4" name="Slide Number Placeholder 5"/>
          <p:cNvSpPr>
            <a:spLocks noGrp="1"/>
          </p:cNvSpPr>
          <p:nvPr>
            <p:ph type="sldNum" sz="quarter" idx="12"/>
          </p:nvPr>
        </p:nvSpPr>
        <p:spPr/>
        <p:txBody>
          <a:bodyPr/>
          <a:lstStyle>
            <a:lvl1pPr>
              <a:defRPr/>
            </a:lvl1pPr>
          </a:lstStyle>
          <a:p>
            <a:pPr>
              <a:defRPr/>
            </a:pPr>
            <a:fld id="{1DE79FE1-91FE-45F9-ADA9-116638F4411E}"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3541911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sp>
        <p:nvSpPr>
          <p:cNvPr id="8"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Rectangle 15"/>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Rectangle 16"/>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1" name="Rectangle 12"/>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2" name="Rectangle 13"/>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4"/>
          <p:cNvSpPr>
            <a:spLocks noGrp="1"/>
          </p:cNvSpPr>
          <p:nvPr>
            <p:ph type="dt" sz="half" idx="10"/>
          </p:nvPr>
        </p:nvSpPr>
        <p:spPr>
          <a:xfrm rot="60000">
            <a:off x="6342063" y="5886450"/>
            <a:ext cx="1212850" cy="365125"/>
          </a:xfrm>
        </p:spPr>
        <p:txBody>
          <a:bodyPr/>
          <a:lstStyle>
            <a:lvl1pPr>
              <a:defRPr/>
            </a:lvl1pPr>
          </a:lstStyle>
          <a:p>
            <a:pPr>
              <a:defRPr/>
            </a:pPr>
            <a:fld id="{2081A8B0-6A31-4E9D-8ED7-EF5D8D0A6C79}" type="datetime1">
              <a:rPr lang="en-US">
                <a:solidFill>
                  <a:srgbClr val="465E9C"/>
                </a:solidFill>
              </a:rPr>
              <a:pPr>
                <a:defRPr/>
              </a:pPr>
              <a:t>1/8/2014</a:t>
            </a:fld>
            <a:endParaRPr lang="en-US" dirty="0">
              <a:solidFill>
                <a:srgbClr val="465E9C"/>
              </a:solidFill>
            </a:endParaRPr>
          </a:p>
        </p:txBody>
      </p:sp>
      <p:sp>
        <p:nvSpPr>
          <p:cNvPr id="16" name="Footer Placeholder 5"/>
          <p:cNvSpPr>
            <a:spLocks noGrp="1"/>
          </p:cNvSpPr>
          <p:nvPr>
            <p:ph type="ftr" sz="quarter" idx="11"/>
          </p:nvPr>
        </p:nvSpPr>
        <p:spPr>
          <a:xfrm rot="21540000">
            <a:off x="914400" y="5829300"/>
            <a:ext cx="3522663" cy="365125"/>
          </a:xfrm>
        </p:spPr>
        <p:txBody>
          <a:bodyPr/>
          <a:lstStyle>
            <a:lvl1pPr>
              <a:defRPr dirty="0"/>
            </a:lvl1pPr>
          </a:lstStyle>
          <a:p>
            <a:pPr>
              <a:defRPr/>
            </a:pPr>
            <a:endParaRPr lang="en-US" dirty="0">
              <a:solidFill>
                <a:srgbClr val="465E9C"/>
              </a:solidFill>
            </a:endParaRPr>
          </a:p>
        </p:txBody>
      </p:sp>
      <p:sp>
        <p:nvSpPr>
          <p:cNvPr id="17" name="Slide Number Placeholder 6"/>
          <p:cNvSpPr>
            <a:spLocks noGrp="1"/>
          </p:cNvSpPr>
          <p:nvPr>
            <p:ph type="sldNum" sz="quarter" idx="12"/>
          </p:nvPr>
        </p:nvSpPr>
        <p:spPr>
          <a:xfrm rot="60000">
            <a:off x="7558088" y="5897563"/>
            <a:ext cx="554037" cy="365125"/>
          </a:xfrm>
        </p:spPr>
        <p:txBody>
          <a:bodyPr/>
          <a:lstStyle>
            <a:lvl1pPr>
              <a:defRPr/>
            </a:lvl1pPr>
          </a:lstStyle>
          <a:p>
            <a:pPr>
              <a:defRPr/>
            </a:pPr>
            <a:fld id="{146EAA0C-F0C4-4F3C-B6ED-F35DA0C8882F}"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135716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9732BF-8D49-42E3-AA6B-B3ACE9CDE590}" type="datetime1">
              <a:rPr lang="en-US">
                <a:solidFill>
                  <a:srgbClr val="465E9C"/>
                </a:solidFill>
              </a:rPr>
              <a:pPr>
                <a:defRPr/>
              </a:pPr>
              <a:t>1/8/2014</a:t>
            </a:fld>
            <a:endParaRPr lang="en-US" dirty="0">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581B779B-881F-436C-B64D-FF05B39E125D}"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3325046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sp>
        <p:nvSpPr>
          <p:cNvPr id="8"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Rectangle 11"/>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Rectangle 12"/>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1" name="Rectangle 2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2" name="Rectangle 29"/>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4"/>
          <p:cNvSpPr>
            <a:spLocks noGrp="1"/>
          </p:cNvSpPr>
          <p:nvPr>
            <p:ph type="dt" sz="half" idx="10"/>
          </p:nvPr>
        </p:nvSpPr>
        <p:spPr>
          <a:xfrm rot="60000">
            <a:off x="6345238" y="5888038"/>
            <a:ext cx="1214437" cy="365125"/>
          </a:xfrm>
        </p:spPr>
        <p:txBody>
          <a:bodyPr/>
          <a:lstStyle>
            <a:lvl1pPr>
              <a:defRPr/>
            </a:lvl1pPr>
          </a:lstStyle>
          <a:p>
            <a:pPr>
              <a:defRPr/>
            </a:pPr>
            <a:fld id="{A4969964-7CEE-4679-AE22-2DEA4CF32530}" type="datetime1">
              <a:rPr lang="en-US">
                <a:solidFill>
                  <a:srgbClr val="465E9C"/>
                </a:solidFill>
              </a:rPr>
              <a:pPr>
                <a:defRPr/>
              </a:pPr>
              <a:t>1/8/2014</a:t>
            </a:fld>
            <a:endParaRPr lang="en-US" dirty="0">
              <a:solidFill>
                <a:srgbClr val="465E9C"/>
              </a:solidFill>
            </a:endParaRPr>
          </a:p>
        </p:txBody>
      </p:sp>
      <p:sp>
        <p:nvSpPr>
          <p:cNvPr id="16" name="Footer Placeholder 5"/>
          <p:cNvSpPr>
            <a:spLocks noGrp="1"/>
          </p:cNvSpPr>
          <p:nvPr>
            <p:ph type="ftr" sz="quarter" idx="11"/>
          </p:nvPr>
        </p:nvSpPr>
        <p:spPr>
          <a:xfrm rot="21540000">
            <a:off x="914400" y="5830888"/>
            <a:ext cx="3319463" cy="365125"/>
          </a:xfrm>
        </p:spPr>
        <p:txBody>
          <a:bodyPr/>
          <a:lstStyle>
            <a:lvl1pPr>
              <a:defRPr dirty="0"/>
            </a:lvl1pPr>
          </a:lstStyle>
          <a:p>
            <a:pPr>
              <a:defRPr/>
            </a:pPr>
            <a:endParaRPr lang="en-US" dirty="0">
              <a:solidFill>
                <a:srgbClr val="465E9C"/>
              </a:solidFill>
            </a:endParaRPr>
          </a:p>
        </p:txBody>
      </p:sp>
      <p:sp>
        <p:nvSpPr>
          <p:cNvPr id="17" name="Slide Number Placeholder 6"/>
          <p:cNvSpPr>
            <a:spLocks noGrp="1"/>
          </p:cNvSpPr>
          <p:nvPr>
            <p:ph type="sldNum" sz="quarter" idx="12"/>
          </p:nvPr>
        </p:nvSpPr>
        <p:spPr>
          <a:xfrm rot="60000">
            <a:off x="7562850" y="5900738"/>
            <a:ext cx="554038" cy="365125"/>
          </a:xfrm>
        </p:spPr>
        <p:txBody>
          <a:bodyPr/>
          <a:lstStyle>
            <a:lvl1pPr>
              <a:defRPr/>
            </a:lvl1pPr>
          </a:lstStyle>
          <a:p>
            <a:pPr>
              <a:defRPr/>
            </a:pPr>
            <a:fld id="{CBBCF52F-BE2B-4739-8E0A-9865DFE1EFE6}"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3551277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956D25-EE65-4BD7-918F-AD231848195B}" type="datetime1">
              <a:rPr lang="en-US">
                <a:solidFill>
                  <a:srgbClr val="465E9C"/>
                </a:solidFill>
              </a:rPr>
              <a:pPr>
                <a:defRPr/>
              </a:pPr>
              <a:t>1/8/2014</a:t>
            </a:fld>
            <a:endParaRPr lang="en-US" dirty="0">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48AC4AD1-4CE3-4ADE-B224-580C936766DE}"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3677308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292F17-2E9F-4213-8EC5-C2AEE14E37B7}" type="datetime1">
              <a:rPr lang="en-US">
                <a:solidFill>
                  <a:srgbClr val="465E9C"/>
                </a:solidFill>
              </a:rPr>
              <a:pPr>
                <a:defRPr/>
              </a:pPr>
              <a:t>1/8/2014</a:t>
            </a:fld>
            <a:endParaRPr lang="en-US" dirty="0">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3677030A-A13A-4086-8C2E-A81AAE06A919}"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2350156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sp>
        <p:nvSpPr>
          <p:cNvPr id="7"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Rectangle 10"/>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Rectangle 11"/>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10"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435684">
            <a:off x="769938" y="701675"/>
            <a:ext cx="566737"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4096196">
            <a:off x="7854950" y="749300"/>
            <a:ext cx="566738"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Date Placeholder 3"/>
          <p:cNvSpPr>
            <a:spLocks noGrp="1"/>
          </p:cNvSpPr>
          <p:nvPr>
            <p:ph type="dt" sz="half" idx="10"/>
          </p:nvPr>
        </p:nvSpPr>
        <p:spPr>
          <a:xfrm>
            <a:off x="6770688" y="5357813"/>
            <a:ext cx="1214437" cy="365125"/>
          </a:xfrm>
        </p:spPr>
        <p:txBody>
          <a:bodyPr/>
          <a:lstStyle>
            <a:lvl1pPr>
              <a:defRPr/>
            </a:lvl1pPr>
          </a:lstStyle>
          <a:p>
            <a:pPr>
              <a:defRPr/>
            </a:pPr>
            <a:fld id="{F0FA7468-B792-45C1-B342-A4B43311FF53}" type="datetime1">
              <a:rPr lang="en-US">
                <a:solidFill>
                  <a:srgbClr val="465E9C"/>
                </a:solidFill>
              </a:rPr>
              <a:pPr>
                <a:defRPr/>
              </a:pPr>
              <a:t>1/8/2014</a:t>
            </a:fld>
            <a:endParaRPr lang="en-US" dirty="0">
              <a:solidFill>
                <a:srgbClr val="465E9C"/>
              </a:solidFill>
            </a:endParaRPr>
          </a:p>
        </p:txBody>
      </p:sp>
      <p:sp>
        <p:nvSpPr>
          <p:cNvPr id="13" name="Footer Placeholder 4"/>
          <p:cNvSpPr>
            <a:spLocks noGrp="1"/>
          </p:cNvSpPr>
          <p:nvPr>
            <p:ph type="ftr" sz="quarter" idx="11"/>
          </p:nvPr>
        </p:nvSpPr>
        <p:spPr>
          <a:xfrm>
            <a:off x="1174750" y="5357813"/>
            <a:ext cx="5033963" cy="365125"/>
          </a:xfrm>
        </p:spPr>
        <p:txBody>
          <a:bodyPr/>
          <a:lstStyle>
            <a:lvl1pPr>
              <a:defRPr dirty="0"/>
            </a:lvl1pPr>
          </a:lstStyle>
          <a:p>
            <a:pPr>
              <a:defRPr/>
            </a:pPr>
            <a:endParaRPr lang="en-US" dirty="0">
              <a:solidFill>
                <a:srgbClr val="465E9C"/>
              </a:solidFill>
            </a:endParaRPr>
          </a:p>
        </p:txBody>
      </p:sp>
      <p:sp>
        <p:nvSpPr>
          <p:cNvPr id="14" name="Slide Number Placeholder 5"/>
          <p:cNvSpPr>
            <a:spLocks noGrp="1"/>
          </p:cNvSpPr>
          <p:nvPr>
            <p:ph type="sldNum" sz="quarter" idx="12"/>
          </p:nvPr>
        </p:nvSpPr>
        <p:spPr>
          <a:xfrm>
            <a:off x="6213475" y="5357813"/>
            <a:ext cx="554038" cy="365125"/>
          </a:xfrm>
        </p:spPr>
        <p:txBody>
          <a:bodyPr/>
          <a:lstStyle>
            <a:lvl1pPr algn="ctr">
              <a:defRPr/>
            </a:lvl1pPr>
          </a:lstStyle>
          <a:p>
            <a:pPr>
              <a:defRPr/>
            </a:pPr>
            <a:fld id="{4413CDAE-C594-4789-8A33-EDD7F37D72AD}"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3317658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9732BF-8D49-42E3-AA6B-B3ACE9CDE590}" type="datetime1">
              <a:rPr lang="en-US">
                <a:solidFill>
                  <a:srgbClr val="465E9C"/>
                </a:solidFill>
              </a:rPr>
              <a:pPr>
                <a:defRPr/>
              </a:pPr>
              <a:t>1/8/2014</a:t>
            </a:fld>
            <a:endParaRPr lang="en-US" dirty="0">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581B779B-881F-436C-B64D-FF05B39E125D}"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1311871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A08CD0F-147A-4308-A0AF-F82CFE21B3E6}" type="datetime1">
              <a:rPr lang="en-US">
                <a:solidFill>
                  <a:srgbClr val="465E9C"/>
                </a:solidFill>
              </a:rPr>
              <a:pPr>
                <a:defRPr/>
              </a:pPr>
              <a:t>1/8/2014</a:t>
            </a:fld>
            <a:endParaRPr lang="en-US" dirty="0">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BB8566D0-E0DE-4C44-B6C7-2E21C160FF07}"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2501700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6ACEEBBB-EA08-40EE-9F9E-F3DA681647FC}" type="datetime1">
              <a:rPr lang="en-US">
                <a:solidFill>
                  <a:srgbClr val="465E9C"/>
                </a:solidFill>
              </a:rPr>
              <a:pPr>
                <a:defRPr/>
              </a:pPr>
              <a:t>1/8/2014</a:t>
            </a:fld>
            <a:endParaRPr lang="en-US" dirty="0">
              <a:solidFill>
                <a:srgbClr val="465E9C"/>
              </a:solidFill>
            </a:endParaRPr>
          </a:p>
        </p:txBody>
      </p:sp>
      <p:sp>
        <p:nvSpPr>
          <p:cNvPr id="6" name="Footer Placeholder 4"/>
          <p:cNvSpPr>
            <a:spLocks noGrp="1"/>
          </p:cNvSpPr>
          <p:nvPr>
            <p:ph type="ftr" sz="quarter" idx="16"/>
          </p:nvPr>
        </p:nvSpPr>
        <p:spPr/>
        <p:txBody>
          <a:bodyPr/>
          <a:lstStyle>
            <a:lvl1pPr>
              <a:defRPr/>
            </a:lvl1pPr>
          </a:lstStyle>
          <a:p>
            <a:pPr>
              <a:defRPr/>
            </a:pPr>
            <a:endParaRPr lang="en-US" dirty="0">
              <a:solidFill>
                <a:srgbClr val="465E9C"/>
              </a:solidFill>
            </a:endParaRPr>
          </a:p>
        </p:txBody>
      </p:sp>
      <p:sp>
        <p:nvSpPr>
          <p:cNvPr id="7" name="Slide Number Placeholder 5"/>
          <p:cNvSpPr>
            <a:spLocks noGrp="1"/>
          </p:cNvSpPr>
          <p:nvPr>
            <p:ph type="sldNum" sz="quarter" idx="17"/>
          </p:nvPr>
        </p:nvSpPr>
        <p:spPr/>
        <p:txBody>
          <a:bodyPr/>
          <a:lstStyle>
            <a:lvl1pPr>
              <a:defRPr/>
            </a:lvl1pPr>
          </a:lstStyle>
          <a:p>
            <a:pPr>
              <a:defRPr/>
            </a:pPr>
            <a:fld id="{F457185F-217D-481B-B283-FA1E59791387}"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2623217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5"/>
          </p:nvPr>
        </p:nvSpPr>
        <p:spPr/>
        <p:txBody>
          <a:bodyPr/>
          <a:lstStyle>
            <a:lvl1pPr>
              <a:defRPr/>
            </a:lvl1pPr>
          </a:lstStyle>
          <a:p>
            <a:pPr>
              <a:defRPr/>
            </a:pPr>
            <a:fld id="{956D27A3-A793-4DDE-B0B6-C3A773C17C15}" type="datetime1">
              <a:rPr lang="en-US">
                <a:solidFill>
                  <a:srgbClr val="465E9C"/>
                </a:solidFill>
              </a:rPr>
              <a:pPr>
                <a:defRPr/>
              </a:pPr>
              <a:t>1/8/2014</a:t>
            </a:fld>
            <a:endParaRPr lang="en-US" dirty="0">
              <a:solidFill>
                <a:srgbClr val="465E9C"/>
              </a:solidFill>
            </a:endParaRPr>
          </a:p>
        </p:txBody>
      </p:sp>
      <p:sp>
        <p:nvSpPr>
          <p:cNvPr id="8" name="Footer Placeholder 4"/>
          <p:cNvSpPr>
            <a:spLocks noGrp="1"/>
          </p:cNvSpPr>
          <p:nvPr>
            <p:ph type="ftr" sz="quarter" idx="16"/>
          </p:nvPr>
        </p:nvSpPr>
        <p:spPr/>
        <p:txBody>
          <a:bodyPr/>
          <a:lstStyle>
            <a:lvl1pPr>
              <a:defRPr/>
            </a:lvl1pPr>
          </a:lstStyle>
          <a:p>
            <a:pPr>
              <a:defRPr/>
            </a:pPr>
            <a:endParaRPr lang="en-US" dirty="0">
              <a:solidFill>
                <a:srgbClr val="465E9C"/>
              </a:solidFill>
            </a:endParaRPr>
          </a:p>
        </p:txBody>
      </p:sp>
      <p:sp>
        <p:nvSpPr>
          <p:cNvPr id="9" name="Slide Number Placeholder 5"/>
          <p:cNvSpPr>
            <a:spLocks noGrp="1"/>
          </p:cNvSpPr>
          <p:nvPr>
            <p:ph type="sldNum" sz="quarter" idx="17"/>
          </p:nvPr>
        </p:nvSpPr>
        <p:spPr/>
        <p:txBody>
          <a:bodyPr/>
          <a:lstStyle>
            <a:lvl1pPr>
              <a:defRPr/>
            </a:lvl1pPr>
          </a:lstStyle>
          <a:p>
            <a:pPr>
              <a:defRPr/>
            </a:pPr>
            <a:fld id="{4CD824AE-E05D-4F40-8773-BB29C9F6FE4C}"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2226082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0285B53-5B45-4BCA-9336-107253627FAD}" type="datetime1">
              <a:rPr lang="en-US">
                <a:solidFill>
                  <a:srgbClr val="465E9C"/>
                </a:solidFill>
              </a:rPr>
              <a:pPr>
                <a:defRPr/>
              </a:pPr>
              <a:t>1/8/2014</a:t>
            </a:fld>
            <a:endParaRPr lang="en-US" dirty="0">
              <a:solidFill>
                <a:srgbClr val="465E9C"/>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srgbClr val="465E9C"/>
              </a:solidFill>
            </a:endParaRPr>
          </a:p>
        </p:txBody>
      </p:sp>
      <p:sp>
        <p:nvSpPr>
          <p:cNvPr id="5" name="Slide Number Placeholder 5"/>
          <p:cNvSpPr>
            <a:spLocks noGrp="1"/>
          </p:cNvSpPr>
          <p:nvPr>
            <p:ph type="sldNum" sz="quarter" idx="12"/>
          </p:nvPr>
        </p:nvSpPr>
        <p:spPr/>
        <p:txBody>
          <a:bodyPr/>
          <a:lstStyle>
            <a:lvl1pPr>
              <a:defRPr/>
            </a:lvl1pPr>
          </a:lstStyle>
          <a:p>
            <a:pPr>
              <a:defRPr/>
            </a:pPr>
            <a:fld id="{2D629D06-EDBF-4E51-B549-8AFF9DE03294}"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2821634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E21656-EFFB-4C50-A8EE-36B45AF07804}" type="datetime1">
              <a:rPr lang="en-US">
                <a:solidFill>
                  <a:srgbClr val="465E9C"/>
                </a:solidFill>
              </a:rPr>
              <a:pPr>
                <a:defRPr/>
              </a:pPr>
              <a:t>1/8/2014</a:t>
            </a:fld>
            <a:endParaRPr lang="en-US" dirty="0">
              <a:solidFill>
                <a:srgbClr val="465E9C"/>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srgbClr val="465E9C"/>
              </a:solidFill>
            </a:endParaRPr>
          </a:p>
        </p:txBody>
      </p:sp>
      <p:sp>
        <p:nvSpPr>
          <p:cNvPr id="4" name="Slide Number Placeholder 5"/>
          <p:cNvSpPr>
            <a:spLocks noGrp="1"/>
          </p:cNvSpPr>
          <p:nvPr>
            <p:ph type="sldNum" sz="quarter" idx="12"/>
          </p:nvPr>
        </p:nvSpPr>
        <p:spPr/>
        <p:txBody>
          <a:bodyPr/>
          <a:lstStyle>
            <a:lvl1pPr>
              <a:defRPr/>
            </a:lvl1pPr>
          </a:lstStyle>
          <a:p>
            <a:pPr>
              <a:defRPr/>
            </a:pPr>
            <a:fld id="{1DE79FE1-91FE-45F9-ADA9-116638F4411E}"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58685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A08CD0F-147A-4308-A0AF-F82CFE21B3E6}" type="datetime1">
              <a:rPr lang="en-US">
                <a:solidFill>
                  <a:srgbClr val="465E9C"/>
                </a:solidFill>
              </a:rPr>
              <a:pPr>
                <a:defRPr/>
              </a:pPr>
              <a:t>1/8/2014</a:t>
            </a:fld>
            <a:endParaRPr lang="en-US" dirty="0">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BB8566D0-E0DE-4C44-B6C7-2E21C160FF07}"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3675127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sp>
        <p:nvSpPr>
          <p:cNvPr id="8"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Rectangle 15"/>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Rectangle 16"/>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1" name="Rectangle 12"/>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2" name="Rectangle 13"/>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4"/>
          <p:cNvSpPr>
            <a:spLocks noGrp="1"/>
          </p:cNvSpPr>
          <p:nvPr>
            <p:ph type="dt" sz="half" idx="10"/>
          </p:nvPr>
        </p:nvSpPr>
        <p:spPr>
          <a:xfrm rot="60000">
            <a:off x="6342063" y="5886450"/>
            <a:ext cx="1212850" cy="365125"/>
          </a:xfrm>
        </p:spPr>
        <p:txBody>
          <a:bodyPr/>
          <a:lstStyle>
            <a:lvl1pPr>
              <a:defRPr/>
            </a:lvl1pPr>
          </a:lstStyle>
          <a:p>
            <a:pPr>
              <a:defRPr/>
            </a:pPr>
            <a:fld id="{2081A8B0-6A31-4E9D-8ED7-EF5D8D0A6C79}" type="datetime1">
              <a:rPr lang="en-US">
                <a:solidFill>
                  <a:srgbClr val="465E9C"/>
                </a:solidFill>
              </a:rPr>
              <a:pPr>
                <a:defRPr/>
              </a:pPr>
              <a:t>1/8/2014</a:t>
            </a:fld>
            <a:endParaRPr lang="en-US" dirty="0">
              <a:solidFill>
                <a:srgbClr val="465E9C"/>
              </a:solidFill>
            </a:endParaRPr>
          </a:p>
        </p:txBody>
      </p:sp>
      <p:sp>
        <p:nvSpPr>
          <p:cNvPr id="16" name="Footer Placeholder 5"/>
          <p:cNvSpPr>
            <a:spLocks noGrp="1"/>
          </p:cNvSpPr>
          <p:nvPr>
            <p:ph type="ftr" sz="quarter" idx="11"/>
          </p:nvPr>
        </p:nvSpPr>
        <p:spPr>
          <a:xfrm rot="21540000">
            <a:off x="914400" y="5829300"/>
            <a:ext cx="3522663" cy="365125"/>
          </a:xfrm>
        </p:spPr>
        <p:txBody>
          <a:bodyPr/>
          <a:lstStyle>
            <a:lvl1pPr>
              <a:defRPr dirty="0"/>
            </a:lvl1pPr>
          </a:lstStyle>
          <a:p>
            <a:pPr>
              <a:defRPr/>
            </a:pPr>
            <a:endParaRPr lang="en-US" dirty="0">
              <a:solidFill>
                <a:srgbClr val="465E9C"/>
              </a:solidFill>
            </a:endParaRPr>
          </a:p>
        </p:txBody>
      </p:sp>
      <p:sp>
        <p:nvSpPr>
          <p:cNvPr id="17" name="Slide Number Placeholder 6"/>
          <p:cNvSpPr>
            <a:spLocks noGrp="1"/>
          </p:cNvSpPr>
          <p:nvPr>
            <p:ph type="sldNum" sz="quarter" idx="12"/>
          </p:nvPr>
        </p:nvSpPr>
        <p:spPr>
          <a:xfrm rot="60000">
            <a:off x="7558088" y="5897563"/>
            <a:ext cx="554037" cy="365125"/>
          </a:xfrm>
        </p:spPr>
        <p:txBody>
          <a:bodyPr/>
          <a:lstStyle>
            <a:lvl1pPr>
              <a:defRPr/>
            </a:lvl1pPr>
          </a:lstStyle>
          <a:p>
            <a:pPr>
              <a:defRPr/>
            </a:pPr>
            <a:fld id="{146EAA0C-F0C4-4F3C-B6ED-F35DA0C8882F}"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18168101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sp>
        <p:nvSpPr>
          <p:cNvPr id="8"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Rectangle 11"/>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Rectangle 12"/>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1" name="Rectangle 2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2" name="Rectangle 29"/>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4"/>
          <p:cNvSpPr>
            <a:spLocks noGrp="1"/>
          </p:cNvSpPr>
          <p:nvPr>
            <p:ph type="dt" sz="half" idx="10"/>
          </p:nvPr>
        </p:nvSpPr>
        <p:spPr>
          <a:xfrm rot="60000">
            <a:off x="6345238" y="5888038"/>
            <a:ext cx="1214437" cy="365125"/>
          </a:xfrm>
        </p:spPr>
        <p:txBody>
          <a:bodyPr/>
          <a:lstStyle>
            <a:lvl1pPr>
              <a:defRPr/>
            </a:lvl1pPr>
          </a:lstStyle>
          <a:p>
            <a:pPr>
              <a:defRPr/>
            </a:pPr>
            <a:fld id="{A4969964-7CEE-4679-AE22-2DEA4CF32530}" type="datetime1">
              <a:rPr lang="en-US">
                <a:solidFill>
                  <a:srgbClr val="465E9C"/>
                </a:solidFill>
              </a:rPr>
              <a:pPr>
                <a:defRPr/>
              </a:pPr>
              <a:t>1/8/2014</a:t>
            </a:fld>
            <a:endParaRPr lang="en-US" dirty="0">
              <a:solidFill>
                <a:srgbClr val="465E9C"/>
              </a:solidFill>
            </a:endParaRPr>
          </a:p>
        </p:txBody>
      </p:sp>
      <p:sp>
        <p:nvSpPr>
          <p:cNvPr id="16" name="Footer Placeholder 5"/>
          <p:cNvSpPr>
            <a:spLocks noGrp="1"/>
          </p:cNvSpPr>
          <p:nvPr>
            <p:ph type="ftr" sz="quarter" idx="11"/>
          </p:nvPr>
        </p:nvSpPr>
        <p:spPr>
          <a:xfrm rot="21540000">
            <a:off x="914400" y="5830888"/>
            <a:ext cx="3319463" cy="365125"/>
          </a:xfrm>
        </p:spPr>
        <p:txBody>
          <a:bodyPr/>
          <a:lstStyle>
            <a:lvl1pPr>
              <a:defRPr dirty="0"/>
            </a:lvl1pPr>
          </a:lstStyle>
          <a:p>
            <a:pPr>
              <a:defRPr/>
            </a:pPr>
            <a:endParaRPr lang="en-US" dirty="0">
              <a:solidFill>
                <a:srgbClr val="465E9C"/>
              </a:solidFill>
            </a:endParaRPr>
          </a:p>
        </p:txBody>
      </p:sp>
      <p:sp>
        <p:nvSpPr>
          <p:cNvPr id="17" name="Slide Number Placeholder 6"/>
          <p:cNvSpPr>
            <a:spLocks noGrp="1"/>
          </p:cNvSpPr>
          <p:nvPr>
            <p:ph type="sldNum" sz="quarter" idx="12"/>
          </p:nvPr>
        </p:nvSpPr>
        <p:spPr>
          <a:xfrm rot="60000">
            <a:off x="7562850" y="5900738"/>
            <a:ext cx="554038" cy="365125"/>
          </a:xfrm>
        </p:spPr>
        <p:txBody>
          <a:bodyPr/>
          <a:lstStyle>
            <a:lvl1pPr>
              <a:defRPr/>
            </a:lvl1pPr>
          </a:lstStyle>
          <a:p>
            <a:pPr>
              <a:defRPr/>
            </a:pPr>
            <a:fld id="{CBBCF52F-BE2B-4739-8E0A-9865DFE1EFE6}"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11551123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956D25-EE65-4BD7-918F-AD231848195B}" type="datetime1">
              <a:rPr lang="en-US">
                <a:solidFill>
                  <a:srgbClr val="465E9C"/>
                </a:solidFill>
              </a:rPr>
              <a:pPr>
                <a:defRPr/>
              </a:pPr>
              <a:t>1/8/2014</a:t>
            </a:fld>
            <a:endParaRPr lang="en-US" dirty="0">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48AC4AD1-4CE3-4ADE-B224-580C936766DE}"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338646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292F17-2E9F-4213-8EC5-C2AEE14E37B7}" type="datetime1">
              <a:rPr lang="en-US">
                <a:solidFill>
                  <a:srgbClr val="465E9C"/>
                </a:solidFill>
              </a:rPr>
              <a:pPr>
                <a:defRPr/>
              </a:pPr>
              <a:t>1/8/2014</a:t>
            </a:fld>
            <a:endParaRPr lang="en-US" dirty="0">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3677030A-A13A-4086-8C2E-A81AAE06A919}"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31908602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sp>
        <p:nvSpPr>
          <p:cNvPr id="7"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Rectangle 10"/>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Rectangle 11"/>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10"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435684">
            <a:off x="769938" y="701675"/>
            <a:ext cx="566737"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4096196">
            <a:off x="7854950" y="749300"/>
            <a:ext cx="566738"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Date Placeholder 3"/>
          <p:cNvSpPr>
            <a:spLocks noGrp="1"/>
          </p:cNvSpPr>
          <p:nvPr>
            <p:ph type="dt" sz="half" idx="10"/>
          </p:nvPr>
        </p:nvSpPr>
        <p:spPr>
          <a:xfrm>
            <a:off x="6770688" y="5357813"/>
            <a:ext cx="1214437" cy="365125"/>
          </a:xfrm>
        </p:spPr>
        <p:txBody>
          <a:bodyPr/>
          <a:lstStyle>
            <a:lvl1pPr>
              <a:defRPr/>
            </a:lvl1pPr>
          </a:lstStyle>
          <a:p>
            <a:pPr>
              <a:defRPr/>
            </a:pPr>
            <a:fld id="{F0FA7468-B792-45C1-B342-A4B43311FF53}" type="datetime1">
              <a:rPr lang="en-US">
                <a:solidFill>
                  <a:srgbClr val="465E9C"/>
                </a:solidFill>
              </a:rPr>
              <a:pPr>
                <a:defRPr/>
              </a:pPr>
              <a:t>1/8/2014</a:t>
            </a:fld>
            <a:endParaRPr lang="en-US" dirty="0">
              <a:solidFill>
                <a:srgbClr val="465E9C"/>
              </a:solidFill>
            </a:endParaRPr>
          </a:p>
        </p:txBody>
      </p:sp>
      <p:sp>
        <p:nvSpPr>
          <p:cNvPr id="13" name="Footer Placeholder 4"/>
          <p:cNvSpPr>
            <a:spLocks noGrp="1"/>
          </p:cNvSpPr>
          <p:nvPr>
            <p:ph type="ftr" sz="quarter" idx="11"/>
          </p:nvPr>
        </p:nvSpPr>
        <p:spPr>
          <a:xfrm>
            <a:off x="1174750" y="5357813"/>
            <a:ext cx="5033963" cy="365125"/>
          </a:xfrm>
        </p:spPr>
        <p:txBody>
          <a:bodyPr/>
          <a:lstStyle>
            <a:lvl1pPr>
              <a:defRPr dirty="0"/>
            </a:lvl1pPr>
          </a:lstStyle>
          <a:p>
            <a:pPr>
              <a:defRPr/>
            </a:pPr>
            <a:endParaRPr lang="en-US" dirty="0">
              <a:solidFill>
                <a:srgbClr val="465E9C"/>
              </a:solidFill>
            </a:endParaRPr>
          </a:p>
        </p:txBody>
      </p:sp>
      <p:sp>
        <p:nvSpPr>
          <p:cNvPr id="14" name="Slide Number Placeholder 5"/>
          <p:cNvSpPr>
            <a:spLocks noGrp="1"/>
          </p:cNvSpPr>
          <p:nvPr>
            <p:ph type="sldNum" sz="quarter" idx="12"/>
          </p:nvPr>
        </p:nvSpPr>
        <p:spPr>
          <a:xfrm>
            <a:off x="6213475" y="5357813"/>
            <a:ext cx="554038" cy="365125"/>
          </a:xfrm>
        </p:spPr>
        <p:txBody>
          <a:bodyPr/>
          <a:lstStyle>
            <a:lvl1pPr algn="ctr">
              <a:defRPr/>
            </a:lvl1pPr>
          </a:lstStyle>
          <a:p>
            <a:pPr>
              <a:defRPr/>
            </a:pPr>
            <a:fld id="{4413CDAE-C594-4789-8A33-EDD7F37D72AD}"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31241355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9732BF-8D49-42E3-AA6B-B3ACE9CDE590}" type="datetime1">
              <a:rPr lang="en-US">
                <a:solidFill>
                  <a:srgbClr val="465E9C"/>
                </a:solidFill>
              </a:rPr>
              <a:pPr>
                <a:defRPr/>
              </a:pPr>
              <a:t>1/8/2014</a:t>
            </a:fld>
            <a:endParaRPr lang="en-US" dirty="0">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581B779B-881F-436C-B64D-FF05B39E125D}"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42380931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A08CD0F-147A-4308-A0AF-F82CFE21B3E6}" type="datetime1">
              <a:rPr lang="en-US">
                <a:solidFill>
                  <a:srgbClr val="465E9C"/>
                </a:solidFill>
              </a:rPr>
              <a:pPr>
                <a:defRPr/>
              </a:pPr>
              <a:t>1/8/2014</a:t>
            </a:fld>
            <a:endParaRPr lang="en-US" dirty="0">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BB8566D0-E0DE-4C44-B6C7-2E21C160FF07}"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15890738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6ACEEBBB-EA08-40EE-9F9E-F3DA681647FC}" type="datetime1">
              <a:rPr lang="en-US">
                <a:solidFill>
                  <a:srgbClr val="465E9C"/>
                </a:solidFill>
              </a:rPr>
              <a:pPr>
                <a:defRPr/>
              </a:pPr>
              <a:t>1/8/2014</a:t>
            </a:fld>
            <a:endParaRPr lang="en-US" dirty="0">
              <a:solidFill>
                <a:srgbClr val="465E9C"/>
              </a:solidFill>
            </a:endParaRPr>
          </a:p>
        </p:txBody>
      </p:sp>
      <p:sp>
        <p:nvSpPr>
          <p:cNvPr id="6" name="Footer Placeholder 4"/>
          <p:cNvSpPr>
            <a:spLocks noGrp="1"/>
          </p:cNvSpPr>
          <p:nvPr>
            <p:ph type="ftr" sz="quarter" idx="16"/>
          </p:nvPr>
        </p:nvSpPr>
        <p:spPr/>
        <p:txBody>
          <a:bodyPr/>
          <a:lstStyle>
            <a:lvl1pPr>
              <a:defRPr/>
            </a:lvl1pPr>
          </a:lstStyle>
          <a:p>
            <a:pPr>
              <a:defRPr/>
            </a:pPr>
            <a:endParaRPr lang="en-US" dirty="0">
              <a:solidFill>
                <a:srgbClr val="465E9C"/>
              </a:solidFill>
            </a:endParaRPr>
          </a:p>
        </p:txBody>
      </p:sp>
      <p:sp>
        <p:nvSpPr>
          <p:cNvPr id="7" name="Slide Number Placeholder 5"/>
          <p:cNvSpPr>
            <a:spLocks noGrp="1"/>
          </p:cNvSpPr>
          <p:nvPr>
            <p:ph type="sldNum" sz="quarter" idx="17"/>
          </p:nvPr>
        </p:nvSpPr>
        <p:spPr/>
        <p:txBody>
          <a:bodyPr/>
          <a:lstStyle>
            <a:lvl1pPr>
              <a:defRPr/>
            </a:lvl1pPr>
          </a:lstStyle>
          <a:p>
            <a:pPr>
              <a:defRPr/>
            </a:pPr>
            <a:fld id="{F457185F-217D-481B-B283-FA1E59791387}"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23212655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5"/>
          </p:nvPr>
        </p:nvSpPr>
        <p:spPr/>
        <p:txBody>
          <a:bodyPr/>
          <a:lstStyle>
            <a:lvl1pPr>
              <a:defRPr/>
            </a:lvl1pPr>
          </a:lstStyle>
          <a:p>
            <a:pPr>
              <a:defRPr/>
            </a:pPr>
            <a:fld id="{956D27A3-A793-4DDE-B0B6-C3A773C17C15}" type="datetime1">
              <a:rPr lang="en-US">
                <a:solidFill>
                  <a:srgbClr val="465E9C"/>
                </a:solidFill>
              </a:rPr>
              <a:pPr>
                <a:defRPr/>
              </a:pPr>
              <a:t>1/8/2014</a:t>
            </a:fld>
            <a:endParaRPr lang="en-US" dirty="0">
              <a:solidFill>
                <a:srgbClr val="465E9C"/>
              </a:solidFill>
            </a:endParaRPr>
          </a:p>
        </p:txBody>
      </p:sp>
      <p:sp>
        <p:nvSpPr>
          <p:cNvPr id="8" name="Footer Placeholder 4"/>
          <p:cNvSpPr>
            <a:spLocks noGrp="1"/>
          </p:cNvSpPr>
          <p:nvPr>
            <p:ph type="ftr" sz="quarter" idx="16"/>
          </p:nvPr>
        </p:nvSpPr>
        <p:spPr/>
        <p:txBody>
          <a:bodyPr/>
          <a:lstStyle>
            <a:lvl1pPr>
              <a:defRPr/>
            </a:lvl1pPr>
          </a:lstStyle>
          <a:p>
            <a:pPr>
              <a:defRPr/>
            </a:pPr>
            <a:endParaRPr lang="en-US" dirty="0">
              <a:solidFill>
                <a:srgbClr val="465E9C"/>
              </a:solidFill>
            </a:endParaRPr>
          </a:p>
        </p:txBody>
      </p:sp>
      <p:sp>
        <p:nvSpPr>
          <p:cNvPr id="9" name="Slide Number Placeholder 5"/>
          <p:cNvSpPr>
            <a:spLocks noGrp="1"/>
          </p:cNvSpPr>
          <p:nvPr>
            <p:ph type="sldNum" sz="quarter" idx="17"/>
          </p:nvPr>
        </p:nvSpPr>
        <p:spPr/>
        <p:txBody>
          <a:bodyPr/>
          <a:lstStyle>
            <a:lvl1pPr>
              <a:defRPr/>
            </a:lvl1pPr>
          </a:lstStyle>
          <a:p>
            <a:pPr>
              <a:defRPr/>
            </a:pPr>
            <a:fld id="{4CD824AE-E05D-4F40-8773-BB29C9F6FE4C}"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1458389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0285B53-5B45-4BCA-9336-107253627FAD}" type="datetime1">
              <a:rPr lang="en-US">
                <a:solidFill>
                  <a:srgbClr val="465E9C"/>
                </a:solidFill>
              </a:rPr>
              <a:pPr>
                <a:defRPr/>
              </a:pPr>
              <a:t>1/8/2014</a:t>
            </a:fld>
            <a:endParaRPr lang="en-US" dirty="0">
              <a:solidFill>
                <a:srgbClr val="465E9C"/>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srgbClr val="465E9C"/>
              </a:solidFill>
            </a:endParaRPr>
          </a:p>
        </p:txBody>
      </p:sp>
      <p:sp>
        <p:nvSpPr>
          <p:cNvPr id="5" name="Slide Number Placeholder 5"/>
          <p:cNvSpPr>
            <a:spLocks noGrp="1"/>
          </p:cNvSpPr>
          <p:nvPr>
            <p:ph type="sldNum" sz="quarter" idx="12"/>
          </p:nvPr>
        </p:nvSpPr>
        <p:spPr/>
        <p:txBody>
          <a:bodyPr/>
          <a:lstStyle>
            <a:lvl1pPr>
              <a:defRPr/>
            </a:lvl1pPr>
          </a:lstStyle>
          <a:p>
            <a:pPr>
              <a:defRPr/>
            </a:pPr>
            <a:fld id="{2D629D06-EDBF-4E51-B549-8AFF9DE03294}"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2485301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6ACEEBBB-EA08-40EE-9F9E-F3DA681647FC}" type="datetime1">
              <a:rPr lang="en-US">
                <a:solidFill>
                  <a:srgbClr val="465E9C"/>
                </a:solidFill>
              </a:rPr>
              <a:pPr>
                <a:defRPr/>
              </a:pPr>
              <a:t>1/8/2014</a:t>
            </a:fld>
            <a:endParaRPr lang="en-US" dirty="0">
              <a:solidFill>
                <a:srgbClr val="465E9C"/>
              </a:solidFill>
            </a:endParaRPr>
          </a:p>
        </p:txBody>
      </p:sp>
      <p:sp>
        <p:nvSpPr>
          <p:cNvPr id="6" name="Footer Placeholder 4"/>
          <p:cNvSpPr>
            <a:spLocks noGrp="1"/>
          </p:cNvSpPr>
          <p:nvPr>
            <p:ph type="ftr" sz="quarter" idx="16"/>
          </p:nvPr>
        </p:nvSpPr>
        <p:spPr/>
        <p:txBody>
          <a:bodyPr/>
          <a:lstStyle>
            <a:lvl1pPr>
              <a:defRPr/>
            </a:lvl1pPr>
          </a:lstStyle>
          <a:p>
            <a:pPr>
              <a:defRPr/>
            </a:pPr>
            <a:endParaRPr lang="en-US" dirty="0">
              <a:solidFill>
                <a:srgbClr val="465E9C"/>
              </a:solidFill>
            </a:endParaRPr>
          </a:p>
        </p:txBody>
      </p:sp>
      <p:sp>
        <p:nvSpPr>
          <p:cNvPr id="7" name="Slide Number Placeholder 5"/>
          <p:cNvSpPr>
            <a:spLocks noGrp="1"/>
          </p:cNvSpPr>
          <p:nvPr>
            <p:ph type="sldNum" sz="quarter" idx="17"/>
          </p:nvPr>
        </p:nvSpPr>
        <p:spPr/>
        <p:txBody>
          <a:bodyPr/>
          <a:lstStyle>
            <a:lvl1pPr>
              <a:defRPr/>
            </a:lvl1pPr>
          </a:lstStyle>
          <a:p>
            <a:pPr>
              <a:defRPr/>
            </a:pPr>
            <a:fld id="{F457185F-217D-481B-B283-FA1E59791387}"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42900612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E21656-EFFB-4C50-A8EE-36B45AF07804}" type="datetime1">
              <a:rPr lang="en-US">
                <a:solidFill>
                  <a:srgbClr val="465E9C"/>
                </a:solidFill>
              </a:rPr>
              <a:pPr>
                <a:defRPr/>
              </a:pPr>
              <a:t>1/8/2014</a:t>
            </a:fld>
            <a:endParaRPr lang="en-US" dirty="0">
              <a:solidFill>
                <a:srgbClr val="465E9C"/>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srgbClr val="465E9C"/>
              </a:solidFill>
            </a:endParaRPr>
          </a:p>
        </p:txBody>
      </p:sp>
      <p:sp>
        <p:nvSpPr>
          <p:cNvPr id="4" name="Slide Number Placeholder 5"/>
          <p:cNvSpPr>
            <a:spLocks noGrp="1"/>
          </p:cNvSpPr>
          <p:nvPr>
            <p:ph type="sldNum" sz="quarter" idx="12"/>
          </p:nvPr>
        </p:nvSpPr>
        <p:spPr/>
        <p:txBody>
          <a:bodyPr/>
          <a:lstStyle>
            <a:lvl1pPr>
              <a:defRPr/>
            </a:lvl1pPr>
          </a:lstStyle>
          <a:p>
            <a:pPr>
              <a:defRPr/>
            </a:pPr>
            <a:fld id="{1DE79FE1-91FE-45F9-ADA9-116638F4411E}"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27608284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sp>
        <p:nvSpPr>
          <p:cNvPr id="8"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Rectangle 15"/>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Rectangle 16"/>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1" name="Rectangle 12"/>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2" name="Rectangle 13"/>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4"/>
          <p:cNvSpPr>
            <a:spLocks noGrp="1"/>
          </p:cNvSpPr>
          <p:nvPr>
            <p:ph type="dt" sz="half" idx="10"/>
          </p:nvPr>
        </p:nvSpPr>
        <p:spPr>
          <a:xfrm rot="60000">
            <a:off x="6342063" y="5886450"/>
            <a:ext cx="1212850" cy="365125"/>
          </a:xfrm>
        </p:spPr>
        <p:txBody>
          <a:bodyPr/>
          <a:lstStyle>
            <a:lvl1pPr>
              <a:defRPr/>
            </a:lvl1pPr>
          </a:lstStyle>
          <a:p>
            <a:pPr>
              <a:defRPr/>
            </a:pPr>
            <a:fld id="{2081A8B0-6A31-4E9D-8ED7-EF5D8D0A6C79}" type="datetime1">
              <a:rPr lang="en-US">
                <a:solidFill>
                  <a:srgbClr val="465E9C"/>
                </a:solidFill>
              </a:rPr>
              <a:pPr>
                <a:defRPr/>
              </a:pPr>
              <a:t>1/8/2014</a:t>
            </a:fld>
            <a:endParaRPr lang="en-US" dirty="0">
              <a:solidFill>
                <a:srgbClr val="465E9C"/>
              </a:solidFill>
            </a:endParaRPr>
          </a:p>
        </p:txBody>
      </p:sp>
      <p:sp>
        <p:nvSpPr>
          <p:cNvPr id="16" name="Footer Placeholder 5"/>
          <p:cNvSpPr>
            <a:spLocks noGrp="1"/>
          </p:cNvSpPr>
          <p:nvPr>
            <p:ph type="ftr" sz="quarter" idx="11"/>
          </p:nvPr>
        </p:nvSpPr>
        <p:spPr>
          <a:xfrm rot="21540000">
            <a:off x="914400" y="5829300"/>
            <a:ext cx="3522663" cy="365125"/>
          </a:xfrm>
        </p:spPr>
        <p:txBody>
          <a:bodyPr/>
          <a:lstStyle>
            <a:lvl1pPr>
              <a:defRPr dirty="0"/>
            </a:lvl1pPr>
          </a:lstStyle>
          <a:p>
            <a:pPr>
              <a:defRPr/>
            </a:pPr>
            <a:endParaRPr lang="en-US" dirty="0">
              <a:solidFill>
                <a:srgbClr val="465E9C"/>
              </a:solidFill>
            </a:endParaRPr>
          </a:p>
        </p:txBody>
      </p:sp>
      <p:sp>
        <p:nvSpPr>
          <p:cNvPr id="17" name="Slide Number Placeholder 6"/>
          <p:cNvSpPr>
            <a:spLocks noGrp="1"/>
          </p:cNvSpPr>
          <p:nvPr>
            <p:ph type="sldNum" sz="quarter" idx="12"/>
          </p:nvPr>
        </p:nvSpPr>
        <p:spPr>
          <a:xfrm rot="60000">
            <a:off x="7558088" y="5897563"/>
            <a:ext cx="554037" cy="365125"/>
          </a:xfrm>
        </p:spPr>
        <p:txBody>
          <a:bodyPr/>
          <a:lstStyle>
            <a:lvl1pPr>
              <a:defRPr/>
            </a:lvl1pPr>
          </a:lstStyle>
          <a:p>
            <a:pPr>
              <a:defRPr/>
            </a:pPr>
            <a:fld id="{146EAA0C-F0C4-4F3C-B6ED-F35DA0C8882F}"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29674657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sp>
        <p:nvSpPr>
          <p:cNvPr id="8"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Rectangle 11"/>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Rectangle 12"/>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1" name="Rectangle 2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2" name="Rectangle 29"/>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4"/>
          <p:cNvSpPr>
            <a:spLocks noGrp="1"/>
          </p:cNvSpPr>
          <p:nvPr>
            <p:ph type="dt" sz="half" idx="10"/>
          </p:nvPr>
        </p:nvSpPr>
        <p:spPr>
          <a:xfrm rot="60000">
            <a:off x="6345238" y="5888038"/>
            <a:ext cx="1214437" cy="365125"/>
          </a:xfrm>
        </p:spPr>
        <p:txBody>
          <a:bodyPr/>
          <a:lstStyle>
            <a:lvl1pPr>
              <a:defRPr/>
            </a:lvl1pPr>
          </a:lstStyle>
          <a:p>
            <a:pPr>
              <a:defRPr/>
            </a:pPr>
            <a:fld id="{A4969964-7CEE-4679-AE22-2DEA4CF32530}" type="datetime1">
              <a:rPr lang="en-US">
                <a:solidFill>
                  <a:srgbClr val="465E9C"/>
                </a:solidFill>
              </a:rPr>
              <a:pPr>
                <a:defRPr/>
              </a:pPr>
              <a:t>1/8/2014</a:t>
            </a:fld>
            <a:endParaRPr lang="en-US" dirty="0">
              <a:solidFill>
                <a:srgbClr val="465E9C"/>
              </a:solidFill>
            </a:endParaRPr>
          </a:p>
        </p:txBody>
      </p:sp>
      <p:sp>
        <p:nvSpPr>
          <p:cNvPr id="16" name="Footer Placeholder 5"/>
          <p:cNvSpPr>
            <a:spLocks noGrp="1"/>
          </p:cNvSpPr>
          <p:nvPr>
            <p:ph type="ftr" sz="quarter" idx="11"/>
          </p:nvPr>
        </p:nvSpPr>
        <p:spPr>
          <a:xfrm rot="21540000">
            <a:off x="914400" y="5830888"/>
            <a:ext cx="3319463" cy="365125"/>
          </a:xfrm>
        </p:spPr>
        <p:txBody>
          <a:bodyPr/>
          <a:lstStyle>
            <a:lvl1pPr>
              <a:defRPr dirty="0"/>
            </a:lvl1pPr>
          </a:lstStyle>
          <a:p>
            <a:pPr>
              <a:defRPr/>
            </a:pPr>
            <a:endParaRPr lang="en-US" dirty="0">
              <a:solidFill>
                <a:srgbClr val="465E9C"/>
              </a:solidFill>
            </a:endParaRPr>
          </a:p>
        </p:txBody>
      </p:sp>
      <p:sp>
        <p:nvSpPr>
          <p:cNvPr id="17" name="Slide Number Placeholder 6"/>
          <p:cNvSpPr>
            <a:spLocks noGrp="1"/>
          </p:cNvSpPr>
          <p:nvPr>
            <p:ph type="sldNum" sz="quarter" idx="12"/>
          </p:nvPr>
        </p:nvSpPr>
        <p:spPr>
          <a:xfrm rot="60000">
            <a:off x="7562850" y="5900738"/>
            <a:ext cx="554038" cy="365125"/>
          </a:xfrm>
        </p:spPr>
        <p:txBody>
          <a:bodyPr/>
          <a:lstStyle>
            <a:lvl1pPr>
              <a:defRPr/>
            </a:lvl1pPr>
          </a:lstStyle>
          <a:p>
            <a:pPr>
              <a:defRPr/>
            </a:pPr>
            <a:fld id="{CBBCF52F-BE2B-4739-8E0A-9865DFE1EFE6}"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29714768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956D25-EE65-4BD7-918F-AD231848195B}" type="datetime1">
              <a:rPr lang="en-US">
                <a:solidFill>
                  <a:srgbClr val="465E9C"/>
                </a:solidFill>
              </a:rPr>
              <a:pPr>
                <a:defRPr/>
              </a:pPr>
              <a:t>1/8/2014</a:t>
            </a:fld>
            <a:endParaRPr lang="en-US" dirty="0">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48AC4AD1-4CE3-4ADE-B224-580C936766DE}"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17123901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292F17-2E9F-4213-8EC5-C2AEE14E37B7}" type="datetime1">
              <a:rPr lang="en-US">
                <a:solidFill>
                  <a:srgbClr val="465E9C"/>
                </a:solidFill>
              </a:rPr>
              <a:pPr>
                <a:defRPr/>
              </a:pPr>
              <a:t>1/8/2014</a:t>
            </a:fld>
            <a:endParaRPr lang="en-US" dirty="0">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3677030A-A13A-4086-8C2E-A81AAE06A919}"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39601310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sp>
        <p:nvSpPr>
          <p:cNvPr id="7"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Rectangle 10"/>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Rectangle 11"/>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10"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435684">
            <a:off x="769938" y="701675"/>
            <a:ext cx="566737"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4096196">
            <a:off x="7854950" y="749300"/>
            <a:ext cx="566738"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Date Placeholder 3"/>
          <p:cNvSpPr>
            <a:spLocks noGrp="1"/>
          </p:cNvSpPr>
          <p:nvPr>
            <p:ph type="dt" sz="half" idx="10"/>
          </p:nvPr>
        </p:nvSpPr>
        <p:spPr>
          <a:xfrm>
            <a:off x="6770688" y="5357813"/>
            <a:ext cx="1214437" cy="365125"/>
          </a:xfrm>
        </p:spPr>
        <p:txBody>
          <a:bodyPr/>
          <a:lstStyle>
            <a:lvl1pPr>
              <a:defRPr/>
            </a:lvl1pPr>
          </a:lstStyle>
          <a:p>
            <a:pPr>
              <a:defRPr/>
            </a:pPr>
            <a:fld id="{F0FA7468-B792-45C1-B342-A4B43311FF53}" type="datetime1">
              <a:rPr lang="en-US">
                <a:solidFill>
                  <a:srgbClr val="465E9C"/>
                </a:solidFill>
              </a:rPr>
              <a:pPr>
                <a:defRPr/>
              </a:pPr>
              <a:t>1/8/2014</a:t>
            </a:fld>
            <a:endParaRPr lang="en-US" dirty="0">
              <a:solidFill>
                <a:srgbClr val="465E9C"/>
              </a:solidFill>
            </a:endParaRPr>
          </a:p>
        </p:txBody>
      </p:sp>
      <p:sp>
        <p:nvSpPr>
          <p:cNvPr id="13" name="Footer Placeholder 4"/>
          <p:cNvSpPr>
            <a:spLocks noGrp="1"/>
          </p:cNvSpPr>
          <p:nvPr>
            <p:ph type="ftr" sz="quarter" idx="11"/>
          </p:nvPr>
        </p:nvSpPr>
        <p:spPr>
          <a:xfrm>
            <a:off x="1174750" y="5357813"/>
            <a:ext cx="5033963" cy="365125"/>
          </a:xfrm>
        </p:spPr>
        <p:txBody>
          <a:bodyPr/>
          <a:lstStyle>
            <a:lvl1pPr>
              <a:defRPr dirty="0"/>
            </a:lvl1pPr>
          </a:lstStyle>
          <a:p>
            <a:pPr>
              <a:defRPr/>
            </a:pPr>
            <a:endParaRPr lang="en-US" dirty="0">
              <a:solidFill>
                <a:srgbClr val="465E9C"/>
              </a:solidFill>
            </a:endParaRPr>
          </a:p>
        </p:txBody>
      </p:sp>
      <p:sp>
        <p:nvSpPr>
          <p:cNvPr id="14" name="Slide Number Placeholder 5"/>
          <p:cNvSpPr>
            <a:spLocks noGrp="1"/>
          </p:cNvSpPr>
          <p:nvPr>
            <p:ph type="sldNum" sz="quarter" idx="12"/>
          </p:nvPr>
        </p:nvSpPr>
        <p:spPr>
          <a:xfrm>
            <a:off x="6213475" y="5357813"/>
            <a:ext cx="554038" cy="365125"/>
          </a:xfrm>
        </p:spPr>
        <p:txBody>
          <a:bodyPr/>
          <a:lstStyle>
            <a:lvl1pPr algn="ctr">
              <a:defRPr/>
            </a:lvl1pPr>
          </a:lstStyle>
          <a:p>
            <a:pPr>
              <a:defRPr/>
            </a:pPr>
            <a:fld id="{4413CDAE-C594-4789-8A33-EDD7F37D72AD}"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14763563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9732BF-8D49-42E3-AA6B-B3ACE9CDE590}" type="datetime1">
              <a:rPr lang="en-US">
                <a:solidFill>
                  <a:srgbClr val="465E9C"/>
                </a:solidFill>
              </a:rPr>
              <a:pPr>
                <a:defRPr/>
              </a:pPr>
              <a:t>1/8/2014</a:t>
            </a:fld>
            <a:endParaRPr lang="en-US" dirty="0">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581B779B-881F-436C-B64D-FF05B39E125D}"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39549558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A08CD0F-147A-4308-A0AF-F82CFE21B3E6}" type="datetime1">
              <a:rPr lang="en-US">
                <a:solidFill>
                  <a:srgbClr val="465E9C"/>
                </a:solidFill>
              </a:rPr>
              <a:pPr>
                <a:defRPr/>
              </a:pPr>
              <a:t>1/8/2014</a:t>
            </a:fld>
            <a:endParaRPr lang="en-US" dirty="0">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BB8566D0-E0DE-4C44-B6C7-2E21C160FF07}"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42479210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6ACEEBBB-EA08-40EE-9F9E-F3DA681647FC}" type="datetime1">
              <a:rPr lang="en-US">
                <a:solidFill>
                  <a:srgbClr val="465E9C"/>
                </a:solidFill>
              </a:rPr>
              <a:pPr>
                <a:defRPr/>
              </a:pPr>
              <a:t>1/8/2014</a:t>
            </a:fld>
            <a:endParaRPr lang="en-US" dirty="0">
              <a:solidFill>
                <a:srgbClr val="465E9C"/>
              </a:solidFill>
            </a:endParaRPr>
          </a:p>
        </p:txBody>
      </p:sp>
      <p:sp>
        <p:nvSpPr>
          <p:cNvPr id="6" name="Footer Placeholder 4"/>
          <p:cNvSpPr>
            <a:spLocks noGrp="1"/>
          </p:cNvSpPr>
          <p:nvPr>
            <p:ph type="ftr" sz="quarter" idx="16"/>
          </p:nvPr>
        </p:nvSpPr>
        <p:spPr/>
        <p:txBody>
          <a:bodyPr/>
          <a:lstStyle>
            <a:lvl1pPr>
              <a:defRPr/>
            </a:lvl1pPr>
          </a:lstStyle>
          <a:p>
            <a:pPr>
              <a:defRPr/>
            </a:pPr>
            <a:endParaRPr lang="en-US" dirty="0">
              <a:solidFill>
                <a:srgbClr val="465E9C"/>
              </a:solidFill>
            </a:endParaRPr>
          </a:p>
        </p:txBody>
      </p:sp>
      <p:sp>
        <p:nvSpPr>
          <p:cNvPr id="7" name="Slide Number Placeholder 5"/>
          <p:cNvSpPr>
            <a:spLocks noGrp="1"/>
          </p:cNvSpPr>
          <p:nvPr>
            <p:ph type="sldNum" sz="quarter" idx="17"/>
          </p:nvPr>
        </p:nvSpPr>
        <p:spPr/>
        <p:txBody>
          <a:bodyPr/>
          <a:lstStyle>
            <a:lvl1pPr>
              <a:defRPr/>
            </a:lvl1pPr>
          </a:lstStyle>
          <a:p>
            <a:pPr>
              <a:defRPr/>
            </a:pPr>
            <a:fld id="{F457185F-217D-481B-B283-FA1E59791387}"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41576691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5"/>
          </p:nvPr>
        </p:nvSpPr>
        <p:spPr/>
        <p:txBody>
          <a:bodyPr/>
          <a:lstStyle>
            <a:lvl1pPr>
              <a:defRPr/>
            </a:lvl1pPr>
          </a:lstStyle>
          <a:p>
            <a:pPr>
              <a:defRPr/>
            </a:pPr>
            <a:fld id="{956D27A3-A793-4DDE-B0B6-C3A773C17C15}" type="datetime1">
              <a:rPr lang="en-US">
                <a:solidFill>
                  <a:srgbClr val="465E9C"/>
                </a:solidFill>
              </a:rPr>
              <a:pPr>
                <a:defRPr/>
              </a:pPr>
              <a:t>1/8/2014</a:t>
            </a:fld>
            <a:endParaRPr lang="en-US" dirty="0">
              <a:solidFill>
                <a:srgbClr val="465E9C"/>
              </a:solidFill>
            </a:endParaRPr>
          </a:p>
        </p:txBody>
      </p:sp>
      <p:sp>
        <p:nvSpPr>
          <p:cNvPr id="8" name="Footer Placeholder 4"/>
          <p:cNvSpPr>
            <a:spLocks noGrp="1"/>
          </p:cNvSpPr>
          <p:nvPr>
            <p:ph type="ftr" sz="quarter" idx="16"/>
          </p:nvPr>
        </p:nvSpPr>
        <p:spPr/>
        <p:txBody>
          <a:bodyPr/>
          <a:lstStyle>
            <a:lvl1pPr>
              <a:defRPr/>
            </a:lvl1pPr>
          </a:lstStyle>
          <a:p>
            <a:pPr>
              <a:defRPr/>
            </a:pPr>
            <a:endParaRPr lang="en-US" dirty="0">
              <a:solidFill>
                <a:srgbClr val="465E9C"/>
              </a:solidFill>
            </a:endParaRPr>
          </a:p>
        </p:txBody>
      </p:sp>
      <p:sp>
        <p:nvSpPr>
          <p:cNvPr id="9" name="Slide Number Placeholder 5"/>
          <p:cNvSpPr>
            <a:spLocks noGrp="1"/>
          </p:cNvSpPr>
          <p:nvPr>
            <p:ph type="sldNum" sz="quarter" idx="17"/>
          </p:nvPr>
        </p:nvSpPr>
        <p:spPr/>
        <p:txBody>
          <a:bodyPr/>
          <a:lstStyle>
            <a:lvl1pPr>
              <a:defRPr/>
            </a:lvl1pPr>
          </a:lstStyle>
          <a:p>
            <a:pPr>
              <a:defRPr/>
            </a:pPr>
            <a:fld id="{4CD824AE-E05D-4F40-8773-BB29C9F6FE4C}"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1977671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5"/>
          </p:nvPr>
        </p:nvSpPr>
        <p:spPr/>
        <p:txBody>
          <a:bodyPr/>
          <a:lstStyle>
            <a:lvl1pPr>
              <a:defRPr/>
            </a:lvl1pPr>
          </a:lstStyle>
          <a:p>
            <a:pPr>
              <a:defRPr/>
            </a:pPr>
            <a:fld id="{956D27A3-A793-4DDE-B0B6-C3A773C17C15}" type="datetime1">
              <a:rPr lang="en-US">
                <a:solidFill>
                  <a:srgbClr val="465E9C"/>
                </a:solidFill>
              </a:rPr>
              <a:pPr>
                <a:defRPr/>
              </a:pPr>
              <a:t>1/8/2014</a:t>
            </a:fld>
            <a:endParaRPr lang="en-US" dirty="0">
              <a:solidFill>
                <a:srgbClr val="465E9C"/>
              </a:solidFill>
            </a:endParaRPr>
          </a:p>
        </p:txBody>
      </p:sp>
      <p:sp>
        <p:nvSpPr>
          <p:cNvPr id="8" name="Footer Placeholder 4"/>
          <p:cNvSpPr>
            <a:spLocks noGrp="1"/>
          </p:cNvSpPr>
          <p:nvPr>
            <p:ph type="ftr" sz="quarter" idx="16"/>
          </p:nvPr>
        </p:nvSpPr>
        <p:spPr/>
        <p:txBody>
          <a:bodyPr/>
          <a:lstStyle>
            <a:lvl1pPr>
              <a:defRPr/>
            </a:lvl1pPr>
          </a:lstStyle>
          <a:p>
            <a:pPr>
              <a:defRPr/>
            </a:pPr>
            <a:endParaRPr lang="en-US" dirty="0">
              <a:solidFill>
                <a:srgbClr val="465E9C"/>
              </a:solidFill>
            </a:endParaRPr>
          </a:p>
        </p:txBody>
      </p:sp>
      <p:sp>
        <p:nvSpPr>
          <p:cNvPr id="9" name="Slide Number Placeholder 5"/>
          <p:cNvSpPr>
            <a:spLocks noGrp="1"/>
          </p:cNvSpPr>
          <p:nvPr>
            <p:ph type="sldNum" sz="quarter" idx="17"/>
          </p:nvPr>
        </p:nvSpPr>
        <p:spPr/>
        <p:txBody>
          <a:bodyPr/>
          <a:lstStyle>
            <a:lvl1pPr>
              <a:defRPr/>
            </a:lvl1pPr>
          </a:lstStyle>
          <a:p>
            <a:pPr>
              <a:defRPr/>
            </a:pPr>
            <a:fld id="{4CD824AE-E05D-4F40-8773-BB29C9F6FE4C}"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754451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0285B53-5B45-4BCA-9336-107253627FAD}" type="datetime1">
              <a:rPr lang="en-US">
                <a:solidFill>
                  <a:srgbClr val="465E9C"/>
                </a:solidFill>
              </a:rPr>
              <a:pPr>
                <a:defRPr/>
              </a:pPr>
              <a:t>1/8/2014</a:t>
            </a:fld>
            <a:endParaRPr lang="en-US" dirty="0">
              <a:solidFill>
                <a:srgbClr val="465E9C"/>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srgbClr val="465E9C"/>
              </a:solidFill>
            </a:endParaRPr>
          </a:p>
        </p:txBody>
      </p:sp>
      <p:sp>
        <p:nvSpPr>
          <p:cNvPr id="5" name="Slide Number Placeholder 5"/>
          <p:cNvSpPr>
            <a:spLocks noGrp="1"/>
          </p:cNvSpPr>
          <p:nvPr>
            <p:ph type="sldNum" sz="quarter" idx="12"/>
          </p:nvPr>
        </p:nvSpPr>
        <p:spPr/>
        <p:txBody>
          <a:bodyPr/>
          <a:lstStyle>
            <a:lvl1pPr>
              <a:defRPr/>
            </a:lvl1pPr>
          </a:lstStyle>
          <a:p>
            <a:pPr>
              <a:defRPr/>
            </a:pPr>
            <a:fld id="{2D629D06-EDBF-4E51-B549-8AFF9DE03294}"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42063207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E21656-EFFB-4C50-A8EE-36B45AF07804}" type="datetime1">
              <a:rPr lang="en-US">
                <a:solidFill>
                  <a:srgbClr val="465E9C"/>
                </a:solidFill>
              </a:rPr>
              <a:pPr>
                <a:defRPr/>
              </a:pPr>
              <a:t>1/8/2014</a:t>
            </a:fld>
            <a:endParaRPr lang="en-US" dirty="0">
              <a:solidFill>
                <a:srgbClr val="465E9C"/>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srgbClr val="465E9C"/>
              </a:solidFill>
            </a:endParaRPr>
          </a:p>
        </p:txBody>
      </p:sp>
      <p:sp>
        <p:nvSpPr>
          <p:cNvPr id="4" name="Slide Number Placeholder 5"/>
          <p:cNvSpPr>
            <a:spLocks noGrp="1"/>
          </p:cNvSpPr>
          <p:nvPr>
            <p:ph type="sldNum" sz="quarter" idx="12"/>
          </p:nvPr>
        </p:nvSpPr>
        <p:spPr/>
        <p:txBody>
          <a:bodyPr/>
          <a:lstStyle>
            <a:lvl1pPr>
              <a:defRPr/>
            </a:lvl1pPr>
          </a:lstStyle>
          <a:p>
            <a:pPr>
              <a:defRPr/>
            </a:pPr>
            <a:fld id="{1DE79FE1-91FE-45F9-ADA9-116638F4411E}"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21327850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sp>
        <p:nvSpPr>
          <p:cNvPr id="8"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Rectangle 15"/>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Rectangle 16"/>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1" name="Rectangle 12"/>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2" name="Rectangle 13"/>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4"/>
          <p:cNvSpPr>
            <a:spLocks noGrp="1"/>
          </p:cNvSpPr>
          <p:nvPr>
            <p:ph type="dt" sz="half" idx="10"/>
          </p:nvPr>
        </p:nvSpPr>
        <p:spPr>
          <a:xfrm rot="60000">
            <a:off x="6342063" y="5886450"/>
            <a:ext cx="1212850" cy="365125"/>
          </a:xfrm>
        </p:spPr>
        <p:txBody>
          <a:bodyPr/>
          <a:lstStyle>
            <a:lvl1pPr>
              <a:defRPr/>
            </a:lvl1pPr>
          </a:lstStyle>
          <a:p>
            <a:pPr>
              <a:defRPr/>
            </a:pPr>
            <a:fld id="{2081A8B0-6A31-4E9D-8ED7-EF5D8D0A6C79}" type="datetime1">
              <a:rPr lang="en-US">
                <a:solidFill>
                  <a:srgbClr val="465E9C"/>
                </a:solidFill>
              </a:rPr>
              <a:pPr>
                <a:defRPr/>
              </a:pPr>
              <a:t>1/8/2014</a:t>
            </a:fld>
            <a:endParaRPr lang="en-US" dirty="0">
              <a:solidFill>
                <a:srgbClr val="465E9C"/>
              </a:solidFill>
            </a:endParaRPr>
          </a:p>
        </p:txBody>
      </p:sp>
      <p:sp>
        <p:nvSpPr>
          <p:cNvPr id="16" name="Footer Placeholder 5"/>
          <p:cNvSpPr>
            <a:spLocks noGrp="1"/>
          </p:cNvSpPr>
          <p:nvPr>
            <p:ph type="ftr" sz="quarter" idx="11"/>
          </p:nvPr>
        </p:nvSpPr>
        <p:spPr>
          <a:xfrm rot="21540000">
            <a:off x="914400" y="5829300"/>
            <a:ext cx="3522663" cy="365125"/>
          </a:xfrm>
        </p:spPr>
        <p:txBody>
          <a:bodyPr/>
          <a:lstStyle>
            <a:lvl1pPr>
              <a:defRPr dirty="0"/>
            </a:lvl1pPr>
          </a:lstStyle>
          <a:p>
            <a:pPr>
              <a:defRPr/>
            </a:pPr>
            <a:endParaRPr lang="en-US" dirty="0">
              <a:solidFill>
                <a:srgbClr val="465E9C"/>
              </a:solidFill>
            </a:endParaRPr>
          </a:p>
        </p:txBody>
      </p:sp>
      <p:sp>
        <p:nvSpPr>
          <p:cNvPr id="17" name="Slide Number Placeholder 6"/>
          <p:cNvSpPr>
            <a:spLocks noGrp="1"/>
          </p:cNvSpPr>
          <p:nvPr>
            <p:ph type="sldNum" sz="quarter" idx="12"/>
          </p:nvPr>
        </p:nvSpPr>
        <p:spPr>
          <a:xfrm rot="60000">
            <a:off x="7558088" y="5897563"/>
            <a:ext cx="554037" cy="365125"/>
          </a:xfrm>
        </p:spPr>
        <p:txBody>
          <a:bodyPr/>
          <a:lstStyle>
            <a:lvl1pPr>
              <a:defRPr/>
            </a:lvl1pPr>
          </a:lstStyle>
          <a:p>
            <a:pPr>
              <a:defRPr/>
            </a:pPr>
            <a:fld id="{146EAA0C-F0C4-4F3C-B6ED-F35DA0C8882F}"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21495791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sp>
        <p:nvSpPr>
          <p:cNvPr id="8"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Rectangle 11"/>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Rectangle 12"/>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1" name="Rectangle 2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2" name="Rectangle 29"/>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4"/>
          <p:cNvSpPr>
            <a:spLocks noGrp="1"/>
          </p:cNvSpPr>
          <p:nvPr>
            <p:ph type="dt" sz="half" idx="10"/>
          </p:nvPr>
        </p:nvSpPr>
        <p:spPr>
          <a:xfrm rot="60000">
            <a:off x="6345238" y="5888038"/>
            <a:ext cx="1214437" cy="365125"/>
          </a:xfrm>
        </p:spPr>
        <p:txBody>
          <a:bodyPr/>
          <a:lstStyle>
            <a:lvl1pPr>
              <a:defRPr/>
            </a:lvl1pPr>
          </a:lstStyle>
          <a:p>
            <a:pPr>
              <a:defRPr/>
            </a:pPr>
            <a:fld id="{A4969964-7CEE-4679-AE22-2DEA4CF32530}" type="datetime1">
              <a:rPr lang="en-US">
                <a:solidFill>
                  <a:srgbClr val="465E9C"/>
                </a:solidFill>
              </a:rPr>
              <a:pPr>
                <a:defRPr/>
              </a:pPr>
              <a:t>1/8/2014</a:t>
            </a:fld>
            <a:endParaRPr lang="en-US" dirty="0">
              <a:solidFill>
                <a:srgbClr val="465E9C"/>
              </a:solidFill>
            </a:endParaRPr>
          </a:p>
        </p:txBody>
      </p:sp>
      <p:sp>
        <p:nvSpPr>
          <p:cNvPr id="16" name="Footer Placeholder 5"/>
          <p:cNvSpPr>
            <a:spLocks noGrp="1"/>
          </p:cNvSpPr>
          <p:nvPr>
            <p:ph type="ftr" sz="quarter" idx="11"/>
          </p:nvPr>
        </p:nvSpPr>
        <p:spPr>
          <a:xfrm rot="21540000">
            <a:off x="914400" y="5830888"/>
            <a:ext cx="3319463" cy="365125"/>
          </a:xfrm>
        </p:spPr>
        <p:txBody>
          <a:bodyPr/>
          <a:lstStyle>
            <a:lvl1pPr>
              <a:defRPr dirty="0"/>
            </a:lvl1pPr>
          </a:lstStyle>
          <a:p>
            <a:pPr>
              <a:defRPr/>
            </a:pPr>
            <a:endParaRPr lang="en-US" dirty="0">
              <a:solidFill>
                <a:srgbClr val="465E9C"/>
              </a:solidFill>
            </a:endParaRPr>
          </a:p>
        </p:txBody>
      </p:sp>
      <p:sp>
        <p:nvSpPr>
          <p:cNvPr id="17" name="Slide Number Placeholder 6"/>
          <p:cNvSpPr>
            <a:spLocks noGrp="1"/>
          </p:cNvSpPr>
          <p:nvPr>
            <p:ph type="sldNum" sz="quarter" idx="12"/>
          </p:nvPr>
        </p:nvSpPr>
        <p:spPr>
          <a:xfrm rot="60000">
            <a:off x="7562850" y="5900738"/>
            <a:ext cx="554038" cy="365125"/>
          </a:xfrm>
        </p:spPr>
        <p:txBody>
          <a:bodyPr/>
          <a:lstStyle>
            <a:lvl1pPr>
              <a:defRPr/>
            </a:lvl1pPr>
          </a:lstStyle>
          <a:p>
            <a:pPr>
              <a:defRPr/>
            </a:pPr>
            <a:fld id="{CBBCF52F-BE2B-4739-8E0A-9865DFE1EFE6}"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35358223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956D25-EE65-4BD7-918F-AD231848195B}" type="datetime1">
              <a:rPr lang="en-US">
                <a:solidFill>
                  <a:srgbClr val="465E9C"/>
                </a:solidFill>
              </a:rPr>
              <a:pPr>
                <a:defRPr/>
              </a:pPr>
              <a:t>1/8/2014</a:t>
            </a:fld>
            <a:endParaRPr lang="en-US" dirty="0">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48AC4AD1-4CE3-4ADE-B224-580C936766DE}"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465512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292F17-2E9F-4213-8EC5-C2AEE14E37B7}" type="datetime1">
              <a:rPr lang="en-US">
                <a:solidFill>
                  <a:srgbClr val="465E9C"/>
                </a:solidFill>
              </a:rPr>
              <a:pPr>
                <a:defRPr/>
              </a:pPr>
              <a:t>1/8/2014</a:t>
            </a:fld>
            <a:endParaRPr lang="en-US" dirty="0">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3677030A-A13A-4086-8C2E-A81AAE06A919}"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2232439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0285B53-5B45-4BCA-9336-107253627FAD}" type="datetime1">
              <a:rPr lang="en-US">
                <a:solidFill>
                  <a:srgbClr val="465E9C"/>
                </a:solidFill>
              </a:rPr>
              <a:pPr>
                <a:defRPr/>
              </a:pPr>
              <a:t>1/8/2014</a:t>
            </a:fld>
            <a:endParaRPr lang="en-US" dirty="0">
              <a:solidFill>
                <a:srgbClr val="465E9C"/>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srgbClr val="465E9C"/>
              </a:solidFill>
            </a:endParaRPr>
          </a:p>
        </p:txBody>
      </p:sp>
      <p:sp>
        <p:nvSpPr>
          <p:cNvPr id="5" name="Slide Number Placeholder 5"/>
          <p:cNvSpPr>
            <a:spLocks noGrp="1"/>
          </p:cNvSpPr>
          <p:nvPr>
            <p:ph type="sldNum" sz="quarter" idx="12"/>
          </p:nvPr>
        </p:nvSpPr>
        <p:spPr/>
        <p:txBody>
          <a:bodyPr/>
          <a:lstStyle>
            <a:lvl1pPr>
              <a:defRPr/>
            </a:lvl1pPr>
          </a:lstStyle>
          <a:p>
            <a:pPr>
              <a:defRPr/>
            </a:pPr>
            <a:fld id="{2D629D06-EDBF-4E51-B549-8AFF9DE03294}"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995307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E21656-EFFB-4C50-A8EE-36B45AF07804}" type="datetime1">
              <a:rPr lang="en-US">
                <a:solidFill>
                  <a:srgbClr val="465E9C"/>
                </a:solidFill>
              </a:rPr>
              <a:pPr>
                <a:defRPr/>
              </a:pPr>
              <a:t>1/8/2014</a:t>
            </a:fld>
            <a:endParaRPr lang="en-US" dirty="0">
              <a:solidFill>
                <a:srgbClr val="465E9C"/>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srgbClr val="465E9C"/>
              </a:solidFill>
            </a:endParaRPr>
          </a:p>
        </p:txBody>
      </p:sp>
      <p:sp>
        <p:nvSpPr>
          <p:cNvPr id="4" name="Slide Number Placeholder 5"/>
          <p:cNvSpPr>
            <a:spLocks noGrp="1"/>
          </p:cNvSpPr>
          <p:nvPr>
            <p:ph type="sldNum" sz="quarter" idx="12"/>
          </p:nvPr>
        </p:nvSpPr>
        <p:spPr/>
        <p:txBody>
          <a:bodyPr/>
          <a:lstStyle>
            <a:lvl1pPr>
              <a:defRPr/>
            </a:lvl1pPr>
          </a:lstStyle>
          <a:p>
            <a:pPr>
              <a:defRPr/>
            </a:pPr>
            <a:fld id="{1DE79FE1-91FE-45F9-ADA9-116638F4411E}"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71352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sp>
        <p:nvSpPr>
          <p:cNvPr id="8"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Rectangle 15"/>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Rectangle 16"/>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1" name="Rectangle 12"/>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2" name="Rectangle 13"/>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4"/>
          <p:cNvSpPr>
            <a:spLocks noGrp="1"/>
          </p:cNvSpPr>
          <p:nvPr>
            <p:ph type="dt" sz="half" idx="10"/>
          </p:nvPr>
        </p:nvSpPr>
        <p:spPr>
          <a:xfrm rot="60000">
            <a:off x="6342063" y="5886450"/>
            <a:ext cx="1212850" cy="365125"/>
          </a:xfrm>
        </p:spPr>
        <p:txBody>
          <a:bodyPr/>
          <a:lstStyle>
            <a:lvl1pPr>
              <a:defRPr/>
            </a:lvl1pPr>
          </a:lstStyle>
          <a:p>
            <a:pPr>
              <a:defRPr/>
            </a:pPr>
            <a:fld id="{2081A8B0-6A31-4E9D-8ED7-EF5D8D0A6C79}" type="datetime1">
              <a:rPr lang="en-US">
                <a:solidFill>
                  <a:srgbClr val="465E9C"/>
                </a:solidFill>
              </a:rPr>
              <a:pPr>
                <a:defRPr/>
              </a:pPr>
              <a:t>1/8/2014</a:t>
            </a:fld>
            <a:endParaRPr lang="en-US" dirty="0">
              <a:solidFill>
                <a:srgbClr val="465E9C"/>
              </a:solidFill>
            </a:endParaRPr>
          </a:p>
        </p:txBody>
      </p:sp>
      <p:sp>
        <p:nvSpPr>
          <p:cNvPr id="16" name="Footer Placeholder 5"/>
          <p:cNvSpPr>
            <a:spLocks noGrp="1"/>
          </p:cNvSpPr>
          <p:nvPr>
            <p:ph type="ftr" sz="quarter" idx="11"/>
          </p:nvPr>
        </p:nvSpPr>
        <p:spPr>
          <a:xfrm rot="21540000">
            <a:off x="914400" y="5829300"/>
            <a:ext cx="3522663" cy="365125"/>
          </a:xfrm>
        </p:spPr>
        <p:txBody>
          <a:bodyPr/>
          <a:lstStyle>
            <a:lvl1pPr>
              <a:defRPr dirty="0"/>
            </a:lvl1pPr>
          </a:lstStyle>
          <a:p>
            <a:pPr>
              <a:defRPr/>
            </a:pPr>
            <a:endParaRPr lang="en-US" dirty="0">
              <a:solidFill>
                <a:srgbClr val="465E9C"/>
              </a:solidFill>
            </a:endParaRPr>
          </a:p>
        </p:txBody>
      </p:sp>
      <p:sp>
        <p:nvSpPr>
          <p:cNvPr id="17" name="Slide Number Placeholder 6"/>
          <p:cNvSpPr>
            <a:spLocks noGrp="1"/>
          </p:cNvSpPr>
          <p:nvPr>
            <p:ph type="sldNum" sz="quarter" idx="12"/>
          </p:nvPr>
        </p:nvSpPr>
        <p:spPr>
          <a:xfrm rot="60000">
            <a:off x="7558088" y="5897563"/>
            <a:ext cx="554037" cy="365125"/>
          </a:xfrm>
        </p:spPr>
        <p:txBody>
          <a:bodyPr/>
          <a:lstStyle>
            <a:lvl1pPr>
              <a:defRPr/>
            </a:lvl1pPr>
          </a:lstStyle>
          <a:p>
            <a:pPr>
              <a:defRPr/>
            </a:pPr>
            <a:fld id="{146EAA0C-F0C4-4F3C-B6ED-F35DA0C8882F}"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337396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sp>
        <p:nvSpPr>
          <p:cNvPr id="8"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Rectangle 11"/>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Rectangle 12"/>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1" name="Rectangle 2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2" name="Rectangle 29"/>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4"/>
          <p:cNvSpPr>
            <a:spLocks noGrp="1"/>
          </p:cNvSpPr>
          <p:nvPr>
            <p:ph type="dt" sz="half" idx="10"/>
          </p:nvPr>
        </p:nvSpPr>
        <p:spPr>
          <a:xfrm rot="60000">
            <a:off x="6345238" y="5888038"/>
            <a:ext cx="1214437" cy="365125"/>
          </a:xfrm>
        </p:spPr>
        <p:txBody>
          <a:bodyPr/>
          <a:lstStyle>
            <a:lvl1pPr>
              <a:defRPr/>
            </a:lvl1pPr>
          </a:lstStyle>
          <a:p>
            <a:pPr>
              <a:defRPr/>
            </a:pPr>
            <a:fld id="{A4969964-7CEE-4679-AE22-2DEA4CF32530}" type="datetime1">
              <a:rPr lang="en-US">
                <a:solidFill>
                  <a:srgbClr val="465E9C"/>
                </a:solidFill>
              </a:rPr>
              <a:pPr>
                <a:defRPr/>
              </a:pPr>
              <a:t>1/8/2014</a:t>
            </a:fld>
            <a:endParaRPr lang="en-US" dirty="0">
              <a:solidFill>
                <a:srgbClr val="465E9C"/>
              </a:solidFill>
            </a:endParaRPr>
          </a:p>
        </p:txBody>
      </p:sp>
      <p:sp>
        <p:nvSpPr>
          <p:cNvPr id="16" name="Footer Placeholder 5"/>
          <p:cNvSpPr>
            <a:spLocks noGrp="1"/>
          </p:cNvSpPr>
          <p:nvPr>
            <p:ph type="ftr" sz="quarter" idx="11"/>
          </p:nvPr>
        </p:nvSpPr>
        <p:spPr>
          <a:xfrm rot="21540000">
            <a:off x="914400" y="5830888"/>
            <a:ext cx="3319463" cy="365125"/>
          </a:xfrm>
        </p:spPr>
        <p:txBody>
          <a:bodyPr/>
          <a:lstStyle>
            <a:lvl1pPr>
              <a:defRPr dirty="0"/>
            </a:lvl1pPr>
          </a:lstStyle>
          <a:p>
            <a:pPr>
              <a:defRPr/>
            </a:pPr>
            <a:endParaRPr lang="en-US" dirty="0">
              <a:solidFill>
                <a:srgbClr val="465E9C"/>
              </a:solidFill>
            </a:endParaRPr>
          </a:p>
        </p:txBody>
      </p:sp>
      <p:sp>
        <p:nvSpPr>
          <p:cNvPr id="17" name="Slide Number Placeholder 6"/>
          <p:cNvSpPr>
            <a:spLocks noGrp="1"/>
          </p:cNvSpPr>
          <p:nvPr>
            <p:ph type="sldNum" sz="quarter" idx="12"/>
          </p:nvPr>
        </p:nvSpPr>
        <p:spPr>
          <a:xfrm rot="60000">
            <a:off x="7562850" y="5900738"/>
            <a:ext cx="554038" cy="365125"/>
          </a:xfrm>
        </p:spPr>
        <p:txBody>
          <a:bodyPr/>
          <a:lstStyle>
            <a:lvl1pPr>
              <a:defRPr/>
            </a:lvl1pPr>
          </a:lstStyle>
          <a:p>
            <a:pPr>
              <a:defRPr/>
            </a:pPr>
            <a:fld id="{CBBCF52F-BE2B-4739-8E0A-9865DFE1EFE6}" type="slidenum">
              <a:rPr lang="en-US">
                <a:solidFill>
                  <a:srgbClr val="465E9C"/>
                </a:solidFill>
              </a:rPr>
              <a:pPr>
                <a:defRPr/>
              </a:pPr>
              <a:t>‹#›</a:t>
            </a:fld>
            <a:endParaRPr lang="en-US" dirty="0">
              <a:solidFill>
                <a:srgbClr val="465E9C"/>
              </a:solidFill>
            </a:endParaRPr>
          </a:p>
        </p:txBody>
      </p:sp>
    </p:spTree>
    <p:extLst>
      <p:ext uri="{BB962C8B-B14F-4D97-AF65-F5344CB8AC3E}">
        <p14:creationId xmlns:p14="http://schemas.microsoft.com/office/powerpoint/2010/main" xmlns="" val="3988894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2" name="Rectangle 11"/>
          <p:cNvSpPr/>
          <p:nvPr/>
        </p:nvSpPr>
        <p:spPr>
          <a:xfrm>
            <a:off x="731838" y="576263"/>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1032" name="Picture 2" descr="C:\Users\Administrator\Desktop\Pushpin Dev\Assets\pushpinLeft.png"/>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rot="1435684">
            <a:off x="544513" y="273050"/>
            <a:ext cx="566737"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 name="Picture 2" descr="C:\Users\Administrator\Desktop\Pushpin Dev\Assets\pushpinLeft.png"/>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rot="4096196">
            <a:off x="8115300" y="298450"/>
            <a:ext cx="566738"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4" name="Title Placeholder 1"/>
          <p:cNvSpPr>
            <a:spLocks noGrp="1"/>
          </p:cNvSpPr>
          <p:nvPr>
            <p:ph type="title"/>
          </p:nvPr>
        </p:nvSpPr>
        <p:spPr bwMode="auto">
          <a:xfrm>
            <a:off x="1095375" y="817563"/>
            <a:ext cx="6964363" cy="1201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5" name="Text Placeholder 2"/>
          <p:cNvSpPr>
            <a:spLocks noGrp="1"/>
          </p:cNvSpPr>
          <p:nvPr>
            <p:ph type="body" idx="1"/>
          </p:nvPr>
        </p:nvSpPr>
        <p:spPr bwMode="auto">
          <a:xfrm>
            <a:off x="1463675" y="2119313"/>
            <a:ext cx="6196013" cy="360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a:defRPr sz="1200">
                <a:solidFill>
                  <a:schemeClr val="tx2"/>
                </a:solidFill>
                <a:latin typeface="Rage Italic" pitchFamily="66" charset="0"/>
                <a:cs typeface="+mn-cs"/>
              </a:defRPr>
            </a:lvl1pPr>
          </a:lstStyle>
          <a:p>
            <a:pPr fontAlgn="base">
              <a:spcBef>
                <a:spcPct val="0"/>
              </a:spcBef>
              <a:spcAft>
                <a:spcPct val="0"/>
              </a:spcAft>
              <a:defRPr/>
            </a:pPr>
            <a:fld id="{6C8BA9B5-630A-4AFB-9B75-57F88F15A4C8}" type="datetime1">
              <a:rPr lang="en-US">
                <a:solidFill>
                  <a:srgbClr val="465E9C"/>
                </a:solidFill>
              </a:rPr>
              <a:pPr fontAlgn="base">
                <a:spcBef>
                  <a:spcPct val="0"/>
                </a:spcBef>
                <a:spcAft>
                  <a:spcPct val="0"/>
                </a:spcAft>
                <a:defRPr/>
              </a:pPr>
              <a:t>1/8/2014</a:t>
            </a:fld>
            <a:endParaRPr lang="en-US" dirty="0">
              <a:solidFill>
                <a:srgbClr val="465E9C"/>
              </a:solidFill>
            </a:endParaRPr>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a:defRPr sz="1400" dirty="0">
                <a:solidFill>
                  <a:schemeClr val="tx2"/>
                </a:solidFill>
                <a:latin typeface="Rage Italic" pitchFamily="66" charset="0"/>
                <a:cs typeface="+mn-cs"/>
              </a:defRPr>
            </a:lvl1pPr>
          </a:lstStyle>
          <a:p>
            <a:pPr fontAlgn="base">
              <a:spcBef>
                <a:spcPct val="0"/>
              </a:spcBef>
              <a:spcAft>
                <a:spcPct val="0"/>
              </a:spcAft>
              <a:defRPr/>
            </a:pPr>
            <a:endParaRPr lang="en-US" dirty="0">
              <a:solidFill>
                <a:srgbClr val="465E9C"/>
              </a:solidFill>
            </a:endParaRPr>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lIns="91440" tIns="45720" rIns="91440" bIns="45720" rtlCol="0" anchor="ctr"/>
          <a:lstStyle>
            <a:lvl1pPr algn="r">
              <a:defRPr sz="1400">
                <a:solidFill>
                  <a:schemeClr val="tx2"/>
                </a:solidFill>
                <a:latin typeface="Rage Italic" pitchFamily="66" charset="0"/>
                <a:cs typeface="+mn-cs"/>
              </a:defRPr>
            </a:lvl1pPr>
          </a:lstStyle>
          <a:p>
            <a:pPr fontAlgn="base">
              <a:spcBef>
                <a:spcPct val="0"/>
              </a:spcBef>
              <a:spcAft>
                <a:spcPct val="0"/>
              </a:spcAft>
              <a:defRPr/>
            </a:pPr>
            <a:fld id="{19C5957B-4CB6-4AA0-9056-1B25A93DE121}" type="slidenum">
              <a:rPr lang="en-US">
                <a:solidFill>
                  <a:srgbClr val="465E9C"/>
                </a:solidFill>
              </a:rPr>
              <a:pPr fontAlgn="base">
                <a:spcBef>
                  <a:spcPct val="0"/>
                </a:spcBef>
                <a:spcAft>
                  <a:spcPct val="0"/>
                </a:spcAft>
                <a:defRPr/>
              </a:pPr>
              <a:t>‹#›</a:t>
            </a:fld>
            <a:endParaRPr lang="en-US" dirty="0">
              <a:solidFill>
                <a:srgbClr val="465E9C"/>
              </a:solidFill>
            </a:endParaRPr>
          </a:p>
        </p:txBody>
      </p:sp>
    </p:spTree>
    <p:extLst>
      <p:ext uri="{BB962C8B-B14F-4D97-AF65-F5344CB8AC3E}">
        <p14:creationId xmlns:p14="http://schemas.microsoft.com/office/powerpoint/2010/main" xmlns="" val="3251282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tantia" pitchFamily="18" charset="0"/>
        </a:defRPr>
      </a:lvl2pPr>
      <a:lvl3pPr algn="ctr" rtl="0" eaLnBrk="0" fontAlgn="base" hangingPunct="0">
        <a:spcBef>
          <a:spcPct val="0"/>
        </a:spcBef>
        <a:spcAft>
          <a:spcPct val="0"/>
        </a:spcAft>
        <a:defRPr sz="4400">
          <a:solidFill>
            <a:schemeClr val="tx1"/>
          </a:solidFill>
          <a:latin typeface="Constantia" pitchFamily="18" charset="0"/>
        </a:defRPr>
      </a:lvl3pPr>
      <a:lvl4pPr algn="ctr" rtl="0" eaLnBrk="0" fontAlgn="base" hangingPunct="0">
        <a:spcBef>
          <a:spcPct val="0"/>
        </a:spcBef>
        <a:spcAft>
          <a:spcPct val="0"/>
        </a:spcAft>
        <a:defRPr sz="4400">
          <a:solidFill>
            <a:schemeClr val="tx1"/>
          </a:solidFill>
          <a:latin typeface="Constantia" pitchFamily="18" charset="0"/>
        </a:defRPr>
      </a:lvl4pPr>
      <a:lvl5pPr algn="ctr" rtl="0" eaLnBrk="0" fontAlgn="base" hangingPunct="0">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3pPr>
      <a:lvl4pPr marL="1279525" indent="-228600" algn="l" rtl="0" eaLnBrk="0" fontAlgn="base" hangingPunct="0">
        <a:spcBef>
          <a:spcPct val="20000"/>
        </a:spcBef>
        <a:spcAft>
          <a:spcPct val="0"/>
        </a:spcAft>
        <a:buClr>
          <a:schemeClr val="accent2"/>
        </a:buClr>
        <a:buSzPct val="85000"/>
        <a:buFont typeface="Brush Script MT" pitchFamily="66" charset="0"/>
        <a:buChar char="O"/>
        <a:defRPr kern="1200">
          <a:solidFill>
            <a:schemeClr val="tx1"/>
          </a:solidFill>
          <a:latin typeface="+mn-lt"/>
          <a:ea typeface="+mn-ea"/>
          <a:cs typeface="+mn-cs"/>
        </a:defRPr>
      </a:lvl4pPr>
      <a:lvl5pPr marL="1644650" indent="-228600" algn="l" rtl="0" eaLnBrk="0" fontAlgn="base" hangingPunct="0">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2" name="Rectangle 11"/>
          <p:cNvSpPr/>
          <p:nvPr/>
        </p:nvSpPr>
        <p:spPr>
          <a:xfrm>
            <a:off x="731838" y="576263"/>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1032" name="Picture 2" descr="C:\Users\Administrator\Desktop\Pushpin Dev\Assets\pushpinLeft.png"/>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rot="1435684">
            <a:off x="544513" y="273050"/>
            <a:ext cx="566737"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 name="Picture 2" descr="C:\Users\Administrator\Desktop\Pushpin Dev\Assets\pushpinLeft.png"/>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rot="4096196">
            <a:off x="8115300" y="298450"/>
            <a:ext cx="566738"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4" name="Title Placeholder 1"/>
          <p:cNvSpPr>
            <a:spLocks noGrp="1"/>
          </p:cNvSpPr>
          <p:nvPr>
            <p:ph type="title"/>
          </p:nvPr>
        </p:nvSpPr>
        <p:spPr bwMode="auto">
          <a:xfrm>
            <a:off x="1095375" y="817563"/>
            <a:ext cx="6964363" cy="1201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5" name="Text Placeholder 2"/>
          <p:cNvSpPr>
            <a:spLocks noGrp="1"/>
          </p:cNvSpPr>
          <p:nvPr>
            <p:ph type="body" idx="1"/>
          </p:nvPr>
        </p:nvSpPr>
        <p:spPr bwMode="auto">
          <a:xfrm>
            <a:off x="1463675" y="2119313"/>
            <a:ext cx="6196013" cy="360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a:defRPr sz="1200">
                <a:solidFill>
                  <a:schemeClr val="tx2"/>
                </a:solidFill>
                <a:latin typeface="Rage Italic" pitchFamily="66" charset="0"/>
                <a:cs typeface="+mn-cs"/>
              </a:defRPr>
            </a:lvl1pPr>
          </a:lstStyle>
          <a:p>
            <a:pPr fontAlgn="base">
              <a:spcBef>
                <a:spcPct val="0"/>
              </a:spcBef>
              <a:spcAft>
                <a:spcPct val="0"/>
              </a:spcAft>
              <a:defRPr/>
            </a:pPr>
            <a:fld id="{6C8BA9B5-630A-4AFB-9B75-57F88F15A4C8}" type="datetime1">
              <a:rPr lang="en-US">
                <a:solidFill>
                  <a:srgbClr val="465E9C"/>
                </a:solidFill>
              </a:rPr>
              <a:pPr fontAlgn="base">
                <a:spcBef>
                  <a:spcPct val="0"/>
                </a:spcBef>
                <a:spcAft>
                  <a:spcPct val="0"/>
                </a:spcAft>
                <a:defRPr/>
              </a:pPr>
              <a:t>1/8/2014</a:t>
            </a:fld>
            <a:endParaRPr lang="en-US" dirty="0">
              <a:solidFill>
                <a:srgbClr val="465E9C"/>
              </a:solidFill>
            </a:endParaRPr>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a:defRPr sz="1400" dirty="0">
                <a:solidFill>
                  <a:schemeClr val="tx2"/>
                </a:solidFill>
                <a:latin typeface="Rage Italic" pitchFamily="66" charset="0"/>
                <a:cs typeface="+mn-cs"/>
              </a:defRPr>
            </a:lvl1pPr>
          </a:lstStyle>
          <a:p>
            <a:pPr fontAlgn="base">
              <a:spcBef>
                <a:spcPct val="0"/>
              </a:spcBef>
              <a:spcAft>
                <a:spcPct val="0"/>
              </a:spcAft>
              <a:defRPr/>
            </a:pPr>
            <a:endParaRPr lang="en-US" dirty="0">
              <a:solidFill>
                <a:srgbClr val="465E9C"/>
              </a:solidFill>
            </a:endParaRPr>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lIns="91440" tIns="45720" rIns="91440" bIns="45720" rtlCol="0" anchor="ctr"/>
          <a:lstStyle>
            <a:lvl1pPr algn="r">
              <a:defRPr sz="1400">
                <a:solidFill>
                  <a:schemeClr val="tx2"/>
                </a:solidFill>
                <a:latin typeface="Rage Italic" pitchFamily="66" charset="0"/>
                <a:cs typeface="+mn-cs"/>
              </a:defRPr>
            </a:lvl1pPr>
          </a:lstStyle>
          <a:p>
            <a:pPr fontAlgn="base">
              <a:spcBef>
                <a:spcPct val="0"/>
              </a:spcBef>
              <a:spcAft>
                <a:spcPct val="0"/>
              </a:spcAft>
              <a:defRPr/>
            </a:pPr>
            <a:fld id="{19C5957B-4CB6-4AA0-9056-1B25A93DE121}" type="slidenum">
              <a:rPr lang="en-US">
                <a:solidFill>
                  <a:srgbClr val="465E9C"/>
                </a:solidFill>
              </a:rPr>
              <a:pPr fontAlgn="base">
                <a:spcBef>
                  <a:spcPct val="0"/>
                </a:spcBef>
                <a:spcAft>
                  <a:spcPct val="0"/>
                </a:spcAft>
                <a:defRPr/>
              </a:pPr>
              <a:t>‹#›</a:t>
            </a:fld>
            <a:endParaRPr lang="en-US" dirty="0">
              <a:solidFill>
                <a:srgbClr val="465E9C"/>
              </a:solidFill>
            </a:endParaRPr>
          </a:p>
        </p:txBody>
      </p:sp>
    </p:spTree>
    <p:extLst>
      <p:ext uri="{BB962C8B-B14F-4D97-AF65-F5344CB8AC3E}">
        <p14:creationId xmlns:p14="http://schemas.microsoft.com/office/powerpoint/2010/main" xmlns="" val="18906316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tantia" pitchFamily="18" charset="0"/>
        </a:defRPr>
      </a:lvl2pPr>
      <a:lvl3pPr algn="ctr" rtl="0" eaLnBrk="0" fontAlgn="base" hangingPunct="0">
        <a:spcBef>
          <a:spcPct val="0"/>
        </a:spcBef>
        <a:spcAft>
          <a:spcPct val="0"/>
        </a:spcAft>
        <a:defRPr sz="4400">
          <a:solidFill>
            <a:schemeClr val="tx1"/>
          </a:solidFill>
          <a:latin typeface="Constantia" pitchFamily="18" charset="0"/>
        </a:defRPr>
      </a:lvl3pPr>
      <a:lvl4pPr algn="ctr" rtl="0" eaLnBrk="0" fontAlgn="base" hangingPunct="0">
        <a:spcBef>
          <a:spcPct val="0"/>
        </a:spcBef>
        <a:spcAft>
          <a:spcPct val="0"/>
        </a:spcAft>
        <a:defRPr sz="4400">
          <a:solidFill>
            <a:schemeClr val="tx1"/>
          </a:solidFill>
          <a:latin typeface="Constantia" pitchFamily="18" charset="0"/>
        </a:defRPr>
      </a:lvl4pPr>
      <a:lvl5pPr algn="ctr" rtl="0" eaLnBrk="0" fontAlgn="base" hangingPunct="0">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3pPr>
      <a:lvl4pPr marL="1279525" indent="-228600" algn="l" rtl="0" eaLnBrk="0" fontAlgn="base" hangingPunct="0">
        <a:spcBef>
          <a:spcPct val="20000"/>
        </a:spcBef>
        <a:spcAft>
          <a:spcPct val="0"/>
        </a:spcAft>
        <a:buClr>
          <a:schemeClr val="accent2"/>
        </a:buClr>
        <a:buSzPct val="85000"/>
        <a:buFont typeface="Brush Script MT" pitchFamily="66" charset="0"/>
        <a:buChar char="O"/>
        <a:defRPr kern="1200">
          <a:solidFill>
            <a:schemeClr val="tx1"/>
          </a:solidFill>
          <a:latin typeface="+mn-lt"/>
          <a:ea typeface="+mn-ea"/>
          <a:cs typeface="+mn-cs"/>
        </a:defRPr>
      </a:lvl4pPr>
      <a:lvl5pPr marL="1644650" indent="-228600" algn="l" rtl="0" eaLnBrk="0" fontAlgn="base" hangingPunct="0">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2" name="Rectangle 11"/>
          <p:cNvSpPr/>
          <p:nvPr/>
        </p:nvSpPr>
        <p:spPr>
          <a:xfrm>
            <a:off x="731838" y="576263"/>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1032" name="Picture 2" descr="C:\Users\Administrator\Desktop\Pushpin Dev\Assets\pushpinLeft.png"/>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rot="1435684">
            <a:off x="544513" y="273050"/>
            <a:ext cx="566737"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 name="Picture 2" descr="C:\Users\Administrator\Desktop\Pushpin Dev\Assets\pushpinLeft.png"/>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rot="4096196">
            <a:off x="8115300" y="298450"/>
            <a:ext cx="566738"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4" name="Title Placeholder 1"/>
          <p:cNvSpPr>
            <a:spLocks noGrp="1"/>
          </p:cNvSpPr>
          <p:nvPr>
            <p:ph type="title"/>
          </p:nvPr>
        </p:nvSpPr>
        <p:spPr bwMode="auto">
          <a:xfrm>
            <a:off x="1095375" y="817563"/>
            <a:ext cx="6964363" cy="1201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5" name="Text Placeholder 2"/>
          <p:cNvSpPr>
            <a:spLocks noGrp="1"/>
          </p:cNvSpPr>
          <p:nvPr>
            <p:ph type="body" idx="1"/>
          </p:nvPr>
        </p:nvSpPr>
        <p:spPr bwMode="auto">
          <a:xfrm>
            <a:off x="1463675" y="2119313"/>
            <a:ext cx="6196013" cy="360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a:defRPr sz="1200">
                <a:solidFill>
                  <a:schemeClr val="tx2"/>
                </a:solidFill>
                <a:latin typeface="Rage Italic" pitchFamily="66" charset="0"/>
                <a:cs typeface="+mn-cs"/>
              </a:defRPr>
            </a:lvl1pPr>
          </a:lstStyle>
          <a:p>
            <a:pPr fontAlgn="base">
              <a:spcBef>
                <a:spcPct val="0"/>
              </a:spcBef>
              <a:spcAft>
                <a:spcPct val="0"/>
              </a:spcAft>
              <a:defRPr/>
            </a:pPr>
            <a:fld id="{6C8BA9B5-630A-4AFB-9B75-57F88F15A4C8}" type="datetime1">
              <a:rPr lang="en-US">
                <a:solidFill>
                  <a:srgbClr val="465E9C"/>
                </a:solidFill>
              </a:rPr>
              <a:pPr fontAlgn="base">
                <a:spcBef>
                  <a:spcPct val="0"/>
                </a:spcBef>
                <a:spcAft>
                  <a:spcPct val="0"/>
                </a:spcAft>
                <a:defRPr/>
              </a:pPr>
              <a:t>1/8/2014</a:t>
            </a:fld>
            <a:endParaRPr lang="en-US" dirty="0">
              <a:solidFill>
                <a:srgbClr val="465E9C"/>
              </a:solidFill>
            </a:endParaRPr>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a:defRPr sz="1400" dirty="0">
                <a:solidFill>
                  <a:schemeClr val="tx2"/>
                </a:solidFill>
                <a:latin typeface="Rage Italic" pitchFamily="66" charset="0"/>
                <a:cs typeface="+mn-cs"/>
              </a:defRPr>
            </a:lvl1pPr>
          </a:lstStyle>
          <a:p>
            <a:pPr fontAlgn="base">
              <a:spcBef>
                <a:spcPct val="0"/>
              </a:spcBef>
              <a:spcAft>
                <a:spcPct val="0"/>
              </a:spcAft>
              <a:defRPr/>
            </a:pPr>
            <a:endParaRPr lang="en-US" dirty="0">
              <a:solidFill>
                <a:srgbClr val="465E9C"/>
              </a:solidFill>
            </a:endParaRPr>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lIns="91440" tIns="45720" rIns="91440" bIns="45720" rtlCol="0" anchor="ctr"/>
          <a:lstStyle>
            <a:lvl1pPr algn="r">
              <a:defRPr sz="1400">
                <a:solidFill>
                  <a:schemeClr val="tx2"/>
                </a:solidFill>
                <a:latin typeface="Rage Italic" pitchFamily="66" charset="0"/>
                <a:cs typeface="+mn-cs"/>
              </a:defRPr>
            </a:lvl1pPr>
          </a:lstStyle>
          <a:p>
            <a:pPr fontAlgn="base">
              <a:spcBef>
                <a:spcPct val="0"/>
              </a:spcBef>
              <a:spcAft>
                <a:spcPct val="0"/>
              </a:spcAft>
              <a:defRPr/>
            </a:pPr>
            <a:fld id="{19C5957B-4CB6-4AA0-9056-1B25A93DE121}" type="slidenum">
              <a:rPr lang="en-US">
                <a:solidFill>
                  <a:srgbClr val="465E9C"/>
                </a:solidFill>
              </a:rPr>
              <a:pPr fontAlgn="base">
                <a:spcBef>
                  <a:spcPct val="0"/>
                </a:spcBef>
                <a:spcAft>
                  <a:spcPct val="0"/>
                </a:spcAft>
                <a:defRPr/>
              </a:pPr>
              <a:t>‹#›</a:t>
            </a:fld>
            <a:endParaRPr lang="en-US" dirty="0">
              <a:solidFill>
                <a:srgbClr val="465E9C"/>
              </a:solidFill>
            </a:endParaRPr>
          </a:p>
        </p:txBody>
      </p:sp>
    </p:spTree>
    <p:extLst>
      <p:ext uri="{BB962C8B-B14F-4D97-AF65-F5344CB8AC3E}">
        <p14:creationId xmlns:p14="http://schemas.microsoft.com/office/powerpoint/2010/main" xmlns="" val="31981224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tantia" pitchFamily="18" charset="0"/>
        </a:defRPr>
      </a:lvl2pPr>
      <a:lvl3pPr algn="ctr" rtl="0" eaLnBrk="0" fontAlgn="base" hangingPunct="0">
        <a:spcBef>
          <a:spcPct val="0"/>
        </a:spcBef>
        <a:spcAft>
          <a:spcPct val="0"/>
        </a:spcAft>
        <a:defRPr sz="4400">
          <a:solidFill>
            <a:schemeClr val="tx1"/>
          </a:solidFill>
          <a:latin typeface="Constantia" pitchFamily="18" charset="0"/>
        </a:defRPr>
      </a:lvl3pPr>
      <a:lvl4pPr algn="ctr" rtl="0" eaLnBrk="0" fontAlgn="base" hangingPunct="0">
        <a:spcBef>
          <a:spcPct val="0"/>
        </a:spcBef>
        <a:spcAft>
          <a:spcPct val="0"/>
        </a:spcAft>
        <a:defRPr sz="4400">
          <a:solidFill>
            <a:schemeClr val="tx1"/>
          </a:solidFill>
          <a:latin typeface="Constantia" pitchFamily="18" charset="0"/>
        </a:defRPr>
      </a:lvl4pPr>
      <a:lvl5pPr algn="ctr" rtl="0" eaLnBrk="0" fontAlgn="base" hangingPunct="0">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3pPr>
      <a:lvl4pPr marL="1279525" indent="-228600" algn="l" rtl="0" eaLnBrk="0" fontAlgn="base" hangingPunct="0">
        <a:spcBef>
          <a:spcPct val="20000"/>
        </a:spcBef>
        <a:spcAft>
          <a:spcPct val="0"/>
        </a:spcAft>
        <a:buClr>
          <a:schemeClr val="accent2"/>
        </a:buClr>
        <a:buSzPct val="85000"/>
        <a:buFont typeface="Brush Script MT" pitchFamily="66" charset="0"/>
        <a:buChar char="O"/>
        <a:defRPr kern="1200">
          <a:solidFill>
            <a:schemeClr val="tx1"/>
          </a:solidFill>
          <a:latin typeface="+mn-lt"/>
          <a:ea typeface="+mn-ea"/>
          <a:cs typeface="+mn-cs"/>
        </a:defRPr>
      </a:lvl4pPr>
      <a:lvl5pPr marL="1644650" indent="-228600" algn="l" rtl="0" eaLnBrk="0" fontAlgn="base" hangingPunct="0">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2" name="Rectangle 11"/>
          <p:cNvSpPr/>
          <p:nvPr/>
        </p:nvSpPr>
        <p:spPr>
          <a:xfrm>
            <a:off x="731838" y="576263"/>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1032" name="Picture 2" descr="C:\Users\Administrator\Desktop\Pushpin Dev\Assets\pushpinLeft.png"/>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rot="1435684">
            <a:off x="544513" y="273050"/>
            <a:ext cx="566737"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 name="Picture 2" descr="C:\Users\Administrator\Desktop\Pushpin Dev\Assets\pushpinLeft.png"/>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rot="4096196">
            <a:off x="8115300" y="298450"/>
            <a:ext cx="566738"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4" name="Title Placeholder 1"/>
          <p:cNvSpPr>
            <a:spLocks noGrp="1"/>
          </p:cNvSpPr>
          <p:nvPr>
            <p:ph type="title"/>
          </p:nvPr>
        </p:nvSpPr>
        <p:spPr bwMode="auto">
          <a:xfrm>
            <a:off x="1095375" y="817563"/>
            <a:ext cx="6964363" cy="1201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5" name="Text Placeholder 2"/>
          <p:cNvSpPr>
            <a:spLocks noGrp="1"/>
          </p:cNvSpPr>
          <p:nvPr>
            <p:ph type="body" idx="1"/>
          </p:nvPr>
        </p:nvSpPr>
        <p:spPr bwMode="auto">
          <a:xfrm>
            <a:off x="1463675" y="2119313"/>
            <a:ext cx="6196013" cy="360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a:defRPr sz="1200">
                <a:solidFill>
                  <a:schemeClr val="tx2"/>
                </a:solidFill>
                <a:latin typeface="Rage Italic" pitchFamily="66" charset="0"/>
                <a:cs typeface="+mn-cs"/>
              </a:defRPr>
            </a:lvl1pPr>
          </a:lstStyle>
          <a:p>
            <a:pPr fontAlgn="base">
              <a:spcBef>
                <a:spcPct val="0"/>
              </a:spcBef>
              <a:spcAft>
                <a:spcPct val="0"/>
              </a:spcAft>
              <a:defRPr/>
            </a:pPr>
            <a:fld id="{6C8BA9B5-630A-4AFB-9B75-57F88F15A4C8}" type="datetime1">
              <a:rPr lang="en-US">
                <a:solidFill>
                  <a:srgbClr val="465E9C"/>
                </a:solidFill>
              </a:rPr>
              <a:pPr fontAlgn="base">
                <a:spcBef>
                  <a:spcPct val="0"/>
                </a:spcBef>
                <a:spcAft>
                  <a:spcPct val="0"/>
                </a:spcAft>
                <a:defRPr/>
              </a:pPr>
              <a:t>1/8/2014</a:t>
            </a:fld>
            <a:endParaRPr lang="en-US" dirty="0">
              <a:solidFill>
                <a:srgbClr val="465E9C"/>
              </a:solidFill>
            </a:endParaRPr>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a:defRPr sz="1400" dirty="0">
                <a:solidFill>
                  <a:schemeClr val="tx2"/>
                </a:solidFill>
                <a:latin typeface="Rage Italic" pitchFamily="66" charset="0"/>
                <a:cs typeface="+mn-cs"/>
              </a:defRPr>
            </a:lvl1pPr>
          </a:lstStyle>
          <a:p>
            <a:pPr fontAlgn="base">
              <a:spcBef>
                <a:spcPct val="0"/>
              </a:spcBef>
              <a:spcAft>
                <a:spcPct val="0"/>
              </a:spcAft>
              <a:defRPr/>
            </a:pPr>
            <a:endParaRPr lang="en-US" dirty="0">
              <a:solidFill>
                <a:srgbClr val="465E9C"/>
              </a:solidFill>
            </a:endParaRPr>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lIns="91440" tIns="45720" rIns="91440" bIns="45720" rtlCol="0" anchor="ctr"/>
          <a:lstStyle>
            <a:lvl1pPr algn="r">
              <a:defRPr sz="1400">
                <a:solidFill>
                  <a:schemeClr val="tx2"/>
                </a:solidFill>
                <a:latin typeface="Rage Italic" pitchFamily="66" charset="0"/>
                <a:cs typeface="+mn-cs"/>
              </a:defRPr>
            </a:lvl1pPr>
          </a:lstStyle>
          <a:p>
            <a:pPr fontAlgn="base">
              <a:spcBef>
                <a:spcPct val="0"/>
              </a:spcBef>
              <a:spcAft>
                <a:spcPct val="0"/>
              </a:spcAft>
              <a:defRPr/>
            </a:pPr>
            <a:fld id="{19C5957B-4CB6-4AA0-9056-1B25A93DE121}" type="slidenum">
              <a:rPr lang="en-US">
                <a:solidFill>
                  <a:srgbClr val="465E9C"/>
                </a:solidFill>
              </a:rPr>
              <a:pPr fontAlgn="base">
                <a:spcBef>
                  <a:spcPct val="0"/>
                </a:spcBef>
                <a:spcAft>
                  <a:spcPct val="0"/>
                </a:spcAft>
                <a:defRPr/>
              </a:pPr>
              <a:t>‹#›</a:t>
            </a:fld>
            <a:endParaRPr lang="en-US" dirty="0">
              <a:solidFill>
                <a:srgbClr val="465E9C"/>
              </a:solidFill>
            </a:endParaRPr>
          </a:p>
        </p:txBody>
      </p:sp>
    </p:spTree>
    <p:extLst>
      <p:ext uri="{BB962C8B-B14F-4D97-AF65-F5344CB8AC3E}">
        <p14:creationId xmlns:p14="http://schemas.microsoft.com/office/powerpoint/2010/main" xmlns="" val="22579053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tantia" pitchFamily="18" charset="0"/>
        </a:defRPr>
      </a:lvl2pPr>
      <a:lvl3pPr algn="ctr" rtl="0" eaLnBrk="0" fontAlgn="base" hangingPunct="0">
        <a:spcBef>
          <a:spcPct val="0"/>
        </a:spcBef>
        <a:spcAft>
          <a:spcPct val="0"/>
        </a:spcAft>
        <a:defRPr sz="4400">
          <a:solidFill>
            <a:schemeClr val="tx1"/>
          </a:solidFill>
          <a:latin typeface="Constantia" pitchFamily="18" charset="0"/>
        </a:defRPr>
      </a:lvl3pPr>
      <a:lvl4pPr algn="ctr" rtl="0" eaLnBrk="0" fontAlgn="base" hangingPunct="0">
        <a:spcBef>
          <a:spcPct val="0"/>
        </a:spcBef>
        <a:spcAft>
          <a:spcPct val="0"/>
        </a:spcAft>
        <a:defRPr sz="4400">
          <a:solidFill>
            <a:schemeClr val="tx1"/>
          </a:solidFill>
          <a:latin typeface="Constantia" pitchFamily="18" charset="0"/>
        </a:defRPr>
      </a:lvl4pPr>
      <a:lvl5pPr algn="ctr" rtl="0" eaLnBrk="0" fontAlgn="base" hangingPunct="0">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3pPr>
      <a:lvl4pPr marL="1279525" indent="-228600" algn="l" rtl="0" eaLnBrk="0" fontAlgn="base" hangingPunct="0">
        <a:spcBef>
          <a:spcPct val="20000"/>
        </a:spcBef>
        <a:spcAft>
          <a:spcPct val="0"/>
        </a:spcAft>
        <a:buClr>
          <a:schemeClr val="accent2"/>
        </a:buClr>
        <a:buSzPct val="85000"/>
        <a:buFont typeface="Brush Script MT" pitchFamily="66" charset="0"/>
        <a:buChar char="O"/>
        <a:defRPr kern="1200">
          <a:solidFill>
            <a:schemeClr val="tx1"/>
          </a:solidFill>
          <a:latin typeface="+mn-lt"/>
          <a:ea typeface="+mn-ea"/>
          <a:cs typeface="+mn-cs"/>
        </a:defRPr>
      </a:lvl4pPr>
      <a:lvl5pPr marL="1644650" indent="-228600" algn="l" rtl="0" eaLnBrk="0" fontAlgn="base" hangingPunct="0">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2" name="Rectangle 11"/>
          <p:cNvSpPr/>
          <p:nvPr/>
        </p:nvSpPr>
        <p:spPr>
          <a:xfrm>
            <a:off x="731838" y="576263"/>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1032" name="Picture 2" descr="C:\Users\Administrator\Desktop\Pushpin Dev\Assets\pushpinLeft.png"/>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rot="1435684">
            <a:off x="544513" y="273050"/>
            <a:ext cx="566737"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 name="Picture 2" descr="C:\Users\Administrator\Desktop\Pushpin Dev\Assets\pushpinLeft.png"/>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rot="4096196">
            <a:off x="8115300" y="298450"/>
            <a:ext cx="566738"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4" name="Title Placeholder 1"/>
          <p:cNvSpPr>
            <a:spLocks noGrp="1"/>
          </p:cNvSpPr>
          <p:nvPr>
            <p:ph type="title"/>
          </p:nvPr>
        </p:nvSpPr>
        <p:spPr bwMode="auto">
          <a:xfrm>
            <a:off x="1095375" y="817563"/>
            <a:ext cx="6964363" cy="1201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5" name="Text Placeholder 2"/>
          <p:cNvSpPr>
            <a:spLocks noGrp="1"/>
          </p:cNvSpPr>
          <p:nvPr>
            <p:ph type="body" idx="1"/>
          </p:nvPr>
        </p:nvSpPr>
        <p:spPr bwMode="auto">
          <a:xfrm>
            <a:off x="1463675" y="2119313"/>
            <a:ext cx="6196013" cy="360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a:defRPr sz="1200">
                <a:solidFill>
                  <a:schemeClr val="tx2"/>
                </a:solidFill>
                <a:latin typeface="Rage Italic" pitchFamily="66" charset="0"/>
                <a:cs typeface="+mn-cs"/>
              </a:defRPr>
            </a:lvl1pPr>
          </a:lstStyle>
          <a:p>
            <a:pPr fontAlgn="base">
              <a:spcBef>
                <a:spcPct val="0"/>
              </a:spcBef>
              <a:spcAft>
                <a:spcPct val="0"/>
              </a:spcAft>
              <a:defRPr/>
            </a:pPr>
            <a:fld id="{6C8BA9B5-630A-4AFB-9B75-57F88F15A4C8}" type="datetime1">
              <a:rPr lang="en-US">
                <a:solidFill>
                  <a:srgbClr val="465E9C"/>
                </a:solidFill>
              </a:rPr>
              <a:pPr fontAlgn="base">
                <a:spcBef>
                  <a:spcPct val="0"/>
                </a:spcBef>
                <a:spcAft>
                  <a:spcPct val="0"/>
                </a:spcAft>
                <a:defRPr/>
              </a:pPr>
              <a:t>1/8/2014</a:t>
            </a:fld>
            <a:endParaRPr lang="en-US" dirty="0">
              <a:solidFill>
                <a:srgbClr val="465E9C"/>
              </a:solidFill>
            </a:endParaRPr>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a:defRPr sz="1400" dirty="0">
                <a:solidFill>
                  <a:schemeClr val="tx2"/>
                </a:solidFill>
                <a:latin typeface="Rage Italic" pitchFamily="66" charset="0"/>
                <a:cs typeface="+mn-cs"/>
              </a:defRPr>
            </a:lvl1pPr>
          </a:lstStyle>
          <a:p>
            <a:pPr fontAlgn="base">
              <a:spcBef>
                <a:spcPct val="0"/>
              </a:spcBef>
              <a:spcAft>
                <a:spcPct val="0"/>
              </a:spcAft>
              <a:defRPr/>
            </a:pPr>
            <a:endParaRPr lang="en-US" dirty="0">
              <a:solidFill>
                <a:srgbClr val="465E9C"/>
              </a:solidFill>
            </a:endParaRPr>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lIns="91440" tIns="45720" rIns="91440" bIns="45720" rtlCol="0" anchor="ctr"/>
          <a:lstStyle>
            <a:lvl1pPr algn="r">
              <a:defRPr sz="1400">
                <a:solidFill>
                  <a:schemeClr val="tx2"/>
                </a:solidFill>
                <a:latin typeface="Rage Italic" pitchFamily="66" charset="0"/>
                <a:cs typeface="+mn-cs"/>
              </a:defRPr>
            </a:lvl1pPr>
          </a:lstStyle>
          <a:p>
            <a:pPr fontAlgn="base">
              <a:spcBef>
                <a:spcPct val="0"/>
              </a:spcBef>
              <a:spcAft>
                <a:spcPct val="0"/>
              </a:spcAft>
              <a:defRPr/>
            </a:pPr>
            <a:fld id="{19C5957B-4CB6-4AA0-9056-1B25A93DE121}" type="slidenum">
              <a:rPr lang="en-US">
                <a:solidFill>
                  <a:srgbClr val="465E9C"/>
                </a:solidFill>
              </a:rPr>
              <a:pPr fontAlgn="base">
                <a:spcBef>
                  <a:spcPct val="0"/>
                </a:spcBef>
                <a:spcAft>
                  <a:spcPct val="0"/>
                </a:spcAft>
                <a:defRPr/>
              </a:pPr>
              <a:t>‹#›</a:t>
            </a:fld>
            <a:endParaRPr lang="en-US" dirty="0">
              <a:solidFill>
                <a:srgbClr val="465E9C"/>
              </a:solidFill>
            </a:endParaRPr>
          </a:p>
        </p:txBody>
      </p:sp>
    </p:spTree>
    <p:extLst>
      <p:ext uri="{BB962C8B-B14F-4D97-AF65-F5344CB8AC3E}">
        <p14:creationId xmlns:p14="http://schemas.microsoft.com/office/powerpoint/2010/main" xmlns="" val="79164236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tantia" pitchFamily="18" charset="0"/>
        </a:defRPr>
      </a:lvl2pPr>
      <a:lvl3pPr algn="ctr" rtl="0" eaLnBrk="0" fontAlgn="base" hangingPunct="0">
        <a:spcBef>
          <a:spcPct val="0"/>
        </a:spcBef>
        <a:spcAft>
          <a:spcPct val="0"/>
        </a:spcAft>
        <a:defRPr sz="4400">
          <a:solidFill>
            <a:schemeClr val="tx1"/>
          </a:solidFill>
          <a:latin typeface="Constantia" pitchFamily="18" charset="0"/>
        </a:defRPr>
      </a:lvl3pPr>
      <a:lvl4pPr algn="ctr" rtl="0" eaLnBrk="0" fontAlgn="base" hangingPunct="0">
        <a:spcBef>
          <a:spcPct val="0"/>
        </a:spcBef>
        <a:spcAft>
          <a:spcPct val="0"/>
        </a:spcAft>
        <a:defRPr sz="4400">
          <a:solidFill>
            <a:schemeClr val="tx1"/>
          </a:solidFill>
          <a:latin typeface="Constantia" pitchFamily="18" charset="0"/>
        </a:defRPr>
      </a:lvl4pPr>
      <a:lvl5pPr algn="ctr" rtl="0" eaLnBrk="0" fontAlgn="base" hangingPunct="0">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3pPr>
      <a:lvl4pPr marL="1279525" indent="-228600" algn="l" rtl="0" eaLnBrk="0" fontAlgn="base" hangingPunct="0">
        <a:spcBef>
          <a:spcPct val="20000"/>
        </a:spcBef>
        <a:spcAft>
          <a:spcPct val="0"/>
        </a:spcAft>
        <a:buClr>
          <a:schemeClr val="accent2"/>
        </a:buClr>
        <a:buSzPct val="85000"/>
        <a:buFont typeface="Brush Script MT" pitchFamily="66" charset="0"/>
        <a:buChar char="O"/>
        <a:defRPr kern="1200">
          <a:solidFill>
            <a:schemeClr val="tx1"/>
          </a:solidFill>
          <a:latin typeface="+mn-lt"/>
          <a:ea typeface="+mn-ea"/>
          <a:cs typeface="+mn-cs"/>
        </a:defRPr>
      </a:lvl4pPr>
      <a:lvl5pPr marL="1644650" indent="-228600" algn="l" rtl="0" eaLnBrk="0" fontAlgn="base" hangingPunct="0">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5.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5.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5.xml"/><Relationship Id="rId5" Type="http://schemas.openxmlformats.org/officeDocument/2006/relationships/image" Target="../media/image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hyperlink" Target="http://www.p12.nysed.gov/cte/careerplan/" TargetMode="External"/><Relationship Id="rId3" Type="http://schemas.openxmlformats.org/officeDocument/2006/relationships/image" Target="../media/image5.jpeg"/><Relationship Id="rId7" Type="http://schemas.openxmlformats.org/officeDocument/2006/relationships/hyperlink" Target="http://www.p12.nysed.gov/cte/cdlearn/cdosresourceguide.html"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www.p12.nysed.gov/cte/cdlearn/" TargetMode="External"/><Relationship Id="rId5" Type="http://schemas.openxmlformats.org/officeDocument/2006/relationships/hyperlink" Target="http://www.p12.nysed.gov/specialed/publications/CDOScredential-memo-613.htm" TargetMode="External"/><Relationship Id="rId10" Type="http://schemas.openxmlformats.org/officeDocument/2006/relationships/hyperlink" Target="http://www.p12.nysed.gov/cte/wbl/home.html" TargetMode="External"/><Relationship Id="rId4" Type="http://schemas.microsoft.com/office/2007/relationships/hdphoto" Target="../media/hdphoto1.wdp"/><Relationship Id="rId9" Type="http://schemas.openxmlformats.org/officeDocument/2006/relationships/hyperlink" Target="http://www.careerzone.ny.gov/"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p12.nysed.gov/specialed/techassist/announcePDSC.htm" TargetMode="External"/><Relationship Id="rId3" Type="http://schemas.openxmlformats.org/officeDocument/2006/relationships/image" Target="../media/image5.jpeg"/><Relationship Id="rId7" Type="http://schemas.openxmlformats.org/officeDocument/2006/relationships/hyperlink" Target="http://www.p12.nysed.gov/specialed/techassist/rsetasc/locations.htm"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www.p12.nysed.gov/specialed/techassist/rsetasc/tslist.htm" TargetMode="External"/><Relationship Id="rId5" Type="http://schemas.openxmlformats.org/officeDocument/2006/relationships/hyperlink" Target="http://www.nsttac.org/content/summary-performance-resources" TargetMode="External"/><Relationship Id="rId4" Type="http://schemas.microsoft.com/office/2007/relationships/hdphoto" Target="../media/hdphoto1.wdp"/><Relationship Id="rId9" Type="http://schemas.openxmlformats.org/officeDocument/2006/relationships/hyperlink" Target="http://www.transitionsource.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p12.nysed.gov/specialed/gradrequire.html" TargetMode="External"/><Relationship Id="rId5" Type="http://schemas.openxmlformats.org/officeDocument/2006/relationships/hyperlink" Target="mailto:CDOScomment@mail.nysed.gov" TargetMode="Externa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5.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5.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extLst>
              <a:ext uri="{BEBA8EAE-BF5A-486C-A8C5-ECC9F3942E4B}">
                <a14:imgProps xmlns:a14="http://schemas.microsoft.com/office/drawing/2010/main" xmlns="">
                  <a14:imgLayer r:embed="rId4">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640080" y="365760"/>
            <a:ext cx="7863840" cy="6035040"/>
          </a:xfrm>
          <a:prstGeom prst="rect">
            <a:avLst/>
          </a:prstGeom>
          <a:solidFill>
            <a:schemeClr val="tx2">
              <a:lumMod val="60000"/>
              <a:lumOff val="40000"/>
            </a:schemeClr>
          </a:solidFill>
          <a:ln w="28575">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8" name="Title 1"/>
          <p:cNvSpPr>
            <a:spLocks noGrp="1"/>
          </p:cNvSpPr>
          <p:nvPr>
            <p:ph type="ctrTitle"/>
          </p:nvPr>
        </p:nvSpPr>
        <p:spPr>
          <a:xfrm>
            <a:off x="685800" y="685800"/>
            <a:ext cx="7772400" cy="1752600"/>
          </a:xfrm>
        </p:spPr>
        <p:txBody>
          <a:bodyPr/>
          <a:lstStyle/>
          <a:p>
            <a:pPr eaLnBrk="1" hangingPunct="1"/>
            <a:r>
              <a:rPr lang="en-US" sz="2800" b="1" dirty="0" smtClean="0">
                <a:latin typeface="Arial" charset="0"/>
              </a:rPr>
              <a:t>New York State Career Development and Occupational Studies Commencement Credential</a:t>
            </a:r>
          </a:p>
        </p:txBody>
      </p:sp>
      <p:sp>
        <p:nvSpPr>
          <p:cNvPr id="9219" name="Subtitle 2"/>
          <p:cNvSpPr>
            <a:spLocks noGrp="1"/>
          </p:cNvSpPr>
          <p:nvPr>
            <p:ph type="subTitle" idx="1"/>
          </p:nvPr>
        </p:nvSpPr>
        <p:spPr>
          <a:xfrm>
            <a:off x="1066800" y="2807208"/>
            <a:ext cx="7010400" cy="3291840"/>
          </a:xfrm>
          <a:extLst>
            <a:ext uri="{909E8E84-426E-40DD-AFC4-6F175D3DCCD1}">
              <a14:hiddenFill xmlns:a14="http://schemas.microsoft.com/office/drawing/2010/main" xmlns="">
                <a:solidFill>
                  <a:schemeClr val="bg2"/>
                </a:solidFill>
              </a14:hiddenFill>
            </a:ext>
          </a:extLst>
        </p:spPr>
        <p:txBody>
          <a:bodyPr/>
          <a:lstStyle/>
          <a:p>
            <a:endParaRPr lang="en-US" sz="1800" b="1" dirty="0" smtClean="0">
              <a:solidFill>
                <a:schemeClr val="tx1"/>
              </a:solidFill>
              <a:latin typeface="Arial" charset="0"/>
            </a:endParaRPr>
          </a:p>
          <a:p>
            <a:r>
              <a:rPr lang="en-US" sz="1800" b="1" dirty="0" smtClean="0">
                <a:solidFill>
                  <a:schemeClr val="tx1"/>
                </a:solidFill>
                <a:latin typeface="Arial" charset="0"/>
              </a:rPr>
              <a:t>New York State Education Department</a:t>
            </a:r>
          </a:p>
          <a:p>
            <a:r>
              <a:rPr lang="en-US" sz="1800" b="1" dirty="0" smtClean="0">
                <a:solidFill>
                  <a:schemeClr val="tx1"/>
                </a:solidFill>
                <a:latin typeface="Arial" charset="0"/>
              </a:rPr>
              <a:t>P-12: Office of Special Education</a:t>
            </a:r>
          </a:p>
          <a:p>
            <a:r>
              <a:rPr lang="en-US" sz="1800" b="1" dirty="0" smtClean="0">
                <a:solidFill>
                  <a:schemeClr val="tx1"/>
                </a:solidFill>
                <a:latin typeface="Arial" charset="0"/>
              </a:rPr>
              <a:t>October 2013</a:t>
            </a:r>
          </a:p>
          <a:p>
            <a:endParaRPr lang="en-US" sz="1800" b="1" dirty="0">
              <a:solidFill>
                <a:schemeClr val="tx1"/>
              </a:solidFill>
              <a:latin typeface="Arial" charset="0"/>
            </a:endParaRPr>
          </a:p>
          <a:p>
            <a:pPr algn="l"/>
            <a:endParaRPr lang="en-US" sz="1800" b="1" dirty="0" smtClean="0">
              <a:solidFill>
                <a:srgbClr val="002060"/>
              </a:solidFill>
              <a:latin typeface="Arial" charset="0"/>
            </a:endParaRPr>
          </a:p>
          <a:p>
            <a:pPr algn="l"/>
            <a:endParaRPr lang="en-US" sz="1800" b="1" dirty="0">
              <a:solidFill>
                <a:srgbClr val="002060"/>
              </a:solidFill>
              <a:latin typeface="Arial" charset="0"/>
            </a:endParaRPr>
          </a:p>
          <a:p>
            <a:pPr algn="l"/>
            <a:endParaRPr lang="en-US" sz="1800" b="1" dirty="0" smtClean="0">
              <a:solidFill>
                <a:srgbClr val="002060"/>
              </a:solidFill>
              <a:latin typeface="Arial" charset="0"/>
            </a:endParaRPr>
          </a:p>
          <a:p>
            <a:pPr algn="l"/>
            <a:endParaRPr lang="en-US" sz="1800" b="1" dirty="0">
              <a:solidFill>
                <a:srgbClr val="002060"/>
              </a:solidFill>
              <a:latin typeface="Arial" charset="0"/>
            </a:endParaRPr>
          </a:p>
          <a:p>
            <a:pPr algn="l"/>
            <a:r>
              <a:rPr lang="en-US" sz="1800" b="1" dirty="0" smtClean="0">
                <a:solidFill>
                  <a:srgbClr val="002060"/>
                </a:solidFill>
                <a:latin typeface="Arial" charset="0"/>
              </a:rPr>
              <a:t>MODULE 1:  OVERVIEW</a:t>
            </a:r>
          </a:p>
          <a:p>
            <a:pPr eaLnBrk="1" hangingPunct="1"/>
            <a:endParaRPr lang="en-US" sz="1800" dirty="0" smtClean="0">
              <a:latin typeface="Arial" charset="0"/>
            </a:endParaRPr>
          </a:p>
        </p:txBody>
      </p:sp>
      <p:pic>
        <p:nvPicPr>
          <p:cNvPr id="9220"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781800" y="4572000"/>
            <a:ext cx="115252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25202314"/>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extLst>
              <a:ext uri="{BEBA8EAE-BF5A-486C-A8C5-ECC9F3942E4B}">
                <a14:imgProps xmlns:a14="http://schemas.microsoft.com/office/drawing/2010/main" xmlns="">
                  <a14:imgLayer r:embed="rId4">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640080" y="365760"/>
            <a:ext cx="7863840" cy="6035040"/>
          </a:xfrm>
          <a:prstGeom prst="rect">
            <a:avLst/>
          </a:prstGeom>
          <a:solidFill>
            <a:schemeClr val="tx2">
              <a:lumMod val="60000"/>
              <a:lumOff val="40000"/>
            </a:schemeClr>
          </a:solidFill>
          <a:ln w="28575">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90" name="Rectangle 2"/>
          <p:cNvSpPr>
            <a:spLocks noGrp="1"/>
          </p:cNvSpPr>
          <p:nvPr>
            <p:ph type="title" idx="4294967295"/>
          </p:nvPr>
        </p:nvSpPr>
        <p:spPr>
          <a:xfrm>
            <a:off x="1142999" y="530352"/>
            <a:ext cx="6967728" cy="838200"/>
          </a:xfrm>
        </p:spPr>
        <p:txBody>
          <a:bodyPr/>
          <a:lstStyle/>
          <a:p>
            <a:r>
              <a:rPr lang="en-US" sz="3200" b="1" dirty="0">
                <a:latin typeface="Arial" charset="0"/>
              </a:rPr>
              <a:t>Students Exiting Prior to </a:t>
            </a:r>
            <a:r>
              <a:rPr lang="en-US" sz="3200" b="1" dirty="0" smtClean="0">
                <a:latin typeface="Arial" charset="0"/>
              </a:rPr>
              <a:t/>
            </a:r>
            <a:br>
              <a:rPr lang="en-US" sz="3200" b="1" dirty="0" smtClean="0">
                <a:latin typeface="Arial" charset="0"/>
              </a:rPr>
            </a:br>
            <a:r>
              <a:rPr lang="en-US" sz="3200" b="1" dirty="0" smtClean="0">
                <a:latin typeface="Arial" charset="0"/>
              </a:rPr>
              <a:t>July </a:t>
            </a:r>
            <a:r>
              <a:rPr lang="en-US" sz="3200" b="1" dirty="0">
                <a:latin typeface="Arial" charset="0"/>
              </a:rPr>
              <a:t>1, 2015</a:t>
            </a:r>
            <a:endParaRPr lang="en-US" sz="3200" b="1" dirty="0" smtClean="0">
              <a:latin typeface="Arial" charset="0"/>
            </a:endParaRPr>
          </a:p>
        </p:txBody>
      </p:sp>
      <p:sp>
        <p:nvSpPr>
          <p:cNvPr id="12291" name="Rectangle 3"/>
          <p:cNvSpPr>
            <a:spLocks noGrp="1"/>
          </p:cNvSpPr>
          <p:nvPr>
            <p:ph type="body" idx="4294967295"/>
          </p:nvPr>
        </p:nvSpPr>
        <p:spPr>
          <a:xfrm>
            <a:off x="1143000" y="1298448"/>
            <a:ext cx="6858000" cy="5102352"/>
          </a:xfrm>
        </p:spPr>
        <p:txBody>
          <a:bodyPr/>
          <a:lstStyle/>
          <a:p>
            <a:pPr>
              <a:buClr>
                <a:srgbClr val="002060"/>
              </a:buClr>
              <a:buSzTx/>
            </a:pPr>
            <a:endParaRPr lang="en-US" sz="1800" b="1" dirty="0" smtClean="0">
              <a:solidFill>
                <a:srgbClr val="002060"/>
              </a:solidFill>
              <a:latin typeface="Arial" charset="0"/>
            </a:endParaRPr>
          </a:p>
          <a:p>
            <a:pPr>
              <a:buClr>
                <a:srgbClr val="002060"/>
              </a:buClr>
              <a:buSzTx/>
            </a:pPr>
            <a:endParaRPr lang="en-US" sz="1800" b="1" dirty="0">
              <a:solidFill>
                <a:srgbClr val="002060"/>
              </a:solidFill>
              <a:latin typeface="Arial" charset="0"/>
            </a:endParaRPr>
          </a:p>
          <a:p>
            <a:pPr>
              <a:spcBef>
                <a:spcPts val="0"/>
              </a:spcBef>
              <a:buClr>
                <a:srgbClr val="002060"/>
              </a:buClr>
              <a:buSzTx/>
            </a:pPr>
            <a:r>
              <a:rPr lang="en-US" sz="2000" b="1" dirty="0" smtClean="0">
                <a:solidFill>
                  <a:srgbClr val="002060"/>
                </a:solidFill>
                <a:latin typeface="Arial" charset="0"/>
              </a:rPr>
              <a:t>If </a:t>
            </a:r>
            <a:r>
              <a:rPr lang="en-US" sz="2000" b="1" dirty="0">
                <a:solidFill>
                  <a:srgbClr val="002060"/>
                </a:solidFill>
                <a:latin typeface="Arial" charset="0"/>
              </a:rPr>
              <a:t>the student has not met the requirements for the equivalent of 2 units of study in CTE coursework/work-based </a:t>
            </a:r>
            <a:r>
              <a:rPr lang="en-US" sz="2000" b="1" dirty="0" smtClean="0">
                <a:solidFill>
                  <a:srgbClr val="002060"/>
                </a:solidFill>
                <a:latin typeface="Arial" charset="0"/>
              </a:rPr>
              <a:t>learning</a:t>
            </a:r>
            <a:endParaRPr lang="en-US" sz="2000" b="1" dirty="0">
              <a:solidFill>
                <a:srgbClr val="002060"/>
              </a:solidFill>
              <a:latin typeface="Arial" charset="0"/>
            </a:endParaRPr>
          </a:p>
          <a:p>
            <a:pPr>
              <a:buSzTx/>
            </a:pPr>
            <a:endParaRPr lang="en-US" sz="2000" b="1" dirty="0" smtClean="0">
              <a:solidFill>
                <a:srgbClr val="002060"/>
              </a:solidFill>
              <a:latin typeface="Arial" charset="0"/>
            </a:endParaRPr>
          </a:p>
          <a:p>
            <a:pPr>
              <a:spcBef>
                <a:spcPts val="0"/>
              </a:spcBef>
              <a:buClr>
                <a:srgbClr val="002060"/>
              </a:buClr>
              <a:buSzTx/>
            </a:pPr>
            <a:r>
              <a:rPr lang="en-US" sz="2000" b="1" dirty="0" smtClean="0">
                <a:solidFill>
                  <a:srgbClr val="002060"/>
                </a:solidFill>
                <a:latin typeface="Arial" charset="0"/>
              </a:rPr>
              <a:t>School </a:t>
            </a:r>
            <a:r>
              <a:rPr lang="en-US" sz="2000" b="1" dirty="0">
                <a:solidFill>
                  <a:srgbClr val="002060"/>
                </a:solidFill>
                <a:latin typeface="Arial" charset="0"/>
              </a:rPr>
              <a:t>principal, in consultation with relevant faculty, determines if the student otherwise demonstrated knowledge and skills relating to </a:t>
            </a:r>
            <a:r>
              <a:rPr lang="en-US" sz="2000" b="1" dirty="0" smtClean="0">
                <a:solidFill>
                  <a:srgbClr val="002060"/>
                </a:solidFill>
                <a:latin typeface="Arial" charset="0"/>
              </a:rPr>
              <a:t>the CDOS </a:t>
            </a:r>
            <a:r>
              <a:rPr lang="en-US" sz="2000" b="1" dirty="0">
                <a:solidFill>
                  <a:srgbClr val="002060"/>
                </a:solidFill>
                <a:latin typeface="Arial" charset="0"/>
              </a:rPr>
              <a:t>learning standards: </a:t>
            </a:r>
          </a:p>
          <a:p>
            <a:pPr marL="0" indent="0">
              <a:spcBef>
                <a:spcPts val="0"/>
              </a:spcBef>
              <a:buSzTx/>
              <a:buNone/>
            </a:pPr>
            <a:r>
              <a:rPr lang="en-US" sz="1800" b="1" dirty="0">
                <a:solidFill>
                  <a:schemeClr val="accent2"/>
                </a:solidFill>
                <a:latin typeface="Arial" charset="0"/>
              </a:rPr>
              <a:t> </a:t>
            </a:r>
            <a:r>
              <a:rPr lang="en-US" sz="1800" b="1" dirty="0" smtClean="0">
                <a:solidFill>
                  <a:schemeClr val="accent2"/>
                </a:solidFill>
                <a:latin typeface="Arial" charset="0"/>
              </a:rPr>
              <a:t>   </a:t>
            </a:r>
            <a:r>
              <a:rPr lang="en-US" sz="1800" b="1" dirty="0" smtClean="0">
                <a:latin typeface="Arial" charset="0"/>
              </a:rPr>
              <a:t>1</a:t>
            </a:r>
            <a:r>
              <a:rPr lang="en-US" sz="1800" b="1" dirty="0">
                <a:latin typeface="Arial" charset="0"/>
              </a:rPr>
              <a:t>.   Career Development</a:t>
            </a:r>
          </a:p>
          <a:p>
            <a:pPr marL="0" indent="0">
              <a:spcBef>
                <a:spcPts val="0"/>
              </a:spcBef>
              <a:buSzTx/>
              <a:buNone/>
            </a:pPr>
            <a:r>
              <a:rPr lang="en-US" sz="1800" b="1" dirty="0">
                <a:latin typeface="Arial" charset="0"/>
              </a:rPr>
              <a:t> </a:t>
            </a:r>
            <a:r>
              <a:rPr lang="en-US" sz="1800" b="1" dirty="0" smtClean="0">
                <a:latin typeface="Arial" charset="0"/>
              </a:rPr>
              <a:t>   2</a:t>
            </a:r>
            <a:r>
              <a:rPr lang="en-US" sz="1800" b="1" dirty="0">
                <a:latin typeface="Arial" charset="0"/>
              </a:rPr>
              <a:t>.   Integrated Learning</a:t>
            </a:r>
          </a:p>
          <a:p>
            <a:pPr marL="0" indent="0">
              <a:spcBef>
                <a:spcPts val="0"/>
              </a:spcBef>
              <a:buSzTx/>
              <a:buNone/>
            </a:pPr>
            <a:r>
              <a:rPr lang="en-US" sz="1800" b="1" dirty="0">
                <a:latin typeface="Arial" charset="0"/>
              </a:rPr>
              <a:t> </a:t>
            </a:r>
            <a:r>
              <a:rPr lang="en-US" sz="1800" b="1" dirty="0" smtClean="0">
                <a:latin typeface="Arial" charset="0"/>
              </a:rPr>
              <a:t>   3a</a:t>
            </a:r>
            <a:r>
              <a:rPr lang="en-US" sz="1800" b="1" dirty="0">
                <a:latin typeface="Arial" charset="0"/>
              </a:rPr>
              <a:t>. Universal Foundation Skills</a:t>
            </a:r>
          </a:p>
          <a:p>
            <a:pPr>
              <a:buSzTx/>
            </a:pPr>
            <a:endParaRPr lang="en-US" sz="1800" b="1" dirty="0" smtClean="0">
              <a:solidFill>
                <a:schemeClr val="accent2"/>
              </a:solidFill>
              <a:latin typeface="Arial" charset="0"/>
            </a:endParaRPr>
          </a:p>
          <a:p>
            <a:pPr>
              <a:buSzTx/>
            </a:pPr>
            <a:endParaRPr lang="en-US" sz="1800" b="1" dirty="0" smtClean="0">
              <a:solidFill>
                <a:schemeClr val="accent2"/>
              </a:solidFill>
              <a:latin typeface="Arial" charset="0"/>
            </a:endParaRPr>
          </a:p>
          <a:p>
            <a:pPr lvl="3">
              <a:buSzTx/>
              <a:buFontTx/>
              <a:buChar char="•"/>
            </a:pPr>
            <a:endParaRPr lang="en-US" sz="1600" b="1" dirty="0" smtClean="0">
              <a:latin typeface="Arial" charset="0"/>
            </a:endParaRPr>
          </a:p>
          <a:p>
            <a:pPr>
              <a:buFont typeface="Brush Script MT" pitchFamily="66" charset="0"/>
              <a:buNone/>
            </a:pPr>
            <a:endParaRPr lang="en-US" sz="1800" b="1" dirty="0" smtClean="0">
              <a:latin typeface="Arial" charset="0"/>
            </a:endParaRPr>
          </a:p>
          <a:p>
            <a:pPr>
              <a:buSzTx/>
            </a:pPr>
            <a:endParaRPr lang="en-US" sz="1800" b="1" dirty="0" smtClean="0">
              <a:latin typeface="Arial" charset="0"/>
            </a:endParaRPr>
          </a:p>
          <a:p>
            <a:endParaRPr lang="en-US" sz="1800" b="1" dirty="0" smtClean="0">
              <a:latin typeface="Arial" charset="0"/>
            </a:endParaRPr>
          </a:p>
        </p:txBody>
      </p:sp>
    </p:spTree>
    <p:extLst>
      <p:ext uri="{BB962C8B-B14F-4D97-AF65-F5344CB8AC3E}">
        <p14:creationId xmlns:p14="http://schemas.microsoft.com/office/powerpoint/2010/main" xmlns="" val="32335184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extLst>
              <a:ext uri="{BEBA8EAE-BF5A-486C-A8C5-ECC9F3942E4B}">
                <a14:imgProps xmlns:a14="http://schemas.microsoft.com/office/drawing/2010/main" xmlns="">
                  <a14:imgLayer r:embed="rId4">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640080" y="365760"/>
            <a:ext cx="7863840" cy="6035040"/>
          </a:xfrm>
          <a:prstGeom prst="rect">
            <a:avLst/>
          </a:prstGeom>
          <a:solidFill>
            <a:schemeClr val="tx2">
              <a:lumMod val="60000"/>
              <a:lumOff val="40000"/>
            </a:schemeClr>
          </a:solidFill>
          <a:ln w="28575">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90" name="Rectangle 2"/>
          <p:cNvSpPr>
            <a:spLocks noGrp="1"/>
          </p:cNvSpPr>
          <p:nvPr>
            <p:ph type="title" idx="4294967295"/>
          </p:nvPr>
        </p:nvSpPr>
        <p:spPr>
          <a:xfrm>
            <a:off x="1142999" y="530352"/>
            <a:ext cx="6967728" cy="612648"/>
          </a:xfrm>
        </p:spPr>
        <p:txBody>
          <a:bodyPr/>
          <a:lstStyle/>
          <a:p>
            <a:r>
              <a:rPr lang="en-US" sz="3200" b="1" dirty="0">
                <a:latin typeface="Arial" charset="0"/>
              </a:rPr>
              <a:t>Transfer Students</a:t>
            </a:r>
            <a:endParaRPr lang="en-US" sz="3200" b="1" dirty="0" smtClean="0">
              <a:latin typeface="Arial" charset="0"/>
            </a:endParaRPr>
          </a:p>
        </p:txBody>
      </p:sp>
      <p:sp>
        <p:nvSpPr>
          <p:cNvPr id="12291" name="Rectangle 3"/>
          <p:cNvSpPr>
            <a:spLocks noGrp="1"/>
          </p:cNvSpPr>
          <p:nvPr>
            <p:ph type="body" idx="4294967295"/>
          </p:nvPr>
        </p:nvSpPr>
        <p:spPr>
          <a:xfrm>
            <a:off x="1143000" y="1298448"/>
            <a:ext cx="6858000" cy="5102352"/>
          </a:xfrm>
        </p:spPr>
        <p:txBody>
          <a:bodyPr/>
          <a:lstStyle/>
          <a:p>
            <a:pPr>
              <a:lnSpc>
                <a:spcPct val="90000"/>
              </a:lnSpc>
              <a:buClr>
                <a:srgbClr val="002060"/>
              </a:buClr>
            </a:pPr>
            <a:endParaRPr lang="en-US" sz="1800" b="1" dirty="0" smtClean="0">
              <a:solidFill>
                <a:srgbClr val="002060"/>
              </a:solidFill>
              <a:latin typeface="Arial" charset="0"/>
            </a:endParaRPr>
          </a:p>
          <a:p>
            <a:pPr>
              <a:lnSpc>
                <a:spcPct val="90000"/>
              </a:lnSpc>
              <a:spcBef>
                <a:spcPts val="0"/>
              </a:spcBef>
              <a:buClr>
                <a:srgbClr val="002060"/>
              </a:buClr>
            </a:pPr>
            <a:r>
              <a:rPr lang="en-US" sz="2200" b="1" dirty="0" smtClean="0">
                <a:solidFill>
                  <a:srgbClr val="002060"/>
                </a:solidFill>
                <a:latin typeface="Arial" charset="0"/>
              </a:rPr>
              <a:t>School </a:t>
            </a:r>
            <a:r>
              <a:rPr lang="en-US" sz="2200" b="1" dirty="0">
                <a:solidFill>
                  <a:srgbClr val="002060"/>
                </a:solidFill>
                <a:latin typeface="Arial" charset="0"/>
              </a:rPr>
              <a:t>principal, in consultation with relevant faculty, evaluates work-based learning experiences and coursework on transcript to determine if student has </a:t>
            </a:r>
            <a:r>
              <a:rPr lang="en-US" sz="2200" b="1" dirty="0" smtClean="0">
                <a:solidFill>
                  <a:srgbClr val="002060"/>
                </a:solidFill>
                <a:latin typeface="Arial" charset="0"/>
              </a:rPr>
              <a:t>otherwise:</a:t>
            </a:r>
          </a:p>
          <a:p>
            <a:pPr marL="640080">
              <a:lnSpc>
                <a:spcPct val="90000"/>
              </a:lnSpc>
              <a:buClr>
                <a:srgbClr val="002060"/>
              </a:buClr>
              <a:buFont typeface="Arial" pitchFamily="34" charset="0"/>
              <a:buChar char="•"/>
            </a:pPr>
            <a:endParaRPr lang="en-US" sz="2200" b="1" dirty="0" smtClean="0">
              <a:solidFill>
                <a:srgbClr val="002060"/>
              </a:solidFill>
              <a:latin typeface="Arial" charset="0"/>
            </a:endParaRPr>
          </a:p>
          <a:p>
            <a:pPr marL="709930" indent="-342900">
              <a:lnSpc>
                <a:spcPct val="90000"/>
              </a:lnSpc>
              <a:spcBef>
                <a:spcPts val="0"/>
              </a:spcBef>
              <a:buClr>
                <a:srgbClr val="002060"/>
              </a:buClr>
              <a:buFont typeface="Wingdings" panose="05000000000000000000" pitchFamily="2" charset="2"/>
              <a:buChar char="v"/>
            </a:pPr>
            <a:r>
              <a:rPr lang="en-US" sz="2200" b="1" dirty="0" smtClean="0">
                <a:solidFill>
                  <a:srgbClr val="002060"/>
                </a:solidFill>
                <a:latin typeface="Arial" charset="0"/>
              </a:rPr>
              <a:t>Demonstrated </a:t>
            </a:r>
            <a:r>
              <a:rPr lang="en-US" sz="2200" b="1" dirty="0">
                <a:solidFill>
                  <a:srgbClr val="002060"/>
                </a:solidFill>
                <a:latin typeface="Arial" charset="0"/>
              </a:rPr>
              <a:t>commencement level knowledge of CDOS learning </a:t>
            </a:r>
            <a:r>
              <a:rPr lang="en-US" sz="2200" b="1" dirty="0" smtClean="0">
                <a:solidFill>
                  <a:srgbClr val="002060"/>
                </a:solidFill>
                <a:latin typeface="Arial" charset="0"/>
              </a:rPr>
              <a:t>standards:</a:t>
            </a:r>
          </a:p>
          <a:p>
            <a:pPr marL="367030" indent="0">
              <a:lnSpc>
                <a:spcPct val="90000"/>
              </a:lnSpc>
              <a:spcBef>
                <a:spcPts val="0"/>
              </a:spcBef>
              <a:buClr>
                <a:srgbClr val="002060"/>
              </a:buClr>
              <a:buNone/>
            </a:pPr>
            <a:r>
              <a:rPr lang="en-US" sz="1800" b="1" dirty="0">
                <a:solidFill>
                  <a:srgbClr val="002060"/>
                </a:solidFill>
                <a:latin typeface="Arial" charset="0"/>
              </a:rPr>
              <a:t> </a:t>
            </a:r>
            <a:r>
              <a:rPr lang="en-US" sz="1800" b="1" dirty="0" smtClean="0">
                <a:solidFill>
                  <a:srgbClr val="002060"/>
                </a:solidFill>
                <a:latin typeface="Arial" charset="0"/>
              </a:rPr>
              <a:t>    </a:t>
            </a:r>
            <a:r>
              <a:rPr lang="en-US" sz="1800" b="1" dirty="0" smtClean="0">
                <a:latin typeface="Arial" charset="0"/>
              </a:rPr>
              <a:t>1.  Career Development</a:t>
            </a:r>
          </a:p>
          <a:p>
            <a:pPr marL="367030" indent="0">
              <a:lnSpc>
                <a:spcPct val="90000"/>
              </a:lnSpc>
              <a:spcBef>
                <a:spcPts val="0"/>
              </a:spcBef>
              <a:buClr>
                <a:srgbClr val="002060"/>
              </a:buClr>
              <a:buNone/>
            </a:pPr>
            <a:r>
              <a:rPr lang="en-US" sz="1800" b="1" dirty="0">
                <a:latin typeface="Arial" charset="0"/>
              </a:rPr>
              <a:t> </a:t>
            </a:r>
            <a:r>
              <a:rPr lang="en-US" sz="1800" b="1" dirty="0" smtClean="0">
                <a:latin typeface="Arial" charset="0"/>
              </a:rPr>
              <a:t>    2.  Integrated Learning</a:t>
            </a:r>
          </a:p>
          <a:p>
            <a:pPr marL="367030" indent="0">
              <a:lnSpc>
                <a:spcPct val="90000"/>
              </a:lnSpc>
              <a:spcBef>
                <a:spcPts val="0"/>
              </a:spcBef>
              <a:buClr>
                <a:srgbClr val="002060"/>
              </a:buClr>
              <a:buNone/>
            </a:pPr>
            <a:r>
              <a:rPr lang="en-US" sz="1800" b="1" dirty="0">
                <a:latin typeface="Arial" charset="0"/>
              </a:rPr>
              <a:t> </a:t>
            </a:r>
            <a:r>
              <a:rPr lang="en-US" sz="1800" b="1" dirty="0" smtClean="0">
                <a:latin typeface="Arial" charset="0"/>
              </a:rPr>
              <a:t>    3a. Universal </a:t>
            </a:r>
            <a:r>
              <a:rPr lang="en-US" sz="1800" b="1" dirty="0">
                <a:latin typeface="Arial" charset="0"/>
              </a:rPr>
              <a:t>Foundation </a:t>
            </a:r>
            <a:r>
              <a:rPr lang="en-US" sz="1800" b="1" dirty="0" smtClean="0">
                <a:latin typeface="Arial" charset="0"/>
              </a:rPr>
              <a:t>Skills</a:t>
            </a:r>
          </a:p>
          <a:p>
            <a:pPr marL="652780" indent="-285750">
              <a:lnSpc>
                <a:spcPct val="90000"/>
              </a:lnSpc>
              <a:buClr>
                <a:srgbClr val="002060"/>
              </a:buClr>
              <a:buFont typeface="Arial" pitchFamily="34" charset="0"/>
              <a:buChar char="•"/>
            </a:pPr>
            <a:endParaRPr lang="en-US" sz="1800" b="1" dirty="0" smtClean="0">
              <a:solidFill>
                <a:srgbClr val="002060"/>
              </a:solidFill>
              <a:latin typeface="Arial" charset="0"/>
            </a:endParaRPr>
          </a:p>
          <a:p>
            <a:pPr marL="709930" indent="-342900">
              <a:lnSpc>
                <a:spcPct val="90000"/>
              </a:lnSpc>
              <a:spcBef>
                <a:spcPts val="0"/>
              </a:spcBef>
              <a:buClr>
                <a:srgbClr val="002060"/>
              </a:buClr>
              <a:buFont typeface="Wingdings" panose="05000000000000000000" pitchFamily="2" charset="2"/>
              <a:buChar char="v"/>
            </a:pPr>
            <a:r>
              <a:rPr lang="en-US" sz="2200" b="1" dirty="0" smtClean="0">
                <a:solidFill>
                  <a:srgbClr val="002060"/>
                </a:solidFill>
                <a:latin typeface="Arial" charset="0"/>
              </a:rPr>
              <a:t>Had </a:t>
            </a:r>
            <a:r>
              <a:rPr lang="en-US" sz="2200" b="1" dirty="0">
                <a:solidFill>
                  <a:srgbClr val="002060"/>
                </a:solidFill>
                <a:latin typeface="Arial" charset="0"/>
              </a:rPr>
              <a:t>experiences equivalent to 2 units of study in CTE coursework and/or work-based learning experiences </a:t>
            </a:r>
          </a:p>
          <a:p>
            <a:pPr>
              <a:buSzTx/>
            </a:pPr>
            <a:endParaRPr lang="en-US" sz="1800" b="1" dirty="0" smtClean="0">
              <a:solidFill>
                <a:schemeClr val="accent2"/>
              </a:solidFill>
              <a:latin typeface="Arial" charset="0"/>
            </a:endParaRPr>
          </a:p>
          <a:p>
            <a:pPr>
              <a:buSzTx/>
            </a:pPr>
            <a:endParaRPr lang="en-US" sz="1800" b="1" dirty="0" smtClean="0">
              <a:solidFill>
                <a:schemeClr val="accent2"/>
              </a:solidFill>
              <a:latin typeface="Arial" charset="0"/>
            </a:endParaRPr>
          </a:p>
          <a:p>
            <a:pPr lvl="3">
              <a:buSzTx/>
              <a:buFontTx/>
              <a:buChar char="•"/>
            </a:pPr>
            <a:endParaRPr lang="en-US" sz="1600" b="1" dirty="0" smtClean="0">
              <a:latin typeface="Arial" charset="0"/>
            </a:endParaRPr>
          </a:p>
          <a:p>
            <a:pPr>
              <a:buFont typeface="Brush Script MT" pitchFamily="66" charset="0"/>
              <a:buNone/>
            </a:pPr>
            <a:endParaRPr lang="en-US" sz="1800" b="1" dirty="0" smtClean="0">
              <a:latin typeface="Arial" charset="0"/>
            </a:endParaRPr>
          </a:p>
          <a:p>
            <a:pPr>
              <a:buSzTx/>
            </a:pPr>
            <a:endParaRPr lang="en-US" sz="1800" b="1" dirty="0" smtClean="0">
              <a:latin typeface="Arial" charset="0"/>
            </a:endParaRPr>
          </a:p>
          <a:p>
            <a:endParaRPr lang="en-US" sz="1800" b="1" dirty="0" smtClean="0">
              <a:latin typeface="Arial" charset="0"/>
            </a:endParaRPr>
          </a:p>
        </p:txBody>
      </p:sp>
    </p:spTree>
    <p:extLst>
      <p:ext uri="{BB962C8B-B14F-4D97-AF65-F5344CB8AC3E}">
        <p14:creationId xmlns:p14="http://schemas.microsoft.com/office/powerpoint/2010/main" xmlns="" val="379022336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extLst>
              <a:ext uri="{BEBA8EAE-BF5A-486C-A8C5-ECC9F3942E4B}">
                <a14:imgProps xmlns:a14="http://schemas.microsoft.com/office/drawing/2010/main" xmlns="">
                  <a14:imgLayer r:embed="rId4">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74320" y="548640"/>
            <a:ext cx="8533168" cy="576072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143175287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extLst>
              <a:ext uri="{BEBA8EAE-BF5A-486C-A8C5-ECC9F3942E4B}">
                <a14:imgProps xmlns:a14="http://schemas.microsoft.com/office/drawing/2010/main" xmlns="">
                  <a14:imgLayer r:embed="rId4">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640080" y="365760"/>
            <a:ext cx="7863840" cy="5958840"/>
          </a:xfrm>
          <a:prstGeom prst="rect">
            <a:avLst/>
          </a:prstGeom>
          <a:solidFill>
            <a:schemeClr val="tx2">
              <a:lumMod val="60000"/>
              <a:lumOff val="40000"/>
            </a:schemeClr>
          </a:solidFill>
          <a:ln w="28575">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290" name="Rectangle 2"/>
          <p:cNvSpPr>
            <a:spLocks noGrp="1"/>
          </p:cNvSpPr>
          <p:nvPr>
            <p:ph type="title" idx="4294967295"/>
          </p:nvPr>
        </p:nvSpPr>
        <p:spPr>
          <a:xfrm>
            <a:off x="1143000" y="530352"/>
            <a:ext cx="6967728" cy="384048"/>
          </a:xfrm>
        </p:spPr>
        <p:txBody>
          <a:bodyPr/>
          <a:lstStyle/>
          <a:p>
            <a:r>
              <a:rPr lang="en-US" sz="3200" b="1" dirty="0">
                <a:latin typeface="Arial" charset="0"/>
              </a:rPr>
              <a:t>Resources</a:t>
            </a:r>
            <a:endParaRPr lang="en-US" sz="3200" b="1" dirty="0" smtClean="0">
              <a:latin typeface="Arial" charset="0"/>
            </a:endParaRPr>
          </a:p>
        </p:txBody>
      </p:sp>
      <p:sp>
        <p:nvSpPr>
          <p:cNvPr id="12291" name="Rectangle 3"/>
          <p:cNvSpPr>
            <a:spLocks noGrp="1"/>
          </p:cNvSpPr>
          <p:nvPr>
            <p:ph type="body" idx="4294967295"/>
          </p:nvPr>
        </p:nvSpPr>
        <p:spPr>
          <a:xfrm>
            <a:off x="1143000" y="914400"/>
            <a:ext cx="6858000" cy="5486400"/>
          </a:xfrm>
        </p:spPr>
        <p:txBody>
          <a:bodyPr/>
          <a:lstStyle/>
          <a:p>
            <a:pPr lvl="0">
              <a:lnSpc>
                <a:spcPct val="90000"/>
              </a:lnSpc>
              <a:spcBef>
                <a:spcPts val="0"/>
              </a:spcBef>
              <a:buClrTx/>
            </a:pPr>
            <a:r>
              <a:rPr lang="en-US" sz="1800" b="1" dirty="0">
                <a:solidFill>
                  <a:srgbClr val="002060"/>
                </a:solidFill>
                <a:latin typeface="Arial" charset="0"/>
              </a:rPr>
              <a:t>June 2013 </a:t>
            </a:r>
            <a:r>
              <a:rPr lang="en-US" sz="1800" b="1" dirty="0" smtClean="0">
                <a:solidFill>
                  <a:srgbClr val="002060"/>
                </a:solidFill>
                <a:latin typeface="Arial" charset="0"/>
              </a:rPr>
              <a:t>Special Education Field Advisory: </a:t>
            </a:r>
            <a:r>
              <a:rPr lang="en-US" sz="1800" b="1" dirty="0">
                <a:solidFill>
                  <a:srgbClr val="002060"/>
                </a:solidFill>
                <a:latin typeface="Arial" charset="0"/>
              </a:rPr>
              <a:t>NYS Career Development and Occupational Studies Commencement </a:t>
            </a:r>
            <a:r>
              <a:rPr lang="en-US" sz="1800" b="1" dirty="0" smtClean="0">
                <a:solidFill>
                  <a:srgbClr val="002060"/>
                </a:solidFill>
                <a:latin typeface="Arial" charset="0"/>
              </a:rPr>
              <a:t>Credential - </a:t>
            </a:r>
            <a:r>
              <a:rPr lang="en-US" sz="1600" b="1" dirty="0" smtClean="0">
                <a:solidFill>
                  <a:prstClr val="black"/>
                </a:solidFill>
                <a:latin typeface="Arial" charset="0"/>
                <a:hlinkClick r:id="rId5"/>
              </a:rPr>
              <a:t>http</a:t>
            </a:r>
            <a:r>
              <a:rPr lang="en-US" sz="1600" b="1" dirty="0">
                <a:solidFill>
                  <a:prstClr val="black"/>
                </a:solidFill>
                <a:latin typeface="Arial" charset="0"/>
                <a:hlinkClick r:id="rId5"/>
              </a:rPr>
              <a:t>://www.p12.nysed.gov/specialed/publications</a:t>
            </a:r>
            <a:r>
              <a:rPr lang="en-US" sz="1600" b="1" dirty="0" smtClean="0">
                <a:solidFill>
                  <a:prstClr val="black"/>
                </a:solidFill>
                <a:latin typeface="Arial" charset="0"/>
                <a:hlinkClick r:id="rId5"/>
              </a:rPr>
              <a:t>/</a:t>
            </a:r>
            <a:br>
              <a:rPr lang="en-US" sz="1600" b="1" dirty="0" smtClean="0">
                <a:solidFill>
                  <a:prstClr val="black"/>
                </a:solidFill>
                <a:latin typeface="Arial" charset="0"/>
                <a:hlinkClick r:id="rId5"/>
              </a:rPr>
            </a:br>
            <a:r>
              <a:rPr lang="en-US" sz="1600" b="1" dirty="0" smtClean="0">
                <a:solidFill>
                  <a:prstClr val="black"/>
                </a:solidFill>
                <a:latin typeface="Arial" charset="0"/>
                <a:hlinkClick r:id="rId5"/>
              </a:rPr>
              <a:t>CDOScredential-memo-613.htm </a:t>
            </a:r>
            <a:endParaRPr lang="en-US" sz="1600" b="1" dirty="0">
              <a:solidFill>
                <a:prstClr val="black"/>
              </a:solidFill>
              <a:latin typeface="Arial" charset="0"/>
            </a:endParaRPr>
          </a:p>
          <a:p>
            <a:pPr lvl="0">
              <a:lnSpc>
                <a:spcPct val="90000"/>
              </a:lnSpc>
              <a:buClr>
                <a:srgbClr val="AA2B1E"/>
              </a:buClr>
            </a:pPr>
            <a:endParaRPr lang="en-US" sz="1600" b="1" dirty="0">
              <a:solidFill>
                <a:prstClr val="black"/>
              </a:solidFill>
              <a:latin typeface="Arial" charset="0"/>
            </a:endParaRPr>
          </a:p>
          <a:p>
            <a:pPr lvl="0">
              <a:lnSpc>
                <a:spcPct val="90000"/>
              </a:lnSpc>
              <a:spcBef>
                <a:spcPts val="0"/>
              </a:spcBef>
              <a:buClrTx/>
            </a:pPr>
            <a:r>
              <a:rPr lang="en-US" sz="1800" b="1" dirty="0">
                <a:solidFill>
                  <a:srgbClr val="002060"/>
                </a:solidFill>
                <a:latin typeface="Arial" charset="0"/>
              </a:rPr>
              <a:t>CDOS Learning Standards </a:t>
            </a:r>
            <a:r>
              <a:rPr lang="en-US" sz="1600" b="1" dirty="0">
                <a:solidFill>
                  <a:prstClr val="black"/>
                </a:solidFill>
                <a:latin typeface="Arial" charset="0"/>
                <a:hlinkClick r:id="rId6"/>
              </a:rPr>
              <a:t>http://www.p12.nysed.gov/cte/cdlearn/</a:t>
            </a:r>
            <a:endParaRPr lang="en-US" sz="1600" b="1" dirty="0">
              <a:solidFill>
                <a:prstClr val="black"/>
              </a:solidFill>
              <a:latin typeface="Arial" charset="0"/>
            </a:endParaRPr>
          </a:p>
          <a:p>
            <a:pPr lvl="0">
              <a:lnSpc>
                <a:spcPct val="90000"/>
              </a:lnSpc>
              <a:buClr>
                <a:srgbClr val="AA2B1E"/>
              </a:buClr>
            </a:pPr>
            <a:endParaRPr lang="en-US" sz="1800" b="1" dirty="0">
              <a:solidFill>
                <a:prstClr val="black"/>
              </a:solidFill>
              <a:latin typeface="Arial" charset="0"/>
            </a:endParaRPr>
          </a:p>
          <a:p>
            <a:pPr lvl="0">
              <a:lnSpc>
                <a:spcPct val="90000"/>
              </a:lnSpc>
              <a:spcBef>
                <a:spcPts val="0"/>
              </a:spcBef>
              <a:buClrTx/>
            </a:pPr>
            <a:r>
              <a:rPr lang="en-US" sz="1800" b="1" dirty="0">
                <a:solidFill>
                  <a:srgbClr val="002060"/>
                </a:solidFill>
                <a:latin typeface="Arial" charset="0"/>
              </a:rPr>
              <a:t>Career Development and Occupational Studies (CDOS) Resource Guide </a:t>
            </a:r>
            <a:r>
              <a:rPr lang="en-US" sz="1800" b="1" smtClean="0">
                <a:solidFill>
                  <a:srgbClr val="002060"/>
                </a:solidFill>
                <a:latin typeface="Arial" charset="0"/>
              </a:rPr>
              <a:t>- </a:t>
            </a:r>
            <a:r>
              <a:rPr lang="en-US" sz="1600" b="1" smtClean="0">
                <a:solidFill>
                  <a:srgbClr val="002060"/>
                </a:solidFill>
                <a:latin typeface="Arial" charset="0"/>
                <a:hlinkClick r:id="rId7"/>
              </a:rPr>
              <a:t>http://www.p12.nysed.gov/cte/cdlearn/cdosresourceguide.html</a:t>
            </a:r>
            <a:endParaRPr lang="en-US" sz="1600" b="1" dirty="0">
              <a:solidFill>
                <a:srgbClr val="AA2B1E"/>
              </a:solidFill>
              <a:latin typeface="Arial" charset="0"/>
            </a:endParaRPr>
          </a:p>
          <a:p>
            <a:pPr lvl="0">
              <a:lnSpc>
                <a:spcPct val="90000"/>
              </a:lnSpc>
              <a:spcBef>
                <a:spcPts val="0"/>
              </a:spcBef>
              <a:buClrTx/>
            </a:pPr>
            <a:endParaRPr lang="en-US" sz="1800" b="1" dirty="0" smtClean="0">
              <a:solidFill>
                <a:srgbClr val="002060"/>
              </a:solidFill>
              <a:latin typeface="Arial" charset="0"/>
            </a:endParaRPr>
          </a:p>
          <a:p>
            <a:pPr lvl="0">
              <a:lnSpc>
                <a:spcPct val="90000"/>
              </a:lnSpc>
              <a:spcBef>
                <a:spcPts val="0"/>
              </a:spcBef>
              <a:buClrTx/>
            </a:pPr>
            <a:r>
              <a:rPr lang="en-US" sz="1800" b="1" dirty="0" err="1" smtClean="0">
                <a:solidFill>
                  <a:srgbClr val="002060"/>
                </a:solidFill>
                <a:latin typeface="Arial" charset="0"/>
              </a:rPr>
              <a:t>NYS</a:t>
            </a:r>
            <a:r>
              <a:rPr lang="en-US" sz="1800" b="1" dirty="0" smtClean="0">
                <a:solidFill>
                  <a:srgbClr val="002060"/>
                </a:solidFill>
                <a:latin typeface="Arial" charset="0"/>
              </a:rPr>
              <a:t> Career Plan - </a:t>
            </a:r>
            <a:r>
              <a:rPr lang="en-US" sz="1600" b="1" dirty="0" smtClean="0">
                <a:solidFill>
                  <a:srgbClr val="002060"/>
                </a:solidFill>
                <a:latin typeface="Arial" charset="0"/>
                <a:hlinkClick r:id="rId8"/>
              </a:rPr>
              <a:t>http://www.p12.nysed.gov/cte/careerplan/</a:t>
            </a:r>
            <a:r>
              <a:rPr lang="en-US" sz="1600" b="1" dirty="0" smtClean="0">
                <a:solidFill>
                  <a:srgbClr val="002060"/>
                </a:solidFill>
                <a:latin typeface="Arial" charset="0"/>
              </a:rPr>
              <a:t> </a:t>
            </a:r>
            <a:endParaRPr lang="en-US" sz="1600" b="1" dirty="0">
              <a:solidFill>
                <a:srgbClr val="002060"/>
              </a:solidFill>
              <a:latin typeface="Arial" charset="0"/>
            </a:endParaRPr>
          </a:p>
          <a:p>
            <a:pPr lvl="0">
              <a:lnSpc>
                <a:spcPct val="90000"/>
              </a:lnSpc>
              <a:buClr>
                <a:srgbClr val="AA2B1E"/>
              </a:buClr>
            </a:pPr>
            <a:endParaRPr lang="en-US" sz="1800" b="1" dirty="0">
              <a:solidFill>
                <a:prstClr val="black"/>
              </a:solidFill>
              <a:latin typeface="Arial" charset="0"/>
            </a:endParaRPr>
          </a:p>
          <a:p>
            <a:pPr lvl="0">
              <a:lnSpc>
                <a:spcPct val="90000"/>
              </a:lnSpc>
              <a:spcBef>
                <a:spcPts val="0"/>
              </a:spcBef>
              <a:buClrTx/>
            </a:pPr>
            <a:r>
              <a:rPr lang="en-US" sz="1800" b="1" dirty="0">
                <a:solidFill>
                  <a:srgbClr val="002060"/>
                </a:solidFill>
                <a:latin typeface="Arial" charset="0"/>
              </a:rPr>
              <a:t>CareerZone: A comprehensive career exploration and planning system developed by the </a:t>
            </a:r>
            <a:r>
              <a:rPr lang="en-US" sz="1800" b="1" dirty="0" err="1" smtClean="0">
                <a:solidFill>
                  <a:srgbClr val="002060"/>
                </a:solidFill>
                <a:latin typeface="Arial" charset="0"/>
              </a:rPr>
              <a:t>NYS</a:t>
            </a:r>
            <a:r>
              <a:rPr lang="en-US" sz="1800" b="1" dirty="0" smtClean="0">
                <a:solidFill>
                  <a:srgbClr val="002060"/>
                </a:solidFill>
                <a:latin typeface="Arial" charset="0"/>
              </a:rPr>
              <a:t> Department </a:t>
            </a:r>
            <a:r>
              <a:rPr lang="en-US" sz="1800" b="1" dirty="0">
                <a:solidFill>
                  <a:srgbClr val="002060"/>
                </a:solidFill>
                <a:latin typeface="Arial" charset="0"/>
              </a:rPr>
              <a:t>of </a:t>
            </a:r>
            <a:r>
              <a:rPr lang="en-US" sz="1800" b="1" dirty="0" smtClean="0">
                <a:solidFill>
                  <a:srgbClr val="002060"/>
                </a:solidFill>
                <a:latin typeface="Arial" charset="0"/>
              </a:rPr>
              <a:t>Labor - </a:t>
            </a:r>
            <a:r>
              <a:rPr lang="en-US" sz="1600" b="1" dirty="0">
                <a:solidFill>
                  <a:srgbClr val="AA2B1E"/>
                </a:solidFill>
                <a:latin typeface="Arial" charset="0"/>
                <a:hlinkClick r:id="rId9"/>
              </a:rPr>
              <a:t>www.careerzone.ny.gov</a:t>
            </a:r>
            <a:r>
              <a:rPr lang="en-US" sz="1600" b="1" dirty="0">
                <a:solidFill>
                  <a:srgbClr val="AA2B1E"/>
                </a:solidFill>
                <a:latin typeface="Arial" charset="0"/>
              </a:rPr>
              <a:t> </a:t>
            </a:r>
          </a:p>
          <a:p>
            <a:pPr lvl="0">
              <a:lnSpc>
                <a:spcPct val="90000"/>
              </a:lnSpc>
              <a:buClr>
                <a:srgbClr val="AA2B1E"/>
              </a:buClr>
            </a:pPr>
            <a:endParaRPr lang="en-US" sz="1800" b="1" dirty="0" smtClean="0">
              <a:solidFill>
                <a:prstClr val="black"/>
              </a:solidFill>
              <a:latin typeface="Arial" charset="0"/>
            </a:endParaRPr>
          </a:p>
          <a:p>
            <a:pPr lvl="0">
              <a:lnSpc>
                <a:spcPct val="90000"/>
              </a:lnSpc>
              <a:spcBef>
                <a:spcPts val="0"/>
              </a:spcBef>
              <a:buClrTx/>
            </a:pPr>
            <a:r>
              <a:rPr lang="en-US" sz="1800" b="1" dirty="0" err="1" smtClean="0">
                <a:solidFill>
                  <a:srgbClr val="002060"/>
                </a:solidFill>
                <a:latin typeface="Arial" charset="0"/>
              </a:rPr>
              <a:t>NYS</a:t>
            </a:r>
            <a:r>
              <a:rPr lang="en-US" sz="1800" b="1" dirty="0" smtClean="0">
                <a:solidFill>
                  <a:srgbClr val="002060"/>
                </a:solidFill>
                <a:latin typeface="Arial" charset="0"/>
              </a:rPr>
              <a:t> Work-Based Learning Manual </a:t>
            </a:r>
            <a:r>
              <a:rPr lang="en-US" sz="1600" b="1" dirty="0" smtClean="0">
                <a:solidFill>
                  <a:srgbClr val="D83E2C"/>
                </a:solidFill>
                <a:latin typeface="Arial" charset="0"/>
                <a:hlinkClick r:id="rId10"/>
              </a:rPr>
              <a:t>http://www.p12.nysed.gov/cte/wbl/home.html</a:t>
            </a:r>
            <a:endParaRPr lang="en-US" sz="1600" b="1" dirty="0" smtClean="0">
              <a:solidFill>
                <a:srgbClr val="D83E2C"/>
              </a:solidFill>
              <a:latin typeface="Arial" charset="0"/>
            </a:endParaRPr>
          </a:p>
          <a:p>
            <a:pPr lvl="0" eaLnBrk="1" hangingPunct="1">
              <a:lnSpc>
                <a:spcPct val="90000"/>
              </a:lnSpc>
              <a:buClr>
                <a:srgbClr val="AA2B1E"/>
              </a:buClr>
            </a:pPr>
            <a:endParaRPr lang="en-US" sz="1400" b="1" dirty="0">
              <a:solidFill>
                <a:prstClr val="black"/>
              </a:solidFill>
              <a:latin typeface="Arial" charset="0"/>
            </a:endParaRPr>
          </a:p>
          <a:p>
            <a:pPr>
              <a:buSzTx/>
            </a:pPr>
            <a:endParaRPr lang="en-US" sz="1800" b="1" dirty="0" smtClean="0">
              <a:solidFill>
                <a:schemeClr val="accent2"/>
              </a:solidFill>
              <a:latin typeface="Arial" charset="0"/>
            </a:endParaRPr>
          </a:p>
          <a:p>
            <a:pPr lvl="3">
              <a:buSzTx/>
              <a:buFontTx/>
              <a:buChar char="•"/>
            </a:pPr>
            <a:endParaRPr lang="en-US" sz="1600" b="1" dirty="0" smtClean="0">
              <a:latin typeface="Arial" charset="0"/>
            </a:endParaRPr>
          </a:p>
          <a:p>
            <a:pPr>
              <a:buFont typeface="Brush Script MT" pitchFamily="66" charset="0"/>
              <a:buNone/>
            </a:pPr>
            <a:endParaRPr lang="en-US" sz="1800" b="1" dirty="0" smtClean="0">
              <a:latin typeface="Arial" charset="0"/>
            </a:endParaRPr>
          </a:p>
          <a:p>
            <a:pPr>
              <a:buSzTx/>
            </a:pPr>
            <a:endParaRPr lang="en-US" sz="1800" b="1" dirty="0" smtClean="0">
              <a:latin typeface="Arial" charset="0"/>
            </a:endParaRPr>
          </a:p>
          <a:p>
            <a:endParaRPr lang="en-US" sz="1800" b="1" dirty="0" smtClean="0">
              <a:latin typeface="Arial" charset="0"/>
            </a:endParaRPr>
          </a:p>
        </p:txBody>
      </p:sp>
    </p:spTree>
    <p:extLst>
      <p:ext uri="{BB962C8B-B14F-4D97-AF65-F5344CB8AC3E}">
        <p14:creationId xmlns:p14="http://schemas.microsoft.com/office/powerpoint/2010/main" xmlns="" val="283860996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extLst>
              <a:ext uri="{BEBA8EAE-BF5A-486C-A8C5-ECC9F3942E4B}">
                <a14:imgProps xmlns:a14="http://schemas.microsoft.com/office/drawing/2010/main" xmlns="">
                  <a14:imgLayer r:embed="rId4">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640080" y="365760"/>
            <a:ext cx="7863840" cy="6035040"/>
          </a:xfrm>
          <a:prstGeom prst="rect">
            <a:avLst/>
          </a:prstGeom>
          <a:solidFill>
            <a:schemeClr val="tx2">
              <a:lumMod val="60000"/>
              <a:lumOff val="40000"/>
            </a:schemeClr>
          </a:solidFill>
          <a:ln w="28575">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290" name="Rectangle 2"/>
          <p:cNvSpPr>
            <a:spLocks noGrp="1"/>
          </p:cNvSpPr>
          <p:nvPr>
            <p:ph type="title" idx="4294967295"/>
          </p:nvPr>
        </p:nvSpPr>
        <p:spPr>
          <a:xfrm>
            <a:off x="1143000" y="530352"/>
            <a:ext cx="6967728" cy="612648"/>
          </a:xfrm>
        </p:spPr>
        <p:txBody>
          <a:bodyPr/>
          <a:lstStyle/>
          <a:p>
            <a:r>
              <a:rPr lang="en-US" sz="3200" b="1" dirty="0">
                <a:latin typeface="Arial" charset="0"/>
              </a:rPr>
              <a:t>Resources (</a:t>
            </a:r>
            <a:r>
              <a:rPr lang="en-US" sz="3200" b="1" dirty="0" smtClean="0">
                <a:latin typeface="Arial" charset="0"/>
              </a:rPr>
              <a:t>con’t)</a:t>
            </a:r>
          </a:p>
        </p:txBody>
      </p:sp>
      <p:sp>
        <p:nvSpPr>
          <p:cNvPr id="12291" name="Rectangle 3"/>
          <p:cNvSpPr>
            <a:spLocks noGrp="1"/>
          </p:cNvSpPr>
          <p:nvPr>
            <p:ph type="body" idx="4294967295"/>
          </p:nvPr>
        </p:nvSpPr>
        <p:spPr>
          <a:xfrm>
            <a:off x="990600" y="1298448"/>
            <a:ext cx="7239000" cy="5102352"/>
          </a:xfrm>
        </p:spPr>
        <p:txBody>
          <a:bodyPr/>
          <a:lstStyle/>
          <a:p>
            <a:pPr eaLnBrk="1" hangingPunct="1">
              <a:lnSpc>
                <a:spcPct val="90000"/>
              </a:lnSpc>
              <a:spcBef>
                <a:spcPts val="0"/>
              </a:spcBef>
              <a:buClr>
                <a:srgbClr val="002060"/>
              </a:buClr>
            </a:pPr>
            <a:r>
              <a:rPr lang="en-US" sz="1800" b="1" dirty="0" smtClean="0">
                <a:solidFill>
                  <a:srgbClr val="002060"/>
                </a:solidFill>
                <a:latin typeface="Arial" charset="0"/>
              </a:rPr>
              <a:t>The </a:t>
            </a:r>
            <a:r>
              <a:rPr lang="en-US" sz="1800" b="1" dirty="0">
                <a:solidFill>
                  <a:srgbClr val="002060"/>
                </a:solidFill>
                <a:latin typeface="Arial" charset="0"/>
              </a:rPr>
              <a:t>National Secondary Transition Technical Assistance Center (NSTTAC) </a:t>
            </a:r>
            <a:r>
              <a:rPr lang="en-US" sz="1800" b="1" dirty="0" smtClean="0">
                <a:solidFill>
                  <a:srgbClr val="002060"/>
                </a:solidFill>
                <a:latin typeface="Arial" charset="0"/>
              </a:rPr>
              <a:t>- </a:t>
            </a:r>
            <a:r>
              <a:rPr lang="en-US" sz="1600" b="1" dirty="0" smtClean="0">
                <a:solidFill>
                  <a:srgbClr val="000000"/>
                </a:solidFill>
                <a:latin typeface="Arial" charset="0"/>
                <a:hlinkClick r:id="rId5"/>
              </a:rPr>
              <a:t>http</a:t>
            </a:r>
            <a:r>
              <a:rPr lang="en-US" sz="1600" b="1" dirty="0">
                <a:solidFill>
                  <a:srgbClr val="000000"/>
                </a:solidFill>
                <a:latin typeface="Arial" charset="0"/>
                <a:hlinkClick r:id="rId5"/>
              </a:rPr>
              <a:t>://www.nsttac.org/content/summary-performance-resources</a:t>
            </a:r>
            <a:r>
              <a:rPr lang="en-US" sz="1600" b="1" dirty="0">
                <a:solidFill>
                  <a:srgbClr val="000000"/>
                </a:solidFill>
                <a:latin typeface="Arial" charset="0"/>
              </a:rPr>
              <a:t> </a:t>
            </a:r>
          </a:p>
          <a:p>
            <a:pPr eaLnBrk="1" hangingPunct="1">
              <a:lnSpc>
                <a:spcPct val="90000"/>
              </a:lnSpc>
              <a:buClr>
                <a:srgbClr val="AA2B1E"/>
              </a:buClr>
            </a:pPr>
            <a:endParaRPr lang="en-US" sz="1800" b="1" dirty="0">
              <a:solidFill>
                <a:srgbClr val="000000"/>
              </a:solidFill>
              <a:latin typeface="Arial" charset="0"/>
            </a:endParaRPr>
          </a:p>
          <a:p>
            <a:pPr eaLnBrk="1" hangingPunct="1">
              <a:lnSpc>
                <a:spcPct val="90000"/>
              </a:lnSpc>
              <a:spcBef>
                <a:spcPts val="0"/>
              </a:spcBef>
              <a:buClr>
                <a:srgbClr val="002060"/>
              </a:buClr>
            </a:pPr>
            <a:r>
              <a:rPr lang="en-US" sz="1800" b="1" dirty="0">
                <a:solidFill>
                  <a:srgbClr val="002060"/>
                </a:solidFill>
                <a:latin typeface="Arial" charset="0"/>
              </a:rPr>
              <a:t>Regional Special Education Technical Assistance Support </a:t>
            </a:r>
            <a:r>
              <a:rPr lang="en-US" sz="1800" b="1" dirty="0" smtClean="0">
                <a:solidFill>
                  <a:srgbClr val="002060"/>
                </a:solidFill>
                <a:latin typeface="Arial" charset="0"/>
              </a:rPr>
              <a:t>Centers </a:t>
            </a:r>
            <a:r>
              <a:rPr lang="en-US" sz="1800" b="1" dirty="0">
                <a:solidFill>
                  <a:srgbClr val="002060"/>
                </a:solidFill>
                <a:latin typeface="Arial" charset="0"/>
              </a:rPr>
              <a:t>(</a:t>
            </a:r>
            <a:r>
              <a:rPr lang="en-US" sz="1800" b="1" dirty="0" smtClean="0">
                <a:solidFill>
                  <a:srgbClr val="002060"/>
                </a:solidFill>
                <a:latin typeface="Arial" charset="0"/>
              </a:rPr>
              <a:t>RSE-TASC)Transition </a:t>
            </a:r>
            <a:r>
              <a:rPr lang="en-US" sz="1800" b="1" dirty="0">
                <a:solidFill>
                  <a:srgbClr val="002060"/>
                </a:solidFill>
                <a:latin typeface="Arial" charset="0"/>
              </a:rPr>
              <a:t>Specialists </a:t>
            </a:r>
            <a:r>
              <a:rPr lang="en-US" sz="1800" b="1" dirty="0" smtClean="0">
                <a:solidFill>
                  <a:srgbClr val="002060"/>
                </a:solidFill>
                <a:latin typeface="Arial" charset="0"/>
              </a:rPr>
              <a:t>- </a:t>
            </a:r>
            <a:r>
              <a:rPr lang="en-US" sz="1600" b="1" dirty="0" smtClean="0">
                <a:solidFill>
                  <a:srgbClr val="000000"/>
                </a:solidFill>
                <a:latin typeface="Arial" charset="0"/>
                <a:hlinkClick r:id="rId6"/>
              </a:rPr>
              <a:t>http</a:t>
            </a:r>
            <a:r>
              <a:rPr lang="en-US" sz="1600" b="1" dirty="0">
                <a:solidFill>
                  <a:srgbClr val="000000"/>
                </a:solidFill>
                <a:latin typeface="Arial" charset="0"/>
                <a:hlinkClick r:id="rId6"/>
              </a:rPr>
              <a:t>://</a:t>
            </a:r>
            <a:r>
              <a:rPr lang="en-US" sz="1600" b="1" dirty="0" smtClean="0">
                <a:solidFill>
                  <a:srgbClr val="000000"/>
                </a:solidFill>
                <a:latin typeface="Arial" charset="0"/>
                <a:hlinkClick r:id="rId6"/>
              </a:rPr>
              <a:t>www.p12.nysed.gov/specialed/techassist/rsetasc/tslist.htm</a:t>
            </a:r>
            <a:endParaRPr lang="en-US" sz="1600" b="1" dirty="0">
              <a:solidFill>
                <a:srgbClr val="000000"/>
              </a:solidFill>
              <a:latin typeface="Arial" charset="0"/>
            </a:endParaRPr>
          </a:p>
          <a:p>
            <a:pPr eaLnBrk="1" hangingPunct="1">
              <a:lnSpc>
                <a:spcPct val="90000"/>
              </a:lnSpc>
              <a:spcBef>
                <a:spcPts val="0"/>
              </a:spcBef>
              <a:buClr>
                <a:srgbClr val="002060"/>
              </a:buClr>
            </a:pPr>
            <a:endParaRPr lang="en-US" sz="1600" b="1" dirty="0">
              <a:solidFill>
                <a:srgbClr val="000000"/>
              </a:solidFill>
              <a:latin typeface="Arial" charset="0"/>
            </a:endParaRPr>
          </a:p>
          <a:p>
            <a:pPr eaLnBrk="1" hangingPunct="1">
              <a:lnSpc>
                <a:spcPct val="90000"/>
              </a:lnSpc>
              <a:spcBef>
                <a:spcPts val="0"/>
              </a:spcBef>
              <a:buClr>
                <a:srgbClr val="002060"/>
              </a:buClr>
            </a:pPr>
            <a:r>
              <a:rPr lang="en-US" sz="1800" b="1" dirty="0" smtClean="0">
                <a:solidFill>
                  <a:srgbClr val="002060"/>
                </a:solidFill>
                <a:latin typeface="Arial" charset="0"/>
              </a:rPr>
              <a:t>Training </a:t>
            </a:r>
            <a:r>
              <a:rPr lang="en-US" sz="1800" b="1" dirty="0" err="1" smtClean="0">
                <a:solidFill>
                  <a:srgbClr val="002060"/>
                </a:solidFill>
                <a:latin typeface="Arial" charset="0"/>
              </a:rPr>
              <a:t>RSE-TASC</a:t>
            </a:r>
            <a:r>
              <a:rPr lang="en-US" sz="1800" b="1" dirty="0" smtClean="0">
                <a:solidFill>
                  <a:srgbClr val="002060"/>
                </a:solidFill>
                <a:latin typeface="Arial" charset="0"/>
              </a:rPr>
              <a:t> -</a:t>
            </a:r>
            <a:r>
              <a:rPr lang="en-US" sz="1600" b="1" dirty="0" smtClean="0">
                <a:solidFill>
                  <a:srgbClr val="002060"/>
                </a:solidFill>
                <a:latin typeface="Arial" charset="0"/>
                <a:hlinkClick r:id="rId7"/>
              </a:rPr>
              <a:t>http</a:t>
            </a:r>
            <a:r>
              <a:rPr lang="en-US" sz="1600" b="1" dirty="0">
                <a:solidFill>
                  <a:srgbClr val="002060"/>
                </a:solidFill>
                <a:latin typeface="Arial" charset="0"/>
                <a:hlinkClick r:id="rId7"/>
              </a:rPr>
              <a:t>://www.p12.nysed.gov/specialed/techassist/rsetasc/locations.htm</a:t>
            </a:r>
            <a:r>
              <a:rPr lang="en-US" sz="1600" b="1" dirty="0">
                <a:solidFill>
                  <a:srgbClr val="002060"/>
                </a:solidFill>
                <a:latin typeface="Arial" charset="0"/>
              </a:rPr>
              <a:t> </a:t>
            </a:r>
            <a:endParaRPr lang="en-US" sz="1600" b="1" dirty="0">
              <a:solidFill>
                <a:srgbClr val="000000"/>
              </a:solidFill>
              <a:latin typeface="Arial" charset="0"/>
            </a:endParaRPr>
          </a:p>
          <a:p>
            <a:pPr eaLnBrk="1" hangingPunct="1">
              <a:lnSpc>
                <a:spcPct val="90000"/>
              </a:lnSpc>
              <a:buClr>
                <a:srgbClr val="AA2B1E"/>
              </a:buClr>
            </a:pPr>
            <a:endParaRPr lang="en-US" sz="1800" b="1" dirty="0">
              <a:solidFill>
                <a:srgbClr val="000000"/>
              </a:solidFill>
              <a:latin typeface="Arial" charset="0"/>
            </a:endParaRPr>
          </a:p>
          <a:p>
            <a:pPr eaLnBrk="1" hangingPunct="1">
              <a:lnSpc>
                <a:spcPct val="90000"/>
              </a:lnSpc>
              <a:spcBef>
                <a:spcPts val="0"/>
              </a:spcBef>
              <a:buClr>
                <a:srgbClr val="002060"/>
              </a:buClr>
            </a:pPr>
            <a:r>
              <a:rPr lang="en-US" sz="1800" b="1" dirty="0">
                <a:solidFill>
                  <a:srgbClr val="002060"/>
                </a:solidFill>
                <a:latin typeface="Arial" charset="0"/>
              </a:rPr>
              <a:t>Transition Services Professional Development Support </a:t>
            </a:r>
            <a:r>
              <a:rPr lang="en-US" sz="1800" b="1" dirty="0" smtClean="0">
                <a:solidFill>
                  <a:srgbClr val="002060"/>
                </a:solidFill>
                <a:latin typeface="Arial" charset="0"/>
              </a:rPr>
              <a:t>Center </a:t>
            </a:r>
            <a:r>
              <a:rPr lang="en-US" sz="1600" b="1" dirty="0" smtClean="0">
                <a:solidFill>
                  <a:srgbClr val="000000"/>
                </a:solidFill>
                <a:latin typeface="Arial" charset="0"/>
                <a:hlinkClick r:id="rId8"/>
              </a:rPr>
              <a:t>http</a:t>
            </a:r>
            <a:r>
              <a:rPr lang="en-US" sz="1600" b="1" dirty="0">
                <a:solidFill>
                  <a:srgbClr val="000000"/>
                </a:solidFill>
                <a:latin typeface="Arial" charset="0"/>
                <a:hlinkClick r:id="rId8"/>
              </a:rPr>
              <a:t>://www.p12.nysed.gov/specialed/techassist/announcePDSC.htm</a:t>
            </a:r>
            <a:r>
              <a:rPr lang="en-US" sz="1600" b="1" dirty="0">
                <a:solidFill>
                  <a:srgbClr val="000000"/>
                </a:solidFill>
                <a:latin typeface="Arial" charset="0"/>
              </a:rPr>
              <a:t> </a:t>
            </a:r>
          </a:p>
          <a:p>
            <a:pPr eaLnBrk="1" hangingPunct="1">
              <a:lnSpc>
                <a:spcPct val="90000"/>
              </a:lnSpc>
              <a:buClr>
                <a:srgbClr val="AA2B1E"/>
              </a:buClr>
            </a:pPr>
            <a:endParaRPr lang="en-US" sz="1800" b="1" dirty="0">
              <a:solidFill>
                <a:srgbClr val="000000"/>
              </a:solidFill>
              <a:latin typeface="Arial" charset="0"/>
            </a:endParaRPr>
          </a:p>
          <a:p>
            <a:pPr eaLnBrk="1" hangingPunct="1">
              <a:lnSpc>
                <a:spcPct val="90000"/>
              </a:lnSpc>
              <a:buClr>
                <a:srgbClr val="002060"/>
              </a:buClr>
            </a:pPr>
            <a:r>
              <a:rPr lang="en-US" sz="1800" b="1" dirty="0">
                <a:solidFill>
                  <a:srgbClr val="002060"/>
                </a:solidFill>
                <a:latin typeface="Arial" charset="0"/>
              </a:rPr>
              <a:t>Transition Source </a:t>
            </a:r>
            <a:r>
              <a:rPr lang="en-US" sz="1800" b="1" dirty="0" smtClean="0">
                <a:solidFill>
                  <a:srgbClr val="002060"/>
                </a:solidFill>
                <a:latin typeface="Arial" charset="0"/>
              </a:rPr>
              <a:t>- </a:t>
            </a:r>
            <a:r>
              <a:rPr lang="en-US" sz="1600" b="1" dirty="0" smtClean="0">
                <a:solidFill>
                  <a:srgbClr val="000000"/>
                </a:solidFill>
                <a:latin typeface="Arial" charset="0"/>
                <a:hlinkClick r:id="rId9"/>
              </a:rPr>
              <a:t>http</a:t>
            </a:r>
            <a:r>
              <a:rPr lang="en-US" sz="1600" b="1" dirty="0">
                <a:solidFill>
                  <a:srgbClr val="000000"/>
                </a:solidFill>
                <a:latin typeface="Arial" charset="0"/>
                <a:hlinkClick r:id="rId9"/>
              </a:rPr>
              <a:t>://www.transitionsource.org</a:t>
            </a:r>
            <a:endParaRPr lang="en-US" sz="1600" b="1" dirty="0">
              <a:solidFill>
                <a:srgbClr val="000000"/>
              </a:solidFill>
              <a:latin typeface="Arial" charset="0"/>
            </a:endParaRPr>
          </a:p>
          <a:p>
            <a:pPr>
              <a:buSzTx/>
            </a:pPr>
            <a:endParaRPr lang="en-US" sz="1800" b="1" dirty="0">
              <a:solidFill>
                <a:schemeClr val="accent2"/>
              </a:solidFill>
              <a:latin typeface="Arial" charset="0"/>
            </a:endParaRPr>
          </a:p>
          <a:p>
            <a:pPr>
              <a:buSzTx/>
            </a:pPr>
            <a:endParaRPr lang="en-US" sz="1800" b="1" dirty="0" smtClean="0">
              <a:solidFill>
                <a:schemeClr val="accent2"/>
              </a:solidFill>
              <a:latin typeface="Arial" charset="0"/>
            </a:endParaRPr>
          </a:p>
          <a:p>
            <a:pPr lvl="3">
              <a:buSzTx/>
              <a:buFontTx/>
              <a:buChar char="•"/>
            </a:pPr>
            <a:endParaRPr lang="en-US" sz="1600" b="1" dirty="0" smtClean="0">
              <a:latin typeface="Arial" charset="0"/>
            </a:endParaRPr>
          </a:p>
          <a:p>
            <a:pPr>
              <a:buFont typeface="Brush Script MT" pitchFamily="66" charset="0"/>
              <a:buNone/>
            </a:pPr>
            <a:endParaRPr lang="en-US" sz="1800" b="1" dirty="0" smtClean="0">
              <a:latin typeface="Arial" charset="0"/>
            </a:endParaRPr>
          </a:p>
          <a:p>
            <a:pPr>
              <a:buSzTx/>
            </a:pPr>
            <a:endParaRPr lang="en-US" sz="1800" b="1" dirty="0" smtClean="0">
              <a:latin typeface="Arial" charset="0"/>
            </a:endParaRPr>
          </a:p>
          <a:p>
            <a:endParaRPr lang="en-US" sz="1800" b="1" dirty="0" smtClean="0">
              <a:latin typeface="Arial" charset="0"/>
            </a:endParaRPr>
          </a:p>
        </p:txBody>
      </p:sp>
    </p:spTree>
    <p:extLst>
      <p:ext uri="{BB962C8B-B14F-4D97-AF65-F5344CB8AC3E}">
        <p14:creationId xmlns:p14="http://schemas.microsoft.com/office/powerpoint/2010/main" xmlns="" val="2712113155"/>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extLst>
              <a:ext uri="{BEBA8EAE-BF5A-486C-A8C5-ECC9F3942E4B}">
                <a14:imgProps xmlns:a14="http://schemas.microsoft.com/office/drawing/2010/main" xmlns="">
                  <a14:imgLayer r:embed="rId4">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640080" y="365760"/>
            <a:ext cx="7863840" cy="6035040"/>
          </a:xfrm>
          <a:prstGeom prst="rect">
            <a:avLst/>
          </a:prstGeom>
          <a:solidFill>
            <a:schemeClr val="tx2">
              <a:lumMod val="60000"/>
              <a:lumOff val="40000"/>
            </a:schemeClr>
          </a:solidFill>
          <a:ln w="28575">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290" name="Rectangle 2"/>
          <p:cNvSpPr>
            <a:spLocks noGrp="1"/>
          </p:cNvSpPr>
          <p:nvPr>
            <p:ph type="title" idx="4294967295"/>
          </p:nvPr>
        </p:nvSpPr>
        <p:spPr>
          <a:xfrm>
            <a:off x="1143000" y="530352"/>
            <a:ext cx="6967728" cy="460248"/>
          </a:xfrm>
        </p:spPr>
        <p:txBody>
          <a:bodyPr/>
          <a:lstStyle/>
          <a:p>
            <a:r>
              <a:rPr lang="en-US" sz="3200" b="1" dirty="0" smtClean="0">
                <a:latin typeface="Arial" charset="0"/>
              </a:rPr>
              <a:t> </a:t>
            </a:r>
            <a:r>
              <a:rPr lang="en-US" sz="3200" b="1" dirty="0">
                <a:latin typeface="Arial" charset="0"/>
              </a:rPr>
              <a:t>Technical Assistance</a:t>
            </a:r>
            <a:endParaRPr lang="en-US" sz="3200" b="1" dirty="0" smtClean="0">
              <a:latin typeface="Arial" charset="0"/>
            </a:endParaRPr>
          </a:p>
        </p:txBody>
      </p:sp>
      <p:sp>
        <p:nvSpPr>
          <p:cNvPr id="12291" name="Rectangle 3"/>
          <p:cNvSpPr>
            <a:spLocks noGrp="1"/>
          </p:cNvSpPr>
          <p:nvPr>
            <p:ph type="body" idx="4294967295"/>
          </p:nvPr>
        </p:nvSpPr>
        <p:spPr>
          <a:xfrm>
            <a:off x="1143000" y="990600"/>
            <a:ext cx="6858000" cy="5410200"/>
          </a:xfrm>
        </p:spPr>
        <p:txBody>
          <a:bodyPr/>
          <a:lstStyle/>
          <a:p>
            <a:pPr>
              <a:spcBef>
                <a:spcPts val="0"/>
              </a:spcBef>
              <a:buClr>
                <a:srgbClr val="002060"/>
              </a:buClr>
            </a:pPr>
            <a:endParaRPr lang="en-US" sz="2000" b="1" dirty="0" smtClean="0">
              <a:solidFill>
                <a:srgbClr val="002060"/>
              </a:solidFill>
              <a:latin typeface="Arial" charset="0"/>
            </a:endParaRPr>
          </a:p>
          <a:p>
            <a:endParaRPr lang="en-US" sz="2000" b="1" dirty="0">
              <a:solidFill>
                <a:srgbClr val="002060"/>
              </a:solidFill>
              <a:latin typeface="Arial" charset="0"/>
            </a:endParaRPr>
          </a:p>
          <a:p>
            <a:pPr>
              <a:spcBef>
                <a:spcPts val="0"/>
              </a:spcBef>
              <a:buClr>
                <a:srgbClr val="002060"/>
              </a:buClr>
            </a:pPr>
            <a:r>
              <a:rPr lang="en-US" sz="2000" b="1" dirty="0">
                <a:solidFill>
                  <a:srgbClr val="002060"/>
                </a:solidFill>
                <a:latin typeface="Arial" charset="0"/>
              </a:rPr>
              <a:t>Questions: email </a:t>
            </a:r>
            <a:r>
              <a:rPr lang="en-US" sz="2000" b="1" u="sng" dirty="0" smtClean="0">
                <a:solidFill>
                  <a:srgbClr val="002060"/>
                </a:solidFill>
                <a:latin typeface="Arial" charset="0"/>
                <a:cs typeface="Arial" charset="0"/>
                <a:hlinkClick r:id="rId5"/>
              </a:rPr>
              <a:t>CDOScomment@mail.nysed.gov</a:t>
            </a:r>
            <a:r>
              <a:rPr lang="en-US" sz="2000" b="1" u="sng" dirty="0" smtClean="0">
                <a:solidFill>
                  <a:srgbClr val="002060"/>
                </a:solidFill>
                <a:latin typeface="Arial" charset="0"/>
                <a:cs typeface="Arial" charset="0"/>
              </a:rPr>
              <a:t> </a:t>
            </a:r>
            <a:r>
              <a:rPr lang="en-US" sz="2000" b="1" dirty="0" smtClean="0">
                <a:solidFill>
                  <a:srgbClr val="002060"/>
                </a:solidFill>
                <a:latin typeface="Arial" charset="0"/>
                <a:cs typeface="Arial" charset="0"/>
              </a:rPr>
              <a:t> </a:t>
            </a:r>
          </a:p>
          <a:p>
            <a:pPr>
              <a:buClr>
                <a:srgbClr val="002060"/>
              </a:buClr>
            </a:pPr>
            <a:endParaRPr lang="en-US" sz="2000" b="1" dirty="0">
              <a:solidFill>
                <a:srgbClr val="002060"/>
              </a:solidFill>
              <a:latin typeface="Arial" charset="0"/>
              <a:cs typeface="Arial" charset="0"/>
            </a:endParaRPr>
          </a:p>
          <a:p>
            <a:pPr>
              <a:spcBef>
                <a:spcPts val="0"/>
              </a:spcBef>
              <a:buClr>
                <a:srgbClr val="002060"/>
              </a:buClr>
            </a:pPr>
            <a:r>
              <a:rPr lang="en-US" sz="2000" b="1" dirty="0">
                <a:solidFill>
                  <a:srgbClr val="002060"/>
                </a:solidFill>
                <a:latin typeface="Arial" charset="0"/>
                <a:cs typeface="Arial" charset="0"/>
              </a:rPr>
              <a:t>P-12: Office of Special Education: Diploma and </a:t>
            </a:r>
            <a:r>
              <a:rPr lang="en-US" sz="2000" b="1" dirty="0" err="1" smtClean="0">
                <a:solidFill>
                  <a:srgbClr val="002060"/>
                </a:solidFill>
                <a:latin typeface="Arial" charset="0"/>
                <a:cs typeface="Arial" charset="0"/>
              </a:rPr>
              <a:t>Nondiploma</a:t>
            </a:r>
            <a:r>
              <a:rPr lang="en-US" sz="2000" b="1" dirty="0" smtClean="0">
                <a:solidFill>
                  <a:srgbClr val="002060"/>
                </a:solidFill>
                <a:latin typeface="Arial" charset="0"/>
                <a:cs typeface="Arial" charset="0"/>
              </a:rPr>
              <a:t> </a:t>
            </a:r>
            <a:r>
              <a:rPr lang="en-US" sz="2000" b="1" dirty="0">
                <a:solidFill>
                  <a:srgbClr val="002060"/>
                </a:solidFill>
                <a:latin typeface="Arial" charset="0"/>
                <a:cs typeface="Arial" charset="0"/>
              </a:rPr>
              <a:t>Exiting Credentials </a:t>
            </a:r>
            <a:r>
              <a:rPr lang="en-US" sz="1800" b="1" dirty="0" smtClean="0">
                <a:solidFill>
                  <a:srgbClr val="002060"/>
                </a:solidFill>
                <a:latin typeface="Arial" charset="0"/>
                <a:cs typeface="Arial" charset="0"/>
                <a:hlinkClick r:id="rId6"/>
              </a:rPr>
              <a:t>http</a:t>
            </a:r>
            <a:r>
              <a:rPr lang="en-US" sz="1800" b="1" dirty="0">
                <a:solidFill>
                  <a:srgbClr val="002060"/>
                </a:solidFill>
                <a:latin typeface="Arial" charset="0"/>
                <a:cs typeface="Arial" charset="0"/>
                <a:hlinkClick r:id="rId6"/>
              </a:rPr>
              <a:t>://</a:t>
            </a:r>
            <a:r>
              <a:rPr lang="en-US" sz="1800" b="1" dirty="0" smtClean="0">
                <a:solidFill>
                  <a:srgbClr val="002060"/>
                </a:solidFill>
                <a:latin typeface="Arial" charset="0"/>
                <a:cs typeface="Arial" charset="0"/>
                <a:hlinkClick r:id="rId6"/>
              </a:rPr>
              <a:t>www.p12.nysed.gov/specialed/gradrequire.html</a:t>
            </a:r>
            <a:r>
              <a:rPr lang="en-US" sz="1800" b="1" dirty="0" smtClean="0">
                <a:solidFill>
                  <a:srgbClr val="002060"/>
                </a:solidFill>
                <a:latin typeface="Arial" charset="0"/>
                <a:cs typeface="Arial" charset="0"/>
              </a:rPr>
              <a:t>  </a:t>
            </a:r>
            <a:endParaRPr lang="en-US" sz="1800" b="1" dirty="0">
              <a:solidFill>
                <a:srgbClr val="002060"/>
              </a:solidFill>
              <a:latin typeface="Arial" charset="0"/>
              <a:cs typeface="Arial" charset="0"/>
            </a:endParaRPr>
          </a:p>
          <a:p>
            <a:pPr>
              <a:buClr>
                <a:srgbClr val="002060"/>
              </a:buClr>
            </a:pPr>
            <a:endParaRPr lang="en-US" sz="2000" b="1" dirty="0">
              <a:solidFill>
                <a:srgbClr val="002060"/>
              </a:solidFill>
              <a:latin typeface="Arial" charset="0"/>
              <a:cs typeface="Arial" charset="0"/>
            </a:endParaRPr>
          </a:p>
          <a:p>
            <a:pPr>
              <a:buClr>
                <a:srgbClr val="002060"/>
              </a:buClr>
            </a:pPr>
            <a:r>
              <a:rPr lang="en-US" sz="2000" b="1" dirty="0" smtClean="0">
                <a:solidFill>
                  <a:srgbClr val="002060"/>
                </a:solidFill>
                <a:latin typeface="Arial" charset="0"/>
              </a:rPr>
              <a:t>Special </a:t>
            </a:r>
            <a:r>
              <a:rPr lang="en-US" sz="2000" b="1" dirty="0">
                <a:solidFill>
                  <a:srgbClr val="002060"/>
                </a:solidFill>
                <a:latin typeface="Arial" charset="0"/>
              </a:rPr>
              <a:t>Education Policy (518) 473-2878</a:t>
            </a:r>
          </a:p>
          <a:p>
            <a:pPr>
              <a:buSzTx/>
            </a:pPr>
            <a:endParaRPr lang="en-US" sz="1800" b="1" dirty="0">
              <a:solidFill>
                <a:schemeClr val="accent2"/>
              </a:solidFill>
              <a:latin typeface="Arial" charset="0"/>
            </a:endParaRPr>
          </a:p>
          <a:p>
            <a:pPr>
              <a:buSzTx/>
            </a:pPr>
            <a:endParaRPr lang="en-US" sz="1800" b="1" dirty="0" smtClean="0">
              <a:solidFill>
                <a:schemeClr val="accent2"/>
              </a:solidFill>
              <a:latin typeface="Arial" charset="0"/>
            </a:endParaRPr>
          </a:p>
          <a:p>
            <a:pPr lvl="3">
              <a:buSzTx/>
              <a:buFontTx/>
              <a:buChar char="•"/>
            </a:pPr>
            <a:endParaRPr lang="en-US" sz="1600" b="1" dirty="0" smtClean="0">
              <a:latin typeface="Arial" charset="0"/>
            </a:endParaRPr>
          </a:p>
          <a:p>
            <a:pPr>
              <a:buFont typeface="Brush Script MT" pitchFamily="66" charset="0"/>
              <a:buNone/>
            </a:pPr>
            <a:endParaRPr lang="en-US" sz="1800" b="1" dirty="0" smtClean="0">
              <a:latin typeface="Arial" charset="0"/>
            </a:endParaRPr>
          </a:p>
          <a:p>
            <a:pPr>
              <a:buSzTx/>
            </a:pPr>
            <a:endParaRPr lang="en-US" sz="1800" b="1" dirty="0" smtClean="0">
              <a:latin typeface="Arial" charset="0"/>
            </a:endParaRPr>
          </a:p>
          <a:p>
            <a:endParaRPr lang="en-US" sz="1800" b="1" dirty="0" smtClean="0">
              <a:latin typeface="Arial" charset="0"/>
            </a:endParaRPr>
          </a:p>
        </p:txBody>
      </p:sp>
    </p:spTree>
    <p:extLst>
      <p:ext uri="{BB962C8B-B14F-4D97-AF65-F5344CB8AC3E}">
        <p14:creationId xmlns:p14="http://schemas.microsoft.com/office/powerpoint/2010/main" xmlns="" val="1492489179"/>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extLst>
              <a:ext uri="{BEBA8EAE-BF5A-486C-A8C5-ECC9F3942E4B}">
                <a14:imgProps xmlns:a14="http://schemas.microsoft.com/office/drawing/2010/main" xmlns="">
                  <a14:imgLayer r:embed="rId4">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640080" y="365760"/>
            <a:ext cx="7863840" cy="6035040"/>
          </a:xfrm>
          <a:prstGeom prst="rect">
            <a:avLst/>
          </a:prstGeom>
          <a:solidFill>
            <a:schemeClr val="tx2">
              <a:lumMod val="60000"/>
              <a:lumOff val="40000"/>
            </a:schemeClr>
          </a:solidFill>
          <a:ln w="28575">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290" name="Rectangle 2"/>
          <p:cNvSpPr>
            <a:spLocks noGrp="1"/>
          </p:cNvSpPr>
          <p:nvPr>
            <p:ph type="title" idx="4294967295"/>
          </p:nvPr>
        </p:nvSpPr>
        <p:spPr>
          <a:xfrm>
            <a:off x="1088136" y="457200"/>
            <a:ext cx="6967728" cy="460248"/>
          </a:xfrm>
        </p:spPr>
        <p:txBody>
          <a:bodyPr/>
          <a:lstStyle/>
          <a:p>
            <a:r>
              <a:rPr lang="en-US" sz="3200" b="1" dirty="0" smtClean="0">
                <a:latin typeface="Arial" charset="0"/>
              </a:rPr>
              <a:t>Webinars</a:t>
            </a:r>
          </a:p>
        </p:txBody>
      </p:sp>
      <p:sp>
        <p:nvSpPr>
          <p:cNvPr id="12291" name="Rectangle 3"/>
          <p:cNvSpPr>
            <a:spLocks noGrp="1"/>
          </p:cNvSpPr>
          <p:nvPr>
            <p:ph type="body" idx="4294967295"/>
          </p:nvPr>
        </p:nvSpPr>
        <p:spPr>
          <a:xfrm>
            <a:off x="1219200" y="990600"/>
            <a:ext cx="6858000" cy="5509863"/>
          </a:xfrm>
        </p:spPr>
        <p:txBody>
          <a:bodyPr/>
          <a:lstStyle/>
          <a:p>
            <a:pPr>
              <a:buClr>
                <a:srgbClr val="002060"/>
              </a:buClr>
              <a:buSzTx/>
            </a:pPr>
            <a:r>
              <a:rPr lang="en-US" sz="2300" b="1" dirty="0" smtClean="0">
                <a:solidFill>
                  <a:srgbClr val="002060"/>
                </a:solidFill>
                <a:latin typeface="Arial" charset="0"/>
              </a:rPr>
              <a:t>Module </a:t>
            </a:r>
            <a:r>
              <a:rPr lang="en-US" sz="2300" b="1" dirty="0">
                <a:solidFill>
                  <a:srgbClr val="002060"/>
                </a:solidFill>
                <a:latin typeface="Arial" charset="0"/>
              </a:rPr>
              <a:t>1 – </a:t>
            </a:r>
            <a:r>
              <a:rPr lang="en-US" sz="2300" b="1" dirty="0" smtClean="0">
                <a:solidFill>
                  <a:srgbClr val="002060"/>
                </a:solidFill>
                <a:latin typeface="Arial" charset="0"/>
              </a:rPr>
              <a:t>Overview</a:t>
            </a:r>
          </a:p>
          <a:p>
            <a:pPr marL="0" indent="0">
              <a:buClr>
                <a:srgbClr val="002060"/>
              </a:buClr>
              <a:buSzTx/>
              <a:buNone/>
            </a:pPr>
            <a:endParaRPr lang="en-US" sz="2300" b="1" dirty="0" smtClean="0">
              <a:solidFill>
                <a:srgbClr val="002060"/>
              </a:solidFill>
              <a:latin typeface="Arial" charset="0"/>
            </a:endParaRPr>
          </a:p>
          <a:p>
            <a:pPr>
              <a:buClr>
                <a:srgbClr val="002060"/>
              </a:buClr>
              <a:buSzTx/>
            </a:pPr>
            <a:r>
              <a:rPr lang="en-US" sz="2300" b="1" dirty="0" smtClean="0">
                <a:solidFill>
                  <a:srgbClr val="002060"/>
                </a:solidFill>
                <a:latin typeface="Arial" charset="0"/>
              </a:rPr>
              <a:t>Module </a:t>
            </a:r>
            <a:r>
              <a:rPr lang="en-US" sz="2300" b="1" dirty="0">
                <a:solidFill>
                  <a:srgbClr val="002060"/>
                </a:solidFill>
                <a:latin typeface="Arial" charset="0"/>
              </a:rPr>
              <a:t>2 – Career Plan and CareerZone</a:t>
            </a:r>
          </a:p>
          <a:p>
            <a:pPr marL="0" indent="0">
              <a:buClr>
                <a:schemeClr val="accent2">
                  <a:lumMod val="50000"/>
                </a:schemeClr>
              </a:buClr>
              <a:buSzTx/>
              <a:buNone/>
            </a:pPr>
            <a:endParaRPr lang="en-US" sz="2300" b="1" dirty="0">
              <a:solidFill>
                <a:srgbClr val="002060"/>
              </a:solidFill>
              <a:latin typeface="Arial" charset="0"/>
            </a:endParaRPr>
          </a:p>
          <a:p>
            <a:pPr>
              <a:buClr>
                <a:srgbClr val="002060"/>
              </a:buClr>
              <a:buSzTx/>
            </a:pPr>
            <a:r>
              <a:rPr lang="en-US" sz="2300" b="1" dirty="0">
                <a:solidFill>
                  <a:srgbClr val="002060"/>
                </a:solidFill>
                <a:latin typeface="Arial" charset="0"/>
              </a:rPr>
              <a:t>Module 3 </a:t>
            </a:r>
            <a:r>
              <a:rPr lang="en-US" sz="2300" b="1" dirty="0" smtClean="0">
                <a:solidFill>
                  <a:srgbClr val="002060"/>
                </a:solidFill>
                <a:latin typeface="Arial" charset="0"/>
              </a:rPr>
              <a:t>– </a:t>
            </a:r>
            <a:r>
              <a:rPr lang="en-US" sz="2300" b="1" dirty="0" err="1" smtClean="0">
                <a:solidFill>
                  <a:srgbClr val="002060"/>
                </a:solidFill>
                <a:latin typeface="Arial" charset="0"/>
              </a:rPr>
              <a:t>CDOS</a:t>
            </a:r>
            <a:r>
              <a:rPr lang="en-US" sz="2300" b="1" dirty="0" smtClean="0">
                <a:solidFill>
                  <a:srgbClr val="002060"/>
                </a:solidFill>
                <a:latin typeface="Arial" charset="0"/>
              </a:rPr>
              <a:t> </a:t>
            </a:r>
            <a:r>
              <a:rPr lang="en-US" sz="2300" b="1" dirty="0">
                <a:solidFill>
                  <a:srgbClr val="002060"/>
                </a:solidFill>
                <a:latin typeface="Arial" charset="0"/>
              </a:rPr>
              <a:t>Learning </a:t>
            </a:r>
            <a:r>
              <a:rPr lang="en-US" sz="2300" b="1" dirty="0" smtClean="0">
                <a:solidFill>
                  <a:srgbClr val="002060"/>
                </a:solidFill>
                <a:latin typeface="Arial" charset="0"/>
              </a:rPr>
              <a:t>Standards</a:t>
            </a:r>
          </a:p>
          <a:p>
            <a:pPr>
              <a:buClr>
                <a:srgbClr val="002060"/>
              </a:buClr>
              <a:buSzTx/>
            </a:pPr>
            <a:endParaRPr lang="en-US" sz="2300" b="1" dirty="0">
              <a:solidFill>
                <a:srgbClr val="002060"/>
              </a:solidFill>
              <a:latin typeface="Arial" charset="0"/>
            </a:endParaRPr>
          </a:p>
          <a:p>
            <a:pPr>
              <a:buClr>
                <a:srgbClr val="002060"/>
              </a:buClr>
              <a:buSzTx/>
            </a:pPr>
            <a:r>
              <a:rPr lang="en-US" sz="2300" b="1" dirty="0" smtClean="0">
                <a:solidFill>
                  <a:srgbClr val="002060"/>
                </a:solidFill>
                <a:latin typeface="Arial" charset="0"/>
              </a:rPr>
              <a:t>Module </a:t>
            </a:r>
            <a:r>
              <a:rPr lang="en-US" sz="2300" b="1" dirty="0">
                <a:solidFill>
                  <a:srgbClr val="002060"/>
                </a:solidFill>
                <a:latin typeface="Arial" charset="0"/>
              </a:rPr>
              <a:t>4 – CTE Coursework and Work- </a:t>
            </a:r>
          </a:p>
          <a:p>
            <a:pPr marL="0" indent="0">
              <a:spcBef>
                <a:spcPts val="0"/>
              </a:spcBef>
              <a:buClr>
                <a:srgbClr val="002060"/>
              </a:buClr>
              <a:buNone/>
            </a:pPr>
            <a:r>
              <a:rPr lang="en-US" sz="2300" b="1" dirty="0">
                <a:solidFill>
                  <a:srgbClr val="002060"/>
                </a:solidFill>
                <a:latin typeface="Arial" charset="0"/>
              </a:rPr>
              <a:t>                       based Learning </a:t>
            </a:r>
          </a:p>
          <a:p>
            <a:pPr>
              <a:buSzTx/>
            </a:pPr>
            <a:endParaRPr lang="en-US" sz="2300" b="1" dirty="0">
              <a:solidFill>
                <a:srgbClr val="002060"/>
              </a:solidFill>
              <a:latin typeface="Arial" charset="0"/>
            </a:endParaRPr>
          </a:p>
          <a:p>
            <a:pPr>
              <a:spcBef>
                <a:spcPts val="0"/>
              </a:spcBef>
              <a:buClr>
                <a:srgbClr val="002060"/>
              </a:buClr>
              <a:buSzTx/>
            </a:pPr>
            <a:r>
              <a:rPr lang="en-US" sz="2300" b="1" dirty="0">
                <a:solidFill>
                  <a:srgbClr val="002060"/>
                </a:solidFill>
                <a:latin typeface="Arial" charset="0"/>
              </a:rPr>
              <a:t>Module 5 – Employability </a:t>
            </a:r>
            <a:r>
              <a:rPr lang="en-US" sz="2300" b="1" dirty="0" smtClean="0">
                <a:solidFill>
                  <a:srgbClr val="002060"/>
                </a:solidFill>
                <a:latin typeface="Arial" charset="0"/>
              </a:rPr>
              <a:t>Profile</a:t>
            </a:r>
          </a:p>
          <a:p>
            <a:pPr marL="0" indent="0">
              <a:spcBef>
                <a:spcPts val="0"/>
              </a:spcBef>
              <a:buClr>
                <a:srgbClr val="002060"/>
              </a:buClr>
              <a:buSzTx/>
              <a:buNone/>
            </a:pPr>
            <a:endParaRPr lang="en-US" sz="2300" b="1" dirty="0">
              <a:solidFill>
                <a:srgbClr val="002060"/>
              </a:solidFill>
              <a:latin typeface="Arial" charset="0"/>
            </a:endParaRPr>
          </a:p>
          <a:p>
            <a:pPr>
              <a:spcBef>
                <a:spcPts val="0"/>
              </a:spcBef>
              <a:buClr>
                <a:srgbClr val="002060"/>
              </a:buClr>
              <a:buSzTx/>
            </a:pPr>
            <a:r>
              <a:rPr lang="en-US" sz="2300" b="1" dirty="0">
                <a:solidFill>
                  <a:srgbClr val="002060"/>
                </a:solidFill>
                <a:latin typeface="Arial" charset="0"/>
              </a:rPr>
              <a:t>Module 6 – National </a:t>
            </a:r>
            <a:r>
              <a:rPr lang="en-US" sz="2300" b="1" dirty="0" smtClean="0">
                <a:solidFill>
                  <a:srgbClr val="002060"/>
                </a:solidFill>
                <a:latin typeface="Arial" charset="0"/>
              </a:rPr>
              <a:t>Work Readiness </a:t>
            </a:r>
            <a:endParaRPr lang="en-US" sz="2300" b="1" dirty="0">
              <a:solidFill>
                <a:srgbClr val="002060"/>
              </a:solidFill>
              <a:latin typeface="Arial" charset="0"/>
            </a:endParaRPr>
          </a:p>
          <a:p>
            <a:pPr marL="0" indent="0">
              <a:spcBef>
                <a:spcPts val="0"/>
              </a:spcBef>
              <a:buClr>
                <a:schemeClr val="accent2">
                  <a:lumMod val="50000"/>
                </a:schemeClr>
              </a:buClr>
              <a:buSzTx/>
              <a:buNone/>
            </a:pPr>
            <a:r>
              <a:rPr lang="en-US" sz="2300" b="1" dirty="0">
                <a:solidFill>
                  <a:srgbClr val="002060"/>
                </a:solidFill>
                <a:latin typeface="Arial" charset="0"/>
              </a:rPr>
              <a:t>                       Credentials</a:t>
            </a:r>
          </a:p>
          <a:p>
            <a:pPr marL="0" indent="0">
              <a:buSzTx/>
              <a:buNone/>
            </a:pPr>
            <a:endParaRPr lang="en-US" sz="1800" b="1" dirty="0">
              <a:solidFill>
                <a:schemeClr val="accent2"/>
              </a:solidFill>
              <a:latin typeface="Arial" charset="0"/>
            </a:endParaRPr>
          </a:p>
          <a:p>
            <a:pPr>
              <a:buSzTx/>
            </a:pPr>
            <a:endParaRPr lang="en-US" sz="1800" b="1" dirty="0" smtClean="0">
              <a:solidFill>
                <a:schemeClr val="accent2"/>
              </a:solidFill>
              <a:latin typeface="Arial" charset="0"/>
            </a:endParaRPr>
          </a:p>
          <a:p>
            <a:pPr lvl="3">
              <a:buSzTx/>
              <a:buFontTx/>
              <a:buChar char="•"/>
            </a:pPr>
            <a:endParaRPr lang="en-US" sz="1600" b="1" dirty="0" smtClean="0">
              <a:latin typeface="Arial" charset="0"/>
            </a:endParaRPr>
          </a:p>
          <a:p>
            <a:pPr>
              <a:buFont typeface="Brush Script MT" pitchFamily="66" charset="0"/>
              <a:buNone/>
            </a:pPr>
            <a:endParaRPr lang="en-US" sz="1800" b="1" dirty="0" smtClean="0">
              <a:latin typeface="Arial" charset="0"/>
            </a:endParaRPr>
          </a:p>
          <a:p>
            <a:pPr>
              <a:buSzTx/>
            </a:pPr>
            <a:endParaRPr lang="en-US" sz="1800" b="1" dirty="0" smtClean="0">
              <a:latin typeface="Arial" charset="0"/>
            </a:endParaRPr>
          </a:p>
          <a:p>
            <a:endParaRPr lang="en-US" sz="1800" b="1" dirty="0" smtClean="0">
              <a:latin typeface="Arial" charset="0"/>
            </a:endParaRPr>
          </a:p>
        </p:txBody>
      </p:sp>
    </p:spTree>
    <p:extLst>
      <p:ext uri="{BB962C8B-B14F-4D97-AF65-F5344CB8AC3E}">
        <p14:creationId xmlns:p14="http://schemas.microsoft.com/office/powerpoint/2010/main" xmlns="" val="168115478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extLst>
              <a:ext uri="{BEBA8EAE-BF5A-486C-A8C5-ECC9F3942E4B}">
                <a14:imgProps xmlns:a14="http://schemas.microsoft.com/office/drawing/2010/main" xmlns="">
                  <a14:imgLayer r:embed="rId4">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640080" y="365760"/>
            <a:ext cx="7863840" cy="6035040"/>
          </a:xfrm>
          <a:prstGeom prst="rect">
            <a:avLst/>
          </a:prstGeom>
          <a:solidFill>
            <a:schemeClr val="tx2">
              <a:lumMod val="60000"/>
              <a:lumOff val="40000"/>
            </a:schemeClr>
          </a:solidFill>
          <a:ln w="28575">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2" name="Rectangle 2"/>
          <p:cNvSpPr>
            <a:spLocks noGrp="1"/>
          </p:cNvSpPr>
          <p:nvPr>
            <p:ph type="title" idx="4294967295"/>
          </p:nvPr>
        </p:nvSpPr>
        <p:spPr>
          <a:xfrm>
            <a:off x="1143000" y="533400"/>
            <a:ext cx="6964363" cy="609600"/>
          </a:xfrm>
        </p:spPr>
        <p:txBody>
          <a:bodyPr/>
          <a:lstStyle/>
          <a:p>
            <a:r>
              <a:rPr lang="en-US" sz="3200" b="1" dirty="0" smtClean="0">
                <a:latin typeface="Arial" charset="0"/>
              </a:rPr>
              <a:t>Topics</a:t>
            </a:r>
          </a:p>
        </p:txBody>
      </p:sp>
      <p:sp>
        <p:nvSpPr>
          <p:cNvPr id="10243" name="Rectangle 3"/>
          <p:cNvSpPr>
            <a:spLocks noGrp="1"/>
          </p:cNvSpPr>
          <p:nvPr>
            <p:ph type="body" idx="4294967295"/>
          </p:nvPr>
        </p:nvSpPr>
        <p:spPr>
          <a:xfrm>
            <a:off x="1143000" y="1066800"/>
            <a:ext cx="6858000" cy="5334000"/>
          </a:xfrm>
        </p:spPr>
        <p:txBody>
          <a:bodyPr/>
          <a:lstStyle/>
          <a:p>
            <a:pPr>
              <a:lnSpc>
                <a:spcPct val="75000"/>
              </a:lnSpc>
              <a:buClr>
                <a:srgbClr val="002060"/>
              </a:buClr>
            </a:pPr>
            <a:r>
              <a:rPr lang="en-US" sz="2000" b="1" dirty="0" smtClean="0">
                <a:solidFill>
                  <a:srgbClr val="002060"/>
                </a:solidFill>
                <a:latin typeface="Arial" charset="0"/>
              </a:rPr>
              <a:t>Guiding Principles</a:t>
            </a:r>
          </a:p>
          <a:p>
            <a:pPr>
              <a:lnSpc>
                <a:spcPct val="30000"/>
              </a:lnSpc>
            </a:pPr>
            <a:endParaRPr lang="en-US" sz="2000" b="1" dirty="0">
              <a:solidFill>
                <a:srgbClr val="002060"/>
              </a:solidFill>
              <a:latin typeface="Arial" charset="0"/>
            </a:endParaRPr>
          </a:p>
          <a:p>
            <a:pPr>
              <a:lnSpc>
                <a:spcPct val="75000"/>
              </a:lnSpc>
              <a:buClr>
                <a:srgbClr val="002060"/>
              </a:buClr>
            </a:pPr>
            <a:r>
              <a:rPr lang="en-US" sz="2000" b="1" dirty="0" smtClean="0">
                <a:solidFill>
                  <a:srgbClr val="002060"/>
                </a:solidFill>
                <a:latin typeface="Arial" charset="0"/>
              </a:rPr>
              <a:t>Effective Dates</a:t>
            </a:r>
          </a:p>
          <a:p>
            <a:pPr>
              <a:lnSpc>
                <a:spcPct val="50000"/>
              </a:lnSpc>
            </a:pPr>
            <a:endParaRPr lang="en-US" sz="2000" b="1" dirty="0" smtClean="0">
              <a:solidFill>
                <a:srgbClr val="002060"/>
              </a:solidFill>
              <a:latin typeface="Arial" charset="0"/>
            </a:endParaRPr>
          </a:p>
          <a:p>
            <a:pPr>
              <a:lnSpc>
                <a:spcPct val="50000"/>
              </a:lnSpc>
              <a:buClr>
                <a:srgbClr val="002060"/>
              </a:buClr>
            </a:pPr>
            <a:r>
              <a:rPr lang="en-US" sz="2000" b="1" dirty="0" smtClean="0">
                <a:solidFill>
                  <a:srgbClr val="002060"/>
                </a:solidFill>
                <a:latin typeface="Arial" charset="0"/>
              </a:rPr>
              <a:t>Eligibility</a:t>
            </a:r>
          </a:p>
          <a:p>
            <a:pPr>
              <a:lnSpc>
                <a:spcPct val="50000"/>
              </a:lnSpc>
            </a:pPr>
            <a:endParaRPr lang="en-US" sz="2000" b="1" dirty="0" smtClean="0">
              <a:solidFill>
                <a:srgbClr val="002060"/>
              </a:solidFill>
              <a:latin typeface="Arial" charset="0"/>
            </a:endParaRPr>
          </a:p>
          <a:p>
            <a:pPr>
              <a:lnSpc>
                <a:spcPct val="50000"/>
              </a:lnSpc>
              <a:buClr>
                <a:srgbClr val="002060"/>
              </a:buClr>
            </a:pPr>
            <a:r>
              <a:rPr lang="en-US" sz="2000" b="1" dirty="0" smtClean="0">
                <a:solidFill>
                  <a:srgbClr val="002060"/>
                </a:solidFill>
                <a:latin typeface="Arial" charset="0"/>
              </a:rPr>
              <a:t>Credential Option 1</a:t>
            </a:r>
          </a:p>
          <a:p>
            <a:pPr>
              <a:lnSpc>
                <a:spcPct val="50000"/>
              </a:lnSpc>
            </a:pPr>
            <a:endParaRPr lang="en-US" sz="2000" b="1" dirty="0" smtClean="0">
              <a:solidFill>
                <a:srgbClr val="002060"/>
              </a:solidFill>
              <a:latin typeface="Arial" charset="0"/>
            </a:endParaRPr>
          </a:p>
          <a:p>
            <a:pPr>
              <a:lnSpc>
                <a:spcPct val="50000"/>
              </a:lnSpc>
              <a:buClr>
                <a:srgbClr val="002060"/>
              </a:buClr>
            </a:pPr>
            <a:r>
              <a:rPr lang="en-US" sz="2000" b="1" dirty="0" smtClean="0">
                <a:solidFill>
                  <a:srgbClr val="002060"/>
                </a:solidFill>
                <a:latin typeface="Arial" charset="0"/>
              </a:rPr>
              <a:t>Credential Option 2</a:t>
            </a:r>
          </a:p>
          <a:p>
            <a:pPr>
              <a:lnSpc>
                <a:spcPct val="50000"/>
              </a:lnSpc>
            </a:pPr>
            <a:endParaRPr lang="en-US" sz="2000" b="1" dirty="0">
              <a:solidFill>
                <a:srgbClr val="002060"/>
              </a:solidFill>
              <a:latin typeface="Arial" charset="0"/>
            </a:endParaRPr>
          </a:p>
          <a:p>
            <a:pPr>
              <a:spcBef>
                <a:spcPts val="0"/>
              </a:spcBef>
              <a:buClr>
                <a:srgbClr val="002060"/>
              </a:buClr>
            </a:pPr>
            <a:r>
              <a:rPr lang="en-US" sz="2000" b="1" dirty="0" smtClean="0">
                <a:solidFill>
                  <a:srgbClr val="002060"/>
                </a:solidFill>
                <a:latin typeface="Arial" charset="0"/>
              </a:rPr>
              <a:t>Continued Eligibility for </a:t>
            </a:r>
            <a:r>
              <a:rPr lang="en-US" sz="2000" b="1" dirty="0">
                <a:solidFill>
                  <a:srgbClr val="002060"/>
                </a:solidFill>
                <a:latin typeface="Arial" charset="0"/>
              </a:rPr>
              <a:t>F</a:t>
            </a:r>
            <a:r>
              <a:rPr lang="en-US" sz="2000" b="1" dirty="0" smtClean="0">
                <a:solidFill>
                  <a:srgbClr val="002060"/>
                </a:solidFill>
                <a:latin typeface="Arial" charset="0"/>
              </a:rPr>
              <a:t>ree </a:t>
            </a:r>
            <a:r>
              <a:rPr lang="en-US" sz="2000" b="1" dirty="0">
                <a:solidFill>
                  <a:srgbClr val="002060"/>
                </a:solidFill>
                <a:latin typeface="Arial" charset="0"/>
              </a:rPr>
              <a:t>A</a:t>
            </a:r>
            <a:r>
              <a:rPr lang="en-US" sz="2000" b="1" dirty="0" smtClean="0">
                <a:solidFill>
                  <a:srgbClr val="002060"/>
                </a:solidFill>
                <a:latin typeface="Arial" charset="0"/>
              </a:rPr>
              <a:t>ppropriate </a:t>
            </a:r>
            <a:r>
              <a:rPr lang="en-US" sz="2000" b="1" dirty="0">
                <a:solidFill>
                  <a:srgbClr val="002060"/>
                </a:solidFill>
                <a:latin typeface="Arial" charset="0"/>
              </a:rPr>
              <a:t>P</a:t>
            </a:r>
            <a:r>
              <a:rPr lang="en-US" sz="2000" b="1" dirty="0" smtClean="0">
                <a:solidFill>
                  <a:srgbClr val="002060"/>
                </a:solidFill>
                <a:latin typeface="Arial" charset="0"/>
              </a:rPr>
              <a:t>ublic </a:t>
            </a:r>
            <a:r>
              <a:rPr lang="en-US" sz="2000" b="1" dirty="0">
                <a:solidFill>
                  <a:srgbClr val="002060"/>
                </a:solidFill>
                <a:latin typeface="Arial" charset="0"/>
              </a:rPr>
              <a:t>E</a:t>
            </a:r>
            <a:r>
              <a:rPr lang="en-US" sz="2000" b="1" dirty="0" smtClean="0">
                <a:solidFill>
                  <a:srgbClr val="002060"/>
                </a:solidFill>
                <a:latin typeface="Arial" charset="0"/>
              </a:rPr>
              <a:t>ducation (</a:t>
            </a:r>
            <a:r>
              <a:rPr lang="en-US" sz="2000" b="1" dirty="0" err="1" smtClean="0">
                <a:solidFill>
                  <a:srgbClr val="002060"/>
                </a:solidFill>
                <a:latin typeface="Arial" charset="0"/>
              </a:rPr>
              <a:t>FAPE</a:t>
            </a:r>
            <a:r>
              <a:rPr lang="en-US" sz="2000" b="1" dirty="0" smtClean="0">
                <a:solidFill>
                  <a:srgbClr val="002060"/>
                </a:solidFill>
                <a:latin typeface="Arial" charset="0"/>
              </a:rPr>
              <a:t>)</a:t>
            </a:r>
          </a:p>
          <a:p>
            <a:pPr>
              <a:lnSpc>
                <a:spcPct val="50000"/>
              </a:lnSpc>
              <a:buClr>
                <a:srgbClr val="002060"/>
              </a:buClr>
            </a:pPr>
            <a:endParaRPr lang="en-US" sz="2000" b="1" dirty="0" smtClean="0">
              <a:solidFill>
                <a:srgbClr val="002060"/>
              </a:solidFill>
              <a:latin typeface="Arial" charset="0"/>
            </a:endParaRPr>
          </a:p>
          <a:p>
            <a:pPr>
              <a:spcBef>
                <a:spcPts val="0"/>
              </a:spcBef>
              <a:buClr>
                <a:srgbClr val="002060"/>
              </a:buClr>
            </a:pPr>
            <a:r>
              <a:rPr lang="en-US" sz="2000" b="1" dirty="0" smtClean="0">
                <a:solidFill>
                  <a:srgbClr val="002060"/>
                </a:solidFill>
                <a:latin typeface="Arial" charset="0"/>
              </a:rPr>
              <a:t>Ensuring Students Have Opportunities to Graduate with a Regular Diploma</a:t>
            </a:r>
          </a:p>
          <a:p>
            <a:pPr>
              <a:lnSpc>
                <a:spcPct val="50000"/>
              </a:lnSpc>
            </a:pPr>
            <a:endParaRPr lang="en-US" sz="2000" b="1" dirty="0">
              <a:solidFill>
                <a:srgbClr val="002060"/>
              </a:solidFill>
              <a:latin typeface="Arial" charset="0"/>
            </a:endParaRPr>
          </a:p>
          <a:p>
            <a:pPr>
              <a:lnSpc>
                <a:spcPct val="50000"/>
              </a:lnSpc>
              <a:buClr>
                <a:srgbClr val="002060"/>
              </a:buClr>
            </a:pPr>
            <a:r>
              <a:rPr lang="en-US" sz="2000" b="1" dirty="0" smtClean="0">
                <a:solidFill>
                  <a:srgbClr val="002060"/>
                </a:solidFill>
                <a:latin typeface="Arial" charset="0"/>
              </a:rPr>
              <a:t>Students Exiting Prior to July 1, 2015</a:t>
            </a:r>
          </a:p>
          <a:p>
            <a:pPr>
              <a:lnSpc>
                <a:spcPct val="50000"/>
              </a:lnSpc>
            </a:pPr>
            <a:endParaRPr lang="en-US" sz="2000" b="1" dirty="0">
              <a:solidFill>
                <a:srgbClr val="002060"/>
              </a:solidFill>
              <a:latin typeface="Arial" charset="0"/>
            </a:endParaRPr>
          </a:p>
          <a:p>
            <a:pPr>
              <a:lnSpc>
                <a:spcPct val="50000"/>
              </a:lnSpc>
              <a:buClr>
                <a:srgbClr val="002060"/>
              </a:buClr>
            </a:pPr>
            <a:r>
              <a:rPr lang="en-US" sz="2000" b="1" dirty="0" smtClean="0">
                <a:solidFill>
                  <a:srgbClr val="002060"/>
                </a:solidFill>
                <a:latin typeface="Arial" charset="0"/>
              </a:rPr>
              <a:t>Transfer Students</a:t>
            </a:r>
          </a:p>
          <a:p>
            <a:pPr>
              <a:lnSpc>
                <a:spcPct val="50000"/>
              </a:lnSpc>
            </a:pPr>
            <a:endParaRPr lang="en-US" sz="2000" b="1" dirty="0" smtClean="0">
              <a:solidFill>
                <a:srgbClr val="002060"/>
              </a:solidFill>
              <a:latin typeface="Arial" charset="0"/>
            </a:endParaRPr>
          </a:p>
          <a:p>
            <a:pPr>
              <a:spcBef>
                <a:spcPts val="0"/>
              </a:spcBef>
              <a:buClr>
                <a:srgbClr val="002060"/>
              </a:buClr>
            </a:pPr>
            <a:r>
              <a:rPr lang="en-US" sz="2000" b="1" dirty="0" smtClean="0">
                <a:solidFill>
                  <a:srgbClr val="002060"/>
                </a:solidFill>
                <a:latin typeface="Arial" charset="0"/>
              </a:rPr>
              <a:t>Resources for Additional Information and Technical </a:t>
            </a:r>
          </a:p>
          <a:p>
            <a:pPr>
              <a:spcBef>
                <a:spcPts val="0"/>
              </a:spcBef>
              <a:buFont typeface="Brush Script MT" pitchFamily="66" charset="0"/>
              <a:buNone/>
            </a:pPr>
            <a:r>
              <a:rPr lang="en-US" sz="2000" b="1" dirty="0" smtClean="0">
                <a:solidFill>
                  <a:srgbClr val="002060"/>
                </a:solidFill>
                <a:latin typeface="Arial" charset="0"/>
              </a:rPr>
              <a:t>    Assistance</a:t>
            </a:r>
          </a:p>
          <a:p>
            <a:endParaRPr lang="en-US" sz="1400" b="1" dirty="0" smtClean="0">
              <a:solidFill>
                <a:schemeClr val="accent2"/>
              </a:solidFill>
              <a:latin typeface="Arial" charset="0"/>
            </a:endParaRPr>
          </a:p>
          <a:p>
            <a:pPr>
              <a:lnSpc>
                <a:spcPct val="75000"/>
              </a:lnSpc>
              <a:buFont typeface="Brush Script MT" pitchFamily="66" charset="0"/>
              <a:buNone/>
            </a:pPr>
            <a:endParaRPr lang="en-US" sz="1600" b="1" dirty="0" smtClean="0">
              <a:solidFill>
                <a:schemeClr val="accent2"/>
              </a:solidFill>
              <a:latin typeface="Arial" charset="0"/>
            </a:endParaRPr>
          </a:p>
          <a:p>
            <a:pPr>
              <a:lnSpc>
                <a:spcPct val="90000"/>
              </a:lnSpc>
            </a:pPr>
            <a:endParaRPr lang="en-US" sz="1200" b="1" dirty="0" smtClean="0">
              <a:latin typeface="Arial" charset="0"/>
            </a:endParaRPr>
          </a:p>
          <a:p>
            <a:pPr>
              <a:lnSpc>
                <a:spcPct val="90000"/>
              </a:lnSpc>
            </a:pPr>
            <a:endParaRPr lang="en-US" sz="1200" b="1" dirty="0" smtClean="0">
              <a:latin typeface="Arial" charset="0"/>
            </a:endParaRPr>
          </a:p>
        </p:txBody>
      </p:sp>
    </p:spTree>
    <p:extLst>
      <p:ext uri="{BB962C8B-B14F-4D97-AF65-F5344CB8AC3E}">
        <p14:creationId xmlns:p14="http://schemas.microsoft.com/office/powerpoint/2010/main" xmlns="" val="58949984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extLst>
              <a:ext uri="{BEBA8EAE-BF5A-486C-A8C5-ECC9F3942E4B}">
                <a14:imgProps xmlns:a14="http://schemas.microsoft.com/office/drawing/2010/main" xmlns="">
                  <a14:imgLayer r:embed="rId4">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640080" y="365760"/>
            <a:ext cx="7863840" cy="6035040"/>
          </a:xfrm>
          <a:prstGeom prst="rect">
            <a:avLst/>
          </a:prstGeom>
          <a:solidFill>
            <a:schemeClr val="tx2">
              <a:lumMod val="60000"/>
              <a:lumOff val="40000"/>
            </a:schemeClr>
          </a:solidFill>
          <a:ln w="28575">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6" name="Rectangle 2"/>
          <p:cNvSpPr>
            <a:spLocks noGrp="1"/>
          </p:cNvSpPr>
          <p:nvPr>
            <p:ph type="title" idx="4294967295"/>
          </p:nvPr>
        </p:nvSpPr>
        <p:spPr>
          <a:xfrm>
            <a:off x="1143000" y="530352"/>
            <a:ext cx="6967728" cy="609600"/>
          </a:xfrm>
        </p:spPr>
        <p:txBody>
          <a:bodyPr/>
          <a:lstStyle/>
          <a:p>
            <a:r>
              <a:rPr lang="en-US" sz="3200" b="1" dirty="0" smtClean="0">
                <a:latin typeface="Arial" charset="0"/>
              </a:rPr>
              <a:t>Guiding Principles</a:t>
            </a:r>
          </a:p>
        </p:txBody>
      </p:sp>
      <p:sp>
        <p:nvSpPr>
          <p:cNvPr id="11267" name="Rectangle 3"/>
          <p:cNvSpPr>
            <a:spLocks noGrp="1"/>
          </p:cNvSpPr>
          <p:nvPr>
            <p:ph type="body" idx="4294967295"/>
          </p:nvPr>
        </p:nvSpPr>
        <p:spPr>
          <a:xfrm>
            <a:off x="1143000" y="1298448"/>
            <a:ext cx="6858000" cy="5102352"/>
          </a:xfrm>
        </p:spPr>
        <p:txBody>
          <a:bodyPr/>
          <a:lstStyle/>
          <a:p>
            <a:pPr marL="457200" indent="-457200">
              <a:lnSpc>
                <a:spcPct val="80000"/>
              </a:lnSpc>
              <a:buSzTx/>
              <a:buFont typeface="Brush Script MT" pitchFamily="66" charset="0"/>
              <a:buNone/>
            </a:pPr>
            <a:r>
              <a:rPr lang="en-US" sz="2000" b="1" dirty="0" smtClean="0">
                <a:solidFill>
                  <a:schemeClr val="accent2"/>
                </a:solidFill>
                <a:latin typeface="Arial" charset="0"/>
              </a:rPr>
              <a:t> </a:t>
            </a:r>
          </a:p>
          <a:p>
            <a:pPr marL="457200" indent="-457200">
              <a:lnSpc>
                <a:spcPct val="80000"/>
              </a:lnSpc>
              <a:buSzTx/>
              <a:buNone/>
            </a:pPr>
            <a:r>
              <a:rPr lang="en-US" b="1" dirty="0" smtClean="0">
                <a:solidFill>
                  <a:srgbClr val="002060"/>
                </a:solidFill>
                <a:latin typeface="Arial" charset="0"/>
              </a:rPr>
              <a:t>1.  Instruction in the </a:t>
            </a:r>
            <a:r>
              <a:rPr lang="en-US" b="1" dirty="0">
                <a:solidFill>
                  <a:srgbClr val="002060"/>
                </a:solidFill>
                <a:latin typeface="Arial" charset="0"/>
              </a:rPr>
              <a:t>Career Development and Occupational Studies </a:t>
            </a:r>
            <a:r>
              <a:rPr lang="en-US" b="1" dirty="0" smtClean="0">
                <a:solidFill>
                  <a:srgbClr val="002060"/>
                </a:solidFill>
                <a:latin typeface="Arial" charset="0"/>
              </a:rPr>
              <a:t>(</a:t>
            </a:r>
            <a:r>
              <a:rPr lang="en-US" b="1" dirty="0" err="1" smtClean="0">
                <a:solidFill>
                  <a:srgbClr val="002060"/>
                </a:solidFill>
                <a:latin typeface="Arial" charset="0"/>
              </a:rPr>
              <a:t>CDOS</a:t>
            </a:r>
            <a:r>
              <a:rPr lang="en-US" b="1" dirty="0" smtClean="0">
                <a:solidFill>
                  <a:srgbClr val="002060"/>
                </a:solidFill>
                <a:latin typeface="Arial" charset="0"/>
              </a:rPr>
              <a:t>) Learning Standards </a:t>
            </a:r>
          </a:p>
          <a:p>
            <a:pPr marL="457200" indent="-457200">
              <a:lnSpc>
                <a:spcPct val="80000"/>
              </a:lnSpc>
              <a:buSzTx/>
            </a:pPr>
            <a:endParaRPr lang="en-US" b="1" dirty="0" smtClean="0">
              <a:solidFill>
                <a:srgbClr val="002060"/>
              </a:solidFill>
              <a:latin typeface="Arial" charset="0"/>
            </a:endParaRPr>
          </a:p>
          <a:p>
            <a:pPr marL="457200" indent="-457200">
              <a:lnSpc>
                <a:spcPct val="80000"/>
              </a:lnSpc>
              <a:buSzTx/>
              <a:buFont typeface="Brush Script MT" pitchFamily="66" charset="0"/>
              <a:buNone/>
            </a:pPr>
            <a:r>
              <a:rPr lang="en-US" b="1" dirty="0" smtClean="0">
                <a:solidFill>
                  <a:srgbClr val="002060"/>
                </a:solidFill>
                <a:latin typeface="Arial" charset="0"/>
              </a:rPr>
              <a:t>2.  Student engagement in career planning and preparation</a:t>
            </a:r>
          </a:p>
          <a:p>
            <a:pPr marL="457200" indent="-457200">
              <a:lnSpc>
                <a:spcPct val="80000"/>
              </a:lnSpc>
              <a:buSzTx/>
            </a:pPr>
            <a:endParaRPr lang="en-US" b="1" dirty="0" smtClean="0">
              <a:solidFill>
                <a:srgbClr val="002060"/>
              </a:solidFill>
              <a:latin typeface="Arial" charset="0"/>
            </a:endParaRPr>
          </a:p>
          <a:p>
            <a:pPr marL="457200" indent="-457200">
              <a:lnSpc>
                <a:spcPct val="80000"/>
              </a:lnSpc>
              <a:buSzTx/>
              <a:buFont typeface="Brush Script MT" pitchFamily="66" charset="0"/>
              <a:buNone/>
            </a:pPr>
            <a:r>
              <a:rPr lang="en-US" b="1" dirty="0" smtClean="0">
                <a:solidFill>
                  <a:srgbClr val="002060"/>
                </a:solidFill>
                <a:latin typeface="Arial" charset="0"/>
              </a:rPr>
              <a:t>3.  Student participation in community and work-based learning experiences</a:t>
            </a:r>
          </a:p>
          <a:p>
            <a:pPr marL="457200" indent="-457200">
              <a:lnSpc>
                <a:spcPct val="80000"/>
              </a:lnSpc>
              <a:buSzTx/>
            </a:pPr>
            <a:endParaRPr lang="en-US" sz="2000" b="1" dirty="0" smtClean="0">
              <a:solidFill>
                <a:schemeClr val="accent2"/>
              </a:solidFill>
              <a:latin typeface="Arial" charset="0"/>
            </a:endParaRPr>
          </a:p>
          <a:p>
            <a:pPr marL="457200" indent="-457200">
              <a:lnSpc>
                <a:spcPct val="80000"/>
              </a:lnSpc>
              <a:buSzTx/>
              <a:buFont typeface="Brush Script MT" pitchFamily="66" charset="0"/>
              <a:buNone/>
            </a:pPr>
            <a:endParaRPr lang="en-US" sz="2000" b="1" dirty="0" smtClean="0">
              <a:solidFill>
                <a:schemeClr val="accent2"/>
              </a:solidFill>
              <a:latin typeface="Arial" charset="0"/>
            </a:endParaRPr>
          </a:p>
          <a:p>
            <a:pPr marL="457200" indent="-457200">
              <a:lnSpc>
                <a:spcPct val="80000"/>
              </a:lnSpc>
              <a:buSzTx/>
              <a:buFont typeface="Brush Script MT" pitchFamily="66" charset="0"/>
              <a:buNone/>
            </a:pPr>
            <a:endParaRPr lang="en-US" sz="2000" b="1" dirty="0" smtClean="0">
              <a:latin typeface="Constantia" pitchFamily="18" charset="0"/>
            </a:endParaRPr>
          </a:p>
        </p:txBody>
      </p:sp>
    </p:spTree>
    <p:extLst>
      <p:ext uri="{BB962C8B-B14F-4D97-AF65-F5344CB8AC3E}">
        <p14:creationId xmlns:p14="http://schemas.microsoft.com/office/powerpoint/2010/main" xmlns="" val="236476416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extLst>
              <a:ext uri="{BEBA8EAE-BF5A-486C-A8C5-ECC9F3942E4B}">
                <a14:imgProps xmlns:a14="http://schemas.microsoft.com/office/drawing/2010/main" xmlns="">
                  <a14:imgLayer r:embed="rId4">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640080" y="365760"/>
            <a:ext cx="7863840" cy="6035040"/>
          </a:xfrm>
          <a:prstGeom prst="rect">
            <a:avLst/>
          </a:prstGeom>
          <a:solidFill>
            <a:schemeClr val="tx2">
              <a:lumMod val="60000"/>
              <a:lumOff val="40000"/>
            </a:schemeClr>
          </a:solidFill>
          <a:ln w="28575">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90" name="Rectangle 2"/>
          <p:cNvSpPr>
            <a:spLocks noGrp="1"/>
          </p:cNvSpPr>
          <p:nvPr>
            <p:ph type="title" idx="4294967295"/>
          </p:nvPr>
        </p:nvSpPr>
        <p:spPr>
          <a:xfrm>
            <a:off x="1143000" y="530352"/>
            <a:ext cx="6858000" cy="612648"/>
          </a:xfrm>
        </p:spPr>
        <p:txBody>
          <a:bodyPr/>
          <a:lstStyle/>
          <a:p>
            <a:r>
              <a:rPr lang="en-US" sz="3200" b="1" dirty="0" smtClean="0">
                <a:latin typeface="Arial" charset="0"/>
              </a:rPr>
              <a:t>Effective Dates</a:t>
            </a:r>
          </a:p>
        </p:txBody>
      </p:sp>
      <p:sp>
        <p:nvSpPr>
          <p:cNvPr id="12291" name="Rectangle 3"/>
          <p:cNvSpPr>
            <a:spLocks noGrp="1"/>
          </p:cNvSpPr>
          <p:nvPr>
            <p:ph type="body" idx="4294967295"/>
          </p:nvPr>
        </p:nvSpPr>
        <p:spPr>
          <a:xfrm>
            <a:off x="1143000" y="1298448"/>
            <a:ext cx="6858000" cy="5102352"/>
          </a:xfrm>
        </p:spPr>
        <p:txBody>
          <a:bodyPr/>
          <a:lstStyle/>
          <a:p>
            <a:pPr>
              <a:buSzTx/>
            </a:pPr>
            <a:endParaRPr lang="en-US" sz="1800" b="1" dirty="0" smtClean="0">
              <a:solidFill>
                <a:schemeClr val="accent2"/>
              </a:solidFill>
              <a:latin typeface="Arial" charset="0"/>
            </a:endParaRPr>
          </a:p>
          <a:p>
            <a:pPr>
              <a:buClr>
                <a:srgbClr val="002060"/>
              </a:buClr>
              <a:buSzTx/>
            </a:pPr>
            <a:r>
              <a:rPr lang="en-US" b="1" dirty="0" smtClean="0">
                <a:solidFill>
                  <a:srgbClr val="002060"/>
                </a:solidFill>
                <a:latin typeface="Arial" charset="0"/>
              </a:rPr>
              <a:t>NYS CDOS Commencement Credential may be awarded beginning in 2013-14 school year.</a:t>
            </a:r>
          </a:p>
          <a:p>
            <a:pPr>
              <a:buSzTx/>
            </a:pPr>
            <a:endParaRPr lang="en-US" b="1" dirty="0" smtClean="0">
              <a:solidFill>
                <a:srgbClr val="002060"/>
              </a:solidFill>
              <a:latin typeface="Arial" charset="0"/>
            </a:endParaRPr>
          </a:p>
          <a:p>
            <a:pPr>
              <a:buClr>
                <a:srgbClr val="002060"/>
              </a:buClr>
              <a:buSzTx/>
            </a:pPr>
            <a:endParaRPr lang="en-US" b="1" dirty="0" smtClean="0">
              <a:solidFill>
                <a:srgbClr val="002060"/>
              </a:solidFill>
              <a:latin typeface="Arial" charset="0"/>
            </a:endParaRPr>
          </a:p>
          <a:p>
            <a:pPr>
              <a:buClr>
                <a:srgbClr val="002060"/>
              </a:buClr>
              <a:buSzTx/>
            </a:pPr>
            <a:endParaRPr lang="en-US" b="1" dirty="0">
              <a:solidFill>
                <a:srgbClr val="002060"/>
              </a:solidFill>
              <a:latin typeface="Arial" charset="0"/>
            </a:endParaRPr>
          </a:p>
          <a:p>
            <a:pPr>
              <a:buClr>
                <a:srgbClr val="002060"/>
              </a:buClr>
              <a:buSzTx/>
            </a:pPr>
            <a:r>
              <a:rPr lang="en-US" b="1" dirty="0" smtClean="0">
                <a:solidFill>
                  <a:srgbClr val="002060"/>
                </a:solidFill>
                <a:latin typeface="Arial" charset="0"/>
              </a:rPr>
              <a:t>No IEP diploma shall be awarded on or after July 1, 2013.</a:t>
            </a:r>
          </a:p>
          <a:p>
            <a:pPr>
              <a:buSzTx/>
            </a:pPr>
            <a:endParaRPr lang="en-US" sz="2000" b="1" dirty="0" smtClean="0">
              <a:solidFill>
                <a:schemeClr val="accent2"/>
              </a:solidFill>
              <a:latin typeface="Arial" charset="0"/>
            </a:endParaRPr>
          </a:p>
          <a:p>
            <a:pPr lvl="3">
              <a:buSzTx/>
              <a:buFontTx/>
              <a:buChar char="•"/>
            </a:pPr>
            <a:endParaRPr lang="en-US" sz="1600" b="1" dirty="0" smtClean="0">
              <a:latin typeface="Arial" charset="0"/>
            </a:endParaRPr>
          </a:p>
          <a:p>
            <a:pPr>
              <a:buFont typeface="Brush Script MT" pitchFamily="66" charset="0"/>
              <a:buNone/>
            </a:pPr>
            <a:endParaRPr lang="en-US" sz="1800" b="1" dirty="0" smtClean="0">
              <a:latin typeface="Arial" charset="0"/>
            </a:endParaRPr>
          </a:p>
          <a:p>
            <a:pPr marL="0" indent="0">
              <a:buSzTx/>
              <a:buNone/>
            </a:pPr>
            <a:endParaRPr lang="en-US" sz="1800" b="1" dirty="0" smtClean="0">
              <a:latin typeface="Arial" charset="0"/>
            </a:endParaRPr>
          </a:p>
          <a:p>
            <a:endParaRPr lang="en-US" sz="1800" b="1" dirty="0" smtClean="0">
              <a:latin typeface="Arial" charset="0"/>
            </a:endParaRPr>
          </a:p>
        </p:txBody>
      </p:sp>
    </p:spTree>
    <p:extLst>
      <p:ext uri="{BB962C8B-B14F-4D97-AF65-F5344CB8AC3E}">
        <p14:creationId xmlns:p14="http://schemas.microsoft.com/office/powerpoint/2010/main" xmlns="" val="129847523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extLst>
              <a:ext uri="{BEBA8EAE-BF5A-486C-A8C5-ECC9F3942E4B}">
                <a14:imgProps xmlns:a14="http://schemas.microsoft.com/office/drawing/2010/main" xmlns="">
                  <a14:imgLayer r:embed="rId4">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640080" y="365760"/>
            <a:ext cx="7863840" cy="6035040"/>
          </a:xfrm>
          <a:prstGeom prst="rect">
            <a:avLst/>
          </a:prstGeom>
          <a:solidFill>
            <a:schemeClr val="tx2">
              <a:lumMod val="60000"/>
              <a:lumOff val="40000"/>
            </a:schemeClr>
          </a:solidFill>
          <a:ln w="28575">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90" name="Rectangle 2"/>
          <p:cNvSpPr>
            <a:spLocks noGrp="1"/>
          </p:cNvSpPr>
          <p:nvPr>
            <p:ph type="title" idx="4294967295"/>
          </p:nvPr>
        </p:nvSpPr>
        <p:spPr>
          <a:xfrm>
            <a:off x="1142999" y="530352"/>
            <a:ext cx="6967728" cy="612648"/>
          </a:xfrm>
        </p:spPr>
        <p:txBody>
          <a:bodyPr/>
          <a:lstStyle/>
          <a:p>
            <a:r>
              <a:rPr lang="en-US" sz="3200" b="1" dirty="0">
                <a:latin typeface="Arial" charset="0"/>
              </a:rPr>
              <a:t>Eligibility for Credential</a:t>
            </a:r>
            <a:endParaRPr lang="en-US" sz="3200" b="1" dirty="0" smtClean="0">
              <a:latin typeface="Arial" charset="0"/>
            </a:endParaRPr>
          </a:p>
        </p:txBody>
      </p:sp>
      <p:sp>
        <p:nvSpPr>
          <p:cNvPr id="12291" name="Rectangle 3"/>
          <p:cNvSpPr>
            <a:spLocks noGrp="1"/>
          </p:cNvSpPr>
          <p:nvPr>
            <p:ph type="body" idx="4294967295"/>
          </p:nvPr>
        </p:nvSpPr>
        <p:spPr>
          <a:xfrm>
            <a:off x="1143000" y="1298448"/>
            <a:ext cx="6858000" cy="5102352"/>
          </a:xfrm>
        </p:spPr>
        <p:txBody>
          <a:bodyPr/>
          <a:lstStyle/>
          <a:p>
            <a:pPr marL="273050" lvl="2" indent="-273050">
              <a:buClr>
                <a:srgbClr val="002060"/>
              </a:buClr>
              <a:buSzTx/>
            </a:pPr>
            <a:r>
              <a:rPr lang="en-US" sz="2400" b="1" dirty="0">
                <a:solidFill>
                  <a:srgbClr val="002060"/>
                </a:solidFill>
                <a:latin typeface="Arial" charset="0"/>
              </a:rPr>
              <a:t>All students with a </a:t>
            </a:r>
            <a:r>
              <a:rPr lang="en-US" sz="2400" b="1" dirty="0" smtClean="0">
                <a:solidFill>
                  <a:srgbClr val="002060"/>
                </a:solidFill>
                <a:latin typeface="Arial" charset="0"/>
              </a:rPr>
              <a:t>disability - except those eligible for the New York State Alternate Assessment (</a:t>
            </a:r>
            <a:r>
              <a:rPr lang="en-US" sz="2400" b="1" dirty="0" err="1" smtClean="0">
                <a:solidFill>
                  <a:srgbClr val="002060"/>
                </a:solidFill>
                <a:latin typeface="Arial" charset="0"/>
              </a:rPr>
              <a:t>NYSAA</a:t>
            </a:r>
            <a:r>
              <a:rPr lang="en-US" sz="2400" b="1" dirty="0" smtClean="0">
                <a:solidFill>
                  <a:srgbClr val="002060"/>
                </a:solidFill>
                <a:latin typeface="Arial" charset="0"/>
              </a:rPr>
              <a:t>)</a:t>
            </a:r>
            <a:endParaRPr lang="en-US" sz="2400" b="1" dirty="0">
              <a:solidFill>
                <a:srgbClr val="002060"/>
              </a:solidFill>
              <a:latin typeface="Arial" charset="0"/>
            </a:endParaRPr>
          </a:p>
          <a:p>
            <a:pPr>
              <a:buSzTx/>
            </a:pPr>
            <a:endParaRPr lang="en-US" b="1" dirty="0" smtClean="0">
              <a:solidFill>
                <a:srgbClr val="002060"/>
              </a:solidFill>
              <a:latin typeface="Arial" charset="0"/>
            </a:endParaRPr>
          </a:p>
          <a:p>
            <a:pPr marL="273050" lvl="1">
              <a:buClr>
                <a:srgbClr val="002060"/>
              </a:buClr>
              <a:buSzTx/>
            </a:pPr>
            <a:r>
              <a:rPr lang="en-US" sz="2400" b="1" u="sng" dirty="0">
                <a:solidFill>
                  <a:srgbClr val="002060"/>
                </a:solidFill>
                <a:latin typeface="Arial" charset="0"/>
              </a:rPr>
              <a:t>Supplement to Diploma</a:t>
            </a:r>
            <a:r>
              <a:rPr lang="en-US" sz="2400" b="1" dirty="0">
                <a:solidFill>
                  <a:srgbClr val="002060"/>
                </a:solidFill>
                <a:latin typeface="Arial" charset="0"/>
              </a:rPr>
              <a:t>: </a:t>
            </a:r>
            <a:r>
              <a:rPr lang="en-US" sz="2400" b="1" dirty="0" smtClean="0">
                <a:solidFill>
                  <a:srgbClr val="002060"/>
                </a:solidFill>
                <a:latin typeface="Arial" charset="0"/>
              </a:rPr>
              <a:t> Issued </a:t>
            </a:r>
            <a:r>
              <a:rPr lang="en-US" sz="2400" b="1" dirty="0">
                <a:solidFill>
                  <a:srgbClr val="002060"/>
                </a:solidFill>
                <a:latin typeface="Arial" charset="0"/>
              </a:rPr>
              <a:t>at the same time student receives a Regents or local diploma; or</a:t>
            </a:r>
          </a:p>
          <a:p>
            <a:pPr>
              <a:buSzTx/>
            </a:pPr>
            <a:endParaRPr lang="en-US" b="1" dirty="0" smtClean="0">
              <a:solidFill>
                <a:srgbClr val="002060"/>
              </a:solidFill>
              <a:latin typeface="Arial" charset="0"/>
            </a:endParaRPr>
          </a:p>
          <a:p>
            <a:pPr marL="273050" lvl="1">
              <a:buClr>
                <a:srgbClr val="002060"/>
              </a:buClr>
              <a:buSzTx/>
            </a:pPr>
            <a:r>
              <a:rPr lang="en-US" sz="2400" b="1" u="sng" dirty="0">
                <a:solidFill>
                  <a:srgbClr val="002060"/>
                </a:solidFill>
                <a:latin typeface="Arial" charset="0"/>
              </a:rPr>
              <a:t>Exit Credential</a:t>
            </a:r>
            <a:r>
              <a:rPr lang="en-US" sz="2400" b="1" dirty="0">
                <a:solidFill>
                  <a:srgbClr val="002060"/>
                </a:solidFill>
                <a:latin typeface="Arial" charset="0"/>
              </a:rPr>
              <a:t>: </a:t>
            </a:r>
            <a:r>
              <a:rPr lang="en-US" sz="2400" b="1" dirty="0" smtClean="0">
                <a:solidFill>
                  <a:srgbClr val="002060"/>
                </a:solidFill>
                <a:latin typeface="Arial" charset="0"/>
              </a:rPr>
              <a:t> If </a:t>
            </a:r>
            <a:r>
              <a:rPr lang="en-US" sz="2400" b="1" dirty="0">
                <a:solidFill>
                  <a:srgbClr val="002060"/>
                </a:solidFill>
                <a:latin typeface="Arial" charset="0"/>
              </a:rPr>
              <a:t>the student has attended school </a:t>
            </a:r>
            <a:r>
              <a:rPr lang="en-US" sz="2400" b="1" dirty="0" smtClean="0">
                <a:solidFill>
                  <a:srgbClr val="002060"/>
                </a:solidFill>
                <a:latin typeface="Arial" charset="0"/>
              </a:rPr>
              <a:t>for </a:t>
            </a:r>
            <a:r>
              <a:rPr lang="en-US" sz="2400" b="1" dirty="0">
                <a:solidFill>
                  <a:srgbClr val="002060"/>
                </a:solidFill>
                <a:latin typeface="Arial" charset="0"/>
              </a:rPr>
              <a:t>at least 12 years excluding Kindergarten or until end of school year student turns 21</a:t>
            </a:r>
          </a:p>
          <a:p>
            <a:pPr>
              <a:buSzTx/>
            </a:pPr>
            <a:endParaRPr lang="en-US" sz="1800" b="1" dirty="0" smtClean="0">
              <a:solidFill>
                <a:schemeClr val="accent2"/>
              </a:solidFill>
              <a:latin typeface="Arial" charset="0"/>
            </a:endParaRPr>
          </a:p>
          <a:p>
            <a:pPr>
              <a:buSzTx/>
            </a:pPr>
            <a:endParaRPr lang="en-US" sz="1800" b="1" dirty="0" smtClean="0">
              <a:solidFill>
                <a:schemeClr val="accent2"/>
              </a:solidFill>
              <a:latin typeface="Arial" charset="0"/>
            </a:endParaRPr>
          </a:p>
          <a:p>
            <a:pPr lvl="3">
              <a:buSzTx/>
              <a:buFontTx/>
              <a:buChar char="•"/>
            </a:pPr>
            <a:endParaRPr lang="en-US" sz="1600" b="1" dirty="0" smtClean="0">
              <a:latin typeface="Arial" charset="0"/>
            </a:endParaRPr>
          </a:p>
          <a:p>
            <a:pPr>
              <a:buFont typeface="Brush Script MT" pitchFamily="66" charset="0"/>
              <a:buNone/>
            </a:pPr>
            <a:endParaRPr lang="en-US" sz="1800" b="1" dirty="0" smtClean="0">
              <a:latin typeface="Arial" charset="0"/>
            </a:endParaRPr>
          </a:p>
          <a:p>
            <a:pPr>
              <a:buSzTx/>
            </a:pPr>
            <a:endParaRPr lang="en-US" sz="1800" b="1" dirty="0" smtClean="0">
              <a:latin typeface="Arial" charset="0"/>
            </a:endParaRPr>
          </a:p>
          <a:p>
            <a:endParaRPr lang="en-US" sz="1800" b="1" dirty="0" smtClean="0">
              <a:latin typeface="Arial" charset="0"/>
            </a:endParaRPr>
          </a:p>
        </p:txBody>
      </p:sp>
    </p:spTree>
    <p:extLst>
      <p:ext uri="{BB962C8B-B14F-4D97-AF65-F5344CB8AC3E}">
        <p14:creationId xmlns:p14="http://schemas.microsoft.com/office/powerpoint/2010/main" xmlns="" val="363893726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extLst>
              <a:ext uri="{BEBA8EAE-BF5A-486C-A8C5-ECC9F3942E4B}">
                <a14:imgProps xmlns:a14="http://schemas.microsoft.com/office/drawing/2010/main" xmlns="">
                  <a14:imgLayer r:embed="rId4">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640080" y="365760"/>
            <a:ext cx="7863840" cy="6035040"/>
          </a:xfrm>
          <a:prstGeom prst="rect">
            <a:avLst/>
          </a:prstGeom>
          <a:solidFill>
            <a:schemeClr val="tx2">
              <a:lumMod val="60000"/>
              <a:lumOff val="40000"/>
            </a:schemeClr>
          </a:solidFill>
          <a:ln w="28575">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290" name="Rectangle 2"/>
          <p:cNvSpPr>
            <a:spLocks noGrp="1"/>
          </p:cNvSpPr>
          <p:nvPr>
            <p:ph type="title" idx="4294967295"/>
          </p:nvPr>
        </p:nvSpPr>
        <p:spPr>
          <a:xfrm>
            <a:off x="1142999" y="685800"/>
            <a:ext cx="6967728" cy="1143000"/>
          </a:xfrm>
        </p:spPr>
        <p:txBody>
          <a:bodyPr/>
          <a:lstStyle/>
          <a:p>
            <a:r>
              <a:rPr lang="en-US" sz="3200" b="1" dirty="0" smtClean="0">
                <a:latin typeface="Arial" charset="0"/>
              </a:rPr>
              <a:t>Continued </a:t>
            </a:r>
            <a:r>
              <a:rPr lang="en-US" sz="3200" b="1" dirty="0">
                <a:latin typeface="Arial" charset="0"/>
              </a:rPr>
              <a:t>Eligibility for </a:t>
            </a:r>
            <a:r>
              <a:rPr lang="en-US" sz="3200" b="1" dirty="0" err="1" smtClean="0">
                <a:latin typeface="Arial" charset="0"/>
              </a:rPr>
              <a:t>FAPE</a:t>
            </a:r>
            <a:endParaRPr lang="en-US" sz="3200" b="1" dirty="0" smtClean="0">
              <a:latin typeface="Arial" charset="0"/>
            </a:endParaRPr>
          </a:p>
        </p:txBody>
      </p:sp>
      <p:sp>
        <p:nvSpPr>
          <p:cNvPr id="12291" name="Rectangle 3"/>
          <p:cNvSpPr>
            <a:spLocks noGrp="1"/>
          </p:cNvSpPr>
          <p:nvPr>
            <p:ph type="body" idx="4294967295"/>
          </p:nvPr>
        </p:nvSpPr>
        <p:spPr>
          <a:xfrm>
            <a:off x="1143000" y="1828800"/>
            <a:ext cx="6858000" cy="4572000"/>
          </a:xfrm>
        </p:spPr>
        <p:txBody>
          <a:bodyPr/>
          <a:lstStyle/>
          <a:p>
            <a:pPr>
              <a:buClr>
                <a:srgbClr val="002060"/>
              </a:buClr>
              <a:buSzTx/>
            </a:pPr>
            <a:endParaRPr lang="en-US" sz="1800" b="1" dirty="0" smtClean="0">
              <a:solidFill>
                <a:srgbClr val="002060"/>
              </a:solidFill>
              <a:latin typeface="Arial" charset="0"/>
            </a:endParaRPr>
          </a:p>
          <a:p>
            <a:pPr>
              <a:spcBef>
                <a:spcPts val="0"/>
              </a:spcBef>
              <a:buClr>
                <a:srgbClr val="002060"/>
              </a:buClr>
              <a:buSzTx/>
            </a:pPr>
            <a:r>
              <a:rPr lang="en-US" b="1" dirty="0" smtClean="0">
                <a:solidFill>
                  <a:srgbClr val="002060"/>
                </a:solidFill>
                <a:latin typeface="Arial" charset="0"/>
              </a:rPr>
              <a:t>Student </a:t>
            </a:r>
            <a:r>
              <a:rPr lang="en-US" b="1" dirty="0">
                <a:solidFill>
                  <a:srgbClr val="002060"/>
                </a:solidFill>
                <a:latin typeface="Arial" charset="0"/>
              </a:rPr>
              <a:t>exiting with NYS CDOS Commencement Credential who did not earn regular </a:t>
            </a:r>
            <a:r>
              <a:rPr lang="en-US" b="1" dirty="0" smtClean="0">
                <a:solidFill>
                  <a:srgbClr val="002060"/>
                </a:solidFill>
                <a:latin typeface="Arial" charset="0"/>
              </a:rPr>
              <a:t>diploma</a:t>
            </a:r>
          </a:p>
          <a:p>
            <a:pPr>
              <a:buSzTx/>
            </a:pPr>
            <a:endParaRPr lang="en-US" b="1" dirty="0">
              <a:solidFill>
                <a:srgbClr val="002060"/>
              </a:solidFill>
              <a:latin typeface="Arial" charset="0"/>
            </a:endParaRPr>
          </a:p>
          <a:p>
            <a:pPr marL="274320">
              <a:spcBef>
                <a:spcPts val="0"/>
              </a:spcBef>
              <a:buClr>
                <a:srgbClr val="002060"/>
              </a:buClr>
              <a:buSzTx/>
            </a:pPr>
            <a:r>
              <a:rPr lang="en-US" b="1" dirty="0">
                <a:solidFill>
                  <a:srgbClr val="002060"/>
                </a:solidFill>
                <a:latin typeface="Arial" charset="0"/>
              </a:rPr>
              <a:t>Parental </a:t>
            </a:r>
            <a:r>
              <a:rPr lang="en-US" b="1" dirty="0" smtClean="0">
                <a:solidFill>
                  <a:srgbClr val="002060"/>
                </a:solidFill>
                <a:latin typeface="Arial" charset="0"/>
              </a:rPr>
              <a:t>notification</a:t>
            </a:r>
          </a:p>
          <a:p>
            <a:pPr marL="709930" lvl="1" indent="-342900">
              <a:spcBef>
                <a:spcPts val="0"/>
              </a:spcBef>
              <a:buClr>
                <a:schemeClr val="tx1"/>
              </a:buClr>
              <a:buSzTx/>
              <a:buFont typeface="Wingdings" panose="05000000000000000000" pitchFamily="2" charset="2"/>
              <a:buChar char="v"/>
            </a:pPr>
            <a:r>
              <a:rPr lang="en-US" sz="2400" b="1" dirty="0" smtClean="0">
                <a:latin typeface="Arial" charset="0"/>
              </a:rPr>
              <a:t>Student </a:t>
            </a:r>
            <a:r>
              <a:rPr lang="en-US" sz="2400" b="1" dirty="0">
                <a:latin typeface="Arial" charset="0"/>
              </a:rPr>
              <a:t>is eligible for </a:t>
            </a:r>
            <a:r>
              <a:rPr lang="en-US" sz="2400" b="1" dirty="0" err="1" smtClean="0">
                <a:latin typeface="Arial" charset="0"/>
              </a:rPr>
              <a:t>FAPE</a:t>
            </a:r>
            <a:r>
              <a:rPr lang="en-US" sz="2400" b="1" dirty="0" smtClean="0">
                <a:latin typeface="Arial" charset="0"/>
              </a:rPr>
              <a:t> </a:t>
            </a:r>
            <a:r>
              <a:rPr lang="en-US" sz="2400" b="1" dirty="0">
                <a:latin typeface="Arial" charset="0"/>
              </a:rPr>
              <a:t>until </a:t>
            </a:r>
            <a:r>
              <a:rPr lang="en-US" sz="2400" b="1" dirty="0" smtClean="0">
                <a:latin typeface="Arial" charset="0"/>
              </a:rPr>
              <a:t>the end </a:t>
            </a:r>
            <a:r>
              <a:rPr lang="en-US" sz="2400" b="1" dirty="0">
                <a:latin typeface="Arial" charset="0"/>
              </a:rPr>
              <a:t>of school year he/she turns age 21 or earns a regular high school diploma, whichever occurs first</a:t>
            </a:r>
          </a:p>
          <a:p>
            <a:pPr>
              <a:buSzTx/>
            </a:pPr>
            <a:endParaRPr lang="en-US" sz="1800" b="1" dirty="0" smtClean="0">
              <a:solidFill>
                <a:schemeClr val="accent2"/>
              </a:solidFill>
              <a:latin typeface="Arial" charset="0"/>
            </a:endParaRPr>
          </a:p>
          <a:p>
            <a:pPr>
              <a:buSzTx/>
            </a:pPr>
            <a:endParaRPr lang="en-US" sz="1800" b="1" dirty="0">
              <a:solidFill>
                <a:schemeClr val="accent2"/>
              </a:solidFill>
              <a:latin typeface="Arial" charset="0"/>
            </a:endParaRPr>
          </a:p>
          <a:p>
            <a:pPr marL="0" indent="0">
              <a:buSzTx/>
              <a:buNone/>
            </a:pPr>
            <a:r>
              <a:rPr lang="en-US" sz="1800" b="1" dirty="0" smtClean="0">
                <a:solidFill>
                  <a:schemeClr val="accent2"/>
                </a:solidFill>
                <a:latin typeface="Arial" charset="0"/>
              </a:rPr>
              <a:t>	 </a:t>
            </a:r>
            <a:endParaRPr lang="en-US" sz="1800" b="1" dirty="0">
              <a:solidFill>
                <a:schemeClr val="accent2"/>
              </a:solidFill>
              <a:latin typeface="Arial" charset="0"/>
            </a:endParaRPr>
          </a:p>
          <a:p>
            <a:pPr>
              <a:buSzTx/>
            </a:pPr>
            <a:endParaRPr lang="en-US" sz="1800" b="1" dirty="0">
              <a:solidFill>
                <a:schemeClr val="accent2"/>
              </a:solidFill>
              <a:latin typeface="Arial" charset="0"/>
            </a:endParaRPr>
          </a:p>
        </p:txBody>
      </p:sp>
    </p:spTree>
    <p:extLst>
      <p:ext uri="{BB962C8B-B14F-4D97-AF65-F5344CB8AC3E}">
        <p14:creationId xmlns:p14="http://schemas.microsoft.com/office/powerpoint/2010/main" xmlns="" val="383199963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extLst>
              <a:ext uri="{BEBA8EAE-BF5A-486C-A8C5-ECC9F3942E4B}">
                <a14:imgProps xmlns:a14="http://schemas.microsoft.com/office/drawing/2010/main" xmlns="">
                  <a14:imgLayer r:embed="rId4">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640080" y="365760"/>
            <a:ext cx="7863840" cy="6035040"/>
          </a:xfrm>
          <a:prstGeom prst="rect">
            <a:avLst/>
          </a:prstGeom>
          <a:solidFill>
            <a:schemeClr val="tx2">
              <a:lumMod val="60000"/>
              <a:lumOff val="40000"/>
            </a:schemeClr>
          </a:solidFill>
          <a:ln w="28575">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290" name="Rectangle 2"/>
          <p:cNvSpPr>
            <a:spLocks noGrp="1"/>
          </p:cNvSpPr>
          <p:nvPr>
            <p:ph type="title" idx="4294967295"/>
          </p:nvPr>
        </p:nvSpPr>
        <p:spPr>
          <a:xfrm>
            <a:off x="1142999" y="530352"/>
            <a:ext cx="6967728" cy="990600"/>
          </a:xfrm>
        </p:spPr>
        <p:txBody>
          <a:bodyPr/>
          <a:lstStyle/>
          <a:p>
            <a:r>
              <a:rPr lang="en-US" sz="2800" b="1" dirty="0" smtClean="0">
                <a:latin typeface="Arial" charset="0"/>
              </a:rPr>
              <a:t>Ensuring Students Have Opportunities to Graduate with a Regular Diploma</a:t>
            </a:r>
          </a:p>
        </p:txBody>
      </p:sp>
      <p:sp>
        <p:nvSpPr>
          <p:cNvPr id="12291" name="Rectangle 3"/>
          <p:cNvSpPr>
            <a:spLocks noGrp="1"/>
          </p:cNvSpPr>
          <p:nvPr>
            <p:ph type="body" idx="4294967295"/>
          </p:nvPr>
        </p:nvSpPr>
        <p:spPr>
          <a:xfrm>
            <a:off x="1143000" y="1298448"/>
            <a:ext cx="6858000" cy="5102352"/>
          </a:xfrm>
        </p:spPr>
        <p:txBody>
          <a:bodyPr/>
          <a:lstStyle/>
          <a:p>
            <a:pPr>
              <a:buSzTx/>
            </a:pPr>
            <a:endParaRPr lang="en-US" sz="1800" b="1" dirty="0" smtClean="0">
              <a:solidFill>
                <a:schemeClr val="accent2"/>
              </a:solidFill>
              <a:latin typeface="Arial" charset="0"/>
            </a:endParaRPr>
          </a:p>
          <a:p>
            <a:pPr>
              <a:buClr>
                <a:srgbClr val="002060"/>
              </a:buClr>
              <a:buSzTx/>
            </a:pPr>
            <a:endParaRPr lang="en-US" sz="2000" b="1" dirty="0" smtClean="0">
              <a:solidFill>
                <a:srgbClr val="002060"/>
              </a:solidFill>
              <a:latin typeface="Arial" charset="0"/>
            </a:endParaRPr>
          </a:p>
          <a:p>
            <a:pPr>
              <a:spcBef>
                <a:spcPts val="0"/>
              </a:spcBef>
              <a:buClr>
                <a:srgbClr val="002060"/>
              </a:buClr>
              <a:buSzTx/>
            </a:pPr>
            <a:r>
              <a:rPr lang="en-US" sz="2000" b="1" dirty="0" smtClean="0">
                <a:solidFill>
                  <a:srgbClr val="002060"/>
                </a:solidFill>
                <a:latin typeface="Arial" charset="0"/>
              </a:rPr>
              <a:t>Students must also be working toward a regular high school diploma.</a:t>
            </a:r>
          </a:p>
          <a:p>
            <a:pPr>
              <a:buSzTx/>
            </a:pPr>
            <a:endParaRPr lang="en-US" sz="2000" b="1" dirty="0">
              <a:solidFill>
                <a:srgbClr val="002060"/>
              </a:solidFill>
              <a:latin typeface="Arial" charset="0"/>
            </a:endParaRPr>
          </a:p>
          <a:p>
            <a:pPr>
              <a:buClr>
                <a:srgbClr val="002060"/>
              </a:buClr>
              <a:buSzTx/>
            </a:pPr>
            <a:r>
              <a:rPr lang="en-US" sz="2000" b="1" dirty="0" smtClean="0">
                <a:solidFill>
                  <a:srgbClr val="002060"/>
                </a:solidFill>
                <a:latin typeface="Arial" charset="0"/>
              </a:rPr>
              <a:t>A school district that awards the NYS CDOS Commencement Credential to more than 20 percent of students with disabilities in the cohort as their only exiting credential will be required to use a portion of its Part B IDEA grant funds</a:t>
            </a:r>
          </a:p>
          <a:p>
            <a:pPr marL="709930" lvl="1" indent="-342900">
              <a:spcBef>
                <a:spcPts val="0"/>
              </a:spcBef>
              <a:buClr>
                <a:schemeClr val="tx1"/>
              </a:buClr>
              <a:buSzTx/>
              <a:buFont typeface="Wingdings" panose="05000000000000000000" pitchFamily="2" charset="2"/>
              <a:buChar char="v"/>
            </a:pPr>
            <a:r>
              <a:rPr lang="en-US" sz="2400" b="1" dirty="0">
                <a:latin typeface="Arial" charset="0"/>
              </a:rPr>
              <a:t>State will make a district-by-district determination</a:t>
            </a:r>
          </a:p>
          <a:p>
            <a:pPr marL="0" indent="0">
              <a:buSzTx/>
              <a:buNone/>
            </a:pPr>
            <a:endParaRPr lang="en-US" sz="1800" b="1" dirty="0" smtClean="0">
              <a:solidFill>
                <a:srgbClr val="002060"/>
              </a:solidFill>
              <a:latin typeface="Arial" charset="0"/>
            </a:endParaRPr>
          </a:p>
          <a:p>
            <a:pPr lvl="3">
              <a:buSzTx/>
              <a:buFontTx/>
              <a:buChar char="•"/>
            </a:pPr>
            <a:endParaRPr lang="en-US" sz="1600" b="1" dirty="0" smtClean="0">
              <a:latin typeface="Arial" charset="0"/>
            </a:endParaRPr>
          </a:p>
          <a:p>
            <a:pPr>
              <a:buFont typeface="Brush Script MT" pitchFamily="66" charset="0"/>
              <a:buNone/>
            </a:pPr>
            <a:endParaRPr lang="en-US" sz="1800" b="1" dirty="0" smtClean="0">
              <a:latin typeface="Arial" charset="0"/>
            </a:endParaRPr>
          </a:p>
          <a:p>
            <a:pPr>
              <a:buSzTx/>
            </a:pPr>
            <a:endParaRPr lang="en-US" sz="1800" b="1" dirty="0" smtClean="0">
              <a:latin typeface="Arial" charset="0"/>
            </a:endParaRPr>
          </a:p>
          <a:p>
            <a:endParaRPr lang="en-US" sz="1800" b="1" dirty="0" smtClean="0">
              <a:latin typeface="Arial" charset="0"/>
            </a:endParaRPr>
          </a:p>
        </p:txBody>
      </p:sp>
    </p:spTree>
    <p:extLst>
      <p:ext uri="{BB962C8B-B14F-4D97-AF65-F5344CB8AC3E}">
        <p14:creationId xmlns:p14="http://schemas.microsoft.com/office/powerpoint/2010/main" xmlns="" val="371205233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extLst>
              <a:ext uri="{BEBA8EAE-BF5A-486C-A8C5-ECC9F3942E4B}">
                <a14:imgProps xmlns:a14="http://schemas.microsoft.com/office/drawing/2010/main" xmlns="">
                  <a14:imgLayer r:embed="rId4">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640080" y="365760"/>
            <a:ext cx="7863840" cy="6035040"/>
          </a:xfrm>
          <a:prstGeom prst="rect">
            <a:avLst/>
          </a:prstGeom>
          <a:solidFill>
            <a:schemeClr val="tx2">
              <a:lumMod val="60000"/>
              <a:lumOff val="40000"/>
            </a:schemeClr>
          </a:solidFill>
          <a:ln w="28575">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90" name="Rectangle 2"/>
          <p:cNvSpPr>
            <a:spLocks noGrp="1"/>
          </p:cNvSpPr>
          <p:nvPr>
            <p:ph type="title" idx="4294967295"/>
          </p:nvPr>
        </p:nvSpPr>
        <p:spPr>
          <a:xfrm>
            <a:off x="1142999" y="530352"/>
            <a:ext cx="6967728" cy="612648"/>
          </a:xfrm>
        </p:spPr>
        <p:txBody>
          <a:bodyPr/>
          <a:lstStyle/>
          <a:p>
            <a:r>
              <a:rPr lang="en-US" sz="3200" b="1" dirty="0" smtClean="0">
                <a:latin typeface="Arial" charset="0"/>
              </a:rPr>
              <a:t>Credential Option 1</a:t>
            </a:r>
          </a:p>
        </p:txBody>
      </p:sp>
      <p:sp>
        <p:nvSpPr>
          <p:cNvPr id="12291" name="Rectangle 3"/>
          <p:cNvSpPr>
            <a:spLocks noGrp="1"/>
          </p:cNvSpPr>
          <p:nvPr>
            <p:ph type="body" idx="4294967295"/>
          </p:nvPr>
        </p:nvSpPr>
        <p:spPr>
          <a:xfrm>
            <a:off x="1143000" y="1298448"/>
            <a:ext cx="6858000" cy="5102352"/>
          </a:xfrm>
        </p:spPr>
        <p:txBody>
          <a:bodyPr/>
          <a:lstStyle/>
          <a:p>
            <a:pPr>
              <a:buClr>
                <a:srgbClr val="002060"/>
              </a:buClr>
              <a:buSzTx/>
            </a:pPr>
            <a:r>
              <a:rPr lang="en-US" sz="1800" b="1" dirty="0" smtClean="0">
                <a:solidFill>
                  <a:srgbClr val="002060"/>
                </a:solidFill>
                <a:latin typeface="Arial" charset="0"/>
              </a:rPr>
              <a:t>Complete </a:t>
            </a:r>
            <a:r>
              <a:rPr lang="en-US" sz="1800" b="1" dirty="0">
                <a:solidFill>
                  <a:srgbClr val="002060"/>
                </a:solidFill>
                <a:latin typeface="Arial" charset="0"/>
              </a:rPr>
              <a:t>a Career </a:t>
            </a:r>
            <a:r>
              <a:rPr lang="en-US" sz="1800" b="1" dirty="0" smtClean="0">
                <a:solidFill>
                  <a:srgbClr val="002060"/>
                </a:solidFill>
                <a:latin typeface="Arial" charset="0"/>
              </a:rPr>
              <a:t>Plan</a:t>
            </a:r>
          </a:p>
          <a:p>
            <a:pPr>
              <a:buSzTx/>
            </a:pPr>
            <a:endParaRPr lang="en-US" sz="1800" b="1" dirty="0">
              <a:solidFill>
                <a:srgbClr val="002060"/>
              </a:solidFill>
              <a:latin typeface="Arial" charset="0"/>
            </a:endParaRPr>
          </a:p>
          <a:p>
            <a:pPr>
              <a:buClr>
                <a:srgbClr val="002060"/>
              </a:buClr>
              <a:buSzTx/>
            </a:pPr>
            <a:r>
              <a:rPr lang="en-US" sz="1800" b="1" dirty="0">
                <a:solidFill>
                  <a:srgbClr val="002060"/>
                </a:solidFill>
                <a:latin typeface="Arial" charset="0"/>
              </a:rPr>
              <a:t>Demonstrate achievement of the commencement level CDOS learning </a:t>
            </a:r>
            <a:r>
              <a:rPr lang="en-US" sz="1800" b="1" dirty="0" smtClean="0">
                <a:solidFill>
                  <a:srgbClr val="002060"/>
                </a:solidFill>
                <a:latin typeface="Arial" charset="0"/>
              </a:rPr>
              <a:t>standards</a:t>
            </a:r>
          </a:p>
          <a:p>
            <a:pPr marL="366713" lvl="1" indent="0">
              <a:spcBef>
                <a:spcPts val="0"/>
              </a:spcBef>
              <a:buClr>
                <a:srgbClr val="002060"/>
              </a:buClr>
              <a:buSzTx/>
              <a:buNone/>
            </a:pPr>
            <a:r>
              <a:rPr lang="en-US" sz="1800" b="1" dirty="0" smtClean="0">
                <a:solidFill>
                  <a:srgbClr val="002060"/>
                </a:solidFill>
                <a:latin typeface="Arial" charset="0"/>
              </a:rPr>
              <a:t>1. </a:t>
            </a:r>
            <a:r>
              <a:rPr lang="en-US" sz="1800" b="1" dirty="0" smtClean="0">
                <a:latin typeface="Arial" charset="0"/>
              </a:rPr>
              <a:t>Career Development</a:t>
            </a:r>
          </a:p>
          <a:p>
            <a:pPr marL="366713" lvl="1" indent="0">
              <a:spcBef>
                <a:spcPts val="0"/>
              </a:spcBef>
              <a:buClr>
                <a:srgbClr val="002060"/>
              </a:buClr>
              <a:buSzTx/>
              <a:buNone/>
            </a:pPr>
            <a:r>
              <a:rPr lang="en-US" sz="1800" b="1" dirty="0" smtClean="0">
                <a:latin typeface="Arial" charset="0"/>
              </a:rPr>
              <a:t>2. Integrated Learning</a:t>
            </a:r>
          </a:p>
          <a:p>
            <a:pPr marL="366713" lvl="1" indent="0">
              <a:spcBef>
                <a:spcPts val="0"/>
              </a:spcBef>
              <a:buClr>
                <a:srgbClr val="002060"/>
              </a:buClr>
              <a:buSzTx/>
              <a:buNone/>
            </a:pPr>
            <a:r>
              <a:rPr lang="en-US" sz="1800" b="1" dirty="0" smtClean="0">
                <a:latin typeface="Arial" charset="0"/>
              </a:rPr>
              <a:t>3a. Universal Foundation Skills</a:t>
            </a:r>
          </a:p>
          <a:p>
            <a:pPr>
              <a:buSzTx/>
            </a:pPr>
            <a:endParaRPr lang="en-US" sz="1800" b="1" dirty="0">
              <a:solidFill>
                <a:srgbClr val="002060"/>
              </a:solidFill>
              <a:latin typeface="Arial" charset="0"/>
            </a:endParaRPr>
          </a:p>
          <a:p>
            <a:pPr>
              <a:spcBef>
                <a:spcPts val="0"/>
              </a:spcBef>
              <a:buClr>
                <a:srgbClr val="002060"/>
              </a:buClr>
              <a:buSzTx/>
            </a:pPr>
            <a:r>
              <a:rPr lang="en-US" sz="1800" b="1" dirty="0">
                <a:solidFill>
                  <a:srgbClr val="002060"/>
                </a:solidFill>
                <a:latin typeface="Arial" charset="0"/>
              </a:rPr>
              <a:t>Successfully </a:t>
            </a:r>
            <a:r>
              <a:rPr lang="en-US" sz="1800" b="1" dirty="0" smtClean="0">
                <a:solidFill>
                  <a:srgbClr val="002060"/>
                </a:solidFill>
                <a:latin typeface="Arial" charset="0"/>
              </a:rPr>
              <a:t>complete </a:t>
            </a:r>
            <a:r>
              <a:rPr lang="en-US" sz="1800" b="1" dirty="0">
                <a:solidFill>
                  <a:srgbClr val="002060"/>
                </a:solidFill>
                <a:latin typeface="Arial" charset="0"/>
              </a:rPr>
              <a:t>216 hours of participation in</a:t>
            </a:r>
          </a:p>
          <a:p>
            <a:pPr lvl="1">
              <a:spcBef>
                <a:spcPts val="0"/>
              </a:spcBef>
              <a:buClr>
                <a:schemeClr val="tx1"/>
              </a:buClr>
              <a:buFont typeface="Wingdings" panose="05000000000000000000" pitchFamily="2" charset="2"/>
              <a:buChar char="v"/>
            </a:pPr>
            <a:r>
              <a:rPr lang="en-US" sz="1800" b="1" dirty="0">
                <a:latin typeface="Arial" pitchFamily="34" charset="0"/>
                <a:cs typeface="Arial" pitchFamily="34" charset="0"/>
              </a:rPr>
              <a:t>c</a:t>
            </a:r>
            <a:r>
              <a:rPr lang="en-US" sz="1800" b="1" dirty="0" smtClean="0">
                <a:latin typeface="Arial" pitchFamily="34" charset="0"/>
                <a:cs typeface="Arial" pitchFamily="34" charset="0"/>
              </a:rPr>
              <a:t>areer and technical education (</a:t>
            </a:r>
            <a:r>
              <a:rPr lang="en-US" sz="1800" b="1" dirty="0" err="1" smtClean="0">
                <a:latin typeface="Arial" pitchFamily="34" charset="0"/>
                <a:cs typeface="Arial" pitchFamily="34" charset="0"/>
              </a:rPr>
              <a:t>CTE</a:t>
            </a:r>
            <a:r>
              <a:rPr lang="en-US" sz="1800" b="1" dirty="0" smtClean="0">
                <a:latin typeface="Arial" pitchFamily="34" charset="0"/>
                <a:cs typeface="Arial" pitchFamily="34" charset="0"/>
              </a:rPr>
              <a:t>) </a:t>
            </a:r>
            <a:r>
              <a:rPr lang="en-US" sz="1800" b="1" dirty="0">
                <a:latin typeface="Arial" pitchFamily="34" charset="0"/>
                <a:cs typeface="Arial" pitchFamily="34" charset="0"/>
              </a:rPr>
              <a:t>coursework and/or work-based learning </a:t>
            </a:r>
            <a:r>
              <a:rPr lang="en-US" sz="1800" b="1" dirty="0" smtClean="0">
                <a:latin typeface="Arial" pitchFamily="34" charset="0"/>
                <a:cs typeface="Arial" pitchFamily="34" charset="0"/>
              </a:rPr>
              <a:t>experiences</a:t>
            </a:r>
          </a:p>
          <a:p>
            <a:pPr lvl="2">
              <a:spcBef>
                <a:spcPts val="0"/>
              </a:spcBef>
              <a:buClr>
                <a:schemeClr val="tx1"/>
              </a:buClr>
              <a:buFont typeface="Courier New" panose="02070309020205020404" pitchFamily="49" charset="0"/>
              <a:buChar char="o"/>
            </a:pPr>
            <a:r>
              <a:rPr lang="en-US" sz="1800" b="1" dirty="0" smtClean="0">
                <a:latin typeface="Arial" pitchFamily="34" charset="0"/>
                <a:cs typeface="Arial" pitchFamily="34" charset="0"/>
              </a:rPr>
              <a:t>at </a:t>
            </a:r>
            <a:r>
              <a:rPr lang="en-US" sz="1800" b="1" dirty="0">
                <a:latin typeface="Arial" pitchFamily="34" charset="0"/>
                <a:cs typeface="Arial" pitchFamily="34" charset="0"/>
              </a:rPr>
              <a:t>least 54 hours must be in work-based learning experiences</a:t>
            </a:r>
          </a:p>
          <a:p>
            <a:pPr>
              <a:buSzTx/>
            </a:pPr>
            <a:endParaRPr lang="en-US" sz="1800" b="1" dirty="0" smtClean="0">
              <a:solidFill>
                <a:schemeClr val="accent2"/>
              </a:solidFill>
              <a:latin typeface="Arial" charset="0"/>
            </a:endParaRPr>
          </a:p>
          <a:p>
            <a:pPr>
              <a:buClr>
                <a:srgbClr val="002060"/>
              </a:buClr>
              <a:buSzTx/>
            </a:pPr>
            <a:r>
              <a:rPr lang="en-US" sz="1800" b="1" dirty="0">
                <a:solidFill>
                  <a:srgbClr val="002060"/>
                </a:solidFill>
                <a:latin typeface="Arial" charset="0"/>
              </a:rPr>
              <a:t>Has a completed Employability Profile </a:t>
            </a:r>
            <a:endParaRPr lang="en-US" sz="1800" b="1" dirty="0" smtClean="0">
              <a:solidFill>
                <a:srgbClr val="002060"/>
              </a:solidFill>
              <a:latin typeface="Arial" charset="0"/>
            </a:endParaRPr>
          </a:p>
          <a:p>
            <a:pPr>
              <a:buSzTx/>
            </a:pPr>
            <a:endParaRPr lang="en-US" sz="1800" b="1" dirty="0" smtClean="0">
              <a:solidFill>
                <a:schemeClr val="accent2"/>
              </a:solidFill>
              <a:latin typeface="Arial" charset="0"/>
            </a:endParaRPr>
          </a:p>
          <a:p>
            <a:pPr lvl="3">
              <a:buSzTx/>
              <a:buFontTx/>
              <a:buChar char="•"/>
            </a:pPr>
            <a:endParaRPr lang="en-US" sz="1600" b="1" dirty="0" smtClean="0">
              <a:latin typeface="Arial" charset="0"/>
            </a:endParaRPr>
          </a:p>
          <a:p>
            <a:pPr>
              <a:buFont typeface="Brush Script MT" pitchFamily="66" charset="0"/>
              <a:buNone/>
            </a:pPr>
            <a:endParaRPr lang="en-US" sz="1800" b="1" dirty="0" smtClean="0">
              <a:latin typeface="Arial" charset="0"/>
            </a:endParaRPr>
          </a:p>
          <a:p>
            <a:pPr>
              <a:buSzTx/>
            </a:pPr>
            <a:endParaRPr lang="en-US" sz="1800" b="1" dirty="0" smtClean="0">
              <a:latin typeface="Arial" charset="0"/>
            </a:endParaRPr>
          </a:p>
          <a:p>
            <a:endParaRPr lang="en-US" sz="1800" b="1" dirty="0" smtClean="0">
              <a:latin typeface="Arial" charset="0"/>
            </a:endParaRPr>
          </a:p>
        </p:txBody>
      </p:sp>
    </p:spTree>
    <p:extLst>
      <p:ext uri="{BB962C8B-B14F-4D97-AF65-F5344CB8AC3E}">
        <p14:creationId xmlns:p14="http://schemas.microsoft.com/office/powerpoint/2010/main" xmlns="" val="322156903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extLst>
              <a:ext uri="{BEBA8EAE-BF5A-486C-A8C5-ECC9F3942E4B}">
                <a14:imgProps xmlns:a14="http://schemas.microsoft.com/office/drawing/2010/main" xmlns="">
                  <a14:imgLayer r:embed="rId4">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640080" y="365760"/>
            <a:ext cx="7863840" cy="6035040"/>
          </a:xfrm>
          <a:prstGeom prst="rect">
            <a:avLst/>
          </a:prstGeom>
          <a:solidFill>
            <a:schemeClr val="tx2">
              <a:lumMod val="60000"/>
              <a:lumOff val="40000"/>
            </a:schemeClr>
          </a:solidFill>
          <a:ln w="28575">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90" name="Rectangle 2"/>
          <p:cNvSpPr>
            <a:spLocks noGrp="1"/>
          </p:cNvSpPr>
          <p:nvPr>
            <p:ph type="title" idx="4294967295"/>
          </p:nvPr>
        </p:nvSpPr>
        <p:spPr>
          <a:xfrm>
            <a:off x="1143000" y="530352"/>
            <a:ext cx="6967728" cy="612648"/>
          </a:xfrm>
        </p:spPr>
        <p:txBody>
          <a:bodyPr/>
          <a:lstStyle/>
          <a:p>
            <a:r>
              <a:rPr lang="en-US" sz="3200" b="1" dirty="0" smtClean="0">
                <a:latin typeface="Arial" charset="0"/>
              </a:rPr>
              <a:t>Credential Option 2</a:t>
            </a:r>
          </a:p>
        </p:txBody>
      </p:sp>
      <p:sp>
        <p:nvSpPr>
          <p:cNvPr id="12291" name="Rectangle 3"/>
          <p:cNvSpPr>
            <a:spLocks noGrp="1"/>
          </p:cNvSpPr>
          <p:nvPr>
            <p:ph type="body" idx="4294967295"/>
          </p:nvPr>
        </p:nvSpPr>
        <p:spPr>
          <a:xfrm>
            <a:off x="1143000" y="1298448"/>
            <a:ext cx="6858000" cy="5102352"/>
          </a:xfrm>
        </p:spPr>
        <p:txBody>
          <a:bodyPr/>
          <a:lstStyle/>
          <a:p>
            <a:pPr>
              <a:buClr>
                <a:srgbClr val="002060"/>
              </a:buClr>
              <a:buSzTx/>
            </a:pPr>
            <a:endParaRPr lang="en-US" sz="1800" b="1" dirty="0" smtClean="0">
              <a:solidFill>
                <a:srgbClr val="002060"/>
              </a:solidFill>
              <a:latin typeface="Arial" charset="0"/>
            </a:endParaRPr>
          </a:p>
          <a:p>
            <a:pPr>
              <a:spcBef>
                <a:spcPts val="0"/>
              </a:spcBef>
              <a:buClr>
                <a:srgbClr val="002060"/>
              </a:buClr>
              <a:buSzTx/>
            </a:pPr>
            <a:r>
              <a:rPr lang="en-US" b="1" dirty="0" smtClean="0">
                <a:solidFill>
                  <a:srgbClr val="002060"/>
                </a:solidFill>
                <a:latin typeface="Arial" charset="0"/>
              </a:rPr>
              <a:t>Meets the requirements for one of the nationally recognized work readiness credentials including, but not limited to:</a:t>
            </a:r>
          </a:p>
          <a:p>
            <a:pPr>
              <a:buSzTx/>
            </a:pPr>
            <a:endParaRPr lang="en-US" sz="1800" b="1" dirty="0" smtClean="0">
              <a:solidFill>
                <a:srgbClr val="002060"/>
              </a:solidFill>
              <a:latin typeface="Arial" charset="0"/>
            </a:endParaRPr>
          </a:p>
          <a:p>
            <a:pPr lvl="1">
              <a:buClr>
                <a:srgbClr val="002060"/>
              </a:buClr>
              <a:buSzTx/>
              <a:buFont typeface="Wingdings" panose="05000000000000000000" pitchFamily="2" charset="2"/>
              <a:buChar char="v"/>
            </a:pPr>
            <a:r>
              <a:rPr lang="en-US" sz="1800" b="1" dirty="0" smtClean="0">
                <a:solidFill>
                  <a:srgbClr val="002060"/>
                </a:solidFill>
                <a:latin typeface="Arial" charset="0"/>
              </a:rPr>
              <a:t>National Work Readiness Credential;</a:t>
            </a:r>
          </a:p>
          <a:p>
            <a:pPr>
              <a:buSzTx/>
              <a:buFont typeface="Wingdings" panose="05000000000000000000" pitchFamily="2" charset="2"/>
              <a:buChar char="v"/>
            </a:pPr>
            <a:endParaRPr lang="en-US" sz="1800" b="1" dirty="0" smtClean="0">
              <a:solidFill>
                <a:srgbClr val="002060"/>
              </a:solidFill>
              <a:latin typeface="Arial" charset="0"/>
            </a:endParaRPr>
          </a:p>
          <a:p>
            <a:pPr lvl="1">
              <a:buClr>
                <a:srgbClr val="002060"/>
              </a:buClr>
              <a:buSzTx/>
              <a:buFont typeface="Wingdings" panose="05000000000000000000" pitchFamily="2" charset="2"/>
              <a:buChar char="v"/>
            </a:pPr>
            <a:r>
              <a:rPr lang="en-US" sz="1800" b="1" dirty="0" smtClean="0">
                <a:solidFill>
                  <a:srgbClr val="002060"/>
                </a:solidFill>
                <a:latin typeface="Arial" charset="0"/>
              </a:rPr>
              <a:t>National Career Readiness Certificate-(ACT) WorkKeys;</a:t>
            </a:r>
          </a:p>
          <a:p>
            <a:pPr>
              <a:buSzTx/>
              <a:buFont typeface="Wingdings" panose="05000000000000000000" pitchFamily="2" charset="2"/>
              <a:buChar char="v"/>
            </a:pPr>
            <a:endParaRPr lang="en-US" sz="1800" b="1" dirty="0" smtClean="0">
              <a:solidFill>
                <a:srgbClr val="002060"/>
              </a:solidFill>
              <a:latin typeface="Arial" charset="0"/>
            </a:endParaRPr>
          </a:p>
          <a:p>
            <a:pPr lvl="1">
              <a:spcBef>
                <a:spcPts val="0"/>
              </a:spcBef>
              <a:buClr>
                <a:srgbClr val="002060"/>
              </a:buClr>
              <a:buSzTx/>
              <a:buFont typeface="Wingdings" panose="05000000000000000000" pitchFamily="2" charset="2"/>
              <a:buChar char="v"/>
            </a:pPr>
            <a:r>
              <a:rPr lang="en-US" sz="1800" b="1" dirty="0" smtClean="0">
                <a:solidFill>
                  <a:srgbClr val="002060"/>
                </a:solidFill>
                <a:latin typeface="Arial" charset="0"/>
              </a:rPr>
              <a:t>SkillsUSA Work Force Ready Employability Assessment; and</a:t>
            </a:r>
          </a:p>
          <a:p>
            <a:pPr>
              <a:buSzTx/>
              <a:buFont typeface="Wingdings" panose="05000000000000000000" pitchFamily="2" charset="2"/>
              <a:buChar char="v"/>
            </a:pPr>
            <a:endParaRPr lang="en-US" sz="1800" b="1" dirty="0" smtClean="0">
              <a:solidFill>
                <a:srgbClr val="002060"/>
              </a:solidFill>
              <a:latin typeface="Arial" charset="0"/>
            </a:endParaRPr>
          </a:p>
          <a:p>
            <a:pPr lvl="1">
              <a:spcBef>
                <a:spcPts val="0"/>
              </a:spcBef>
              <a:buClr>
                <a:srgbClr val="002060"/>
              </a:buClr>
              <a:buSzTx/>
              <a:buFont typeface="Wingdings" panose="05000000000000000000" pitchFamily="2" charset="2"/>
              <a:buChar char="v"/>
            </a:pPr>
            <a:r>
              <a:rPr lang="en-US" sz="1800" b="1" dirty="0" smtClean="0">
                <a:solidFill>
                  <a:srgbClr val="002060"/>
                </a:solidFill>
                <a:latin typeface="Arial" charset="0"/>
              </a:rPr>
              <a:t>Comprehensive Adult Student Assessment Systems Workforce Skills Certification System.</a:t>
            </a:r>
          </a:p>
          <a:p>
            <a:pPr>
              <a:buSzTx/>
              <a:buFont typeface="Wingdings" panose="05000000000000000000" pitchFamily="2" charset="2"/>
              <a:buChar char="v"/>
            </a:pPr>
            <a:endParaRPr lang="en-US" sz="1800" b="1" dirty="0" smtClean="0">
              <a:solidFill>
                <a:srgbClr val="002060"/>
              </a:solidFill>
              <a:latin typeface="Arial" charset="0"/>
            </a:endParaRPr>
          </a:p>
          <a:p>
            <a:pPr lvl="3">
              <a:buSzTx/>
              <a:buFontTx/>
              <a:buChar char="•"/>
            </a:pPr>
            <a:endParaRPr lang="en-US" sz="1600" b="1" dirty="0" smtClean="0">
              <a:latin typeface="Arial" charset="0"/>
            </a:endParaRPr>
          </a:p>
          <a:p>
            <a:pPr>
              <a:buFont typeface="Brush Script MT" pitchFamily="66" charset="0"/>
              <a:buNone/>
            </a:pPr>
            <a:endParaRPr lang="en-US" sz="1800" b="1" dirty="0" smtClean="0">
              <a:latin typeface="Arial" charset="0"/>
            </a:endParaRPr>
          </a:p>
          <a:p>
            <a:pPr>
              <a:buSzTx/>
            </a:pPr>
            <a:endParaRPr lang="en-US" sz="1800" b="1" dirty="0" smtClean="0">
              <a:latin typeface="Arial" charset="0"/>
            </a:endParaRPr>
          </a:p>
          <a:p>
            <a:endParaRPr lang="en-US" sz="1800" b="1" dirty="0" smtClean="0">
              <a:latin typeface="Arial" charset="0"/>
            </a:endParaRPr>
          </a:p>
        </p:txBody>
      </p:sp>
    </p:spTree>
    <p:extLst>
      <p:ext uri="{BB962C8B-B14F-4D97-AF65-F5344CB8AC3E}">
        <p14:creationId xmlns:p14="http://schemas.microsoft.com/office/powerpoint/2010/main" xmlns="" val="900430753"/>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1_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2_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4.xml><?xml version="1.0" encoding="utf-8"?>
<a:theme xmlns:a="http://schemas.openxmlformats.org/drawingml/2006/main" name="3_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5.xml><?xml version="1.0" encoding="utf-8"?>
<a:theme xmlns:a="http://schemas.openxmlformats.org/drawingml/2006/main" name="4_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2177</TotalTime>
  <Words>732</Words>
  <Application>Microsoft Office PowerPoint</Application>
  <PresentationFormat>On-screen Show (4:3)</PresentationFormat>
  <Paragraphs>217</Paragraphs>
  <Slides>16</Slides>
  <Notes>16</Notes>
  <HiddenSlides>0</HiddenSlides>
  <MMClips>0</MMClips>
  <ScaleCrop>false</ScaleCrop>
  <HeadingPairs>
    <vt:vector size="4" baseType="variant">
      <vt:variant>
        <vt:lpstr>Theme</vt:lpstr>
      </vt:variant>
      <vt:variant>
        <vt:i4>5</vt:i4>
      </vt:variant>
      <vt:variant>
        <vt:lpstr>Slide Titles</vt:lpstr>
      </vt:variant>
      <vt:variant>
        <vt:i4>16</vt:i4>
      </vt:variant>
    </vt:vector>
  </HeadingPairs>
  <TitlesOfParts>
    <vt:vector size="21" baseType="lpstr">
      <vt:lpstr>Pushpin</vt:lpstr>
      <vt:lpstr>1_Pushpin</vt:lpstr>
      <vt:lpstr>2_Pushpin</vt:lpstr>
      <vt:lpstr>3_Pushpin</vt:lpstr>
      <vt:lpstr>4_Pushpin</vt:lpstr>
      <vt:lpstr>New York State Career Development and Occupational Studies Commencement Credential</vt:lpstr>
      <vt:lpstr>Topics</vt:lpstr>
      <vt:lpstr>Guiding Principles</vt:lpstr>
      <vt:lpstr>Effective Dates</vt:lpstr>
      <vt:lpstr>Eligibility for Credential</vt:lpstr>
      <vt:lpstr>Continued Eligibility for FAPE</vt:lpstr>
      <vt:lpstr>Ensuring Students Have Opportunities to Graduate with a Regular Diploma</vt:lpstr>
      <vt:lpstr>Credential Option 1</vt:lpstr>
      <vt:lpstr>Credential Option 2</vt:lpstr>
      <vt:lpstr>Students Exiting Prior to  July 1, 2015</vt:lpstr>
      <vt:lpstr>Transfer Students</vt:lpstr>
      <vt:lpstr>Slide 12</vt:lpstr>
      <vt:lpstr>Resources</vt:lpstr>
      <vt:lpstr>Resources (con’t)</vt:lpstr>
      <vt:lpstr> Technical Assistance</vt:lpstr>
      <vt:lpstr>Webinars</vt:lpstr>
    </vt:vector>
  </TitlesOfParts>
  <Company>NYSED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 State Career Development and Occupational Studies Commencement Credential</dc:title>
  <dc:creator>Patti Rosa-Farleigh</dc:creator>
  <cp:lastModifiedBy>SPENGE</cp:lastModifiedBy>
  <cp:revision>159</cp:revision>
  <cp:lastPrinted>2013-09-20T13:25:04Z</cp:lastPrinted>
  <dcterms:created xsi:type="dcterms:W3CDTF">2013-08-01T13:38:09Z</dcterms:created>
  <dcterms:modified xsi:type="dcterms:W3CDTF">2014-01-08T16:40:29Z</dcterms:modified>
</cp:coreProperties>
</file>