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sldIdLst>
    <p:sldId id="297" r:id="rId2"/>
    <p:sldId id="372" r:id="rId3"/>
    <p:sldId id="373" r:id="rId4"/>
    <p:sldId id="349" r:id="rId5"/>
    <p:sldId id="384" r:id="rId6"/>
    <p:sldId id="385" r:id="rId7"/>
    <p:sldId id="347" r:id="rId8"/>
    <p:sldId id="386" r:id="rId9"/>
    <p:sldId id="379" r:id="rId10"/>
    <p:sldId id="387" r:id="rId11"/>
    <p:sldId id="380" r:id="rId12"/>
    <p:sldId id="388" r:id="rId13"/>
    <p:sldId id="389" r:id="rId14"/>
    <p:sldId id="258" r:id="rId15"/>
    <p:sldId id="375" r:id="rId16"/>
    <p:sldId id="382" r:id="rId1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8B761-51CA-4C90-AD1B-F610524AFF82}">
          <p14:sldIdLst>
            <p14:sldId id="297"/>
            <p14:sldId id="372"/>
            <p14:sldId id="373"/>
            <p14:sldId id="349"/>
            <p14:sldId id="384"/>
            <p14:sldId id="385"/>
            <p14:sldId id="347"/>
            <p14:sldId id="386"/>
            <p14:sldId id="379"/>
            <p14:sldId id="387"/>
            <p14:sldId id="380"/>
            <p14:sldId id="388"/>
            <p14:sldId id="389"/>
            <p14:sldId id="258"/>
          </p14:sldIdLst>
        </p14:section>
        <p14:section name="Untitled Section" id="{9C4FB63B-9332-41F8-AEF5-9837073EA0C6}">
          <p14:sldIdLst>
            <p14:sldId id="375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441"/>
    <a:srgbClr val="2E4A63"/>
    <a:srgbClr val="508EAA"/>
    <a:srgbClr val="E8E8E8"/>
    <a:srgbClr val="F8F8F8"/>
    <a:srgbClr val="9FBC9E"/>
    <a:srgbClr val="FF6600"/>
    <a:srgbClr val="B8CDB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3" autoAdjust="0"/>
    <p:restoredTop sz="97359" autoAdjust="0"/>
  </p:normalViewPr>
  <p:slideViewPr>
    <p:cSldViewPr>
      <p:cViewPr varScale="1">
        <p:scale>
          <a:sx n="110" d="100"/>
          <a:sy n="110" d="100"/>
        </p:scale>
        <p:origin x="1032" y="114"/>
      </p:cViewPr>
      <p:guideLst>
        <p:guide orient="horz" pos="624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2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C280FA-8A8B-4E5C-8056-D17E95ED7319}" type="datetime1">
              <a:rPr lang="en-US" smtClean="0"/>
              <a:pPr/>
              <a:t>6/20/2023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990600"/>
            <a:ext cx="4191000" cy="926076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40256"/>
            <a:ext cx="4343399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915-40B8-4AE5-BB5A-AD8B8C811B0A}" type="datetime1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COMPANY NAME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5" y="1371600"/>
            <a:ext cx="7924800" cy="4876800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5026507.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" y="165580"/>
            <a:ext cx="9144000" cy="634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74889" y="717838"/>
            <a:ext cx="5257799" cy="97435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2023-24 Budget Advisory Committee Update</a:t>
            </a:r>
            <a:b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953000" y="1666065"/>
            <a:ext cx="3328278" cy="537030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June 20, 2023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24AA7-AE73-45A2-BE47-47230A088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-47372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BUDGET STATUS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399"/>
            <a:ext cx="9258300" cy="5516881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Clr>
                <a:schemeClr val="tx1"/>
              </a:buClr>
              <a:buNone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C4D41-4FBC-430E-BEF9-3A6DC06F2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371601"/>
            <a:ext cx="9029700" cy="43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REVENUE BREAKDOWN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399"/>
            <a:ext cx="9258300" cy="5516881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Clr>
                <a:schemeClr val="tx1"/>
              </a:buClr>
              <a:buNone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EEEB8B-4553-4780-A034-D37FB6F65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398"/>
            <a:ext cx="8801100" cy="45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REVENUE BREAKDOWN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399"/>
            <a:ext cx="9258300" cy="5516881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Clr>
                <a:schemeClr val="tx1"/>
              </a:buClr>
              <a:buNone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736CB-CA3F-4832-9883-DACE3D4C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95399"/>
            <a:ext cx="9053267" cy="45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REVENUE BREAKDOWN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399"/>
            <a:ext cx="9258300" cy="5516881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Clr>
                <a:schemeClr val="tx1"/>
              </a:buClr>
              <a:buNone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B2C5A7-C89A-4AF0-9B36-7030F6D9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35075"/>
            <a:ext cx="8877299" cy="461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F203 – Revenue Calculator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335D72-FDAA-419B-9D36-27D69E28790D}"/>
              </a:ext>
            </a:extLst>
          </p:cNvPr>
          <p:cNvSpPr/>
          <p:nvPr/>
        </p:nvSpPr>
        <p:spPr>
          <a:xfrm>
            <a:off x="2204067" y="3990797"/>
            <a:ext cx="4934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Status Report –    </a:t>
            </a:r>
          </a:p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	   06.19.23 DRAFT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F4D77-DD52-4877-B9D9-8BC56A94DC35}"/>
              </a:ext>
            </a:extLst>
          </p:cNvPr>
          <p:cNvSpPr/>
          <p:nvPr/>
        </p:nvSpPr>
        <p:spPr>
          <a:xfrm>
            <a:off x="2204067" y="5312746"/>
            <a:ext cx="259878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Meeting Schedule</a:t>
            </a:r>
            <a:endParaRPr lang="en-US"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meeting in July – Vacation Month for many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August Meeting </a:t>
            </a:r>
          </a:p>
          <a:p>
            <a:pPr marL="1085850" lvl="2" indent="-28575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Hearing August 14</a:t>
            </a:r>
            <a:r>
              <a:rPr lang="en-US" altLang="en-US" sz="1800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endParaRPr lang="en-US" altLang="en-US" sz="18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5850" lvl="2" indent="-28575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Adoption August 28</a:t>
            </a:r>
            <a:r>
              <a:rPr lang="en-US" altLang="en-US" sz="1800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endParaRPr lang="en-US" altLang="en-US" sz="18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Would you like to have a meeting the week of August 12</a:t>
            </a:r>
            <a:r>
              <a:rPr lang="en-US" altLang="en-US" sz="18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lvl="1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Continue on Tuesdays?</a:t>
            </a:r>
          </a:p>
          <a:p>
            <a:pPr marL="1085850" lvl="2" indent="-285750">
              <a:spcBef>
                <a:spcPts val="0"/>
              </a:spcBef>
              <a:buClr>
                <a:schemeClr val="tx1"/>
              </a:buClr>
            </a:pPr>
            <a:endParaRPr lang="en-US" altLang="en-US" sz="18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9144000" cy="528739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Board Budget Update – June 26, 2023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Deadline for Draft Budget - July 10, 2023 </a:t>
            </a:r>
            <a:r>
              <a:rPr lang="en-US" altLang="en-US" sz="18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lvl="1" indent="-342900">
              <a:buClr>
                <a:schemeClr val="tx1"/>
              </a:buClr>
            </a:pP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Hearing – August 14, 2023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Adoption – August 28, 2023</a:t>
            </a:r>
          </a:p>
          <a:p>
            <a:pPr lvl="1" indent="-342900">
              <a:buClr>
                <a:schemeClr val="tx1"/>
              </a:buClr>
            </a:pP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Questions?</a:t>
            </a:r>
          </a:p>
          <a:p>
            <a:pPr lvl="2" indent="-342900"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Brenda Hunt</a:t>
            </a: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huntb@monroe.wednet.edu</a:t>
            </a: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bigstock_Plant_Growth_-_Business_Concep_1474549.png">
            <a:extLst>
              <a:ext uri="{FF2B5EF4-FFF2-40B4-BE49-F238E27FC236}">
                <a16:creationId xmlns:a16="http://schemas.microsoft.com/office/drawing/2014/main" id="{55ED2C95-641D-437A-8388-4C1AFEF5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761328" y="3886200"/>
            <a:ext cx="2611272" cy="30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Welcome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Welcome back to our continued Budget Advisory Committee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What’s different?	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sz="22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 focus on real data and less on “How district’s are funded and How we spend our money</a:t>
            </a:r>
            <a:r>
              <a:rPr lang="en-US" altLang="en-US" sz="22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Reports</a:t>
            </a:r>
          </a:p>
          <a:p>
            <a:pPr marL="1485900" lvl="3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Budget Status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You, as committee members, drive what you would</a:t>
            </a: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2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like to address</a:t>
            </a:r>
          </a:p>
          <a:p>
            <a:pPr marL="1028700" lvl="2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Continue to reach out if you have any questions</a:t>
            </a:r>
          </a:p>
          <a:p>
            <a:pPr marL="800100" lvl="2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67505" y="-714568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Enrollment Projections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41D67-E77E-4576-AB67-1A0D5EE6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382142"/>
            <a:ext cx="8913124" cy="4701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E9785-4CED-415E-805C-2209863AAF74}"/>
              </a:ext>
            </a:extLst>
          </p:cNvPr>
          <p:cNvSpPr txBox="1"/>
          <p:nvPr/>
        </p:nvSpPr>
        <p:spPr>
          <a:xfrm>
            <a:off x="152400" y="1690196"/>
            <a:ext cx="2084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67505" y="-714568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Enrollment Projections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35075"/>
            <a:ext cx="9144000" cy="5347719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E9785-4CED-415E-805C-2209863AAF74}"/>
              </a:ext>
            </a:extLst>
          </p:cNvPr>
          <p:cNvSpPr txBox="1"/>
          <p:nvPr/>
        </p:nvSpPr>
        <p:spPr>
          <a:xfrm>
            <a:off x="228600" y="1602037"/>
            <a:ext cx="6705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OTHER ENROLLMENT WE MUST CONSIDER</a:t>
            </a:r>
            <a:r>
              <a:rPr lang="en-US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62C7F-5E40-48CF-9841-4D8AF665D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7400"/>
            <a:ext cx="8686800" cy="36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F203 – State Revenue Calculator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Understanding the F203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D95586-3A51-4C8C-B371-BA1F2EEA4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82145"/>
            <a:ext cx="8991600" cy="43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ACD722A4-0C82-41D6-A9C6-19CF580937F1}"/>
              </a:ext>
            </a:extLst>
          </p:cNvPr>
          <p:cNvSpPr/>
          <p:nvPr/>
        </p:nvSpPr>
        <p:spPr>
          <a:xfrm>
            <a:off x="1101464" y="4843485"/>
            <a:ext cx="878761" cy="860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567" y="2801684"/>
            <a:ext cx="9144000" cy="4313877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01464" y="1447800"/>
            <a:ext cx="6172200" cy="3299609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F203 – State Revenue Calculator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Budget Status Report –    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	   06.19.23 DRAFT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BUDGET STATUS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399"/>
            <a:ext cx="9258300" cy="5516881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Clr>
                <a:schemeClr val="tx1"/>
              </a:buClr>
              <a:buNone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2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4D0DE-F85A-41D7-A93D-D0A9FC58E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295399"/>
            <a:ext cx="9029700" cy="45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d1cc3c18a159634de48f234fd2e03ddc36e39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2E4A63"/>
      </a:dk1>
      <a:lt1>
        <a:srgbClr val="E5E5E5"/>
      </a:lt1>
      <a:dk2>
        <a:srgbClr val="508EAA"/>
      </a:dk2>
      <a:lt2>
        <a:srgbClr val="ABB441"/>
      </a:lt2>
      <a:accent1>
        <a:srgbClr val="CECECE"/>
      </a:accent1>
      <a:accent2>
        <a:srgbClr val="A9946F"/>
      </a:accent2>
      <a:accent3>
        <a:srgbClr val="BFBFBF"/>
      </a:accent3>
      <a:accent4>
        <a:srgbClr val="E6BF8C"/>
      </a:accent4>
      <a:accent5>
        <a:srgbClr val="634215"/>
      </a:accent5>
      <a:accent6>
        <a:srgbClr val="D8D8D8"/>
      </a:accent6>
      <a:hlink>
        <a:srgbClr val="6263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64446</TotalTime>
  <Words>291</Words>
  <Application>Microsoft Office PowerPoint</Application>
  <PresentationFormat>On-screen Show (4:3)</PresentationFormat>
  <Paragraphs>154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Courier New</vt:lpstr>
      <vt:lpstr>Calibri</vt:lpstr>
      <vt:lpstr>Arial</vt:lpstr>
      <vt:lpstr>Verdana</vt:lpstr>
      <vt:lpstr>Office Theme</vt:lpstr>
      <vt:lpstr>2023-24 Budget Advisory Committee Update </vt:lpstr>
      <vt:lpstr>Welcome</vt:lpstr>
      <vt:lpstr>Objectives for Today</vt:lpstr>
      <vt:lpstr>Enrollment Projections</vt:lpstr>
      <vt:lpstr>Enrollment Projections</vt:lpstr>
      <vt:lpstr>Objectives for Today</vt:lpstr>
      <vt:lpstr>Understanding the F203</vt:lpstr>
      <vt:lpstr>Objectives for Today</vt:lpstr>
      <vt:lpstr>BUDGET STATUS</vt:lpstr>
      <vt:lpstr>BUDGET STATUS</vt:lpstr>
      <vt:lpstr>REVENUE BREAKDOWN</vt:lpstr>
      <vt:lpstr>REVENUE BREAKDOWN</vt:lpstr>
      <vt:lpstr>REVENUE BREAKDOWN</vt:lpstr>
      <vt:lpstr>Objectives for Today</vt:lpstr>
      <vt:lpstr>What’s next?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Hunt, Brenda</cp:lastModifiedBy>
  <cp:revision>780</cp:revision>
  <cp:lastPrinted>2023-05-23T20:48:07Z</cp:lastPrinted>
  <dcterms:created xsi:type="dcterms:W3CDTF">2010-04-23T06:19:39Z</dcterms:created>
  <dcterms:modified xsi:type="dcterms:W3CDTF">2023-06-20T21:44:51Z</dcterms:modified>
</cp:coreProperties>
</file>