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sldIdLst>
    <p:sldId id="297" r:id="rId2"/>
    <p:sldId id="347" r:id="rId3"/>
    <p:sldId id="290" r:id="rId4"/>
    <p:sldId id="318" r:id="rId5"/>
    <p:sldId id="258" r:id="rId6"/>
    <p:sldId id="337" r:id="rId7"/>
    <p:sldId id="357" r:id="rId8"/>
    <p:sldId id="358" r:id="rId9"/>
    <p:sldId id="348" r:id="rId10"/>
    <p:sldId id="359" r:id="rId11"/>
    <p:sldId id="360" r:id="rId12"/>
    <p:sldId id="349" r:id="rId13"/>
    <p:sldId id="363" r:id="rId14"/>
    <p:sldId id="361" r:id="rId15"/>
    <p:sldId id="335" r:id="rId16"/>
    <p:sldId id="362" r:id="rId17"/>
    <p:sldId id="356" r:id="rId18"/>
    <p:sldId id="339" r:id="rId1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441"/>
    <a:srgbClr val="508EAA"/>
    <a:srgbClr val="2E4A63"/>
    <a:srgbClr val="E8E8E8"/>
    <a:srgbClr val="F8F8F8"/>
    <a:srgbClr val="9FBC9E"/>
    <a:srgbClr val="FF6600"/>
    <a:srgbClr val="B8CDB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7359" autoAdjust="0"/>
  </p:normalViewPr>
  <p:slideViewPr>
    <p:cSldViewPr>
      <p:cViewPr varScale="1">
        <p:scale>
          <a:sx n="102" d="100"/>
          <a:sy n="102" d="100"/>
        </p:scale>
        <p:origin x="996" y="102"/>
      </p:cViewPr>
      <p:guideLst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7CD0A-6AB9-46F3-A015-7F1FD9D65232}" type="doc">
      <dgm:prSet loTypeId="urn:microsoft.com/office/officeart/2005/8/layout/vProcess5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EB00756-C370-4E40-B880-9C88569299C6}">
      <dgm:prSet phldrT="[Text]" custT="1"/>
      <dgm:spPr>
        <a:solidFill>
          <a:srgbClr val="ABB441"/>
        </a:solidFill>
      </dgm:spPr>
      <dgm:t>
        <a:bodyPr/>
        <a:lstStyle/>
        <a:p>
          <a:pPr algn="ctr"/>
          <a:r>
            <a:rPr lang="en-US" sz="2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Custodial, Maintenance, &amp; Grounds -   Victor </a:t>
          </a:r>
          <a:r>
            <a:rPr lang="en-US" sz="2200" dirty="0" err="1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&amp; Adam Denney</a:t>
          </a:r>
        </a:p>
      </dgm:t>
    </dgm:pt>
    <dgm:pt modelId="{8F108AA1-33FB-47A6-9578-12ABAB680C71}" type="parTrans" cxnId="{BA7B4049-D8C6-4B53-B753-A379910D706E}">
      <dgm:prSet/>
      <dgm:spPr/>
      <dgm:t>
        <a:bodyPr/>
        <a:lstStyle/>
        <a:p>
          <a:endParaRPr lang="en-US"/>
        </a:p>
      </dgm:t>
    </dgm:pt>
    <dgm:pt modelId="{708CFF2C-9EDA-4DBD-BCC7-028146A89A81}" type="sibTrans" cxnId="{BA7B4049-D8C6-4B53-B753-A379910D706E}">
      <dgm:prSet/>
      <dgm:spPr/>
      <dgm:t>
        <a:bodyPr/>
        <a:lstStyle/>
        <a:p>
          <a:endParaRPr lang="en-US"/>
        </a:p>
      </dgm:t>
    </dgm:pt>
    <dgm:pt modelId="{47F62A0C-6CAA-435A-8C23-A1976CE6855C}">
      <dgm:prSet phldrT="[Text]" custT="1"/>
      <dgm:spPr>
        <a:solidFill>
          <a:srgbClr val="ABB441"/>
        </a:solidFill>
        <a:effectLst/>
      </dgm:spPr>
      <dgm:t>
        <a:bodyPr/>
        <a:lstStyle/>
        <a:p>
          <a:pPr algn="ctr"/>
          <a:r>
            <a:rPr lang="en-US" sz="24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Food Service – Victor </a:t>
          </a:r>
          <a:r>
            <a:rPr lang="en-US" sz="2400" dirty="0" err="1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4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 (Kellee </a:t>
          </a:r>
          <a:r>
            <a:rPr lang="en-US" sz="2400" dirty="0" err="1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Haizlip</a:t>
          </a:r>
          <a:r>
            <a:rPr lang="en-US" sz="24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gm:t>
    </dgm:pt>
    <dgm:pt modelId="{27999FAB-BED4-461B-A54C-EB7881B352D7}" type="parTrans" cxnId="{6ED082A1-C148-4379-BDC5-B6AF8C53217C}">
      <dgm:prSet/>
      <dgm:spPr/>
      <dgm:t>
        <a:bodyPr/>
        <a:lstStyle/>
        <a:p>
          <a:endParaRPr lang="en-US"/>
        </a:p>
      </dgm:t>
    </dgm:pt>
    <dgm:pt modelId="{8157B19E-BA6E-440A-A2DB-F709A931E2C5}" type="sibTrans" cxnId="{6ED082A1-C148-4379-BDC5-B6AF8C53217C}">
      <dgm:prSet/>
      <dgm:spPr/>
      <dgm:t>
        <a:bodyPr/>
        <a:lstStyle/>
        <a:p>
          <a:endParaRPr lang="en-US"/>
        </a:p>
      </dgm:t>
    </dgm:pt>
    <dgm:pt modelId="{2D348C9A-0EFE-4F77-AD1B-AC374398ADC1}">
      <dgm:prSet phldrT="[Text]" custT="1"/>
      <dgm:spPr>
        <a:solidFill>
          <a:srgbClr val="ABB441"/>
        </a:solidFill>
      </dgm:spPr>
      <dgm:t>
        <a:bodyPr/>
        <a:lstStyle/>
        <a:p>
          <a:pPr algn="ctr"/>
          <a:r>
            <a:rPr lang="en-US" sz="24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Technology – Victor </a:t>
          </a:r>
          <a:r>
            <a:rPr lang="en-US" sz="2400" dirty="0" err="1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4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&amp; Jessie Crowther </a:t>
          </a:r>
        </a:p>
      </dgm:t>
    </dgm:pt>
    <dgm:pt modelId="{B12D4D35-3923-453A-B3BE-6D29F132BC88}" type="parTrans" cxnId="{84DD097F-6F2A-4627-B9A1-3C9D294E956E}">
      <dgm:prSet/>
      <dgm:spPr/>
      <dgm:t>
        <a:bodyPr/>
        <a:lstStyle/>
        <a:p>
          <a:endParaRPr lang="en-US"/>
        </a:p>
      </dgm:t>
    </dgm:pt>
    <dgm:pt modelId="{2140BAF6-A67D-4D38-90FF-903CE50672FD}" type="sibTrans" cxnId="{84DD097F-6F2A-4627-B9A1-3C9D294E956E}">
      <dgm:prSet/>
      <dgm:spPr/>
      <dgm:t>
        <a:bodyPr/>
        <a:lstStyle/>
        <a:p>
          <a:endParaRPr lang="en-US"/>
        </a:p>
      </dgm:t>
    </dgm:pt>
    <dgm:pt modelId="{01C2F571-B6EF-4BBB-8B4D-0F7031501F18}">
      <dgm:prSet phldrT="[Text]" custT="1"/>
      <dgm:spPr>
        <a:solidFill>
          <a:srgbClr val="ABB441"/>
        </a:solidFill>
      </dgm:spPr>
      <dgm:t>
        <a:bodyPr/>
        <a:lstStyle/>
        <a:p>
          <a:pPr algn="ctr"/>
          <a:r>
            <a:rPr lang="en-US" sz="2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Transportation - Victor </a:t>
          </a:r>
          <a:r>
            <a:rPr lang="en-US" sz="2200" dirty="0" err="1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&amp; Mike Birch</a:t>
          </a:r>
        </a:p>
      </dgm:t>
    </dgm:pt>
    <dgm:pt modelId="{6AB7B2AD-E7E8-4C5D-A7C5-A0780422503B}" type="parTrans" cxnId="{9745B8B1-0E9C-499B-853E-72015DE372A0}">
      <dgm:prSet/>
      <dgm:spPr/>
      <dgm:t>
        <a:bodyPr/>
        <a:lstStyle/>
        <a:p>
          <a:endParaRPr lang="en-US"/>
        </a:p>
      </dgm:t>
    </dgm:pt>
    <dgm:pt modelId="{44B68B05-39D6-49E6-A037-FCBE0B034DF9}" type="sibTrans" cxnId="{9745B8B1-0E9C-499B-853E-72015DE372A0}">
      <dgm:prSet/>
      <dgm:spPr/>
      <dgm:t>
        <a:bodyPr/>
        <a:lstStyle/>
        <a:p>
          <a:endParaRPr lang="en-US"/>
        </a:p>
      </dgm:t>
    </dgm:pt>
    <dgm:pt modelId="{B799D129-CAAA-4B16-B9B2-597A582E2E6D}">
      <dgm:prSet phldrT="[Text]" custT="1"/>
      <dgm:spPr>
        <a:solidFill>
          <a:srgbClr val="ABB441"/>
        </a:solidFill>
        <a:effectLst/>
      </dgm:spPr>
      <dgm:t>
        <a:bodyPr/>
        <a:lstStyle/>
        <a:p>
          <a:pPr algn="ctr"/>
          <a:r>
            <a:rPr lang="en-US" sz="24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Risk Management – Victor </a:t>
          </a:r>
          <a:r>
            <a:rPr lang="en-US" sz="2400" dirty="0" err="1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4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 (Kelly Pitts)</a:t>
          </a:r>
        </a:p>
      </dgm:t>
    </dgm:pt>
    <dgm:pt modelId="{D9E5C10B-4D6E-4FB1-8E72-D43BA664C756}" type="parTrans" cxnId="{FCB1A318-7BCA-4E33-8C9A-E0866AF19D11}">
      <dgm:prSet/>
      <dgm:spPr/>
      <dgm:t>
        <a:bodyPr/>
        <a:lstStyle/>
        <a:p>
          <a:endParaRPr lang="en-US"/>
        </a:p>
      </dgm:t>
    </dgm:pt>
    <dgm:pt modelId="{6AD2E2BB-7138-4825-880E-70E4AC2BD899}" type="sibTrans" cxnId="{FCB1A318-7BCA-4E33-8C9A-E0866AF19D11}">
      <dgm:prSet/>
      <dgm:spPr/>
      <dgm:t>
        <a:bodyPr/>
        <a:lstStyle/>
        <a:p>
          <a:endParaRPr lang="en-US"/>
        </a:p>
      </dgm:t>
    </dgm:pt>
    <dgm:pt modelId="{2BB4FCA5-9E48-4262-8DA5-25E872696052}" type="pres">
      <dgm:prSet presAssocID="{5467CD0A-6AB9-46F3-A015-7F1FD9D65232}" presName="outerComposite" presStyleCnt="0">
        <dgm:presLayoutVars>
          <dgm:chMax val="5"/>
          <dgm:dir/>
          <dgm:resizeHandles val="exact"/>
        </dgm:presLayoutVars>
      </dgm:prSet>
      <dgm:spPr/>
    </dgm:pt>
    <dgm:pt modelId="{6FEFD883-A91D-4D20-802F-8E039AC51E20}" type="pres">
      <dgm:prSet presAssocID="{5467CD0A-6AB9-46F3-A015-7F1FD9D65232}" presName="dummyMaxCanvas" presStyleCnt="0">
        <dgm:presLayoutVars/>
      </dgm:prSet>
      <dgm:spPr/>
    </dgm:pt>
    <dgm:pt modelId="{524FE6E7-2D07-4759-8CA9-ECE3793C51EB}" type="pres">
      <dgm:prSet presAssocID="{5467CD0A-6AB9-46F3-A015-7F1FD9D65232}" presName="FiveNodes_1" presStyleLbl="node1" presStyleIdx="0" presStyleCnt="5">
        <dgm:presLayoutVars>
          <dgm:bulletEnabled val="1"/>
        </dgm:presLayoutVars>
      </dgm:prSet>
      <dgm:spPr/>
    </dgm:pt>
    <dgm:pt modelId="{2522BEA1-F401-4949-80FE-E2E76518B5AF}" type="pres">
      <dgm:prSet presAssocID="{5467CD0A-6AB9-46F3-A015-7F1FD9D65232}" presName="FiveNodes_2" presStyleLbl="node1" presStyleIdx="1" presStyleCnt="5">
        <dgm:presLayoutVars>
          <dgm:bulletEnabled val="1"/>
        </dgm:presLayoutVars>
      </dgm:prSet>
      <dgm:spPr/>
    </dgm:pt>
    <dgm:pt modelId="{440D5E80-EABE-4AE0-85D2-41BEEF290510}" type="pres">
      <dgm:prSet presAssocID="{5467CD0A-6AB9-46F3-A015-7F1FD9D65232}" presName="FiveNodes_3" presStyleLbl="node1" presStyleIdx="2" presStyleCnt="5">
        <dgm:presLayoutVars>
          <dgm:bulletEnabled val="1"/>
        </dgm:presLayoutVars>
      </dgm:prSet>
      <dgm:spPr/>
    </dgm:pt>
    <dgm:pt modelId="{9FFAB417-C26A-4B2B-82FC-DF40BB1EE2FA}" type="pres">
      <dgm:prSet presAssocID="{5467CD0A-6AB9-46F3-A015-7F1FD9D65232}" presName="FiveNodes_4" presStyleLbl="node1" presStyleIdx="3" presStyleCnt="5">
        <dgm:presLayoutVars>
          <dgm:bulletEnabled val="1"/>
        </dgm:presLayoutVars>
      </dgm:prSet>
      <dgm:spPr/>
    </dgm:pt>
    <dgm:pt modelId="{0C42C7C0-BE4D-46F7-AFF3-FD4E36507149}" type="pres">
      <dgm:prSet presAssocID="{5467CD0A-6AB9-46F3-A015-7F1FD9D65232}" presName="FiveNodes_5" presStyleLbl="node1" presStyleIdx="4" presStyleCnt="5">
        <dgm:presLayoutVars>
          <dgm:bulletEnabled val="1"/>
        </dgm:presLayoutVars>
      </dgm:prSet>
      <dgm:spPr/>
    </dgm:pt>
    <dgm:pt modelId="{5200AD8D-36C8-46D3-BB00-79736E16DE81}" type="pres">
      <dgm:prSet presAssocID="{5467CD0A-6AB9-46F3-A015-7F1FD9D65232}" presName="FiveConn_1-2" presStyleLbl="fgAccFollowNode1" presStyleIdx="0" presStyleCnt="4">
        <dgm:presLayoutVars>
          <dgm:bulletEnabled val="1"/>
        </dgm:presLayoutVars>
      </dgm:prSet>
      <dgm:spPr/>
    </dgm:pt>
    <dgm:pt modelId="{8CC28106-338E-4840-B838-34BEC3D05277}" type="pres">
      <dgm:prSet presAssocID="{5467CD0A-6AB9-46F3-A015-7F1FD9D65232}" presName="FiveConn_2-3" presStyleLbl="fgAccFollowNode1" presStyleIdx="1" presStyleCnt="4">
        <dgm:presLayoutVars>
          <dgm:bulletEnabled val="1"/>
        </dgm:presLayoutVars>
      </dgm:prSet>
      <dgm:spPr/>
    </dgm:pt>
    <dgm:pt modelId="{5A2A8FFB-1CEA-4488-92BB-EB072C0840F2}" type="pres">
      <dgm:prSet presAssocID="{5467CD0A-6AB9-46F3-A015-7F1FD9D65232}" presName="FiveConn_3-4" presStyleLbl="fgAccFollowNode1" presStyleIdx="2" presStyleCnt="4">
        <dgm:presLayoutVars>
          <dgm:bulletEnabled val="1"/>
        </dgm:presLayoutVars>
      </dgm:prSet>
      <dgm:spPr/>
    </dgm:pt>
    <dgm:pt modelId="{BF8678B8-67AE-4E60-BCB8-4B2299EEA5BC}" type="pres">
      <dgm:prSet presAssocID="{5467CD0A-6AB9-46F3-A015-7F1FD9D65232}" presName="FiveConn_4-5" presStyleLbl="fgAccFollowNode1" presStyleIdx="3" presStyleCnt="4">
        <dgm:presLayoutVars>
          <dgm:bulletEnabled val="1"/>
        </dgm:presLayoutVars>
      </dgm:prSet>
      <dgm:spPr/>
    </dgm:pt>
    <dgm:pt modelId="{5D680EBF-04BD-47DC-8BA7-CA402CDF4D40}" type="pres">
      <dgm:prSet presAssocID="{5467CD0A-6AB9-46F3-A015-7F1FD9D65232}" presName="FiveNodes_1_text" presStyleLbl="node1" presStyleIdx="4" presStyleCnt="5">
        <dgm:presLayoutVars>
          <dgm:bulletEnabled val="1"/>
        </dgm:presLayoutVars>
      </dgm:prSet>
      <dgm:spPr/>
    </dgm:pt>
    <dgm:pt modelId="{62E26DCD-C0CC-4BBE-A93D-B7A7AA5EE0EB}" type="pres">
      <dgm:prSet presAssocID="{5467CD0A-6AB9-46F3-A015-7F1FD9D65232}" presName="FiveNodes_2_text" presStyleLbl="node1" presStyleIdx="4" presStyleCnt="5">
        <dgm:presLayoutVars>
          <dgm:bulletEnabled val="1"/>
        </dgm:presLayoutVars>
      </dgm:prSet>
      <dgm:spPr/>
    </dgm:pt>
    <dgm:pt modelId="{916C7BD3-6C27-4288-9D88-731C73F0BF98}" type="pres">
      <dgm:prSet presAssocID="{5467CD0A-6AB9-46F3-A015-7F1FD9D65232}" presName="FiveNodes_3_text" presStyleLbl="node1" presStyleIdx="4" presStyleCnt="5">
        <dgm:presLayoutVars>
          <dgm:bulletEnabled val="1"/>
        </dgm:presLayoutVars>
      </dgm:prSet>
      <dgm:spPr/>
    </dgm:pt>
    <dgm:pt modelId="{F97CCA73-C91A-486C-BF9D-4C3DADA191AA}" type="pres">
      <dgm:prSet presAssocID="{5467CD0A-6AB9-46F3-A015-7F1FD9D65232}" presName="FiveNodes_4_text" presStyleLbl="node1" presStyleIdx="4" presStyleCnt="5">
        <dgm:presLayoutVars>
          <dgm:bulletEnabled val="1"/>
        </dgm:presLayoutVars>
      </dgm:prSet>
      <dgm:spPr/>
    </dgm:pt>
    <dgm:pt modelId="{5331E9E0-B743-4DD3-AA24-D085602C41F0}" type="pres">
      <dgm:prSet presAssocID="{5467CD0A-6AB9-46F3-A015-7F1FD9D6523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5F90703-88F9-42CA-AC02-476E2D3C4FCC}" type="presOf" srcId="{01C2F571-B6EF-4BBB-8B4D-0F7031501F18}" destId="{62E26DCD-C0CC-4BBE-A93D-B7A7AA5EE0EB}" srcOrd="1" destOrd="0" presId="urn:microsoft.com/office/officeart/2005/8/layout/vProcess5"/>
    <dgm:cxn modelId="{8709A709-B318-4DE6-824A-F6D7E3692E51}" type="presOf" srcId="{0EB00756-C370-4E40-B880-9C88569299C6}" destId="{5D680EBF-04BD-47DC-8BA7-CA402CDF4D40}" srcOrd="1" destOrd="0" presId="urn:microsoft.com/office/officeart/2005/8/layout/vProcess5"/>
    <dgm:cxn modelId="{FCB1A318-7BCA-4E33-8C9A-E0866AF19D11}" srcId="{5467CD0A-6AB9-46F3-A015-7F1FD9D65232}" destId="{B799D129-CAAA-4B16-B9B2-597A582E2E6D}" srcOrd="4" destOrd="0" parTransId="{D9E5C10B-4D6E-4FB1-8E72-D43BA664C756}" sibTransId="{6AD2E2BB-7138-4825-880E-70E4AC2BD899}"/>
    <dgm:cxn modelId="{3D46E760-D1E8-4B1A-891A-0DB2767D520F}" type="presOf" srcId="{B799D129-CAAA-4B16-B9B2-597A582E2E6D}" destId="{5331E9E0-B743-4DD3-AA24-D085602C41F0}" srcOrd="1" destOrd="0" presId="urn:microsoft.com/office/officeart/2005/8/layout/vProcess5"/>
    <dgm:cxn modelId="{13A22A43-BF67-4B83-9AEA-0F1D576D934D}" type="presOf" srcId="{8157B19E-BA6E-440A-A2DB-F709A931E2C5}" destId="{BF8678B8-67AE-4E60-BCB8-4B2299EEA5BC}" srcOrd="0" destOrd="0" presId="urn:microsoft.com/office/officeart/2005/8/layout/vProcess5"/>
    <dgm:cxn modelId="{BA7B4049-D8C6-4B53-B753-A379910D706E}" srcId="{5467CD0A-6AB9-46F3-A015-7F1FD9D65232}" destId="{0EB00756-C370-4E40-B880-9C88569299C6}" srcOrd="0" destOrd="0" parTransId="{8F108AA1-33FB-47A6-9578-12ABAB680C71}" sibTransId="{708CFF2C-9EDA-4DBD-BCC7-028146A89A81}"/>
    <dgm:cxn modelId="{F4BB0552-FCC5-4F7A-92B8-A75399EB2A83}" type="presOf" srcId="{47F62A0C-6CAA-435A-8C23-A1976CE6855C}" destId="{9FFAB417-C26A-4B2B-82FC-DF40BB1EE2FA}" srcOrd="0" destOrd="0" presId="urn:microsoft.com/office/officeart/2005/8/layout/vProcess5"/>
    <dgm:cxn modelId="{AB405454-D705-4042-9FF6-67659E3FE31B}" type="presOf" srcId="{2D348C9A-0EFE-4F77-AD1B-AC374398ADC1}" destId="{440D5E80-EABE-4AE0-85D2-41BEEF290510}" srcOrd="0" destOrd="0" presId="urn:microsoft.com/office/officeart/2005/8/layout/vProcess5"/>
    <dgm:cxn modelId="{8174EF58-AC15-4E31-AC44-40C82B4EF26D}" type="presOf" srcId="{708CFF2C-9EDA-4DBD-BCC7-028146A89A81}" destId="{5200AD8D-36C8-46D3-BB00-79736E16DE81}" srcOrd="0" destOrd="0" presId="urn:microsoft.com/office/officeart/2005/8/layout/vProcess5"/>
    <dgm:cxn modelId="{84DD097F-6F2A-4627-B9A1-3C9D294E956E}" srcId="{5467CD0A-6AB9-46F3-A015-7F1FD9D65232}" destId="{2D348C9A-0EFE-4F77-AD1B-AC374398ADC1}" srcOrd="2" destOrd="0" parTransId="{B12D4D35-3923-453A-B3BE-6D29F132BC88}" sibTransId="{2140BAF6-A67D-4D38-90FF-903CE50672FD}"/>
    <dgm:cxn modelId="{6ED082A1-C148-4379-BDC5-B6AF8C53217C}" srcId="{5467CD0A-6AB9-46F3-A015-7F1FD9D65232}" destId="{47F62A0C-6CAA-435A-8C23-A1976CE6855C}" srcOrd="3" destOrd="0" parTransId="{27999FAB-BED4-461B-A54C-EB7881B352D7}" sibTransId="{8157B19E-BA6E-440A-A2DB-F709A931E2C5}"/>
    <dgm:cxn modelId="{9745B8B1-0E9C-499B-853E-72015DE372A0}" srcId="{5467CD0A-6AB9-46F3-A015-7F1FD9D65232}" destId="{01C2F571-B6EF-4BBB-8B4D-0F7031501F18}" srcOrd="1" destOrd="0" parTransId="{6AB7B2AD-E7E8-4C5D-A7C5-A0780422503B}" sibTransId="{44B68B05-39D6-49E6-A037-FCBE0B034DF9}"/>
    <dgm:cxn modelId="{8FCFDBB2-4B71-49FB-9525-324B87B36E9D}" type="presOf" srcId="{B799D129-CAAA-4B16-B9B2-597A582E2E6D}" destId="{0C42C7C0-BE4D-46F7-AFF3-FD4E36507149}" srcOrd="0" destOrd="0" presId="urn:microsoft.com/office/officeart/2005/8/layout/vProcess5"/>
    <dgm:cxn modelId="{31DE86BA-83E9-4ED1-87DB-887BC3DD913D}" type="presOf" srcId="{44B68B05-39D6-49E6-A037-FCBE0B034DF9}" destId="{8CC28106-338E-4840-B838-34BEC3D05277}" srcOrd="0" destOrd="0" presId="urn:microsoft.com/office/officeart/2005/8/layout/vProcess5"/>
    <dgm:cxn modelId="{7B693FC4-E08E-4CDA-87C9-5EFB0A1ACD9D}" type="presOf" srcId="{47F62A0C-6CAA-435A-8C23-A1976CE6855C}" destId="{F97CCA73-C91A-486C-BF9D-4C3DADA191AA}" srcOrd="1" destOrd="0" presId="urn:microsoft.com/office/officeart/2005/8/layout/vProcess5"/>
    <dgm:cxn modelId="{CF9BA9C4-3A1F-4A11-A0FA-C42E048A1EB8}" type="presOf" srcId="{2140BAF6-A67D-4D38-90FF-903CE50672FD}" destId="{5A2A8FFB-1CEA-4488-92BB-EB072C0840F2}" srcOrd="0" destOrd="0" presId="urn:microsoft.com/office/officeart/2005/8/layout/vProcess5"/>
    <dgm:cxn modelId="{6847DDC7-6100-432A-BC40-A0DD9BB4156C}" type="presOf" srcId="{5467CD0A-6AB9-46F3-A015-7F1FD9D65232}" destId="{2BB4FCA5-9E48-4262-8DA5-25E872696052}" srcOrd="0" destOrd="0" presId="urn:microsoft.com/office/officeart/2005/8/layout/vProcess5"/>
    <dgm:cxn modelId="{3A39B7C9-C37F-4719-B7DA-8A3C9AF51780}" type="presOf" srcId="{01C2F571-B6EF-4BBB-8B4D-0F7031501F18}" destId="{2522BEA1-F401-4949-80FE-E2E76518B5AF}" srcOrd="0" destOrd="0" presId="urn:microsoft.com/office/officeart/2005/8/layout/vProcess5"/>
    <dgm:cxn modelId="{C9F93BD6-9A62-4E27-81C9-50A2306BE90C}" type="presOf" srcId="{0EB00756-C370-4E40-B880-9C88569299C6}" destId="{524FE6E7-2D07-4759-8CA9-ECE3793C51EB}" srcOrd="0" destOrd="0" presId="urn:microsoft.com/office/officeart/2005/8/layout/vProcess5"/>
    <dgm:cxn modelId="{FEE798D6-2629-4DC6-A2F9-1DA86F71CAFE}" type="presOf" srcId="{2D348C9A-0EFE-4F77-AD1B-AC374398ADC1}" destId="{916C7BD3-6C27-4288-9D88-731C73F0BF98}" srcOrd="1" destOrd="0" presId="urn:microsoft.com/office/officeart/2005/8/layout/vProcess5"/>
    <dgm:cxn modelId="{BAC84F0C-CB79-499B-A0D9-0979B5EE29F0}" type="presParOf" srcId="{2BB4FCA5-9E48-4262-8DA5-25E872696052}" destId="{6FEFD883-A91D-4D20-802F-8E039AC51E20}" srcOrd="0" destOrd="0" presId="urn:microsoft.com/office/officeart/2005/8/layout/vProcess5"/>
    <dgm:cxn modelId="{E3490B12-25AD-49EE-8D0F-B8C8F127FC82}" type="presParOf" srcId="{2BB4FCA5-9E48-4262-8DA5-25E872696052}" destId="{524FE6E7-2D07-4759-8CA9-ECE3793C51EB}" srcOrd="1" destOrd="0" presId="urn:microsoft.com/office/officeart/2005/8/layout/vProcess5"/>
    <dgm:cxn modelId="{CD31B16B-ECD9-4A02-9A12-ED432F2DFBA9}" type="presParOf" srcId="{2BB4FCA5-9E48-4262-8DA5-25E872696052}" destId="{2522BEA1-F401-4949-80FE-E2E76518B5AF}" srcOrd="2" destOrd="0" presId="urn:microsoft.com/office/officeart/2005/8/layout/vProcess5"/>
    <dgm:cxn modelId="{AEDB4331-71BE-4C50-A67E-8B47D7360669}" type="presParOf" srcId="{2BB4FCA5-9E48-4262-8DA5-25E872696052}" destId="{440D5E80-EABE-4AE0-85D2-41BEEF290510}" srcOrd="3" destOrd="0" presId="urn:microsoft.com/office/officeart/2005/8/layout/vProcess5"/>
    <dgm:cxn modelId="{CFDF985C-7007-4C84-8511-81DBFD2E37FB}" type="presParOf" srcId="{2BB4FCA5-9E48-4262-8DA5-25E872696052}" destId="{9FFAB417-C26A-4B2B-82FC-DF40BB1EE2FA}" srcOrd="4" destOrd="0" presId="urn:microsoft.com/office/officeart/2005/8/layout/vProcess5"/>
    <dgm:cxn modelId="{9DBA2F0E-99A6-4C72-A8D7-D04287F0A585}" type="presParOf" srcId="{2BB4FCA5-9E48-4262-8DA5-25E872696052}" destId="{0C42C7C0-BE4D-46F7-AFF3-FD4E36507149}" srcOrd="5" destOrd="0" presId="urn:microsoft.com/office/officeart/2005/8/layout/vProcess5"/>
    <dgm:cxn modelId="{35F09258-50C3-43FF-82D7-E88B41B06323}" type="presParOf" srcId="{2BB4FCA5-9E48-4262-8DA5-25E872696052}" destId="{5200AD8D-36C8-46D3-BB00-79736E16DE81}" srcOrd="6" destOrd="0" presId="urn:microsoft.com/office/officeart/2005/8/layout/vProcess5"/>
    <dgm:cxn modelId="{B0D0F5D8-E808-472C-97D4-537C1E7A0838}" type="presParOf" srcId="{2BB4FCA5-9E48-4262-8DA5-25E872696052}" destId="{8CC28106-338E-4840-B838-34BEC3D05277}" srcOrd="7" destOrd="0" presId="urn:microsoft.com/office/officeart/2005/8/layout/vProcess5"/>
    <dgm:cxn modelId="{0E8FB687-2990-424E-8FB0-4B5B7280EFB3}" type="presParOf" srcId="{2BB4FCA5-9E48-4262-8DA5-25E872696052}" destId="{5A2A8FFB-1CEA-4488-92BB-EB072C0840F2}" srcOrd="8" destOrd="0" presId="urn:microsoft.com/office/officeart/2005/8/layout/vProcess5"/>
    <dgm:cxn modelId="{4E07CEE9-C369-4D6A-893E-A443CBD10584}" type="presParOf" srcId="{2BB4FCA5-9E48-4262-8DA5-25E872696052}" destId="{BF8678B8-67AE-4E60-BCB8-4B2299EEA5BC}" srcOrd="9" destOrd="0" presId="urn:microsoft.com/office/officeart/2005/8/layout/vProcess5"/>
    <dgm:cxn modelId="{90536E13-F350-475C-A2C1-DBC3D5D82F64}" type="presParOf" srcId="{2BB4FCA5-9E48-4262-8DA5-25E872696052}" destId="{5D680EBF-04BD-47DC-8BA7-CA402CDF4D40}" srcOrd="10" destOrd="0" presId="urn:microsoft.com/office/officeart/2005/8/layout/vProcess5"/>
    <dgm:cxn modelId="{9E3BA393-81D7-48AC-8DA7-0800D7506056}" type="presParOf" srcId="{2BB4FCA5-9E48-4262-8DA5-25E872696052}" destId="{62E26DCD-C0CC-4BBE-A93D-B7A7AA5EE0EB}" srcOrd="11" destOrd="0" presId="urn:microsoft.com/office/officeart/2005/8/layout/vProcess5"/>
    <dgm:cxn modelId="{E3B427C4-F006-4F09-80BE-4A6263F1FBC8}" type="presParOf" srcId="{2BB4FCA5-9E48-4262-8DA5-25E872696052}" destId="{916C7BD3-6C27-4288-9D88-731C73F0BF98}" srcOrd="12" destOrd="0" presId="urn:microsoft.com/office/officeart/2005/8/layout/vProcess5"/>
    <dgm:cxn modelId="{92DAA4F5-DBE6-4A34-8A33-F47B41B5AE1E}" type="presParOf" srcId="{2BB4FCA5-9E48-4262-8DA5-25E872696052}" destId="{F97CCA73-C91A-486C-BF9D-4C3DADA191AA}" srcOrd="13" destOrd="0" presId="urn:microsoft.com/office/officeart/2005/8/layout/vProcess5"/>
    <dgm:cxn modelId="{BA5EA2AA-F134-4E17-BE75-64096A7F769E}" type="presParOf" srcId="{2BB4FCA5-9E48-4262-8DA5-25E872696052}" destId="{5331E9E0-B743-4DD3-AA24-D085602C41F0}" srcOrd="14" destOrd="0" presId="urn:microsoft.com/office/officeart/2005/8/layout/vProcess5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7CD0A-6AB9-46F3-A015-7F1FD9D65232}" type="doc">
      <dgm:prSet loTypeId="urn:microsoft.com/office/officeart/2005/8/layout/vProcess5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57FD566-FC53-4E0E-BEDE-8648328EEA1F}">
      <dgm:prSet phldrT="[Text]" custT="1"/>
      <dgm:spPr>
        <a:solidFill>
          <a:srgbClr val="ABB441"/>
        </a:solidFill>
        <a:effectLst/>
      </dgm:spPr>
      <dgm:t>
        <a:bodyPr/>
        <a:lstStyle/>
        <a:p>
          <a:pPr algn="l"/>
          <a:endParaRPr lang="en-US" sz="2200" baseline="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8DF9314-69A5-4C35-BD8E-4EA00F2654CD}" type="parTrans" cxnId="{F84D7871-75C0-472F-BE5C-3FEE6A276637}">
      <dgm:prSet/>
      <dgm:spPr/>
      <dgm:t>
        <a:bodyPr/>
        <a:lstStyle/>
        <a:p>
          <a:endParaRPr lang="en-US"/>
        </a:p>
      </dgm:t>
    </dgm:pt>
    <dgm:pt modelId="{79786F0B-26C7-4F7D-A737-8FCE5A26BAF2}" type="sibTrans" cxnId="{F84D7871-75C0-472F-BE5C-3FEE6A276637}">
      <dgm:prSet/>
      <dgm:spPr/>
      <dgm:t>
        <a:bodyPr/>
        <a:lstStyle/>
        <a:p>
          <a:endParaRPr lang="en-US"/>
        </a:p>
      </dgm:t>
    </dgm:pt>
    <dgm:pt modelId="{5866D98E-5212-4A3B-A1AA-B26FE7EB35F5}">
      <dgm:prSet phldrT="[Text]" custT="1"/>
      <dgm:spPr>
        <a:solidFill>
          <a:srgbClr val="ABB441"/>
        </a:solidFill>
      </dgm:spPr>
      <dgm:t>
        <a:bodyPr/>
        <a:lstStyle/>
        <a:p>
          <a:pPr>
            <a:spcAft>
              <a:spcPts val="600"/>
            </a:spcAft>
          </a:pPr>
          <a:endParaRPr lang="en-US" sz="2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C1E911-8C93-4639-93B2-6FF6ACE0EB2D}" type="parTrans" cxnId="{7B22CB97-F223-4400-BB00-676465E59FE9}">
      <dgm:prSet/>
      <dgm:spPr/>
      <dgm:t>
        <a:bodyPr/>
        <a:lstStyle/>
        <a:p>
          <a:endParaRPr lang="en-US"/>
        </a:p>
      </dgm:t>
    </dgm:pt>
    <dgm:pt modelId="{343799B0-18F9-451A-A535-E15872821DC6}" type="sibTrans" cxnId="{7B22CB97-F223-4400-BB00-676465E59FE9}">
      <dgm:prSet/>
      <dgm:spPr/>
      <dgm:t>
        <a:bodyPr/>
        <a:lstStyle/>
        <a:p>
          <a:endParaRPr lang="en-US"/>
        </a:p>
      </dgm:t>
    </dgm:pt>
    <dgm:pt modelId="{869918A3-BE6A-405D-AB75-66E75453D4B4}">
      <dgm:prSet phldrT="[Text]" custT="1"/>
      <dgm:spPr>
        <a:solidFill>
          <a:srgbClr val="ABB441"/>
        </a:solidFill>
      </dgm:spPr>
      <dgm:t>
        <a:bodyPr/>
        <a:lstStyle/>
        <a:p>
          <a:pPr algn="l"/>
          <a:endParaRPr lang="en-US" sz="2300" baseline="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algn="l"/>
          <a:r>
            <a:rPr lang="en-US" sz="1600" baseline="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March 28</a:t>
          </a:r>
          <a:r>
            <a:rPr lang="en-US" sz="1600" baseline="30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th</a:t>
          </a:r>
        </a:p>
        <a:p>
          <a:pPr algn="l"/>
          <a:r>
            <a:rPr lang="en-US" sz="1600" baseline="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 Admin to discuss Dept. Budgets - Continued</a:t>
          </a:r>
        </a:p>
        <a:p>
          <a:pPr algn="l"/>
          <a:endParaRPr lang="en-US" sz="2400" baseline="-25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FC7EE69-4026-4F36-8BAE-31D4B762287B}" type="sibTrans" cxnId="{CA847ABF-62F1-42E4-A119-82EEAC38DC77}">
      <dgm:prSet/>
      <dgm:spPr/>
      <dgm:t>
        <a:bodyPr/>
        <a:lstStyle/>
        <a:p>
          <a:endParaRPr lang="en-US"/>
        </a:p>
      </dgm:t>
    </dgm:pt>
    <dgm:pt modelId="{03A82377-7118-4BFB-A1E4-C16C144BE00D}" type="parTrans" cxnId="{CA847ABF-62F1-42E4-A119-82EEAC38DC77}">
      <dgm:prSet/>
      <dgm:spPr/>
      <dgm:t>
        <a:bodyPr/>
        <a:lstStyle/>
        <a:p>
          <a:endParaRPr lang="en-US"/>
        </a:p>
      </dgm:t>
    </dgm:pt>
    <dgm:pt modelId="{0EB00756-C370-4E40-B880-9C88569299C6}">
      <dgm:prSet phldrT="[Text]" custT="1"/>
      <dgm:spPr>
        <a:solidFill>
          <a:srgbClr val="ABB441"/>
        </a:solidFill>
      </dgm:spPr>
      <dgm:t>
        <a:bodyPr/>
        <a:lstStyle/>
        <a:p>
          <a:r>
            <a:rPr lang="en-US" sz="16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March 14</a:t>
          </a:r>
          <a:r>
            <a:rPr lang="en-US" sz="1600" baseline="300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th</a:t>
          </a:r>
          <a:r>
            <a:rPr lang="en-US" sz="16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600" baseline="300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US" sz="16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Principals – Traditional Buildings; Career &amp; Technical Education (CTE) &amp; Athletics &amp; Activities</a:t>
          </a:r>
        </a:p>
      </dgm:t>
    </dgm:pt>
    <dgm:pt modelId="{708CFF2C-9EDA-4DBD-BCC7-028146A89A81}" type="sibTrans" cxnId="{BA7B4049-D8C6-4B53-B753-A379910D706E}">
      <dgm:prSet/>
      <dgm:spPr/>
      <dgm:t>
        <a:bodyPr/>
        <a:lstStyle/>
        <a:p>
          <a:endParaRPr lang="en-US"/>
        </a:p>
      </dgm:t>
    </dgm:pt>
    <dgm:pt modelId="{8F108AA1-33FB-47A6-9578-12ABAB680C71}" type="parTrans" cxnId="{BA7B4049-D8C6-4B53-B753-A379910D706E}">
      <dgm:prSet/>
      <dgm:spPr/>
      <dgm:t>
        <a:bodyPr/>
        <a:lstStyle/>
        <a:p>
          <a:endParaRPr lang="en-US"/>
        </a:p>
      </dgm:t>
    </dgm:pt>
    <dgm:pt modelId="{2BB4FCA5-9E48-4262-8DA5-25E872696052}" type="pres">
      <dgm:prSet presAssocID="{5467CD0A-6AB9-46F3-A015-7F1FD9D65232}" presName="outerComposite" presStyleCnt="0">
        <dgm:presLayoutVars>
          <dgm:chMax val="5"/>
          <dgm:dir/>
          <dgm:resizeHandles val="exact"/>
        </dgm:presLayoutVars>
      </dgm:prSet>
      <dgm:spPr/>
    </dgm:pt>
    <dgm:pt modelId="{6FEFD883-A91D-4D20-802F-8E039AC51E20}" type="pres">
      <dgm:prSet presAssocID="{5467CD0A-6AB9-46F3-A015-7F1FD9D65232}" presName="dummyMaxCanvas" presStyleCnt="0">
        <dgm:presLayoutVars/>
      </dgm:prSet>
      <dgm:spPr/>
    </dgm:pt>
    <dgm:pt modelId="{893DF477-8277-40D1-9174-3B363D889734}" type="pres">
      <dgm:prSet presAssocID="{5467CD0A-6AB9-46F3-A015-7F1FD9D65232}" presName="FourNodes_1" presStyleLbl="node1" presStyleIdx="0" presStyleCnt="4" custScaleX="110584" custLinFactNeighborX="4898" custLinFactNeighborY="-190">
        <dgm:presLayoutVars>
          <dgm:bulletEnabled val="1"/>
        </dgm:presLayoutVars>
      </dgm:prSet>
      <dgm:spPr/>
    </dgm:pt>
    <dgm:pt modelId="{46F6E66C-D86D-4797-ADAE-C568CD553788}" type="pres">
      <dgm:prSet presAssocID="{5467CD0A-6AB9-46F3-A015-7F1FD9D65232}" presName="FourNodes_2" presStyleLbl="node1" presStyleIdx="1" presStyleCnt="4" custScaleX="106981" custLinFactNeighborX="-774" custLinFactNeighborY="-2953">
        <dgm:presLayoutVars>
          <dgm:bulletEnabled val="1"/>
        </dgm:presLayoutVars>
      </dgm:prSet>
      <dgm:spPr/>
    </dgm:pt>
    <dgm:pt modelId="{42AEA339-0F92-4292-B561-030F273FED94}" type="pres">
      <dgm:prSet presAssocID="{5467CD0A-6AB9-46F3-A015-7F1FD9D65232}" presName="FourNodes_3" presStyleLbl="node1" presStyleIdx="2" presStyleCnt="4" custScaleX="111012" custLinFactNeighborX="-206" custLinFactNeighborY="-3087">
        <dgm:presLayoutVars>
          <dgm:bulletEnabled val="1"/>
        </dgm:presLayoutVars>
      </dgm:prSet>
      <dgm:spPr/>
    </dgm:pt>
    <dgm:pt modelId="{FC30E25F-AEB0-48DF-B834-2A95E11B8822}" type="pres">
      <dgm:prSet presAssocID="{5467CD0A-6AB9-46F3-A015-7F1FD9D65232}" presName="FourNodes_4" presStyleLbl="node1" presStyleIdx="3" presStyleCnt="4">
        <dgm:presLayoutVars>
          <dgm:bulletEnabled val="1"/>
        </dgm:presLayoutVars>
      </dgm:prSet>
      <dgm:spPr/>
    </dgm:pt>
    <dgm:pt modelId="{948F90A3-9CAF-4118-8880-8CDFA9D0CDA7}" type="pres">
      <dgm:prSet presAssocID="{5467CD0A-6AB9-46F3-A015-7F1FD9D65232}" presName="FourConn_1-2" presStyleLbl="fgAccFollowNode1" presStyleIdx="0" presStyleCnt="3">
        <dgm:presLayoutVars>
          <dgm:bulletEnabled val="1"/>
        </dgm:presLayoutVars>
      </dgm:prSet>
      <dgm:spPr/>
    </dgm:pt>
    <dgm:pt modelId="{118F35C0-ADBF-4FA3-B5DE-6F927A228BBF}" type="pres">
      <dgm:prSet presAssocID="{5467CD0A-6AB9-46F3-A015-7F1FD9D65232}" presName="FourConn_2-3" presStyleLbl="fgAccFollowNode1" presStyleIdx="1" presStyleCnt="3">
        <dgm:presLayoutVars>
          <dgm:bulletEnabled val="1"/>
        </dgm:presLayoutVars>
      </dgm:prSet>
      <dgm:spPr/>
    </dgm:pt>
    <dgm:pt modelId="{2F03220A-C09C-427C-9179-735F3FA8BDC3}" type="pres">
      <dgm:prSet presAssocID="{5467CD0A-6AB9-46F3-A015-7F1FD9D65232}" presName="FourConn_3-4" presStyleLbl="fgAccFollowNode1" presStyleIdx="2" presStyleCnt="3">
        <dgm:presLayoutVars>
          <dgm:bulletEnabled val="1"/>
        </dgm:presLayoutVars>
      </dgm:prSet>
      <dgm:spPr/>
    </dgm:pt>
    <dgm:pt modelId="{3C875AD0-D0B2-4A66-A0B7-80A77DDCFCE7}" type="pres">
      <dgm:prSet presAssocID="{5467CD0A-6AB9-46F3-A015-7F1FD9D65232}" presName="FourNodes_1_text" presStyleLbl="node1" presStyleIdx="3" presStyleCnt="4">
        <dgm:presLayoutVars>
          <dgm:bulletEnabled val="1"/>
        </dgm:presLayoutVars>
      </dgm:prSet>
      <dgm:spPr/>
    </dgm:pt>
    <dgm:pt modelId="{EF3FDBB9-6CBC-460F-8392-CCB2E5E14166}" type="pres">
      <dgm:prSet presAssocID="{5467CD0A-6AB9-46F3-A015-7F1FD9D65232}" presName="FourNodes_2_text" presStyleLbl="node1" presStyleIdx="3" presStyleCnt="4">
        <dgm:presLayoutVars>
          <dgm:bulletEnabled val="1"/>
        </dgm:presLayoutVars>
      </dgm:prSet>
      <dgm:spPr/>
    </dgm:pt>
    <dgm:pt modelId="{78078103-3A03-424B-B6CE-7E97009B2344}" type="pres">
      <dgm:prSet presAssocID="{5467CD0A-6AB9-46F3-A015-7F1FD9D65232}" presName="FourNodes_3_text" presStyleLbl="node1" presStyleIdx="3" presStyleCnt="4">
        <dgm:presLayoutVars>
          <dgm:bulletEnabled val="1"/>
        </dgm:presLayoutVars>
      </dgm:prSet>
      <dgm:spPr/>
    </dgm:pt>
    <dgm:pt modelId="{2DEF9A60-19ED-45E9-8548-DFFDFEA7834A}" type="pres">
      <dgm:prSet presAssocID="{5467CD0A-6AB9-46F3-A015-7F1FD9D6523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9EBF316-2E7E-4DC7-85F2-775D1F638A39}" type="presOf" srcId="{957FD566-FC53-4E0E-BEDE-8648328EEA1F}" destId="{FC30E25F-AEB0-48DF-B834-2A95E11B8822}" srcOrd="0" destOrd="0" presId="urn:microsoft.com/office/officeart/2005/8/layout/vProcess5"/>
    <dgm:cxn modelId="{61E2DA37-96F2-411F-B505-A752A48FC100}" type="presOf" srcId="{708CFF2C-9EDA-4DBD-BCC7-028146A89A81}" destId="{948F90A3-9CAF-4118-8880-8CDFA9D0CDA7}" srcOrd="0" destOrd="0" presId="urn:microsoft.com/office/officeart/2005/8/layout/vProcess5"/>
    <dgm:cxn modelId="{7523693E-8002-4190-82BB-C2A6B52B93FB}" type="presOf" srcId="{0EB00756-C370-4E40-B880-9C88569299C6}" destId="{893DF477-8277-40D1-9174-3B363D889734}" srcOrd="0" destOrd="0" presId="urn:microsoft.com/office/officeart/2005/8/layout/vProcess5"/>
    <dgm:cxn modelId="{7B587C5E-2976-4D68-80D1-06C56308CF50}" type="presOf" srcId="{869918A3-BE6A-405D-AB75-66E75453D4B4}" destId="{EF3FDBB9-6CBC-460F-8392-CCB2E5E14166}" srcOrd="1" destOrd="0" presId="urn:microsoft.com/office/officeart/2005/8/layout/vProcess5"/>
    <dgm:cxn modelId="{BA7B4049-D8C6-4B53-B753-A379910D706E}" srcId="{5467CD0A-6AB9-46F3-A015-7F1FD9D65232}" destId="{0EB00756-C370-4E40-B880-9C88569299C6}" srcOrd="0" destOrd="0" parTransId="{8F108AA1-33FB-47A6-9578-12ABAB680C71}" sibTransId="{708CFF2C-9EDA-4DBD-BCC7-028146A89A81}"/>
    <dgm:cxn modelId="{F84D7871-75C0-472F-BE5C-3FEE6A276637}" srcId="{5467CD0A-6AB9-46F3-A015-7F1FD9D65232}" destId="{957FD566-FC53-4E0E-BEDE-8648328EEA1F}" srcOrd="3" destOrd="0" parTransId="{58DF9314-69A5-4C35-BD8E-4EA00F2654CD}" sibTransId="{79786F0B-26C7-4F7D-A737-8FCE5A26BAF2}"/>
    <dgm:cxn modelId="{67EB2B76-3E50-4292-BAFF-DC634CB9B0CD}" type="presOf" srcId="{5866D98E-5212-4A3B-A1AA-B26FE7EB35F5}" destId="{78078103-3A03-424B-B6CE-7E97009B2344}" srcOrd="1" destOrd="0" presId="urn:microsoft.com/office/officeart/2005/8/layout/vProcess5"/>
    <dgm:cxn modelId="{56B0328B-71C2-40EB-ACFA-5F93A9DDA234}" type="presOf" srcId="{343799B0-18F9-451A-A535-E15872821DC6}" destId="{2F03220A-C09C-427C-9179-735F3FA8BDC3}" srcOrd="0" destOrd="0" presId="urn:microsoft.com/office/officeart/2005/8/layout/vProcess5"/>
    <dgm:cxn modelId="{7B22CB97-F223-4400-BB00-676465E59FE9}" srcId="{5467CD0A-6AB9-46F3-A015-7F1FD9D65232}" destId="{5866D98E-5212-4A3B-A1AA-B26FE7EB35F5}" srcOrd="2" destOrd="0" parTransId="{E4C1E911-8C93-4639-93B2-6FF6ACE0EB2D}" sibTransId="{343799B0-18F9-451A-A535-E15872821DC6}"/>
    <dgm:cxn modelId="{7BA71CAF-4256-42CB-B3F3-6F15C40837DE}" type="presOf" srcId="{3FC7EE69-4026-4F36-8BAE-31D4B762287B}" destId="{118F35C0-ADBF-4FA3-B5DE-6F927A228BBF}" srcOrd="0" destOrd="0" presId="urn:microsoft.com/office/officeart/2005/8/layout/vProcess5"/>
    <dgm:cxn modelId="{CA847ABF-62F1-42E4-A119-82EEAC38DC77}" srcId="{5467CD0A-6AB9-46F3-A015-7F1FD9D65232}" destId="{869918A3-BE6A-405D-AB75-66E75453D4B4}" srcOrd="1" destOrd="0" parTransId="{03A82377-7118-4BFB-A1E4-C16C144BE00D}" sibTransId="{3FC7EE69-4026-4F36-8BAE-31D4B762287B}"/>
    <dgm:cxn modelId="{6847DDC7-6100-432A-BC40-A0DD9BB4156C}" type="presOf" srcId="{5467CD0A-6AB9-46F3-A015-7F1FD9D65232}" destId="{2BB4FCA5-9E48-4262-8DA5-25E872696052}" srcOrd="0" destOrd="0" presId="urn:microsoft.com/office/officeart/2005/8/layout/vProcess5"/>
    <dgm:cxn modelId="{3DAC85CB-3840-4948-862A-14E3F478310C}" type="presOf" srcId="{0EB00756-C370-4E40-B880-9C88569299C6}" destId="{3C875AD0-D0B2-4A66-A0B7-80A77DDCFCE7}" srcOrd="1" destOrd="0" presId="urn:microsoft.com/office/officeart/2005/8/layout/vProcess5"/>
    <dgm:cxn modelId="{9C2DAAEA-4836-42EF-9562-7DB36C7E7601}" type="presOf" srcId="{957FD566-FC53-4E0E-BEDE-8648328EEA1F}" destId="{2DEF9A60-19ED-45E9-8548-DFFDFEA7834A}" srcOrd="1" destOrd="0" presId="urn:microsoft.com/office/officeart/2005/8/layout/vProcess5"/>
    <dgm:cxn modelId="{71705BEF-2485-4942-B6D1-42FE9968F0E4}" type="presOf" srcId="{869918A3-BE6A-405D-AB75-66E75453D4B4}" destId="{46F6E66C-D86D-4797-ADAE-C568CD553788}" srcOrd="0" destOrd="0" presId="urn:microsoft.com/office/officeart/2005/8/layout/vProcess5"/>
    <dgm:cxn modelId="{AB7C62FA-C418-4B58-A576-BD0DF4D1D2BD}" type="presOf" srcId="{5866D98E-5212-4A3B-A1AA-B26FE7EB35F5}" destId="{42AEA339-0F92-4292-B561-030F273FED94}" srcOrd="0" destOrd="0" presId="urn:microsoft.com/office/officeart/2005/8/layout/vProcess5"/>
    <dgm:cxn modelId="{BAC84F0C-CB79-499B-A0D9-0979B5EE29F0}" type="presParOf" srcId="{2BB4FCA5-9E48-4262-8DA5-25E872696052}" destId="{6FEFD883-A91D-4D20-802F-8E039AC51E20}" srcOrd="0" destOrd="0" presId="urn:microsoft.com/office/officeart/2005/8/layout/vProcess5"/>
    <dgm:cxn modelId="{E9425387-9D0F-45B0-A934-24E6A1180EF9}" type="presParOf" srcId="{2BB4FCA5-9E48-4262-8DA5-25E872696052}" destId="{893DF477-8277-40D1-9174-3B363D889734}" srcOrd="1" destOrd="0" presId="urn:microsoft.com/office/officeart/2005/8/layout/vProcess5"/>
    <dgm:cxn modelId="{E0438F73-D665-4093-A861-84F0CAC03919}" type="presParOf" srcId="{2BB4FCA5-9E48-4262-8DA5-25E872696052}" destId="{46F6E66C-D86D-4797-ADAE-C568CD553788}" srcOrd="2" destOrd="0" presId="urn:microsoft.com/office/officeart/2005/8/layout/vProcess5"/>
    <dgm:cxn modelId="{B1D9A993-9AA4-4BC4-BD45-D80CE2079E13}" type="presParOf" srcId="{2BB4FCA5-9E48-4262-8DA5-25E872696052}" destId="{42AEA339-0F92-4292-B561-030F273FED94}" srcOrd="3" destOrd="0" presId="urn:microsoft.com/office/officeart/2005/8/layout/vProcess5"/>
    <dgm:cxn modelId="{132C76A5-725C-4833-8537-C550DDA1F79D}" type="presParOf" srcId="{2BB4FCA5-9E48-4262-8DA5-25E872696052}" destId="{FC30E25F-AEB0-48DF-B834-2A95E11B8822}" srcOrd="4" destOrd="0" presId="urn:microsoft.com/office/officeart/2005/8/layout/vProcess5"/>
    <dgm:cxn modelId="{AF25F05B-B3A6-443F-80A6-53B731704BFF}" type="presParOf" srcId="{2BB4FCA5-9E48-4262-8DA5-25E872696052}" destId="{948F90A3-9CAF-4118-8880-8CDFA9D0CDA7}" srcOrd="5" destOrd="0" presId="urn:microsoft.com/office/officeart/2005/8/layout/vProcess5"/>
    <dgm:cxn modelId="{4EDE2A06-2C83-4392-890E-1611ADFB349D}" type="presParOf" srcId="{2BB4FCA5-9E48-4262-8DA5-25E872696052}" destId="{118F35C0-ADBF-4FA3-B5DE-6F927A228BBF}" srcOrd="6" destOrd="0" presId="urn:microsoft.com/office/officeart/2005/8/layout/vProcess5"/>
    <dgm:cxn modelId="{676FEC9E-7D1C-412A-9217-7896BF0A7DD1}" type="presParOf" srcId="{2BB4FCA5-9E48-4262-8DA5-25E872696052}" destId="{2F03220A-C09C-427C-9179-735F3FA8BDC3}" srcOrd="7" destOrd="0" presId="urn:microsoft.com/office/officeart/2005/8/layout/vProcess5"/>
    <dgm:cxn modelId="{8974B94D-E56D-4F5C-A1E2-9CFB7EA4129F}" type="presParOf" srcId="{2BB4FCA5-9E48-4262-8DA5-25E872696052}" destId="{3C875AD0-D0B2-4A66-A0B7-80A77DDCFCE7}" srcOrd="8" destOrd="0" presId="urn:microsoft.com/office/officeart/2005/8/layout/vProcess5"/>
    <dgm:cxn modelId="{1561A5C7-7D25-499A-9D50-2B605014CDC1}" type="presParOf" srcId="{2BB4FCA5-9E48-4262-8DA5-25E872696052}" destId="{EF3FDBB9-6CBC-460F-8392-CCB2E5E14166}" srcOrd="9" destOrd="0" presId="urn:microsoft.com/office/officeart/2005/8/layout/vProcess5"/>
    <dgm:cxn modelId="{C16CD612-9570-46EE-A349-285DC053365D}" type="presParOf" srcId="{2BB4FCA5-9E48-4262-8DA5-25E872696052}" destId="{78078103-3A03-424B-B6CE-7E97009B2344}" srcOrd="10" destOrd="0" presId="urn:microsoft.com/office/officeart/2005/8/layout/vProcess5"/>
    <dgm:cxn modelId="{9B3CB452-38F2-4483-A014-993317FC35D9}" type="presParOf" srcId="{2BB4FCA5-9E48-4262-8DA5-25E872696052}" destId="{2DEF9A60-19ED-45E9-8548-DFFDFEA7834A}" srcOrd="11" destOrd="0" presId="urn:microsoft.com/office/officeart/2005/8/layout/vProcess5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FE6E7-2D07-4759-8CA9-ECE3793C51EB}">
      <dsp:nvSpPr>
        <dsp:cNvPr id="0" name=""/>
        <dsp:cNvSpPr/>
      </dsp:nvSpPr>
      <dsp:spPr>
        <a:xfrm>
          <a:off x="0" y="0"/>
          <a:ext cx="6512813" cy="953650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Custodial, Maintenance, &amp; Grounds -   Victor </a:t>
          </a:r>
          <a:r>
            <a:rPr lang="en-US" sz="2200" kern="1200" dirty="0" err="1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2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&amp; Adam Denney</a:t>
          </a:r>
        </a:p>
      </dsp:txBody>
      <dsp:txXfrm>
        <a:off x="27931" y="27931"/>
        <a:ext cx="5372174" cy="897788"/>
      </dsp:txXfrm>
    </dsp:sp>
    <dsp:sp modelId="{2522BEA1-F401-4949-80FE-E2E76518B5AF}">
      <dsp:nvSpPr>
        <dsp:cNvPr id="0" name=""/>
        <dsp:cNvSpPr/>
      </dsp:nvSpPr>
      <dsp:spPr>
        <a:xfrm>
          <a:off x="486346" y="1086101"/>
          <a:ext cx="6512813" cy="953650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Transportation - Victor </a:t>
          </a:r>
          <a:r>
            <a:rPr lang="en-US" sz="2200" kern="1200" dirty="0" err="1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2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&amp; Mike Birch</a:t>
          </a:r>
        </a:p>
      </dsp:txBody>
      <dsp:txXfrm>
        <a:off x="514277" y="1114032"/>
        <a:ext cx="5350732" cy="897788"/>
      </dsp:txXfrm>
    </dsp:sp>
    <dsp:sp modelId="{440D5E80-EABE-4AE0-85D2-41BEEF290510}">
      <dsp:nvSpPr>
        <dsp:cNvPr id="0" name=""/>
        <dsp:cNvSpPr/>
      </dsp:nvSpPr>
      <dsp:spPr>
        <a:xfrm>
          <a:off x="972693" y="2172203"/>
          <a:ext cx="6512813" cy="953650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Technology – Victor </a:t>
          </a:r>
          <a:r>
            <a:rPr lang="en-US" sz="2400" kern="1200" dirty="0" err="1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4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&amp; Jessie Crowther </a:t>
          </a:r>
        </a:p>
      </dsp:txBody>
      <dsp:txXfrm>
        <a:off x="1000624" y="2200134"/>
        <a:ext cx="5350732" cy="897788"/>
      </dsp:txXfrm>
    </dsp:sp>
    <dsp:sp modelId="{9FFAB417-C26A-4B2B-82FC-DF40BB1EE2FA}">
      <dsp:nvSpPr>
        <dsp:cNvPr id="0" name=""/>
        <dsp:cNvSpPr/>
      </dsp:nvSpPr>
      <dsp:spPr>
        <a:xfrm>
          <a:off x="1459039" y="3258305"/>
          <a:ext cx="6512813" cy="953650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Food Service – Victor </a:t>
          </a:r>
          <a:r>
            <a:rPr lang="en-US" sz="2400" kern="1200" dirty="0" err="1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4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 (Kellee </a:t>
          </a:r>
          <a:r>
            <a:rPr lang="en-US" sz="2400" kern="1200" dirty="0" err="1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Haizlip</a:t>
          </a:r>
          <a:r>
            <a:rPr lang="en-US" sz="24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</dsp:txBody>
      <dsp:txXfrm>
        <a:off x="1486970" y="3286236"/>
        <a:ext cx="5350732" cy="897788"/>
      </dsp:txXfrm>
    </dsp:sp>
    <dsp:sp modelId="{0C42C7C0-BE4D-46F7-AFF3-FD4E36507149}">
      <dsp:nvSpPr>
        <dsp:cNvPr id="0" name=""/>
        <dsp:cNvSpPr/>
      </dsp:nvSpPr>
      <dsp:spPr>
        <a:xfrm>
          <a:off x="1945386" y="4344406"/>
          <a:ext cx="6512813" cy="953650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Risk Management – Victor </a:t>
          </a:r>
          <a:r>
            <a:rPr lang="en-US" sz="2400" kern="1200" dirty="0" err="1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Scarpelli</a:t>
          </a:r>
          <a:r>
            <a:rPr lang="en-US" sz="24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 (Kelly Pitts)</a:t>
          </a:r>
        </a:p>
      </dsp:txBody>
      <dsp:txXfrm>
        <a:off x="1973317" y="4372337"/>
        <a:ext cx="5350732" cy="897788"/>
      </dsp:txXfrm>
    </dsp:sp>
    <dsp:sp modelId="{5200AD8D-36C8-46D3-BB00-79736E16DE81}">
      <dsp:nvSpPr>
        <dsp:cNvPr id="0" name=""/>
        <dsp:cNvSpPr/>
      </dsp:nvSpPr>
      <dsp:spPr>
        <a:xfrm>
          <a:off x="5892941" y="696694"/>
          <a:ext cx="619872" cy="619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032412" y="696694"/>
        <a:ext cx="340930" cy="466454"/>
      </dsp:txXfrm>
    </dsp:sp>
    <dsp:sp modelId="{8CC28106-338E-4840-B838-34BEC3D05277}">
      <dsp:nvSpPr>
        <dsp:cNvPr id="0" name=""/>
        <dsp:cNvSpPr/>
      </dsp:nvSpPr>
      <dsp:spPr>
        <a:xfrm>
          <a:off x="6379287" y="1782796"/>
          <a:ext cx="619872" cy="619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518758" y="1782796"/>
        <a:ext cx="340930" cy="466454"/>
      </dsp:txXfrm>
    </dsp:sp>
    <dsp:sp modelId="{5A2A8FFB-1CEA-4488-92BB-EB072C0840F2}">
      <dsp:nvSpPr>
        <dsp:cNvPr id="0" name=""/>
        <dsp:cNvSpPr/>
      </dsp:nvSpPr>
      <dsp:spPr>
        <a:xfrm>
          <a:off x="6865634" y="2853003"/>
          <a:ext cx="619872" cy="619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005105" y="2853003"/>
        <a:ext cx="340930" cy="466454"/>
      </dsp:txXfrm>
    </dsp:sp>
    <dsp:sp modelId="{BF8678B8-67AE-4E60-BCB8-4B2299EEA5BC}">
      <dsp:nvSpPr>
        <dsp:cNvPr id="0" name=""/>
        <dsp:cNvSpPr/>
      </dsp:nvSpPr>
      <dsp:spPr>
        <a:xfrm>
          <a:off x="7351980" y="3949701"/>
          <a:ext cx="619872" cy="619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491451" y="3949701"/>
        <a:ext cx="340930" cy="466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DF477-8277-40D1-9174-3B363D889734}">
      <dsp:nvSpPr>
        <dsp:cNvPr id="0" name=""/>
        <dsp:cNvSpPr/>
      </dsp:nvSpPr>
      <dsp:spPr>
        <a:xfrm>
          <a:off x="152382" y="0"/>
          <a:ext cx="7482732" cy="1166125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March 14</a:t>
          </a:r>
          <a:r>
            <a:rPr lang="en-US" sz="1600" kern="1200" baseline="300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th</a:t>
          </a:r>
          <a:r>
            <a:rPr lang="en-US" sz="16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600" kern="1200" baseline="300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Principals – Traditional Buildings; Career &amp; Technical Education (CTE) &amp; Athletics &amp; Activities</a:t>
          </a:r>
        </a:p>
      </dsp:txBody>
      <dsp:txXfrm>
        <a:off x="186537" y="34155"/>
        <a:ext cx="5989472" cy="1097815"/>
      </dsp:txXfrm>
    </dsp:sp>
    <dsp:sp modelId="{46F6E66C-D86D-4797-ADAE-C568CD553788}">
      <dsp:nvSpPr>
        <dsp:cNvPr id="0" name=""/>
        <dsp:cNvSpPr/>
      </dsp:nvSpPr>
      <dsp:spPr>
        <a:xfrm>
          <a:off x="457182" y="1343712"/>
          <a:ext cx="7238933" cy="1166125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baseline="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March 28</a:t>
          </a:r>
          <a:r>
            <a:rPr lang="en-US" sz="1600" kern="1200" baseline="30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th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 Admin to discuss Dept. Budgets - Continued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baseline="-25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1337" y="1377867"/>
        <a:ext cx="5753466" cy="1097815"/>
      </dsp:txXfrm>
    </dsp:sp>
    <dsp:sp modelId="{42AEA339-0F92-4292-B561-030F273FED94}">
      <dsp:nvSpPr>
        <dsp:cNvPr id="0" name=""/>
        <dsp:cNvSpPr/>
      </dsp:nvSpPr>
      <dsp:spPr>
        <a:xfrm>
          <a:off x="917477" y="2720298"/>
          <a:ext cx="7511693" cy="1166125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000" kern="12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51632" y="2754453"/>
        <a:ext cx="5982218" cy="1097815"/>
      </dsp:txXfrm>
    </dsp:sp>
    <dsp:sp modelId="{FC30E25F-AEB0-48DF-B834-2A95E11B8822}">
      <dsp:nvSpPr>
        <dsp:cNvPr id="0" name=""/>
        <dsp:cNvSpPr/>
      </dsp:nvSpPr>
      <dsp:spPr>
        <a:xfrm>
          <a:off x="1870683" y="4134444"/>
          <a:ext cx="6766560" cy="1166125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baseline="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04838" y="4168599"/>
        <a:ext cx="5373569" cy="1097815"/>
      </dsp:txXfrm>
    </dsp:sp>
    <dsp:sp modelId="{948F90A3-9CAF-4118-8880-8CDFA9D0CDA7}">
      <dsp:nvSpPr>
        <dsp:cNvPr id="0" name=""/>
        <dsp:cNvSpPr/>
      </dsp:nvSpPr>
      <dsp:spPr>
        <a:xfrm>
          <a:off x="6187621" y="893146"/>
          <a:ext cx="757981" cy="757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358167" y="893146"/>
        <a:ext cx="416889" cy="570381"/>
      </dsp:txXfrm>
    </dsp:sp>
    <dsp:sp modelId="{118F35C0-ADBF-4FA3-B5DE-6F927A228BBF}">
      <dsp:nvSpPr>
        <dsp:cNvPr id="0" name=""/>
        <dsp:cNvSpPr/>
      </dsp:nvSpPr>
      <dsp:spPr>
        <a:xfrm>
          <a:off x="6754321" y="2271294"/>
          <a:ext cx="757981" cy="757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924867" y="2271294"/>
        <a:ext cx="416889" cy="570381"/>
      </dsp:txXfrm>
    </dsp:sp>
    <dsp:sp modelId="{2F03220A-C09C-427C-9179-735F3FA8BDC3}">
      <dsp:nvSpPr>
        <dsp:cNvPr id="0" name=""/>
        <dsp:cNvSpPr/>
      </dsp:nvSpPr>
      <dsp:spPr>
        <a:xfrm>
          <a:off x="7312562" y="3649442"/>
          <a:ext cx="757981" cy="757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483108" y="3649442"/>
        <a:ext cx="416889" cy="57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96958D56-4755-462B-BACD-E779E0439FD7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62E70689-7C75-417F-912F-FD70A0967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 userDrawn="1"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C280FA-8A8B-4E5C-8056-D17E95ED7319}" type="datetime1">
              <a:rPr lang="en-US" smtClean="0"/>
              <a:pPr/>
              <a:t>2/27/2023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600" y="990600"/>
            <a:ext cx="4191000" cy="926076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40256"/>
            <a:ext cx="4343399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915-40B8-4AE5-BB5A-AD8B8C811B0A}" type="datetime1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COMPANY NAME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75" y="1371600"/>
            <a:ext cx="7924800" cy="4876800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182880" tIns="36576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untb@monroe.wedne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5026507.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11" y="112013"/>
            <a:ext cx="9144000" cy="634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866507" y="530142"/>
            <a:ext cx="3859221" cy="97435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 Advisory Committee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434722" y="1608816"/>
            <a:ext cx="2947278" cy="537030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February 28, 2023 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7"/>
          <p:cNvSpPr/>
          <p:nvPr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24AA7-AE73-45A2-BE47-47230A088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" y="-47372"/>
            <a:ext cx="106680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Transportation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4A7E06-9E58-4455-A2DC-E1FD8839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82143"/>
            <a:ext cx="8915400" cy="43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Custodial, Maintenance &amp;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Grounds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Transportation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Technology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Technology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7B50D8-CA5A-4653-8930-D955B6CBC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845820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Custodial, Maintenance &amp;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Grounds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Transportation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Technology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Food Service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Food Service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83F999-8D78-44C5-AEA5-D59A8B59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8610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Risk Management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Risk Management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D33F4-2D61-43BF-8B67-B7AD71495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8839200" cy="42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82258" y="97407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First Impressions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First impressions:</a:t>
            </a:r>
          </a:p>
          <a:p>
            <a:pPr marL="628650" lvl="1" indent="-228600">
              <a:spcBef>
                <a:spcPts val="0"/>
              </a:spcBef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did you hear today (or on the 14</a:t>
            </a:r>
            <a:r>
              <a:rPr lang="en-US" altLang="en-US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that made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an impression – positive or negative?  Why?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information was new to you?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questions do you have?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bigstock_Plant_Growth_-_Business_Concep_1474549.png">
            <a:extLst>
              <a:ext uri="{FF2B5EF4-FFF2-40B4-BE49-F238E27FC236}">
                <a16:creationId xmlns:a16="http://schemas.microsoft.com/office/drawing/2014/main" id="{6EAAC4FE-EC50-42A5-B57E-794FFD58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38" t="17711" r="10756" b="14826"/>
          <a:stretch>
            <a:fillRect/>
          </a:stretch>
        </p:blipFill>
        <p:spPr>
          <a:xfrm>
            <a:off x="6761328" y="4613553"/>
            <a:ext cx="2611272" cy="23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Questions/Discussion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huntb@monroe.wednet.edu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360-804-2519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Meeting: March 14</a:t>
            </a:r>
            <a:r>
              <a:rPr lang="en-US" altLang="en-US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6:00pm – 7:30pm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Exit Ticket</a:t>
            </a: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bigstock_Plant_Growth_-_Business_Concep_1474549.png">
            <a:extLst>
              <a:ext uri="{FF2B5EF4-FFF2-40B4-BE49-F238E27FC236}">
                <a16:creationId xmlns:a16="http://schemas.microsoft.com/office/drawing/2014/main" id="{6EAAC4FE-EC50-42A5-B57E-794FFD5831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38" t="17711" r="10756" b="14826"/>
          <a:stretch>
            <a:fillRect/>
          </a:stretch>
        </p:blipFill>
        <p:spPr>
          <a:xfrm>
            <a:off x="6761328" y="4613553"/>
            <a:ext cx="2611272" cy="23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Welcome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Welcome back!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After Today – 38.95% of Total Budget has been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presented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Blue Card Ideas/Questions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“Parking lot” Document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Exit ticket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Meeting: March 14</a:t>
            </a:r>
            <a:r>
              <a:rPr lang="en-US" altLang="en-US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6:00pm – 7:30pm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Alternative Format for next 2 meetings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bigstock_Plant_Growth_-_Business_Concep_1474549.png">
            <a:extLst>
              <a:ext uri="{FF2B5EF4-FFF2-40B4-BE49-F238E27FC236}">
                <a16:creationId xmlns:a16="http://schemas.microsoft.com/office/drawing/2014/main" id="{6EAAC4FE-EC50-42A5-B57E-794FFD58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38" t="17711" r="10756" b="14826"/>
          <a:stretch>
            <a:fillRect/>
          </a:stretch>
        </p:blipFill>
        <p:spPr>
          <a:xfrm>
            <a:off x="6761328" y="4613553"/>
            <a:ext cx="2611272" cy="23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0C3C437F-050E-445F-8204-8D09ECBC1F8A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3</a:t>
            </a:fld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717221559"/>
              </p:ext>
            </p:extLst>
          </p:nvPr>
        </p:nvGraphicFramePr>
        <p:xfrm>
          <a:off x="304800" y="1382144"/>
          <a:ext cx="8458200" cy="529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February 28</a:t>
            </a:r>
            <a:r>
              <a:rPr lang="en-US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Agenda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B67EA-EDEB-44CA-93AB-60641D59D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73080"/>
            <a:ext cx="106680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0C3C437F-050E-445F-8204-8D09ECBC1F8A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4</a:t>
            </a:fld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767817554"/>
              </p:ext>
            </p:extLst>
          </p:nvPr>
        </p:nvGraphicFramePr>
        <p:xfrm>
          <a:off x="76200" y="1291512"/>
          <a:ext cx="8458200" cy="53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 Meetings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B67EA-EDEB-44CA-93AB-60641D59D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73080"/>
            <a:ext cx="1066800" cy="971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4F25F-92D3-4931-8B30-CB0839F02023}"/>
              </a:ext>
            </a:extLst>
          </p:cNvPr>
          <p:cNvSpPr txBox="1"/>
          <p:nvPr/>
        </p:nvSpPr>
        <p:spPr>
          <a:xfrm>
            <a:off x="1219200" y="4151847"/>
            <a:ext cx="723900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April 18</a:t>
            </a:r>
            <a:r>
              <a:rPr lang="en-US" sz="1600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endParaRPr lang="en-US" sz="16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are our priorities?  Enrollment Projections, Current Challenges, Fund Balance, Budget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2ED6A-42F3-4583-9FEF-4182261B7284}"/>
              </a:ext>
            </a:extLst>
          </p:cNvPr>
          <p:cNvSpPr txBox="1"/>
          <p:nvPr/>
        </p:nvSpPr>
        <p:spPr>
          <a:xfrm>
            <a:off x="2057400" y="562573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23rd</a:t>
            </a:r>
          </a:p>
          <a:p>
            <a:pPr lvl="0"/>
            <a:r>
              <a:rPr lang="en-US" sz="16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Recommendations &amp; Things to think about.  Committee Continuation??</a:t>
            </a:r>
          </a:p>
        </p:txBody>
      </p:sp>
    </p:spTree>
    <p:extLst>
      <p:ext uri="{BB962C8B-B14F-4D97-AF65-F5344CB8AC3E}">
        <p14:creationId xmlns:p14="http://schemas.microsoft.com/office/powerpoint/2010/main" val="19753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Custodial, Maintenance &amp;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Grounds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91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Custodial, Maintenance &amp; Grounds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C03F7-2F33-4D4D-B56D-8DA7877B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82142"/>
            <a:ext cx="8915400" cy="44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91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Custodial, Maintenance &amp; Grounds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C17298-FD3E-4EA9-B8A6-FF5ABD1D1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9518"/>
            <a:ext cx="8991600" cy="45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Custodial, Maintenance &amp;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Grounds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Transportation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Transportation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A77A5-97BD-4EF1-A141-5FF66661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82144"/>
            <a:ext cx="8991599" cy="44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d1cc3c18a159634de48f234fd2e03ddc36e39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2E4A63"/>
      </a:dk1>
      <a:lt1>
        <a:srgbClr val="E5E5E5"/>
      </a:lt1>
      <a:dk2>
        <a:srgbClr val="508EAA"/>
      </a:dk2>
      <a:lt2>
        <a:srgbClr val="ABB441"/>
      </a:lt2>
      <a:accent1>
        <a:srgbClr val="CECECE"/>
      </a:accent1>
      <a:accent2>
        <a:srgbClr val="A9946F"/>
      </a:accent2>
      <a:accent3>
        <a:srgbClr val="BFBFBF"/>
      </a:accent3>
      <a:accent4>
        <a:srgbClr val="E6BF8C"/>
      </a:accent4>
      <a:accent5>
        <a:srgbClr val="634215"/>
      </a:accent5>
      <a:accent6>
        <a:srgbClr val="D8D8D8"/>
      </a:accent6>
      <a:hlink>
        <a:srgbClr val="6263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54597</TotalTime>
  <Words>367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Verdana</vt:lpstr>
      <vt:lpstr>Courier New</vt:lpstr>
      <vt:lpstr>Calibri</vt:lpstr>
      <vt:lpstr>Arial</vt:lpstr>
      <vt:lpstr>Office Theme</vt:lpstr>
      <vt:lpstr>Budget Advisory Committee</vt:lpstr>
      <vt:lpstr>Welcome</vt:lpstr>
      <vt:lpstr>February 28th - Agenda</vt:lpstr>
      <vt:lpstr>Future Meetings</vt:lpstr>
      <vt:lpstr>Objectives for Today</vt:lpstr>
      <vt:lpstr>2022-23 Custodial, Maintenance &amp; Grounds</vt:lpstr>
      <vt:lpstr>2022-23 Custodial, Maintenance &amp; Grounds</vt:lpstr>
      <vt:lpstr>Objectives for Today</vt:lpstr>
      <vt:lpstr>2022-23 Transportation</vt:lpstr>
      <vt:lpstr>2022-23 Transportation</vt:lpstr>
      <vt:lpstr>Objectives for Today</vt:lpstr>
      <vt:lpstr>2022-23 Technology</vt:lpstr>
      <vt:lpstr>Objectives for Today</vt:lpstr>
      <vt:lpstr>2022-23 Food Service</vt:lpstr>
      <vt:lpstr>Objectives for Today</vt:lpstr>
      <vt:lpstr>2022-23 Risk Management</vt:lpstr>
      <vt:lpstr>First Impressions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Hunt, Brenda</cp:lastModifiedBy>
  <cp:revision>696</cp:revision>
  <cp:lastPrinted>2023-02-15T16:35:34Z</cp:lastPrinted>
  <dcterms:created xsi:type="dcterms:W3CDTF">2010-04-23T06:19:39Z</dcterms:created>
  <dcterms:modified xsi:type="dcterms:W3CDTF">2023-02-27T20:16:19Z</dcterms:modified>
</cp:coreProperties>
</file>