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07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342265" y="453197"/>
            <a:ext cx="3733420" cy="2881626"/>
            <a:chOff x="61059" y="73244"/>
            <a:chExt cx="4506913" cy="3270475"/>
          </a:xfrm>
        </p:grpSpPr>
        <p:pic>
          <p:nvPicPr>
            <p:cNvPr id="85" name="Google Shape;85;p13" descr="A Building Floor 1 2014.jpg"/>
            <p:cNvPicPr preferRelativeResize="0"/>
            <p:nvPr/>
          </p:nvPicPr>
          <p:blipFill rotWithShape="1">
            <a:blip r:embed="rId3">
              <a:alphaModFix/>
            </a:blip>
            <a:srcRect l="2576" t="10000" r="7640" b="6190"/>
            <a:stretch/>
          </p:blipFill>
          <p:spPr>
            <a:xfrm>
              <a:off x="61059" y="73244"/>
              <a:ext cx="4506913" cy="32704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3"/>
            <p:cNvSpPr/>
            <p:nvPr/>
          </p:nvSpPr>
          <p:spPr>
            <a:xfrm>
              <a:off x="4187945" y="1932669"/>
              <a:ext cx="223908" cy="60068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 rot="5400000">
              <a:off x="4022173" y="2049393"/>
              <a:ext cx="525598" cy="298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A146</a:t>
              </a:r>
              <a:endParaRPr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Roos</a:t>
              </a:r>
              <a:endParaRPr sz="5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88" name="Google Shape;88;p13"/>
            <p:cNvGrpSpPr/>
            <p:nvPr/>
          </p:nvGrpSpPr>
          <p:grpSpPr>
            <a:xfrm>
              <a:off x="4161816" y="1143001"/>
              <a:ext cx="353780" cy="685800"/>
              <a:chOff x="4316729" y="4472218"/>
              <a:chExt cx="361194" cy="695978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4316729" y="4533900"/>
                <a:ext cx="228600" cy="609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 rot="5400000">
                <a:off x="4177534" y="4667808"/>
                <a:ext cx="695978" cy="304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9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A147</a:t>
                </a:r>
                <a:endParaRPr/>
              </a:p>
              <a:p>
                <a:pPr marL="0" marR="0" lvl="0" indent="0" algn="ctr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7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Fonteno-</a:t>
                </a:r>
                <a:endParaRPr/>
              </a:p>
              <a:p>
                <a:pPr marL="0" marR="0" lvl="0" indent="0" algn="ctr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7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Hughes</a:t>
                </a:r>
                <a:endParaRPr sz="7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91" name="Google Shape;91;p13"/>
            <p:cNvSpPr/>
            <p:nvPr/>
          </p:nvSpPr>
          <p:spPr>
            <a:xfrm rot="-5400000">
              <a:off x="1481971" y="2812235"/>
              <a:ext cx="220734" cy="29767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1362155" y="2744488"/>
              <a:ext cx="620660" cy="4349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75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A114</a:t>
              </a:r>
              <a:endParaRPr dirty="0"/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75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Farinas</a:t>
              </a:r>
              <a:endParaRPr dirty="0"/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75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Instr. Coach</a:t>
              </a:r>
              <a:endParaRPr dirty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8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 rot="-5400000">
              <a:off x="429742" y="604801"/>
              <a:ext cx="254343" cy="2208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374058" y="497781"/>
              <a:ext cx="399986" cy="4349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Confer-</a:t>
              </a:r>
              <a:endParaRPr/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ence</a:t>
              </a:r>
              <a:endParaRPr sz="5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Room</a:t>
              </a:r>
              <a:endParaRPr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15144" y="3390099"/>
            <a:ext cx="4696990" cy="3346653"/>
            <a:chOff x="171449" y="0"/>
            <a:chExt cx="4601363" cy="3303986"/>
          </a:xfrm>
        </p:grpSpPr>
        <p:pic>
          <p:nvPicPr>
            <p:cNvPr id="96" name="Google Shape;96;p13" descr="A Building Floor 2 2014 (1).jpg"/>
            <p:cNvPicPr preferRelativeResize="0"/>
            <p:nvPr/>
          </p:nvPicPr>
          <p:blipFill rotWithShape="1">
            <a:blip r:embed="rId4">
              <a:alphaModFix/>
            </a:blip>
            <a:srcRect l="4138" t="7626" r="4137" b="7140"/>
            <a:stretch/>
          </p:blipFill>
          <p:spPr>
            <a:xfrm>
              <a:off x="171449" y="0"/>
              <a:ext cx="4601363" cy="33039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7" name="Google Shape;97;p13"/>
            <p:cNvGrpSpPr/>
            <p:nvPr/>
          </p:nvGrpSpPr>
          <p:grpSpPr>
            <a:xfrm rot="10800000">
              <a:off x="472443" y="1738226"/>
              <a:ext cx="327660" cy="932581"/>
              <a:chOff x="4502711" y="4254448"/>
              <a:chExt cx="436880" cy="838197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4614472" y="4416842"/>
                <a:ext cx="276861" cy="609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 rot="5400000">
                <a:off x="4302052" y="4455106"/>
                <a:ext cx="838197" cy="4368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800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A207</a:t>
                </a:r>
                <a:endParaRPr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rtl="0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8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sz="800" dirty="0" err="1" smtClean="0">
                    <a:solidFill>
                      <a:schemeClr val="dk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Haro</a:t>
                </a:r>
                <a:r>
                  <a:rPr lang="en-US" sz="8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-Banuelos</a:t>
                </a:r>
                <a:endParaRPr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0" name="Google Shape;100;p13"/>
            <p:cNvSpPr/>
            <p:nvPr/>
          </p:nvSpPr>
          <p:spPr>
            <a:xfrm>
              <a:off x="1174840" y="1807842"/>
              <a:ext cx="269829" cy="56769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 rot="5400000">
              <a:off x="1088839" y="1955843"/>
              <a:ext cx="474779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A206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Uka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 rot="-5400000">
              <a:off x="1725746" y="2676904"/>
              <a:ext cx="226348" cy="47743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1466782" y="2763665"/>
              <a:ext cx="716065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A210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Kobey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 rot="-5400000">
              <a:off x="2259146" y="2688336"/>
              <a:ext cx="226348" cy="47743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2043216" y="2754630"/>
              <a:ext cx="604297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A211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Milnes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 rot="-5400000">
              <a:off x="1167011" y="2696106"/>
              <a:ext cx="226348" cy="47743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884874" y="2758440"/>
              <a:ext cx="724414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A209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Melchor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 rot="-5400000">
              <a:off x="3255781" y="2718299"/>
              <a:ext cx="268486" cy="34876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 rot="-5400000">
              <a:off x="3736781" y="2679327"/>
              <a:ext cx="249324" cy="43052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3080938" y="2739390"/>
              <a:ext cx="565245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A217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Silverio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624053" y="2739390"/>
              <a:ext cx="474779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A218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Ko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4268520" y="1243193"/>
              <a:ext cx="276807" cy="61110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4282253" y="1945437"/>
              <a:ext cx="263073" cy="61110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 rot="5400000">
              <a:off x="4137905" y="2074055"/>
              <a:ext cx="542552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A221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STARS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 rot="5400000">
              <a:off x="4168026" y="1410342"/>
              <a:ext cx="474779" cy="2768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A222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Harris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1190081" y="1165867"/>
              <a:ext cx="246289" cy="57235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 rot="5400000">
              <a:off x="1109611" y="1341758"/>
              <a:ext cx="474779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A205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Trapp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 rot="-5400000">
              <a:off x="2929306" y="262305"/>
              <a:ext cx="228600" cy="46598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2668051" y="330694"/>
              <a:ext cx="658080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A230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Career Lab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 rot="-5400000">
              <a:off x="3515755" y="278555"/>
              <a:ext cx="228600" cy="46598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 rot="-5400000">
              <a:off x="4154220" y="228131"/>
              <a:ext cx="228600" cy="55361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3215640" y="339089"/>
              <a:ext cx="876304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A226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Design Lab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3828860" y="336288"/>
              <a:ext cx="876304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A225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Casby</a:t>
              </a: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-Math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 rot="-5400000">
              <a:off x="620291" y="2753155"/>
              <a:ext cx="228600" cy="35961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420299" y="2754630"/>
              <a:ext cx="635329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A208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Rosa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 rot="10800000">
              <a:off x="508640" y="1037052"/>
              <a:ext cx="207643" cy="67824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 rot="-5400000">
              <a:off x="174573" y="1224179"/>
              <a:ext cx="932581" cy="327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204A</a:t>
              </a:r>
              <a:endParaRPr sz="800" dirty="0" smtClean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VACANT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8" name="Google Shape;128;p13"/>
          <p:cNvSpPr/>
          <p:nvPr/>
        </p:nvSpPr>
        <p:spPr>
          <a:xfrm>
            <a:off x="245210" y="3114111"/>
            <a:ext cx="1855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1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A-Building Level 2 </a:t>
            </a:r>
            <a:endParaRPr sz="11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3"/>
          <p:cNvSpPr/>
          <p:nvPr/>
        </p:nvSpPr>
        <p:spPr>
          <a:xfrm>
            <a:off x="4718821" y="136848"/>
            <a:ext cx="253466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1" dirty="0">
                <a:solidFill>
                  <a:srgbClr val="0070C0"/>
                </a:solidFill>
              </a:rPr>
              <a:t>B</a:t>
            </a:r>
            <a:r>
              <a:rPr lang="en-US" sz="1200" b="1" i="0" u="none" strike="noStrike" cap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-Building Levels 1-3</a:t>
            </a:r>
            <a:endParaRPr sz="12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3"/>
          <p:cNvSpPr/>
          <p:nvPr/>
        </p:nvSpPr>
        <p:spPr>
          <a:xfrm>
            <a:off x="25497" y="59090"/>
            <a:ext cx="9093000" cy="6785100"/>
          </a:xfrm>
          <a:prstGeom prst="rect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3" name="Google Shape;133;p13"/>
          <p:cNvGrpSpPr/>
          <p:nvPr/>
        </p:nvGrpSpPr>
        <p:grpSpPr>
          <a:xfrm>
            <a:off x="4753033" y="481975"/>
            <a:ext cx="4299056" cy="4739312"/>
            <a:chOff x="4875577" y="150748"/>
            <a:chExt cx="4227490" cy="5238353"/>
          </a:xfrm>
        </p:grpSpPr>
        <p:pic>
          <p:nvPicPr>
            <p:cNvPr id="134" name="Google Shape;134;p13" descr="B Building 2014.jp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875577" y="150748"/>
              <a:ext cx="4047818" cy="52383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13"/>
            <p:cNvSpPr/>
            <p:nvPr/>
          </p:nvSpPr>
          <p:spPr>
            <a:xfrm rot="-5400000">
              <a:off x="6049775" y="458716"/>
              <a:ext cx="168652" cy="533401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715000" y="589268"/>
              <a:ext cx="933451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B97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Holmes</a:t>
              </a:r>
              <a:endPara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 rot="-5400000">
              <a:off x="5880035" y="2121612"/>
              <a:ext cx="212858" cy="39052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 rot="-5400000">
              <a:off x="7263596" y="2778250"/>
              <a:ext cx="255608" cy="457200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 rot="-5400000">
              <a:off x="7585966" y="2084467"/>
              <a:ext cx="220474" cy="457200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5529260" y="2127243"/>
              <a:ext cx="933451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B104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Oien</a:t>
              </a:r>
              <a:endPara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 rot="-5400000">
              <a:off x="5405761" y="2097352"/>
              <a:ext cx="227953" cy="39052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5306374" y="2098183"/>
              <a:ext cx="484827" cy="3726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B103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Skycak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 rot="-5400000">
              <a:off x="6312342" y="2140934"/>
              <a:ext cx="227953" cy="33678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5935831" y="2097543"/>
              <a:ext cx="933451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B105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Terre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7214238" y="2131827"/>
              <a:ext cx="933451" cy="2722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B107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7086600" y="2823475"/>
              <a:ext cx="685800" cy="224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B110</a:t>
              </a:r>
              <a:endParaRPr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Chapman</a:t>
              </a:r>
              <a:endParaRPr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 rot="-5400000">
              <a:off x="8441041" y="2947171"/>
              <a:ext cx="339120" cy="4572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8270592" y="2972717"/>
              <a:ext cx="700088" cy="4955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5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C130</a:t>
              </a:r>
              <a:endParaRPr dirty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15" b="1" dirty="0" smtClean="0">
                  <a:solidFill>
                    <a:schemeClr val="dk1"/>
                  </a:solidFill>
                </a:rPr>
                <a:t>Nevarez</a:t>
              </a:r>
              <a:endParaRPr sz="71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5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Band </a:t>
              </a:r>
              <a:r>
                <a:rPr lang="en-US" sz="605" b="1" dirty="0" smtClean="0">
                  <a:solidFill>
                    <a:schemeClr val="dk1"/>
                  </a:solidFill>
                </a:rPr>
                <a:t>Room</a:t>
              </a:r>
              <a:endParaRPr dirty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4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7821467" y="2668234"/>
              <a:ext cx="1281600" cy="7836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2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Lower</a:t>
              </a:r>
              <a:endParaRPr dirty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2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Band Room</a:t>
              </a:r>
              <a:endParaRPr dirty="0"/>
            </a:p>
            <a:p>
              <a:pPr marL="0" marR="0" lvl="0" indent="0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2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1" name="Google Shape;151;p13"/>
            <p:cNvCxnSpPr/>
            <p:nvPr/>
          </p:nvCxnSpPr>
          <p:spPr>
            <a:xfrm rot="10800000" flipH="1">
              <a:off x="8724900" y="2922266"/>
              <a:ext cx="216972" cy="18316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52" name="Google Shape;152;p13"/>
            <p:cNvSpPr/>
            <p:nvPr/>
          </p:nvSpPr>
          <p:spPr>
            <a:xfrm rot="-5400000">
              <a:off x="5708639" y="4142729"/>
              <a:ext cx="255608" cy="59531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 rot="-5400000">
              <a:off x="6419206" y="4167324"/>
              <a:ext cx="255608" cy="59531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 rot="-5400000">
              <a:off x="7090637" y="4162645"/>
              <a:ext cx="291973" cy="595315"/>
            </a:xfrm>
            <a:prstGeom prst="rect">
              <a:avLst/>
            </a:prstGeom>
            <a:solidFill>
              <a:srgbClr val="FFFF00"/>
            </a:solidFill>
            <a:ln w="2540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5497831" y="4293117"/>
              <a:ext cx="643413" cy="272661"/>
            </a:xfrm>
            <a:prstGeom prst="rect">
              <a:avLst/>
            </a:prstGeom>
            <a:solidFill>
              <a:srgbClr val="FFFC0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B201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LEARNS</a:t>
              </a:r>
              <a:endPara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13"/>
            <p:cNvSpPr txBox="1"/>
            <p:nvPr/>
          </p:nvSpPr>
          <p:spPr>
            <a:xfrm>
              <a:off x="6181727" y="4302547"/>
              <a:ext cx="685800" cy="2726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B202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LEARNS</a:t>
              </a:r>
              <a:endPara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6909912" y="4306958"/>
              <a:ext cx="685800" cy="2726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B203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LEARNS</a:t>
              </a:r>
              <a:endPara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9" name="Google Shape;159;p13"/>
          <p:cNvSpPr txBox="1"/>
          <p:nvPr/>
        </p:nvSpPr>
        <p:spPr>
          <a:xfrm>
            <a:off x="4724400" y="5354064"/>
            <a:ext cx="4268379" cy="83099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solidFill>
                  <a:schemeClr val="dk1"/>
                </a:solidFill>
                <a:latin typeface="Calibri"/>
                <a:sym typeface="Calibri"/>
              </a:rPr>
              <a:t>WSMA School Map</a:t>
            </a:r>
            <a:endParaRPr u="sng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Mapa</a:t>
            </a:r>
            <a:r>
              <a:rPr lang="en-US" sz="16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600" b="1" u="sng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Escuela</a:t>
            </a:r>
            <a:endParaRPr lang="en-US"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2020-2021</a:t>
            </a:r>
            <a:endParaRPr lang="en-US" sz="16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 rot="5400000">
            <a:off x="3564706" y="1582088"/>
            <a:ext cx="562697" cy="262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 smtClean="0"/>
              <a:t>A147</a:t>
            </a:r>
            <a:endParaRPr lang="en-US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Love/</a:t>
            </a:r>
            <a:r>
              <a:rPr lang="en-US" sz="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Vanis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3482522" y="2836559"/>
            <a:ext cx="469429" cy="1592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A143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Fontenot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Google Shape;171;p13"/>
          <p:cNvSpPr txBox="1"/>
          <p:nvPr/>
        </p:nvSpPr>
        <p:spPr>
          <a:xfrm>
            <a:off x="3883498" y="3794979"/>
            <a:ext cx="586658" cy="21923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CWAS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301025" y="3791175"/>
            <a:ext cx="120900" cy="47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3"/>
          <p:cNvSpPr txBox="1"/>
          <p:nvPr/>
        </p:nvSpPr>
        <p:spPr>
          <a:xfrm flipH="1">
            <a:off x="1108025" y="4747100"/>
            <a:ext cx="8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962455" y="2883895"/>
            <a:ext cx="40458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B109</a:t>
            </a:r>
          </a:p>
          <a:p>
            <a:r>
              <a:rPr lang="en-US" sz="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Gaul</a:t>
            </a:r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2360" y="2248241"/>
            <a:ext cx="62657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B106</a:t>
            </a:r>
          </a:p>
          <a:p>
            <a:pPr algn="ctr"/>
            <a:r>
              <a:rPr lang="en-US" sz="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Bracamonte</a:t>
            </a:r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9309" y="748126"/>
            <a:ext cx="538068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A154</a:t>
            </a:r>
          </a:p>
          <a:p>
            <a:r>
              <a:rPr lang="en-US" sz="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Lounge</a:t>
            </a:r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7867" y="771340"/>
            <a:ext cx="499199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A153</a:t>
            </a:r>
          </a:p>
          <a:p>
            <a:r>
              <a:rPr lang="en-US" sz="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Cooking Room</a:t>
            </a:r>
            <a:endParaRPr 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3531154" y="2196644"/>
            <a:ext cx="55920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A146</a:t>
            </a:r>
          </a:p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Farinas</a:t>
            </a:r>
            <a:endParaRPr lang="en-US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3825" y="6142336"/>
            <a:ext cx="57127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A219</a:t>
            </a:r>
          </a:p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Avid Lab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110" y="2092550"/>
            <a:ext cx="3901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A126</a:t>
            </a:r>
          </a:p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 Center</a:t>
            </a:r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5176" y="2329613"/>
            <a:ext cx="487979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Registrar</a:t>
            </a:r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4157" y="1628024"/>
            <a:ext cx="440862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600" dirty="0"/>
          </a:p>
        </p:txBody>
      </p:sp>
      <p:sp>
        <p:nvSpPr>
          <p:cNvPr id="167" name="TextBox 166"/>
          <p:cNvSpPr txBox="1"/>
          <p:nvPr/>
        </p:nvSpPr>
        <p:spPr>
          <a:xfrm rot="5400000">
            <a:off x="984765" y="1553335"/>
            <a:ext cx="55920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A117</a:t>
            </a:r>
          </a:p>
          <a:p>
            <a:r>
              <a:rPr lang="en-US" sz="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Wehrly</a:t>
            </a:r>
            <a:endParaRPr lang="en-US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968" y="5484280"/>
            <a:ext cx="621084" cy="604522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flipH="1">
            <a:off x="4888523" y="1283677"/>
            <a:ext cx="3664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684157" y="771340"/>
            <a:ext cx="19684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69087" y="713088"/>
            <a:ext cx="0" cy="6133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032649" y="2633522"/>
            <a:ext cx="17229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424294" y="3465631"/>
            <a:ext cx="28685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888523" y="3628103"/>
            <a:ext cx="5917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00009" y="4755438"/>
            <a:ext cx="6091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25993" y="4747100"/>
            <a:ext cx="4445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997365" y="4172554"/>
            <a:ext cx="13020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036413" y="4317126"/>
            <a:ext cx="0" cy="12451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997365" y="5973063"/>
            <a:ext cx="10390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159188" y="5973063"/>
            <a:ext cx="14096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844513" y="4433948"/>
            <a:ext cx="0" cy="1471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809309" y="6088802"/>
            <a:ext cx="0" cy="5798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465319" y="6668611"/>
            <a:ext cx="22257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3540801" y="1143186"/>
            <a:ext cx="380031" cy="102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173942" y="1135229"/>
            <a:ext cx="6623" cy="2139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2493901" y="3308992"/>
            <a:ext cx="162614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548631" y="3172736"/>
            <a:ext cx="1690454" cy="278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244008" y="287376"/>
            <a:ext cx="257886" cy="27437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189021" y="2691662"/>
            <a:ext cx="13598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2726224" y="2691662"/>
            <a:ext cx="7954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3574357" y="1283677"/>
            <a:ext cx="7767" cy="11782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605717" y="427367"/>
            <a:ext cx="0" cy="1623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H="1">
            <a:off x="601546" y="413077"/>
            <a:ext cx="1704684" cy="142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flipH="1">
            <a:off x="753019" y="771340"/>
            <a:ext cx="3728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flipH="1" flipV="1">
            <a:off x="932885" y="793478"/>
            <a:ext cx="175140" cy="4454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 flipH="1" flipV="1">
            <a:off x="1023375" y="2022486"/>
            <a:ext cx="6565" cy="680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 flipH="1">
            <a:off x="400171" y="1994812"/>
            <a:ext cx="5659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787906" y="1701823"/>
            <a:ext cx="765212" cy="1692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00" dirty="0" smtClean="0"/>
              <a:t>7</a:t>
            </a:r>
            <a:r>
              <a:rPr lang="en-US" sz="500" baseline="30000" dirty="0" smtClean="0"/>
              <a:t>th</a:t>
            </a:r>
            <a:r>
              <a:rPr lang="en-US" sz="500" dirty="0" smtClean="0"/>
              <a:t> Science Lab</a:t>
            </a:r>
            <a:endParaRPr lang="en-US" sz="500" dirty="0"/>
          </a:p>
        </p:txBody>
      </p:sp>
      <p:sp>
        <p:nvSpPr>
          <p:cNvPr id="6" name="TextBox 5"/>
          <p:cNvSpPr txBox="1"/>
          <p:nvPr/>
        </p:nvSpPr>
        <p:spPr>
          <a:xfrm>
            <a:off x="5454060" y="3003490"/>
            <a:ext cx="470311" cy="1692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500" dirty="0"/>
          </a:p>
        </p:txBody>
      </p:sp>
      <p:sp>
        <p:nvSpPr>
          <p:cNvPr id="130" name="Google Shape;129;p13"/>
          <p:cNvSpPr/>
          <p:nvPr/>
        </p:nvSpPr>
        <p:spPr>
          <a:xfrm>
            <a:off x="350786" y="146173"/>
            <a:ext cx="2787112" cy="2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A-Building Level 1 - </a:t>
            </a:r>
            <a:r>
              <a:rPr lang="en-US" sz="12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Main Floor</a:t>
            </a:r>
            <a:endParaRPr sz="12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547386" y="1395763"/>
            <a:ext cx="768582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8</a:t>
            </a:r>
            <a:r>
              <a:rPr lang="en-US" sz="600" baseline="30000" dirty="0" smtClean="0"/>
              <a:t>th</a:t>
            </a:r>
            <a:r>
              <a:rPr lang="en-US" sz="600" dirty="0" smtClean="0"/>
              <a:t> Science Lab</a:t>
            </a:r>
            <a:endParaRPr lang="en-US" sz="600" dirty="0"/>
          </a:p>
        </p:txBody>
      </p:sp>
      <p:sp>
        <p:nvSpPr>
          <p:cNvPr id="8" name="TextBox 7"/>
          <p:cNvSpPr txBox="1"/>
          <p:nvPr/>
        </p:nvSpPr>
        <p:spPr>
          <a:xfrm>
            <a:off x="1760468" y="2827380"/>
            <a:ext cx="36625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00" dirty="0" smtClean="0"/>
              <a:t>Attendance</a:t>
            </a:r>
          </a:p>
          <a:p>
            <a:r>
              <a:rPr lang="en-US" sz="500" dirty="0" smtClean="0"/>
              <a:t>Assist. </a:t>
            </a:r>
            <a:r>
              <a:rPr lang="en-US" sz="500" dirty="0" err="1" smtClean="0"/>
              <a:t>Prin</a:t>
            </a:r>
            <a:endParaRPr lang="en-US" sz="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130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Laguna Molina</dc:creator>
  <cp:lastModifiedBy>Administrator</cp:lastModifiedBy>
  <cp:revision>25</cp:revision>
  <cp:lastPrinted>2019-09-04T18:33:43Z</cp:lastPrinted>
  <dcterms:modified xsi:type="dcterms:W3CDTF">2020-09-22T19:54:44Z</dcterms:modified>
</cp:coreProperties>
</file>