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 Slab"/>
      <p:regular r:id="rId13"/>
      <p:bold r:id="rId14"/>
    </p:embeddedFon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Slab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font" Target="fonts/RobotoSlab-bold.fntdata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463fa61c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463fa61c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df77ea6b5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df77ea6b5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df77ea6b5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df77ea6b5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df77ea6b5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df77ea6b5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11a3f09a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11a3f09a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463fa712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5463fa712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0" y="693975"/>
            <a:ext cx="5783400" cy="283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New Parent Orientation</a:t>
            </a:r>
            <a:endParaRPr sz="3900"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5650" y="693975"/>
            <a:ext cx="5858050" cy="171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ctrTitle"/>
          </p:nvPr>
        </p:nvSpPr>
        <p:spPr>
          <a:xfrm>
            <a:off x="1680300" y="639525"/>
            <a:ext cx="5783400" cy="103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 TEAM</a:t>
            </a:r>
            <a:endParaRPr/>
          </a:p>
        </p:txBody>
      </p:sp>
      <p:sp>
        <p:nvSpPr>
          <p:cNvPr id="70" name="Google Shape;70;p14"/>
          <p:cNvSpPr txBox="1"/>
          <p:nvPr>
            <p:ph idx="1" type="subTitle"/>
          </p:nvPr>
        </p:nvSpPr>
        <p:spPr>
          <a:xfrm>
            <a:off x="1469575" y="1728100"/>
            <a:ext cx="5994000" cy="27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 Teacher: Jessica Maker- Bilandzija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Dance Teacher: Darcy Naganuma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Media Art Teacher: Devette Johnson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 Lead Teacher: Luis Rendon Jr.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 Counselor: Maria Torres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 Administrator: Lanisha Mckenzie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 PROGRAM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279075"/>
            <a:ext cx="8368200" cy="372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College Trips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ACI Days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10th grade Job Shadow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11th Grade Paid internship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" sz="1700"/>
              <a:t>Resume </a:t>
            </a:r>
            <a:r>
              <a:rPr lang="en" sz="1700"/>
              <a:t>Writing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" sz="1700"/>
              <a:t>Mock Interviews</a:t>
            </a:r>
            <a:endParaRPr sz="17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Collaboration projects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Cohorted Courses</a:t>
            </a:r>
            <a:endParaRPr sz="21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 Tracks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2177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DANCE</a:t>
            </a:r>
            <a:endParaRPr b="1" sz="17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/>
              <a:t>Dance Production</a:t>
            </a:r>
            <a:endParaRPr b="1"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/>
              <a:t>Advanced Dance</a:t>
            </a:r>
            <a:endParaRPr b="1"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Media Arts</a:t>
            </a:r>
            <a:endParaRPr b="1" sz="18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Graphic Design 1</a:t>
            </a:r>
            <a:endParaRPr b="1" sz="18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Graphic Design 2 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year plans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Meetings with individual student and parents/guardians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Future plans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Classes for ALL High School years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 Medallion Requirements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200 hour Work Based Learning/Community Service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60 hours from Internship (11th grade year)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Community Service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Field Trips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Employment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Performances (not Practices)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ACI days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Job Shadowing (10th Grade)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Workshops with Professionals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Upcoming Events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2700"/>
              <a:t>September 19-22 Teaching Residency 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2700"/>
              <a:t>Tsiambwom M. Akuchu (CSULB)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2700"/>
              <a:t>September 29th - UCLA Design For Learning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2700"/>
              <a:t>TBD - Cal Arts, Art Institute of Design 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2700"/>
              <a:t>October 26th - ACI Day 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2700"/>
              <a:t>December 22nd - The Nutcracker</a:t>
            </a:r>
            <a:endParaRPr sz="2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