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 id="2147483692" r:id="rId2"/>
    <p:sldMasterId id="2147483693" r:id="rId3"/>
  </p:sldMasterIdLst>
  <p:notesMasterIdLst>
    <p:notesMasterId r:id="rId13"/>
  </p:notesMasterIdLst>
  <p:sldIdLst>
    <p:sldId id="256" r:id="rId4"/>
    <p:sldId id="257" r:id="rId5"/>
    <p:sldId id="258" r:id="rId6"/>
    <p:sldId id="259" r:id="rId7"/>
    <p:sldId id="260" r:id="rId8"/>
    <p:sldId id="261" r:id="rId9"/>
    <p:sldId id="262" r:id="rId10"/>
    <p:sldId id="263" r:id="rId11"/>
    <p:sldId id="264" r:id="rId12"/>
  </p:sldIdLst>
  <p:sldSz cx="9144000" cy="5143500" type="screen16x9"/>
  <p:notesSz cx="6858000" cy="9144000"/>
  <p:embeddedFontLst>
    <p:embeddedFont>
      <p:font typeface="Barrio" panose="020B0604020202020204" charset="0"/>
      <p:regular r:id="rId14"/>
    </p:embeddedFont>
    <p:embeddedFont>
      <p:font typeface="Raleway" panose="020B0604020202020204" charset="0"/>
      <p:regular r:id="rId15"/>
      <p:bold r:id="rId16"/>
      <p:italic r:id="rId17"/>
      <p:boldItalic r:id="rId18"/>
    </p:embeddedFont>
    <p:embeddedFont>
      <p:font typeface="Montserrat" panose="020B0604020202020204" charset="0"/>
      <p:regular r:id="rId19"/>
      <p:bold r:id="rId20"/>
      <p:italic r:id="rId21"/>
      <p:boldItalic r:id="rId22"/>
    </p:embeddedFont>
    <p:embeddedFont>
      <p:font typeface="Rockwell" panose="02060603020205020403" pitchFamily="18" charset="0"/>
      <p:regular r:id="rId23"/>
      <p:bold r:id="rId24"/>
      <p:italic r:id="rId25"/>
      <p:boldItalic r:id="rId26"/>
    </p:embeddedFont>
    <p:embeddedFont>
      <p:font typeface="Lato" panose="020B0604020202020204" charset="0"/>
      <p:regular r:id="rId27"/>
      <p:bold r:id="rId28"/>
      <p:italic r:id="rId29"/>
      <p:boldItalic r:id="rId30"/>
    </p:embeddedFont>
    <p:embeddedFont>
      <p:font typeface="Work Sans" panose="020B0604020202020204" charset="0"/>
      <p:regular r:id="rId31"/>
      <p:bold r:id="rId32"/>
      <p:italic r:id="rId33"/>
      <p:boldItalic r:id="rId34"/>
    </p:embeddedFont>
    <p:embeddedFont>
      <p:font typeface="Varela Round" panose="020B0604020202020204" charset="-79"/>
      <p:regular r:id="rId35"/>
    </p:embeddedFont>
    <p:embeddedFont>
      <p:font typeface="Arvo"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font" Target="fonts/font26.fntdata"/><Relationship Id="rId21" Type="http://schemas.openxmlformats.org/officeDocument/2006/relationships/font" Target="fonts/font8.fntdata"/><Relationship Id="rId34" Type="http://schemas.openxmlformats.org/officeDocument/2006/relationships/font" Target="fonts/font21.fntdata"/><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7.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970bdb40ca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970bdb40ca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9536165544_0_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9536165544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9536165544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9536165544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9536165544_0_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9536165544_0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9536165544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9536165544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536165544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536165544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9536165544_0_1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9536165544_0_1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9536165544_0_1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9536165544_0_1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amp; Image slide 1">
  <p:cSld name="TITLE_AND_BODY_1_1">
    <p:spTree>
      <p:nvGrpSpPr>
        <p:cNvPr id="1" name="Shape 50"/>
        <p:cNvGrpSpPr/>
        <p:nvPr/>
      </p:nvGrpSpPr>
      <p:grpSpPr>
        <a:xfrm>
          <a:off x="0" y="0"/>
          <a:ext cx="0" cy="0"/>
          <a:chOff x="0" y="0"/>
          <a:chExt cx="0" cy="0"/>
        </a:xfrm>
      </p:grpSpPr>
      <p:grpSp>
        <p:nvGrpSpPr>
          <p:cNvPr id="51" name="Google Shape;51;p13"/>
          <p:cNvGrpSpPr/>
          <p:nvPr/>
        </p:nvGrpSpPr>
        <p:grpSpPr>
          <a:xfrm>
            <a:off x="-56526" y="3777044"/>
            <a:ext cx="9256859" cy="1472729"/>
            <a:chOff x="791125" y="1357350"/>
            <a:chExt cx="2750025" cy="464950"/>
          </a:xfrm>
        </p:grpSpPr>
        <p:sp>
          <p:nvSpPr>
            <p:cNvPr id="52" name="Google Shape;52;p13"/>
            <p:cNvSpPr/>
            <p:nvPr/>
          </p:nvSpPr>
          <p:spPr>
            <a:xfrm>
              <a:off x="791125" y="1450800"/>
              <a:ext cx="369350" cy="360450"/>
            </a:xfrm>
            <a:custGeom>
              <a:avLst/>
              <a:gdLst/>
              <a:ahLst/>
              <a:cxnLst/>
              <a:rect l="l" t="t" r="r" b="b"/>
              <a:pathLst>
                <a:path w="14774" h="14418" extrusionOk="0">
                  <a:moveTo>
                    <a:pt x="0" y="0"/>
                  </a:moveTo>
                  <a:lnTo>
                    <a:pt x="0" y="14418"/>
                  </a:lnTo>
                  <a:lnTo>
                    <a:pt x="14774" y="7205"/>
                  </a:lnTo>
                  <a:lnTo>
                    <a:pt x="0"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p:nvPr/>
          </p:nvSpPr>
          <p:spPr>
            <a:xfrm>
              <a:off x="2308525" y="1499750"/>
              <a:ext cx="1232625" cy="322550"/>
            </a:xfrm>
            <a:custGeom>
              <a:avLst/>
              <a:gdLst/>
              <a:ahLst/>
              <a:cxnLst/>
              <a:rect l="l" t="t" r="r" b="b"/>
              <a:pathLst>
                <a:path w="49305" h="12902" extrusionOk="0">
                  <a:moveTo>
                    <a:pt x="9256" y="0"/>
                  </a:moveTo>
                  <a:lnTo>
                    <a:pt x="0" y="12901"/>
                  </a:lnTo>
                  <a:lnTo>
                    <a:pt x="49219" y="12723"/>
                  </a:lnTo>
                  <a:lnTo>
                    <a:pt x="49305" y="178"/>
                  </a:lnTo>
                  <a:lnTo>
                    <a:pt x="37557" y="7654"/>
                  </a:lnTo>
                  <a:lnTo>
                    <a:pt x="28301" y="3290"/>
                  </a:lnTo>
                  <a:lnTo>
                    <a:pt x="16290" y="5247"/>
                  </a:lnTo>
                  <a:lnTo>
                    <a:pt x="9256"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3247425" y="1504200"/>
              <a:ext cx="293725" cy="233550"/>
            </a:xfrm>
            <a:custGeom>
              <a:avLst/>
              <a:gdLst/>
              <a:ahLst/>
              <a:cxnLst/>
              <a:rect l="l" t="t" r="r" b="b"/>
              <a:pathLst>
                <a:path w="11749" h="9342" extrusionOk="0">
                  <a:moveTo>
                    <a:pt x="11749" y="0"/>
                  </a:moveTo>
                  <a:lnTo>
                    <a:pt x="1" y="7476"/>
                  </a:lnTo>
                  <a:cubicBezTo>
                    <a:pt x="1" y="7476"/>
                    <a:pt x="11485" y="9256"/>
                    <a:pt x="11663" y="9341"/>
                  </a:cubicBezTo>
                  <a:lnTo>
                    <a:pt x="11749" y="0"/>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2539900" y="1499750"/>
              <a:ext cx="175900" cy="315950"/>
            </a:xfrm>
            <a:custGeom>
              <a:avLst/>
              <a:gdLst/>
              <a:ahLst/>
              <a:cxnLst/>
              <a:rect l="l" t="t" r="r" b="b"/>
              <a:pathLst>
                <a:path w="7036" h="12638" extrusionOk="0">
                  <a:moveTo>
                    <a:pt x="1" y="0"/>
                  </a:moveTo>
                  <a:cubicBezTo>
                    <a:pt x="1" y="1"/>
                    <a:pt x="1932" y="11341"/>
                    <a:pt x="1895" y="12537"/>
                  </a:cubicBezTo>
                  <a:lnTo>
                    <a:pt x="1895" y="12537"/>
                  </a:lnTo>
                  <a:cubicBezTo>
                    <a:pt x="2328" y="11651"/>
                    <a:pt x="7035" y="5247"/>
                    <a:pt x="7035" y="5247"/>
                  </a:cubicBezTo>
                  <a:lnTo>
                    <a:pt x="1" y="0"/>
                  </a:lnTo>
                  <a:close/>
                  <a:moveTo>
                    <a:pt x="1895" y="12537"/>
                  </a:moveTo>
                  <a:cubicBezTo>
                    <a:pt x="1863" y="12602"/>
                    <a:pt x="1855" y="12638"/>
                    <a:pt x="1873" y="12638"/>
                  </a:cubicBezTo>
                  <a:cubicBezTo>
                    <a:pt x="1886" y="12633"/>
                    <a:pt x="1893" y="12599"/>
                    <a:pt x="1895" y="12537"/>
                  </a:cubicBez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2715775" y="1581975"/>
              <a:ext cx="300300" cy="235875"/>
            </a:xfrm>
            <a:custGeom>
              <a:avLst/>
              <a:gdLst/>
              <a:ahLst/>
              <a:cxnLst/>
              <a:rect l="l" t="t" r="r" b="b"/>
              <a:pathLst>
                <a:path w="12012" h="9435" extrusionOk="0">
                  <a:moveTo>
                    <a:pt x="12011" y="1"/>
                  </a:moveTo>
                  <a:lnTo>
                    <a:pt x="0" y="1958"/>
                  </a:lnTo>
                  <a:lnTo>
                    <a:pt x="7654" y="9434"/>
                  </a:lnTo>
                  <a:lnTo>
                    <a:pt x="12011"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2907100" y="1691075"/>
              <a:ext cx="440575" cy="126775"/>
            </a:xfrm>
            <a:custGeom>
              <a:avLst/>
              <a:gdLst/>
              <a:ahLst/>
              <a:cxnLst/>
              <a:rect l="l" t="t" r="r" b="b"/>
              <a:pathLst>
                <a:path w="17623" h="5071" extrusionOk="0">
                  <a:moveTo>
                    <a:pt x="13614" y="1"/>
                  </a:moveTo>
                  <a:lnTo>
                    <a:pt x="1" y="5070"/>
                  </a:lnTo>
                  <a:lnTo>
                    <a:pt x="17622" y="4985"/>
                  </a:lnTo>
                  <a:lnTo>
                    <a:pt x="13614" y="1"/>
                  </a:lnTo>
                  <a:close/>
                </a:path>
              </a:pathLst>
            </a:custGeom>
            <a:solidFill>
              <a:srgbClr val="FA8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791125" y="1357350"/>
              <a:ext cx="2044825" cy="460500"/>
            </a:xfrm>
            <a:custGeom>
              <a:avLst/>
              <a:gdLst/>
              <a:ahLst/>
              <a:cxnLst/>
              <a:rect l="l" t="t" r="r" b="b"/>
              <a:pathLst>
                <a:path w="81793" h="18420" extrusionOk="0">
                  <a:moveTo>
                    <a:pt x="24834" y="0"/>
                  </a:moveTo>
                  <a:lnTo>
                    <a:pt x="17892" y="10053"/>
                  </a:lnTo>
                  <a:lnTo>
                    <a:pt x="13798" y="4094"/>
                  </a:lnTo>
                  <a:lnTo>
                    <a:pt x="449" y="17529"/>
                  </a:lnTo>
                  <a:lnTo>
                    <a:pt x="0" y="18419"/>
                  </a:lnTo>
                  <a:lnTo>
                    <a:pt x="81792" y="18419"/>
                  </a:lnTo>
                  <a:lnTo>
                    <a:pt x="71824" y="10765"/>
                  </a:lnTo>
                  <a:lnTo>
                    <a:pt x="53313" y="8808"/>
                  </a:lnTo>
                  <a:lnTo>
                    <a:pt x="37379" y="14774"/>
                  </a:lnTo>
                  <a:lnTo>
                    <a:pt x="24834" y="0"/>
                  </a:lnTo>
                  <a:close/>
                </a:path>
              </a:pathLst>
            </a:custGeom>
            <a:solidFill>
              <a:srgbClr val="885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1022500" y="1459700"/>
              <a:ext cx="378275" cy="358150"/>
            </a:xfrm>
            <a:custGeom>
              <a:avLst/>
              <a:gdLst/>
              <a:ahLst/>
              <a:cxnLst/>
              <a:rect l="l" t="t" r="r" b="b"/>
              <a:pathLst>
                <a:path w="15131" h="14326" extrusionOk="0">
                  <a:moveTo>
                    <a:pt x="4543" y="0"/>
                  </a:moveTo>
                  <a:lnTo>
                    <a:pt x="1" y="14325"/>
                  </a:lnTo>
                  <a:lnTo>
                    <a:pt x="15130" y="14325"/>
                  </a:lnTo>
                  <a:lnTo>
                    <a:pt x="4543" y="0"/>
                  </a:lnTo>
                  <a:close/>
                </a:path>
              </a:pathLst>
            </a:custGeom>
            <a:solidFill>
              <a:srgbClr val="2F3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1411950" y="1357350"/>
              <a:ext cx="402650" cy="460825"/>
            </a:xfrm>
            <a:custGeom>
              <a:avLst/>
              <a:gdLst/>
              <a:ahLst/>
              <a:cxnLst/>
              <a:rect l="l" t="t" r="r" b="b"/>
              <a:pathLst>
                <a:path w="16106" h="18433" extrusionOk="0">
                  <a:moveTo>
                    <a:pt x="1" y="0"/>
                  </a:moveTo>
                  <a:lnTo>
                    <a:pt x="1866" y="11748"/>
                  </a:lnTo>
                  <a:cubicBezTo>
                    <a:pt x="1866" y="11748"/>
                    <a:pt x="15330" y="18432"/>
                    <a:pt x="15995" y="18432"/>
                  </a:cubicBezTo>
                  <a:cubicBezTo>
                    <a:pt x="16012" y="18432"/>
                    <a:pt x="16020" y="18428"/>
                    <a:pt x="16020" y="18419"/>
                  </a:cubicBezTo>
                  <a:cubicBezTo>
                    <a:pt x="16106" y="18063"/>
                    <a:pt x="1" y="1"/>
                    <a:pt x="1" y="0"/>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1916825" y="1577525"/>
              <a:ext cx="669925" cy="240325"/>
            </a:xfrm>
            <a:custGeom>
              <a:avLst/>
              <a:gdLst/>
              <a:ahLst/>
              <a:cxnLst/>
              <a:rect l="l" t="t" r="r" b="b"/>
              <a:pathLst>
                <a:path w="26797" h="9613" extrusionOk="0">
                  <a:moveTo>
                    <a:pt x="8285" y="1"/>
                  </a:moveTo>
                  <a:cubicBezTo>
                    <a:pt x="8285" y="1"/>
                    <a:pt x="562" y="9268"/>
                    <a:pt x="27" y="9603"/>
                  </a:cubicBezTo>
                  <a:lnTo>
                    <a:pt x="27" y="9603"/>
                  </a:lnTo>
                  <a:cubicBezTo>
                    <a:pt x="907" y="9306"/>
                    <a:pt x="26796" y="1958"/>
                    <a:pt x="26796" y="1958"/>
                  </a:cubicBezTo>
                  <a:lnTo>
                    <a:pt x="8285" y="1"/>
                  </a:lnTo>
                  <a:close/>
                  <a:moveTo>
                    <a:pt x="27" y="9603"/>
                  </a:moveTo>
                  <a:cubicBezTo>
                    <a:pt x="9" y="9609"/>
                    <a:pt x="1" y="9612"/>
                    <a:pt x="5" y="9612"/>
                  </a:cubicBezTo>
                  <a:cubicBezTo>
                    <a:pt x="9" y="9612"/>
                    <a:pt x="17" y="9609"/>
                    <a:pt x="27" y="9603"/>
                  </a:cubicBezTo>
                  <a:close/>
                </a:path>
              </a:pathLst>
            </a:custGeom>
            <a:solidFill>
              <a:srgbClr val="6C3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13"/>
          <p:cNvSpPr txBox="1">
            <a:spLocks noGrp="1"/>
          </p:cNvSpPr>
          <p:nvPr>
            <p:ph type="title"/>
          </p:nvPr>
        </p:nvSpPr>
        <p:spPr>
          <a:xfrm>
            <a:off x="613355" y="1902000"/>
            <a:ext cx="3888000" cy="4971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3"/>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sz="1200">
                <a:solidFill>
                  <a:srgbClr val="FFFFFF"/>
                </a:solidFill>
                <a:latin typeface="Arvo"/>
                <a:ea typeface="Arvo"/>
                <a:cs typeface="Arvo"/>
                <a:sym typeface="Arvo"/>
              </a:defRPr>
            </a:lvl1pPr>
            <a:lvl2pPr lvl="1" rtl="0">
              <a:buNone/>
              <a:defRPr sz="1200">
                <a:solidFill>
                  <a:srgbClr val="FFFFFF"/>
                </a:solidFill>
                <a:latin typeface="Arvo"/>
                <a:ea typeface="Arvo"/>
                <a:cs typeface="Arvo"/>
                <a:sym typeface="Arvo"/>
              </a:defRPr>
            </a:lvl2pPr>
            <a:lvl3pPr lvl="2" rtl="0">
              <a:buNone/>
              <a:defRPr sz="1200">
                <a:solidFill>
                  <a:srgbClr val="FFFFFF"/>
                </a:solidFill>
                <a:latin typeface="Arvo"/>
                <a:ea typeface="Arvo"/>
                <a:cs typeface="Arvo"/>
                <a:sym typeface="Arvo"/>
              </a:defRPr>
            </a:lvl3pPr>
            <a:lvl4pPr lvl="3" rtl="0">
              <a:buNone/>
              <a:defRPr sz="1200">
                <a:solidFill>
                  <a:srgbClr val="FFFFFF"/>
                </a:solidFill>
                <a:latin typeface="Arvo"/>
                <a:ea typeface="Arvo"/>
                <a:cs typeface="Arvo"/>
                <a:sym typeface="Arvo"/>
              </a:defRPr>
            </a:lvl4pPr>
            <a:lvl5pPr lvl="4" rtl="0">
              <a:buNone/>
              <a:defRPr sz="1200">
                <a:solidFill>
                  <a:srgbClr val="FFFFFF"/>
                </a:solidFill>
                <a:latin typeface="Arvo"/>
                <a:ea typeface="Arvo"/>
                <a:cs typeface="Arvo"/>
                <a:sym typeface="Arvo"/>
              </a:defRPr>
            </a:lvl5pPr>
            <a:lvl6pPr lvl="5" rtl="0">
              <a:buNone/>
              <a:defRPr sz="1200">
                <a:solidFill>
                  <a:srgbClr val="FFFFFF"/>
                </a:solidFill>
                <a:latin typeface="Arvo"/>
                <a:ea typeface="Arvo"/>
                <a:cs typeface="Arvo"/>
                <a:sym typeface="Arvo"/>
              </a:defRPr>
            </a:lvl6pPr>
            <a:lvl7pPr lvl="6" rtl="0">
              <a:buNone/>
              <a:defRPr sz="1200">
                <a:solidFill>
                  <a:srgbClr val="FFFFFF"/>
                </a:solidFill>
                <a:latin typeface="Arvo"/>
                <a:ea typeface="Arvo"/>
                <a:cs typeface="Arvo"/>
                <a:sym typeface="Arvo"/>
              </a:defRPr>
            </a:lvl7pPr>
            <a:lvl8pPr lvl="7" rtl="0">
              <a:buNone/>
              <a:defRPr sz="1200">
                <a:solidFill>
                  <a:srgbClr val="FFFFFF"/>
                </a:solidFill>
                <a:latin typeface="Arvo"/>
                <a:ea typeface="Arvo"/>
                <a:cs typeface="Arvo"/>
                <a:sym typeface="Arvo"/>
              </a:defRPr>
            </a:lvl8pPr>
            <a:lvl9pPr lvl="8" rtl="0">
              <a:buNone/>
              <a:defRPr sz="1200">
                <a:solidFill>
                  <a:srgbClr val="FFFFFF"/>
                </a:solidFill>
                <a:latin typeface="Arvo"/>
                <a:ea typeface="Arvo"/>
                <a:cs typeface="Arvo"/>
                <a:sym typeface="Arvo"/>
              </a:defRPr>
            </a:lvl9pPr>
          </a:lstStyle>
          <a:p>
            <a:pPr marL="0" lvl="0" indent="0" algn="r" rtl="0">
              <a:spcBef>
                <a:spcPts val="0"/>
              </a:spcBef>
              <a:spcAft>
                <a:spcPts val="0"/>
              </a:spcAft>
              <a:buNone/>
            </a:pPr>
            <a:fld id="{00000000-1234-1234-1234-123412341234}" type="slidenum">
              <a:rPr lang="en"/>
              <a:t>‹#›</a:t>
            </a:fld>
            <a:endParaRPr/>
          </a:p>
        </p:txBody>
      </p:sp>
      <p:grpSp>
        <p:nvGrpSpPr>
          <p:cNvPr id="64" name="Google Shape;64;p13"/>
          <p:cNvGrpSpPr/>
          <p:nvPr/>
        </p:nvGrpSpPr>
        <p:grpSpPr>
          <a:xfrm flipH="1">
            <a:off x="6197901" y="-104436"/>
            <a:ext cx="3002427" cy="1254836"/>
            <a:chOff x="4070650" y="2149425"/>
            <a:chExt cx="814350" cy="340350"/>
          </a:xfrm>
        </p:grpSpPr>
        <p:sp>
          <p:nvSpPr>
            <p:cNvPr id="65" name="Google Shape;65;p13"/>
            <p:cNvSpPr/>
            <p:nvPr/>
          </p:nvSpPr>
          <p:spPr>
            <a:xfrm>
              <a:off x="4070650" y="2149425"/>
              <a:ext cx="429525" cy="284825"/>
            </a:xfrm>
            <a:custGeom>
              <a:avLst/>
              <a:gdLst/>
              <a:ahLst/>
              <a:cxnLst/>
              <a:rect l="l" t="t" r="r" b="b"/>
              <a:pathLst>
                <a:path w="17181" h="11393" extrusionOk="0">
                  <a:moveTo>
                    <a:pt x="1" y="0"/>
                  </a:moveTo>
                  <a:lnTo>
                    <a:pt x="1" y="11392"/>
                  </a:lnTo>
                  <a:lnTo>
                    <a:pt x="17181" y="0"/>
                  </a:lnTo>
                  <a:close/>
                </a:path>
              </a:pathLst>
            </a:custGeom>
            <a:solidFill>
              <a:srgbClr val="B071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092900" y="2149425"/>
              <a:ext cx="360475" cy="273600"/>
            </a:xfrm>
            <a:custGeom>
              <a:avLst/>
              <a:gdLst/>
              <a:ahLst/>
              <a:cxnLst/>
              <a:rect l="l" t="t" r="r" b="b"/>
              <a:pathLst>
                <a:path w="14419" h="10944" extrusionOk="0">
                  <a:moveTo>
                    <a:pt x="1" y="0"/>
                  </a:moveTo>
                  <a:lnTo>
                    <a:pt x="6409" y="10944"/>
                  </a:lnTo>
                  <a:lnTo>
                    <a:pt x="14418"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253100" y="2149425"/>
              <a:ext cx="242625" cy="340350"/>
            </a:xfrm>
            <a:custGeom>
              <a:avLst/>
              <a:gdLst/>
              <a:ahLst/>
              <a:cxnLst/>
              <a:rect l="l" t="t" r="r" b="b"/>
              <a:pathLst>
                <a:path w="9705" h="13614" extrusionOk="0">
                  <a:moveTo>
                    <a:pt x="8010" y="0"/>
                  </a:moveTo>
                  <a:lnTo>
                    <a:pt x="1" y="10944"/>
                  </a:lnTo>
                  <a:lnTo>
                    <a:pt x="9705" y="13613"/>
                  </a:lnTo>
                  <a:lnTo>
                    <a:pt x="8010" y="0"/>
                  </a:lnTo>
                  <a:close/>
                </a:path>
              </a:pathLst>
            </a:custGeom>
            <a:solidFill>
              <a:srgbClr val="BD8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4453350" y="2149425"/>
              <a:ext cx="240325" cy="340350"/>
            </a:xfrm>
            <a:custGeom>
              <a:avLst/>
              <a:gdLst/>
              <a:ahLst/>
              <a:cxnLst/>
              <a:rect l="l" t="t" r="r" b="b"/>
              <a:pathLst>
                <a:path w="9613" h="13614" extrusionOk="0">
                  <a:moveTo>
                    <a:pt x="0" y="0"/>
                  </a:moveTo>
                  <a:lnTo>
                    <a:pt x="1695" y="13613"/>
                  </a:lnTo>
                  <a:lnTo>
                    <a:pt x="9612" y="0"/>
                  </a:lnTo>
                  <a:close/>
                </a:path>
              </a:pathLst>
            </a:custGeom>
            <a:solidFill>
              <a:srgbClr val="EB3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4495700" y="2149425"/>
              <a:ext cx="389300" cy="340350"/>
            </a:xfrm>
            <a:custGeom>
              <a:avLst/>
              <a:gdLst/>
              <a:ahLst/>
              <a:cxnLst/>
              <a:rect l="l" t="t" r="r" b="b"/>
              <a:pathLst>
                <a:path w="15572" h="13614" extrusionOk="0">
                  <a:moveTo>
                    <a:pt x="7918" y="0"/>
                  </a:moveTo>
                  <a:lnTo>
                    <a:pt x="1" y="13613"/>
                  </a:lnTo>
                  <a:lnTo>
                    <a:pt x="15572" y="0"/>
                  </a:lnTo>
                  <a:close/>
                </a:path>
              </a:pathLst>
            </a:custGeom>
            <a:solidFill>
              <a:srgbClr val="BD8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13"/>
          <p:cNvSpPr txBox="1">
            <a:spLocks noGrp="1"/>
          </p:cNvSpPr>
          <p:nvPr>
            <p:ph type="subTitle" idx="1"/>
          </p:nvPr>
        </p:nvSpPr>
        <p:spPr>
          <a:xfrm>
            <a:off x="613350" y="2576700"/>
            <a:ext cx="3860400" cy="907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extLst>
    <p:ext uri="{DCECCB84-F9BA-43D5-87BE-67443E8EF086}">
      <p15:sldGuideLst xmlns:p15="http://schemas.microsoft.com/office/powerpoint/2012/main">
        <p15:guide id="1" orient="horz" pos="1780">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74"/>
        <p:cNvGrpSpPr/>
        <p:nvPr/>
      </p:nvGrpSpPr>
      <p:grpSpPr>
        <a:xfrm>
          <a:off x="0" y="0"/>
          <a:ext cx="0" cy="0"/>
          <a:chOff x="0" y="0"/>
          <a:chExt cx="0" cy="0"/>
        </a:xfrm>
      </p:grpSpPr>
      <p:sp>
        <p:nvSpPr>
          <p:cNvPr id="75" name="Google Shape;75;p15"/>
          <p:cNvSpPr txBox="1">
            <a:spLocks noGrp="1"/>
          </p:cNvSpPr>
          <p:nvPr>
            <p:ph type="ctrTitle"/>
          </p:nvPr>
        </p:nvSpPr>
        <p:spPr>
          <a:xfrm>
            <a:off x="1633200" y="2399250"/>
            <a:ext cx="5877600" cy="16188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lt1"/>
              </a:buClr>
              <a:buSzPts val="5200"/>
              <a:buNone/>
              <a:defRPr sz="5200">
                <a:solidFill>
                  <a:schemeClr val="lt1"/>
                </a:solidFill>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sp>
        <p:nvSpPr>
          <p:cNvPr id="76" name="Google Shape;76;p15"/>
          <p:cNvSpPr txBox="1">
            <a:spLocks noGrp="1"/>
          </p:cNvSpPr>
          <p:nvPr>
            <p:ph type="subTitle" idx="1"/>
          </p:nvPr>
        </p:nvSpPr>
        <p:spPr>
          <a:xfrm>
            <a:off x="2031000" y="4008025"/>
            <a:ext cx="5082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None/>
              <a:defRPr>
                <a:solidFill>
                  <a:schemeClr val="lt1"/>
                </a:solidFill>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2790300" y="3370550"/>
            <a:ext cx="35634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4"/>
        </a:solidFill>
        <a:effectLst/>
      </p:bgPr>
    </p:bg>
    <p:spTree>
      <p:nvGrpSpPr>
        <p:cNvPr id="1" name="Shape 79"/>
        <p:cNvGrpSpPr/>
        <p:nvPr/>
      </p:nvGrpSpPr>
      <p:grpSpPr>
        <a:xfrm>
          <a:off x="0" y="0"/>
          <a:ext cx="0" cy="0"/>
          <a:chOff x="0" y="0"/>
          <a:chExt cx="0" cy="0"/>
        </a:xfrm>
      </p:grpSpPr>
      <p:sp>
        <p:nvSpPr>
          <p:cNvPr id="80" name="Google Shape;80;p17"/>
          <p:cNvSpPr txBox="1">
            <a:spLocks noGrp="1"/>
          </p:cNvSpPr>
          <p:nvPr>
            <p:ph type="body" idx="1"/>
          </p:nvPr>
        </p:nvSpPr>
        <p:spPr>
          <a:xfrm>
            <a:off x="4959025" y="2129450"/>
            <a:ext cx="3129000" cy="1918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1600"/>
              </a:spcBef>
              <a:spcAft>
                <a:spcPts val="0"/>
              </a:spcAft>
              <a:buSzPts val="1400"/>
              <a:buChar char="○"/>
              <a:defRPr/>
            </a:lvl2pPr>
            <a:lvl3pPr marL="1371600" lvl="2" indent="-317500" rtl="0">
              <a:lnSpc>
                <a:spcPct val="100000"/>
              </a:lnSpc>
              <a:spcBef>
                <a:spcPts val="1600"/>
              </a:spcBef>
              <a:spcAft>
                <a:spcPts val="0"/>
              </a:spcAft>
              <a:buSzPts val="1400"/>
              <a:buChar char="■"/>
              <a:defRPr/>
            </a:lvl3pPr>
            <a:lvl4pPr marL="1828800" lvl="3" indent="-317500" rtl="0">
              <a:lnSpc>
                <a:spcPct val="100000"/>
              </a:lnSpc>
              <a:spcBef>
                <a:spcPts val="1600"/>
              </a:spcBef>
              <a:spcAft>
                <a:spcPts val="0"/>
              </a:spcAft>
              <a:buSzPts val="1400"/>
              <a:buChar char="●"/>
              <a:defRPr/>
            </a:lvl4pPr>
            <a:lvl5pPr marL="2286000" lvl="4" indent="-317500" rtl="0">
              <a:lnSpc>
                <a:spcPct val="100000"/>
              </a:lnSpc>
              <a:spcBef>
                <a:spcPts val="1600"/>
              </a:spcBef>
              <a:spcAft>
                <a:spcPts val="0"/>
              </a:spcAft>
              <a:buSzPts val="1400"/>
              <a:buChar char="○"/>
              <a:defRPr/>
            </a:lvl5pPr>
            <a:lvl6pPr marL="2743200" lvl="5" indent="-317500" rtl="0">
              <a:lnSpc>
                <a:spcPct val="100000"/>
              </a:lnSpc>
              <a:spcBef>
                <a:spcPts val="1600"/>
              </a:spcBef>
              <a:spcAft>
                <a:spcPts val="0"/>
              </a:spcAft>
              <a:buSzPts val="1400"/>
              <a:buChar char="■"/>
              <a:defRPr/>
            </a:lvl6pPr>
            <a:lvl7pPr marL="3200400" lvl="6" indent="-317500" rtl="0">
              <a:lnSpc>
                <a:spcPct val="100000"/>
              </a:lnSpc>
              <a:spcBef>
                <a:spcPts val="1600"/>
              </a:spcBef>
              <a:spcAft>
                <a:spcPts val="0"/>
              </a:spcAft>
              <a:buSzPts val="1400"/>
              <a:buChar char="●"/>
              <a:defRPr/>
            </a:lvl7pPr>
            <a:lvl8pPr marL="3657600" lvl="7" indent="-317500" rtl="0">
              <a:lnSpc>
                <a:spcPct val="100000"/>
              </a:lnSpc>
              <a:spcBef>
                <a:spcPts val="1600"/>
              </a:spcBef>
              <a:spcAft>
                <a:spcPts val="0"/>
              </a:spcAft>
              <a:buSzPts val="1400"/>
              <a:buChar char="○"/>
              <a:defRPr/>
            </a:lvl8pPr>
            <a:lvl9pPr marL="4114800" lvl="8" indent="-317500" rtl="0">
              <a:lnSpc>
                <a:spcPct val="100000"/>
              </a:lnSpc>
              <a:spcBef>
                <a:spcPts val="1600"/>
              </a:spcBef>
              <a:spcAft>
                <a:spcPts val="1600"/>
              </a:spcAft>
              <a:buSzPts val="1400"/>
              <a:buChar char="■"/>
              <a:defRPr/>
            </a:lvl9pPr>
          </a:lstStyle>
          <a:p>
            <a:endParaRPr/>
          </a:p>
        </p:txBody>
      </p:sp>
      <p:sp>
        <p:nvSpPr>
          <p:cNvPr id="81" name="Google Shape;81;p17"/>
          <p:cNvSpPr txBox="1">
            <a:spLocks noGrp="1"/>
          </p:cNvSpPr>
          <p:nvPr>
            <p:ph type="title"/>
          </p:nvPr>
        </p:nvSpPr>
        <p:spPr>
          <a:xfrm>
            <a:off x="986100" y="540975"/>
            <a:ext cx="7171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2"/>
        </a:solidFill>
        <a:effectLst/>
      </p:bgPr>
    </p:bg>
    <p:spTree>
      <p:nvGrpSpPr>
        <p:cNvPr id="1" name="Shape 82"/>
        <p:cNvGrpSpPr/>
        <p:nvPr/>
      </p:nvGrpSpPr>
      <p:grpSpPr>
        <a:xfrm>
          <a:off x="0" y="0"/>
          <a:ext cx="0" cy="0"/>
          <a:chOff x="0" y="0"/>
          <a:chExt cx="0" cy="0"/>
        </a:xfrm>
      </p:grpSpPr>
      <p:sp>
        <p:nvSpPr>
          <p:cNvPr id="83" name="Google Shape;83;p18"/>
          <p:cNvSpPr txBox="1">
            <a:spLocks noGrp="1"/>
          </p:cNvSpPr>
          <p:nvPr>
            <p:ph type="body" idx="1"/>
          </p:nvPr>
        </p:nvSpPr>
        <p:spPr>
          <a:xfrm>
            <a:off x="775700" y="1502175"/>
            <a:ext cx="3564300" cy="2966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84" name="Google Shape;84;p18"/>
          <p:cNvSpPr txBox="1">
            <a:spLocks noGrp="1"/>
          </p:cNvSpPr>
          <p:nvPr>
            <p:ph type="body" idx="2"/>
          </p:nvPr>
        </p:nvSpPr>
        <p:spPr>
          <a:xfrm>
            <a:off x="4804006" y="1502175"/>
            <a:ext cx="3564300" cy="2966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85" name="Google Shape;85;p18"/>
          <p:cNvSpPr txBox="1">
            <a:spLocks noGrp="1"/>
          </p:cNvSpPr>
          <p:nvPr>
            <p:ph type="title"/>
          </p:nvPr>
        </p:nvSpPr>
        <p:spPr>
          <a:xfrm>
            <a:off x="986100" y="540975"/>
            <a:ext cx="7171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800"/>
              <a:buNone/>
              <a:defRPr>
                <a:solidFill>
                  <a:srgbClr val="FFFFFF"/>
                </a:solidFill>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986100" y="540975"/>
            <a:ext cx="7171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sp>
        <p:nvSpPr>
          <p:cNvPr id="89" name="Google Shape;89;p20"/>
          <p:cNvSpPr txBox="1">
            <a:spLocks noGrp="1"/>
          </p:cNvSpPr>
          <p:nvPr>
            <p:ph type="title"/>
          </p:nvPr>
        </p:nvSpPr>
        <p:spPr>
          <a:xfrm>
            <a:off x="2509500" y="2316300"/>
            <a:ext cx="4125000" cy="75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0" name="Google Shape;90;p20"/>
          <p:cNvSpPr txBox="1">
            <a:spLocks noGrp="1"/>
          </p:cNvSpPr>
          <p:nvPr>
            <p:ph type="body" idx="1"/>
          </p:nvPr>
        </p:nvSpPr>
        <p:spPr>
          <a:xfrm>
            <a:off x="2589600" y="3102550"/>
            <a:ext cx="3964800" cy="14424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1" name="Google Shape;91;p20"/>
          <p:cNvSpPr/>
          <p:nvPr/>
        </p:nvSpPr>
        <p:spPr>
          <a:xfrm>
            <a:off x="0" y="1982800"/>
            <a:ext cx="3192300" cy="31923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0"/>
          <p:cNvSpPr/>
          <p:nvPr/>
        </p:nvSpPr>
        <p:spPr>
          <a:xfrm flipH="1">
            <a:off x="5955525" y="1974050"/>
            <a:ext cx="3192300" cy="31923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3"/>
        <p:cNvGrpSpPr/>
        <p:nvPr/>
      </p:nvGrpSpPr>
      <p:grpSpPr>
        <a:xfrm>
          <a:off x="0" y="0"/>
          <a:ext cx="0" cy="0"/>
          <a:chOff x="0" y="0"/>
          <a:chExt cx="0" cy="0"/>
        </a:xfrm>
      </p:grpSpPr>
      <p:sp>
        <p:nvSpPr>
          <p:cNvPr id="94" name="Google Shape;94;p21"/>
          <p:cNvSpPr txBox="1">
            <a:spLocks noGrp="1"/>
          </p:cNvSpPr>
          <p:nvPr>
            <p:ph type="title"/>
          </p:nvPr>
        </p:nvSpPr>
        <p:spPr>
          <a:xfrm>
            <a:off x="4688550" y="526350"/>
            <a:ext cx="38520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95"/>
        <p:cNvGrpSpPr/>
        <p:nvPr/>
      </p:nvGrpSpPr>
      <p:grpSpPr>
        <a:xfrm>
          <a:off x="0" y="0"/>
          <a:ext cx="0" cy="0"/>
          <a:chOff x="0" y="0"/>
          <a:chExt cx="0" cy="0"/>
        </a:xfrm>
      </p:grpSpPr>
      <p:sp>
        <p:nvSpPr>
          <p:cNvPr id="96" name="Google Shape;96;p22"/>
          <p:cNvSpPr txBox="1">
            <a:spLocks noGrp="1"/>
          </p:cNvSpPr>
          <p:nvPr>
            <p:ph type="title"/>
          </p:nvPr>
        </p:nvSpPr>
        <p:spPr>
          <a:xfrm>
            <a:off x="1023000" y="2119050"/>
            <a:ext cx="3453600" cy="14823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4200"/>
              <a:buNone/>
              <a:defRPr sz="4200">
                <a:solidFill>
                  <a:srgbClr val="FFFFFF"/>
                </a:solidFill>
              </a:defRPr>
            </a:lvl1pPr>
            <a:lvl2pPr lvl="1" rtl="0">
              <a:spcBef>
                <a:spcPts val="0"/>
              </a:spcBef>
              <a:spcAft>
                <a:spcPts val="0"/>
              </a:spcAft>
              <a:buClr>
                <a:srgbClr val="FFFFFF"/>
              </a:buClr>
              <a:buSzPts val="4200"/>
              <a:buNone/>
              <a:defRPr sz="4200">
                <a:solidFill>
                  <a:srgbClr val="FFFFFF"/>
                </a:solidFill>
              </a:defRPr>
            </a:lvl2pPr>
            <a:lvl3pPr lvl="2" rtl="0">
              <a:spcBef>
                <a:spcPts val="0"/>
              </a:spcBef>
              <a:spcAft>
                <a:spcPts val="0"/>
              </a:spcAft>
              <a:buClr>
                <a:srgbClr val="FFFFFF"/>
              </a:buClr>
              <a:buSzPts val="4200"/>
              <a:buNone/>
              <a:defRPr sz="4200">
                <a:solidFill>
                  <a:srgbClr val="FFFFFF"/>
                </a:solidFill>
              </a:defRPr>
            </a:lvl3pPr>
            <a:lvl4pPr lvl="3" rtl="0">
              <a:spcBef>
                <a:spcPts val="0"/>
              </a:spcBef>
              <a:spcAft>
                <a:spcPts val="0"/>
              </a:spcAft>
              <a:buClr>
                <a:srgbClr val="FFFFFF"/>
              </a:buClr>
              <a:buSzPts val="4200"/>
              <a:buNone/>
              <a:defRPr sz="4200">
                <a:solidFill>
                  <a:srgbClr val="FFFFFF"/>
                </a:solidFill>
              </a:defRPr>
            </a:lvl4pPr>
            <a:lvl5pPr lvl="4" rtl="0">
              <a:spcBef>
                <a:spcPts val="0"/>
              </a:spcBef>
              <a:spcAft>
                <a:spcPts val="0"/>
              </a:spcAft>
              <a:buClr>
                <a:srgbClr val="FFFFFF"/>
              </a:buClr>
              <a:buSzPts val="4200"/>
              <a:buNone/>
              <a:defRPr sz="4200">
                <a:solidFill>
                  <a:srgbClr val="FFFFFF"/>
                </a:solidFill>
              </a:defRPr>
            </a:lvl5pPr>
            <a:lvl6pPr lvl="5" rtl="0">
              <a:spcBef>
                <a:spcPts val="0"/>
              </a:spcBef>
              <a:spcAft>
                <a:spcPts val="0"/>
              </a:spcAft>
              <a:buClr>
                <a:srgbClr val="FFFFFF"/>
              </a:buClr>
              <a:buSzPts val="4200"/>
              <a:buNone/>
              <a:defRPr sz="4200">
                <a:solidFill>
                  <a:srgbClr val="FFFFFF"/>
                </a:solidFill>
              </a:defRPr>
            </a:lvl6pPr>
            <a:lvl7pPr lvl="6" rtl="0">
              <a:spcBef>
                <a:spcPts val="0"/>
              </a:spcBef>
              <a:spcAft>
                <a:spcPts val="0"/>
              </a:spcAft>
              <a:buClr>
                <a:srgbClr val="FFFFFF"/>
              </a:buClr>
              <a:buSzPts val="4200"/>
              <a:buNone/>
              <a:defRPr sz="4200">
                <a:solidFill>
                  <a:srgbClr val="FFFFFF"/>
                </a:solidFill>
              </a:defRPr>
            </a:lvl7pPr>
            <a:lvl8pPr lvl="7" rtl="0">
              <a:spcBef>
                <a:spcPts val="0"/>
              </a:spcBef>
              <a:spcAft>
                <a:spcPts val="0"/>
              </a:spcAft>
              <a:buClr>
                <a:srgbClr val="FFFFFF"/>
              </a:buClr>
              <a:buSzPts val="4200"/>
              <a:buNone/>
              <a:defRPr sz="4200">
                <a:solidFill>
                  <a:srgbClr val="FFFFFF"/>
                </a:solidFill>
              </a:defRPr>
            </a:lvl8pPr>
            <a:lvl9pPr lvl="8" rtl="0">
              <a:spcBef>
                <a:spcPts val="0"/>
              </a:spcBef>
              <a:spcAft>
                <a:spcPts val="0"/>
              </a:spcAft>
              <a:buClr>
                <a:srgbClr val="FFFFFF"/>
              </a:buClr>
              <a:buSzPts val="4200"/>
              <a:buNone/>
              <a:defRPr sz="4200">
                <a:solidFill>
                  <a:srgbClr val="FFFFFF"/>
                </a:solidFill>
              </a:defRPr>
            </a:lvl9pPr>
          </a:lstStyle>
          <a:p>
            <a:endParaRPr/>
          </a:p>
        </p:txBody>
      </p:sp>
      <p:sp>
        <p:nvSpPr>
          <p:cNvPr id="97" name="Google Shape;97;p22"/>
          <p:cNvSpPr txBox="1">
            <a:spLocks noGrp="1"/>
          </p:cNvSpPr>
          <p:nvPr>
            <p:ph type="subTitle" idx="1"/>
          </p:nvPr>
        </p:nvSpPr>
        <p:spPr>
          <a:xfrm>
            <a:off x="1023000" y="3688950"/>
            <a:ext cx="3453600" cy="55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100"/>
              <a:buNone/>
              <a:defRPr sz="2100">
                <a:solidFill>
                  <a:srgbClr val="FFFFFF"/>
                </a:solidFill>
              </a:defRPr>
            </a:lvl1pPr>
            <a:lvl2pPr lvl="1" rtl="0">
              <a:lnSpc>
                <a:spcPct val="100000"/>
              </a:lnSpc>
              <a:spcBef>
                <a:spcPts val="0"/>
              </a:spcBef>
              <a:spcAft>
                <a:spcPts val="0"/>
              </a:spcAft>
              <a:buClr>
                <a:srgbClr val="FFFFFF"/>
              </a:buClr>
              <a:buSzPts val="2100"/>
              <a:buNone/>
              <a:defRPr sz="2100">
                <a:solidFill>
                  <a:srgbClr val="FFFFFF"/>
                </a:solidFill>
              </a:defRPr>
            </a:lvl2pPr>
            <a:lvl3pPr lvl="2" rtl="0">
              <a:lnSpc>
                <a:spcPct val="100000"/>
              </a:lnSpc>
              <a:spcBef>
                <a:spcPts val="0"/>
              </a:spcBef>
              <a:spcAft>
                <a:spcPts val="0"/>
              </a:spcAft>
              <a:buClr>
                <a:srgbClr val="FFFFFF"/>
              </a:buClr>
              <a:buSzPts val="2100"/>
              <a:buNone/>
              <a:defRPr sz="2100">
                <a:solidFill>
                  <a:srgbClr val="FFFFFF"/>
                </a:solidFill>
              </a:defRPr>
            </a:lvl3pPr>
            <a:lvl4pPr lvl="3" rtl="0">
              <a:lnSpc>
                <a:spcPct val="100000"/>
              </a:lnSpc>
              <a:spcBef>
                <a:spcPts val="0"/>
              </a:spcBef>
              <a:spcAft>
                <a:spcPts val="0"/>
              </a:spcAft>
              <a:buClr>
                <a:srgbClr val="FFFFFF"/>
              </a:buClr>
              <a:buSzPts val="2100"/>
              <a:buNone/>
              <a:defRPr sz="2100">
                <a:solidFill>
                  <a:srgbClr val="FFFFFF"/>
                </a:solidFill>
              </a:defRPr>
            </a:lvl4pPr>
            <a:lvl5pPr lvl="4" rtl="0">
              <a:lnSpc>
                <a:spcPct val="100000"/>
              </a:lnSpc>
              <a:spcBef>
                <a:spcPts val="0"/>
              </a:spcBef>
              <a:spcAft>
                <a:spcPts val="0"/>
              </a:spcAft>
              <a:buClr>
                <a:srgbClr val="FFFFFF"/>
              </a:buClr>
              <a:buSzPts val="2100"/>
              <a:buNone/>
              <a:defRPr sz="2100">
                <a:solidFill>
                  <a:srgbClr val="FFFFFF"/>
                </a:solidFill>
              </a:defRPr>
            </a:lvl5pPr>
            <a:lvl6pPr lvl="5" rtl="0">
              <a:lnSpc>
                <a:spcPct val="100000"/>
              </a:lnSpc>
              <a:spcBef>
                <a:spcPts val="0"/>
              </a:spcBef>
              <a:spcAft>
                <a:spcPts val="0"/>
              </a:spcAft>
              <a:buClr>
                <a:srgbClr val="FFFFFF"/>
              </a:buClr>
              <a:buSzPts val="2100"/>
              <a:buNone/>
              <a:defRPr sz="2100">
                <a:solidFill>
                  <a:srgbClr val="FFFFFF"/>
                </a:solidFill>
              </a:defRPr>
            </a:lvl6pPr>
            <a:lvl7pPr lvl="6" rtl="0">
              <a:lnSpc>
                <a:spcPct val="100000"/>
              </a:lnSpc>
              <a:spcBef>
                <a:spcPts val="0"/>
              </a:spcBef>
              <a:spcAft>
                <a:spcPts val="0"/>
              </a:spcAft>
              <a:buClr>
                <a:srgbClr val="FFFFFF"/>
              </a:buClr>
              <a:buSzPts val="2100"/>
              <a:buNone/>
              <a:defRPr sz="2100">
                <a:solidFill>
                  <a:srgbClr val="FFFFFF"/>
                </a:solidFill>
              </a:defRPr>
            </a:lvl7pPr>
            <a:lvl8pPr lvl="7" rtl="0">
              <a:lnSpc>
                <a:spcPct val="100000"/>
              </a:lnSpc>
              <a:spcBef>
                <a:spcPts val="0"/>
              </a:spcBef>
              <a:spcAft>
                <a:spcPts val="0"/>
              </a:spcAft>
              <a:buClr>
                <a:srgbClr val="FFFFFF"/>
              </a:buClr>
              <a:buSzPts val="2100"/>
              <a:buNone/>
              <a:defRPr sz="2100">
                <a:solidFill>
                  <a:srgbClr val="FFFFFF"/>
                </a:solidFill>
              </a:defRPr>
            </a:lvl8pPr>
            <a:lvl9pPr lvl="8"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98" name="Google Shape;98;p22"/>
          <p:cNvSpPr txBox="1">
            <a:spLocks noGrp="1"/>
          </p:cNvSpPr>
          <p:nvPr>
            <p:ph type="body" idx="2"/>
          </p:nvPr>
        </p:nvSpPr>
        <p:spPr>
          <a:xfrm>
            <a:off x="4750203" y="903588"/>
            <a:ext cx="3453600" cy="36951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sp>
        <p:nvSpPr>
          <p:cNvPr id="100" name="Google Shape;100;p23"/>
          <p:cNvSpPr txBox="1">
            <a:spLocks noGrp="1"/>
          </p:cNvSpPr>
          <p:nvPr>
            <p:ph type="body" idx="1"/>
          </p:nvPr>
        </p:nvSpPr>
        <p:spPr>
          <a:xfrm>
            <a:off x="2110550" y="1089475"/>
            <a:ext cx="4988400" cy="605100"/>
          </a:xfrm>
          <a:prstGeom prst="rect">
            <a:avLst/>
          </a:prstGeom>
        </p:spPr>
        <p:txBody>
          <a:bodyPr spcFirstLastPara="1" wrap="square" lIns="91425" tIns="91425" rIns="91425" bIns="91425" anchor="ctr" anchorCtr="0">
            <a:noAutofit/>
          </a:bodyPr>
          <a:lstStyle>
            <a:lvl1pPr marL="457200" lvl="0" indent="-228600" algn="ctr" rtl="0">
              <a:lnSpc>
                <a:spcPct val="100000"/>
              </a:lnSpc>
              <a:spcBef>
                <a:spcPts val="0"/>
              </a:spcBef>
              <a:spcAft>
                <a:spcPts val="0"/>
              </a:spcAft>
              <a:buSzPts val="1400"/>
              <a:buNone/>
              <a:defRPr sz="1400"/>
            </a:lvl1pPr>
          </a:lstStyle>
          <a:p>
            <a:endParaRPr/>
          </a:p>
        </p:txBody>
      </p:sp>
      <p:sp>
        <p:nvSpPr>
          <p:cNvPr id="101" name="Google Shape;101;p23"/>
          <p:cNvSpPr txBox="1">
            <a:spLocks noGrp="1"/>
          </p:cNvSpPr>
          <p:nvPr>
            <p:ph type="title"/>
          </p:nvPr>
        </p:nvSpPr>
        <p:spPr>
          <a:xfrm>
            <a:off x="986100" y="540975"/>
            <a:ext cx="7171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2"/>
        <p:cNvGrpSpPr/>
        <p:nvPr/>
      </p:nvGrpSpPr>
      <p:grpSpPr>
        <a:xfrm>
          <a:off x="0" y="0"/>
          <a:ext cx="0" cy="0"/>
          <a:chOff x="0" y="0"/>
          <a:chExt cx="0" cy="0"/>
        </a:xfrm>
      </p:grpSpPr>
      <p:sp>
        <p:nvSpPr>
          <p:cNvPr id="103" name="Google Shape;103;p24"/>
          <p:cNvSpPr txBox="1">
            <a:spLocks noGrp="1"/>
          </p:cNvSpPr>
          <p:nvPr>
            <p:ph type="title" hasCustomPrompt="1"/>
          </p:nvPr>
        </p:nvSpPr>
        <p:spPr>
          <a:xfrm>
            <a:off x="3494700" y="2241000"/>
            <a:ext cx="2154600" cy="96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04" name="Google Shape;104;p24"/>
          <p:cNvSpPr txBox="1">
            <a:spLocks noGrp="1"/>
          </p:cNvSpPr>
          <p:nvPr>
            <p:ph type="subTitle" idx="1"/>
          </p:nvPr>
        </p:nvSpPr>
        <p:spPr>
          <a:xfrm>
            <a:off x="3472350" y="3211200"/>
            <a:ext cx="21993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 name="Google Shape;105;p24"/>
          <p:cNvSpPr txBox="1">
            <a:spLocks noGrp="1"/>
          </p:cNvSpPr>
          <p:nvPr>
            <p:ph type="title" idx="2" hasCustomPrompt="1"/>
          </p:nvPr>
        </p:nvSpPr>
        <p:spPr>
          <a:xfrm>
            <a:off x="1032525" y="2241000"/>
            <a:ext cx="2154600" cy="96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06" name="Google Shape;106;p24"/>
          <p:cNvSpPr txBox="1">
            <a:spLocks noGrp="1"/>
          </p:cNvSpPr>
          <p:nvPr>
            <p:ph type="subTitle" idx="3"/>
          </p:nvPr>
        </p:nvSpPr>
        <p:spPr>
          <a:xfrm>
            <a:off x="1010175" y="3211200"/>
            <a:ext cx="21993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 name="Google Shape;107;p24"/>
          <p:cNvSpPr txBox="1">
            <a:spLocks noGrp="1"/>
          </p:cNvSpPr>
          <p:nvPr>
            <p:ph type="title" idx="4" hasCustomPrompt="1"/>
          </p:nvPr>
        </p:nvSpPr>
        <p:spPr>
          <a:xfrm>
            <a:off x="5956875" y="2241000"/>
            <a:ext cx="2154600" cy="96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08" name="Google Shape;108;p24"/>
          <p:cNvSpPr txBox="1">
            <a:spLocks noGrp="1"/>
          </p:cNvSpPr>
          <p:nvPr>
            <p:ph type="subTitle" idx="5"/>
          </p:nvPr>
        </p:nvSpPr>
        <p:spPr>
          <a:xfrm>
            <a:off x="5934525" y="3211200"/>
            <a:ext cx="21993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 name="Google Shape;109;p24"/>
          <p:cNvSpPr txBox="1">
            <a:spLocks noGrp="1"/>
          </p:cNvSpPr>
          <p:nvPr>
            <p:ph type="title" idx="6"/>
          </p:nvPr>
        </p:nvSpPr>
        <p:spPr>
          <a:xfrm>
            <a:off x="986100" y="540975"/>
            <a:ext cx="7171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design">
  <p:cSld name="TITLE_ONLY_2">
    <p:bg>
      <p:bgPr>
        <a:solidFill>
          <a:schemeClr val="accent6"/>
        </a:solidFill>
        <a:effectLst/>
      </p:bgPr>
    </p:bg>
    <p:spTree>
      <p:nvGrpSpPr>
        <p:cNvPr id="1" name="Shape 110"/>
        <p:cNvGrpSpPr/>
        <p:nvPr/>
      </p:nvGrpSpPr>
      <p:grpSpPr>
        <a:xfrm>
          <a:off x="0" y="0"/>
          <a:ext cx="0" cy="0"/>
          <a:chOff x="0" y="0"/>
          <a:chExt cx="0" cy="0"/>
        </a:xfrm>
      </p:grpSpPr>
      <p:sp>
        <p:nvSpPr>
          <p:cNvPr id="111" name="Google Shape;111;p25"/>
          <p:cNvSpPr txBox="1">
            <a:spLocks noGrp="1"/>
          </p:cNvSpPr>
          <p:nvPr>
            <p:ph type="title"/>
          </p:nvPr>
        </p:nvSpPr>
        <p:spPr>
          <a:xfrm>
            <a:off x="986100" y="540975"/>
            <a:ext cx="7171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2"/>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bullet points">
  <p:cSld name="TITLE_AND_BODY_1">
    <p:bg>
      <p:bgPr>
        <a:solidFill>
          <a:schemeClr val="accent4"/>
        </a:solidFill>
        <a:effectLst/>
      </p:bgPr>
    </p:bg>
    <p:spTree>
      <p:nvGrpSpPr>
        <p:cNvPr id="1" name="Shape 113"/>
        <p:cNvGrpSpPr/>
        <p:nvPr/>
      </p:nvGrpSpPr>
      <p:grpSpPr>
        <a:xfrm>
          <a:off x="0" y="0"/>
          <a:ext cx="0" cy="0"/>
          <a:chOff x="0" y="0"/>
          <a:chExt cx="0" cy="0"/>
        </a:xfrm>
      </p:grpSpPr>
      <p:sp>
        <p:nvSpPr>
          <p:cNvPr id="114" name="Google Shape;114;p27"/>
          <p:cNvSpPr txBox="1">
            <a:spLocks noGrp="1"/>
          </p:cNvSpPr>
          <p:nvPr>
            <p:ph type="body" idx="1"/>
          </p:nvPr>
        </p:nvSpPr>
        <p:spPr>
          <a:xfrm>
            <a:off x="1162500" y="1310325"/>
            <a:ext cx="6819000" cy="3165900"/>
          </a:xfrm>
          <a:prstGeom prst="rect">
            <a:avLst/>
          </a:prstGeom>
        </p:spPr>
        <p:txBody>
          <a:bodyPr spcFirstLastPara="1" wrap="square" lIns="91425" tIns="91425" rIns="91425" bIns="91425" anchor="t" anchorCtr="0">
            <a:noAutofit/>
          </a:bodyPr>
          <a:lstStyle>
            <a:lvl1pPr marL="457200" lvl="0" indent="-298450" rtl="0">
              <a:lnSpc>
                <a:spcPct val="100000"/>
              </a:lnSpc>
              <a:spcBef>
                <a:spcPts val="0"/>
              </a:spcBef>
              <a:spcAft>
                <a:spcPts val="0"/>
              </a:spcAft>
              <a:buSzPts val="1100"/>
              <a:buChar char="●"/>
              <a:defRPr sz="1100"/>
            </a:lvl1pPr>
            <a:lvl2pPr marL="914400" lvl="1" indent="-298450" rtl="0">
              <a:lnSpc>
                <a:spcPct val="100000"/>
              </a:lnSpc>
              <a:spcBef>
                <a:spcPts val="1600"/>
              </a:spcBef>
              <a:spcAft>
                <a:spcPts val="0"/>
              </a:spcAft>
              <a:buSzPts val="1100"/>
              <a:buChar char="○"/>
              <a:defRPr sz="1100"/>
            </a:lvl2pPr>
            <a:lvl3pPr marL="1371600" lvl="2" indent="-298450" rtl="0">
              <a:lnSpc>
                <a:spcPct val="100000"/>
              </a:lnSpc>
              <a:spcBef>
                <a:spcPts val="1600"/>
              </a:spcBef>
              <a:spcAft>
                <a:spcPts val="0"/>
              </a:spcAft>
              <a:buSzPts val="1100"/>
              <a:buChar char="■"/>
              <a:defRPr sz="1100"/>
            </a:lvl3pPr>
            <a:lvl4pPr marL="1828800" lvl="3" indent="-298450" rtl="0">
              <a:lnSpc>
                <a:spcPct val="100000"/>
              </a:lnSpc>
              <a:spcBef>
                <a:spcPts val="1600"/>
              </a:spcBef>
              <a:spcAft>
                <a:spcPts val="0"/>
              </a:spcAft>
              <a:buSzPts val="1100"/>
              <a:buChar char="●"/>
              <a:defRPr sz="1100"/>
            </a:lvl4pPr>
            <a:lvl5pPr marL="2286000" lvl="4" indent="-298450" rtl="0">
              <a:lnSpc>
                <a:spcPct val="100000"/>
              </a:lnSpc>
              <a:spcBef>
                <a:spcPts val="1600"/>
              </a:spcBef>
              <a:spcAft>
                <a:spcPts val="0"/>
              </a:spcAft>
              <a:buSzPts val="1100"/>
              <a:buChar char="○"/>
              <a:defRPr sz="1100"/>
            </a:lvl5pPr>
            <a:lvl6pPr marL="2743200" lvl="5" indent="-298450" rtl="0">
              <a:lnSpc>
                <a:spcPct val="100000"/>
              </a:lnSpc>
              <a:spcBef>
                <a:spcPts val="1600"/>
              </a:spcBef>
              <a:spcAft>
                <a:spcPts val="0"/>
              </a:spcAft>
              <a:buSzPts val="1100"/>
              <a:buChar char="■"/>
              <a:defRPr sz="1100"/>
            </a:lvl6pPr>
            <a:lvl7pPr marL="3200400" lvl="6" indent="-298450" rtl="0">
              <a:lnSpc>
                <a:spcPct val="100000"/>
              </a:lnSpc>
              <a:spcBef>
                <a:spcPts val="1600"/>
              </a:spcBef>
              <a:spcAft>
                <a:spcPts val="0"/>
              </a:spcAft>
              <a:buSzPts val="1100"/>
              <a:buChar char="●"/>
              <a:defRPr sz="1100"/>
            </a:lvl7pPr>
            <a:lvl8pPr marL="3657600" lvl="7" indent="-298450" rtl="0">
              <a:lnSpc>
                <a:spcPct val="100000"/>
              </a:lnSpc>
              <a:spcBef>
                <a:spcPts val="1600"/>
              </a:spcBef>
              <a:spcAft>
                <a:spcPts val="0"/>
              </a:spcAft>
              <a:buSzPts val="1100"/>
              <a:buChar char="○"/>
              <a:defRPr sz="1100"/>
            </a:lvl8pPr>
            <a:lvl9pPr marL="4114800" lvl="8" indent="-298450" rtl="0">
              <a:lnSpc>
                <a:spcPct val="100000"/>
              </a:lnSpc>
              <a:spcBef>
                <a:spcPts val="1600"/>
              </a:spcBef>
              <a:spcAft>
                <a:spcPts val="1600"/>
              </a:spcAft>
              <a:buSzPts val="1100"/>
              <a:buChar char="■"/>
              <a:defRPr sz="1100"/>
            </a:lvl9pPr>
          </a:lstStyle>
          <a:p>
            <a:endParaRPr/>
          </a:p>
        </p:txBody>
      </p:sp>
      <p:sp>
        <p:nvSpPr>
          <p:cNvPr id="115" name="Google Shape;115;p27"/>
          <p:cNvSpPr txBox="1">
            <a:spLocks noGrp="1"/>
          </p:cNvSpPr>
          <p:nvPr>
            <p:ph type="title"/>
          </p:nvPr>
        </p:nvSpPr>
        <p:spPr>
          <a:xfrm>
            <a:off x="986100" y="540975"/>
            <a:ext cx="7171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able of contents">
  <p:cSld name="BIG_NUMBER_1">
    <p:bg>
      <p:bgPr>
        <a:solidFill>
          <a:schemeClr val="accent5"/>
        </a:solidFill>
        <a:effectLst/>
      </p:bgPr>
    </p:bg>
    <p:spTree>
      <p:nvGrpSpPr>
        <p:cNvPr id="1" name="Shape 116"/>
        <p:cNvGrpSpPr/>
        <p:nvPr/>
      </p:nvGrpSpPr>
      <p:grpSpPr>
        <a:xfrm>
          <a:off x="0" y="0"/>
          <a:ext cx="0" cy="0"/>
          <a:chOff x="0" y="0"/>
          <a:chExt cx="0" cy="0"/>
        </a:xfrm>
      </p:grpSpPr>
      <p:grpSp>
        <p:nvGrpSpPr>
          <p:cNvPr id="117" name="Google Shape;117;p28"/>
          <p:cNvGrpSpPr/>
          <p:nvPr/>
        </p:nvGrpSpPr>
        <p:grpSpPr>
          <a:xfrm>
            <a:off x="281105" y="421054"/>
            <a:ext cx="1758894" cy="1758954"/>
            <a:chOff x="1370275" y="1735225"/>
            <a:chExt cx="740400" cy="740425"/>
          </a:xfrm>
        </p:grpSpPr>
        <p:sp>
          <p:nvSpPr>
            <p:cNvPr id="118" name="Google Shape;118;p28"/>
            <p:cNvSpPr/>
            <p:nvPr/>
          </p:nvSpPr>
          <p:spPr>
            <a:xfrm>
              <a:off x="1370275" y="1735225"/>
              <a:ext cx="740400" cy="740425"/>
            </a:xfrm>
            <a:custGeom>
              <a:avLst/>
              <a:gdLst/>
              <a:ahLst/>
              <a:cxnLst/>
              <a:rect l="l" t="t" r="r" b="b"/>
              <a:pathLst>
                <a:path w="29616" h="29617" extrusionOk="0">
                  <a:moveTo>
                    <a:pt x="14807" y="0"/>
                  </a:moveTo>
                  <a:cubicBezTo>
                    <a:pt x="6631" y="0"/>
                    <a:pt x="0" y="6631"/>
                    <a:pt x="0" y="14809"/>
                  </a:cubicBezTo>
                  <a:cubicBezTo>
                    <a:pt x="0" y="22986"/>
                    <a:pt x="6630" y="29617"/>
                    <a:pt x="14807" y="29617"/>
                  </a:cubicBezTo>
                  <a:cubicBezTo>
                    <a:pt x="22986" y="29617"/>
                    <a:pt x="29615" y="22986"/>
                    <a:pt x="29615" y="14809"/>
                  </a:cubicBezTo>
                  <a:cubicBezTo>
                    <a:pt x="29615" y="6631"/>
                    <a:pt x="22985" y="0"/>
                    <a:pt x="148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8"/>
            <p:cNvSpPr/>
            <p:nvPr/>
          </p:nvSpPr>
          <p:spPr>
            <a:xfrm>
              <a:off x="1453850" y="1818800"/>
              <a:ext cx="573225" cy="573250"/>
            </a:xfrm>
            <a:custGeom>
              <a:avLst/>
              <a:gdLst/>
              <a:ahLst/>
              <a:cxnLst/>
              <a:rect l="l" t="t" r="r" b="b"/>
              <a:pathLst>
                <a:path w="22929" h="22930" extrusionOk="0">
                  <a:moveTo>
                    <a:pt x="11464" y="1"/>
                  </a:moveTo>
                  <a:cubicBezTo>
                    <a:pt x="8425" y="1"/>
                    <a:pt x="5508" y="1209"/>
                    <a:pt x="3358" y="3359"/>
                  </a:cubicBezTo>
                  <a:cubicBezTo>
                    <a:pt x="1208" y="5508"/>
                    <a:pt x="0" y="8425"/>
                    <a:pt x="0" y="11466"/>
                  </a:cubicBezTo>
                  <a:cubicBezTo>
                    <a:pt x="0" y="14506"/>
                    <a:pt x="1208" y="17422"/>
                    <a:pt x="3358" y="19572"/>
                  </a:cubicBezTo>
                  <a:cubicBezTo>
                    <a:pt x="5508" y="21723"/>
                    <a:pt x="8425" y="22929"/>
                    <a:pt x="11464" y="22929"/>
                  </a:cubicBezTo>
                  <a:cubicBezTo>
                    <a:pt x="14505" y="22929"/>
                    <a:pt x="17421" y="21723"/>
                    <a:pt x="19571" y="19572"/>
                  </a:cubicBezTo>
                  <a:cubicBezTo>
                    <a:pt x="21721" y="17422"/>
                    <a:pt x="22929" y="14506"/>
                    <a:pt x="22929" y="11466"/>
                  </a:cubicBezTo>
                  <a:cubicBezTo>
                    <a:pt x="22929" y="8425"/>
                    <a:pt x="21721" y="5508"/>
                    <a:pt x="19571" y="3359"/>
                  </a:cubicBezTo>
                  <a:cubicBezTo>
                    <a:pt x="17421" y="1209"/>
                    <a:pt x="14505" y="1"/>
                    <a:pt x="11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8"/>
            <p:cNvSpPr/>
            <p:nvPr/>
          </p:nvSpPr>
          <p:spPr>
            <a:xfrm>
              <a:off x="1543425" y="1908375"/>
              <a:ext cx="394100" cy="394100"/>
            </a:xfrm>
            <a:custGeom>
              <a:avLst/>
              <a:gdLst/>
              <a:ahLst/>
              <a:cxnLst/>
              <a:rect l="l" t="t" r="r" b="b"/>
              <a:pathLst>
                <a:path w="15764" h="15764" extrusionOk="0">
                  <a:moveTo>
                    <a:pt x="7881" y="0"/>
                  </a:moveTo>
                  <a:cubicBezTo>
                    <a:pt x="5792" y="0"/>
                    <a:pt x="3787" y="831"/>
                    <a:pt x="2309" y="2309"/>
                  </a:cubicBezTo>
                  <a:cubicBezTo>
                    <a:pt x="831" y="3787"/>
                    <a:pt x="0" y="5792"/>
                    <a:pt x="0" y="7883"/>
                  </a:cubicBezTo>
                  <a:cubicBezTo>
                    <a:pt x="0" y="9973"/>
                    <a:pt x="831" y="11977"/>
                    <a:pt x="2309" y="13456"/>
                  </a:cubicBezTo>
                  <a:cubicBezTo>
                    <a:pt x="3787" y="14934"/>
                    <a:pt x="5792" y="15764"/>
                    <a:pt x="7881" y="15764"/>
                  </a:cubicBezTo>
                  <a:cubicBezTo>
                    <a:pt x="9972" y="15764"/>
                    <a:pt x="11977" y="14934"/>
                    <a:pt x="13455" y="13456"/>
                  </a:cubicBezTo>
                  <a:cubicBezTo>
                    <a:pt x="14933" y="11977"/>
                    <a:pt x="15763" y="9973"/>
                    <a:pt x="15763" y="7883"/>
                  </a:cubicBezTo>
                  <a:cubicBezTo>
                    <a:pt x="15763" y="5792"/>
                    <a:pt x="14933" y="3787"/>
                    <a:pt x="13455" y="2309"/>
                  </a:cubicBezTo>
                  <a:cubicBezTo>
                    <a:pt x="11977" y="831"/>
                    <a:pt x="9972" y="0"/>
                    <a:pt x="7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8"/>
            <p:cNvSpPr/>
            <p:nvPr/>
          </p:nvSpPr>
          <p:spPr>
            <a:xfrm>
              <a:off x="1609100" y="1974050"/>
              <a:ext cx="262750" cy="262775"/>
            </a:xfrm>
            <a:custGeom>
              <a:avLst/>
              <a:gdLst/>
              <a:ahLst/>
              <a:cxnLst/>
              <a:rect l="l" t="t" r="r" b="b"/>
              <a:pathLst>
                <a:path w="10510" h="10511" extrusionOk="0">
                  <a:moveTo>
                    <a:pt x="5254" y="1"/>
                  </a:moveTo>
                  <a:cubicBezTo>
                    <a:pt x="2353" y="1"/>
                    <a:pt x="0" y="2353"/>
                    <a:pt x="0" y="5256"/>
                  </a:cubicBezTo>
                  <a:cubicBezTo>
                    <a:pt x="0" y="8157"/>
                    <a:pt x="2351" y="10511"/>
                    <a:pt x="5254" y="10511"/>
                  </a:cubicBezTo>
                  <a:cubicBezTo>
                    <a:pt x="8157" y="10511"/>
                    <a:pt x="10509" y="8157"/>
                    <a:pt x="10509" y="5256"/>
                  </a:cubicBezTo>
                  <a:cubicBezTo>
                    <a:pt x="10509" y="2353"/>
                    <a:pt x="8156" y="1"/>
                    <a:pt x="5254" y="1"/>
                  </a:cubicBezTo>
                  <a:close/>
                </a:path>
              </a:pathLst>
            </a:custGeom>
            <a:solidFill>
              <a:srgbClr val="0B2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8"/>
            <p:cNvSpPr/>
            <p:nvPr/>
          </p:nvSpPr>
          <p:spPr>
            <a:xfrm>
              <a:off x="1751625" y="1926300"/>
              <a:ext cx="196650" cy="179150"/>
            </a:xfrm>
            <a:custGeom>
              <a:avLst/>
              <a:gdLst/>
              <a:ahLst/>
              <a:cxnLst/>
              <a:rect l="l" t="t" r="r" b="b"/>
              <a:pathLst>
                <a:path w="7866" h="7166" extrusionOk="0">
                  <a:moveTo>
                    <a:pt x="3932" y="0"/>
                  </a:moveTo>
                  <a:cubicBezTo>
                    <a:pt x="3015" y="0"/>
                    <a:pt x="2098" y="350"/>
                    <a:pt x="1399" y="1049"/>
                  </a:cubicBezTo>
                  <a:cubicBezTo>
                    <a:pt x="0" y="2449"/>
                    <a:pt x="0" y="4717"/>
                    <a:pt x="1399" y="6116"/>
                  </a:cubicBezTo>
                  <a:cubicBezTo>
                    <a:pt x="2098" y="6816"/>
                    <a:pt x="3015" y="7166"/>
                    <a:pt x="3932" y="7166"/>
                  </a:cubicBezTo>
                  <a:cubicBezTo>
                    <a:pt x="4849" y="7166"/>
                    <a:pt x="5766" y="6816"/>
                    <a:pt x="6465" y="6116"/>
                  </a:cubicBezTo>
                  <a:cubicBezTo>
                    <a:pt x="7865" y="4717"/>
                    <a:pt x="7865" y="2449"/>
                    <a:pt x="6465" y="1049"/>
                  </a:cubicBezTo>
                  <a:cubicBezTo>
                    <a:pt x="5766" y="350"/>
                    <a:pt x="4849" y="0"/>
                    <a:pt x="39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28"/>
          <p:cNvGrpSpPr/>
          <p:nvPr/>
        </p:nvGrpSpPr>
        <p:grpSpPr>
          <a:xfrm>
            <a:off x="7077880" y="2983654"/>
            <a:ext cx="1758894" cy="1758954"/>
            <a:chOff x="1370275" y="1735225"/>
            <a:chExt cx="740400" cy="740425"/>
          </a:xfrm>
        </p:grpSpPr>
        <p:sp>
          <p:nvSpPr>
            <p:cNvPr id="124" name="Google Shape;124;p28"/>
            <p:cNvSpPr/>
            <p:nvPr/>
          </p:nvSpPr>
          <p:spPr>
            <a:xfrm>
              <a:off x="1370275" y="1735225"/>
              <a:ext cx="740400" cy="740425"/>
            </a:xfrm>
            <a:custGeom>
              <a:avLst/>
              <a:gdLst/>
              <a:ahLst/>
              <a:cxnLst/>
              <a:rect l="l" t="t" r="r" b="b"/>
              <a:pathLst>
                <a:path w="29616" h="29617" extrusionOk="0">
                  <a:moveTo>
                    <a:pt x="14807" y="0"/>
                  </a:moveTo>
                  <a:cubicBezTo>
                    <a:pt x="6631" y="0"/>
                    <a:pt x="0" y="6631"/>
                    <a:pt x="0" y="14809"/>
                  </a:cubicBezTo>
                  <a:cubicBezTo>
                    <a:pt x="0" y="22986"/>
                    <a:pt x="6630" y="29617"/>
                    <a:pt x="14807" y="29617"/>
                  </a:cubicBezTo>
                  <a:cubicBezTo>
                    <a:pt x="22986" y="29617"/>
                    <a:pt x="29615" y="22986"/>
                    <a:pt x="29615" y="14809"/>
                  </a:cubicBezTo>
                  <a:cubicBezTo>
                    <a:pt x="29615" y="6631"/>
                    <a:pt x="22985" y="0"/>
                    <a:pt x="148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8"/>
            <p:cNvSpPr/>
            <p:nvPr/>
          </p:nvSpPr>
          <p:spPr>
            <a:xfrm>
              <a:off x="1453850" y="1818800"/>
              <a:ext cx="573225" cy="573250"/>
            </a:xfrm>
            <a:custGeom>
              <a:avLst/>
              <a:gdLst/>
              <a:ahLst/>
              <a:cxnLst/>
              <a:rect l="l" t="t" r="r" b="b"/>
              <a:pathLst>
                <a:path w="22929" h="22930" extrusionOk="0">
                  <a:moveTo>
                    <a:pt x="11464" y="1"/>
                  </a:moveTo>
                  <a:cubicBezTo>
                    <a:pt x="8425" y="1"/>
                    <a:pt x="5508" y="1209"/>
                    <a:pt x="3358" y="3359"/>
                  </a:cubicBezTo>
                  <a:cubicBezTo>
                    <a:pt x="1208" y="5508"/>
                    <a:pt x="0" y="8425"/>
                    <a:pt x="0" y="11466"/>
                  </a:cubicBezTo>
                  <a:cubicBezTo>
                    <a:pt x="0" y="14506"/>
                    <a:pt x="1208" y="17422"/>
                    <a:pt x="3358" y="19572"/>
                  </a:cubicBezTo>
                  <a:cubicBezTo>
                    <a:pt x="5508" y="21723"/>
                    <a:pt x="8425" y="22929"/>
                    <a:pt x="11464" y="22929"/>
                  </a:cubicBezTo>
                  <a:cubicBezTo>
                    <a:pt x="14505" y="22929"/>
                    <a:pt x="17421" y="21723"/>
                    <a:pt x="19571" y="19572"/>
                  </a:cubicBezTo>
                  <a:cubicBezTo>
                    <a:pt x="21721" y="17422"/>
                    <a:pt x="22929" y="14506"/>
                    <a:pt x="22929" y="11466"/>
                  </a:cubicBezTo>
                  <a:cubicBezTo>
                    <a:pt x="22929" y="8425"/>
                    <a:pt x="21721" y="5508"/>
                    <a:pt x="19571" y="3359"/>
                  </a:cubicBezTo>
                  <a:cubicBezTo>
                    <a:pt x="17421" y="1209"/>
                    <a:pt x="14505" y="1"/>
                    <a:pt x="11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8"/>
            <p:cNvSpPr/>
            <p:nvPr/>
          </p:nvSpPr>
          <p:spPr>
            <a:xfrm>
              <a:off x="1543425" y="1908375"/>
              <a:ext cx="394100" cy="394100"/>
            </a:xfrm>
            <a:custGeom>
              <a:avLst/>
              <a:gdLst/>
              <a:ahLst/>
              <a:cxnLst/>
              <a:rect l="l" t="t" r="r" b="b"/>
              <a:pathLst>
                <a:path w="15764" h="15764" extrusionOk="0">
                  <a:moveTo>
                    <a:pt x="7881" y="0"/>
                  </a:moveTo>
                  <a:cubicBezTo>
                    <a:pt x="5792" y="0"/>
                    <a:pt x="3787" y="831"/>
                    <a:pt x="2309" y="2309"/>
                  </a:cubicBezTo>
                  <a:cubicBezTo>
                    <a:pt x="831" y="3787"/>
                    <a:pt x="0" y="5792"/>
                    <a:pt x="0" y="7883"/>
                  </a:cubicBezTo>
                  <a:cubicBezTo>
                    <a:pt x="0" y="9973"/>
                    <a:pt x="831" y="11977"/>
                    <a:pt x="2309" y="13456"/>
                  </a:cubicBezTo>
                  <a:cubicBezTo>
                    <a:pt x="3787" y="14934"/>
                    <a:pt x="5792" y="15764"/>
                    <a:pt x="7881" y="15764"/>
                  </a:cubicBezTo>
                  <a:cubicBezTo>
                    <a:pt x="9972" y="15764"/>
                    <a:pt x="11977" y="14934"/>
                    <a:pt x="13455" y="13456"/>
                  </a:cubicBezTo>
                  <a:cubicBezTo>
                    <a:pt x="14933" y="11977"/>
                    <a:pt x="15763" y="9973"/>
                    <a:pt x="15763" y="7883"/>
                  </a:cubicBezTo>
                  <a:cubicBezTo>
                    <a:pt x="15763" y="5792"/>
                    <a:pt x="14933" y="3787"/>
                    <a:pt x="13455" y="2309"/>
                  </a:cubicBezTo>
                  <a:cubicBezTo>
                    <a:pt x="11977" y="831"/>
                    <a:pt x="9972" y="0"/>
                    <a:pt x="7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8"/>
            <p:cNvSpPr/>
            <p:nvPr/>
          </p:nvSpPr>
          <p:spPr>
            <a:xfrm>
              <a:off x="1609100" y="1974050"/>
              <a:ext cx="262750" cy="262775"/>
            </a:xfrm>
            <a:custGeom>
              <a:avLst/>
              <a:gdLst/>
              <a:ahLst/>
              <a:cxnLst/>
              <a:rect l="l" t="t" r="r" b="b"/>
              <a:pathLst>
                <a:path w="10510" h="10511" extrusionOk="0">
                  <a:moveTo>
                    <a:pt x="5254" y="1"/>
                  </a:moveTo>
                  <a:cubicBezTo>
                    <a:pt x="2353" y="1"/>
                    <a:pt x="0" y="2353"/>
                    <a:pt x="0" y="5256"/>
                  </a:cubicBezTo>
                  <a:cubicBezTo>
                    <a:pt x="0" y="8157"/>
                    <a:pt x="2351" y="10511"/>
                    <a:pt x="5254" y="10511"/>
                  </a:cubicBezTo>
                  <a:cubicBezTo>
                    <a:pt x="8157" y="10511"/>
                    <a:pt x="10509" y="8157"/>
                    <a:pt x="10509" y="5256"/>
                  </a:cubicBezTo>
                  <a:cubicBezTo>
                    <a:pt x="10509" y="2353"/>
                    <a:pt x="8156" y="1"/>
                    <a:pt x="5254" y="1"/>
                  </a:cubicBezTo>
                  <a:close/>
                </a:path>
              </a:pathLst>
            </a:custGeom>
            <a:solidFill>
              <a:srgbClr val="0B2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8"/>
            <p:cNvSpPr/>
            <p:nvPr/>
          </p:nvSpPr>
          <p:spPr>
            <a:xfrm>
              <a:off x="1751625" y="1926300"/>
              <a:ext cx="196650" cy="179150"/>
            </a:xfrm>
            <a:custGeom>
              <a:avLst/>
              <a:gdLst/>
              <a:ahLst/>
              <a:cxnLst/>
              <a:rect l="l" t="t" r="r" b="b"/>
              <a:pathLst>
                <a:path w="7866" h="7166" extrusionOk="0">
                  <a:moveTo>
                    <a:pt x="3932" y="0"/>
                  </a:moveTo>
                  <a:cubicBezTo>
                    <a:pt x="3015" y="0"/>
                    <a:pt x="2098" y="350"/>
                    <a:pt x="1399" y="1049"/>
                  </a:cubicBezTo>
                  <a:cubicBezTo>
                    <a:pt x="0" y="2449"/>
                    <a:pt x="0" y="4717"/>
                    <a:pt x="1399" y="6116"/>
                  </a:cubicBezTo>
                  <a:cubicBezTo>
                    <a:pt x="2098" y="6816"/>
                    <a:pt x="3015" y="7166"/>
                    <a:pt x="3932" y="7166"/>
                  </a:cubicBezTo>
                  <a:cubicBezTo>
                    <a:pt x="4849" y="7166"/>
                    <a:pt x="5766" y="6816"/>
                    <a:pt x="6465" y="6116"/>
                  </a:cubicBezTo>
                  <a:cubicBezTo>
                    <a:pt x="7865" y="4717"/>
                    <a:pt x="7865" y="2449"/>
                    <a:pt x="6465" y="1049"/>
                  </a:cubicBezTo>
                  <a:cubicBezTo>
                    <a:pt x="5766" y="350"/>
                    <a:pt x="4849" y="0"/>
                    <a:pt x="39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28"/>
          <p:cNvSpPr/>
          <p:nvPr/>
        </p:nvSpPr>
        <p:spPr>
          <a:xfrm>
            <a:off x="1186350" y="0"/>
            <a:ext cx="6771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8"/>
          <p:cNvSpPr txBox="1">
            <a:spLocks noGrp="1"/>
          </p:cNvSpPr>
          <p:nvPr>
            <p:ph type="title" hasCustomPrompt="1"/>
          </p:nvPr>
        </p:nvSpPr>
        <p:spPr>
          <a:xfrm>
            <a:off x="1587813" y="668996"/>
            <a:ext cx="2857500" cy="672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3600">
                <a:solidFill>
                  <a:schemeClr val="accent5"/>
                </a:solidFill>
              </a:defRPr>
            </a:lvl1pPr>
            <a:lvl2pPr lvl="1" algn="ctr" rtl="0">
              <a:spcBef>
                <a:spcPts val="0"/>
              </a:spcBef>
              <a:spcAft>
                <a:spcPts val="0"/>
              </a:spcAft>
              <a:buClr>
                <a:schemeClr val="accent5"/>
              </a:buClr>
              <a:buSzPts val="12000"/>
              <a:buNone/>
              <a:defRPr sz="12000">
                <a:solidFill>
                  <a:schemeClr val="accent5"/>
                </a:solidFill>
              </a:defRPr>
            </a:lvl2pPr>
            <a:lvl3pPr lvl="2" algn="ctr" rtl="0">
              <a:spcBef>
                <a:spcPts val="0"/>
              </a:spcBef>
              <a:spcAft>
                <a:spcPts val="0"/>
              </a:spcAft>
              <a:buClr>
                <a:schemeClr val="accent5"/>
              </a:buClr>
              <a:buSzPts val="12000"/>
              <a:buNone/>
              <a:defRPr sz="12000">
                <a:solidFill>
                  <a:schemeClr val="accent5"/>
                </a:solidFill>
              </a:defRPr>
            </a:lvl3pPr>
            <a:lvl4pPr lvl="3" algn="ctr" rtl="0">
              <a:spcBef>
                <a:spcPts val="0"/>
              </a:spcBef>
              <a:spcAft>
                <a:spcPts val="0"/>
              </a:spcAft>
              <a:buClr>
                <a:schemeClr val="accent5"/>
              </a:buClr>
              <a:buSzPts val="12000"/>
              <a:buNone/>
              <a:defRPr sz="12000">
                <a:solidFill>
                  <a:schemeClr val="accent5"/>
                </a:solidFill>
              </a:defRPr>
            </a:lvl4pPr>
            <a:lvl5pPr lvl="4" algn="ctr" rtl="0">
              <a:spcBef>
                <a:spcPts val="0"/>
              </a:spcBef>
              <a:spcAft>
                <a:spcPts val="0"/>
              </a:spcAft>
              <a:buClr>
                <a:schemeClr val="accent5"/>
              </a:buClr>
              <a:buSzPts val="12000"/>
              <a:buNone/>
              <a:defRPr sz="12000">
                <a:solidFill>
                  <a:schemeClr val="accent5"/>
                </a:solidFill>
              </a:defRPr>
            </a:lvl5pPr>
            <a:lvl6pPr lvl="5" algn="ctr" rtl="0">
              <a:spcBef>
                <a:spcPts val="0"/>
              </a:spcBef>
              <a:spcAft>
                <a:spcPts val="0"/>
              </a:spcAft>
              <a:buClr>
                <a:schemeClr val="accent5"/>
              </a:buClr>
              <a:buSzPts val="12000"/>
              <a:buNone/>
              <a:defRPr sz="12000">
                <a:solidFill>
                  <a:schemeClr val="accent5"/>
                </a:solidFill>
              </a:defRPr>
            </a:lvl6pPr>
            <a:lvl7pPr lvl="6" algn="ctr" rtl="0">
              <a:spcBef>
                <a:spcPts val="0"/>
              </a:spcBef>
              <a:spcAft>
                <a:spcPts val="0"/>
              </a:spcAft>
              <a:buClr>
                <a:schemeClr val="accent5"/>
              </a:buClr>
              <a:buSzPts val="12000"/>
              <a:buNone/>
              <a:defRPr sz="12000">
                <a:solidFill>
                  <a:schemeClr val="accent5"/>
                </a:solidFill>
              </a:defRPr>
            </a:lvl7pPr>
            <a:lvl8pPr lvl="7" algn="ctr" rtl="0">
              <a:spcBef>
                <a:spcPts val="0"/>
              </a:spcBef>
              <a:spcAft>
                <a:spcPts val="0"/>
              </a:spcAft>
              <a:buClr>
                <a:schemeClr val="accent5"/>
              </a:buClr>
              <a:buSzPts val="12000"/>
              <a:buNone/>
              <a:defRPr sz="12000">
                <a:solidFill>
                  <a:schemeClr val="accent5"/>
                </a:solidFill>
              </a:defRPr>
            </a:lvl8pPr>
            <a:lvl9pPr lvl="8" algn="ctr" rtl="0">
              <a:spcBef>
                <a:spcPts val="0"/>
              </a:spcBef>
              <a:spcAft>
                <a:spcPts val="0"/>
              </a:spcAft>
              <a:buClr>
                <a:schemeClr val="accent5"/>
              </a:buClr>
              <a:buSzPts val="12000"/>
              <a:buNone/>
              <a:defRPr sz="12000">
                <a:solidFill>
                  <a:schemeClr val="accent5"/>
                </a:solidFill>
              </a:defRPr>
            </a:lvl9pPr>
          </a:lstStyle>
          <a:p>
            <a:r>
              <a:t>xx%</a:t>
            </a:r>
          </a:p>
        </p:txBody>
      </p:sp>
      <p:sp>
        <p:nvSpPr>
          <p:cNvPr id="131" name="Google Shape;131;p28"/>
          <p:cNvSpPr txBox="1">
            <a:spLocks noGrp="1"/>
          </p:cNvSpPr>
          <p:nvPr>
            <p:ph type="title" idx="2"/>
          </p:nvPr>
        </p:nvSpPr>
        <p:spPr>
          <a:xfrm>
            <a:off x="1587813" y="1398871"/>
            <a:ext cx="2857500" cy="148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2" name="Google Shape;132;p28"/>
          <p:cNvSpPr txBox="1">
            <a:spLocks noGrp="1"/>
          </p:cNvSpPr>
          <p:nvPr>
            <p:ph type="subTitle" idx="1"/>
          </p:nvPr>
        </p:nvSpPr>
        <p:spPr>
          <a:xfrm>
            <a:off x="1587813" y="1804421"/>
            <a:ext cx="2857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3" name="Google Shape;133;p28"/>
          <p:cNvSpPr txBox="1">
            <a:spLocks noGrp="1"/>
          </p:cNvSpPr>
          <p:nvPr>
            <p:ph type="title" idx="3" hasCustomPrompt="1"/>
          </p:nvPr>
        </p:nvSpPr>
        <p:spPr>
          <a:xfrm>
            <a:off x="4698688" y="668996"/>
            <a:ext cx="2857500" cy="672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3600">
                <a:solidFill>
                  <a:schemeClr val="accent5"/>
                </a:solidFill>
              </a:defRPr>
            </a:lvl1pPr>
            <a:lvl2pPr lvl="1" algn="ctr" rtl="0">
              <a:spcBef>
                <a:spcPts val="0"/>
              </a:spcBef>
              <a:spcAft>
                <a:spcPts val="0"/>
              </a:spcAft>
              <a:buClr>
                <a:schemeClr val="accent5"/>
              </a:buClr>
              <a:buSzPts val="12000"/>
              <a:buNone/>
              <a:defRPr sz="12000">
                <a:solidFill>
                  <a:schemeClr val="accent5"/>
                </a:solidFill>
              </a:defRPr>
            </a:lvl2pPr>
            <a:lvl3pPr lvl="2" algn="ctr" rtl="0">
              <a:spcBef>
                <a:spcPts val="0"/>
              </a:spcBef>
              <a:spcAft>
                <a:spcPts val="0"/>
              </a:spcAft>
              <a:buClr>
                <a:schemeClr val="accent5"/>
              </a:buClr>
              <a:buSzPts val="12000"/>
              <a:buNone/>
              <a:defRPr sz="12000">
                <a:solidFill>
                  <a:schemeClr val="accent5"/>
                </a:solidFill>
              </a:defRPr>
            </a:lvl3pPr>
            <a:lvl4pPr lvl="3" algn="ctr" rtl="0">
              <a:spcBef>
                <a:spcPts val="0"/>
              </a:spcBef>
              <a:spcAft>
                <a:spcPts val="0"/>
              </a:spcAft>
              <a:buClr>
                <a:schemeClr val="accent5"/>
              </a:buClr>
              <a:buSzPts val="12000"/>
              <a:buNone/>
              <a:defRPr sz="12000">
                <a:solidFill>
                  <a:schemeClr val="accent5"/>
                </a:solidFill>
              </a:defRPr>
            </a:lvl4pPr>
            <a:lvl5pPr lvl="4" algn="ctr" rtl="0">
              <a:spcBef>
                <a:spcPts val="0"/>
              </a:spcBef>
              <a:spcAft>
                <a:spcPts val="0"/>
              </a:spcAft>
              <a:buClr>
                <a:schemeClr val="accent5"/>
              </a:buClr>
              <a:buSzPts val="12000"/>
              <a:buNone/>
              <a:defRPr sz="12000">
                <a:solidFill>
                  <a:schemeClr val="accent5"/>
                </a:solidFill>
              </a:defRPr>
            </a:lvl5pPr>
            <a:lvl6pPr lvl="5" algn="ctr" rtl="0">
              <a:spcBef>
                <a:spcPts val="0"/>
              </a:spcBef>
              <a:spcAft>
                <a:spcPts val="0"/>
              </a:spcAft>
              <a:buClr>
                <a:schemeClr val="accent5"/>
              </a:buClr>
              <a:buSzPts val="12000"/>
              <a:buNone/>
              <a:defRPr sz="12000">
                <a:solidFill>
                  <a:schemeClr val="accent5"/>
                </a:solidFill>
              </a:defRPr>
            </a:lvl6pPr>
            <a:lvl7pPr lvl="6" algn="ctr" rtl="0">
              <a:spcBef>
                <a:spcPts val="0"/>
              </a:spcBef>
              <a:spcAft>
                <a:spcPts val="0"/>
              </a:spcAft>
              <a:buClr>
                <a:schemeClr val="accent5"/>
              </a:buClr>
              <a:buSzPts val="12000"/>
              <a:buNone/>
              <a:defRPr sz="12000">
                <a:solidFill>
                  <a:schemeClr val="accent5"/>
                </a:solidFill>
              </a:defRPr>
            </a:lvl7pPr>
            <a:lvl8pPr lvl="7" algn="ctr" rtl="0">
              <a:spcBef>
                <a:spcPts val="0"/>
              </a:spcBef>
              <a:spcAft>
                <a:spcPts val="0"/>
              </a:spcAft>
              <a:buClr>
                <a:schemeClr val="accent5"/>
              </a:buClr>
              <a:buSzPts val="12000"/>
              <a:buNone/>
              <a:defRPr sz="12000">
                <a:solidFill>
                  <a:schemeClr val="accent5"/>
                </a:solidFill>
              </a:defRPr>
            </a:lvl8pPr>
            <a:lvl9pPr lvl="8" algn="ctr" rtl="0">
              <a:spcBef>
                <a:spcPts val="0"/>
              </a:spcBef>
              <a:spcAft>
                <a:spcPts val="0"/>
              </a:spcAft>
              <a:buClr>
                <a:schemeClr val="accent5"/>
              </a:buClr>
              <a:buSzPts val="12000"/>
              <a:buNone/>
              <a:defRPr sz="12000">
                <a:solidFill>
                  <a:schemeClr val="accent5"/>
                </a:solidFill>
              </a:defRPr>
            </a:lvl9pPr>
          </a:lstStyle>
          <a:p>
            <a:r>
              <a:t>xx%</a:t>
            </a:r>
          </a:p>
        </p:txBody>
      </p:sp>
      <p:sp>
        <p:nvSpPr>
          <p:cNvPr id="134" name="Google Shape;134;p28"/>
          <p:cNvSpPr txBox="1">
            <a:spLocks noGrp="1"/>
          </p:cNvSpPr>
          <p:nvPr>
            <p:ph type="title" idx="4"/>
          </p:nvPr>
        </p:nvSpPr>
        <p:spPr>
          <a:xfrm>
            <a:off x="4698688" y="1398871"/>
            <a:ext cx="2857500" cy="148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5" name="Google Shape;135;p28"/>
          <p:cNvSpPr txBox="1">
            <a:spLocks noGrp="1"/>
          </p:cNvSpPr>
          <p:nvPr>
            <p:ph type="subTitle" idx="5"/>
          </p:nvPr>
        </p:nvSpPr>
        <p:spPr>
          <a:xfrm>
            <a:off x="4698688" y="1804421"/>
            <a:ext cx="2857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6" name="Google Shape;136;p28"/>
          <p:cNvSpPr txBox="1">
            <a:spLocks noGrp="1"/>
          </p:cNvSpPr>
          <p:nvPr>
            <p:ph type="title" idx="6" hasCustomPrompt="1"/>
          </p:nvPr>
        </p:nvSpPr>
        <p:spPr>
          <a:xfrm>
            <a:off x="1587813" y="2720121"/>
            <a:ext cx="2857500" cy="672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3600">
                <a:solidFill>
                  <a:schemeClr val="accent5"/>
                </a:solidFill>
              </a:defRPr>
            </a:lvl1pPr>
            <a:lvl2pPr lvl="1" algn="ctr" rtl="0">
              <a:spcBef>
                <a:spcPts val="0"/>
              </a:spcBef>
              <a:spcAft>
                <a:spcPts val="0"/>
              </a:spcAft>
              <a:buClr>
                <a:schemeClr val="accent5"/>
              </a:buClr>
              <a:buSzPts val="12000"/>
              <a:buNone/>
              <a:defRPr sz="12000">
                <a:solidFill>
                  <a:schemeClr val="accent5"/>
                </a:solidFill>
              </a:defRPr>
            </a:lvl2pPr>
            <a:lvl3pPr lvl="2" algn="ctr" rtl="0">
              <a:spcBef>
                <a:spcPts val="0"/>
              </a:spcBef>
              <a:spcAft>
                <a:spcPts val="0"/>
              </a:spcAft>
              <a:buClr>
                <a:schemeClr val="accent5"/>
              </a:buClr>
              <a:buSzPts val="12000"/>
              <a:buNone/>
              <a:defRPr sz="12000">
                <a:solidFill>
                  <a:schemeClr val="accent5"/>
                </a:solidFill>
              </a:defRPr>
            </a:lvl3pPr>
            <a:lvl4pPr lvl="3" algn="ctr" rtl="0">
              <a:spcBef>
                <a:spcPts val="0"/>
              </a:spcBef>
              <a:spcAft>
                <a:spcPts val="0"/>
              </a:spcAft>
              <a:buClr>
                <a:schemeClr val="accent5"/>
              </a:buClr>
              <a:buSzPts val="12000"/>
              <a:buNone/>
              <a:defRPr sz="12000">
                <a:solidFill>
                  <a:schemeClr val="accent5"/>
                </a:solidFill>
              </a:defRPr>
            </a:lvl4pPr>
            <a:lvl5pPr lvl="4" algn="ctr" rtl="0">
              <a:spcBef>
                <a:spcPts val="0"/>
              </a:spcBef>
              <a:spcAft>
                <a:spcPts val="0"/>
              </a:spcAft>
              <a:buClr>
                <a:schemeClr val="accent5"/>
              </a:buClr>
              <a:buSzPts val="12000"/>
              <a:buNone/>
              <a:defRPr sz="12000">
                <a:solidFill>
                  <a:schemeClr val="accent5"/>
                </a:solidFill>
              </a:defRPr>
            </a:lvl5pPr>
            <a:lvl6pPr lvl="5" algn="ctr" rtl="0">
              <a:spcBef>
                <a:spcPts val="0"/>
              </a:spcBef>
              <a:spcAft>
                <a:spcPts val="0"/>
              </a:spcAft>
              <a:buClr>
                <a:schemeClr val="accent5"/>
              </a:buClr>
              <a:buSzPts val="12000"/>
              <a:buNone/>
              <a:defRPr sz="12000">
                <a:solidFill>
                  <a:schemeClr val="accent5"/>
                </a:solidFill>
              </a:defRPr>
            </a:lvl6pPr>
            <a:lvl7pPr lvl="6" algn="ctr" rtl="0">
              <a:spcBef>
                <a:spcPts val="0"/>
              </a:spcBef>
              <a:spcAft>
                <a:spcPts val="0"/>
              </a:spcAft>
              <a:buClr>
                <a:schemeClr val="accent5"/>
              </a:buClr>
              <a:buSzPts val="12000"/>
              <a:buNone/>
              <a:defRPr sz="12000">
                <a:solidFill>
                  <a:schemeClr val="accent5"/>
                </a:solidFill>
              </a:defRPr>
            </a:lvl7pPr>
            <a:lvl8pPr lvl="7" algn="ctr" rtl="0">
              <a:spcBef>
                <a:spcPts val="0"/>
              </a:spcBef>
              <a:spcAft>
                <a:spcPts val="0"/>
              </a:spcAft>
              <a:buClr>
                <a:schemeClr val="accent5"/>
              </a:buClr>
              <a:buSzPts val="12000"/>
              <a:buNone/>
              <a:defRPr sz="12000">
                <a:solidFill>
                  <a:schemeClr val="accent5"/>
                </a:solidFill>
              </a:defRPr>
            </a:lvl8pPr>
            <a:lvl9pPr lvl="8" algn="ctr" rtl="0">
              <a:spcBef>
                <a:spcPts val="0"/>
              </a:spcBef>
              <a:spcAft>
                <a:spcPts val="0"/>
              </a:spcAft>
              <a:buClr>
                <a:schemeClr val="accent5"/>
              </a:buClr>
              <a:buSzPts val="12000"/>
              <a:buNone/>
              <a:defRPr sz="12000">
                <a:solidFill>
                  <a:schemeClr val="accent5"/>
                </a:solidFill>
              </a:defRPr>
            </a:lvl9pPr>
          </a:lstStyle>
          <a:p>
            <a:r>
              <a:t>xx%</a:t>
            </a:r>
          </a:p>
        </p:txBody>
      </p:sp>
      <p:sp>
        <p:nvSpPr>
          <p:cNvPr id="137" name="Google Shape;137;p28"/>
          <p:cNvSpPr txBox="1">
            <a:spLocks noGrp="1"/>
          </p:cNvSpPr>
          <p:nvPr>
            <p:ph type="title" idx="7"/>
          </p:nvPr>
        </p:nvSpPr>
        <p:spPr>
          <a:xfrm>
            <a:off x="1587813" y="3449996"/>
            <a:ext cx="2857500" cy="148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8" name="Google Shape;138;p28"/>
          <p:cNvSpPr txBox="1">
            <a:spLocks noGrp="1"/>
          </p:cNvSpPr>
          <p:nvPr>
            <p:ph type="subTitle" idx="8"/>
          </p:nvPr>
        </p:nvSpPr>
        <p:spPr>
          <a:xfrm>
            <a:off x="1587813" y="3855546"/>
            <a:ext cx="2857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9" name="Google Shape;139;p28"/>
          <p:cNvSpPr txBox="1">
            <a:spLocks noGrp="1"/>
          </p:cNvSpPr>
          <p:nvPr>
            <p:ph type="title" idx="9" hasCustomPrompt="1"/>
          </p:nvPr>
        </p:nvSpPr>
        <p:spPr>
          <a:xfrm>
            <a:off x="4698688" y="2720121"/>
            <a:ext cx="2857500" cy="672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3600">
                <a:solidFill>
                  <a:schemeClr val="accent5"/>
                </a:solidFill>
              </a:defRPr>
            </a:lvl1pPr>
            <a:lvl2pPr lvl="1" algn="ctr" rtl="0">
              <a:spcBef>
                <a:spcPts val="0"/>
              </a:spcBef>
              <a:spcAft>
                <a:spcPts val="0"/>
              </a:spcAft>
              <a:buClr>
                <a:schemeClr val="accent5"/>
              </a:buClr>
              <a:buSzPts val="12000"/>
              <a:buNone/>
              <a:defRPr sz="12000">
                <a:solidFill>
                  <a:schemeClr val="accent5"/>
                </a:solidFill>
              </a:defRPr>
            </a:lvl2pPr>
            <a:lvl3pPr lvl="2" algn="ctr" rtl="0">
              <a:spcBef>
                <a:spcPts val="0"/>
              </a:spcBef>
              <a:spcAft>
                <a:spcPts val="0"/>
              </a:spcAft>
              <a:buClr>
                <a:schemeClr val="accent5"/>
              </a:buClr>
              <a:buSzPts val="12000"/>
              <a:buNone/>
              <a:defRPr sz="12000">
                <a:solidFill>
                  <a:schemeClr val="accent5"/>
                </a:solidFill>
              </a:defRPr>
            </a:lvl3pPr>
            <a:lvl4pPr lvl="3" algn="ctr" rtl="0">
              <a:spcBef>
                <a:spcPts val="0"/>
              </a:spcBef>
              <a:spcAft>
                <a:spcPts val="0"/>
              </a:spcAft>
              <a:buClr>
                <a:schemeClr val="accent5"/>
              </a:buClr>
              <a:buSzPts val="12000"/>
              <a:buNone/>
              <a:defRPr sz="12000">
                <a:solidFill>
                  <a:schemeClr val="accent5"/>
                </a:solidFill>
              </a:defRPr>
            </a:lvl4pPr>
            <a:lvl5pPr lvl="4" algn="ctr" rtl="0">
              <a:spcBef>
                <a:spcPts val="0"/>
              </a:spcBef>
              <a:spcAft>
                <a:spcPts val="0"/>
              </a:spcAft>
              <a:buClr>
                <a:schemeClr val="accent5"/>
              </a:buClr>
              <a:buSzPts val="12000"/>
              <a:buNone/>
              <a:defRPr sz="12000">
                <a:solidFill>
                  <a:schemeClr val="accent5"/>
                </a:solidFill>
              </a:defRPr>
            </a:lvl5pPr>
            <a:lvl6pPr lvl="5" algn="ctr" rtl="0">
              <a:spcBef>
                <a:spcPts val="0"/>
              </a:spcBef>
              <a:spcAft>
                <a:spcPts val="0"/>
              </a:spcAft>
              <a:buClr>
                <a:schemeClr val="accent5"/>
              </a:buClr>
              <a:buSzPts val="12000"/>
              <a:buNone/>
              <a:defRPr sz="12000">
                <a:solidFill>
                  <a:schemeClr val="accent5"/>
                </a:solidFill>
              </a:defRPr>
            </a:lvl6pPr>
            <a:lvl7pPr lvl="6" algn="ctr" rtl="0">
              <a:spcBef>
                <a:spcPts val="0"/>
              </a:spcBef>
              <a:spcAft>
                <a:spcPts val="0"/>
              </a:spcAft>
              <a:buClr>
                <a:schemeClr val="accent5"/>
              </a:buClr>
              <a:buSzPts val="12000"/>
              <a:buNone/>
              <a:defRPr sz="12000">
                <a:solidFill>
                  <a:schemeClr val="accent5"/>
                </a:solidFill>
              </a:defRPr>
            </a:lvl7pPr>
            <a:lvl8pPr lvl="7" algn="ctr" rtl="0">
              <a:spcBef>
                <a:spcPts val="0"/>
              </a:spcBef>
              <a:spcAft>
                <a:spcPts val="0"/>
              </a:spcAft>
              <a:buClr>
                <a:schemeClr val="accent5"/>
              </a:buClr>
              <a:buSzPts val="12000"/>
              <a:buNone/>
              <a:defRPr sz="12000">
                <a:solidFill>
                  <a:schemeClr val="accent5"/>
                </a:solidFill>
              </a:defRPr>
            </a:lvl8pPr>
            <a:lvl9pPr lvl="8" algn="ctr" rtl="0">
              <a:spcBef>
                <a:spcPts val="0"/>
              </a:spcBef>
              <a:spcAft>
                <a:spcPts val="0"/>
              </a:spcAft>
              <a:buClr>
                <a:schemeClr val="accent5"/>
              </a:buClr>
              <a:buSzPts val="12000"/>
              <a:buNone/>
              <a:defRPr sz="12000">
                <a:solidFill>
                  <a:schemeClr val="accent5"/>
                </a:solidFill>
              </a:defRPr>
            </a:lvl9pPr>
          </a:lstStyle>
          <a:p>
            <a:r>
              <a:t>xx%</a:t>
            </a:r>
          </a:p>
        </p:txBody>
      </p:sp>
      <p:sp>
        <p:nvSpPr>
          <p:cNvPr id="140" name="Google Shape;140;p28"/>
          <p:cNvSpPr txBox="1">
            <a:spLocks noGrp="1"/>
          </p:cNvSpPr>
          <p:nvPr>
            <p:ph type="title" idx="13"/>
          </p:nvPr>
        </p:nvSpPr>
        <p:spPr>
          <a:xfrm>
            <a:off x="4698688" y="3449996"/>
            <a:ext cx="2857500" cy="148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1" name="Google Shape;141;p28"/>
          <p:cNvSpPr txBox="1">
            <a:spLocks noGrp="1"/>
          </p:cNvSpPr>
          <p:nvPr>
            <p:ph type="subTitle" idx="14"/>
          </p:nvPr>
        </p:nvSpPr>
        <p:spPr>
          <a:xfrm>
            <a:off x="4698688" y="3855546"/>
            <a:ext cx="2857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1">
  <p:cSld name="MAIN_POINT_1">
    <p:spTree>
      <p:nvGrpSpPr>
        <p:cNvPr id="1" name="Shape 142"/>
        <p:cNvGrpSpPr/>
        <p:nvPr/>
      </p:nvGrpSpPr>
      <p:grpSpPr>
        <a:xfrm>
          <a:off x="0" y="0"/>
          <a:ext cx="0" cy="0"/>
          <a:chOff x="0" y="0"/>
          <a:chExt cx="0" cy="0"/>
        </a:xfrm>
      </p:grpSpPr>
      <p:sp>
        <p:nvSpPr>
          <p:cNvPr id="143" name="Google Shape;143;p29"/>
          <p:cNvSpPr/>
          <p:nvPr/>
        </p:nvSpPr>
        <p:spPr>
          <a:xfrm>
            <a:off x="0" y="-14125"/>
            <a:ext cx="9151200" cy="876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9"/>
          <p:cNvSpPr/>
          <p:nvPr/>
        </p:nvSpPr>
        <p:spPr>
          <a:xfrm>
            <a:off x="-3600" y="4267500"/>
            <a:ext cx="9151200" cy="876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9"/>
          <p:cNvSpPr txBox="1">
            <a:spLocks noGrp="1"/>
          </p:cNvSpPr>
          <p:nvPr>
            <p:ph type="title"/>
          </p:nvPr>
        </p:nvSpPr>
        <p:spPr>
          <a:xfrm>
            <a:off x="4183725" y="155975"/>
            <a:ext cx="47187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6" name="Google Shape;146;p29"/>
          <p:cNvSpPr txBox="1">
            <a:spLocks noGrp="1"/>
          </p:cNvSpPr>
          <p:nvPr>
            <p:ph type="subTitle" idx="1"/>
          </p:nvPr>
        </p:nvSpPr>
        <p:spPr>
          <a:xfrm>
            <a:off x="4183725" y="3019575"/>
            <a:ext cx="3852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two columns">
  <p:cSld name="TITLE_ONLY_1">
    <p:spTree>
      <p:nvGrpSpPr>
        <p:cNvPr id="1" name="Shape 147"/>
        <p:cNvGrpSpPr/>
        <p:nvPr/>
      </p:nvGrpSpPr>
      <p:grpSpPr>
        <a:xfrm>
          <a:off x="0" y="0"/>
          <a:ext cx="0" cy="0"/>
          <a:chOff x="0" y="0"/>
          <a:chExt cx="0" cy="0"/>
        </a:xfrm>
      </p:grpSpPr>
      <p:sp>
        <p:nvSpPr>
          <p:cNvPr id="148" name="Google Shape;148;p30"/>
          <p:cNvSpPr/>
          <p:nvPr/>
        </p:nvSpPr>
        <p:spPr>
          <a:xfrm>
            <a:off x="0" y="175"/>
            <a:ext cx="4572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0"/>
          <p:cNvSpPr txBox="1">
            <a:spLocks noGrp="1"/>
          </p:cNvSpPr>
          <p:nvPr>
            <p:ph type="title"/>
          </p:nvPr>
        </p:nvSpPr>
        <p:spPr>
          <a:xfrm>
            <a:off x="986100" y="540975"/>
            <a:ext cx="7171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0" name="Google Shape;150;p30"/>
          <p:cNvSpPr txBox="1">
            <a:spLocks noGrp="1"/>
          </p:cNvSpPr>
          <p:nvPr>
            <p:ph type="title" idx="2"/>
          </p:nvPr>
        </p:nvSpPr>
        <p:spPr>
          <a:xfrm>
            <a:off x="857238" y="3046571"/>
            <a:ext cx="2857500" cy="148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51" name="Google Shape;151;p30"/>
          <p:cNvSpPr txBox="1">
            <a:spLocks noGrp="1"/>
          </p:cNvSpPr>
          <p:nvPr>
            <p:ph type="subTitle" idx="1"/>
          </p:nvPr>
        </p:nvSpPr>
        <p:spPr>
          <a:xfrm>
            <a:off x="857238" y="3452121"/>
            <a:ext cx="2857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 name="Google Shape;152;p30"/>
          <p:cNvSpPr txBox="1">
            <a:spLocks noGrp="1"/>
          </p:cNvSpPr>
          <p:nvPr>
            <p:ph type="title" idx="3"/>
          </p:nvPr>
        </p:nvSpPr>
        <p:spPr>
          <a:xfrm>
            <a:off x="5429238" y="3046571"/>
            <a:ext cx="2857500" cy="148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53" name="Google Shape;153;p30"/>
          <p:cNvSpPr txBox="1">
            <a:spLocks noGrp="1"/>
          </p:cNvSpPr>
          <p:nvPr>
            <p:ph type="subTitle" idx="4"/>
          </p:nvPr>
        </p:nvSpPr>
        <p:spPr>
          <a:xfrm>
            <a:off x="5429238" y="3452121"/>
            <a:ext cx="2857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three columns ">
  <p:cSld name="TITLE_ONLY_1_1">
    <p:spTree>
      <p:nvGrpSpPr>
        <p:cNvPr id="1" name="Shape 154"/>
        <p:cNvGrpSpPr/>
        <p:nvPr/>
      </p:nvGrpSpPr>
      <p:grpSpPr>
        <a:xfrm>
          <a:off x="0" y="0"/>
          <a:ext cx="0" cy="0"/>
          <a:chOff x="0" y="0"/>
          <a:chExt cx="0" cy="0"/>
        </a:xfrm>
      </p:grpSpPr>
      <p:sp>
        <p:nvSpPr>
          <p:cNvPr id="155" name="Google Shape;155;p31"/>
          <p:cNvSpPr/>
          <p:nvPr/>
        </p:nvSpPr>
        <p:spPr>
          <a:xfrm>
            <a:off x="0" y="1539075"/>
            <a:ext cx="9144000" cy="3604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1"/>
          <p:cNvSpPr txBox="1">
            <a:spLocks noGrp="1"/>
          </p:cNvSpPr>
          <p:nvPr>
            <p:ph type="title"/>
          </p:nvPr>
        </p:nvSpPr>
        <p:spPr>
          <a:xfrm>
            <a:off x="986100" y="540975"/>
            <a:ext cx="7171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7" name="Google Shape;157;p31"/>
          <p:cNvSpPr txBox="1">
            <a:spLocks noGrp="1"/>
          </p:cNvSpPr>
          <p:nvPr>
            <p:ph type="title" idx="2"/>
          </p:nvPr>
        </p:nvSpPr>
        <p:spPr>
          <a:xfrm>
            <a:off x="881087" y="3046575"/>
            <a:ext cx="2124900" cy="14823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000"/>
              <a:buNone/>
              <a:defRPr sz="2000">
                <a:solidFill>
                  <a:srgbClr val="FFFFFF"/>
                </a:solidFill>
              </a:defRPr>
            </a:lvl1pPr>
            <a:lvl2pPr lvl="1" algn="ctr" rtl="0">
              <a:spcBef>
                <a:spcPts val="0"/>
              </a:spcBef>
              <a:spcAft>
                <a:spcPts val="0"/>
              </a:spcAft>
              <a:buClr>
                <a:srgbClr val="FFFFFF"/>
              </a:buClr>
              <a:buSzPts val="2000"/>
              <a:buNone/>
              <a:defRPr sz="2000">
                <a:solidFill>
                  <a:srgbClr val="FFFFFF"/>
                </a:solidFill>
              </a:defRPr>
            </a:lvl2pPr>
            <a:lvl3pPr lvl="2" algn="ctr" rtl="0">
              <a:spcBef>
                <a:spcPts val="0"/>
              </a:spcBef>
              <a:spcAft>
                <a:spcPts val="0"/>
              </a:spcAft>
              <a:buClr>
                <a:srgbClr val="FFFFFF"/>
              </a:buClr>
              <a:buSzPts val="2000"/>
              <a:buNone/>
              <a:defRPr sz="2000">
                <a:solidFill>
                  <a:srgbClr val="FFFFFF"/>
                </a:solidFill>
              </a:defRPr>
            </a:lvl3pPr>
            <a:lvl4pPr lvl="3" algn="ctr" rtl="0">
              <a:spcBef>
                <a:spcPts val="0"/>
              </a:spcBef>
              <a:spcAft>
                <a:spcPts val="0"/>
              </a:spcAft>
              <a:buClr>
                <a:srgbClr val="FFFFFF"/>
              </a:buClr>
              <a:buSzPts val="2000"/>
              <a:buNone/>
              <a:defRPr sz="2000">
                <a:solidFill>
                  <a:srgbClr val="FFFFFF"/>
                </a:solidFill>
              </a:defRPr>
            </a:lvl4pPr>
            <a:lvl5pPr lvl="4" algn="ctr" rtl="0">
              <a:spcBef>
                <a:spcPts val="0"/>
              </a:spcBef>
              <a:spcAft>
                <a:spcPts val="0"/>
              </a:spcAft>
              <a:buClr>
                <a:srgbClr val="FFFFFF"/>
              </a:buClr>
              <a:buSzPts val="2000"/>
              <a:buNone/>
              <a:defRPr sz="2000">
                <a:solidFill>
                  <a:srgbClr val="FFFFFF"/>
                </a:solidFill>
              </a:defRPr>
            </a:lvl5pPr>
            <a:lvl6pPr lvl="5" algn="ctr" rtl="0">
              <a:spcBef>
                <a:spcPts val="0"/>
              </a:spcBef>
              <a:spcAft>
                <a:spcPts val="0"/>
              </a:spcAft>
              <a:buClr>
                <a:srgbClr val="FFFFFF"/>
              </a:buClr>
              <a:buSzPts val="2000"/>
              <a:buNone/>
              <a:defRPr sz="2000">
                <a:solidFill>
                  <a:srgbClr val="FFFFFF"/>
                </a:solidFill>
              </a:defRPr>
            </a:lvl6pPr>
            <a:lvl7pPr lvl="6" algn="ctr" rtl="0">
              <a:spcBef>
                <a:spcPts val="0"/>
              </a:spcBef>
              <a:spcAft>
                <a:spcPts val="0"/>
              </a:spcAft>
              <a:buClr>
                <a:srgbClr val="FFFFFF"/>
              </a:buClr>
              <a:buSzPts val="2000"/>
              <a:buNone/>
              <a:defRPr sz="2000">
                <a:solidFill>
                  <a:srgbClr val="FFFFFF"/>
                </a:solidFill>
              </a:defRPr>
            </a:lvl7pPr>
            <a:lvl8pPr lvl="7" algn="ctr" rtl="0">
              <a:spcBef>
                <a:spcPts val="0"/>
              </a:spcBef>
              <a:spcAft>
                <a:spcPts val="0"/>
              </a:spcAft>
              <a:buClr>
                <a:srgbClr val="FFFFFF"/>
              </a:buClr>
              <a:buSzPts val="2000"/>
              <a:buNone/>
              <a:defRPr sz="2000">
                <a:solidFill>
                  <a:srgbClr val="FFFFFF"/>
                </a:solidFill>
              </a:defRPr>
            </a:lvl8pPr>
            <a:lvl9pPr lvl="8" algn="ctr" rtl="0">
              <a:spcBef>
                <a:spcPts val="0"/>
              </a:spcBef>
              <a:spcAft>
                <a:spcPts val="0"/>
              </a:spcAft>
              <a:buClr>
                <a:srgbClr val="FFFFFF"/>
              </a:buClr>
              <a:buSzPts val="2000"/>
              <a:buNone/>
              <a:defRPr sz="2000">
                <a:solidFill>
                  <a:srgbClr val="FFFFFF"/>
                </a:solidFill>
              </a:defRPr>
            </a:lvl9pPr>
          </a:lstStyle>
          <a:p>
            <a:endParaRPr/>
          </a:p>
        </p:txBody>
      </p:sp>
      <p:sp>
        <p:nvSpPr>
          <p:cNvPr id="158" name="Google Shape;158;p31"/>
          <p:cNvSpPr txBox="1">
            <a:spLocks noGrp="1"/>
          </p:cNvSpPr>
          <p:nvPr>
            <p:ph type="subTitle" idx="1"/>
          </p:nvPr>
        </p:nvSpPr>
        <p:spPr>
          <a:xfrm>
            <a:off x="881087" y="3452125"/>
            <a:ext cx="2124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400">
                <a:solidFill>
                  <a:srgbClr val="FFFFFF"/>
                </a:solidFill>
              </a:defRPr>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endParaRPr/>
          </a:p>
        </p:txBody>
      </p:sp>
      <p:sp>
        <p:nvSpPr>
          <p:cNvPr id="159" name="Google Shape;159;p31"/>
          <p:cNvSpPr txBox="1">
            <a:spLocks noGrp="1"/>
          </p:cNvSpPr>
          <p:nvPr>
            <p:ph type="title" idx="3"/>
          </p:nvPr>
        </p:nvSpPr>
        <p:spPr>
          <a:xfrm>
            <a:off x="3509538" y="3046575"/>
            <a:ext cx="2124900" cy="14823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000"/>
              <a:buNone/>
              <a:defRPr sz="2000">
                <a:solidFill>
                  <a:srgbClr val="FFFFFF"/>
                </a:solidFill>
              </a:defRPr>
            </a:lvl1pPr>
            <a:lvl2pPr lvl="1" algn="ctr" rtl="0">
              <a:spcBef>
                <a:spcPts val="0"/>
              </a:spcBef>
              <a:spcAft>
                <a:spcPts val="0"/>
              </a:spcAft>
              <a:buClr>
                <a:srgbClr val="FFFFFF"/>
              </a:buClr>
              <a:buSzPts val="2000"/>
              <a:buNone/>
              <a:defRPr sz="2000">
                <a:solidFill>
                  <a:srgbClr val="FFFFFF"/>
                </a:solidFill>
              </a:defRPr>
            </a:lvl2pPr>
            <a:lvl3pPr lvl="2" algn="ctr" rtl="0">
              <a:spcBef>
                <a:spcPts val="0"/>
              </a:spcBef>
              <a:spcAft>
                <a:spcPts val="0"/>
              </a:spcAft>
              <a:buClr>
                <a:srgbClr val="FFFFFF"/>
              </a:buClr>
              <a:buSzPts val="2000"/>
              <a:buNone/>
              <a:defRPr sz="2000">
                <a:solidFill>
                  <a:srgbClr val="FFFFFF"/>
                </a:solidFill>
              </a:defRPr>
            </a:lvl3pPr>
            <a:lvl4pPr lvl="3" algn="ctr" rtl="0">
              <a:spcBef>
                <a:spcPts val="0"/>
              </a:spcBef>
              <a:spcAft>
                <a:spcPts val="0"/>
              </a:spcAft>
              <a:buClr>
                <a:srgbClr val="FFFFFF"/>
              </a:buClr>
              <a:buSzPts val="2000"/>
              <a:buNone/>
              <a:defRPr sz="2000">
                <a:solidFill>
                  <a:srgbClr val="FFFFFF"/>
                </a:solidFill>
              </a:defRPr>
            </a:lvl4pPr>
            <a:lvl5pPr lvl="4" algn="ctr" rtl="0">
              <a:spcBef>
                <a:spcPts val="0"/>
              </a:spcBef>
              <a:spcAft>
                <a:spcPts val="0"/>
              </a:spcAft>
              <a:buClr>
                <a:srgbClr val="FFFFFF"/>
              </a:buClr>
              <a:buSzPts val="2000"/>
              <a:buNone/>
              <a:defRPr sz="2000">
                <a:solidFill>
                  <a:srgbClr val="FFFFFF"/>
                </a:solidFill>
              </a:defRPr>
            </a:lvl5pPr>
            <a:lvl6pPr lvl="5" algn="ctr" rtl="0">
              <a:spcBef>
                <a:spcPts val="0"/>
              </a:spcBef>
              <a:spcAft>
                <a:spcPts val="0"/>
              </a:spcAft>
              <a:buClr>
                <a:srgbClr val="FFFFFF"/>
              </a:buClr>
              <a:buSzPts val="2000"/>
              <a:buNone/>
              <a:defRPr sz="2000">
                <a:solidFill>
                  <a:srgbClr val="FFFFFF"/>
                </a:solidFill>
              </a:defRPr>
            </a:lvl6pPr>
            <a:lvl7pPr lvl="6" algn="ctr" rtl="0">
              <a:spcBef>
                <a:spcPts val="0"/>
              </a:spcBef>
              <a:spcAft>
                <a:spcPts val="0"/>
              </a:spcAft>
              <a:buClr>
                <a:srgbClr val="FFFFFF"/>
              </a:buClr>
              <a:buSzPts val="2000"/>
              <a:buNone/>
              <a:defRPr sz="2000">
                <a:solidFill>
                  <a:srgbClr val="FFFFFF"/>
                </a:solidFill>
              </a:defRPr>
            </a:lvl7pPr>
            <a:lvl8pPr lvl="7" algn="ctr" rtl="0">
              <a:spcBef>
                <a:spcPts val="0"/>
              </a:spcBef>
              <a:spcAft>
                <a:spcPts val="0"/>
              </a:spcAft>
              <a:buClr>
                <a:srgbClr val="FFFFFF"/>
              </a:buClr>
              <a:buSzPts val="2000"/>
              <a:buNone/>
              <a:defRPr sz="2000">
                <a:solidFill>
                  <a:srgbClr val="FFFFFF"/>
                </a:solidFill>
              </a:defRPr>
            </a:lvl8pPr>
            <a:lvl9pPr lvl="8" algn="ctr" rtl="0">
              <a:spcBef>
                <a:spcPts val="0"/>
              </a:spcBef>
              <a:spcAft>
                <a:spcPts val="0"/>
              </a:spcAft>
              <a:buClr>
                <a:srgbClr val="FFFFFF"/>
              </a:buClr>
              <a:buSzPts val="2000"/>
              <a:buNone/>
              <a:defRPr sz="2000">
                <a:solidFill>
                  <a:srgbClr val="FFFFFF"/>
                </a:solidFill>
              </a:defRPr>
            </a:lvl9pPr>
          </a:lstStyle>
          <a:p>
            <a:endParaRPr/>
          </a:p>
        </p:txBody>
      </p:sp>
      <p:sp>
        <p:nvSpPr>
          <p:cNvPr id="160" name="Google Shape;160;p31"/>
          <p:cNvSpPr txBox="1">
            <a:spLocks noGrp="1"/>
          </p:cNvSpPr>
          <p:nvPr>
            <p:ph type="subTitle" idx="4"/>
          </p:nvPr>
        </p:nvSpPr>
        <p:spPr>
          <a:xfrm>
            <a:off x="3509538" y="3452125"/>
            <a:ext cx="2124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400">
                <a:solidFill>
                  <a:srgbClr val="FFFFFF"/>
                </a:solidFill>
              </a:defRPr>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endParaRPr/>
          </a:p>
        </p:txBody>
      </p:sp>
      <p:sp>
        <p:nvSpPr>
          <p:cNvPr id="161" name="Google Shape;161;p31"/>
          <p:cNvSpPr txBox="1">
            <a:spLocks noGrp="1"/>
          </p:cNvSpPr>
          <p:nvPr>
            <p:ph type="title" idx="5"/>
          </p:nvPr>
        </p:nvSpPr>
        <p:spPr>
          <a:xfrm>
            <a:off x="6138018" y="3046575"/>
            <a:ext cx="2124900" cy="14823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000"/>
              <a:buNone/>
              <a:defRPr sz="2000">
                <a:solidFill>
                  <a:srgbClr val="FFFFFF"/>
                </a:solidFill>
              </a:defRPr>
            </a:lvl1pPr>
            <a:lvl2pPr lvl="1" algn="ctr" rtl="0">
              <a:spcBef>
                <a:spcPts val="0"/>
              </a:spcBef>
              <a:spcAft>
                <a:spcPts val="0"/>
              </a:spcAft>
              <a:buClr>
                <a:srgbClr val="FFFFFF"/>
              </a:buClr>
              <a:buSzPts val="2000"/>
              <a:buNone/>
              <a:defRPr sz="2000">
                <a:solidFill>
                  <a:srgbClr val="FFFFFF"/>
                </a:solidFill>
              </a:defRPr>
            </a:lvl2pPr>
            <a:lvl3pPr lvl="2" algn="ctr" rtl="0">
              <a:spcBef>
                <a:spcPts val="0"/>
              </a:spcBef>
              <a:spcAft>
                <a:spcPts val="0"/>
              </a:spcAft>
              <a:buClr>
                <a:srgbClr val="FFFFFF"/>
              </a:buClr>
              <a:buSzPts val="2000"/>
              <a:buNone/>
              <a:defRPr sz="2000">
                <a:solidFill>
                  <a:srgbClr val="FFFFFF"/>
                </a:solidFill>
              </a:defRPr>
            </a:lvl3pPr>
            <a:lvl4pPr lvl="3" algn="ctr" rtl="0">
              <a:spcBef>
                <a:spcPts val="0"/>
              </a:spcBef>
              <a:spcAft>
                <a:spcPts val="0"/>
              </a:spcAft>
              <a:buClr>
                <a:srgbClr val="FFFFFF"/>
              </a:buClr>
              <a:buSzPts val="2000"/>
              <a:buNone/>
              <a:defRPr sz="2000">
                <a:solidFill>
                  <a:srgbClr val="FFFFFF"/>
                </a:solidFill>
              </a:defRPr>
            </a:lvl4pPr>
            <a:lvl5pPr lvl="4" algn="ctr" rtl="0">
              <a:spcBef>
                <a:spcPts val="0"/>
              </a:spcBef>
              <a:spcAft>
                <a:spcPts val="0"/>
              </a:spcAft>
              <a:buClr>
                <a:srgbClr val="FFFFFF"/>
              </a:buClr>
              <a:buSzPts val="2000"/>
              <a:buNone/>
              <a:defRPr sz="2000">
                <a:solidFill>
                  <a:srgbClr val="FFFFFF"/>
                </a:solidFill>
              </a:defRPr>
            </a:lvl5pPr>
            <a:lvl6pPr lvl="5" algn="ctr" rtl="0">
              <a:spcBef>
                <a:spcPts val="0"/>
              </a:spcBef>
              <a:spcAft>
                <a:spcPts val="0"/>
              </a:spcAft>
              <a:buClr>
                <a:srgbClr val="FFFFFF"/>
              </a:buClr>
              <a:buSzPts val="2000"/>
              <a:buNone/>
              <a:defRPr sz="2000">
                <a:solidFill>
                  <a:srgbClr val="FFFFFF"/>
                </a:solidFill>
              </a:defRPr>
            </a:lvl6pPr>
            <a:lvl7pPr lvl="6" algn="ctr" rtl="0">
              <a:spcBef>
                <a:spcPts val="0"/>
              </a:spcBef>
              <a:spcAft>
                <a:spcPts val="0"/>
              </a:spcAft>
              <a:buClr>
                <a:srgbClr val="FFFFFF"/>
              </a:buClr>
              <a:buSzPts val="2000"/>
              <a:buNone/>
              <a:defRPr sz="2000">
                <a:solidFill>
                  <a:srgbClr val="FFFFFF"/>
                </a:solidFill>
              </a:defRPr>
            </a:lvl7pPr>
            <a:lvl8pPr lvl="7" algn="ctr" rtl="0">
              <a:spcBef>
                <a:spcPts val="0"/>
              </a:spcBef>
              <a:spcAft>
                <a:spcPts val="0"/>
              </a:spcAft>
              <a:buClr>
                <a:srgbClr val="FFFFFF"/>
              </a:buClr>
              <a:buSzPts val="2000"/>
              <a:buNone/>
              <a:defRPr sz="2000">
                <a:solidFill>
                  <a:srgbClr val="FFFFFF"/>
                </a:solidFill>
              </a:defRPr>
            </a:lvl8pPr>
            <a:lvl9pPr lvl="8" algn="ctr" rtl="0">
              <a:spcBef>
                <a:spcPts val="0"/>
              </a:spcBef>
              <a:spcAft>
                <a:spcPts val="0"/>
              </a:spcAft>
              <a:buClr>
                <a:srgbClr val="FFFFFF"/>
              </a:buClr>
              <a:buSzPts val="2000"/>
              <a:buNone/>
              <a:defRPr sz="2000">
                <a:solidFill>
                  <a:srgbClr val="FFFFFF"/>
                </a:solidFill>
              </a:defRPr>
            </a:lvl9pPr>
          </a:lstStyle>
          <a:p>
            <a:endParaRPr/>
          </a:p>
        </p:txBody>
      </p:sp>
      <p:sp>
        <p:nvSpPr>
          <p:cNvPr id="162" name="Google Shape;162;p31"/>
          <p:cNvSpPr txBox="1">
            <a:spLocks noGrp="1"/>
          </p:cNvSpPr>
          <p:nvPr>
            <p:ph type="subTitle" idx="6"/>
          </p:nvPr>
        </p:nvSpPr>
        <p:spPr>
          <a:xfrm>
            <a:off x="6138018" y="3452125"/>
            <a:ext cx="2124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400">
                <a:solidFill>
                  <a:srgbClr val="FFFFFF"/>
                </a:solidFill>
              </a:defRPr>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Four columns">
  <p:cSld name="BIG_NUMBER_1_1">
    <p:bg>
      <p:bgPr>
        <a:solidFill>
          <a:schemeClr val="accent1"/>
        </a:solidFill>
        <a:effectLst/>
      </p:bgPr>
    </p:bg>
    <p:spTree>
      <p:nvGrpSpPr>
        <p:cNvPr id="1" name="Shape 163"/>
        <p:cNvGrpSpPr/>
        <p:nvPr/>
      </p:nvGrpSpPr>
      <p:grpSpPr>
        <a:xfrm>
          <a:off x="0" y="0"/>
          <a:ext cx="0" cy="0"/>
          <a:chOff x="0" y="0"/>
          <a:chExt cx="0" cy="0"/>
        </a:xfrm>
      </p:grpSpPr>
      <p:sp>
        <p:nvSpPr>
          <p:cNvPr id="164" name="Google Shape;164;p32"/>
          <p:cNvSpPr txBox="1">
            <a:spLocks noGrp="1"/>
          </p:cNvSpPr>
          <p:nvPr>
            <p:ph type="title"/>
          </p:nvPr>
        </p:nvSpPr>
        <p:spPr>
          <a:xfrm>
            <a:off x="1943475" y="1567367"/>
            <a:ext cx="2374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2000"/>
              <a:buNone/>
              <a:defRPr sz="2000">
                <a:solidFill>
                  <a:schemeClr val="accent5"/>
                </a:solidFill>
              </a:defRPr>
            </a:lvl1pPr>
            <a:lvl2pPr lvl="1" algn="ctr" rtl="0">
              <a:spcBef>
                <a:spcPts val="0"/>
              </a:spcBef>
              <a:spcAft>
                <a:spcPts val="0"/>
              </a:spcAft>
              <a:buClr>
                <a:schemeClr val="accent5"/>
              </a:buClr>
              <a:buSzPts val="2000"/>
              <a:buNone/>
              <a:defRPr sz="2000">
                <a:solidFill>
                  <a:schemeClr val="accent5"/>
                </a:solidFill>
              </a:defRPr>
            </a:lvl2pPr>
            <a:lvl3pPr lvl="2" algn="ctr" rtl="0">
              <a:spcBef>
                <a:spcPts val="0"/>
              </a:spcBef>
              <a:spcAft>
                <a:spcPts val="0"/>
              </a:spcAft>
              <a:buClr>
                <a:schemeClr val="accent5"/>
              </a:buClr>
              <a:buSzPts val="2000"/>
              <a:buNone/>
              <a:defRPr sz="2000">
                <a:solidFill>
                  <a:schemeClr val="accent5"/>
                </a:solidFill>
              </a:defRPr>
            </a:lvl3pPr>
            <a:lvl4pPr lvl="3" algn="ctr" rtl="0">
              <a:spcBef>
                <a:spcPts val="0"/>
              </a:spcBef>
              <a:spcAft>
                <a:spcPts val="0"/>
              </a:spcAft>
              <a:buClr>
                <a:schemeClr val="accent5"/>
              </a:buClr>
              <a:buSzPts val="2000"/>
              <a:buNone/>
              <a:defRPr sz="2000">
                <a:solidFill>
                  <a:schemeClr val="accent5"/>
                </a:solidFill>
              </a:defRPr>
            </a:lvl4pPr>
            <a:lvl5pPr lvl="4" algn="ctr" rtl="0">
              <a:spcBef>
                <a:spcPts val="0"/>
              </a:spcBef>
              <a:spcAft>
                <a:spcPts val="0"/>
              </a:spcAft>
              <a:buClr>
                <a:schemeClr val="accent5"/>
              </a:buClr>
              <a:buSzPts val="2000"/>
              <a:buNone/>
              <a:defRPr sz="2000">
                <a:solidFill>
                  <a:schemeClr val="accent5"/>
                </a:solidFill>
              </a:defRPr>
            </a:lvl5pPr>
            <a:lvl6pPr lvl="5" algn="ctr" rtl="0">
              <a:spcBef>
                <a:spcPts val="0"/>
              </a:spcBef>
              <a:spcAft>
                <a:spcPts val="0"/>
              </a:spcAft>
              <a:buClr>
                <a:schemeClr val="accent5"/>
              </a:buClr>
              <a:buSzPts val="2000"/>
              <a:buNone/>
              <a:defRPr sz="2000">
                <a:solidFill>
                  <a:schemeClr val="accent5"/>
                </a:solidFill>
              </a:defRPr>
            </a:lvl6pPr>
            <a:lvl7pPr lvl="6" algn="ctr" rtl="0">
              <a:spcBef>
                <a:spcPts val="0"/>
              </a:spcBef>
              <a:spcAft>
                <a:spcPts val="0"/>
              </a:spcAft>
              <a:buClr>
                <a:schemeClr val="accent5"/>
              </a:buClr>
              <a:buSzPts val="2000"/>
              <a:buNone/>
              <a:defRPr sz="2000">
                <a:solidFill>
                  <a:schemeClr val="accent5"/>
                </a:solidFill>
              </a:defRPr>
            </a:lvl7pPr>
            <a:lvl8pPr lvl="7" algn="ctr" rtl="0">
              <a:spcBef>
                <a:spcPts val="0"/>
              </a:spcBef>
              <a:spcAft>
                <a:spcPts val="0"/>
              </a:spcAft>
              <a:buClr>
                <a:schemeClr val="accent5"/>
              </a:buClr>
              <a:buSzPts val="2000"/>
              <a:buNone/>
              <a:defRPr sz="2000">
                <a:solidFill>
                  <a:schemeClr val="accent5"/>
                </a:solidFill>
              </a:defRPr>
            </a:lvl8pPr>
            <a:lvl9pPr lvl="8" algn="ctr" rtl="0">
              <a:spcBef>
                <a:spcPts val="0"/>
              </a:spcBef>
              <a:spcAft>
                <a:spcPts val="0"/>
              </a:spcAft>
              <a:buClr>
                <a:schemeClr val="accent5"/>
              </a:buClr>
              <a:buSzPts val="2000"/>
              <a:buNone/>
              <a:defRPr sz="2000">
                <a:solidFill>
                  <a:schemeClr val="accent5"/>
                </a:solidFill>
              </a:defRPr>
            </a:lvl9pPr>
          </a:lstStyle>
          <a:p>
            <a:endParaRPr/>
          </a:p>
        </p:txBody>
      </p:sp>
      <p:sp>
        <p:nvSpPr>
          <p:cNvPr id="165" name="Google Shape;165;p32"/>
          <p:cNvSpPr txBox="1">
            <a:spLocks noGrp="1"/>
          </p:cNvSpPr>
          <p:nvPr>
            <p:ph type="subTitle" idx="1"/>
          </p:nvPr>
        </p:nvSpPr>
        <p:spPr>
          <a:xfrm>
            <a:off x="1943463" y="1972913"/>
            <a:ext cx="23748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 name="Google Shape;166;p32"/>
          <p:cNvSpPr txBox="1">
            <a:spLocks noGrp="1"/>
          </p:cNvSpPr>
          <p:nvPr>
            <p:ph type="title" idx="2"/>
          </p:nvPr>
        </p:nvSpPr>
        <p:spPr>
          <a:xfrm>
            <a:off x="4825725" y="1567367"/>
            <a:ext cx="2374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2000"/>
              <a:buNone/>
              <a:defRPr sz="2000">
                <a:solidFill>
                  <a:schemeClr val="accent5"/>
                </a:solidFill>
              </a:defRPr>
            </a:lvl1pPr>
            <a:lvl2pPr lvl="1" algn="ctr" rtl="0">
              <a:spcBef>
                <a:spcPts val="0"/>
              </a:spcBef>
              <a:spcAft>
                <a:spcPts val="0"/>
              </a:spcAft>
              <a:buClr>
                <a:schemeClr val="accent5"/>
              </a:buClr>
              <a:buSzPts val="2000"/>
              <a:buNone/>
              <a:defRPr sz="2000">
                <a:solidFill>
                  <a:schemeClr val="accent5"/>
                </a:solidFill>
              </a:defRPr>
            </a:lvl2pPr>
            <a:lvl3pPr lvl="2" algn="ctr" rtl="0">
              <a:spcBef>
                <a:spcPts val="0"/>
              </a:spcBef>
              <a:spcAft>
                <a:spcPts val="0"/>
              </a:spcAft>
              <a:buClr>
                <a:schemeClr val="accent5"/>
              </a:buClr>
              <a:buSzPts val="2000"/>
              <a:buNone/>
              <a:defRPr sz="2000">
                <a:solidFill>
                  <a:schemeClr val="accent5"/>
                </a:solidFill>
              </a:defRPr>
            </a:lvl3pPr>
            <a:lvl4pPr lvl="3" algn="ctr" rtl="0">
              <a:spcBef>
                <a:spcPts val="0"/>
              </a:spcBef>
              <a:spcAft>
                <a:spcPts val="0"/>
              </a:spcAft>
              <a:buClr>
                <a:schemeClr val="accent5"/>
              </a:buClr>
              <a:buSzPts val="2000"/>
              <a:buNone/>
              <a:defRPr sz="2000">
                <a:solidFill>
                  <a:schemeClr val="accent5"/>
                </a:solidFill>
              </a:defRPr>
            </a:lvl4pPr>
            <a:lvl5pPr lvl="4" algn="ctr" rtl="0">
              <a:spcBef>
                <a:spcPts val="0"/>
              </a:spcBef>
              <a:spcAft>
                <a:spcPts val="0"/>
              </a:spcAft>
              <a:buClr>
                <a:schemeClr val="accent5"/>
              </a:buClr>
              <a:buSzPts val="2000"/>
              <a:buNone/>
              <a:defRPr sz="2000">
                <a:solidFill>
                  <a:schemeClr val="accent5"/>
                </a:solidFill>
              </a:defRPr>
            </a:lvl5pPr>
            <a:lvl6pPr lvl="5" algn="ctr" rtl="0">
              <a:spcBef>
                <a:spcPts val="0"/>
              </a:spcBef>
              <a:spcAft>
                <a:spcPts val="0"/>
              </a:spcAft>
              <a:buClr>
                <a:schemeClr val="accent5"/>
              </a:buClr>
              <a:buSzPts val="2000"/>
              <a:buNone/>
              <a:defRPr sz="2000">
                <a:solidFill>
                  <a:schemeClr val="accent5"/>
                </a:solidFill>
              </a:defRPr>
            </a:lvl6pPr>
            <a:lvl7pPr lvl="6" algn="ctr" rtl="0">
              <a:spcBef>
                <a:spcPts val="0"/>
              </a:spcBef>
              <a:spcAft>
                <a:spcPts val="0"/>
              </a:spcAft>
              <a:buClr>
                <a:schemeClr val="accent5"/>
              </a:buClr>
              <a:buSzPts val="2000"/>
              <a:buNone/>
              <a:defRPr sz="2000">
                <a:solidFill>
                  <a:schemeClr val="accent5"/>
                </a:solidFill>
              </a:defRPr>
            </a:lvl7pPr>
            <a:lvl8pPr lvl="7" algn="ctr" rtl="0">
              <a:spcBef>
                <a:spcPts val="0"/>
              </a:spcBef>
              <a:spcAft>
                <a:spcPts val="0"/>
              </a:spcAft>
              <a:buClr>
                <a:schemeClr val="accent5"/>
              </a:buClr>
              <a:buSzPts val="2000"/>
              <a:buNone/>
              <a:defRPr sz="2000">
                <a:solidFill>
                  <a:schemeClr val="accent5"/>
                </a:solidFill>
              </a:defRPr>
            </a:lvl8pPr>
            <a:lvl9pPr lvl="8" algn="ctr" rtl="0">
              <a:spcBef>
                <a:spcPts val="0"/>
              </a:spcBef>
              <a:spcAft>
                <a:spcPts val="0"/>
              </a:spcAft>
              <a:buClr>
                <a:schemeClr val="accent5"/>
              </a:buClr>
              <a:buSzPts val="2000"/>
              <a:buNone/>
              <a:defRPr sz="2000">
                <a:solidFill>
                  <a:schemeClr val="accent5"/>
                </a:solidFill>
              </a:defRPr>
            </a:lvl9pPr>
          </a:lstStyle>
          <a:p>
            <a:endParaRPr/>
          </a:p>
        </p:txBody>
      </p:sp>
      <p:sp>
        <p:nvSpPr>
          <p:cNvPr id="167" name="Google Shape;167;p32"/>
          <p:cNvSpPr txBox="1">
            <a:spLocks noGrp="1"/>
          </p:cNvSpPr>
          <p:nvPr>
            <p:ph type="subTitle" idx="3"/>
          </p:nvPr>
        </p:nvSpPr>
        <p:spPr>
          <a:xfrm>
            <a:off x="4825737" y="1972913"/>
            <a:ext cx="23748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8" name="Google Shape;168;p32"/>
          <p:cNvSpPr txBox="1">
            <a:spLocks noGrp="1"/>
          </p:cNvSpPr>
          <p:nvPr>
            <p:ph type="title" idx="4"/>
          </p:nvPr>
        </p:nvSpPr>
        <p:spPr>
          <a:xfrm>
            <a:off x="1943475" y="3313692"/>
            <a:ext cx="2374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2000"/>
              <a:buNone/>
              <a:defRPr sz="2000">
                <a:solidFill>
                  <a:schemeClr val="accent5"/>
                </a:solidFill>
              </a:defRPr>
            </a:lvl1pPr>
            <a:lvl2pPr lvl="1" algn="ctr" rtl="0">
              <a:spcBef>
                <a:spcPts val="0"/>
              </a:spcBef>
              <a:spcAft>
                <a:spcPts val="0"/>
              </a:spcAft>
              <a:buClr>
                <a:schemeClr val="accent5"/>
              </a:buClr>
              <a:buSzPts val="2000"/>
              <a:buNone/>
              <a:defRPr sz="2000">
                <a:solidFill>
                  <a:schemeClr val="accent5"/>
                </a:solidFill>
              </a:defRPr>
            </a:lvl2pPr>
            <a:lvl3pPr lvl="2" algn="ctr" rtl="0">
              <a:spcBef>
                <a:spcPts val="0"/>
              </a:spcBef>
              <a:spcAft>
                <a:spcPts val="0"/>
              </a:spcAft>
              <a:buClr>
                <a:schemeClr val="accent5"/>
              </a:buClr>
              <a:buSzPts val="2000"/>
              <a:buNone/>
              <a:defRPr sz="2000">
                <a:solidFill>
                  <a:schemeClr val="accent5"/>
                </a:solidFill>
              </a:defRPr>
            </a:lvl3pPr>
            <a:lvl4pPr lvl="3" algn="ctr" rtl="0">
              <a:spcBef>
                <a:spcPts val="0"/>
              </a:spcBef>
              <a:spcAft>
                <a:spcPts val="0"/>
              </a:spcAft>
              <a:buClr>
                <a:schemeClr val="accent5"/>
              </a:buClr>
              <a:buSzPts val="2000"/>
              <a:buNone/>
              <a:defRPr sz="2000">
                <a:solidFill>
                  <a:schemeClr val="accent5"/>
                </a:solidFill>
              </a:defRPr>
            </a:lvl4pPr>
            <a:lvl5pPr lvl="4" algn="ctr" rtl="0">
              <a:spcBef>
                <a:spcPts val="0"/>
              </a:spcBef>
              <a:spcAft>
                <a:spcPts val="0"/>
              </a:spcAft>
              <a:buClr>
                <a:schemeClr val="accent5"/>
              </a:buClr>
              <a:buSzPts val="2000"/>
              <a:buNone/>
              <a:defRPr sz="2000">
                <a:solidFill>
                  <a:schemeClr val="accent5"/>
                </a:solidFill>
              </a:defRPr>
            </a:lvl5pPr>
            <a:lvl6pPr lvl="5" algn="ctr" rtl="0">
              <a:spcBef>
                <a:spcPts val="0"/>
              </a:spcBef>
              <a:spcAft>
                <a:spcPts val="0"/>
              </a:spcAft>
              <a:buClr>
                <a:schemeClr val="accent5"/>
              </a:buClr>
              <a:buSzPts val="2000"/>
              <a:buNone/>
              <a:defRPr sz="2000">
                <a:solidFill>
                  <a:schemeClr val="accent5"/>
                </a:solidFill>
              </a:defRPr>
            </a:lvl6pPr>
            <a:lvl7pPr lvl="6" algn="ctr" rtl="0">
              <a:spcBef>
                <a:spcPts val="0"/>
              </a:spcBef>
              <a:spcAft>
                <a:spcPts val="0"/>
              </a:spcAft>
              <a:buClr>
                <a:schemeClr val="accent5"/>
              </a:buClr>
              <a:buSzPts val="2000"/>
              <a:buNone/>
              <a:defRPr sz="2000">
                <a:solidFill>
                  <a:schemeClr val="accent5"/>
                </a:solidFill>
              </a:defRPr>
            </a:lvl7pPr>
            <a:lvl8pPr lvl="7" algn="ctr" rtl="0">
              <a:spcBef>
                <a:spcPts val="0"/>
              </a:spcBef>
              <a:spcAft>
                <a:spcPts val="0"/>
              </a:spcAft>
              <a:buClr>
                <a:schemeClr val="accent5"/>
              </a:buClr>
              <a:buSzPts val="2000"/>
              <a:buNone/>
              <a:defRPr sz="2000">
                <a:solidFill>
                  <a:schemeClr val="accent5"/>
                </a:solidFill>
              </a:defRPr>
            </a:lvl8pPr>
            <a:lvl9pPr lvl="8" algn="ctr" rtl="0">
              <a:spcBef>
                <a:spcPts val="0"/>
              </a:spcBef>
              <a:spcAft>
                <a:spcPts val="0"/>
              </a:spcAft>
              <a:buClr>
                <a:schemeClr val="accent5"/>
              </a:buClr>
              <a:buSzPts val="2000"/>
              <a:buNone/>
              <a:defRPr sz="2000">
                <a:solidFill>
                  <a:schemeClr val="accent5"/>
                </a:solidFill>
              </a:defRPr>
            </a:lvl9pPr>
          </a:lstStyle>
          <a:p>
            <a:endParaRPr/>
          </a:p>
        </p:txBody>
      </p:sp>
      <p:sp>
        <p:nvSpPr>
          <p:cNvPr id="169" name="Google Shape;169;p32"/>
          <p:cNvSpPr txBox="1">
            <a:spLocks noGrp="1"/>
          </p:cNvSpPr>
          <p:nvPr>
            <p:ph type="subTitle" idx="5"/>
          </p:nvPr>
        </p:nvSpPr>
        <p:spPr>
          <a:xfrm>
            <a:off x="1943463" y="3719238"/>
            <a:ext cx="23748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 name="Google Shape;170;p32"/>
          <p:cNvSpPr txBox="1">
            <a:spLocks noGrp="1"/>
          </p:cNvSpPr>
          <p:nvPr>
            <p:ph type="title" idx="6"/>
          </p:nvPr>
        </p:nvSpPr>
        <p:spPr>
          <a:xfrm>
            <a:off x="4825725" y="3313692"/>
            <a:ext cx="2374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2000"/>
              <a:buNone/>
              <a:defRPr sz="2000">
                <a:solidFill>
                  <a:schemeClr val="accent5"/>
                </a:solidFill>
              </a:defRPr>
            </a:lvl1pPr>
            <a:lvl2pPr lvl="1" algn="ctr" rtl="0">
              <a:spcBef>
                <a:spcPts val="0"/>
              </a:spcBef>
              <a:spcAft>
                <a:spcPts val="0"/>
              </a:spcAft>
              <a:buClr>
                <a:schemeClr val="accent5"/>
              </a:buClr>
              <a:buSzPts val="2000"/>
              <a:buNone/>
              <a:defRPr sz="2000">
                <a:solidFill>
                  <a:schemeClr val="accent5"/>
                </a:solidFill>
              </a:defRPr>
            </a:lvl2pPr>
            <a:lvl3pPr lvl="2" algn="ctr" rtl="0">
              <a:spcBef>
                <a:spcPts val="0"/>
              </a:spcBef>
              <a:spcAft>
                <a:spcPts val="0"/>
              </a:spcAft>
              <a:buClr>
                <a:schemeClr val="accent5"/>
              </a:buClr>
              <a:buSzPts val="2000"/>
              <a:buNone/>
              <a:defRPr sz="2000">
                <a:solidFill>
                  <a:schemeClr val="accent5"/>
                </a:solidFill>
              </a:defRPr>
            </a:lvl3pPr>
            <a:lvl4pPr lvl="3" algn="ctr" rtl="0">
              <a:spcBef>
                <a:spcPts val="0"/>
              </a:spcBef>
              <a:spcAft>
                <a:spcPts val="0"/>
              </a:spcAft>
              <a:buClr>
                <a:schemeClr val="accent5"/>
              </a:buClr>
              <a:buSzPts val="2000"/>
              <a:buNone/>
              <a:defRPr sz="2000">
                <a:solidFill>
                  <a:schemeClr val="accent5"/>
                </a:solidFill>
              </a:defRPr>
            </a:lvl4pPr>
            <a:lvl5pPr lvl="4" algn="ctr" rtl="0">
              <a:spcBef>
                <a:spcPts val="0"/>
              </a:spcBef>
              <a:spcAft>
                <a:spcPts val="0"/>
              </a:spcAft>
              <a:buClr>
                <a:schemeClr val="accent5"/>
              </a:buClr>
              <a:buSzPts val="2000"/>
              <a:buNone/>
              <a:defRPr sz="2000">
                <a:solidFill>
                  <a:schemeClr val="accent5"/>
                </a:solidFill>
              </a:defRPr>
            </a:lvl5pPr>
            <a:lvl6pPr lvl="5" algn="ctr" rtl="0">
              <a:spcBef>
                <a:spcPts val="0"/>
              </a:spcBef>
              <a:spcAft>
                <a:spcPts val="0"/>
              </a:spcAft>
              <a:buClr>
                <a:schemeClr val="accent5"/>
              </a:buClr>
              <a:buSzPts val="2000"/>
              <a:buNone/>
              <a:defRPr sz="2000">
                <a:solidFill>
                  <a:schemeClr val="accent5"/>
                </a:solidFill>
              </a:defRPr>
            </a:lvl6pPr>
            <a:lvl7pPr lvl="6" algn="ctr" rtl="0">
              <a:spcBef>
                <a:spcPts val="0"/>
              </a:spcBef>
              <a:spcAft>
                <a:spcPts val="0"/>
              </a:spcAft>
              <a:buClr>
                <a:schemeClr val="accent5"/>
              </a:buClr>
              <a:buSzPts val="2000"/>
              <a:buNone/>
              <a:defRPr sz="2000">
                <a:solidFill>
                  <a:schemeClr val="accent5"/>
                </a:solidFill>
              </a:defRPr>
            </a:lvl7pPr>
            <a:lvl8pPr lvl="7" algn="ctr" rtl="0">
              <a:spcBef>
                <a:spcPts val="0"/>
              </a:spcBef>
              <a:spcAft>
                <a:spcPts val="0"/>
              </a:spcAft>
              <a:buClr>
                <a:schemeClr val="accent5"/>
              </a:buClr>
              <a:buSzPts val="2000"/>
              <a:buNone/>
              <a:defRPr sz="2000">
                <a:solidFill>
                  <a:schemeClr val="accent5"/>
                </a:solidFill>
              </a:defRPr>
            </a:lvl8pPr>
            <a:lvl9pPr lvl="8" algn="ctr" rtl="0">
              <a:spcBef>
                <a:spcPts val="0"/>
              </a:spcBef>
              <a:spcAft>
                <a:spcPts val="0"/>
              </a:spcAft>
              <a:buClr>
                <a:schemeClr val="accent5"/>
              </a:buClr>
              <a:buSzPts val="2000"/>
              <a:buNone/>
              <a:defRPr sz="2000">
                <a:solidFill>
                  <a:schemeClr val="accent5"/>
                </a:solidFill>
              </a:defRPr>
            </a:lvl9pPr>
          </a:lstStyle>
          <a:p>
            <a:endParaRPr/>
          </a:p>
        </p:txBody>
      </p:sp>
      <p:sp>
        <p:nvSpPr>
          <p:cNvPr id="171" name="Google Shape;171;p32"/>
          <p:cNvSpPr txBox="1">
            <a:spLocks noGrp="1"/>
          </p:cNvSpPr>
          <p:nvPr>
            <p:ph type="subTitle" idx="7"/>
          </p:nvPr>
        </p:nvSpPr>
        <p:spPr>
          <a:xfrm>
            <a:off x="4825737" y="3719238"/>
            <a:ext cx="23748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2" name="Google Shape;172;p32"/>
          <p:cNvSpPr txBox="1">
            <a:spLocks noGrp="1"/>
          </p:cNvSpPr>
          <p:nvPr>
            <p:ph type="title" idx="8"/>
          </p:nvPr>
        </p:nvSpPr>
        <p:spPr>
          <a:xfrm>
            <a:off x="986100" y="540975"/>
            <a:ext cx="7171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3" name="Google Shape;173;p32"/>
          <p:cNvSpPr/>
          <p:nvPr/>
        </p:nvSpPr>
        <p:spPr>
          <a:xfrm rot="-8100000">
            <a:off x="-1315316" y="1269252"/>
            <a:ext cx="2604981" cy="2604981"/>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2"/>
          <p:cNvSpPr/>
          <p:nvPr/>
        </p:nvSpPr>
        <p:spPr>
          <a:xfrm rot="2700000">
            <a:off x="7854359" y="1269252"/>
            <a:ext cx="2604981" cy="2604981"/>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six columns">
  <p:cSld name="TITLE_ONLY_1_1_1">
    <p:spTree>
      <p:nvGrpSpPr>
        <p:cNvPr id="1" name="Shape 175"/>
        <p:cNvGrpSpPr/>
        <p:nvPr/>
      </p:nvGrpSpPr>
      <p:grpSpPr>
        <a:xfrm>
          <a:off x="0" y="0"/>
          <a:ext cx="0" cy="0"/>
          <a:chOff x="0" y="0"/>
          <a:chExt cx="0" cy="0"/>
        </a:xfrm>
      </p:grpSpPr>
      <p:sp>
        <p:nvSpPr>
          <p:cNvPr id="176" name="Google Shape;176;p33"/>
          <p:cNvSpPr/>
          <p:nvPr/>
        </p:nvSpPr>
        <p:spPr>
          <a:xfrm>
            <a:off x="0" y="1531700"/>
            <a:ext cx="9144000" cy="3612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 name="Google Shape;177;p33"/>
          <p:cNvGrpSpPr/>
          <p:nvPr/>
        </p:nvGrpSpPr>
        <p:grpSpPr>
          <a:xfrm>
            <a:off x="0" y="3867300"/>
            <a:ext cx="9143900" cy="1276200"/>
            <a:chOff x="0" y="3867300"/>
            <a:chExt cx="9143900" cy="1276200"/>
          </a:xfrm>
        </p:grpSpPr>
        <p:sp>
          <p:nvSpPr>
            <p:cNvPr id="178" name="Google Shape;178;p33"/>
            <p:cNvSpPr/>
            <p:nvPr/>
          </p:nvSpPr>
          <p:spPr>
            <a:xfrm>
              <a:off x="0" y="3867300"/>
              <a:ext cx="419100" cy="12762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3"/>
            <p:cNvSpPr/>
            <p:nvPr/>
          </p:nvSpPr>
          <p:spPr>
            <a:xfrm>
              <a:off x="419100" y="4570800"/>
              <a:ext cx="462000" cy="57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3"/>
            <p:cNvSpPr/>
            <p:nvPr/>
          </p:nvSpPr>
          <p:spPr>
            <a:xfrm>
              <a:off x="881075" y="4570800"/>
              <a:ext cx="319200" cy="57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3"/>
            <p:cNvSpPr/>
            <p:nvPr/>
          </p:nvSpPr>
          <p:spPr>
            <a:xfrm>
              <a:off x="1200275" y="4701175"/>
              <a:ext cx="685800" cy="4422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3"/>
            <p:cNvSpPr/>
            <p:nvPr/>
          </p:nvSpPr>
          <p:spPr>
            <a:xfrm>
              <a:off x="1886075" y="4853575"/>
              <a:ext cx="419100" cy="2898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3"/>
            <p:cNvSpPr/>
            <p:nvPr/>
          </p:nvSpPr>
          <p:spPr>
            <a:xfrm>
              <a:off x="2305175" y="4746275"/>
              <a:ext cx="319200" cy="3972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3"/>
            <p:cNvSpPr/>
            <p:nvPr/>
          </p:nvSpPr>
          <p:spPr>
            <a:xfrm>
              <a:off x="2624375" y="4570800"/>
              <a:ext cx="462000" cy="57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3"/>
            <p:cNvSpPr/>
            <p:nvPr/>
          </p:nvSpPr>
          <p:spPr>
            <a:xfrm>
              <a:off x="3086350" y="4570800"/>
              <a:ext cx="319200" cy="57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3"/>
            <p:cNvSpPr/>
            <p:nvPr/>
          </p:nvSpPr>
          <p:spPr>
            <a:xfrm>
              <a:off x="3405550" y="4701175"/>
              <a:ext cx="685800" cy="4422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3"/>
            <p:cNvSpPr/>
            <p:nvPr/>
          </p:nvSpPr>
          <p:spPr>
            <a:xfrm>
              <a:off x="4091350" y="4853575"/>
              <a:ext cx="419100" cy="2898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3"/>
            <p:cNvSpPr/>
            <p:nvPr/>
          </p:nvSpPr>
          <p:spPr>
            <a:xfrm>
              <a:off x="4510450" y="4746275"/>
              <a:ext cx="319200" cy="3972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3"/>
            <p:cNvSpPr/>
            <p:nvPr/>
          </p:nvSpPr>
          <p:spPr>
            <a:xfrm>
              <a:off x="4829650" y="4570800"/>
              <a:ext cx="462000" cy="57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3"/>
            <p:cNvSpPr/>
            <p:nvPr/>
          </p:nvSpPr>
          <p:spPr>
            <a:xfrm>
              <a:off x="5291625" y="4570800"/>
              <a:ext cx="319200" cy="57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3"/>
            <p:cNvSpPr/>
            <p:nvPr/>
          </p:nvSpPr>
          <p:spPr>
            <a:xfrm>
              <a:off x="5610825" y="4701175"/>
              <a:ext cx="685800" cy="4422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3"/>
            <p:cNvSpPr/>
            <p:nvPr/>
          </p:nvSpPr>
          <p:spPr>
            <a:xfrm>
              <a:off x="6296625" y="4853575"/>
              <a:ext cx="419100" cy="2898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3"/>
            <p:cNvSpPr/>
            <p:nvPr/>
          </p:nvSpPr>
          <p:spPr>
            <a:xfrm>
              <a:off x="6715725" y="4746275"/>
              <a:ext cx="319200" cy="3972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3"/>
            <p:cNvSpPr/>
            <p:nvPr/>
          </p:nvSpPr>
          <p:spPr>
            <a:xfrm>
              <a:off x="7034925" y="4570800"/>
              <a:ext cx="462000" cy="57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3"/>
            <p:cNvSpPr/>
            <p:nvPr/>
          </p:nvSpPr>
          <p:spPr>
            <a:xfrm>
              <a:off x="7496900" y="4570800"/>
              <a:ext cx="319200" cy="572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3"/>
            <p:cNvSpPr/>
            <p:nvPr/>
          </p:nvSpPr>
          <p:spPr>
            <a:xfrm>
              <a:off x="7816100" y="4701175"/>
              <a:ext cx="685800" cy="4422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3"/>
            <p:cNvSpPr/>
            <p:nvPr/>
          </p:nvSpPr>
          <p:spPr>
            <a:xfrm>
              <a:off x="8501900" y="4276725"/>
              <a:ext cx="642000" cy="8667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33"/>
          <p:cNvSpPr txBox="1">
            <a:spLocks noGrp="1"/>
          </p:cNvSpPr>
          <p:nvPr>
            <p:ph type="title"/>
          </p:nvPr>
        </p:nvSpPr>
        <p:spPr>
          <a:xfrm>
            <a:off x="986100" y="540975"/>
            <a:ext cx="7171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9" name="Google Shape;199;p33"/>
          <p:cNvSpPr txBox="1">
            <a:spLocks noGrp="1"/>
          </p:cNvSpPr>
          <p:nvPr>
            <p:ph type="title" idx="2"/>
          </p:nvPr>
        </p:nvSpPr>
        <p:spPr>
          <a:xfrm>
            <a:off x="881075" y="3275175"/>
            <a:ext cx="2124900" cy="792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200" name="Google Shape;200;p33"/>
          <p:cNvSpPr txBox="1">
            <a:spLocks noGrp="1"/>
          </p:cNvSpPr>
          <p:nvPr>
            <p:ph type="subTitle" idx="1"/>
          </p:nvPr>
        </p:nvSpPr>
        <p:spPr>
          <a:xfrm>
            <a:off x="881087" y="3680725"/>
            <a:ext cx="2124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01" name="Google Shape;201;p33"/>
          <p:cNvSpPr txBox="1">
            <a:spLocks noGrp="1"/>
          </p:cNvSpPr>
          <p:nvPr>
            <p:ph type="title" idx="3"/>
          </p:nvPr>
        </p:nvSpPr>
        <p:spPr>
          <a:xfrm>
            <a:off x="3509532" y="3275175"/>
            <a:ext cx="2124900" cy="792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202" name="Google Shape;202;p33"/>
          <p:cNvSpPr txBox="1">
            <a:spLocks noGrp="1"/>
          </p:cNvSpPr>
          <p:nvPr>
            <p:ph type="subTitle" idx="4"/>
          </p:nvPr>
        </p:nvSpPr>
        <p:spPr>
          <a:xfrm>
            <a:off x="3509538" y="3680725"/>
            <a:ext cx="2124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03" name="Google Shape;203;p33"/>
          <p:cNvSpPr txBox="1">
            <a:spLocks noGrp="1"/>
          </p:cNvSpPr>
          <p:nvPr>
            <p:ph type="title" idx="5"/>
          </p:nvPr>
        </p:nvSpPr>
        <p:spPr>
          <a:xfrm>
            <a:off x="6138019" y="3275175"/>
            <a:ext cx="2124900" cy="792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204" name="Google Shape;204;p33"/>
          <p:cNvSpPr txBox="1">
            <a:spLocks noGrp="1"/>
          </p:cNvSpPr>
          <p:nvPr>
            <p:ph type="subTitle" idx="6"/>
          </p:nvPr>
        </p:nvSpPr>
        <p:spPr>
          <a:xfrm>
            <a:off x="6138018" y="3680725"/>
            <a:ext cx="2124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05" name="Google Shape;205;p33"/>
          <p:cNvSpPr txBox="1">
            <a:spLocks noGrp="1"/>
          </p:cNvSpPr>
          <p:nvPr>
            <p:ph type="title" idx="7"/>
          </p:nvPr>
        </p:nvSpPr>
        <p:spPr>
          <a:xfrm>
            <a:off x="881075" y="1880275"/>
            <a:ext cx="2124900" cy="792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206" name="Google Shape;206;p33"/>
          <p:cNvSpPr txBox="1">
            <a:spLocks noGrp="1"/>
          </p:cNvSpPr>
          <p:nvPr>
            <p:ph type="subTitle" idx="8"/>
          </p:nvPr>
        </p:nvSpPr>
        <p:spPr>
          <a:xfrm>
            <a:off x="881087" y="2285825"/>
            <a:ext cx="2124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07" name="Google Shape;207;p33"/>
          <p:cNvSpPr txBox="1">
            <a:spLocks noGrp="1"/>
          </p:cNvSpPr>
          <p:nvPr>
            <p:ph type="title" idx="9"/>
          </p:nvPr>
        </p:nvSpPr>
        <p:spPr>
          <a:xfrm>
            <a:off x="3509532" y="1880275"/>
            <a:ext cx="2124900" cy="792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208" name="Google Shape;208;p33"/>
          <p:cNvSpPr txBox="1">
            <a:spLocks noGrp="1"/>
          </p:cNvSpPr>
          <p:nvPr>
            <p:ph type="subTitle" idx="13"/>
          </p:nvPr>
        </p:nvSpPr>
        <p:spPr>
          <a:xfrm>
            <a:off x="3509538" y="2285825"/>
            <a:ext cx="2124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209" name="Google Shape;209;p33"/>
          <p:cNvSpPr txBox="1">
            <a:spLocks noGrp="1"/>
          </p:cNvSpPr>
          <p:nvPr>
            <p:ph type="title" idx="14"/>
          </p:nvPr>
        </p:nvSpPr>
        <p:spPr>
          <a:xfrm>
            <a:off x="6138019" y="1880275"/>
            <a:ext cx="2124900" cy="792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000"/>
              <a:buNone/>
              <a:defRPr sz="2000">
                <a:solidFill>
                  <a:schemeClr val="lt1"/>
                </a:solidFill>
              </a:defRPr>
            </a:lvl1pPr>
            <a:lvl2pPr lvl="1" algn="ctr" rtl="0">
              <a:spcBef>
                <a:spcPts val="0"/>
              </a:spcBef>
              <a:spcAft>
                <a:spcPts val="0"/>
              </a:spcAft>
              <a:buClr>
                <a:schemeClr val="lt1"/>
              </a:buClr>
              <a:buSzPts val="2000"/>
              <a:buNone/>
              <a:defRPr sz="2000">
                <a:solidFill>
                  <a:schemeClr val="lt1"/>
                </a:solidFill>
              </a:defRPr>
            </a:lvl2pPr>
            <a:lvl3pPr lvl="2" algn="ctr" rtl="0">
              <a:spcBef>
                <a:spcPts val="0"/>
              </a:spcBef>
              <a:spcAft>
                <a:spcPts val="0"/>
              </a:spcAft>
              <a:buClr>
                <a:schemeClr val="lt1"/>
              </a:buClr>
              <a:buSzPts val="2000"/>
              <a:buNone/>
              <a:defRPr sz="2000">
                <a:solidFill>
                  <a:schemeClr val="lt1"/>
                </a:solidFill>
              </a:defRPr>
            </a:lvl3pPr>
            <a:lvl4pPr lvl="3" algn="ctr" rtl="0">
              <a:spcBef>
                <a:spcPts val="0"/>
              </a:spcBef>
              <a:spcAft>
                <a:spcPts val="0"/>
              </a:spcAft>
              <a:buClr>
                <a:schemeClr val="lt1"/>
              </a:buClr>
              <a:buSzPts val="2000"/>
              <a:buNone/>
              <a:defRPr sz="2000">
                <a:solidFill>
                  <a:schemeClr val="lt1"/>
                </a:solidFill>
              </a:defRPr>
            </a:lvl4pPr>
            <a:lvl5pPr lvl="4" algn="ctr" rtl="0">
              <a:spcBef>
                <a:spcPts val="0"/>
              </a:spcBef>
              <a:spcAft>
                <a:spcPts val="0"/>
              </a:spcAft>
              <a:buClr>
                <a:schemeClr val="lt1"/>
              </a:buClr>
              <a:buSzPts val="2000"/>
              <a:buNone/>
              <a:defRPr sz="2000">
                <a:solidFill>
                  <a:schemeClr val="lt1"/>
                </a:solidFill>
              </a:defRPr>
            </a:lvl5pPr>
            <a:lvl6pPr lvl="5" algn="ctr" rtl="0">
              <a:spcBef>
                <a:spcPts val="0"/>
              </a:spcBef>
              <a:spcAft>
                <a:spcPts val="0"/>
              </a:spcAft>
              <a:buClr>
                <a:schemeClr val="lt1"/>
              </a:buClr>
              <a:buSzPts val="2000"/>
              <a:buNone/>
              <a:defRPr sz="2000">
                <a:solidFill>
                  <a:schemeClr val="lt1"/>
                </a:solidFill>
              </a:defRPr>
            </a:lvl6pPr>
            <a:lvl7pPr lvl="6" algn="ctr" rtl="0">
              <a:spcBef>
                <a:spcPts val="0"/>
              </a:spcBef>
              <a:spcAft>
                <a:spcPts val="0"/>
              </a:spcAft>
              <a:buClr>
                <a:schemeClr val="lt1"/>
              </a:buClr>
              <a:buSzPts val="2000"/>
              <a:buNone/>
              <a:defRPr sz="2000">
                <a:solidFill>
                  <a:schemeClr val="lt1"/>
                </a:solidFill>
              </a:defRPr>
            </a:lvl7pPr>
            <a:lvl8pPr lvl="7" algn="ctr" rtl="0">
              <a:spcBef>
                <a:spcPts val="0"/>
              </a:spcBef>
              <a:spcAft>
                <a:spcPts val="0"/>
              </a:spcAft>
              <a:buClr>
                <a:schemeClr val="lt1"/>
              </a:buClr>
              <a:buSzPts val="2000"/>
              <a:buNone/>
              <a:defRPr sz="2000">
                <a:solidFill>
                  <a:schemeClr val="lt1"/>
                </a:solidFill>
              </a:defRPr>
            </a:lvl8pPr>
            <a:lvl9pPr lvl="8" algn="ctr" rtl="0">
              <a:spcBef>
                <a:spcPts val="0"/>
              </a:spcBef>
              <a:spcAft>
                <a:spcPts val="0"/>
              </a:spcAft>
              <a:buClr>
                <a:schemeClr val="lt1"/>
              </a:buClr>
              <a:buSzPts val="2000"/>
              <a:buNone/>
              <a:defRPr sz="2000">
                <a:solidFill>
                  <a:schemeClr val="lt1"/>
                </a:solidFill>
              </a:defRPr>
            </a:lvl9pPr>
          </a:lstStyle>
          <a:p>
            <a:endParaRPr/>
          </a:p>
        </p:txBody>
      </p:sp>
      <p:sp>
        <p:nvSpPr>
          <p:cNvPr id="210" name="Google Shape;210;p33"/>
          <p:cNvSpPr txBox="1">
            <a:spLocks noGrp="1"/>
          </p:cNvSpPr>
          <p:nvPr>
            <p:ph type="subTitle" idx="15"/>
          </p:nvPr>
        </p:nvSpPr>
        <p:spPr>
          <a:xfrm>
            <a:off x="6138018" y="2285825"/>
            <a:ext cx="2124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 Credits">
  <p:cSld name="TITLE_ONLY_1_2">
    <p:bg>
      <p:bgPr>
        <a:solidFill>
          <a:schemeClr val="accent5"/>
        </a:solidFill>
        <a:effectLst/>
      </p:bgPr>
    </p:bg>
    <p:spTree>
      <p:nvGrpSpPr>
        <p:cNvPr id="1" name="Shape 211"/>
        <p:cNvGrpSpPr/>
        <p:nvPr/>
      </p:nvGrpSpPr>
      <p:grpSpPr>
        <a:xfrm>
          <a:off x="0" y="0"/>
          <a:ext cx="0" cy="0"/>
          <a:chOff x="0" y="0"/>
          <a:chExt cx="0" cy="0"/>
        </a:xfrm>
      </p:grpSpPr>
      <p:sp>
        <p:nvSpPr>
          <p:cNvPr id="212" name="Google Shape;212;p34"/>
          <p:cNvSpPr/>
          <p:nvPr/>
        </p:nvSpPr>
        <p:spPr>
          <a:xfrm>
            <a:off x="2555400" y="0"/>
            <a:ext cx="40332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4"/>
          <p:cNvSpPr txBox="1">
            <a:spLocks noGrp="1"/>
          </p:cNvSpPr>
          <p:nvPr>
            <p:ph type="title"/>
          </p:nvPr>
        </p:nvSpPr>
        <p:spPr>
          <a:xfrm>
            <a:off x="986100" y="540975"/>
            <a:ext cx="7171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4" name="Google Shape;214;p34"/>
          <p:cNvSpPr txBox="1">
            <a:spLocks noGrp="1"/>
          </p:cNvSpPr>
          <p:nvPr>
            <p:ph type="subTitle" idx="1"/>
          </p:nvPr>
        </p:nvSpPr>
        <p:spPr>
          <a:xfrm>
            <a:off x="3143238" y="1280321"/>
            <a:ext cx="2857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 name="Google Shape;215;p34"/>
          <p:cNvSpPr txBox="1"/>
          <p:nvPr/>
        </p:nvSpPr>
        <p:spPr>
          <a:xfrm>
            <a:off x="3251700" y="3547925"/>
            <a:ext cx="2640600" cy="694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300"/>
              </a:spcBef>
              <a:spcAft>
                <a:spcPts val="0"/>
              </a:spcAft>
              <a:buNone/>
            </a:pPr>
            <a:r>
              <a:rPr lang="en" sz="900">
                <a:solidFill>
                  <a:schemeClr val="dk2"/>
                </a:solidFill>
                <a:latin typeface="Work Sans"/>
                <a:ea typeface="Work Sans"/>
                <a:cs typeface="Work Sans"/>
                <a:sym typeface="Work Sans"/>
              </a:rPr>
              <a:t>CREDITS: This presentation template was created by </a:t>
            </a:r>
            <a:r>
              <a:rPr lang="en" sz="900">
                <a:solidFill>
                  <a:schemeClr val="dk2"/>
                </a:solidFill>
                <a:uFill>
                  <a:noFill/>
                </a:uFill>
                <a:latin typeface="Work Sans"/>
                <a:ea typeface="Work Sans"/>
                <a:cs typeface="Work Sans"/>
                <a:sym typeface="Work Sans"/>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900">
                <a:solidFill>
                  <a:schemeClr val="dk2"/>
                </a:solidFill>
                <a:latin typeface="Work Sans"/>
                <a:ea typeface="Work Sans"/>
                <a:cs typeface="Work Sans"/>
                <a:sym typeface="Work Sans"/>
              </a:rPr>
              <a:t>, including icons by </a:t>
            </a:r>
            <a:r>
              <a:rPr lang="en" sz="900">
                <a:solidFill>
                  <a:schemeClr val="dk2"/>
                </a:solidFill>
                <a:uFill>
                  <a:noFill/>
                </a:uFill>
                <a:latin typeface="Work Sans"/>
                <a:ea typeface="Work Sans"/>
                <a:cs typeface="Work Sans"/>
                <a:sym typeface="Work Sa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900">
                <a:solidFill>
                  <a:schemeClr val="dk2"/>
                </a:solidFill>
                <a:latin typeface="Work Sans"/>
                <a:ea typeface="Work Sans"/>
                <a:cs typeface="Work Sans"/>
                <a:sym typeface="Work Sans"/>
              </a:rPr>
              <a:t>, and infographics &amp; images by </a:t>
            </a:r>
            <a:r>
              <a:rPr lang="en" sz="900">
                <a:solidFill>
                  <a:schemeClr val="dk2"/>
                </a:solidFill>
                <a:uFill>
                  <a:noFill/>
                </a:uFill>
                <a:latin typeface="Work Sans"/>
                <a:ea typeface="Work Sans"/>
                <a:cs typeface="Work Sans"/>
                <a:sym typeface="Work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900">
                <a:solidFill>
                  <a:schemeClr val="dk2"/>
                </a:solidFill>
                <a:latin typeface="Work Sans"/>
                <a:ea typeface="Work Sans"/>
                <a:cs typeface="Work Sans"/>
                <a:sym typeface="Work Sans"/>
              </a:rPr>
              <a:t>. </a:t>
            </a:r>
            <a:endParaRPr sz="900">
              <a:solidFill>
                <a:schemeClr val="dk2"/>
              </a:solidFill>
              <a:latin typeface="Work Sans"/>
              <a:ea typeface="Work Sans"/>
              <a:cs typeface="Work Sans"/>
              <a:sym typeface="Work Sans"/>
            </a:endParaRPr>
          </a:p>
          <a:p>
            <a:pPr marL="0" lvl="0" indent="0" algn="ctr" rtl="0">
              <a:lnSpc>
                <a:spcPct val="115000"/>
              </a:lnSpc>
              <a:spcBef>
                <a:spcPts val="300"/>
              </a:spcBef>
              <a:spcAft>
                <a:spcPts val="0"/>
              </a:spcAft>
              <a:buNone/>
            </a:pPr>
            <a:endParaRPr sz="900">
              <a:solidFill>
                <a:schemeClr val="dk2"/>
              </a:solidFill>
              <a:latin typeface="Work Sans"/>
              <a:ea typeface="Work Sans"/>
              <a:cs typeface="Work Sans"/>
              <a:sym typeface="Work Sans"/>
            </a:endParaRPr>
          </a:p>
          <a:p>
            <a:pPr marL="0" lvl="0" indent="0" algn="ctr" rtl="0">
              <a:spcBef>
                <a:spcPts val="0"/>
              </a:spcBef>
              <a:spcAft>
                <a:spcPts val="0"/>
              </a:spcAft>
              <a:buNone/>
            </a:pPr>
            <a:endParaRPr sz="900">
              <a:solidFill>
                <a:schemeClr val="dk2"/>
              </a:solidFill>
              <a:latin typeface="Work Sans"/>
              <a:ea typeface="Work Sans"/>
              <a:cs typeface="Work Sans"/>
              <a:sym typeface="Work San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220"/>
        <p:cNvGrpSpPr/>
        <p:nvPr/>
      </p:nvGrpSpPr>
      <p:grpSpPr>
        <a:xfrm>
          <a:off x="0" y="0"/>
          <a:ext cx="0" cy="0"/>
          <a:chOff x="0" y="0"/>
          <a:chExt cx="0" cy="0"/>
        </a:xfrm>
      </p:grpSpPr>
      <p:cxnSp>
        <p:nvCxnSpPr>
          <p:cNvPr id="221" name="Google Shape;221;p36"/>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222" name="Google Shape;222;p36"/>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223" name="Google Shape;223;p36"/>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224" name="Google Shape;224;p36"/>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225" name="Google Shape;225;p36"/>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226" name="Google Shape;226;p3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27"/>
        <p:cNvGrpSpPr/>
        <p:nvPr/>
      </p:nvGrpSpPr>
      <p:grpSpPr>
        <a:xfrm>
          <a:off x="0" y="0"/>
          <a:ext cx="0" cy="0"/>
          <a:chOff x="0" y="0"/>
          <a:chExt cx="0" cy="0"/>
        </a:xfrm>
      </p:grpSpPr>
      <p:cxnSp>
        <p:nvCxnSpPr>
          <p:cNvPr id="228" name="Google Shape;228;p37"/>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229" name="Google Shape;229;p37"/>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230" name="Google Shape;230;p37"/>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31" name="Google Shape;231;p3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2"/>
        <p:cNvGrpSpPr/>
        <p:nvPr/>
      </p:nvGrpSpPr>
      <p:grpSpPr>
        <a:xfrm>
          <a:off x="0" y="0"/>
          <a:ext cx="0" cy="0"/>
          <a:chOff x="0" y="0"/>
          <a:chExt cx="0" cy="0"/>
        </a:xfrm>
      </p:grpSpPr>
      <p:cxnSp>
        <p:nvCxnSpPr>
          <p:cNvPr id="233" name="Google Shape;233;p38"/>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4" name="Google Shape;234;p38"/>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35" name="Google Shape;235;p38"/>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36" name="Google Shape;236;p38"/>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7" name="Google Shape;237;p38"/>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8" name="Google Shape;238;p3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9"/>
        <p:cNvGrpSpPr/>
        <p:nvPr/>
      </p:nvGrpSpPr>
      <p:grpSpPr>
        <a:xfrm>
          <a:off x="0" y="0"/>
          <a:ext cx="0" cy="0"/>
          <a:chOff x="0" y="0"/>
          <a:chExt cx="0" cy="0"/>
        </a:xfrm>
      </p:grpSpPr>
      <p:cxnSp>
        <p:nvCxnSpPr>
          <p:cNvPr id="240" name="Google Shape;240;p39"/>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41" name="Google Shape;241;p39"/>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2" name="Google Shape;242;p39"/>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43" name="Google Shape;243;p39"/>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4" name="Google Shape;244;p39"/>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5" name="Google Shape;245;p39"/>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6" name="Google Shape;246;p3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7"/>
        <p:cNvGrpSpPr/>
        <p:nvPr/>
      </p:nvGrpSpPr>
      <p:grpSpPr>
        <a:xfrm>
          <a:off x="0" y="0"/>
          <a:ext cx="0" cy="0"/>
          <a:chOff x="0" y="0"/>
          <a:chExt cx="0" cy="0"/>
        </a:xfrm>
      </p:grpSpPr>
      <p:sp>
        <p:nvSpPr>
          <p:cNvPr id="248" name="Google Shape;248;p40"/>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9" name="Google Shape;249;p4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0"/>
        <p:cNvGrpSpPr/>
        <p:nvPr/>
      </p:nvGrpSpPr>
      <p:grpSpPr>
        <a:xfrm>
          <a:off x="0" y="0"/>
          <a:ext cx="0" cy="0"/>
          <a:chOff x="0" y="0"/>
          <a:chExt cx="0" cy="0"/>
        </a:xfrm>
      </p:grpSpPr>
      <p:cxnSp>
        <p:nvCxnSpPr>
          <p:cNvPr id="251" name="Google Shape;251;p41"/>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2" name="Google Shape;252;p41"/>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53" name="Google Shape;253;p41"/>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54" name="Google Shape;254;p4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255"/>
        <p:cNvGrpSpPr/>
        <p:nvPr/>
      </p:nvGrpSpPr>
      <p:grpSpPr>
        <a:xfrm>
          <a:off x="0" y="0"/>
          <a:ext cx="0" cy="0"/>
          <a:chOff x="0" y="0"/>
          <a:chExt cx="0" cy="0"/>
        </a:xfrm>
      </p:grpSpPr>
      <p:cxnSp>
        <p:nvCxnSpPr>
          <p:cNvPr id="256" name="Google Shape;256;p4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257" name="Google Shape;257;p42"/>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258" name="Google Shape;258;p4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9"/>
        <p:cNvGrpSpPr/>
        <p:nvPr/>
      </p:nvGrpSpPr>
      <p:grpSpPr>
        <a:xfrm>
          <a:off x="0" y="0"/>
          <a:ext cx="0" cy="0"/>
          <a:chOff x="0" y="0"/>
          <a:chExt cx="0" cy="0"/>
        </a:xfrm>
      </p:grpSpPr>
      <p:sp>
        <p:nvSpPr>
          <p:cNvPr id="260" name="Google Shape;260;p43"/>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1" name="Google Shape;261;p43"/>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262" name="Google Shape;262;p43"/>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263" name="Google Shape;263;p43"/>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64" name="Google Shape;264;p4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265" name="Google Shape;265;p4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66"/>
        <p:cNvGrpSpPr/>
        <p:nvPr/>
      </p:nvGrpSpPr>
      <p:grpSpPr>
        <a:xfrm>
          <a:off x="0" y="0"/>
          <a:ext cx="0" cy="0"/>
          <a:chOff x="0" y="0"/>
          <a:chExt cx="0" cy="0"/>
        </a:xfrm>
      </p:grpSpPr>
      <p:cxnSp>
        <p:nvCxnSpPr>
          <p:cNvPr id="267" name="Google Shape;267;p44"/>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268" name="Google Shape;268;p4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69" name="Google Shape;269;p44"/>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270" name="Google Shape;270;p4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71"/>
        <p:cNvGrpSpPr/>
        <p:nvPr/>
      </p:nvGrpSpPr>
      <p:grpSpPr>
        <a:xfrm>
          <a:off x="0" y="0"/>
          <a:ext cx="0" cy="0"/>
          <a:chOff x="0" y="0"/>
          <a:chExt cx="0" cy="0"/>
        </a:xfrm>
      </p:grpSpPr>
      <p:cxnSp>
        <p:nvCxnSpPr>
          <p:cNvPr id="272" name="Google Shape;272;p45"/>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273" name="Google Shape;273;p45"/>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274" name="Google Shape;274;p45"/>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275" name="Google Shape;275;p45"/>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276" name="Google Shape;276;p4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7"/>
        <p:cNvGrpSpPr/>
        <p:nvPr/>
      </p:nvGrpSpPr>
      <p:grpSpPr>
        <a:xfrm>
          <a:off x="0" y="0"/>
          <a:ext cx="0" cy="0"/>
          <a:chOff x="0" y="0"/>
          <a:chExt cx="0" cy="0"/>
        </a:xfrm>
      </p:grpSpPr>
      <p:sp>
        <p:nvSpPr>
          <p:cNvPr id="278" name="Google Shape;278;p4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2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Barrio"/>
              <a:buNone/>
              <a:defRPr sz="2800">
                <a:solidFill>
                  <a:schemeClr val="dk2"/>
                </a:solidFill>
                <a:latin typeface="Barrio"/>
                <a:ea typeface="Barrio"/>
                <a:cs typeface="Barrio"/>
                <a:sym typeface="Barrio"/>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3" name="Google Shape;73;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Work Sans"/>
              <a:buChar char="●"/>
              <a:defRPr sz="1800">
                <a:solidFill>
                  <a:schemeClr val="dk2"/>
                </a:solidFill>
                <a:latin typeface="Work Sans"/>
                <a:ea typeface="Work Sans"/>
                <a:cs typeface="Work Sans"/>
                <a:sym typeface="Work Sans"/>
              </a:defRPr>
            </a:lvl1pPr>
            <a:lvl2pPr marL="914400" lvl="1" indent="-317500" rtl="0">
              <a:lnSpc>
                <a:spcPct val="115000"/>
              </a:lnSpc>
              <a:spcBef>
                <a:spcPts val="1600"/>
              </a:spcBef>
              <a:spcAft>
                <a:spcPts val="0"/>
              </a:spcAft>
              <a:buClr>
                <a:schemeClr val="dk2"/>
              </a:buClr>
              <a:buSzPts val="1400"/>
              <a:buFont typeface="Work Sans"/>
              <a:buChar char="○"/>
              <a:defRPr>
                <a:solidFill>
                  <a:schemeClr val="dk2"/>
                </a:solidFill>
                <a:latin typeface="Work Sans"/>
                <a:ea typeface="Work Sans"/>
                <a:cs typeface="Work Sans"/>
                <a:sym typeface="Work Sans"/>
              </a:defRPr>
            </a:lvl2pPr>
            <a:lvl3pPr marL="1371600" lvl="2" indent="-317500" rtl="0">
              <a:lnSpc>
                <a:spcPct val="115000"/>
              </a:lnSpc>
              <a:spcBef>
                <a:spcPts val="1600"/>
              </a:spcBef>
              <a:spcAft>
                <a:spcPts val="0"/>
              </a:spcAft>
              <a:buClr>
                <a:schemeClr val="dk2"/>
              </a:buClr>
              <a:buSzPts val="1400"/>
              <a:buFont typeface="Work Sans"/>
              <a:buChar char="■"/>
              <a:defRPr>
                <a:solidFill>
                  <a:schemeClr val="dk2"/>
                </a:solidFill>
                <a:latin typeface="Work Sans"/>
                <a:ea typeface="Work Sans"/>
                <a:cs typeface="Work Sans"/>
                <a:sym typeface="Work Sans"/>
              </a:defRPr>
            </a:lvl3pPr>
            <a:lvl4pPr marL="1828800" lvl="3" indent="-317500" rtl="0">
              <a:lnSpc>
                <a:spcPct val="115000"/>
              </a:lnSpc>
              <a:spcBef>
                <a:spcPts val="1600"/>
              </a:spcBef>
              <a:spcAft>
                <a:spcPts val="0"/>
              </a:spcAft>
              <a:buClr>
                <a:schemeClr val="dk2"/>
              </a:buClr>
              <a:buSzPts val="1400"/>
              <a:buFont typeface="Work Sans"/>
              <a:buChar char="●"/>
              <a:defRPr>
                <a:solidFill>
                  <a:schemeClr val="dk2"/>
                </a:solidFill>
                <a:latin typeface="Work Sans"/>
                <a:ea typeface="Work Sans"/>
                <a:cs typeface="Work Sans"/>
                <a:sym typeface="Work Sans"/>
              </a:defRPr>
            </a:lvl4pPr>
            <a:lvl5pPr marL="2286000" lvl="4" indent="-317500" rtl="0">
              <a:lnSpc>
                <a:spcPct val="115000"/>
              </a:lnSpc>
              <a:spcBef>
                <a:spcPts val="1600"/>
              </a:spcBef>
              <a:spcAft>
                <a:spcPts val="0"/>
              </a:spcAft>
              <a:buClr>
                <a:schemeClr val="dk2"/>
              </a:buClr>
              <a:buSzPts val="1400"/>
              <a:buFont typeface="Work Sans"/>
              <a:buChar char="○"/>
              <a:defRPr>
                <a:solidFill>
                  <a:schemeClr val="dk2"/>
                </a:solidFill>
                <a:latin typeface="Work Sans"/>
                <a:ea typeface="Work Sans"/>
                <a:cs typeface="Work Sans"/>
                <a:sym typeface="Work Sans"/>
              </a:defRPr>
            </a:lvl5pPr>
            <a:lvl6pPr marL="2743200" lvl="5" indent="-317500" rtl="0">
              <a:lnSpc>
                <a:spcPct val="115000"/>
              </a:lnSpc>
              <a:spcBef>
                <a:spcPts val="1600"/>
              </a:spcBef>
              <a:spcAft>
                <a:spcPts val="0"/>
              </a:spcAft>
              <a:buClr>
                <a:schemeClr val="dk2"/>
              </a:buClr>
              <a:buSzPts val="1400"/>
              <a:buFont typeface="Work Sans"/>
              <a:buChar char="■"/>
              <a:defRPr>
                <a:solidFill>
                  <a:schemeClr val="dk2"/>
                </a:solidFill>
                <a:latin typeface="Work Sans"/>
                <a:ea typeface="Work Sans"/>
                <a:cs typeface="Work Sans"/>
                <a:sym typeface="Work Sans"/>
              </a:defRPr>
            </a:lvl6pPr>
            <a:lvl7pPr marL="3200400" lvl="6" indent="-317500" rtl="0">
              <a:lnSpc>
                <a:spcPct val="115000"/>
              </a:lnSpc>
              <a:spcBef>
                <a:spcPts val="1600"/>
              </a:spcBef>
              <a:spcAft>
                <a:spcPts val="0"/>
              </a:spcAft>
              <a:buClr>
                <a:schemeClr val="dk2"/>
              </a:buClr>
              <a:buSzPts val="1400"/>
              <a:buFont typeface="Work Sans"/>
              <a:buChar char="●"/>
              <a:defRPr>
                <a:solidFill>
                  <a:schemeClr val="dk2"/>
                </a:solidFill>
                <a:latin typeface="Work Sans"/>
                <a:ea typeface="Work Sans"/>
                <a:cs typeface="Work Sans"/>
                <a:sym typeface="Work Sans"/>
              </a:defRPr>
            </a:lvl7pPr>
            <a:lvl8pPr marL="3657600" lvl="7" indent="-317500" rtl="0">
              <a:lnSpc>
                <a:spcPct val="115000"/>
              </a:lnSpc>
              <a:spcBef>
                <a:spcPts val="1600"/>
              </a:spcBef>
              <a:spcAft>
                <a:spcPts val="0"/>
              </a:spcAft>
              <a:buClr>
                <a:schemeClr val="dk2"/>
              </a:buClr>
              <a:buSzPts val="1400"/>
              <a:buFont typeface="Work Sans"/>
              <a:buChar char="○"/>
              <a:defRPr>
                <a:solidFill>
                  <a:schemeClr val="dk2"/>
                </a:solidFill>
                <a:latin typeface="Work Sans"/>
                <a:ea typeface="Work Sans"/>
                <a:cs typeface="Work Sans"/>
                <a:sym typeface="Work Sans"/>
              </a:defRPr>
            </a:lvl8pPr>
            <a:lvl9pPr marL="4114800" lvl="8" indent="-317500" rtl="0">
              <a:lnSpc>
                <a:spcPct val="115000"/>
              </a:lnSpc>
              <a:spcBef>
                <a:spcPts val="1600"/>
              </a:spcBef>
              <a:spcAft>
                <a:spcPts val="1600"/>
              </a:spcAft>
              <a:buClr>
                <a:schemeClr val="dk2"/>
              </a:buClr>
              <a:buSzPts val="1400"/>
              <a:buFont typeface="Work Sans"/>
              <a:buChar char="■"/>
              <a:defRPr>
                <a:solidFill>
                  <a:schemeClr val="dk2"/>
                </a:solidFill>
                <a:latin typeface="Work Sans"/>
                <a:ea typeface="Work Sans"/>
                <a:cs typeface="Work Sans"/>
                <a:sym typeface="Work Sans"/>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216"/>
        <p:cNvGrpSpPr/>
        <p:nvPr/>
      </p:nvGrpSpPr>
      <p:grpSpPr>
        <a:xfrm>
          <a:off x="0" y="0"/>
          <a:ext cx="0" cy="0"/>
          <a:chOff x="0" y="0"/>
          <a:chExt cx="0" cy="0"/>
        </a:xfrm>
      </p:grpSpPr>
      <p:sp>
        <p:nvSpPr>
          <p:cNvPr id="217" name="Google Shape;217;p35"/>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218" name="Google Shape;218;p35"/>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219" name="Google Shape;219;p3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hyperlink" Target="https://ebooks.cpm.org/?720734295494484393" TargetMode="External"/><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2"/>
        <p:cNvGrpSpPr/>
        <p:nvPr/>
      </p:nvGrpSpPr>
      <p:grpSpPr>
        <a:xfrm>
          <a:off x="0" y="0"/>
          <a:ext cx="0" cy="0"/>
          <a:chOff x="0" y="0"/>
          <a:chExt cx="0" cy="0"/>
        </a:xfrm>
      </p:grpSpPr>
      <p:sp>
        <p:nvSpPr>
          <p:cNvPr id="283" name="Google Shape;283;p47"/>
          <p:cNvSpPr txBox="1">
            <a:spLocks noGrp="1"/>
          </p:cNvSpPr>
          <p:nvPr>
            <p:ph type="ctrTitle"/>
          </p:nvPr>
        </p:nvSpPr>
        <p:spPr>
          <a:xfrm>
            <a:off x="857228" y="1391700"/>
            <a:ext cx="50511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a:solidFill>
                  <a:srgbClr val="073763"/>
                </a:solidFill>
              </a:rPr>
              <a:t>Hi! </a:t>
            </a:r>
            <a:endParaRPr sz="4400">
              <a:solidFill>
                <a:srgbClr val="073763"/>
              </a:solidFill>
            </a:endParaRPr>
          </a:p>
          <a:p>
            <a:pPr marL="0" lvl="0" indent="0" algn="ctr" rtl="0">
              <a:spcBef>
                <a:spcPts val="0"/>
              </a:spcBef>
              <a:spcAft>
                <a:spcPts val="0"/>
              </a:spcAft>
              <a:buNone/>
            </a:pPr>
            <a:r>
              <a:rPr lang="en" sz="4400">
                <a:solidFill>
                  <a:srgbClr val="073763"/>
                </a:solidFill>
              </a:rPr>
              <a:t>Welcome to 8th Grade Math</a:t>
            </a:r>
            <a:endParaRPr sz="4400">
              <a:solidFill>
                <a:srgbClr val="073763"/>
              </a:solidFill>
            </a:endParaRPr>
          </a:p>
        </p:txBody>
      </p:sp>
      <p:pic>
        <p:nvPicPr>
          <p:cNvPr id="284" name="Google Shape;284;p47"/>
          <p:cNvPicPr preferRelativeResize="0"/>
          <p:nvPr/>
        </p:nvPicPr>
        <p:blipFill>
          <a:blip r:embed="rId4">
            <a:alphaModFix/>
          </a:blip>
          <a:stretch>
            <a:fillRect/>
          </a:stretch>
        </p:blipFill>
        <p:spPr>
          <a:xfrm>
            <a:off x="5822401" y="933800"/>
            <a:ext cx="2771175" cy="36579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8"/>
          <p:cNvSpPr txBox="1">
            <a:spLocks noGrp="1"/>
          </p:cNvSpPr>
          <p:nvPr>
            <p:ph type="ctrTitle" idx="4294967295"/>
          </p:nvPr>
        </p:nvSpPr>
        <p:spPr>
          <a:xfrm>
            <a:off x="0" y="15975"/>
            <a:ext cx="3199500" cy="56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200">
                <a:solidFill>
                  <a:srgbClr val="6C3888"/>
                </a:solidFill>
                <a:latin typeface="Rockwell"/>
                <a:ea typeface="Rockwell"/>
                <a:cs typeface="Rockwell"/>
                <a:sym typeface="Rockwell"/>
              </a:rPr>
              <a:t>A little about me!</a:t>
            </a:r>
            <a:r>
              <a:rPr lang="en" sz="2900">
                <a:latin typeface="Rockwell"/>
                <a:ea typeface="Rockwell"/>
                <a:cs typeface="Rockwell"/>
                <a:sym typeface="Rockwell"/>
              </a:rPr>
              <a:t> </a:t>
            </a:r>
            <a:endParaRPr sz="2900">
              <a:latin typeface="Rockwell"/>
              <a:ea typeface="Rockwell"/>
              <a:cs typeface="Rockwell"/>
              <a:sym typeface="Rockwell"/>
            </a:endParaRPr>
          </a:p>
        </p:txBody>
      </p:sp>
      <p:sp>
        <p:nvSpPr>
          <p:cNvPr id="290" name="Google Shape;290;p48"/>
          <p:cNvSpPr txBox="1"/>
          <p:nvPr/>
        </p:nvSpPr>
        <p:spPr>
          <a:xfrm>
            <a:off x="1475850" y="1877450"/>
            <a:ext cx="1387200" cy="71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Varela Round"/>
                <a:ea typeface="Varela Round"/>
                <a:cs typeface="Varela Round"/>
                <a:sym typeface="Varela Round"/>
              </a:rPr>
              <a:t>I have run over 600 miles so far this year!</a:t>
            </a:r>
            <a:endParaRPr sz="1200">
              <a:solidFill>
                <a:srgbClr val="FFFFFF"/>
              </a:solidFill>
              <a:latin typeface="Varela Round"/>
              <a:ea typeface="Varela Round"/>
              <a:cs typeface="Varela Round"/>
              <a:sym typeface="Varela Round"/>
            </a:endParaRPr>
          </a:p>
        </p:txBody>
      </p:sp>
      <p:pic>
        <p:nvPicPr>
          <p:cNvPr id="291" name="Google Shape;291;p48"/>
          <p:cNvPicPr preferRelativeResize="0"/>
          <p:nvPr/>
        </p:nvPicPr>
        <p:blipFill>
          <a:blip r:embed="rId3">
            <a:alphaModFix/>
          </a:blip>
          <a:stretch>
            <a:fillRect/>
          </a:stretch>
        </p:blipFill>
        <p:spPr>
          <a:xfrm>
            <a:off x="5749550" y="349459"/>
            <a:ext cx="1129550" cy="1527979"/>
          </a:xfrm>
          <a:prstGeom prst="rect">
            <a:avLst/>
          </a:prstGeom>
          <a:noFill/>
          <a:ln>
            <a:noFill/>
          </a:ln>
        </p:spPr>
      </p:pic>
      <p:pic>
        <p:nvPicPr>
          <p:cNvPr id="292" name="Google Shape;292;p48"/>
          <p:cNvPicPr preferRelativeResize="0"/>
          <p:nvPr/>
        </p:nvPicPr>
        <p:blipFill>
          <a:blip r:embed="rId4">
            <a:alphaModFix/>
          </a:blip>
          <a:stretch>
            <a:fillRect/>
          </a:stretch>
        </p:blipFill>
        <p:spPr>
          <a:xfrm>
            <a:off x="2580836" y="1022875"/>
            <a:ext cx="2610750" cy="1930900"/>
          </a:xfrm>
          <a:prstGeom prst="rect">
            <a:avLst/>
          </a:prstGeom>
          <a:noFill/>
          <a:ln>
            <a:noFill/>
          </a:ln>
        </p:spPr>
      </p:pic>
      <p:pic>
        <p:nvPicPr>
          <p:cNvPr id="293" name="Google Shape;293;p48"/>
          <p:cNvPicPr preferRelativeResize="0"/>
          <p:nvPr/>
        </p:nvPicPr>
        <p:blipFill>
          <a:blip r:embed="rId5">
            <a:alphaModFix/>
          </a:blip>
          <a:stretch>
            <a:fillRect/>
          </a:stretch>
        </p:blipFill>
        <p:spPr>
          <a:xfrm rot="4">
            <a:off x="6782100" y="2839424"/>
            <a:ext cx="2189874" cy="2096372"/>
          </a:xfrm>
          <a:prstGeom prst="rect">
            <a:avLst/>
          </a:prstGeom>
          <a:noFill/>
          <a:ln>
            <a:noFill/>
          </a:ln>
        </p:spPr>
      </p:pic>
      <p:pic>
        <p:nvPicPr>
          <p:cNvPr id="294" name="Google Shape;294;p48"/>
          <p:cNvPicPr preferRelativeResize="0"/>
          <p:nvPr/>
        </p:nvPicPr>
        <p:blipFill>
          <a:blip r:embed="rId6">
            <a:alphaModFix/>
          </a:blip>
          <a:stretch>
            <a:fillRect/>
          </a:stretch>
        </p:blipFill>
        <p:spPr>
          <a:xfrm>
            <a:off x="7105025" y="38722"/>
            <a:ext cx="1721546" cy="2582095"/>
          </a:xfrm>
          <a:prstGeom prst="rect">
            <a:avLst/>
          </a:prstGeom>
          <a:noFill/>
          <a:ln>
            <a:noFill/>
          </a:ln>
        </p:spPr>
      </p:pic>
      <p:pic>
        <p:nvPicPr>
          <p:cNvPr id="295" name="Google Shape;295;p48"/>
          <p:cNvPicPr preferRelativeResize="0"/>
          <p:nvPr/>
        </p:nvPicPr>
        <p:blipFill>
          <a:blip r:embed="rId7">
            <a:alphaModFix/>
          </a:blip>
          <a:stretch>
            <a:fillRect/>
          </a:stretch>
        </p:blipFill>
        <p:spPr>
          <a:xfrm rot="-5400000">
            <a:off x="178735" y="1083741"/>
            <a:ext cx="2412250" cy="1809175"/>
          </a:xfrm>
          <a:prstGeom prst="rect">
            <a:avLst/>
          </a:prstGeom>
          <a:noFill/>
          <a:ln>
            <a:noFill/>
          </a:ln>
        </p:spPr>
      </p:pic>
      <p:pic>
        <p:nvPicPr>
          <p:cNvPr id="296" name="Google Shape;296;p48"/>
          <p:cNvPicPr preferRelativeResize="0"/>
          <p:nvPr/>
        </p:nvPicPr>
        <p:blipFill>
          <a:blip r:embed="rId8">
            <a:alphaModFix/>
          </a:blip>
          <a:stretch>
            <a:fillRect/>
          </a:stretch>
        </p:blipFill>
        <p:spPr>
          <a:xfrm>
            <a:off x="4848027" y="2418975"/>
            <a:ext cx="1267300" cy="1355886"/>
          </a:xfrm>
          <a:prstGeom prst="rect">
            <a:avLst/>
          </a:prstGeom>
          <a:noFill/>
          <a:ln>
            <a:noFill/>
          </a:ln>
        </p:spPr>
      </p:pic>
      <p:pic>
        <p:nvPicPr>
          <p:cNvPr id="297" name="Google Shape;297;p48"/>
          <p:cNvPicPr preferRelativeResize="0"/>
          <p:nvPr/>
        </p:nvPicPr>
        <p:blipFill>
          <a:blip r:embed="rId9">
            <a:alphaModFix/>
          </a:blip>
          <a:stretch>
            <a:fillRect/>
          </a:stretch>
        </p:blipFill>
        <p:spPr>
          <a:xfrm>
            <a:off x="274875" y="3392778"/>
            <a:ext cx="1667141" cy="1644247"/>
          </a:xfrm>
          <a:prstGeom prst="rect">
            <a:avLst/>
          </a:prstGeom>
          <a:noFill/>
          <a:ln>
            <a:noFill/>
          </a:ln>
        </p:spPr>
      </p:pic>
      <p:pic>
        <p:nvPicPr>
          <p:cNvPr id="298" name="Google Shape;298;p48"/>
          <p:cNvPicPr preferRelativeResize="0"/>
          <p:nvPr/>
        </p:nvPicPr>
        <p:blipFill>
          <a:blip r:embed="rId10">
            <a:alphaModFix/>
          </a:blip>
          <a:stretch>
            <a:fillRect/>
          </a:stretch>
        </p:blipFill>
        <p:spPr>
          <a:xfrm>
            <a:off x="3673913" y="4225101"/>
            <a:ext cx="2742388" cy="710700"/>
          </a:xfrm>
          <a:prstGeom prst="rect">
            <a:avLst/>
          </a:prstGeom>
          <a:noFill/>
          <a:ln>
            <a:noFill/>
          </a:ln>
        </p:spPr>
      </p:pic>
      <p:pic>
        <p:nvPicPr>
          <p:cNvPr id="299" name="Google Shape;299;p48"/>
          <p:cNvPicPr preferRelativeResize="0"/>
          <p:nvPr/>
        </p:nvPicPr>
        <p:blipFill>
          <a:blip r:embed="rId11">
            <a:alphaModFix/>
          </a:blip>
          <a:stretch>
            <a:fillRect/>
          </a:stretch>
        </p:blipFill>
        <p:spPr>
          <a:xfrm>
            <a:off x="2348048" y="3122175"/>
            <a:ext cx="1267299" cy="1398175"/>
          </a:xfrm>
          <a:prstGeom prst="rect">
            <a:avLst/>
          </a:prstGeom>
          <a:noFill/>
          <a:ln>
            <a:noFill/>
          </a:ln>
        </p:spPr>
      </p:pic>
      <p:sp>
        <p:nvSpPr>
          <p:cNvPr id="300" name="Google Shape;300;p48"/>
          <p:cNvSpPr txBox="1"/>
          <p:nvPr/>
        </p:nvSpPr>
        <p:spPr>
          <a:xfrm>
            <a:off x="2712150" y="214325"/>
            <a:ext cx="3719700" cy="71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500" b="1">
                <a:solidFill>
                  <a:schemeClr val="dk2"/>
                </a:solidFill>
                <a:latin typeface="Rockwell"/>
                <a:ea typeface="Rockwell"/>
                <a:cs typeface="Rockwell"/>
                <a:sym typeface="Rockwell"/>
              </a:rPr>
              <a:t>Amy Chilcote</a:t>
            </a:r>
            <a:endParaRPr sz="3500" b="1">
              <a:solidFill>
                <a:schemeClr val="dk2"/>
              </a:solidFill>
              <a:latin typeface="Rockwell"/>
              <a:ea typeface="Rockwell"/>
              <a:cs typeface="Rockwell"/>
              <a:sym typeface="Rockwe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04"/>
        <p:cNvGrpSpPr/>
        <p:nvPr/>
      </p:nvGrpSpPr>
      <p:grpSpPr>
        <a:xfrm>
          <a:off x="0" y="0"/>
          <a:ext cx="0" cy="0"/>
          <a:chOff x="0" y="0"/>
          <a:chExt cx="0" cy="0"/>
        </a:xfrm>
      </p:grpSpPr>
      <p:sp>
        <p:nvSpPr>
          <p:cNvPr id="305" name="Google Shape;305;p49"/>
          <p:cNvSpPr txBox="1">
            <a:spLocks noGrp="1"/>
          </p:cNvSpPr>
          <p:nvPr>
            <p:ph type="body" idx="1"/>
          </p:nvPr>
        </p:nvSpPr>
        <p:spPr>
          <a:xfrm>
            <a:off x="77000" y="609325"/>
            <a:ext cx="9019200" cy="4245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700" dirty="0"/>
              <a:t>Here’s what will be used this year in our class.  </a:t>
            </a:r>
            <a:endParaRPr sz="1700" dirty="0"/>
          </a:p>
          <a:p>
            <a:pPr marL="0" lvl="0" indent="0" algn="l" rtl="0">
              <a:lnSpc>
                <a:spcPct val="115000"/>
              </a:lnSpc>
              <a:spcBef>
                <a:spcPts val="0"/>
              </a:spcBef>
              <a:spcAft>
                <a:spcPts val="0"/>
              </a:spcAft>
              <a:buClr>
                <a:schemeClr val="dk1"/>
              </a:buClr>
              <a:buSzPts val="1100"/>
              <a:buFont typeface="Arial"/>
              <a:buNone/>
            </a:pPr>
            <a:endParaRPr sz="1700" dirty="0"/>
          </a:p>
          <a:p>
            <a:pPr marL="457200" lvl="0" indent="-336550" algn="l" rtl="0">
              <a:lnSpc>
                <a:spcPct val="115000"/>
              </a:lnSpc>
              <a:spcBef>
                <a:spcPts val="0"/>
              </a:spcBef>
              <a:spcAft>
                <a:spcPts val="0"/>
              </a:spcAft>
              <a:buSzPts val="1700"/>
              <a:buAutoNum type="arabicPeriod"/>
            </a:pPr>
            <a:r>
              <a:rPr lang="en" sz="1700" dirty="0"/>
              <a:t>CC3 </a:t>
            </a:r>
            <a:r>
              <a:rPr lang="en" sz="1700" u="sng" dirty="0">
                <a:solidFill>
                  <a:schemeClr val="hlink"/>
                </a:solidFill>
                <a:hlinkClick r:id="rId3"/>
              </a:rPr>
              <a:t>online </a:t>
            </a:r>
            <a:r>
              <a:rPr lang="en" sz="1700" u="sng" dirty="0">
                <a:solidFill>
                  <a:schemeClr val="hlink"/>
                </a:solidFill>
                <a:hlinkClick r:id="rId3"/>
              </a:rPr>
              <a:t>ebook</a:t>
            </a:r>
            <a:r>
              <a:rPr lang="en" sz="1700" dirty="0"/>
              <a:t> (code will be given in class)</a:t>
            </a:r>
            <a:endParaRPr sz="1700" dirty="0"/>
          </a:p>
          <a:p>
            <a:pPr marL="457200" lvl="0" indent="-336550" algn="l" rtl="0">
              <a:lnSpc>
                <a:spcPct val="115000"/>
              </a:lnSpc>
              <a:spcBef>
                <a:spcPts val="0"/>
              </a:spcBef>
              <a:spcAft>
                <a:spcPts val="0"/>
              </a:spcAft>
              <a:buSzPts val="1700"/>
              <a:buAutoNum type="arabicPeriod" startAt="2"/>
            </a:pPr>
            <a:r>
              <a:rPr lang="en" sz="2000" b="1" i="1" dirty="0"/>
              <a:t>Composition </a:t>
            </a:r>
            <a:r>
              <a:rPr lang="en" sz="2000" b="1" i="1" dirty="0" smtClean="0"/>
              <a:t>notebook</a:t>
            </a:r>
            <a:endParaRPr sz="2000" b="1" i="1" dirty="0"/>
          </a:p>
          <a:p>
            <a:pPr marL="457200" lvl="0" indent="-336550" algn="l" rtl="0">
              <a:lnSpc>
                <a:spcPct val="115000"/>
              </a:lnSpc>
              <a:spcBef>
                <a:spcPts val="0"/>
              </a:spcBef>
              <a:spcAft>
                <a:spcPts val="0"/>
              </a:spcAft>
              <a:buSzPts val="1700"/>
              <a:buAutoNum type="arabicPeriod" startAt="2"/>
            </a:pPr>
            <a:r>
              <a:rPr lang="en" sz="1700" dirty="0"/>
              <a:t>Glue stick, colored pens/markers, ruler</a:t>
            </a:r>
            <a:endParaRPr sz="1700" dirty="0"/>
          </a:p>
          <a:p>
            <a:pPr marL="457200" lvl="0" indent="-336550" algn="l" rtl="0">
              <a:lnSpc>
                <a:spcPct val="115000"/>
              </a:lnSpc>
              <a:spcBef>
                <a:spcPts val="0"/>
              </a:spcBef>
              <a:spcAft>
                <a:spcPts val="0"/>
              </a:spcAft>
              <a:buSzPts val="1700"/>
              <a:buAutoNum type="arabicPeriod" startAt="2"/>
            </a:pPr>
            <a:r>
              <a:rPr lang="en" sz="1700" dirty="0"/>
              <a:t>TI-30X calculator or higher</a:t>
            </a:r>
            <a:endParaRPr sz="1700" dirty="0"/>
          </a:p>
          <a:p>
            <a:pPr marL="457200" lvl="0" indent="-336550" algn="l" rtl="0">
              <a:lnSpc>
                <a:spcPct val="115000"/>
              </a:lnSpc>
              <a:spcBef>
                <a:spcPts val="0"/>
              </a:spcBef>
              <a:spcAft>
                <a:spcPts val="0"/>
              </a:spcAft>
              <a:buSzPts val="1700"/>
              <a:buAutoNum type="arabicPeriod" startAt="2"/>
            </a:pPr>
            <a:r>
              <a:rPr lang="en" sz="2000" b="1" dirty="0"/>
              <a:t>LOTS of pencils</a:t>
            </a:r>
            <a:endParaRPr sz="2000" dirty="0"/>
          </a:p>
          <a:p>
            <a:pPr marL="457200" lvl="0" indent="-336550" algn="l" rtl="0">
              <a:lnSpc>
                <a:spcPct val="115000"/>
              </a:lnSpc>
              <a:spcBef>
                <a:spcPts val="0"/>
              </a:spcBef>
              <a:spcAft>
                <a:spcPts val="0"/>
              </a:spcAft>
              <a:buSzPts val="1700"/>
              <a:buAutoNum type="arabicPeriod" startAt="2"/>
            </a:pPr>
            <a:r>
              <a:rPr lang="en" sz="1700" dirty="0"/>
              <a:t>Chromebook</a:t>
            </a:r>
            <a:endParaRPr sz="1700" dirty="0"/>
          </a:p>
          <a:p>
            <a:pPr marL="457200" lvl="0" indent="-336550" algn="l" rtl="0">
              <a:lnSpc>
                <a:spcPct val="115000"/>
              </a:lnSpc>
              <a:spcBef>
                <a:spcPts val="0"/>
              </a:spcBef>
              <a:spcAft>
                <a:spcPts val="0"/>
              </a:spcAft>
              <a:buSzPts val="1700"/>
              <a:buAutoNum type="arabicPeriod" startAt="2"/>
            </a:pPr>
            <a:r>
              <a:rPr lang="en" sz="1700" dirty="0"/>
              <a:t>Cell phones cannot be used during class. </a:t>
            </a:r>
            <a:endParaRPr sz="1700" dirty="0"/>
          </a:p>
          <a:p>
            <a:pPr marL="457200" lvl="0" indent="0" algn="l" rtl="0">
              <a:lnSpc>
                <a:spcPct val="115000"/>
              </a:lnSpc>
              <a:spcBef>
                <a:spcPts val="0"/>
              </a:spcBef>
              <a:spcAft>
                <a:spcPts val="0"/>
              </a:spcAft>
              <a:buNone/>
            </a:pPr>
            <a:endParaRPr sz="1700" dirty="0"/>
          </a:p>
          <a:p>
            <a:pPr marL="0" lvl="0" indent="0" algn="l" rtl="0">
              <a:lnSpc>
                <a:spcPct val="115000"/>
              </a:lnSpc>
              <a:spcBef>
                <a:spcPts val="0"/>
              </a:spcBef>
              <a:spcAft>
                <a:spcPts val="0"/>
              </a:spcAft>
              <a:buNone/>
            </a:pPr>
            <a:r>
              <a:rPr lang="en" sz="1700" dirty="0" smtClean="0"/>
              <a:t>Please ensure </a:t>
            </a:r>
            <a:r>
              <a:rPr lang="en" sz="1700" dirty="0"/>
              <a:t>that your student is prepared each day.  If you need help </a:t>
            </a:r>
            <a:r>
              <a:rPr lang="en" sz="1700" dirty="0" smtClean="0"/>
              <a:t>finding supplies </a:t>
            </a:r>
            <a:r>
              <a:rPr lang="en" sz="1700" dirty="0"/>
              <a:t>please let me know.</a:t>
            </a:r>
            <a:endParaRPr sz="1700" dirty="0"/>
          </a:p>
        </p:txBody>
      </p:sp>
      <p:sp>
        <p:nvSpPr>
          <p:cNvPr id="306" name="Google Shape;306;p49"/>
          <p:cNvSpPr txBox="1">
            <a:spLocks noGrp="1"/>
          </p:cNvSpPr>
          <p:nvPr>
            <p:ph type="title"/>
          </p:nvPr>
        </p:nvSpPr>
        <p:spPr>
          <a:xfrm>
            <a:off x="752000" y="36625"/>
            <a:ext cx="7171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Materials for this class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10"/>
        <p:cNvGrpSpPr/>
        <p:nvPr/>
      </p:nvGrpSpPr>
      <p:grpSpPr>
        <a:xfrm>
          <a:off x="0" y="0"/>
          <a:ext cx="0" cy="0"/>
          <a:chOff x="0" y="0"/>
          <a:chExt cx="0" cy="0"/>
        </a:xfrm>
      </p:grpSpPr>
      <p:sp>
        <p:nvSpPr>
          <p:cNvPr id="311" name="Google Shape;311;p50"/>
          <p:cNvSpPr txBox="1">
            <a:spLocks noGrp="1"/>
          </p:cNvSpPr>
          <p:nvPr>
            <p:ph type="title"/>
          </p:nvPr>
        </p:nvSpPr>
        <p:spPr>
          <a:xfrm>
            <a:off x="158625" y="1235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smtClean="0"/>
              <a:t>Class Time</a:t>
            </a:r>
            <a:endParaRPr sz="4000" dirty="0"/>
          </a:p>
        </p:txBody>
      </p:sp>
      <p:sp>
        <p:nvSpPr>
          <p:cNvPr id="312" name="Google Shape;312;p50"/>
          <p:cNvSpPr txBox="1">
            <a:spLocks noGrp="1"/>
          </p:cNvSpPr>
          <p:nvPr>
            <p:ph type="body" idx="1"/>
          </p:nvPr>
        </p:nvSpPr>
        <p:spPr>
          <a:xfrm>
            <a:off x="158625" y="1071706"/>
            <a:ext cx="8732614"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smtClean="0">
                <a:solidFill>
                  <a:srgbClr val="000000"/>
                </a:solidFill>
              </a:rPr>
              <a:t>In class we will be learning new concepts, exploring ideas, taking notes, completing projects and sharing our thinking.  We have an hour to spend together each day! </a:t>
            </a:r>
            <a:endParaRPr sz="2800" dirty="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17"/>
        <p:cNvGrpSpPr/>
        <p:nvPr/>
      </p:nvGrpSpPr>
      <p:grpSpPr>
        <a:xfrm>
          <a:off x="0" y="0"/>
          <a:ext cx="0" cy="0"/>
          <a:chOff x="0" y="0"/>
          <a:chExt cx="0" cy="0"/>
        </a:xfrm>
      </p:grpSpPr>
      <p:sp>
        <p:nvSpPr>
          <p:cNvPr id="318" name="Google Shape;318;p51"/>
          <p:cNvSpPr txBox="1">
            <a:spLocks noGrp="1"/>
          </p:cNvSpPr>
          <p:nvPr>
            <p:ph type="title"/>
          </p:nvPr>
        </p:nvSpPr>
        <p:spPr>
          <a:xfrm>
            <a:off x="2927550" y="114725"/>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HOMEWORK</a:t>
            </a:r>
            <a:endParaRPr/>
          </a:p>
        </p:txBody>
      </p:sp>
      <p:sp>
        <p:nvSpPr>
          <p:cNvPr id="319" name="Google Shape;319;p51"/>
          <p:cNvSpPr txBox="1">
            <a:spLocks noGrp="1"/>
          </p:cNvSpPr>
          <p:nvPr>
            <p:ph type="body" idx="1"/>
          </p:nvPr>
        </p:nvSpPr>
        <p:spPr>
          <a:xfrm>
            <a:off x="282300" y="772375"/>
            <a:ext cx="8673000" cy="418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dirty="0">
                <a:solidFill>
                  <a:srgbClr val="000000"/>
                </a:solidFill>
              </a:rPr>
              <a:t>At the start of each unit I will give the students ALL of the homework for the entire unit.  They can work on it at their own pace.  However, at the start of class each day I will be going over specific problems.  The schedule for these problems is located in </a:t>
            </a:r>
            <a:r>
              <a:rPr lang="en" sz="1900" dirty="0" smtClean="0">
                <a:solidFill>
                  <a:srgbClr val="000000"/>
                </a:solidFill>
              </a:rPr>
              <a:t>daily agenda in google classroom.  </a:t>
            </a:r>
            <a:r>
              <a:rPr lang="en" sz="1900" dirty="0">
                <a:solidFill>
                  <a:srgbClr val="000000"/>
                </a:solidFill>
              </a:rPr>
              <a:t>Ideally, the student should have the problems done that I will go over each day.  </a:t>
            </a:r>
            <a:endParaRPr sz="1900" dirty="0">
              <a:solidFill>
                <a:srgbClr val="000000"/>
              </a:solidFill>
            </a:endParaRPr>
          </a:p>
          <a:p>
            <a:pPr marL="0" lvl="0" indent="0" algn="l" rtl="0">
              <a:spcBef>
                <a:spcPts val="1600"/>
              </a:spcBef>
              <a:spcAft>
                <a:spcPts val="1600"/>
              </a:spcAft>
              <a:buNone/>
            </a:pPr>
            <a:r>
              <a:rPr lang="en" sz="1900" dirty="0">
                <a:solidFill>
                  <a:srgbClr val="000000"/>
                </a:solidFill>
              </a:rPr>
              <a:t>It is my expectation that students correct their work and check with me for understanding.  Homework is our practice so it will not be given a formal grade in the gradebook.  But it has value.  First off, we need to practice concepts in order to learn them properly.  Secondly, the completed and corrected homework can be used on </a:t>
            </a:r>
            <a:r>
              <a:rPr lang="en" sz="1900" dirty="0" smtClean="0">
                <a:solidFill>
                  <a:srgbClr val="000000"/>
                </a:solidFill>
              </a:rPr>
              <a:t>homwork quizzes </a:t>
            </a:r>
            <a:r>
              <a:rPr lang="en" sz="1900" dirty="0">
                <a:solidFill>
                  <a:srgbClr val="000000"/>
                </a:solidFill>
              </a:rPr>
              <a:t>and tests throughout the unit.</a:t>
            </a:r>
            <a:endParaRPr sz="1900"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23"/>
        <p:cNvGrpSpPr/>
        <p:nvPr/>
      </p:nvGrpSpPr>
      <p:grpSpPr>
        <a:xfrm>
          <a:off x="0" y="0"/>
          <a:ext cx="0" cy="0"/>
          <a:chOff x="0" y="0"/>
          <a:chExt cx="0" cy="0"/>
        </a:xfrm>
      </p:grpSpPr>
      <p:sp>
        <p:nvSpPr>
          <p:cNvPr id="324" name="Google Shape;324;p52"/>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Tests and quizzes</a:t>
            </a:r>
            <a:endParaRPr/>
          </a:p>
        </p:txBody>
      </p:sp>
      <p:sp>
        <p:nvSpPr>
          <p:cNvPr id="325" name="Google Shape;325;p52"/>
          <p:cNvSpPr txBox="1">
            <a:spLocks noGrp="1"/>
          </p:cNvSpPr>
          <p:nvPr>
            <p:ph type="body" idx="1"/>
          </p:nvPr>
        </p:nvSpPr>
        <p:spPr>
          <a:xfrm>
            <a:off x="126379" y="799775"/>
            <a:ext cx="4445695"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rgbClr val="000000"/>
                </a:solidFill>
              </a:rPr>
              <a:t>Test:</a:t>
            </a:r>
            <a:endParaRPr sz="1600" dirty="0">
              <a:solidFill>
                <a:srgbClr val="000000"/>
              </a:solidFill>
            </a:endParaRPr>
          </a:p>
          <a:p>
            <a:pPr marL="0" lvl="0" indent="0" algn="l" rtl="0">
              <a:spcBef>
                <a:spcPts val="1600"/>
              </a:spcBef>
              <a:spcAft>
                <a:spcPts val="1600"/>
              </a:spcAft>
              <a:buNone/>
            </a:pPr>
            <a:r>
              <a:rPr lang="en" sz="1800" dirty="0">
                <a:solidFill>
                  <a:srgbClr val="000000"/>
                </a:solidFill>
              </a:rPr>
              <a:t>We will have a test at the conclusion of each unit (with the exception of </a:t>
            </a:r>
            <a:r>
              <a:rPr lang="en" sz="1800" dirty="0" smtClean="0">
                <a:solidFill>
                  <a:srgbClr val="000000"/>
                </a:solidFill>
              </a:rPr>
              <a:t>unit </a:t>
            </a:r>
            <a:r>
              <a:rPr lang="en" sz="1800" dirty="0">
                <a:solidFill>
                  <a:srgbClr val="000000"/>
                </a:solidFill>
              </a:rPr>
              <a:t>1).  Students can </a:t>
            </a:r>
            <a:r>
              <a:rPr lang="en" sz="1800" dirty="0" smtClean="0">
                <a:solidFill>
                  <a:srgbClr val="000000"/>
                </a:solidFill>
              </a:rPr>
              <a:t>use </a:t>
            </a:r>
            <a:r>
              <a:rPr lang="en" sz="1800" dirty="0">
                <a:solidFill>
                  <a:srgbClr val="000000"/>
                </a:solidFill>
              </a:rPr>
              <a:t>their completed </a:t>
            </a:r>
            <a:r>
              <a:rPr lang="en" sz="1800" dirty="0" smtClean="0">
                <a:solidFill>
                  <a:srgbClr val="000000"/>
                </a:solidFill>
              </a:rPr>
              <a:t>homework </a:t>
            </a:r>
            <a:r>
              <a:rPr lang="en-US" sz="1800" dirty="0" smtClean="0">
                <a:solidFill>
                  <a:srgbClr val="000000"/>
                </a:solidFill>
              </a:rPr>
              <a:t>and</a:t>
            </a:r>
            <a:r>
              <a:rPr lang="en" sz="1800" dirty="0" smtClean="0">
                <a:solidFill>
                  <a:srgbClr val="000000"/>
                </a:solidFill>
              </a:rPr>
              <a:t> math notebook on tests. </a:t>
            </a:r>
            <a:endParaRPr sz="1800" dirty="0">
              <a:solidFill>
                <a:srgbClr val="000000"/>
              </a:solidFill>
            </a:endParaRPr>
          </a:p>
        </p:txBody>
      </p:sp>
      <p:sp>
        <p:nvSpPr>
          <p:cNvPr id="326" name="Google Shape;326;p52"/>
          <p:cNvSpPr txBox="1">
            <a:spLocks noGrp="1"/>
          </p:cNvSpPr>
          <p:nvPr>
            <p:ph type="body" idx="2"/>
          </p:nvPr>
        </p:nvSpPr>
        <p:spPr>
          <a:xfrm>
            <a:off x="4788300" y="65032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dirty="0">
                <a:solidFill>
                  <a:srgbClr val="000000"/>
                </a:solidFill>
              </a:rPr>
              <a:t>Quizzes:</a:t>
            </a:r>
            <a:endParaRPr sz="1700" dirty="0">
              <a:solidFill>
                <a:srgbClr val="000000"/>
              </a:solidFill>
            </a:endParaRPr>
          </a:p>
          <a:p>
            <a:pPr marL="0" lvl="0" indent="0" algn="l" rtl="0">
              <a:spcBef>
                <a:spcPts val="1600"/>
              </a:spcBef>
              <a:spcAft>
                <a:spcPts val="1600"/>
              </a:spcAft>
              <a:buNone/>
            </a:pPr>
            <a:r>
              <a:rPr lang="en" sz="1900" dirty="0" smtClean="0">
                <a:solidFill>
                  <a:srgbClr val="000000"/>
                </a:solidFill>
              </a:rPr>
              <a:t>Homework quizzes will be given periodically throughout each unit. The questions on the quiz match homework questions. </a:t>
            </a:r>
            <a:endParaRPr sz="1900"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30"/>
        <p:cNvGrpSpPr/>
        <p:nvPr/>
      </p:nvGrpSpPr>
      <p:grpSpPr>
        <a:xfrm>
          <a:off x="0" y="0"/>
          <a:ext cx="0" cy="0"/>
          <a:chOff x="0" y="0"/>
          <a:chExt cx="0" cy="0"/>
        </a:xfrm>
      </p:grpSpPr>
      <p:sp>
        <p:nvSpPr>
          <p:cNvPr id="331" name="Google Shape;331;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RETAKES</a:t>
            </a:r>
            <a:endParaRPr/>
          </a:p>
        </p:txBody>
      </p:sp>
      <p:sp>
        <p:nvSpPr>
          <p:cNvPr id="332" name="Google Shape;332;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000000"/>
                </a:solidFill>
              </a:rPr>
              <a:t>I do allow retakes on </a:t>
            </a:r>
            <a:r>
              <a:rPr lang="en" sz="2000" dirty="0" smtClean="0">
                <a:solidFill>
                  <a:srgbClr val="000000"/>
                </a:solidFill>
              </a:rPr>
              <a:t>tests.  </a:t>
            </a:r>
            <a:r>
              <a:rPr lang="en" sz="2000" dirty="0">
                <a:solidFill>
                  <a:srgbClr val="000000"/>
                </a:solidFill>
              </a:rPr>
              <a:t>The criteria to meet in order to be given a retake are as follows:</a:t>
            </a:r>
            <a:endParaRPr sz="2000" dirty="0">
              <a:solidFill>
                <a:srgbClr val="000000"/>
              </a:solidFill>
            </a:endParaRPr>
          </a:p>
          <a:p>
            <a:pPr marL="457200" lvl="0" indent="-355600" algn="l" rtl="0">
              <a:spcBef>
                <a:spcPts val="1600"/>
              </a:spcBef>
              <a:spcAft>
                <a:spcPts val="0"/>
              </a:spcAft>
              <a:buClr>
                <a:srgbClr val="000000"/>
              </a:buClr>
              <a:buSzPts val="2000"/>
              <a:buChar char="●"/>
            </a:pPr>
            <a:r>
              <a:rPr lang="en" sz="2000" dirty="0">
                <a:solidFill>
                  <a:srgbClr val="000000"/>
                </a:solidFill>
              </a:rPr>
              <a:t>Score lower than a 92% on the original assessment</a:t>
            </a:r>
            <a:endParaRPr sz="2000" dirty="0">
              <a:solidFill>
                <a:srgbClr val="000000"/>
              </a:solidFill>
            </a:endParaRPr>
          </a:p>
          <a:p>
            <a:pPr marL="457200" lvl="0" indent="-355600" algn="l" rtl="0">
              <a:spcBef>
                <a:spcPts val="0"/>
              </a:spcBef>
              <a:spcAft>
                <a:spcPts val="0"/>
              </a:spcAft>
              <a:buClr>
                <a:srgbClr val="000000"/>
              </a:buClr>
              <a:buSzPts val="2000"/>
              <a:buChar char="●"/>
            </a:pPr>
            <a:r>
              <a:rPr lang="en" sz="2000" dirty="0" smtClean="0">
                <a:solidFill>
                  <a:srgbClr val="000000"/>
                </a:solidFill>
              </a:rPr>
              <a:t>Completed retake form with original test </a:t>
            </a:r>
            <a:endParaRPr sz="2000" dirty="0">
              <a:solidFill>
                <a:srgbClr val="000000"/>
              </a:solidFill>
            </a:endParaRPr>
          </a:p>
          <a:p>
            <a:pPr marL="457200" lvl="0" indent="-355600" algn="l" rtl="0">
              <a:spcBef>
                <a:spcPts val="0"/>
              </a:spcBef>
              <a:spcAft>
                <a:spcPts val="0"/>
              </a:spcAft>
              <a:buClr>
                <a:srgbClr val="000000"/>
              </a:buClr>
              <a:buSzPts val="2000"/>
              <a:buChar char="●"/>
            </a:pPr>
            <a:r>
              <a:rPr lang="en" sz="2000" u="sng" dirty="0">
                <a:solidFill>
                  <a:srgbClr val="000000"/>
                </a:solidFill>
              </a:rPr>
              <a:t>Must be retaken before the next unit assessment</a:t>
            </a:r>
            <a:endParaRPr sz="2000" u="sng" dirty="0">
              <a:solidFill>
                <a:srgbClr val="000000"/>
              </a:solidFill>
            </a:endParaRPr>
          </a:p>
          <a:p>
            <a:pPr marL="0" lvl="0" indent="0" algn="l" rtl="0">
              <a:spcBef>
                <a:spcPts val="1600"/>
              </a:spcBef>
              <a:spcAft>
                <a:spcPts val="1600"/>
              </a:spcAft>
              <a:buNone/>
            </a:pPr>
            <a:r>
              <a:rPr lang="en" sz="2000" dirty="0">
                <a:solidFill>
                  <a:srgbClr val="000000"/>
                </a:solidFill>
              </a:rPr>
              <a:t>Students will be </a:t>
            </a:r>
            <a:r>
              <a:rPr lang="en" sz="2000" dirty="0" smtClean="0">
                <a:solidFill>
                  <a:srgbClr val="000000"/>
                </a:solidFill>
              </a:rPr>
              <a:t>able to retake </a:t>
            </a:r>
            <a:r>
              <a:rPr lang="en" sz="2000" dirty="0">
                <a:solidFill>
                  <a:srgbClr val="000000"/>
                </a:solidFill>
              </a:rPr>
              <a:t>during </a:t>
            </a:r>
            <a:r>
              <a:rPr lang="en" sz="2000" dirty="0" smtClean="0">
                <a:solidFill>
                  <a:srgbClr val="000000"/>
                </a:solidFill>
              </a:rPr>
              <a:t>VIKES.  </a:t>
            </a:r>
            <a:r>
              <a:rPr lang="en" sz="2000" dirty="0">
                <a:solidFill>
                  <a:srgbClr val="000000"/>
                </a:solidFill>
              </a:rPr>
              <a:t>The highest they can score on a retake is a 92%.</a:t>
            </a:r>
            <a:endParaRPr sz="2000"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36"/>
        <p:cNvGrpSpPr/>
        <p:nvPr/>
      </p:nvGrpSpPr>
      <p:grpSpPr>
        <a:xfrm>
          <a:off x="0" y="0"/>
          <a:ext cx="0" cy="0"/>
          <a:chOff x="0" y="0"/>
          <a:chExt cx="0" cy="0"/>
        </a:xfrm>
      </p:grpSpPr>
      <p:sp>
        <p:nvSpPr>
          <p:cNvPr id="337" name="Google Shape;337;p54"/>
          <p:cNvSpPr txBox="1">
            <a:spLocks noGrp="1"/>
          </p:cNvSpPr>
          <p:nvPr>
            <p:ph type="title"/>
          </p:nvPr>
        </p:nvSpPr>
        <p:spPr>
          <a:xfrm>
            <a:off x="434150" y="108250"/>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Our Google Classroom</a:t>
            </a:r>
            <a:endParaRPr dirty="0"/>
          </a:p>
          <a:p>
            <a:pPr marL="0" lvl="0" indent="0" algn="l" rtl="0">
              <a:spcBef>
                <a:spcPts val="0"/>
              </a:spcBef>
              <a:spcAft>
                <a:spcPts val="0"/>
              </a:spcAft>
              <a:buNone/>
            </a:pPr>
            <a:r>
              <a:rPr lang="en" sz="2300" dirty="0"/>
              <a:t>Make sure your student enrolls. </a:t>
            </a:r>
            <a:r>
              <a:rPr lang="en" sz="2300" dirty="0" smtClean="0"/>
              <a:t>Important and valuable inofrmation is uploaded daily. </a:t>
            </a:r>
            <a:br>
              <a:rPr lang="en" sz="2300" dirty="0" smtClean="0"/>
            </a:br>
            <a:endParaRPr sz="2200" b="1" u="sng" dirty="0">
              <a:solidFill>
                <a:srgbClr val="000000"/>
              </a:solidFill>
              <a:latin typeface="Montserrat"/>
              <a:ea typeface="Montserrat"/>
              <a:cs typeface="Montserrat"/>
              <a:sym typeface="Montserrat"/>
            </a:endParaRPr>
          </a:p>
          <a:p>
            <a:pPr marL="2743200" lvl="0" indent="0" algn="l" rtl="0">
              <a:spcBef>
                <a:spcPts val="0"/>
              </a:spcBef>
              <a:spcAft>
                <a:spcPts val="0"/>
              </a:spcAft>
              <a:buNone/>
            </a:pPr>
            <a:r>
              <a:rPr lang="en" sz="2200" b="1" u="sng" dirty="0">
                <a:solidFill>
                  <a:srgbClr val="000000"/>
                </a:solidFill>
                <a:latin typeface="Montserrat"/>
                <a:ea typeface="Montserrat"/>
                <a:cs typeface="Montserrat"/>
                <a:sym typeface="Montserrat"/>
              </a:rPr>
              <a:t>Enrollment Codes:</a:t>
            </a:r>
            <a:endParaRPr sz="2200" b="1" u="sng" dirty="0">
              <a:solidFill>
                <a:srgbClr val="000000"/>
              </a:solidFill>
              <a:latin typeface="Montserrat"/>
              <a:ea typeface="Montserrat"/>
              <a:cs typeface="Montserrat"/>
              <a:sym typeface="Montserrat"/>
            </a:endParaRPr>
          </a:p>
          <a:p>
            <a:pPr lvl="0" algn="ctr">
              <a:buSzPts val="1100"/>
            </a:pPr>
            <a:r>
              <a:rPr lang="en" sz="2200" b="1" dirty="0">
                <a:solidFill>
                  <a:srgbClr val="000000"/>
                </a:solidFill>
                <a:latin typeface="Montserrat"/>
                <a:ea typeface="Montserrat"/>
                <a:cs typeface="Montserrat"/>
                <a:sym typeface="Montserrat"/>
              </a:rPr>
              <a:t>2rd Period : </a:t>
            </a:r>
            <a:r>
              <a:rPr lang="en-US" dirty="0"/>
              <a:t>hwqgbyv</a:t>
            </a:r>
            <a:r>
              <a:rPr lang="en" sz="2200" b="1" dirty="0" smtClean="0">
                <a:solidFill>
                  <a:srgbClr val="000000"/>
                </a:solidFill>
                <a:latin typeface="Montserrat"/>
                <a:ea typeface="Montserrat"/>
                <a:cs typeface="Montserrat"/>
                <a:sym typeface="Montserrat"/>
              </a:rPr>
              <a:t/>
            </a:r>
            <a:br>
              <a:rPr lang="en" sz="2200" b="1" dirty="0" smtClean="0">
                <a:solidFill>
                  <a:srgbClr val="000000"/>
                </a:solidFill>
                <a:latin typeface="Montserrat"/>
                <a:ea typeface="Montserrat"/>
                <a:cs typeface="Montserrat"/>
                <a:sym typeface="Montserrat"/>
              </a:rPr>
            </a:br>
            <a:r>
              <a:rPr lang="en" sz="2200" b="1" dirty="0" smtClean="0">
                <a:solidFill>
                  <a:srgbClr val="000000"/>
                </a:solidFill>
                <a:latin typeface="Montserrat"/>
                <a:ea typeface="Montserrat"/>
                <a:cs typeface="Montserrat"/>
                <a:sym typeface="Montserrat"/>
              </a:rPr>
              <a:t>3rd </a:t>
            </a:r>
            <a:r>
              <a:rPr lang="en" sz="2200" b="1" dirty="0">
                <a:solidFill>
                  <a:srgbClr val="000000"/>
                </a:solidFill>
                <a:latin typeface="Montserrat"/>
                <a:ea typeface="Montserrat"/>
                <a:cs typeface="Montserrat"/>
                <a:sym typeface="Montserrat"/>
              </a:rPr>
              <a:t>Period : </a:t>
            </a:r>
            <a:r>
              <a:rPr lang="en-US" dirty="0"/>
              <a:t>xoota3x</a:t>
            </a:r>
            <a:r>
              <a:rPr lang="en" sz="2200" b="1" dirty="0" smtClean="0">
                <a:solidFill>
                  <a:srgbClr val="000000"/>
                </a:solidFill>
                <a:latin typeface="Montserrat"/>
                <a:ea typeface="Montserrat"/>
                <a:cs typeface="Montserrat"/>
                <a:sym typeface="Montserrat"/>
              </a:rPr>
              <a:t/>
            </a:r>
            <a:br>
              <a:rPr lang="en" sz="2200" b="1" dirty="0" smtClean="0">
                <a:solidFill>
                  <a:srgbClr val="000000"/>
                </a:solidFill>
                <a:latin typeface="Montserrat"/>
                <a:ea typeface="Montserrat"/>
                <a:cs typeface="Montserrat"/>
                <a:sym typeface="Montserrat"/>
              </a:rPr>
            </a:br>
            <a:r>
              <a:rPr lang="en" sz="2200" b="1" dirty="0" smtClean="0">
                <a:solidFill>
                  <a:srgbClr val="000000"/>
                </a:solidFill>
                <a:latin typeface="Montserrat"/>
                <a:ea typeface="Montserrat"/>
                <a:cs typeface="Montserrat"/>
                <a:sym typeface="Montserrat"/>
              </a:rPr>
              <a:t>4th </a:t>
            </a:r>
            <a:r>
              <a:rPr lang="en" sz="2200" b="1" dirty="0">
                <a:solidFill>
                  <a:srgbClr val="000000"/>
                </a:solidFill>
                <a:latin typeface="Montserrat"/>
                <a:ea typeface="Montserrat"/>
                <a:cs typeface="Montserrat"/>
                <a:sym typeface="Montserrat"/>
              </a:rPr>
              <a:t>Period : </a:t>
            </a:r>
            <a:r>
              <a:rPr lang="en-US" dirty="0"/>
              <a:t>kei76nh</a:t>
            </a:r>
            <a:r>
              <a:rPr lang="en" sz="2200" b="1" dirty="0" smtClean="0">
                <a:solidFill>
                  <a:srgbClr val="000000"/>
                </a:solidFill>
                <a:latin typeface="Montserrat"/>
                <a:ea typeface="Montserrat"/>
                <a:cs typeface="Montserrat"/>
                <a:sym typeface="Montserrat"/>
              </a:rPr>
              <a:t/>
            </a:r>
            <a:br>
              <a:rPr lang="en" sz="2200" b="1" dirty="0" smtClean="0">
                <a:solidFill>
                  <a:srgbClr val="000000"/>
                </a:solidFill>
                <a:latin typeface="Montserrat"/>
                <a:ea typeface="Montserrat"/>
                <a:cs typeface="Montserrat"/>
                <a:sym typeface="Montserrat"/>
              </a:rPr>
            </a:br>
            <a:r>
              <a:rPr lang="en" sz="2200" b="1" dirty="0" smtClean="0">
                <a:solidFill>
                  <a:srgbClr val="000000"/>
                </a:solidFill>
                <a:latin typeface="Montserrat"/>
                <a:ea typeface="Montserrat"/>
                <a:cs typeface="Montserrat"/>
                <a:sym typeface="Montserrat"/>
              </a:rPr>
              <a:t>5th </a:t>
            </a:r>
            <a:r>
              <a:rPr lang="en" sz="2200" b="1" dirty="0">
                <a:solidFill>
                  <a:srgbClr val="000000"/>
                </a:solidFill>
                <a:latin typeface="Montserrat"/>
                <a:ea typeface="Montserrat"/>
                <a:cs typeface="Montserrat"/>
                <a:sym typeface="Montserrat"/>
              </a:rPr>
              <a:t>Period : </a:t>
            </a:r>
            <a:r>
              <a:rPr lang="en-US" dirty="0"/>
              <a:t>wxnsuoa</a:t>
            </a:r>
            <a:r>
              <a:rPr lang="en" sz="2200" b="1" dirty="0" smtClean="0">
                <a:solidFill>
                  <a:srgbClr val="000000"/>
                </a:solidFill>
                <a:latin typeface="Montserrat"/>
                <a:ea typeface="Montserrat"/>
                <a:cs typeface="Montserrat"/>
                <a:sym typeface="Montserrat"/>
              </a:rPr>
              <a:t/>
            </a:r>
            <a:br>
              <a:rPr lang="en" sz="2200" b="1" dirty="0" smtClean="0">
                <a:solidFill>
                  <a:srgbClr val="000000"/>
                </a:solidFill>
                <a:latin typeface="Montserrat"/>
                <a:ea typeface="Montserrat"/>
                <a:cs typeface="Montserrat"/>
                <a:sym typeface="Montserrat"/>
              </a:rPr>
            </a:br>
            <a:r>
              <a:rPr lang="en" sz="2200" b="1" dirty="0" smtClean="0">
                <a:solidFill>
                  <a:srgbClr val="000000"/>
                </a:solidFill>
                <a:latin typeface="Montserrat"/>
                <a:ea typeface="Montserrat"/>
                <a:cs typeface="Montserrat"/>
                <a:sym typeface="Montserrat"/>
              </a:rPr>
              <a:t>7th </a:t>
            </a:r>
            <a:r>
              <a:rPr lang="en" sz="2200" b="1" dirty="0">
                <a:solidFill>
                  <a:srgbClr val="000000"/>
                </a:solidFill>
                <a:latin typeface="Montserrat"/>
                <a:ea typeface="Montserrat"/>
                <a:cs typeface="Montserrat"/>
                <a:sym typeface="Montserrat"/>
              </a:rPr>
              <a:t>Period </a:t>
            </a:r>
            <a:r>
              <a:rPr lang="en" sz="2200" b="1" dirty="0" smtClean="0">
                <a:solidFill>
                  <a:srgbClr val="000000"/>
                </a:solidFill>
                <a:latin typeface="Montserrat"/>
                <a:ea typeface="Montserrat"/>
                <a:cs typeface="Montserrat"/>
                <a:sym typeface="Montserrat"/>
              </a:rPr>
              <a:t>: </a:t>
            </a:r>
            <a:r>
              <a:rPr lang="en-US" dirty="0"/>
              <a:t>b6r3v4f</a:t>
            </a:r>
            <a:endParaRPr sz="2500" b="1" dirty="0">
              <a:solidFill>
                <a:srgbClr val="000000"/>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1"/>
        <p:cNvGrpSpPr/>
        <p:nvPr/>
      </p:nvGrpSpPr>
      <p:grpSpPr>
        <a:xfrm>
          <a:off x="0" y="0"/>
          <a:ext cx="0" cy="0"/>
          <a:chOff x="0" y="0"/>
          <a:chExt cx="0" cy="0"/>
        </a:xfrm>
      </p:grpSpPr>
      <p:sp>
        <p:nvSpPr>
          <p:cNvPr id="342" name="Google Shape;342;p55"/>
          <p:cNvSpPr txBox="1">
            <a:spLocks noGrp="1"/>
          </p:cNvSpPr>
          <p:nvPr>
            <p:ph type="ctrTitle"/>
          </p:nvPr>
        </p:nvSpPr>
        <p:spPr>
          <a:xfrm>
            <a:off x="4852654" y="254700"/>
            <a:ext cx="40257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a:t>Email me anytime!</a:t>
            </a:r>
            <a:endParaRPr sz="2800"/>
          </a:p>
          <a:p>
            <a:pPr marL="0" lvl="0" indent="0" algn="ctr" rtl="0">
              <a:spcBef>
                <a:spcPts val="0"/>
              </a:spcBef>
              <a:spcAft>
                <a:spcPts val="0"/>
              </a:spcAft>
              <a:buNone/>
            </a:pPr>
            <a:endParaRPr sz="2800"/>
          </a:p>
          <a:p>
            <a:pPr marL="0" lvl="0" indent="0" algn="ctr" rtl="0">
              <a:spcBef>
                <a:spcPts val="0"/>
              </a:spcBef>
              <a:spcAft>
                <a:spcPts val="0"/>
              </a:spcAft>
              <a:buNone/>
            </a:pPr>
            <a:r>
              <a:rPr lang="en" sz="2800"/>
              <a:t>achilcote@msd134.org</a:t>
            </a:r>
            <a:endParaRPr sz="2800"/>
          </a:p>
        </p:txBody>
      </p:sp>
      <p:pic>
        <p:nvPicPr>
          <p:cNvPr id="343" name="Google Shape;343;p55"/>
          <p:cNvPicPr preferRelativeResize="0"/>
          <p:nvPr/>
        </p:nvPicPr>
        <p:blipFill>
          <a:blip r:embed="rId3">
            <a:alphaModFix/>
          </a:blip>
          <a:stretch>
            <a:fillRect/>
          </a:stretch>
        </p:blipFill>
        <p:spPr>
          <a:xfrm>
            <a:off x="5786448" y="2495200"/>
            <a:ext cx="2568800" cy="2495900"/>
          </a:xfrm>
          <a:prstGeom prst="rect">
            <a:avLst/>
          </a:prstGeom>
          <a:noFill/>
          <a:ln>
            <a:noFill/>
          </a:ln>
        </p:spPr>
      </p:pic>
      <p:sp>
        <p:nvSpPr>
          <p:cNvPr id="344" name="Google Shape;344;p55"/>
          <p:cNvSpPr txBox="1"/>
          <p:nvPr/>
        </p:nvSpPr>
        <p:spPr>
          <a:xfrm>
            <a:off x="290850" y="474550"/>
            <a:ext cx="4288584" cy="460297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Every Thursday, I will be sending out progress reports with added information about what we were working on, what we will be working on and any important due dates. The google classroom will be a great resource for your students as well. </a:t>
            </a:r>
            <a:endParaRPr sz="2000" dirty="0"/>
          </a:p>
          <a:p>
            <a:pPr marL="0" lvl="0" indent="0" algn="l" rtl="0">
              <a:spcBef>
                <a:spcPts val="0"/>
              </a:spcBef>
              <a:spcAft>
                <a:spcPts val="0"/>
              </a:spcAft>
              <a:buNone/>
            </a:pPr>
            <a:endParaRPr sz="2000" dirty="0"/>
          </a:p>
          <a:p>
            <a:pPr marL="0" lvl="0" indent="0" algn="l" rtl="0">
              <a:spcBef>
                <a:spcPts val="0"/>
              </a:spcBef>
              <a:spcAft>
                <a:spcPts val="0"/>
              </a:spcAft>
              <a:buNone/>
            </a:pPr>
            <a:r>
              <a:rPr lang="en" sz="2000" dirty="0"/>
              <a:t>Please don't hesitate to email if you have any questions or concerns.  </a:t>
            </a:r>
            <a:endParaRPr lang="en" sz="2000" dirty="0" smtClean="0"/>
          </a:p>
          <a:p>
            <a:pPr marL="0" lvl="0" indent="0" algn="l" rtl="0">
              <a:spcBef>
                <a:spcPts val="0"/>
              </a:spcBef>
              <a:spcAft>
                <a:spcPts val="0"/>
              </a:spcAft>
              <a:buNone/>
            </a:pPr>
            <a:endParaRPr lang="en" sz="2000" dirty="0"/>
          </a:p>
          <a:p>
            <a:pPr lvl="0"/>
            <a:r>
              <a:rPr lang="en" sz="1100" dirty="0" smtClean="0"/>
              <a:t>* All infromation is subject to change based on teacher discretion</a:t>
            </a:r>
            <a:endParaRPr sz="120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elling Workshop">
  <a:themeElements>
    <a:clrScheme name="Simple Light">
      <a:dk1>
        <a:srgbClr val="000000"/>
      </a:dk1>
      <a:lt1>
        <a:srgbClr val="FFFFFF"/>
      </a:lt1>
      <a:dk2>
        <a:srgbClr val="434343"/>
      </a:dk2>
      <a:lt2>
        <a:srgbClr val="EEEEEE"/>
      </a:lt2>
      <a:accent1>
        <a:srgbClr val="FFD230"/>
      </a:accent1>
      <a:accent2>
        <a:srgbClr val="39BAB0"/>
      </a:accent2>
      <a:accent3>
        <a:srgbClr val="FA4F2F"/>
      </a:accent3>
      <a:accent4>
        <a:srgbClr val="AEE63F"/>
      </a:accent4>
      <a:accent5>
        <a:srgbClr val="F95771"/>
      </a:accent5>
      <a:accent6>
        <a:srgbClr val="F68CB7"/>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499</Words>
  <Application>Microsoft Office PowerPoint</Application>
  <PresentationFormat>On-screen Show (16:9)</PresentationFormat>
  <Paragraphs>45</Paragraphs>
  <Slides>9</Slides>
  <Notes>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9</vt:i4>
      </vt:variant>
    </vt:vector>
  </HeadingPairs>
  <TitlesOfParts>
    <vt:vector size="21" baseType="lpstr">
      <vt:lpstr>Arial</vt:lpstr>
      <vt:lpstr>Barrio</vt:lpstr>
      <vt:lpstr>Raleway</vt:lpstr>
      <vt:lpstr>Montserrat</vt:lpstr>
      <vt:lpstr>Rockwell</vt:lpstr>
      <vt:lpstr>Lato</vt:lpstr>
      <vt:lpstr>Work Sans</vt:lpstr>
      <vt:lpstr>Varela Round</vt:lpstr>
      <vt:lpstr>Arvo</vt:lpstr>
      <vt:lpstr>Simple Light</vt:lpstr>
      <vt:lpstr>Spelling Workshop</vt:lpstr>
      <vt:lpstr>Swiss</vt:lpstr>
      <vt:lpstr>Hi!  Welcome to 8th Grade Math</vt:lpstr>
      <vt:lpstr>A little about me! </vt:lpstr>
      <vt:lpstr>Materials for this class</vt:lpstr>
      <vt:lpstr>Class Time</vt:lpstr>
      <vt:lpstr>HOMEWORK</vt:lpstr>
      <vt:lpstr>Tests and quizzes</vt:lpstr>
      <vt:lpstr>RETAKES</vt:lpstr>
      <vt:lpstr>Our Google Classroom Make sure your student enrolls. Important and valuable inofrmation is uploaded daily.   Enrollment Codes: 2rd Period : hwqgbyv 3rd Period : xoota3x 4th Period : kei76nh 5th Period : wxnsuoa 7th Period : b6r3v4f</vt:lpstr>
      <vt:lpstr>Email me anytime!  achilcote@msd134.org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  Welcome to 8th Grade Math</dc:title>
  <dc:creator>Amy Chilcote</dc:creator>
  <cp:lastModifiedBy>Amy Chilcote</cp:lastModifiedBy>
  <cp:revision>7</cp:revision>
  <dcterms:modified xsi:type="dcterms:W3CDTF">2021-06-29T20:46:12Z</dcterms:modified>
</cp:coreProperties>
</file>