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media/image44.jpg" ContentType="image/jpeg"/>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9.jpg" ContentType="image/jpeg"/>
  <Override PartName="/ppt/notesSlides/notesSlide3.xml" ContentType="application/vnd.openxmlformats-officedocument.presentationml.notesSlide+xml"/>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2.jpg" ContentType="image/jpeg"/>
  <Override PartName="/ppt/media/image115.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4"/>
    <p:sldMasterId id="2147483866" r:id="rId5"/>
    <p:sldMasterId id="2147483904" r:id="rId6"/>
    <p:sldMasterId id="2147483921" r:id="rId7"/>
    <p:sldMasterId id="2147483929" r:id="rId8"/>
    <p:sldMasterId id="2147483935" r:id="rId9"/>
    <p:sldMasterId id="2147483947" r:id="rId10"/>
    <p:sldMasterId id="2147483953" r:id="rId11"/>
    <p:sldMasterId id="2147483965" r:id="rId12"/>
    <p:sldMasterId id="2147483977" r:id="rId13"/>
    <p:sldMasterId id="2147483989" r:id="rId14"/>
    <p:sldMasterId id="2147484001" r:id="rId15"/>
    <p:sldMasterId id="2147484013" r:id="rId16"/>
    <p:sldMasterId id="2147484019" r:id="rId17"/>
    <p:sldMasterId id="2147484025" r:id="rId18"/>
    <p:sldMasterId id="2147484063" r:id="rId19"/>
    <p:sldMasterId id="2147484075" r:id="rId20"/>
    <p:sldMasterId id="2147484081" r:id="rId21"/>
    <p:sldMasterId id="2147484107" r:id="rId22"/>
    <p:sldMasterId id="2147484119" r:id="rId23"/>
  </p:sldMasterIdLst>
  <p:notesMasterIdLst>
    <p:notesMasterId r:id="rId48"/>
  </p:notesMasterIdLst>
  <p:handoutMasterIdLst>
    <p:handoutMasterId r:id="rId49"/>
  </p:handoutMasterIdLst>
  <p:sldIdLst>
    <p:sldId id="256" r:id="rId24"/>
    <p:sldId id="288" r:id="rId25"/>
    <p:sldId id="290" r:id="rId26"/>
    <p:sldId id="291" r:id="rId27"/>
    <p:sldId id="300" r:id="rId28"/>
    <p:sldId id="310" r:id="rId29"/>
    <p:sldId id="277" r:id="rId30"/>
    <p:sldId id="289" r:id="rId31"/>
    <p:sldId id="293" r:id="rId32"/>
    <p:sldId id="296" r:id="rId33"/>
    <p:sldId id="297" r:id="rId34"/>
    <p:sldId id="309" r:id="rId35"/>
    <p:sldId id="259" r:id="rId36"/>
    <p:sldId id="307" r:id="rId37"/>
    <p:sldId id="292" r:id="rId38"/>
    <p:sldId id="294" r:id="rId39"/>
    <p:sldId id="305" r:id="rId40"/>
    <p:sldId id="278" r:id="rId41"/>
    <p:sldId id="295" r:id="rId42"/>
    <p:sldId id="275" r:id="rId43"/>
    <p:sldId id="299" r:id="rId44"/>
    <p:sldId id="306" r:id="rId45"/>
    <p:sldId id="298" r:id="rId46"/>
    <p:sldId id="270"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FAE1E-1D33-4D50-ACC0-BF1C1EB09625}" v="8" dt="2024-02-08T16:54:14.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95" autoAdjust="0"/>
    <p:restoredTop sz="83707" autoAdjust="0"/>
  </p:normalViewPr>
  <p:slideViewPr>
    <p:cSldViewPr snapToGrid="0">
      <p:cViewPr varScale="1">
        <p:scale>
          <a:sx n="81" d="100"/>
          <a:sy n="81" d="100"/>
        </p:scale>
        <p:origin x="470"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8.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B7FD6-6B50-4C58-994F-82DC62142788}"/>
              </a:ext>
            </a:extLst>
          </p:cNvPr>
          <p:cNvSpPr>
            <a:spLocks noGrp="1"/>
          </p:cNvSpPr>
          <p:nvPr>
            <p:ph type="hdr" sz="quarter"/>
          </p:nvPr>
        </p:nvSpPr>
        <p:spPr>
          <a:xfrm>
            <a:off x="2"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5CC7F2D-6B16-4B88-A4F8-ABD5316B4732}"/>
              </a:ext>
            </a:extLst>
          </p:cNvPr>
          <p:cNvSpPr>
            <a:spLocks noGrp="1"/>
          </p:cNvSpPr>
          <p:nvPr>
            <p:ph type="dt" sz="quarter" idx="1"/>
          </p:nvPr>
        </p:nvSpPr>
        <p:spPr>
          <a:xfrm>
            <a:off x="3970940" y="0"/>
            <a:ext cx="3037840" cy="466434"/>
          </a:xfrm>
          <a:prstGeom prst="rect">
            <a:avLst/>
          </a:prstGeom>
        </p:spPr>
        <p:txBody>
          <a:bodyPr vert="horz" lIns="93177" tIns="46589" rIns="93177" bIns="46589" rtlCol="0"/>
          <a:lstStyle>
            <a:lvl1pPr algn="r">
              <a:defRPr sz="1200"/>
            </a:lvl1pPr>
          </a:lstStyle>
          <a:p>
            <a:fld id="{2F51DC69-60C3-4CF7-A135-6E702ECCE0F0}" type="datetimeFigureOut">
              <a:rPr lang="en-US" smtClean="0"/>
              <a:t>2/8/2024</a:t>
            </a:fld>
            <a:endParaRPr lang="en-US" dirty="0"/>
          </a:p>
        </p:txBody>
      </p:sp>
      <p:sp>
        <p:nvSpPr>
          <p:cNvPr id="4" name="Footer Placeholder 3">
            <a:extLst>
              <a:ext uri="{FF2B5EF4-FFF2-40B4-BE49-F238E27FC236}">
                <a16:creationId xmlns:a16="http://schemas.microsoft.com/office/drawing/2014/main" id="{F94CEF1E-1ACC-48D0-92B3-CB3D4FED50A8}"/>
              </a:ext>
            </a:extLst>
          </p:cNvPr>
          <p:cNvSpPr>
            <a:spLocks noGrp="1"/>
          </p:cNvSpPr>
          <p:nvPr>
            <p:ph type="ftr" sz="quarter" idx="2"/>
          </p:nvPr>
        </p:nvSpPr>
        <p:spPr>
          <a:xfrm>
            <a:off x="2" y="8829971"/>
            <a:ext cx="3037840" cy="466433"/>
          </a:xfrm>
          <a:prstGeom prst="rect">
            <a:avLst/>
          </a:prstGeom>
        </p:spPr>
        <p:txBody>
          <a:bodyPr vert="horz" lIns="93177" tIns="46589" rIns="93177" bIns="46589" rtlCol="0" anchor="b"/>
          <a:lstStyle>
            <a:lvl1pPr algn="l">
              <a:defRPr sz="1200"/>
            </a:lvl1pPr>
          </a:lstStyle>
          <a:p>
            <a:endParaRPr lang="en-US" dirty="0"/>
          </a:p>
        </p:txBody>
      </p:sp>
    </p:spTree>
    <p:extLst>
      <p:ext uri="{BB962C8B-B14F-4D97-AF65-F5344CB8AC3E}">
        <p14:creationId xmlns:p14="http://schemas.microsoft.com/office/powerpoint/2010/main" val="1736621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4"/>
          </a:xfrm>
          <a:prstGeom prst="rect">
            <a:avLst/>
          </a:prstGeom>
        </p:spPr>
        <p:txBody>
          <a:bodyPr vert="horz" lIns="93177" tIns="46589" rIns="93177" bIns="46589" rtlCol="0"/>
          <a:lstStyle>
            <a:lvl1pPr algn="r">
              <a:defRPr sz="1200"/>
            </a:lvl1pPr>
          </a:lstStyle>
          <a:p>
            <a:fld id="{36E3EC7B-6C72-4FBB-87DF-2BD2CB7DC1E6}" type="datetimeFigureOut">
              <a:rPr lang="en-US" smtClean="0"/>
              <a:t>2/8/2024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71"/>
            <a:ext cx="3037840" cy="466433"/>
          </a:xfrm>
          <a:prstGeom prst="rect">
            <a:avLst/>
          </a:prstGeom>
        </p:spPr>
        <p:txBody>
          <a:bodyPr vert="horz" lIns="93177" tIns="46589" rIns="93177" bIns="46589" rtlCol="0" anchor="b"/>
          <a:lstStyle>
            <a:lvl1pPr algn="r">
              <a:defRPr sz="1200"/>
            </a:lvl1pPr>
          </a:lstStyle>
          <a:p>
            <a:fld id="{B262A795-6F94-4A96-B820-B9038480D048}" type="slidenum">
              <a:rPr lang="en-US" smtClean="0"/>
              <a:t>‹#›</a:t>
            </a:fld>
            <a:endParaRPr lang="en-US" dirty="0"/>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Are your classroom colors different than what you see in this template? That’s OK! Click on Design -&gt; Variants (the down arrow) -&gt; Pick the color scheme that works for you!</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Feel free to change any “You will…” and “I will…” statements to ensure they align with your classroom procedures and rules!</a:t>
            </a:r>
          </a:p>
        </p:txBody>
      </p:sp>
      <p:sp>
        <p:nvSpPr>
          <p:cNvPr id="4" name="Slide Number Placeholder 3"/>
          <p:cNvSpPr>
            <a:spLocks noGrp="1"/>
          </p:cNvSpPr>
          <p:nvPr>
            <p:ph type="sldNum" sz="quarter" idx="10"/>
          </p:nvPr>
        </p:nvSpPr>
        <p:spPr/>
        <p:txBody>
          <a:bodyPr/>
          <a:lstStyle/>
          <a:p>
            <a:fld id="{B262A795-6F94-4A96-B820-B9038480D048}" type="slidenum">
              <a:rPr lang="en-US" smtClean="0"/>
              <a:t>1</a:t>
            </a:fld>
            <a:endParaRPr lang="en-US" dirty="0"/>
          </a:p>
        </p:txBody>
      </p:sp>
    </p:spTree>
    <p:extLst>
      <p:ext uri="{BB962C8B-B14F-4D97-AF65-F5344CB8AC3E}">
        <p14:creationId xmlns:p14="http://schemas.microsoft.com/office/powerpoint/2010/main" val="364254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073618e6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073618e6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8.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8.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1"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1"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5"/>
            <a:ext cx="8767861" cy="1388165"/>
          </a:xfrm>
        </p:spPr>
        <p:txBody>
          <a:bodyPr>
            <a:normAutofit/>
          </a:bodyPr>
          <a:lstStyle>
            <a:lvl1pPr marL="0" indent="0" algn="ctr">
              <a:buNone/>
              <a:defRPr sz="2200">
                <a:solidFill>
                  <a:srgbClr val="FFFFFF"/>
                </a:solidFill>
              </a:defRPr>
            </a:lvl1pPr>
            <a:lvl2pPr marL="457192" indent="0" algn="ctr">
              <a:buNone/>
              <a:defRPr sz="2200"/>
            </a:lvl2pPr>
            <a:lvl3pPr marL="914384" indent="0" algn="ctr">
              <a:buNone/>
              <a:defRPr sz="2200"/>
            </a:lvl3pPr>
            <a:lvl4pPr marL="1371576" indent="0" algn="ctr">
              <a:buNone/>
              <a:defRPr sz="2000"/>
            </a:lvl4pPr>
            <a:lvl5pPr marL="1828768" indent="0" algn="ctr">
              <a:buNone/>
              <a:defRPr sz="2000"/>
            </a:lvl5pPr>
            <a:lvl6pPr marL="2285960" indent="0" algn="ctr">
              <a:buNone/>
              <a:defRPr sz="2000"/>
            </a:lvl6pPr>
            <a:lvl7pPr marL="2743152" indent="0" algn="ctr">
              <a:buNone/>
              <a:defRPr sz="2000"/>
            </a:lvl7pPr>
            <a:lvl8pPr marL="3200344" indent="0" algn="ctr">
              <a:buNone/>
              <a:defRPr sz="2000"/>
            </a:lvl8pPr>
            <a:lvl9pPr marL="3657536"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17DBC8E-B4AE-4BEA-B0F7-DA89A00173CF}" type="datetime1">
              <a:rPr lang="en-US" smtClean="0"/>
              <a:t>2/8/2024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dirty="0"/>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F8EF1-6903-4C43-9BC1-24B9A687897B}" type="datetime1">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7245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3B5B95D9-DB3C-4329-95BC-BE9C4EE0D48A}" type="datetime1">
              <a:rPr lang="en-US" smtClean="0"/>
              <a:t>2/8/2024</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35680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DBBBDB12-36EA-4628-86D5-BD3E04D10E62}" type="datetime1">
              <a:rPr lang="en-US" smtClean="0"/>
              <a:t>2/8/2024</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2085371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52" name="Group 51"/>
          <p:cNvGrpSpPr/>
          <p:nvPr/>
        </p:nvGrpSpPr>
        <p:grpSpPr>
          <a:xfrm>
            <a:off x="0" y="0"/>
            <a:ext cx="12193587" cy="6858000"/>
            <a:chOff x="0" y="0"/>
            <a:chExt cx="12190412" cy="6858000"/>
          </a:xfrm>
        </p:grpSpPr>
        <p:sp>
          <p:nvSpPr>
            <p:cNvPr id="53" name="Rectangle 52"/>
            <p:cNvSpPr/>
            <p:nvPr/>
          </p:nvSpPr>
          <p:spPr>
            <a:xfrm>
              <a:off x="1460" y="0"/>
              <a:ext cx="12188952" cy="6858000"/>
            </a:xfrm>
            <a:prstGeom prst="rect">
              <a:avLst/>
            </a:prstGeom>
            <a:gradFill flip="none" rotWithShape="1">
              <a:gsLst>
                <a:gs pos="0">
                  <a:schemeClr val="accent2">
                    <a:lumMod val="20000"/>
                    <a:lumOff val="80000"/>
                  </a:schemeClr>
                </a:gs>
                <a:gs pos="100000">
                  <a:schemeClr val="accent2">
                    <a:lumMod val="40000"/>
                    <a:lumOff val="60000"/>
                  </a:schemeClr>
                </a:gs>
              </a:gsLst>
              <a:lin ang="0" scaled="1"/>
              <a:tileRect/>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4" name="Group 49"/>
            <p:cNvGrpSpPr>
              <a:grpSpLocks/>
            </p:cNvGrpSpPr>
            <p:nvPr/>
          </p:nvGrpSpPr>
          <p:grpSpPr bwMode="auto">
            <a:xfrm>
              <a:off x="0" y="0"/>
              <a:ext cx="8805863" cy="6858000"/>
              <a:chOff x="0" y="0"/>
              <a:chExt cx="5547" cy="4320"/>
            </a:xfrm>
          </p:grpSpPr>
          <p:grpSp>
            <p:nvGrpSpPr>
              <p:cNvPr id="55" name="Group 54"/>
              <p:cNvGrpSpPr>
                <a:grpSpLocks/>
              </p:cNvGrpSpPr>
              <p:nvPr/>
            </p:nvGrpSpPr>
            <p:grpSpPr bwMode="auto">
              <a:xfrm rot="-215207">
                <a:off x="3690" y="234"/>
                <a:ext cx="1857" cy="3625"/>
                <a:chOff x="3010" y="778"/>
                <a:chExt cx="1857" cy="3625"/>
              </a:xfrm>
            </p:grpSpPr>
            <p:sp>
              <p:nvSpPr>
                <p:cNvPr id="132" name="Freeform 4"/>
                <p:cNvSpPr>
                  <a:spLocks/>
                </p:cNvSpPr>
                <p:nvPr/>
              </p:nvSpPr>
              <p:spPr bwMode="ltGray">
                <a:xfrm rot="12185230" flipV="1">
                  <a:off x="3534" y="778"/>
                  <a:ext cx="1333" cy="1485"/>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 name="Freeform 5"/>
                <p:cNvSpPr>
                  <a:spLocks/>
                </p:cNvSpPr>
                <p:nvPr/>
              </p:nvSpPr>
              <p:spPr bwMode="ltGray">
                <a:xfrm rot="12185230" flipV="1">
                  <a:off x="4029" y="1802"/>
                  <a:ext cx="571" cy="531"/>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4" name="Freeform 6"/>
                <p:cNvSpPr>
                  <a:spLocks/>
                </p:cNvSpPr>
                <p:nvPr/>
              </p:nvSpPr>
              <p:spPr bwMode="ltGray">
                <a:xfrm rot="12185230" flipV="1">
                  <a:off x="3639" y="2167"/>
                  <a:ext cx="277" cy="249"/>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5" name="Freeform 7"/>
                <p:cNvSpPr>
                  <a:spLocks/>
                </p:cNvSpPr>
                <p:nvPr/>
              </p:nvSpPr>
              <p:spPr bwMode="ltGray">
                <a:xfrm rot="12185230" flipV="1">
                  <a:off x="3979" y="977"/>
                  <a:ext cx="245" cy="34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6" name="Freeform 8"/>
                <p:cNvSpPr>
                  <a:spLocks/>
                </p:cNvSpPr>
                <p:nvPr/>
              </p:nvSpPr>
              <p:spPr bwMode="ltGray">
                <a:xfrm rot="12185230" flipV="1">
                  <a:off x="3845" y="2207"/>
                  <a:ext cx="103" cy="209"/>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7" name="Freeform 9"/>
                <p:cNvSpPr>
                  <a:spLocks/>
                </p:cNvSpPr>
                <p:nvPr/>
              </p:nvSpPr>
              <p:spPr bwMode="ltGray">
                <a:xfrm rot="12185230" flipV="1">
                  <a:off x="3895" y="1325"/>
                  <a:ext cx="120" cy="90"/>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8" name="Freeform 10"/>
                <p:cNvSpPr>
                  <a:spLocks/>
                </p:cNvSpPr>
                <p:nvPr/>
              </p:nvSpPr>
              <p:spPr bwMode="ltGray">
                <a:xfrm rot="12185230" flipV="1">
                  <a:off x="3010" y="2344"/>
                  <a:ext cx="330" cy="2059"/>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6" name="Freeform 11"/>
              <p:cNvSpPr>
                <a:spLocks/>
              </p:cNvSpPr>
              <p:nvPr/>
            </p:nvSpPr>
            <p:spPr bwMode="ltGray">
              <a:xfrm rot="373331" flipH="1">
                <a:off x="22" y="1957"/>
                <a:ext cx="323" cy="649"/>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7" name="Freeform 12"/>
              <p:cNvSpPr>
                <a:spLocks/>
              </p:cNvSpPr>
              <p:nvPr/>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8" name="Freeform 13"/>
              <p:cNvSpPr>
                <a:spLocks/>
              </p:cNvSpPr>
              <p:nvPr/>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9" name="Freeform 14"/>
              <p:cNvSpPr>
                <a:spLocks/>
              </p:cNvSpPr>
              <p:nvPr/>
            </p:nvSpPr>
            <p:spPr bwMode="ltGray">
              <a:xfrm rot="373331" flipH="1">
                <a:off x="898" y="2855"/>
                <a:ext cx="354" cy="464"/>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0" name="Freeform 15"/>
              <p:cNvSpPr>
                <a:spLocks/>
              </p:cNvSpPr>
              <p:nvPr/>
            </p:nvSpPr>
            <p:spPr bwMode="ltGray">
              <a:xfrm rot="373331" flipH="1">
                <a:off x="799" y="2979"/>
                <a:ext cx="87" cy="274"/>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 name="Freeform 16"/>
              <p:cNvSpPr>
                <a:spLocks/>
              </p:cNvSpPr>
              <p:nvPr/>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5" name="Group 17"/>
              <p:cNvGrpSpPr>
                <a:grpSpLocks/>
              </p:cNvGrpSpPr>
              <p:nvPr/>
            </p:nvGrpSpPr>
            <p:grpSpPr bwMode="auto">
              <a:xfrm rot="3220060">
                <a:off x="2631" y="754"/>
                <a:ext cx="569" cy="637"/>
                <a:chOff x="1727" y="866"/>
                <a:chExt cx="129" cy="157"/>
              </a:xfrm>
            </p:grpSpPr>
            <p:sp>
              <p:nvSpPr>
                <p:cNvPr id="129" name="Freeform 18"/>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0" name="Freeform 19"/>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1" name="Freeform 20"/>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 name="Group 21"/>
              <p:cNvGrpSpPr>
                <a:grpSpLocks/>
              </p:cNvGrpSpPr>
              <p:nvPr/>
            </p:nvGrpSpPr>
            <p:grpSpPr bwMode="auto">
              <a:xfrm rot="-6691250">
                <a:off x="3637" y="132"/>
                <a:ext cx="356" cy="607"/>
                <a:chOff x="1727" y="866"/>
                <a:chExt cx="129" cy="157"/>
              </a:xfrm>
            </p:grpSpPr>
            <p:sp>
              <p:nvSpPr>
                <p:cNvPr id="126" name="Freeform 22"/>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7" name="Freeform 23"/>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8" name="Freeform 24"/>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7" name="Group 25"/>
              <p:cNvGrpSpPr>
                <a:grpSpLocks/>
              </p:cNvGrpSpPr>
              <p:nvPr/>
            </p:nvGrpSpPr>
            <p:grpSpPr bwMode="auto">
              <a:xfrm rot="-13075160">
                <a:off x="668" y="3321"/>
                <a:ext cx="501" cy="502"/>
                <a:chOff x="1727" y="866"/>
                <a:chExt cx="129" cy="157"/>
              </a:xfrm>
            </p:grpSpPr>
            <p:sp>
              <p:nvSpPr>
                <p:cNvPr id="123" name="Freeform 26"/>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4" name="Freeform 27"/>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 name="Freeform 28"/>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8" name="Group 29"/>
              <p:cNvGrpSpPr>
                <a:grpSpLocks/>
              </p:cNvGrpSpPr>
              <p:nvPr/>
            </p:nvGrpSpPr>
            <p:grpSpPr bwMode="auto">
              <a:xfrm rot="4106450" flipH="1">
                <a:off x="393" y="262"/>
                <a:ext cx="709" cy="892"/>
                <a:chOff x="1727" y="866"/>
                <a:chExt cx="129" cy="157"/>
              </a:xfrm>
            </p:grpSpPr>
            <p:sp>
              <p:nvSpPr>
                <p:cNvPr id="120" name="Freeform 30"/>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1" name="Freeform 31"/>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2" name="Freeform 32"/>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9" name="Group 33"/>
              <p:cNvGrpSpPr>
                <a:grpSpLocks/>
              </p:cNvGrpSpPr>
              <p:nvPr/>
            </p:nvGrpSpPr>
            <p:grpSpPr bwMode="auto">
              <a:xfrm rot="10015322" flipH="1">
                <a:off x="4625" y="2382"/>
                <a:ext cx="709" cy="892"/>
                <a:chOff x="1727" y="866"/>
                <a:chExt cx="129" cy="157"/>
              </a:xfrm>
            </p:grpSpPr>
            <p:sp>
              <p:nvSpPr>
                <p:cNvPr id="117" name="Freeform 34"/>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8" name="Freeform 35"/>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9" name="Freeform 36"/>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0" name="Freeform 37"/>
              <p:cNvSpPr>
                <a:spLocks/>
              </p:cNvSpPr>
              <p:nvPr/>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1" name="Freeform 38"/>
              <p:cNvSpPr>
                <a:spLocks/>
              </p:cNvSpPr>
              <p:nvPr/>
            </p:nvSpPr>
            <p:spPr bwMode="ltGray">
              <a:xfrm rot="9832527" flipV="1">
                <a:off x="2158" y="102"/>
                <a:ext cx="681" cy="593"/>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 name="Freeform 39"/>
              <p:cNvSpPr>
                <a:spLocks/>
              </p:cNvSpPr>
              <p:nvPr/>
            </p:nvSpPr>
            <p:spPr bwMode="ltGray">
              <a:xfrm rot="9832527" flipV="1">
                <a:off x="1997" y="858"/>
                <a:ext cx="330" cy="278"/>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3" name="Freeform 40"/>
              <p:cNvSpPr>
                <a:spLocks/>
              </p:cNvSpPr>
              <p:nvPr/>
            </p:nvSpPr>
            <p:spPr bwMode="ltGray">
              <a:xfrm rot="9832527" flipV="1">
                <a:off x="2224" y="808"/>
                <a:ext cx="123" cy="233"/>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4" name="Freeform 41"/>
              <p:cNvSpPr>
                <a:spLocks/>
              </p:cNvSpPr>
              <p:nvPr/>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 name="Freeform 42"/>
              <p:cNvSpPr>
                <a:spLocks/>
              </p:cNvSpPr>
              <p:nvPr/>
            </p:nvSpPr>
            <p:spPr bwMode="ltGray">
              <a:xfrm rot="9832527" flipV="1">
                <a:off x="2173" y="1238"/>
                <a:ext cx="393" cy="2300"/>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 name="Freeform 43"/>
              <p:cNvSpPr>
                <a:spLocks/>
              </p:cNvSpPr>
              <p:nvPr/>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Lst>
                <a:ahLst/>
                <a:cxnLst>
                  <a:cxn ang="0">
                    <a:pos x="T0" y="T1"/>
                  </a:cxn>
                  <a:cxn ang="0">
                    <a:pos x="T2" y="T3"/>
                  </a:cxn>
                  <a:cxn ang="0">
                    <a:pos x="T4" y="T5"/>
                  </a:cxn>
                  <a:cxn ang="0">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sp>
        <p:nvSpPr>
          <p:cNvPr id="2" name="Title 1"/>
          <p:cNvSpPr>
            <a:spLocks noGrp="1"/>
          </p:cNvSpPr>
          <p:nvPr>
            <p:ph type="ctrTitle"/>
          </p:nvPr>
        </p:nvSpPr>
        <p:spPr>
          <a:xfrm>
            <a:off x="2429302" y="2387601"/>
            <a:ext cx="8331201" cy="2680127"/>
          </a:xfrm>
        </p:spPr>
        <p:txBody>
          <a:bodyPr>
            <a:noAutofit/>
          </a:bodyPr>
          <a:lstStyle>
            <a:lvl1pPr algn="r">
              <a:defRPr sz="5400"/>
            </a:lvl1pPr>
          </a:lstStyle>
          <a:p>
            <a:r>
              <a:rPr lang="en-US"/>
              <a:t>Click to edit Master title style</a:t>
            </a:r>
            <a:endParaRPr/>
          </a:p>
        </p:txBody>
      </p:sp>
      <p:sp>
        <p:nvSpPr>
          <p:cNvPr id="3" name="Subtitle 2"/>
          <p:cNvSpPr>
            <a:spLocks noGrp="1"/>
          </p:cNvSpPr>
          <p:nvPr>
            <p:ph type="subTitle" idx="1"/>
          </p:nvPr>
        </p:nvSpPr>
        <p:spPr>
          <a:xfrm>
            <a:off x="2429302" y="5132316"/>
            <a:ext cx="7518400" cy="1116085"/>
          </a:xfrm>
        </p:spPr>
        <p:txBody>
          <a:bodyPr>
            <a:normAutofit/>
          </a:bodyPr>
          <a:lstStyle>
            <a:lvl1pPr marL="0" indent="0" algn="r">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2374A0B9-F94E-43F4-9875-1791F3997B2F}" type="datetime1">
              <a:rPr lang="en-US" smtClean="0"/>
              <a:t>2/8/2024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dirty="0"/>
          </a:p>
        </p:txBody>
      </p:sp>
    </p:spTree>
    <p:extLst>
      <p:ext uri="{BB962C8B-B14F-4D97-AF65-F5344CB8AC3E}">
        <p14:creationId xmlns:p14="http://schemas.microsoft.com/office/powerpoint/2010/main" val="12284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BAA9B9B-1527-4E80-8F38-DC00183741B1}" type="datetime1">
              <a:rPr lang="en-US" smtClean="0"/>
              <a:t>2/8/2024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7329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9029" y="1600201"/>
            <a:ext cx="8285430" cy="2654064"/>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hasCustomPrompt="1"/>
          </p:nvPr>
        </p:nvSpPr>
        <p:spPr>
          <a:xfrm>
            <a:off x="1599030" y="4259997"/>
            <a:ext cx="7266515"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27149F84-404F-496D-BA2F-7EE6239F2EB6}" type="datetime1">
              <a:rPr lang="en-US" smtClean="0"/>
              <a:t>2/8/2024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20482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93851" y="1600200"/>
            <a:ext cx="481584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563360" y="1600200"/>
            <a:ext cx="4815840"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B7AC5F2-0CE4-462E-9A2C-8BB5415C4FAB}" type="datetime1">
              <a:rPr lang="en-US" smtClean="0"/>
              <a:t>2/8/2024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99735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852" y="177801"/>
            <a:ext cx="9785349" cy="1239837"/>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1593851" y="1499616"/>
            <a:ext cx="4820143"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1593851" y="2514707"/>
            <a:ext cx="4815840"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hasCustomPrompt="1"/>
          </p:nvPr>
        </p:nvSpPr>
        <p:spPr>
          <a:xfrm>
            <a:off x="6559057" y="1499616"/>
            <a:ext cx="4820143"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559057" y="2514600"/>
            <a:ext cx="4820143"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40EBC25-67D3-439A-9944-7C0AEE58EDBB}" type="datetime1">
              <a:rPr lang="en-US" smtClean="0"/>
              <a:t>2/8/2024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92265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747D87F-17DB-44A7-B0C0-5B5FB51F0E9D}" type="datetime1">
              <a:rPr lang="en-US" smtClean="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49430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33B3A0CE-338B-409B-82FC-D99897695F18}" type="datetime1">
              <a:rPr lang="en-US" smtClean="0"/>
              <a:t>2/8/2024</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663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p:nvPr/>
        </p:nvSpPr>
        <p:spPr>
          <a:xfrm>
            <a:off x="621955" y="0"/>
            <a:ext cx="4148797"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0" name="Rectangle 9"/>
          <p:cNvSpPr/>
          <p:nvPr userDrawn="1"/>
        </p:nvSpPr>
        <p:spPr>
          <a:xfrm>
            <a:off x="621955" y="0"/>
            <a:ext cx="4148797"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Title 1"/>
          <p:cNvSpPr>
            <a:spLocks noGrp="1"/>
          </p:cNvSpPr>
          <p:nvPr>
            <p:ph type="title"/>
          </p:nvPr>
        </p:nvSpPr>
        <p:spPr bwMode="black">
          <a:xfrm>
            <a:off x="1074520" y="381000"/>
            <a:ext cx="3294280" cy="1371600"/>
          </a:xfrm>
        </p:spPr>
        <p:txBody>
          <a:bodyPr anchor="b">
            <a:normAutofit/>
          </a:bodyPr>
          <a:lstStyle>
            <a:lvl1pPr algn="l">
              <a:defRPr sz="2800" b="0" cap="all" baseline="0">
                <a:solidFill>
                  <a:schemeClr val="tx1"/>
                </a:solidFill>
              </a:defRPr>
            </a:lvl1pPr>
          </a:lstStyle>
          <a:p>
            <a:r>
              <a:rPr lang="en-US"/>
              <a:t>Click to edit Master title style</a:t>
            </a:r>
            <a:endParaRPr dirty="0"/>
          </a:p>
        </p:txBody>
      </p:sp>
      <p:sp>
        <p:nvSpPr>
          <p:cNvPr id="3" name="Content Placeholder 2"/>
          <p:cNvSpPr>
            <a:spLocks noGrp="1"/>
          </p:cNvSpPr>
          <p:nvPr>
            <p:ph idx="1"/>
          </p:nvPr>
        </p:nvSpPr>
        <p:spPr>
          <a:xfrm>
            <a:off x="5181600" y="482600"/>
            <a:ext cx="6197600"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black">
          <a:xfrm>
            <a:off x="1074520" y="1828800"/>
            <a:ext cx="3294280"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C4C75E-3250-42D1-880B-39DEA9AD7116}"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860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1"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1"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87FD27-9778-4103-9B4F-66058B0DEC14}" type="datetime1">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2219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520" y="381000"/>
            <a:ext cx="3294280" cy="1371600"/>
          </a:xfrm>
        </p:spPr>
        <p:txBody>
          <a:bodyPr anchor="b">
            <a:normAutofit/>
          </a:bodyPr>
          <a:lstStyle>
            <a:lvl1pPr algn="l">
              <a:defRPr sz="2800" b="0" cap="all" baseline="0">
                <a:solidFill>
                  <a:schemeClr val="tx1">
                    <a:lumMod val="75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bwMode="auto">
          <a:xfrm>
            <a:off x="5181600" y="482600"/>
            <a:ext cx="6197600" cy="5689600"/>
          </a:xfrm>
          <a:solidFill>
            <a:schemeClr val="accent1">
              <a:lumMod val="40000"/>
              <a:lumOff val="60000"/>
            </a:schemeClr>
          </a:solidFill>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74520" y="1828800"/>
            <a:ext cx="3294280"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E3784F-9162-465D-B622-35EDEF526D97}"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86664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42FFED6-796D-441F-B8A3-2F1860C39A55}" type="datetime1">
              <a:rPr lang="en-US" smtClean="0"/>
              <a:t>2/8/2024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750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648FD0-55DC-447B-ABE6-ABE18CDB9280}"/>
              </a:ext>
            </a:extLst>
          </p:cNvPr>
          <p:cNvSpPr>
            <a:spLocks noGrp="1"/>
          </p:cNvSpPr>
          <p:nvPr>
            <p:ph type="title" orient="vert"/>
          </p:nvPr>
        </p:nvSpPr>
        <p:spPr>
          <a:xfrm>
            <a:off x="9602112" y="685800"/>
            <a:ext cx="1787992" cy="5486400"/>
          </a:xfrm>
        </p:spPr>
        <p:txBody>
          <a:bodyPr vert="eaVert"/>
          <a:lstStyle/>
          <a:p>
            <a:r>
              <a:rPr lang="en-US"/>
              <a:t>Click to edit Master title style</a:t>
            </a:r>
            <a:endParaRPr/>
          </a:p>
        </p:txBody>
      </p:sp>
      <p:sp>
        <p:nvSpPr>
          <p:cNvPr id="7" name="Text Placeholder 2">
            <a:extLst>
              <a:ext uri="{FF2B5EF4-FFF2-40B4-BE49-F238E27FC236}">
                <a16:creationId xmlns:a16="http://schemas.microsoft.com/office/drawing/2014/main" id="{AB70EC0B-2C34-45A7-B467-E0E86AA7137A}"/>
              </a:ext>
            </a:extLst>
          </p:cNvPr>
          <p:cNvSpPr>
            <a:spLocks noGrp="1"/>
          </p:cNvSpPr>
          <p:nvPr>
            <p:ph type="body" orient="vert" idx="1"/>
          </p:nvPr>
        </p:nvSpPr>
        <p:spPr>
          <a:xfrm>
            <a:off x="1599030" y="685800"/>
            <a:ext cx="785064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Date Placeholder 3">
            <a:extLst>
              <a:ext uri="{FF2B5EF4-FFF2-40B4-BE49-F238E27FC236}">
                <a16:creationId xmlns:a16="http://schemas.microsoft.com/office/drawing/2014/main" id="{4BDA6FDF-09AF-46C0-BB0B-B053C112B370}"/>
              </a:ext>
            </a:extLst>
          </p:cNvPr>
          <p:cNvSpPr>
            <a:spLocks noGrp="1"/>
          </p:cNvSpPr>
          <p:nvPr>
            <p:ph type="dt" sz="half" idx="10"/>
          </p:nvPr>
        </p:nvSpPr>
        <p:spPr>
          <a:xfrm>
            <a:off x="5181600" y="6356352"/>
            <a:ext cx="1219201" cy="365125"/>
          </a:xfrm>
        </p:spPr>
        <p:txBody>
          <a:bodyPr/>
          <a:lstStyle/>
          <a:p>
            <a:fld id="{8DDE5704-A899-4E6E-AB65-A15A0F752F3F}" type="datetime1">
              <a:rPr lang="en-US" smtClean="0"/>
              <a:t>2/8/2024</a:t>
            </a:fld>
            <a:endParaRPr lang="en-US"/>
          </a:p>
        </p:txBody>
      </p:sp>
      <p:sp>
        <p:nvSpPr>
          <p:cNvPr id="9" name="Footer Placeholder 4">
            <a:extLst>
              <a:ext uri="{FF2B5EF4-FFF2-40B4-BE49-F238E27FC236}">
                <a16:creationId xmlns:a16="http://schemas.microsoft.com/office/drawing/2014/main" id="{64941BAD-E5DD-4B7D-B48F-E67D87DB417D}"/>
              </a:ext>
            </a:extLst>
          </p:cNvPr>
          <p:cNvSpPr>
            <a:spLocks noGrp="1"/>
          </p:cNvSpPr>
          <p:nvPr>
            <p:ph type="ftr" sz="quarter" idx="11"/>
          </p:nvPr>
        </p:nvSpPr>
        <p:spPr>
          <a:xfrm>
            <a:off x="6597652" y="6356352"/>
            <a:ext cx="3975100" cy="365125"/>
          </a:xfrm>
        </p:spPr>
        <p:txBody>
          <a:bodyPr/>
          <a:lstStyle/>
          <a:p>
            <a:endParaRPr lang="en-US" dirty="0"/>
          </a:p>
        </p:txBody>
      </p:sp>
      <p:sp>
        <p:nvSpPr>
          <p:cNvPr id="10" name="Slide Number Placeholder 5">
            <a:extLst>
              <a:ext uri="{FF2B5EF4-FFF2-40B4-BE49-F238E27FC236}">
                <a16:creationId xmlns:a16="http://schemas.microsoft.com/office/drawing/2014/main" id="{A1132073-49CD-425A-BD18-5DCC3E0424E4}"/>
              </a:ext>
            </a:extLst>
          </p:cNvPr>
          <p:cNvSpPr>
            <a:spLocks noGrp="1"/>
          </p:cNvSpPr>
          <p:nvPr>
            <p:ph type="sldNum" sz="quarter" idx="12"/>
          </p:nvPr>
        </p:nvSpPr>
        <p:spPr>
          <a:xfrm>
            <a:off x="10769601" y="6356352"/>
            <a:ext cx="609600" cy="365125"/>
          </a:xfrm>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4662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21A0C2A-6DFD-49B6-9741-F2B991F6C373}" type="datetime1">
              <a:rPr lang="en-US" smtClean="0"/>
              <a:t>2/8/2024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144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5B6C8-A3C3-4F5D-A538-4A2FEA829202}"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04331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7D953-5F4B-4132-A14D-5E4E04DB8A24}"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6176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EDDB9D-BF31-4BDE-91EB-178ED44F2F5A}"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499133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539DDF-4D28-42C0-8123-B21107DAD211}" type="datetime1">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487392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F559D-055F-4C8D-82C0-311788DDEE58}" type="datetime1">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197087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2DDBD-40C9-4E2B-89C5-51E3F8FF26F8}"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0353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59"/>
        <p:cNvGrpSpPr/>
        <p:nvPr/>
      </p:nvGrpSpPr>
      <p:grpSpPr>
        <a:xfrm>
          <a:off x="0" y="0"/>
          <a:ext cx="0" cy="0"/>
          <a:chOff x="0" y="0"/>
          <a:chExt cx="0" cy="0"/>
        </a:xfrm>
      </p:grpSpPr>
      <p:sp>
        <p:nvSpPr>
          <p:cNvPr id="60" name="Google Shape;60;p2"/>
          <p:cNvSpPr/>
          <p:nvPr/>
        </p:nvSpPr>
        <p:spPr>
          <a:xfrm>
            <a:off x="-16875" y="0"/>
            <a:ext cx="1219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5500" y="647300"/>
            <a:ext cx="7781400" cy="6085200"/>
          </a:xfrm>
          <a:prstGeom prst="roundRect">
            <a:avLst>
              <a:gd name="adj" fmla="val 2851"/>
            </a:avLst>
          </a:prstGeom>
          <a:solidFill>
            <a:srgbClr val="343031"/>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97300" y="494900"/>
            <a:ext cx="7781400" cy="6085200"/>
          </a:xfrm>
          <a:prstGeom prst="roundRect">
            <a:avLst>
              <a:gd name="adj" fmla="val 2851"/>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298825" y="143425"/>
            <a:ext cx="7781400" cy="1365900"/>
          </a:xfrm>
          <a:prstGeom prst="round2SameRect">
            <a:avLst>
              <a:gd name="adj1" fmla="val 13398"/>
              <a:gd name="adj2" fmla="val 0"/>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4" name="Google Shape;64;p2"/>
          <p:cNvGrpSpPr/>
          <p:nvPr/>
        </p:nvGrpSpPr>
        <p:grpSpPr>
          <a:xfrm>
            <a:off x="404194" y="414025"/>
            <a:ext cx="1023279" cy="267052"/>
            <a:chOff x="3893271" y="783211"/>
            <a:chExt cx="1101247" cy="287400"/>
          </a:xfrm>
        </p:grpSpPr>
        <p:sp>
          <p:nvSpPr>
            <p:cNvPr id="65" name="Google Shape;65;p2"/>
            <p:cNvSpPr/>
            <p:nvPr/>
          </p:nvSpPr>
          <p:spPr>
            <a:xfrm>
              <a:off x="3893271" y="783211"/>
              <a:ext cx="287400" cy="287400"/>
            </a:xfrm>
            <a:prstGeom prst="ellipse">
              <a:avLst/>
            </a:prstGeom>
            <a:solidFill>
              <a:schemeClr val="accent6"/>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4300195" y="783211"/>
              <a:ext cx="287400" cy="287400"/>
            </a:xfrm>
            <a:prstGeom prst="ellipse">
              <a:avLst/>
            </a:prstGeom>
            <a:solidFill>
              <a:schemeClr val="accent5"/>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4707118" y="783211"/>
              <a:ext cx="287400" cy="287400"/>
            </a:xfrm>
            <a:prstGeom prst="ellipse">
              <a:avLst/>
            </a:prstGeom>
            <a:solidFill>
              <a:schemeClr val="accen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 name="Google Shape;68;p2"/>
          <p:cNvSpPr/>
          <p:nvPr/>
        </p:nvSpPr>
        <p:spPr>
          <a:xfrm>
            <a:off x="404299" y="832655"/>
            <a:ext cx="472800" cy="424200"/>
          </a:xfrm>
          <a:prstGeom prst="roundRect">
            <a:avLst>
              <a:gd name="adj" fmla="val 18882"/>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976847" y="832655"/>
            <a:ext cx="472800" cy="424200"/>
          </a:xfrm>
          <a:prstGeom prst="roundRect">
            <a:avLst>
              <a:gd name="adj" fmla="val 18882"/>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5997025" y="1854250"/>
            <a:ext cx="5860200" cy="4125900"/>
          </a:xfrm>
          <a:prstGeom prst="roundRect">
            <a:avLst>
              <a:gd name="adj" fmla="val 7131"/>
            </a:avLst>
          </a:prstGeom>
          <a:solidFill>
            <a:srgbClr val="343031"/>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5891750" y="1730200"/>
            <a:ext cx="5860200" cy="4125900"/>
          </a:xfrm>
          <a:prstGeom prst="roundRect">
            <a:avLst>
              <a:gd name="adj" fmla="val 7131"/>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72" name="Google Shape;72;p2"/>
          <p:cNvCxnSpPr/>
          <p:nvPr/>
        </p:nvCxnSpPr>
        <p:spPr>
          <a:xfrm rot="10800000">
            <a:off x="5910535" y="2272322"/>
            <a:ext cx="5836200" cy="0"/>
          </a:xfrm>
          <a:prstGeom prst="straightConnector1">
            <a:avLst/>
          </a:prstGeom>
          <a:solidFill>
            <a:srgbClr val="FBF5E7"/>
          </a:solidFill>
          <a:ln w="38100" cap="rnd" cmpd="sng">
            <a:solidFill>
              <a:srgbClr val="343031"/>
            </a:solidFill>
            <a:prstDash val="solid"/>
            <a:round/>
            <a:headEnd type="none" w="sm" len="sm"/>
            <a:tailEnd type="none" w="sm" len="sm"/>
          </a:ln>
        </p:spPr>
      </p:cxnSp>
      <p:sp>
        <p:nvSpPr>
          <p:cNvPr id="73" name="Google Shape;73;p2"/>
          <p:cNvSpPr/>
          <p:nvPr/>
        </p:nvSpPr>
        <p:spPr>
          <a:xfrm>
            <a:off x="6052526" y="1884632"/>
            <a:ext cx="267300" cy="267300"/>
          </a:xfrm>
          <a:prstGeom prst="ellipse">
            <a:avLst/>
          </a:prstGeom>
          <a:solidFill>
            <a:schemeClr val="accen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Roboto Slab"/>
              <a:ea typeface="Roboto Slab"/>
              <a:cs typeface="Roboto Slab"/>
              <a:sym typeface="Roboto Slab"/>
            </a:endParaRPr>
          </a:p>
        </p:txBody>
      </p:sp>
      <p:grpSp>
        <p:nvGrpSpPr>
          <p:cNvPr id="74" name="Google Shape;74;p2"/>
          <p:cNvGrpSpPr/>
          <p:nvPr/>
        </p:nvGrpSpPr>
        <p:grpSpPr>
          <a:xfrm>
            <a:off x="1656274" y="827693"/>
            <a:ext cx="983529" cy="424800"/>
            <a:chOff x="8782938" y="537819"/>
            <a:chExt cx="983529" cy="424800"/>
          </a:xfrm>
        </p:grpSpPr>
        <p:sp>
          <p:nvSpPr>
            <p:cNvPr id="75" name="Google Shape;75;p2"/>
            <p:cNvSpPr/>
            <p:nvPr/>
          </p:nvSpPr>
          <p:spPr>
            <a:xfrm rot="5400000">
              <a:off x="9304317" y="500469"/>
              <a:ext cx="424800" cy="499500"/>
            </a:xfrm>
            <a:prstGeom prst="round2SameRect">
              <a:avLst>
                <a:gd name="adj1" fmla="val 16667"/>
                <a:gd name="adj2" fmla="val 0"/>
              </a:avLst>
            </a:prstGeom>
            <a:solidFill>
              <a:schemeClr val="accent6"/>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rot="-5400000" flipH="1">
              <a:off x="8820288" y="500469"/>
              <a:ext cx="424800" cy="499500"/>
            </a:xfrm>
            <a:prstGeom prst="round2SameRect">
              <a:avLst>
                <a:gd name="adj1" fmla="val 16667"/>
                <a:gd name="adj2" fmla="val 0"/>
              </a:avLst>
            </a:prstGeom>
            <a:solidFill>
              <a:schemeClr val="lt2"/>
            </a:solidFill>
            <a:ln w="381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 name="Google Shape;77;p2" descr="Caret Right with solid fill"/>
          <p:cNvSpPr/>
          <p:nvPr/>
        </p:nvSpPr>
        <p:spPr>
          <a:xfrm>
            <a:off x="1162461" y="952667"/>
            <a:ext cx="114517" cy="199145"/>
          </a:xfrm>
          <a:custGeom>
            <a:avLst/>
            <a:gdLst/>
            <a:ahLst/>
            <a:cxnLst/>
            <a:rect l="l" t="t" r="r" b="b"/>
            <a:pathLst>
              <a:path w="309505" h="538229" extrusionOk="0">
                <a:moveTo>
                  <a:pt x="40424" y="538229"/>
                </a:moveTo>
                <a:lnTo>
                  <a:pt x="10" y="497824"/>
                </a:lnTo>
                <a:lnTo>
                  <a:pt x="228686" y="269148"/>
                </a:lnTo>
                <a:lnTo>
                  <a:pt x="0" y="40405"/>
                </a:lnTo>
                <a:lnTo>
                  <a:pt x="40415" y="0"/>
                </a:lnTo>
                <a:lnTo>
                  <a:pt x="309505" y="269148"/>
                </a:lnTo>
                <a:lnTo>
                  <a:pt x="40424" y="538229"/>
                </a:lnTo>
                <a:close/>
              </a:path>
            </a:pathLst>
          </a:custGeom>
          <a:solidFill>
            <a:srgbClr val="343031"/>
          </a:solidFill>
          <a:ln w="1905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descr="Caret Right with solid fill"/>
          <p:cNvSpPr/>
          <p:nvPr/>
        </p:nvSpPr>
        <p:spPr>
          <a:xfrm flipH="1">
            <a:off x="579924" y="952667"/>
            <a:ext cx="114517" cy="199145"/>
          </a:xfrm>
          <a:custGeom>
            <a:avLst/>
            <a:gdLst/>
            <a:ahLst/>
            <a:cxnLst/>
            <a:rect l="l" t="t" r="r" b="b"/>
            <a:pathLst>
              <a:path w="309505" h="538229" extrusionOk="0">
                <a:moveTo>
                  <a:pt x="40424" y="538229"/>
                </a:moveTo>
                <a:lnTo>
                  <a:pt x="10" y="497824"/>
                </a:lnTo>
                <a:lnTo>
                  <a:pt x="228686" y="269148"/>
                </a:lnTo>
                <a:lnTo>
                  <a:pt x="0" y="40405"/>
                </a:lnTo>
                <a:lnTo>
                  <a:pt x="40415" y="0"/>
                </a:lnTo>
                <a:lnTo>
                  <a:pt x="309505" y="269148"/>
                </a:lnTo>
                <a:lnTo>
                  <a:pt x="40424" y="538229"/>
                </a:lnTo>
                <a:close/>
              </a:path>
            </a:pathLst>
          </a:custGeom>
          <a:solidFill>
            <a:srgbClr val="343031"/>
          </a:solidFill>
          <a:ln w="1905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9" name="Google Shape;79;p2" descr="Hamburger Menu Icon outline"/>
          <p:cNvGrpSpPr/>
          <p:nvPr/>
        </p:nvGrpSpPr>
        <p:grpSpPr>
          <a:xfrm>
            <a:off x="1774791" y="940295"/>
            <a:ext cx="261288" cy="193357"/>
            <a:chOff x="5743575" y="3190875"/>
            <a:chExt cx="704850" cy="476250"/>
          </a:xfrm>
        </p:grpSpPr>
        <p:sp>
          <p:nvSpPr>
            <p:cNvPr id="80" name="Google Shape;80;p2"/>
            <p:cNvSpPr/>
            <p:nvPr/>
          </p:nvSpPr>
          <p:spPr>
            <a:xfrm>
              <a:off x="5743575" y="3190875"/>
              <a:ext cx="704850" cy="19050"/>
            </a:xfrm>
            <a:custGeom>
              <a:avLst/>
              <a:gdLst/>
              <a:ahLst/>
              <a:cxnLst/>
              <a:rect l="l" t="t" r="r" b="b"/>
              <a:pathLst>
                <a:path w="704850" h="19050" extrusionOk="0">
                  <a:moveTo>
                    <a:pt x="0" y="0"/>
                  </a:moveTo>
                  <a:lnTo>
                    <a:pt x="704850" y="0"/>
                  </a:lnTo>
                  <a:lnTo>
                    <a:pt x="704850" y="19050"/>
                  </a:lnTo>
                  <a:lnTo>
                    <a:pt x="0" y="19050"/>
                  </a:lnTo>
                  <a:close/>
                </a:path>
              </a:pathLst>
            </a:custGeom>
            <a:solidFill>
              <a:srgbClr val="343031"/>
            </a:solidFill>
            <a:ln w="28575"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5743575" y="3419475"/>
              <a:ext cx="704850" cy="19050"/>
            </a:xfrm>
            <a:custGeom>
              <a:avLst/>
              <a:gdLst/>
              <a:ahLst/>
              <a:cxnLst/>
              <a:rect l="l" t="t" r="r" b="b"/>
              <a:pathLst>
                <a:path w="704850" h="19050" extrusionOk="0">
                  <a:moveTo>
                    <a:pt x="0" y="0"/>
                  </a:moveTo>
                  <a:lnTo>
                    <a:pt x="704850" y="0"/>
                  </a:lnTo>
                  <a:lnTo>
                    <a:pt x="704850" y="19050"/>
                  </a:lnTo>
                  <a:lnTo>
                    <a:pt x="0" y="19050"/>
                  </a:lnTo>
                  <a:close/>
                </a:path>
              </a:pathLst>
            </a:custGeom>
            <a:solidFill>
              <a:srgbClr val="343031"/>
            </a:solidFill>
            <a:ln w="28575"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5743575" y="3648075"/>
              <a:ext cx="704850" cy="19050"/>
            </a:xfrm>
            <a:custGeom>
              <a:avLst/>
              <a:gdLst/>
              <a:ahLst/>
              <a:cxnLst/>
              <a:rect l="l" t="t" r="r" b="b"/>
              <a:pathLst>
                <a:path w="704850" h="19050" extrusionOk="0">
                  <a:moveTo>
                    <a:pt x="0" y="0"/>
                  </a:moveTo>
                  <a:lnTo>
                    <a:pt x="704850" y="0"/>
                  </a:lnTo>
                  <a:lnTo>
                    <a:pt x="704850" y="19050"/>
                  </a:lnTo>
                  <a:lnTo>
                    <a:pt x="0" y="19050"/>
                  </a:lnTo>
                  <a:close/>
                </a:path>
              </a:pathLst>
            </a:custGeom>
            <a:solidFill>
              <a:srgbClr val="343031"/>
            </a:solidFill>
            <a:ln w="28575"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 name="Google Shape;83;p2"/>
          <p:cNvGrpSpPr/>
          <p:nvPr/>
        </p:nvGrpSpPr>
        <p:grpSpPr>
          <a:xfrm>
            <a:off x="2263935" y="907337"/>
            <a:ext cx="270845" cy="270779"/>
            <a:chOff x="8749645" y="560108"/>
            <a:chExt cx="813838" cy="799702"/>
          </a:xfrm>
        </p:grpSpPr>
        <p:grpSp>
          <p:nvGrpSpPr>
            <p:cNvPr id="84" name="Google Shape;84;p2"/>
            <p:cNvGrpSpPr/>
            <p:nvPr/>
          </p:nvGrpSpPr>
          <p:grpSpPr>
            <a:xfrm>
              <a:off x="8749645" y="560108"/>
              <a:ext cx="813838" cy="179100"/>
              <a:chOff x="8752788" y="560108"/>
              <a:chExt cx="813838" cy="179100"/>
            </a:xfrm>
          </p:grpSpPr>
          <p:sp>
            <p:nvSpPr>
              <p:cNvPr id="85" name="Google Shape;85;p2"/>
              <p:cNvSpPr/>
              <p:nvPr/>
            </p:nvSpPr>
            <p:spPr>
              <a:xfrm>
                <a:off x="8752788"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9070157"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9387526"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 name="Google Shape;88;p2"/>
            <p:cNvGrpSpPr/>
            <p:nvPr/>
          </p:nvGrpSpPr>
          <p:grpSpPr>
            <a:xfrm>
              <a:off x="8749645" y="870409"/>
              <a:ext cx="813838" cy="179100"/>
              <a:chOff x="8752788" y="560108"/>
              <a:chExt cx="813838" cy="179100"/>
            </a:xfrm>
          </p:grpSpPr>
          <p:sp>
            <p:nvSpPr>
              <p:cNvPr id="89" name="Google Shape;89;p2"/>
              <p:cNvSpPr/>
              <p:nvPr/>
            </p:nvSpPr>
            <p:spPr>
              <a:xfrm>
                <a:off x="8752788"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9070157"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9387526"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 name="Google Shape;92;p2"/>
            <p:cNvGrpSpPr/>
            <p:nvPr/>
          </p:nvGrpSpPr>
          <p:grpSpPr>
            <a:xfrm>
              <a:off x="8749645" y="1180710"/>
              <a:ext cx="813838" cy="179100"/>
              <a:chOff x="8752788" y="560108"/>
              <a:chExt cx="813838" cy="179100"/>
            </a:xfrm>
          </p:grpSpPr>
          <p:sp>
            <p:nvSpPr>
              <p:cNvPr id="93" name="Google Shape;93;p2"/>
              <p:cNvSpPr/>
              <p:nvPr/>
            </p:nvSpPr>
            <p:spPr>
              <a:xfrm>
                <a:off x="8752788"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9070157"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9387526" y="560108"/>
                <a:ext cx="179100" cy="179100"/>
              </a:xfrm>
              <a:prstGeom prst="rect">
                <a:avLst/>
              </a:prstGeom>
              <a:solidFill>
                <a:srgbClr val="343031"/>
              </a:solidFill>
              <a:ln w="12700" cap="rnd" cmpd="sng">
                <a:solidFill>
                  <a:srgbClr val="34303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6" name="Google Shape;96;p2" descr="Recycle with solid fill"/>
          <p:cNvSpPr/>
          <p:nvPr/>
        </p:nvSpPr>
        <p:spPr>
          <a:xfrm>
            <a:off x="11475760" y="6208707"/>
            <a:ext cx="582740" cy="521398"/>
          </a:xfrm>
          <a:custGeom>
            <a:avLst/>
            <a:gdLst/>
            <a:ahLst/>
            <a:cxnLst/>
            <a:rect l="l" t="t" r="r" b="b"/>
            <a:pathLst>
              <a:path w="723900" h="647700" extrusionOk="0">
                <a:moveTo>
                  <a:pt x="685800" y="0"/>
                </a:moveTo>
                <a:lnTo>
                  <a:pt x="38100" y="0"/>
                </a:lnTo>
                <a:cubicBezTo>
                  <a:pt x="17145" y="0"/>
                  <a:pt x="0" y="17145"/>
                  <a:pt x="0" y="38100"/>
                </a:cubicBezTo>
                <a:cubicBezTo>
                  <a:pt x="0" y="59055"/>
                  <a:pt x="17145" y="76200"/>
                  <a:pt x="38100" y="76200"/>
                </a:cubicBezTo>
                <a:lnTo>
                  <a:pt x="52388" y="76200"/>
                </a:lnTo>
                <a:lnTo>
                  <a:pt x="142875" y="617220"/>
                </a:lnTo>
                <a:cubicBezTo>
                  <a:pt x="146685" y="635318"/>
                  <a:pt x="161925" y="647700"/>
                  <a:pt x="180023" y="647700"/>
                </a:cubicBezTo>
                <a:lnTo>
                  <a:pt x="541973" y="647700"/>
                </a:lnTo>
                <a:cubicBezTo>
                  <a:pt x="560070" y="647700"/>
                  <a:pt x="576263" y="634365"/>
                  <a:pt x="579120" y="617220"/>
                </a:cubicBezTo>
                <a:lnTo>
                  <a:pt x="671513" y="76200"/>
                </a:lnTo>
                <a:lnTo>
                  <a:pt x="685800" y="76200"/>
                </a:lnTo>
                <a:cubicBezTo>
                  <a:pt x="706755" y="76200"/>
                  <a:pt x="723900" y="59055"/>
                  <a:pt x="723900" y="38100"/>
                </a:cubicBezTo>
                <a:cubicBezTo>
                  <a:pt x="723900" y="17145"/>
                  <a:pt x="706755" y="0"/>
                  <a:pt x="685800" y="0"/>
                </a:cubicBezTo>
                <a:close/>
                <a:moveTo>
                  <a:pt x="209550" y="428625"/>
                </a:moveTo>
                <a:cubicBezTo>
                  <a:pt x="213360" y="434340"/>
                  <a:pt x="220027" y="438150"/>
                  <a:pt x="227648" y="438150"/>
                </a:cubicBezTo>
                <a:lnTo>
                  <a:pt x="284798" y="438150"/>
                </a:lnTo>
                <a:lnTo>
                  <a:pt x="284798" y="476250"/>
                </a:lnTo>
                <a:lnTo>
                  <a:pt x="227648" y="476250"/>
                </a:lnTo>
                <a:cubicBezTo>
                  <a:pt x="206693" y="476250"/>
                  <a:pt x="186690" y="464820"/>
                  <a:pt x="176213" y="446723"/>
                </a:cubicBezTo>
                <a:cubicBezTo>
                  <a:pt x="166688" y="428625"/>
                  <a:pt x="166688" y="408623"/>
                  <a:pt x="178118" y="389573"/>
                </a:cubicBezTo>
                <a:lnTo>
                  <a:pt x="226695" y="305753"/>
                </a:lnTo>
                <a:lnTo>
                  <a:pt x="194310" y="287655"/>
                </a:lnTo>
                <a:lnTo>
                  <a:pt x="272415" y="266700"/>
                </a:lnTo>
                <a:lnTo>
                  <a:pt x="293370" y="344805"/>
                </a:lnTo>
                <a:lnTo>
                  <a:pt x="259080" y="324803"/>
                </a:lnTo>
                <a:lnTo>
                  <a:pt x="211455" y="409575"/>
                </a:lnTo>
                <a:cubicBezTo>
                  <a:pt x="206693" y="416243"/>
                  <a:pt x="205740" y="422910"/>
                  <a:pt x="209550" y="428625"/>
                </a:cubicBezTo>
                <a:close/>
                <a:moveTo>
                  <a:pt x="285750" y="212408"/>
                </a:moveTo>
                <a:lnTo>
                  <a:pt x="314325" y="162878"/>
                </a:lnTo>
                <a:cubicBezTo>
                  <a:pt x="324803" y="144780"/>
                  <a:pt x="343853" y="132398"/>
                  <a:pt x="364808" y="133350"/>
                </a:cubicBezTo>
                <a:cubicBezTo>
                  <a:pt x="384810" y="133350"/>
                  <a:pt x="402908" y="144780"/>
                  <a:pt x="413385" y="163830"/>
                </a:cubicBezTo>
                <a:lnTo>
                  <a:pt x="461963" y="247650"/>
                </a:lnTo>
                <a:lnTo>
                  <a:pt x="494348" y="229552"/>
                </a:lnTo>
                <a:lnTo>
                  <a:pt x="473393" y="307658"/>
                </a:lnTo>
                <a:lnTo>
                  <a:pt x="395288" y="286703"/>
                </a:lnTo>
                <a:lnTo>
                  <a:pt x="428625" y="266700"/>
                </a:lnTo>
                <a:lnTo>
                  <a:pt x="380048" y="181927"/>
                </a:lnTo>
                <a:cubicBezTo>
                  <a:pt x="376238" y="174308"/>
                  <a:pt x="370523" y="171450"/>
                  <a:pt x="364808" y="170498"/>
                </a:cubicBezTo>
                <a:cubicBezTo>
                  <a:pt x="358140" y="170498"/>
                  <a:pt x="351473" y="174308"/>
                  <a:pt x="347663" y="180975"/>
                </a:cubicBezTo>
                <a:lnTo>
                  <a:pt x="319088" y="230505"/>
                </a:lnTo>
                <a:lnTo>
                  <a:pt x="285750" y="212408"/>
                </a:lnTo>
                <a:close/>
                <a:moveTo>
                  <a:pt x="546735" y="450533"/>
                </a:moveTo>
                <a:cubicBezTo>
                  <a:pt x="536258" y="467678"/>
                  <a:pt x="519113" y="477203"/>
                  <a:pt x="498158" y="477203"/>
                </a:cubicBezTo>
                <a:cubicBezTo>
                  <a:pt x="497205" y="477203"/>
                  <a:pt x="497205" y="477203"/>
                  <a:pt x="496253" y="477203"/>
                </a:cubicBezTo>
                <a:lnTo>
                  <a:pt x="399098" y="477203"/>
                </a:lnTo>
                <a:lnTo>
                  <a:pt x="399098" y="514350"/>
                </a:lnTo>
                <a:lnTo>
                  <a:pt x="341948" y="457200"/>
                </a:lnTo>
                <a:lnTo>
                  <a:pt x="399098" y="400050"/>
                </a:lnTo>
                <a:lnTo>
                  <a:pt x="399098" y="439103"/>
                </a:lnTo>
                <a:lnTo>
                  <a:pt x="496253" y="439103"/>
                </a:lnTo>
                <a:cubicBezTo>
                  <a:pt x="504825" y="439103"/>
                  <a:pt x="510540" y="436245"/>
                  <a:pt x="513398" y="431483"/>
                </a:cubicBezTo>
                <a:cubicBezTo>
                  <a:pt x="517208" y="425768"/>
                  <a:pt x="516255" y="418148"/>
                  <a:pt x="512445" y="411480"/>
                </a:cubicBezTo>
                <a:lnTo>
                  <a:pt x="483870" y="361950"/>
                </a:lnTo>
                <a:lnTo>
                  <a:pt x="517208" y="342900"/>
                </a:lnTo>
                <a:lnTo>
                  <a:pt x="545783" y="392430"/>
                </a:lnTo>
                <a:cubicBezTo>
                  <a:pt x="548640" y="397193"/>
                  <a:pt x="550545" y="401003"/>
                  <a:pt x="551498" y="405765"/>
                </a:cubicBezTo>
                <a:lnTo>
                  <a:pt x="555308" y="407670"/>
                </a:lnTo>
                <a:lnTo>
                  <a:pt x="552450" y="408623"/>
                </a:lnTo>
                <a:cubicBezTo>
                  <a:pt x="556260" y="422910"/>
                  <a:pt x="554355" y="438150"/>
                  <a:pt x="546735" y="450533"/>
                </a:cubicBezTo>
                <a:close/>
              </a:path>
            </a:pathLst>
          </a:custGeom>
          <a:solidFill>
            <a:srgbClr val="3430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txBox="1">
            <a:spLocks noGrp="1"/>
          </p:cNvSpPr>
          <p:nvPr>
            <p:ph type="title"/>
          </p:nvPr>
        </p:nvSpPr>
        <p:spPr>
          <a:xfrm>
            <a:off x="6415075" y="1740025"/>
            <a:ext cx="4743000" cy="5214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1pPr>
            <a:lvl2pPr lvl="1"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2pPr>
            <a:lvl3pPr lvl="2"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3pPr>
            <a:lvl4pPr lvl="3"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4pPr>
            <a:lvl5pPr lvl="4"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5pPr>
            <a:lvl6pPr lvl="5"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6pPr>
            <a:lvl7pPr lvl="6"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7pPr>
            <a:lvl8pPr lvl="7"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8pPr>
            <a:lvl9pPr lvl="8" algn="ctr" rtl="0">
              <a:spcBef>
                <a:spcPts val="0"/>
              </a:spcBef>
              <a:spcAft>
                <a:spcPts val="0"/>
              </a:spcAft>
              <a:buClr>
                <a:schemeClr val="dk1"/>
              </a:buClr>
              <a:buSzPts val="2500"/>
              <a:buFont typeface="Roboto Slab Medium"/>
              <a:buNone/>
              <a:defRPr sz="2500">
                <a:solidFill>
                  <a:schemeClr val="dk1"/>
                </a:solidFill>
                <a:latin typeface="Roboto Slab Medium"/>
                <a:ea typeface="Roboto Slab Medium"/>
                <a:cs typeface="Roboto Slab Medium"/>
                <a:sym typeface="Roboto Slab Medium"/>
              </a:defRPr>
            </a:lvl9pPr>
          </a:lstStyle>
          <a:p>
            <a:endParaRPr/>
          </a:p>
        </p:txBody>
      </p:sp>
      <p:sp>
        <p:nvSpPr>
          <p:cNvPr id="98" name="Google Shape;98;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
        <p:nvSpPr>
          <p:cNvPr id="99" name="Google Shape;99;p2"/>
          <p:cNvSpPr/>
          <p:nvPr/>
        </p:nvSpPr>
        <p:spPr>
          <a:xfrm>
            <a:off x="404194" y="414050"/>
            <a:ext cx="267000" cy="267000"/>
          </a:xfrm>
          <a:prstGeom prst="ellipse">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0" name="Google Shape;100;p2"/>
          <p:cNvGrpSpPr/>
          <p:nvPr/>
        </p:nvGrpSpPr>
        <p:grpSpPr>
          <a:xfrm>
            <a:off x="5970474" y="2339821"/>
            <a:ext cx="5700380" cy="3397557"/>
            <a:chOff x="-1686150" y="1351263"/>
            <a:chExt cx="6305032" cy="3548363"/>
          </a:xfrm>
        </p:grpSpPr>
        <p:pic>
          <p:nvPicPr>
            <p:cNvPr id="101" name="Google Shape;101;p2"/>
            <p:cNvPicPr preferRelativeResize="0"/>
            <p:nvPr/>
          </p:nvPicPr>
          <p:blipFill>
            <a:blip r:embed="rId2">
              <a:alphaModFix/>
            </a:blip>
            <a:stretch>
              <a:fillRect/>
            </a:stretch>
          </p:blipFill>
          <p:spPr>
            <a:xfrm>
              <a:off x="1452075" y="1375062"/>
              <a:ext cx="3166807" cy="1781325"/>
            </a:xfrm>
            <a:prstGeom prst="rect">
              <a:avLst/>
            </a:prstGeom>
            <a:noFill/>
            <a:ln>
              <a:noFill/>
            </a:ln>
          </p:spPr>
        </p:pic>
        <p:pic>
          <p:nvPicPr>
            <p:cNvPr id="102" name="Google Shape;102;p2"/>
            <p:cNvPicPr preferRelativeResize="0"/>
            <p:nvPr/>
          </p:nvPicPr>
          <p:blipFill>
            <a:blip r:embed="rId3">
              <a:alphaModFix/>
            </a:blip>
            <a:stretch>
              <a:fillRect/>
            </a:stretch>
          </p:blipFill>
          <p:spPr>
            <a:xfrm>
              <a:off x="-1686150" y="1351263"/>
              <a:ext cx="3166800" cy="1781325"/>
            </a:xfrm>
            <a:prstGeom prst="rect">
              <a:avLst/>
            </a:prstGeom>
            <a:noFill/>
            <a:ln>
              <a:noFill/>
            </a:ln>
          </p:spPr>
        </p:pic>
        <p:pic>
          <p:nvPicPr>
            <p:cNvPr id="103" name="Google Shape;103;p2"/>
            <p:cNvPicPr preferRelativeResize="0"/>
            <p:nvPr/>
          </p:nvPicPr>
          <p:blipFill>
            <a:blip r:embed="rId4">
              <a:alphaModFix/>
            </a:blip>
            <a:stretch>
              <a:fillRect/>
            </a:stretch>
          </p:blipFill>
          <p:spPr>
            <a:xfrm>
              <a:off x="-1671862" y="3108773"/>
              <a:ext cx="3166800" cy="1781330"/>
            </a:xfrm>
            <a:prstGeom prst="rect">
              <a:avLst/>
            </a:prstGeom>
            <a:noFill/>
            <a:ln>
              <a:noFill/>
            </a:ln>
          </p:spPr>
        </p:pic>
        <p:pic>
          <p:nvPicPr>
            <p:cNvPr id="104" name="Google Shape;104;p2"/>
            <p:cNvPicPr preferRelativeResize="0"/>
            <p:nvPr/>
          </p:nvPicPr>
          <p:blipFill>
            <a:blip r:embed="rId5">
              <a:alphaModFix/>
            </a:blip>
            <a:stretch>
              <a:fillRect/>
            </a:stretch>
          </p:blipFill>
          <p:spPr>
            <a:xfrm>
              <a:off x="1480650" y="3118300"/>
              <a:ext cx="3138226" cy="1781325"/>
            </a:xfrm>
            <a:prstGeom prst="rect">
              <a:avLst/>
            </a:prstGeom>
            <a:noFill/>
            <a:ln>
              <a:noFill/>
            </a:ln>
          </p:spPr>
        </p:pic>
        <p:pic>
          <p:nvPicPr>
            <p:cNvPr id="105" name="Google Shape;105;p2"/>
            <p:cNvPicPr preferRelativeResize="0"/>
            <p:nvPr/>
          </p:nvPicPr>
          <p:blipFill rotWithShape="1">
            <a:blip r:embed="rId6">
              <a:alphaModFix/>
            </a:blip>
            <a:srcRect l="24485" t="16467" r="28326" b="21059"/>
            <a:stretch/>
          </p:blipFill>
          <p:spPr>
            <a:xfrm>
              <a:off x="520613" y="2645438"/>
              <a:ext cx="1893974" cy="993125"/>
            </a:xfrm>
            <a:prstGeom prst="rect">
              <a:avLst/>
            </a:prstGeom>
            <a:noFill/>
            <a:ln>
              <a:noFill/>
            </a:ln>
          </p:spPr>
        </p:pic>
      </p:grpSp>
    </p:spTree>
    <p:extLst>
      <p:ext uri="{BB962C8B-B14F-4D97-AF65-F5344CB8AC3E}">
        <p14:creationId xmlns:p14="http://schemas.microsoft.com/office/powerpoint/2010/main" val="30109891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EEEB0B-C994-49B6-9FBF-4458E7AADFC6}"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4919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C3CC1-0DE1-4826-B0DC-75FBB4CB5017}"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739534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D2C41-2611-4353-BFB2-BF732E6CB509}"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34521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2F671-17A7-4726-BF9B-1F90047542D5}"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80229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chemeClr val="bg1"/>
                </a:solidFill>
                <a:latin typeface="Lucida Sans Unicode"/>
                <a:cs typeface="Lucida Sans Unicod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2BBF5E9-9B0D-4DC0-ACFC-DD1DE330E162}"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89396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2145D1C-F878-4440-9015-5F18C3643A81}"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2542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DEB26C9-6A7D-4CDF-A0A1-001BD609A96E}" type="datetime1">
              <a:rPr lang="en-US" smtClean="0"/>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5052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685CC1D-C47D-4626-8895-491991DCD144}" type="datetime1">
              <a:rPr lang="en-US" smtClean="0"/>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07852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7BA912F-A100-4E7E-9568-C13F440D845C}" type="datetime1">
              <a:rPr lang="en-US" smtClean="0"/>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94818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9100" b="0" i="0">
                <a:solidFill>
                  <a:srgbClr val="FFA70E"/>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26D762E-C8C7-42BC-A577-5AA525CA89FC}"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792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89"/>
        <p:cNvGrpSpPr/>
        <p:nvPr/>
      </p:nvGrpSpPr>
      <p:grpSpPr>
        <a:xfrm>
          <a:off x="0" y="0"/>
          <a:ext cx="0" cy="0"/>
          <a:chOff x="0" y="0"/>
          <a:chExt cx="0" cy="0"/>
        </a:xfrm>
      </p:grpSpPr>
      <p:grpSp>
        <p:nvGrpSpPr>
          <p:cNvPr id="90" name="Google Shape;90;p12"/>
          <p:cNvGrpSpPr/>
          <p:nvPr/>
        </p:nvGrpSpPr>
        <p:grpSpPr>
          <a:xfrm>
            <a:off x="0" y="0"/>
            <a:ext cx="11184298" cy="6270495"/>
            <a:chOff x="-12" y="-20554"/>
            <a:chExt cx="10012800" cy="5456400"/>
          </a:xfrm>
        </p:grpSpPr>
        <p:cxnSp>
          <p:nvCxnSpPr>
            <p:cNvPr id="91" name="Google Shape;91;p12"/>
            <p:cNvCxnSpPr/>
            <p:nvPr/>
          </p:nvCxnSpPr>
          <p:spPr>
            <a:xfrm>
              <a:off x="-12" y="5435846"/>
              <a:ext cx="10012800" cy="0"/>
            </a:xfrm>
            <a:prstGeom prst="straightConnector1">
              <a:avLst/>
            </a:prstGeom>
            <a:noFill/>
            <a:ln w="9525" cap="flat" cmpd="sng">
              <a:solidFill>
                <a:schemeClr val="dk1"/>
              </a:solidFill>
              <a:prstDash val="solid"/>
              <a:round/>
              <a:headEnd type="none" w="sm" len="sm"/>
              <a:tailEnd type="none" w="sm" len="sm"/>
            </a:ln>
          </p:spPr>
        </p:cxnSp>
        <p:cxnSp>
          <p:nvCxnSpPr>
            <p:cNvPr id="92" name="Google Shape;92;p12"/>
            <p:cNvCxnSpPr/>
            <p:nvPr/>
          </p:nvCxnSpPr>
          <p:spPr>
            <a:xfrm rot="10800000">
              <a:off x="10012788" y="-20554"/>
              <a:ext cx="0" cy="5456400"/>
            </a:xfrm>
            <a:prstGeom prst="straightConnector1">
              <a:avLst/>
            </a:prstGeom>
            <a:noFill/>
            <a:ln w="9525" cap="flat" cmpd="sng">
              <a:solidFill>
                <a:schemeClr val="dk1"/>
              </a:solidFill>
              <a:prstDash val="solid"/>
              <a:round/>
              <a:headEnd type="none" w="sm" len="sm"/>
              <a:tailEnd type="none" w="sm" len="sm"/>
            </a:ln>
          </p:spPr>
        </p:cxnSp>
      </p:grpSp>
      <p:sp>
        <p:nvSpPr>
          <p:cNvPr id="93" name="Google Shape;93;p12"/>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4" name="Google Shape;94;p12"/>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5" name="Google Shape;95;p12"/>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6" name="Google Shape;96;p12"/>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7" name="Google Shape;97;p12"/>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98" name="Google Shape;98;p12"/>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99" name="Google Shape;99;p12"/>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00" name="Google Shape;100;p12"/>
          <p:cNvSpPr txBox="1">
            <a:spLocks noGrp="1"/>
          </p:cNvSpPr>
          <p:nvPr>
            <p:ph type="sldNum" idx="12"/>
          </p:nvPr>
        </p:nvSpPr>
        <p:spPr>
          <a:xfrm>
            <a:off x="11409045" y="6333134"/>
            <a:ext cx="731700" cy="525000"/>
          </a:xfrm>
          <a:prstGeom prst="rect">
            <a:avLst/>
          </a:prstGeom>
        </p:spPr>
        <p:txBody>
          <a:bodyPr spcFirstLastPara="1" wrap="square" lIns="121900" tIns="121900" rIns="121900" bIns="121900" anchor="t" anchorCtr="0">
            <a:no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87277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64530" y="57500"/>
            <a:ext cx="8073813" cy="1400383"/>
          </a:xfrm>
        </p:spPr>
        <p:txBody>
          <a:bodyPr lIns="0" tIns="0" rIns="0" bIns="0"/>
          <a:lstStyle>
            <a:lvl1pPr>
              <a:defRPr sz="9100" b="0" i="0">
                <a:solidFill>
                  <a:srgbClr val="FFA70E"/>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BF28D9C-F072-4EF9-A609-11F74A20699D}"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212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64530" y="57500"/>
            <a:ext cx="8073813" cy="1400383"/>
          </a:xfrm>
        </p:spPr>
        <p:txBody>
          <a:bodyPr lIns="0" tIns="0" rIns="0" bIns="0"/>
          <a:lstStyle>
            <a:lvl1pPr>
              <a:defRPr sz="9100" b="0" i="0">
                <a:solidFill>
                  <a:srgbClr val="FFA70E"/>
                </a:solidFill>
                <a:latin typeface="Arial Narrow"/>
                <a:cs typeface="Arial Narrow"/>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657CD13-4546-4740-9D70-046F673A5EF9}" type="datetime1">
              <a:rPr lang="en-US" smtClean="0"/>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578654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64530" y="57500"/>
            <a:ext cx="8073813" cy="1400383"/>
          </a:xfrm>
        </p:spPr>
        <p:txBody>
          <a:bodyPr lIns="0" tIns="0" rIns="0" bIns="0"/>
          <a:lstStyle>
            <a:lvl1pPr>
              <a:defRPr sz="9100" b="0" i="0">
                <a:solidFill>
                  <a:srgbClr val="FFA70E"/>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6E22863-0301-49A6-BEC0-EC84DC182033}" type="datetime1">
              <a:rPr lang="en-US" smtClean="0"/>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49778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6EA6CBC-9139-4AE0-B03C-1C68B11E1BC0}" type="datetime1">
              <a:rPr lang="en-US" smtClean="0"/>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849194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2875-FA08-9285-3DA2-A3BDE386E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19A0E3-7EC4-02EF-BCB2-F518207C1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398F2-5BBE-27C4-6534-4334C49099EC}"/>
              </a:ext>
            </a:extLst>
          </p:cNvPr>
          <p:cNvSpPr>
            <a:spLocks noGrp="1"/>
          </p:cNvSpPr>
          <p:nvPr>
            <p:ph type="dt" sz="half" idx="10"/>
          </p:nvPr>
        </p:nvSpPr>
        <p:spPr/>
        <p:txBody>
          <a:bodyPr/>
          <a:lstStyle/>
          <a:p>
            <a:fld id="{9F566987-878A-438F-B4B9-648D4FBFC2D6}" type="datetime1">
              <a:rPr lang="en-US" smtClean="0"/>
              <a:t>2/8/2024</a:t>
            </a:fld>
            <a:endParaRPr lang="en-US"/>
          </a:p>
        </p:txBody>
      </p:sp>
      <p:sp>
        <p:nvSpPr>
          <p:cNvPr id="5" name="Footer Placeholder 4">
            <a:extLst>
              <a:ext uri="{FF2B5EF4-FFF2-40B4-BE49-F238E27FC236}">
                <a16:creationId xmlns:a16="http://schemas.microsoft.com/office/drawing/2014/main" id="{D353594E-B852-C033-8DAD-A0BE25BFF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ABC54-173B-3AC7-55FE-99B9B909D163}"/>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104042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D2F6-62A4-83E8-105C-7AE84C18D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93DD9-7679-292B-DB59-4710C6491F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B3FBD-44B1-F4EA-D80F-170A5AE880CA}"/>
              </a:ext>
            </a:extLst>
          </p:cNvPr>
          <p:cNvSpPr>
            <a:spLocks noGrp="1"/>
          </p:cNvSpPr>
          <p:nvPr>
            <p:ph type="dt" sz="half" idx="10"/>
          </p:nvPr>
        </p:nvSpPr>
        <p:spPr/>
        <p:txBody>
          <a:bodyPr/>
          <a:lstStyle/>
          <a:p>
            <a:fld id="{8FAAEE7C-45A7-49EE-9652-6B0103192E3A}" type="datetime1">
              <a:rPr lang="en-US" smtClean="0"/>
              <a:t>2/8/2024</a:t>
            </a:fld>
            <a:endParaRPr lang="en-US"/>
          </a:p>
        </p:txBody>
      </p:sp>
      <p:sp>
        <p:nvSpPr>
          <p:cNvPr id="5" name="Footer Placeholder 4">
            <a:extLst>
              <a:ext uri="{FF2B5EF4-FFF2-40B4-BE49-F238E27FC236}">
                <a16:creationId xmlns:a16="http://schemas.microsoft.com/office/drawing/2014/main" id="{BBBC267E-20FC-124A-7E52-CF27A0D27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C5104-D989-3FF3-D5FA-885FB48CB768}"/>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4083739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5125-E105-2387-6163-673FF4BF4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17685-FC8C-034D-7712-8BD280B71D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66D07-EEB9-46E8-E4C3-69C612C01F68}"/>
              </a:ext>
            </a:extLst>
          </p:cNvPr>
          <p:cNvSpPr>
            <a:spLocks noGrp="1"/>
          </p:cNvSpPr>
          <p:nvPr>
            <p:ph type="dt" sz="half" idx="10"/>
          </p:nvPr>
        </p:nvSpPr>
        <p:spPr/>
        <p:txBody>
          <a:bodyPr/>
          <a:lstStyle/>
          <a:p>
            <a:fld id="{591D2EDE-6160-4268-B553-5B7BDAC78684}" type="datetime1">
              <a:rPr lang="en-US" smtClean="0"/>
              <a:t>2/8/2024</a:t>
            </a:fld>
            <a:endParaRPr lang="en-US"/>
          </a:p>
        </p:txBody>
      </p:sp>
      <p:sp>
        <p:nvSpPr>
          <p:cNvPr id="5" name="Footer Placeholder 4">
            <a:extLst>
              <a:ext uri="{FF2B5EF4-FFF2-40B4-BE49-F238E27FC236}">
                <a16:creationId xmlns:a16="http://schemas.microsoft.com/office/drawing/2014/main" id="{1640F09F-A69E-C078-6B85-FC79CF4FA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8A4E7-9CE4-8132-03E8-0D4AACFF6076}"/>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996359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7DF9-624D-5F11-1D11-572595ED0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D0472-ABF4-E134-7DBE-5307DBC16D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9162D-5D08-C82D-4FE9-6DBBCCDE5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1C0A2A-8682-B428-AB98-A4969C5F9E90}"/>
              </a:ext>
            </a:extLst>
          </p:cNvPr>
          <p:cNvSpPr>
            <a:spLocks noGrp="1"/>
          </p:cNvSpPr>
          <p:nvPr>
            <p:ph type="dt" sz="half" idx="10"/>
          </p:nvPr>
        </p:nvSpPr>
        <p:spPr/>
        <p:txBody>
          <a:bodyPr/>
          <a:lstStyle/>
          <a:p>
            <a:fld id="{BB944AB4-253E-492F-A7BD-A158FAC39A2B}" type="datetime1">
              <a:rPr lang="en-US" smtClean="0"/>
              <a:t>2/8/2024</a:t>
            </a:fld>
            <a:endParaRPr lang="en-US"/>
          </a:p>
        </p:txBody>
      </p:sp>
      <p:sp>
        <p:nvSpPr>
          <p:cNvPr id="6" name="Footer Placeholder 5">
            <a:extLst>
              <a:ext uri="{FF2B5EF4-FFF2-40B4-BE49-F238E27FC236}">
                <a16:creationId xmlns:a16="http://schemas.microsoft.com/office/drawing/2014/main" id="{2CF30C01-12E7-643B-EDBE-1779A20FE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5BD15-B33D-9677-C1AF-DE2222E0D965}"/>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8391224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58D7-B1A4-1B7C-1A69-3FBC4006D7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151C2A-1AB5-D49F-D624-6D275BA2B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31903A-63E7-C3B1-DD9C-0EB7C1F10D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ACFB8E-9FE4-384C-1995-1C2204517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53741-B546-7A72-E8DC-C193FC8FEE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A8FB86-3671-0753-1C99-2B9FDD080C03}"/>
              </a:ext>
            </a:extLst>
          </p:cNvPr>
          <p:cNvSpPr>
            <a:spLocks noGrp="1"/>
          </p:cNvSpPr>
          <p:nvPr>
            <p:ph type="dt" sz="half" idx="10"/>
          </p:nvPr>
        </p:nvSpPr>
        <p:spPr/>
        <p:txBody>
          <a:bodyPr/>
          <a:lstStyle/>
          <a:p>
            <a:fld id="{3FC5D4AE-7E73-4876-8F6B-CCA5288C8435}" type="datetime1">
              <a:rPr lang="en-US" smtClean="0"/>
              <a:t>2/8/2024</a:t>
            </a:fld>
            <a:endParaRPr lang="en-US"/>
          </a:p>
        </p:txBody>
      </p:sp>
      <p:sp>
        <p:nvSpPr>
          <p:cNvPr id="8" name="Footer Placeholder 7">
            <a:extLst>
              <a:ext uri="{FF2B5EF4-FFF2-40B4-BE49-F238E27FC236}">
                <a16:creationId xmlns:a16="http://schemas.microsoft.com/office/drawing/2014/main" id="{6EA1A808-619E-FAEA-4C59-CE99DB5E38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2D8E5-14A8-14E0-F4D7-90C7EAFA88CA}"/>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3272821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CF3D-3F73-163C-738E-CC00080A3E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40A4A-8528-60D0-D31A-8E90C6636553}"/>
              </a:ext>
            </a:extLst>
          </p:cNvPr>
          <p:cNvSpPr>
            <a:spLocks noGrp="1"/>
          </p:cNvSpPr>
          <p:nvPr>
            <p:ph type="dt" sz="half" idx="10"/>
          </p:nvPr>
        </p:nvSpPr>
        <p:spPr/>
        <p:txBody>
          <a:bodyPr/>
          <a:lstStyle/>
          <a:p>
            <a:fld id="{302ACE8F-9691-4AD8-8CF7-6BE1FF819B8C}" type="datetime1">
              <a:rPr lang="en-US" smtClean="0"/>
              <a:t>2/8/2024</a:t>
            </a:fld>
            <a:endParaRPr lang="en-US"/>
          </a:p>
        </p:txBody>
      </p:sp>
      <p:sp>
        <p:nvSpPr>
          <p:cNvPr id="4" name="Footer Placeholder 3">
            <a:extLst>
              <a:ext uri="{FF2B5EF4-FFF2-40B4-BE49-F238E27FC236}">
                <a16:creationId xmlns:a16="http://schemas.microsoft.com/office/drawing/2014/main" id="{82276C25-F5DB-744A-4D6F-634CD95F7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FC94C-76EC-A6DB-8D0C-3F09F71843A7}"/>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3774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5607" name="Picture 7" descr="titleslideim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ctrTitle"/>
          </p:nvPr>
        </p:nvSpPr>
        <p:spPr>
          <a:xfrm>
            <a:off x="914400" y="2819400"/>
            <a:ext cx="10363200" cy="2057400"/>
          </a:xfrm>
        </p:spPr>
        <p:txBody>
          <a:bodyPr/>
          <a:lstStyle>
            <a:lvl1pPr algn="ctr">
              <a:defRPr sz="4800"/>
            </a:lvl1pPr>
          </a:lstStyle>
          <a:p>
            <a:pPr lvl="0"/>
            <a:r>
              <a:rPr lang="en-US" altLang="en-US" noProof="0"/>
              <a:t>Click to edit Master title style</a:t>
            </a:r>
          </a:p>
        </p:txBody>
      </p:sp>
      <p:sp>
        <p:nvSpPr>
          <p:cNvPr id="25603" name="Rectangle 3"/>
          <p:cNvSpPr>
            <a:spLocks noGrp="1" noChangeArrowheads="1"/>
          </p:cNvSpPr>
          <p:nvPr>
            <p:ph type="subTitle" idx="1"/>
          </p:nvPr>
        </p:nvSpPr>
        <p:spPr>
          <a:xfrm>
            <a:off x="1625600" y="381000"/>
            <a:ext cx="8534400" cy="914400"/>
          </a:xfrm>
        </p:spPr>
        <p:txBody>
          <a:bodyPr/>
          <a:lstStyle>
            <a:lvl1pPr marL="0" indent="0" algn="ctr">
              <a:buFontTx/>
              <a:buNone/>
              <a:defRPr sz="2400"/>
            </a:lvl1pPr>
          </a:lstStyle>
          <a:p>
            <a:pPr lvl="0"/>
            <a:r>
              <a:rPr lang="en-US" altLang="en-US" noProof="0"/>
              <a:t>Click to edit Master subtitle style</a:t>
            </a:r>
          </a:p>
        </p:txBody>
      </p:sp>
    </p:spTree>
    <p:extLst>
      <p:ext uri="{BB962C8B-B14F-4D97-AF65-F5344CB8AC3E}">
        <p14:creationId xmlns:p14="http://schemas.microsoft.com/office/powerpoint/2010/main" val="3899026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dissolve">
                                      <p:cBhvr>
                                        <p:cTn id="7" dur="500"/>
                                        <p:tgtEl>
                                          <p:spTgt spid="256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Effect transition="in" filter="dissolve">
                                      <p:cBhvr>
                                        <p:cTn id="11"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dissolve">
                      <p:cBhvr>
                        <p:cTn dur="500"/>
                        <p:tgtEl>
                          <p:spTgt spid="25603"/>
                        </p:tgtEl>
                      </p:cBhvr>
                    </p:animEffect>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AEE2F-D48F-B394-F336-6AC1EC3F20BA}"/>
              </a:ext>
            </a:extLst>
          </p:cNvPr>
          <p:cNvSpPr>
            <a:spLocks noGrp="1"/>
          </p:cNvSpPr>
          <p:nvPr>
            <p:ph type="dt" sz="half" idx="10"/>
          </p:nvPr>
        </p:nvSpPr>
        <p:spPr/>
        <p:txBody>
          <a:bodyPr/>
          <a:lstStyle/>
          <a:p>
            <a:fld id="{1A4097F1-8478-46E9-9761-659BBE1B98E9}" type="datetime1">
              <a:rPr lang="en-US" smtClean="0"/>
              <a:t>2/8/2024</a:t>
            </a:fld>
            <a:endParaRPr lang="en-US"/>
          </a:p>
        </p:txBody>
      </p:sp>
      <p:sp>
        <p:nvSpPr>
          <p:cNvPr id="3" name="Footer Placeholder 2">
            <a:extLst>
              <a:ext uri="{FF2B5EF4-FFF2-40B4-BE49-F238E27FC236}">
                <a16:creationId xmlns:a16="http://schemas.microsoft.com/office/drawing/2014/main" id="{5F45DF16-8EB9-B04A-EED7-2B85FC5C2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2E2488-9C35-C649-B423-D71E0DA19D07}"/>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920148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DF2B-EFF5-935B-BDCB-C3A3017E2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01B63B-4F4C-6C24-022F-4159D8ECC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354C6-324C-E1C9-EFE8-055286506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1A833-DA82-EBBF-2D1A-8203FBC868D5}"/>
              </a:ext>
            </a:extLst>
          </p:cNvPr>
          <p:cNvSpPr>
            <a:spLocks noGrp="1"/>
          </p:cNvSpPr>
          <p:nvPr>
            <p:ph type="dt" sz="half" idx="10"/>
          </p:nvPr>
        </p:nvSpPr>
        <p:spPr/>
        <p:txBody>
          <a:bodyPr/>
          <a:lstStyle/>
          <a:p>
            <a:fld id="{F760727D-9092-4EF4-8DB4-69F7CD782AA4}" type="datetime1">
              <a:rPr lang="en-US" smtClean="0"/>
              <a:t>2/8/2024</a:t>
            </a:fld>
            <a:endParaRPr lang="en-US"/>
          </a:p>
        </p:txBody>
      </p:sp>
      <p:sp>
        <p:nvSpPr>
          <p:cNvPr id="6" name="Footer Placeholder 5">
            <a:extLst>
              <a:ext uri="{FF2B5EF4-FFF2-40B4-BE49-F238E27FC236}">
                <a16:creationId xmlns:a16="http://schemas.microsoft.com/office/drawing/2014/main" id="{F8A7E0FB-D765-2CB1-957D-682E751CF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21A80-7C4E-247C-9AB7-BFC6D89B5E8A}"/>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455385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207D-6C9C-4F72-6D5A-6B911E9EA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9794B1-3F3A-7347-1F3E-04F2771405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C5424-30BD-C746-8217-6F0B3DF95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6DC81-3688-81BA-D99C-F8D82BEB5F72}"/>
              </a:ext>
            </a:extLst>
          </p:cNvPr>
          <p:cNvSpPr>
            <a:spLocks noGrp="1"/>
          </p:cNvSpPr>
          <p:nvPr>
            <p:ph type="dt" sz="half" idx="10"/>
          </p:nvPr>
        </p:nvSpPr>
        <p:spPr/>
        <p:txBody>
          <a:bodyPr/>
          <a:lstStyle/>
          <a:p>
            <a:fld id="{624C5A31-3A74-41AC-8DFA-AB795098D358}" type="datetime1">
              <a:rPr lang="en-US" smtClean="0"/>
              <a:t>2/8/2024</a:t>
            </a:fld>
            <a:endParaRPr lang="en-US"/>
          </a:p>
        </p:txBody>
      </p:sp>
      <p:sp>
        <p:nvSpPr>
          <p:cNvPr id="6" name="Footer Placeholder 5">
            <a:extLst>
              <a:ext uri="{FF2B5EF4-FFF2-40B4-BE49-F238E27FC236}">
                <a16:creationId xmlns:a16="http://schemas.microsoft.com/office/drawing/2014/main" id="{BF67E06F-7979-EF42-DF0A-FA0A73DA5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E542C-5C24-261A-945E-6D8F8F0E8CF0}"/>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4856204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4437-B5C6-F3F1-99D3-0B8840C41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B26D7-FCB9-858D-ED2F-BBF2B00E2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95BB0-31CB-26CC-4A0E-47BFAB426978}"/>
              </a:ext>
            </a:extLst>
          </p:cNvPr>
          <p:cNvSpPr>
            <a:spLocks noGrp="1"/>
          </p:cNvSpPr>
          <p:nvPr>
            <p:ph type="dt" sz="half" idx="10"/>
          </p:nvPr>
        </p:nvSpPr>
        <p:spPr/>
        <p:txBody>
          <a:bodyPr/>
          <a:lstStyle/>
          <a:p>
            <a:fld id="{5E880330-DD9C-4FC9-829F-B0D49E429774}" type="datetime1">
              <a:rPr lang="en-US" smtClean="0"/>
              <a:t>2/8/2024</a:t>
            </a:fld>
            <a:endParaRPr lang="en-US"/>
          </a:p>
        </p:txBody>
      </p:sp>
      <p:sp>
        <p:nvSpPr>
          <p:cNvPr id="5" name="Footer Placeholder 4">
            <a:extLst>
              <a:ext uri="{FF2B5EF4-FFF2-40B4-BE49-F238E27FC236}">
                <a16:creationId xmlns:a16="http://schemas.microsoft.com/office/drawing/2014/main" id="{19E9802F-D25B-0B94-4F68-144C0DB5A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AFA89-BD5F-753A-C37E-C1F7E0CBED72}"/>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26862821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A77AD-75D0-C974-3039-B4B68A2DFA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45DF3-0EED-E286-D72A-C73C005B3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FAD3D-D7D2-D25E-024E-0306F10B4D46}"/>
              </a:ext>
            </a:extLst>
          </p:cNvPr>
          <p:cNvSpPr>
            <a:spLocks noGrp="1"/>
          </p:cNvSpPr>
          <p:nvPr>
            <p:ph type="dt" sz="half" idx="10"/>
          </p:nvPr>
        </p:nvSpPr>
        <p:spPr/>
        <p:txBody>
          <a:bodyPr/>
          <a:lstStyle/>
          <a:p>
            <a:fld id="{36D78450-4EC6-4758-88EF-DC38A615F39B}" type="datetime1">
              <a:rPr lang="en-US" smtClean="0"/>
              <a:t>2/8/2024</a:t>
            </a:fld>
            <a:endParaRPr lang="en-US"/>
          </a:p>
        </p:txBody>
      </p:sp>
      <p:sp>
        <p:nvSpPr>
          <p:cNvPr id="5" name="Footer Placeholder 4">
            <a:extLst>
              <a:ext uri="{FF2B5EF4-FFF2-40B4-BE49-F238E27FC236}">
                <a16:creationId xmlns:a16="http://schemas.microsoft.com/office/drawing/2014/main" id="{50898E96-B20B-3CDB-771C-740E51068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CD9CB-7DD8-6F4F-CD04-358CE3282000}"/>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6774808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B384E4F4-BFBF-48FA-958B-FF344633F621}"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14946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84E4F4-BFBF-48FA-958B-FF344633F621}"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31464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84E4F4-BFBF-48FA-958B-FF344633F621}"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25713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84E4F4-BFBF-48FA-958B-FF344633F621}"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94195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84E4F4-BFBF-48FA-958B-FF344633F621}"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292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CD0C0A-02CF-4613-B452-6CEAE4CFA59B}" type="datetime1">
              <a:rPr lang="en-US" altLang="en-US" smtClean="0"/>
              <a:t>2/8/2024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4599425-DDCA-4D95-9FF8-A2A5AE24F0E0}" type="slidenum">
              <a:rPr lang="en-US" altLang="en-US"/>
              <a:pPr/>
              <a:t>‹#›</a:t>
            </a:fld>
            <a:endParaRPr lang="en-US" altLang="en-US"/>
          </a:p>
        </p:txBody>
      </p:sp>
    </p:spTree>
    <p:extLst>
      <p:ext uri="{BB962C8B-B14F-4D97-AF65-F5344CB8AC3E}">
        <p14:creationId xmlns:p14="http://schemas.microsoft.com/office/powerpoint/2010/main" val="40033756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84E4F4-BFBF-48FA-958B-FF344633F621}"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6505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84E4F4-BFBF-48FA-958B-FF344633F621}" type="slidenum">
              <a:rPr lang="en-US" smtClean="0"/>
              <a:t>‹#›</a:t>
            </a:fld>
            <a:endParaRPr lang="en-US" dirty="0"/>
          </a:p>
        </p:txBody>
      </p:sp>
    </p:spTree>
    <p:extLst>
      <p:ext uri="{BB962C8B-B14F-4D97-AF65-F5344CB8AC3E}">
        <p14:creationId xmlns:p14="http://schemas.microsoft.com/office/powerpoint/2010/main" val="11807058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84E4F4-BFBF-48FA-958B-FF344633F621}"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14066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51E1806-D272-4364-A956-E02D476F882B}" type="datetimeFigureOut">
              <a:rPr lang="en-US" smtClean="0"/>
              <a:t>2/8/2024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B384E4F4-BFBF-48FA-958B-FF344633F621}"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41904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84E4F4-BFBF-48FA-958B-FF344633F621}"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07887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E1806-D272-4364-A956-E02D476F882B}" type="datetimeFigureOut">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84E4F4-BFBF-48FA-958B-FF344633F621}"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4348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9532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25065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341248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48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92" indent="0">
              <a:buNone/>
              <a:defRPr sz="2000"/>
            </a:lvl2pPr>
            <a:lvl3pPr marL="914384" indent="0">
              <a:buNone/>
              <a:defRPr sz="1800"/>
            </a:lvl3pPr>
            <a:lvl4pPr marL="1371576" indent="0">
              <a:buNone/>
              <a:defRPr sz="1600"/>
            </a:lvl4pPr>
            <a:lvl5pPr marL="1828768" indent="0">
              <a:buNone/>
              <a:defRPr sz="1600"/>
            </a:lvl5pPr>
            <a:lvl6pPr marL="2285960" indent="0">
              <a:buNone/>
              <a:defRPr sz="1600"/>
            </a:lvl6pPr>
            <a:lvl7pPr marL="2743152" indent="0">
              <a:buNone/>
              <a:defRPr sz="1600"/>
            </a:lvl7pPr>
            <a:lvl8pPr marL="3200344" indent="0">
              <a:buNone/>
              <a:defRPr sz="1600"/>
            </a:lvl8pPr>
            <a:lvl9pPr marL="3657536"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ABD41395-B6BA-4A2F-AF09-C9E49F6E1B5B}" type="datetime1">
              <a:rPr lang="en-US" altLang="en-US" smtClean="0"/>
              <a:t>2/8/2024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9F446BC-A5AF-4884-9FDE-305747251680}" type="slidenum">
              <a:rPr lang="en-US" altLang="en-US"/>
              <a:pPr/>
              <a:t>‹#›</a:t>
            </a:fld>
            <a:endParaRPr lang="en-US" altLang="en-US"/>
          </a:p>
        </p:txBody>
      </p:sp>
    </p:spTree>
    <p:extLst>
      <p:ext uri="{BB962C8B-B14F-4D97-AF65-F5344CB8AC3E}">
        <p14:creationId xmlns:p14="http://schemas.microsoft.com/office/powerpoint/2010/main" val="511032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4725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511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42063773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95354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6939689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14559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3586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63342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07498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891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384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1D1E4A7-EB49-417E-B2AC-BAAF4C321FF8}" type="datetime1">
              <a:rPr lang="en-US" altLang="en-US" smtClean="0"/>
              <a:t>2/8/2024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27E9EC6-3679-48BB-815B-9BD1CA308892}" type="slidenum">
              <a:rPr lang="en-US" altLang="en-US"/>
              <a:pPr/>
              <a:t>‹#›</a:t>
            </a:fld>
            <a:endParaRPr lang="en-US" altLang="en-US"/>
          </a:p>
        </p:txBody>
      </p:sp>
    </p:spTree>
    <p:extLst>
      <p:ext uri="{BB962C8B-B14F-4D97-AF65-F5344CB8AC3E}">
        <p14:creationId xmlns:p14="http://schemas.microsoft.com/office/powerpoint/2010/main" val="2968680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0856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84855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135182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61499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41358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00560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26502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1BEF0D-F0BB-DE4B-95CE-6DB70DBA9567}" type="datetimeFigureOut">
              <a:rPr lang="en-US" smtClean="0"/>
              <a:pPr/>
              <a:t>2/8/2024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2088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37465354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407679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D00785C-287B-403E-BF7A-D3C459876455}" type="datetime1">
              <a:rPr lang="en-US" altLang="en-US" smtClean="0"/>
              <a:t>2/8/2024</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1280C6E-90B0-4BB2-B612-FA772F183B79}" type="slidenum">
              <a:rPr lang="en-US" altLang="en-US"/>
              <a:pPr/>
              <a:t>‹#›</a:t>
            </a:fld>
            <a:endParaRPr lang="en-US" altLang="en-US"/>
          </a:p>
        </p:txBody>
      </p:sp>
    </p:spTree>
    <p:extLst>
      <p:ext uri="{BB962C8B-B14F-4D97-AF65-F5344CB8AC3E}">
        <p14:creationId xmlns:p14="http://schemas.microsoft.com/office/powerpoint/2010/main" val="17210799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4532203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3175485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1898672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421022376"/>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1968950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00879121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5AB7B5-9F95-4F2E-850A-89D33556827E}"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42016209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AB7B5-9F95-4F2E-850A-89D33556827E}"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37031024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AB7B5-9F95-4F2E-850A-89D33556827E}"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3059571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5AB7B5-9F95-4F2E-850A-89D33556827E}"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87392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8448E98-66E7-4C94-9316-7DBB8AB1451C}" type="datetime1">
              <a:rPr lang="en-US" altLang="en-US" smtClean="0"/>
              <a:t>2/8/2024</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8489848-8B63-4A7C-AA2F-B44F7DF688CE}" type="slidenum">
              <a:rPr lang="en-US" altLang="en-US"/>
              <a:pPr/>
              <a:t>‹#›</a:t>
            </a:fld>
            <a:endParaRPr lang="en-US" altLang="en-US"/>
          </a:p>
        </p:txBody>
      </p:sp>
    </p:spTree>
    <p:extLst>
      <p:ext uri="{BB962C8B-B14F-4D97-AF65-F5344CB8AC3E}">
        <p14:creationId xmlns:p14="http://schemas.microsoft.com/office/powerpoint/2010/main" val="7210677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5AB7B5-9F95-4F2E-850A-89D33556827E}"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4016368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AB7B5-9F95-4F2E-850A-89D33556827E}"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21059393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AB7B5-9F95-4F2E-850A-89D33556827E}"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9518423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AB7B5-9F95-4F2E-850A-89D33556827E}"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42388153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AB7B5-9F95-4F2E-850A-89D33556827E}"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30542110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AB7B5-9F95-4F2E-850A-89D33556827E}"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1871287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AB7B5-9F95-4F2E-850A-89D33556827E}"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C482-7FD2-461A-A72A-A13640957C42}" type="slidenum">
              <a:rPr lang="en-US" smtClean="0"/>
              <a:t>‹#›</a:t>
            </a:fld>
            <a:endParaRPr lang="en-US"/>
          </a:p>
        </p:txBody>
      </p:sp>
    </p:spTree>
    <p:extLst>
      <p:ext uri="{BB962C8B-B14F-4D97-AF65-F5344CB8AC3E}">
        <p14:creationId xmlns:p14="http://schemas.microsoft.com/office/powerpoint/2010/main" val="25878068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2875-FA08-9285-3DA2-A3BDE386E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19A0E3-7EC4-02EF-BCB2-F518207C1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398F2-5BBE-27C4-6534-4334C49099EC}"/>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D353594E-B852-C033-8DAD-A0BE25BFF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ABC54-173B-3AC7-55FE-99B9B909D163}"/>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194396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D2F6-62A4-83E8-105C-7AE84C18D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93DD9-7679-292B-DB59-4710C6491F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B3FBD-44B1-F4EA-D80F-170A5AE880CA}"/>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BBBC267E-20FC-124A-7E52-CF27A0D27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C5104-D989-3FF3-D5FA-885FB48CB768}"/>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8176798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5125-E105-2387-6163-673FF4BF4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17685-FC8C-034D-7712-8BD280B71D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66D07-EEB9-46E8-E4C3-69C612C01F68}"/>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1640F09F-A69E-C078-6B85-FC79CF4FA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8A4E7-9CE4-8132-03E8-0D4AACFF6076}"/>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66228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5FBB26-B48E-4B59-957E-3838EA05C1FE}" type="datetime1">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5284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722BF39-44BE-4BF5-8072-A2BA738AD111}" type="datetime1">
              <a:rPr lang="en-US" altLang="en-US" smtClean="0"/>
              <a:t>2/8/2024</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89F192D-17C0-4960-A12B-9CFDBC86EFBF}" type="slidenum">
              <a:rPr lang="en-US" altLang="en-US"/>
              <a:pPr/>
              <a:t>‹#›</a:t>
            </a:fld>
            <a:endParaRPr lang="en-US" altLang="en-US"/>
          </a:p>
        </p:txBody>
      </p:sp>
    </p:spTree>
    <p:extLst>
      <p:ext uri="{BB962C8B-B14F-4D97-AF65-F5344CB8AC3E}">
        <p14:creationId xmlns:p14="http://schemas.microsoft.com/office/powerpoint/2010/main" val="40205162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7DF9-624D-5F11-1D11-572595ED0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D0472-ABF4-E134-7DBE-5307DBC16D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9162D-5D08-C82D-4FE9-6DBBCCDE5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1C0A2A-8682-B428-AB98-A4969C5F9E90}"/>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6" name="Footer Placeholder 5">
            <a:extLst>
              <a:ext uri="{FF2B5EF4-FFF2-40B4-BE49-F238E27FC236}">
                <a16:creationId xmlns:a16="http://schemas.microsoft.com/office/drawing/2014/main" id="{2CF30C01-12E7-643B-EDBE-1779A20FE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5BD15-B33D-9677-C1AF-DE2222E0D965}"/>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453294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58D7-B1A4-1B7C-1A69-3FBC4006D7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151C2A-1AB5-D49F-D624-6D275BA2B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31903A-63E7-C3B1-DD9C-0EB7C1F10D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ACFB8E-9FE4-384C-1995-1C2204517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53741-B546-7A72-E8DC-C193FC8FEE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A8FB86-3671-0753-1C99-2B9FDD080C03}"/>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8" name="Footer Placeholder 7">
            <a:extLst>
              <a:ext uri="{FF2B5EF4-FFF2-40B4-BE49-F238E27FC236}">
                <a16:creationId xmlns:a16="http://schemas.microsoft.com/office/drawing/2014/main" id="{6EA1A808-619E-FAEA-4C59-CE99DB5E38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2D8E5-14A8-14E0-F4D7-90C7EAFA88CA}"/>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28407298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CF3D-3F73-163C-738E-CC00080A3E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40A4A-8528-60D0-D31A-8E90C6636553}"/>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4" name="Footer Placeholder 3">
            <a:extLst>
              <a:ext uri="{FF2B5EF4-FFF2-40B4-BE49-F238E27FC236}">
                <a16:creationId xmlns:a16="http://schemas.microsoft.com/office/drawing/2014/main" id="{82276C25-F5DB-744A-4D6F-634CD95F7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FC94C-76EC-A6DB-8D0C-3F09F71843A7}"/>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9824099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AEE2F-D48F-B394-F336-6AC1EC3F20BA}"/>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3" name="Footer Placeholder 2">
            <a:extLst>
              <a:ext uri="{FF2B5EF4-FFF2-40B4-BE49-F238E27FC236}">
                <a16:creationId xmlns:a16="http://schemas.microsoft.com/office/drawing/2014/main" id="{5F45DF16-8EB9-B04A-EED7-2B85FC5C2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2E2488-9C35-C649-B423-D71E0DA19D07}"/>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33952639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DF2B-EFF5-935B-BDCB-C3A3017E2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01B63B-4F4C-6C24-022F-4159D8ECC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354C6-324C-E1C9-EFE8-055286506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1A833-DA82-EBBF-2D1A-8203FBC868D5}"/>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6" name="Footer Placeholder 5">
            <a:extLst>
              <a:ext uri="{FF2B5EF4-FFF2-40B4-BE49-F238E27FC236}">
                <a16:creationId xmlns:a16="http://schemas.microsoft.com/office/drawing/2014/main" id="{F8A7E0FB-D765-2CB1-957D-682E751CF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21A80-7C4E-247C-9AB7-BFC6D89B5E8A}"/>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7744248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207D-6C9C-4F72-6D5A-6B911E9EA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9794B1-3F3A-7347-1F3E-04F2771405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C5424-30BD-C746-8217-6F0B3DF95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6DC81-3688-81BA-D99C-F8D82BEB5F72}"/>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6" name="Footer Placeholder 5">
            <a:extLst>
              <a:ext uri="{FF2B5EF4-FFF2-40B4-BE49-F238E27FC236}">
                <a16:creationId xmlns:a16="http://schemas.microsoft.com/office/drawing/2014/main" id="{BF67E06F-7979-EF42-DF0A-FA0A73DA5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E542C-5C24-261A-945E-6D8F8F0E8CF0}"/>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7615542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4437-B5C6-F3F1-99D3-0B8840C41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B26D7-FCB9-858D-ED2F-BBF2B00E2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95BB0-31CB-26CC-4A0E-47BFAB426978}"/>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19E9802F-D25B-0B94-4F68-144C0DB5A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AFA89-BD5F-753A-C37E-C1F7E0CBED72}"/>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1071566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A77AD-75D0-C974-3039-B4B68A2DFA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45DF3-0EED-E286-D72A-C73C005B3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FAD3D-D7D2-D25E-024E-0306F10B4D46}"/>
              </a:ext>
            </a:extLst>
          </p:cNvPr>
          <p:cNvSpPr>
            <a:spLocks noGrp="1"/>
          </p:cNvSpPr>
          <p:nvPr>
            <p:ph type="dt" sz="half" idx="10"/>
          </p:nvPr>
        </p:nvSpPr>
        <p:spPr/>
        <p:txBody>
          <a:body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50898E96-B20B-3CDB-771C-740E51068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CD9CB-7DD8-6F4F-CD04-358CE3282000}"/>
              </a:ext>
            </a:extLst>
          </p:cNvPr>
          <p:cNvSpPr>
            <a:spLocks noGrp="1"/>
          </p:cNvSpPr>
          <p:nvPr>
            <p:ph type="sldNum" sz="quarter" idx="12"/>
          </p:nvPr>
        </p:nvSpPr>
        <p:spPr/>
        <p:txBody>
          <a:bodyPr/>
          <a:lstStyle/>
          <a:p>
            <a:fld id="{423E34F1-A1F8-412F-995C-0EA7DA57C988}" type="slidenum">
              <a:rPr lang="en-US" smtClean="0"/>
              <a:t>‹#›</a:t>
            </a:fld>
            <a:endParaRPr lang="en-US"/>
          </a:p>
        </p:txBody>
      </p:sp>
    </p:spTree>
    <p:extLst>
      <p:ext uri="{BB962C8B-B14F-4D97-AF65-F5344CB8AC3E}">
        <p14:creationId xmlns:p14="http://schemas.microsoft.com/office/powerpoint/2010/main" val="2503061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C87C8A82-E79A-43A7-B804-F0036D1DD2A5}" type="datetime1">
              <a:rPr lang="en-US" altLang="en-US" smtClean="0"/>
              <a:t>2/8/2024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A363EE1-F494-4093-BE7D-929CD6344596}" type="slidenum">
              <a:rPr lang="en-US" altLang="en-US"/>
              <a:pPr/>
              <a:t>‹#›</a:t>
            </a:fld>
            <a:endParaRPr lang="en-US" altLang="en-US"/>
          </a:p>
        </p:txBody>
      </p:sp>
    </p:spTree>
    <p:extLst>
      <p:ext uri="{BB962C8B-B14F-4D97-AF65-F5344CB8AC3E}">
        <p14:creationId xmlns:p14="http://schemas.microsoft.com/office/powerpoint/2010/main" val="138073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8" y="987426"/>
            <a:ext cx="6172200" cy="4873625"/>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r>
              <a:rPr lang="en-US"/>
              <a:t>Click icon to add picture</a:t>
            </a:r>
          </a:p>
        </p:txBody>
      </p:sp>
      <p:sp>
        <p:nvSpPr>
          <p:cNvPr id="4" name="Text Placeholder 3"/>
          <p:cNvSpPr>
            <a:spLocks noGrp="1"/>
          </p:cNvSpPr>
          <p:nvPr>
            <p:ph type="body" sz="half" idx="2"/>
          </p:nvPr>
        </p:nvSpPr>
        <p:spPr>
          <a:xfrm>
            <a:off x="840320" y="2057400"/>
            <a:ext cx="3932767" cy="3811588"/>
          </a:xfrm>
        </p:spPr>
        <p:txBody>
          <a:bodyPr/>
          <a:lstStyle>
            <a:lvl1pPr marL="0" indent="0">
              <a:buNone/>
              <a:defRPr sz="1600"/>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748D6671-AB29-4C09-A0BF-73AD2C085274}" type="datetime1">
              <a:rPr lang="en-US" altLang="en-US" smtClean="0"/>
              <a:t>2/8/2024</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49C9CB2-F9E6-4581-A5C2-7EF7B382B10B}" type="slidenum">
              <a:rPr lang="en-US" altLang="en-US"/>
              <a:pPr/>
              <a:t>‹#›</a:t>
            </a:fld>
            <a:endParaRPr lang="en-US" altLang="en-US"/>
          </a:p>
        </p:txBody>
      </p:sp>
    </p:spTree>
    <p:extLst>
      <p:ext uri="{BB962C8B-B14F-4D97-AF65-F5344CB8AC3E}">
        <p14:creationId xmlns:p14="http://schemas.microsoft.com/office/powerpoint/2010/main" val="1107671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ECD6056-6E1F-4584-ABE6-5E496B89608C}" type="datetime1">
              <a:rPr lang="en-US" altLang="en-US" smtClean="0"/>
              <a:t>2/8/2024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FE09FE7-0871-471C-AD69-A1F65582811B}" type="slidenum">
              <a:rPr lang="en-US" altLang="en-US"/>
              <a:pPr/>
              <a:t>‹#›</a:t>
            </a:fld>
            <a:endParaRPr lang="en-US" altLang="en-US"/>
          </a:p>
        </p:txBody>
      </p:sp>
    </p:spTree>
    <p:extLst>
      <p:ext uri="{BB962C8B-B14F-4D97-AF65-F5344CB8AC3E}">
        <p14:creationId xmlns:p14="http://schemas.microsoft.com/office/powerpoint/2010/main" val="1483167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DA2851-B233-497C-912A-4AE109A406AD}" type="datetime1">
              <a:rPr lang="en-US" altLang="en-US" smtClean="0"/>
              <a:t>2/8/2024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84C5B5-2B67-48F5-90EE-07EF2C7F644F}" type="slidenum">
              <a:rPr lang="en-US" altLang="en-US"/>
              <a:pPr/>
              <a:t>‹#›</a:t>
            </a:fld>
            <a:endParaRPr lang="en-US" altLang="en-US"/>
          </a:p>
        </p:txBody>
      </p:sp>
    </p:spTree>
    <p:extLst>
      <p:ext uri="{BB962C8B-B14F-4D97-AF65-F5344CB8AC3E}">
        <p14:creationId xmlns:p14="http://schemas.microsoft.com/office/powerpoint/2010/main" val="2597217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042400" cy="1066800"/>
          </a:xfrm>
        </p:spPr>
        <p:txBody>
          <a:bodyPr/>
          <a:lstStyle/>
          <a:p>
            <a:r>
              <a:rPr lang="en-US"/>
              <a:t>Click to edit Master title style</a:t>
            </a:r>
          </a:p>
        </p:txBody>
      </p:sp>
      <p:sp>
        <p:nvSpPr>
          <p:cNvPr id="3" name="Text Placeholder 2"/>
          <p:cNvSpPr>
            <a:spLocks noGrp="1"/>
          </p:cNvSpPr>
          <p:nvPr>
            <p:ph type="body" sz="half" idx="1"/>
          </p:nvPr>
        </p:nvSpPr>
        <p:spPr>
          <a:xfrm>
            <a:off x="609600" y="1219200"/>
            <a:ext cx="109728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657600"/>
            <a:ext cx="109728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D048EE59-B2C3-44F5-8403-43DF383CE3B2}" type="datetime1">
              <a:rPr lang="en-US" altLang="en-US" smtClean="0"/>
              <a:t>2/8/2024</a:t>
            </a:fld>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22E62847-6143-49D8-B020-544286235B2B}" type="slidenum">
              <a:rPr lang="en-US" altLang="en-US"/>
              <a:pPr/>
              <a:t>‹#›</a:t>
            </a:fld>
            <a:endParaRPr lang="en-US" altLang="en-US"/>
          </a:p>
        </p:txBody>
      </p:sp>
    </p:spTree>
    <p:extLst>
      <p:ext uri="{BB962C8B-B14F-4D97-AF65-F5344CB8AC3E}">
        <p14:creationId xmlns:p14="http://schemas.microsoft.com/office/powerpoint/2010/main" val="919128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042400" cy="1066800"/>
          </a:xfrm>
        </p:spPr>
        <p:txBody>
          <a:bodyPr/>
          <a:lstStyle/>
          <a:p>
            <a:r>
              <a:rPr lang="en-US"/>
              <a:t>Click to edit Master title style</a:t>
            </a:r>
          </a:p>
        </p:txBody>
      </p:sp>
      <p:sp>
        <p:nvSpPr>
          <p:cNvPr id="3" name="Text Placeholder 2"/>
          <p:cNvSpPr>
            <a:spLocks noGrp="1"/>
          </p:cNvSpPr>
          <p:nvPr>
            <p:ph type="body" sz="half" idx="1"/>
          </p:nvPr>
        </p:nvSpPr>
        <p:spPr>
          <a:xfrm>
            <a:off x="609600" y="1219200"/>
            <a:ext cx="5384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219200"/>
            <a:ext cx="5384800" cy="4724400"/>
          </a:xfrm>
        </p:spPr>
        <p:txBody>
          <a:bodyPr/>
          <a:lstStyle/>
          <a:p>
            <a:r>
              <a:rPr lang="en-US"/>
              <a:t>Click icon to add online image</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8C21BF44-2483-45E8-9CCC-97259E37991E}" type="datetime1">
              <a:rPr lang="en-US" altLang="en-US" smtClean="0"/>
              <a:t>2/8/2024</a:t>
            </a:fld>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8BE81709-C698-4D46-97AF-79F0EF528BCA}" type="slidenum">
              <a:rPr lang="en-US" altLang="en-US"/>
              <a:pPr/>
              <a:t>‹#›</a:t>
            </a:fld>
            <a:endParaRPr lang="en-US" altLang="en-US"/>
          </a:p>
        </p:txBody>
      </p:sp>
    </p:spTree>
    <p:extLst>
      <p:ext uri="{BB962C8B-B14F-4D97-AF65-F5344CB8AC3E}">
        <p14:creationId xmlns:p14="http://schemas.microsoft.com/office/powerpoint/2010/main" val="3574612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7060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endParaRPr lang="en-US" dirty="0"/>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196513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0629D704-9CE6-4D85-959C-87301AA9F644}" type="datetime1">
              <a:rPr lang="en-US" smtClean="0"/>
              <a:t>2/8/2024</a:t>
            </a:fld>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397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1"/>
            <a:ext cx="8769096" cy="1363806"/>
          </a:xfrm>
        </p:spPr>
        <p:txBody>
          <a:bodyPr anchor="t">
            <a:normAutofit/>
          </a:bodyPr>
          <a:lstStyle>
            <a:lvl1pPr marL="0" indent="0" algn="ctr">
              <a:buNone/>
              <a:defRPr sz="2200">
                <a:solidFill>
                  <a:schemeClr val="accent1"/>
                </a:solidFill>
              </a:defRPr>
            </a:lvl1pPr>
            <a:lvl2pPr marL="457192" indent="0">
              <a:buNone/>
              <a:defRPr sz="1800">
                <a:solidFill>
                  <a:schemeClr val="tx1">
                    <a:tint val="75000"/>
                  </a:schemeClr>
                </a:solidFill>
              </a:defRPr>
            </a:lvl2pPr>
            <a:lvl3pPr marL="914384" indent="0">
              <a:buNone/>
              <a:defRPr sz="1600">
                <a:solidFill>
                  <a:schemeClr val="tx1">
                    <a:tint val="75000"/>
                  </a:schemeClr>
                </a:solidFill>
              </a:defRPr>
            </a:lvl3pPr>
            <a:lvl4pPr marL="1371576" indent="0">
              <a:buNone/>
              <a:defRPr sz="1400">
                <a:solidFill>
                  <a:schemeClr val="tx1">
                    <a:tint val="75000"/>
                  </a:schemeClr>
                </a:solidFill>
              </a:defRPr>
            </a:lvl4pPr>
            <a:lvl5pPr marL="1828768" indent="0">
              <a:buNone/>
              <a:defRPr sz="1400">
                <a:solidFill>
                  <a:schemeClr val="tx1">
                    <a:tint val="75000"/>
                  </a:schemeClr>
                </a:solidFill>
              </a:defRPr>
            </a:lvl5pPr>
            <a:lvl6pPr marL="2285960" indent="0">
              <a:buNone/>
              <a:defRPr sz="1400">
                <a:solidFill>
                  <a:schemeClr val="tx1">
                    <a:tint val="75000"/>
                  </a:schemeClr>
                </a:solidFill>
              </a:defRPr>
            </a:lvl6pPr>
            <a:lvl7pPr marL="2743152" indent="0">
              <a:buNone/>
              <a:defRPr sz="1400">
                <a:solidFill>
                  <a:schemeClr val="tx1">
                    <a:tint val="75000"/>
                  </a:schemeClr>
                </a:solidFill>
              </a:defRPr>
            </a:lvl7pPr>
            <a:lvl8pPr marL="3200344" indent="0">
              <a:buNone/>
              <a:defRPr sz="1400">
                <a:solidFill>
                  <a:schemeClr val="tx1">
                    <a:tint val="75000"/>
                  </a:schemeClr>
                </a:solidFill>
              </a:defRPr>
            </a:lvl8pPr>
            <a:lvl9pPr marL="3657536"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5E3F79-12ED-4FCC-ADFA-EBF25B73B37F}" type="datetime1">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871280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07D3801F-8606-4D32-86F0-396AED507942}" type="datetime1">
              <a:rPr lang="en-US" smtClean="0"/>
              <a:t>2/8/2024</a:t>
            </a:fld>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77079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E3BEEB17-BF4D-4FE1-828C-DD355C09A543}" type="datetime1">
              <a:rPr lang="en-US" smtClean="0"/>
              <a:t>2/8/2024</a:t>
            </a:fld>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045305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2FAEC268-EE76-4A25-8251-DF1CA793060B}" type="datetime1">
              <a:rPr lang="en-US" smtClean="0"/>
              <a:t>2/8/2024</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1850071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D09478F7-8159-4DF8-95DC-472AB8118FC5}" type="datetime1">
              <a:rPr lang="en-US" smtClean="0"/>
              <a:t>2/8/2024</a:t>
            </a:fld>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664559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4F80B6E3-5076-4478-B1EE-071B11A865F0}" type="datetime1">
              <a:rPr lang="en-US" smtClean="0"/>
              <a:t>2/8/2024</a:t>
            </a:fld>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704307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BD560370-3FF8-40E1-8F7F-5D1EB198F06E}" type="datetime1">
              <a:rPr lang="en-US" smtClean="0"/>
              <a:t>2/8/2024</a:t>
            </a:fld>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4812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4924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200484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B2CDF615-3BBC-4F86-8ECF-8EDA77ED808E}" type="datetime1">
              <a:rPr lang="en-US" smtClean="0"/>
              <a:t>2/8/2024</a:t>
            </a:fld>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1690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71AA7A-0C5E-4A3F-92F4-BBAFB7386C33}"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4525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0DF9CA9C-544B-476B-BA28-0BAC638F1D87}" type="datetime1">
              <a:rPr lang="en-US" smtClean="0"/>
              <a:t>2/8/2024</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48110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87E5E4E6-EF93-4106-BDF4-E24105362C13}" type="datetime1">
              <a:rPr lang="en-US" smtClean="0"/>
              <a:t>2/8/2024</a:t>
            </a:fld>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611877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710FE9E2-F882-4935-AD61-535C35C28792}" type="datetime1">
              <a:rPr lang="en-US" smtClean="0"/>
              <a:t>2/8/2024</a:t>
            </a:fld>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763371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rgbClr val="9521E7"/>
                </a:solidFill>
                <a:latin typeface="Microsoft Sans Serif"/>
                <a:cs typeface="Microsoft Sans Serif"/>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0938F9E-3E34-47FB-9533-B4DD981417A2}"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2848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9521E7"/>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F8A1508-9F9F-4556-A5E2-C37A7EEBCF9C}"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434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9521E7"/>
                </a:solidFill>
                <a:latin typeface="Microsoft Sans Serif"/>
                <a:cs typeface="Microsoft Sans Serif"/>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CD8811A-5758-4656-8EEB-3422CC549DBA}" type="datetime1">
              <a:rPr lang="en-US" smtClean="0"/>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3528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9521E7"/>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1664BA7-E9A7-4B27-9657-B41B782C74F3}" type="datetime1">
              <a:rPr lang="en-US" smtClean="0"/>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1848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A348294-B68E-4846-A009-3057532E2218}" type="datetime1">
              <a:rPr lang="en-US" smtClean="0"/>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5733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54053"/>
          </a:xfrm>
          <a:prstGeom prst="rect">
            <a:avLst/>
          </a:prstGeom>
        </p:spPr>
        <p:txBody>
          <a:bodyPr wrap="square" lIns="0" tIns="0" rIns="0" bIns="0">
            <a:spAutoFit/>
          </a:bodyPr>
          <a:lstStyle>
            <a:lvl1pPr>
              <a:defRPr sz="4900" b="1" i="0">
                <a:solidFill>
                  <a:srgbClr val="F4F5FB"/>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3F58A3E-23EF-47BE-9BFF-5833EA4EE177}"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6353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643015" y="97571"/>
            <a:ext cx="5212080" cy="754053"/>
          </a:xfrm>
        </p:spPr>
        <p:txBody>
          <a:bodyPr lIns="0" tIns="0" rIns="0" bIns="0"/>
          <a:lstStyle>
            <a:lvl1pPr>
              <a:defRPr sz="4900" b="1" i="0">
                <a:solidFill>
                  <a:srgbClr val="F4F5F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BEB5B32-67CC-46A2-81E3-643C38B24F43}"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113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D52AC-9D3A-4C48-82FE-77A90772E139}" type="datetime1">
              <a:rPr lang="en-US" smtClean="0"/>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8006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643015" y="97571"/>
            <a:ext cx="5212080" cy="754053"/>
          </a:xfrm>
        </p:spPr>
        <p:txBody>
          <a:bodyPr lIns="0" tIns="0" rIns="0" bIns="0"/>
          <a:lstStyle>
            <a:lvl1pPr>
              <a:defRPr sz="4900" b="1" i="0">
                <a:solidFill>
                  <a:srgbClr val="F4F5FB"/>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1ECCABD-A963-47EE-B9AF-638849DB455E}" type="datetime1">
              <a:rPr lang="en-US" smtClean="0"/>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6752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43015" y="97571"/>
            <a:ext cx="5212080" cy="754053"/>
          </a:xfrm>
        </p:spPr>
        <p:txBody>
          <a:bodyPr lIns="0" tIns="0" rIns="0" bIns="0"/>
          <a:lstStyle>
            <a:lvl1pPr>
              <a:defRPr sz="4900" b="1" i="0">
                <a:solidFill>
                  <a:srgbClr val="F4F5F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CA55EC9-5B08-4937-8343-A281D111FC2F}" type="datetime1">
              <a:rPr lang="en-US" smtClean="0"/>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069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84EADAB-642F-4FDD-B18A-E487C85A7F78}" type="datetime1">
              <a:rPr lang="en-US" smtClean="0"/>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8732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225AC5-6A4F-4879-90CC-1599BC71E95E}"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2094858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C3563-CB62-4D87-BAF2-52F48A83F010}"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3199450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6E340C-763D-4306-A43A-CC5EA873FF7C}"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2904387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686775-2F50-41B7-B4DA-509E5A3BFF65}"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3212531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47C132-765E-42BA-A10B-1B796B84604D}" type="datetime1">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3172173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1E7249-57ED-425C-A794-2BBEFBE8FEDD}" type="datetime1">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2741358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CB5DA-2E39-4893-BC20-DD2C21D70E7B}"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233369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19E9A-F763-4244-A279-65B4FF79C5DF}" type="datetime1">
              <a:rPr lang="en-US" smtClean="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5270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0DE9C6-879D-4C3C-8E47-41575D37B81A}"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1336586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16567-2BD2-459A-8E69-45EF288AAFE3}"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96763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8D1B7-E993-42F3-B4C3-E37859CB2182}"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1130677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68E4B-16B4-4FFA-9C73-1E15153E1BD2}"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EF9A0-FC45-49D2-8D91-60EA2C0561DD}" type="slidenum">
              <a:rPr lang="en-US" smtClean="0"/>
              <a:t>‹#›</a:t>
            </a:fld>
            <a:endParaRPr lang="en-US"/>
          </a:p>
        </p:txBody>
      </p:sp>
    </p:spTree>
    <p:extLst>
      <p:ext uri="{BB962C8B-B14F-4D97-AF65-F5344CB8AC3E}">
        <p14:creationId xmlns:p14="http://schemas.microsoft.com/office/powerpoint/2010/main" val="1184535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86288BA-4888-46D3-92E1-928BCD635B0D}"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6951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8EB740B-7FAD-4FFE-873E-EB26FEEA2D86}" type="datetime1">
              <a:rPr lang="en-US" smtClean="0"/>
              <a:t>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8063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677A0BD-B757-4A4B-87C6-7BDCDC886DEB}" type="datetime1">
              <a:rPr lang="en-US" smtClean="0"/>
              <a:t>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0514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D4753F1-4C2C-43DC-8E1C-192E8B05BD92}" type="datetime1">
              <a:rPr lang="en-US" smtClean="0"/>
              <a:t>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4226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6B67194-EB50-4B81-AEAF-48CCAFCED388}" type="datetime1">
              <a:rPr lang="en-US" smtClean="0"/>
              <a:t>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9951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E2D069-13CA-4D9E-BC5A-58184C4A75DF}"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65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36BD7-C854-4CB4-9DB4-D771F776FB36}" type="datetime1">
              <a:rPr lang="en-US" smtClean="0"/>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020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6734B8-D3BB-4AF1-BECD-91B59572BFC2}"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346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41DF58-556B-4919-866B-4C808A6B8B7C}"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17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4FA350-4940-449A-A7C0-14CC7B5561BE}"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78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CE1B7C-FDAE-47FD-8EB8-FA327E36EF4F}" type="datetime1">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31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E0E3B2-930D-4720-93FB-DD1DD16C9862}" type="datetime1">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009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B4D3C-2B3A-430E-878E-AB725B8E6CA1}" type="datetime1">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823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5DD51208-869B-4BCC-98DA-8AA5A0B10DC9}"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563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5F2DEEDC-6E17-4493-8F75-E72AE79F17AC}" type="datetime1">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5107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45F39-126E-4DA7-9AD8-CF743868CFAB}"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155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631E42-6D5A-4A1D-BFD2-CA9D85092C31}" type="datetime1">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746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1"/>
            </a:lvl1pPr>
            <a:lvl2pPr marL="457192" indent="0">
              <a:buNone/>
              <a:defRPr sz="1200"/>
            </a:lvl2pPr>
            <a:lvl3pPr marL="914384" indent="0">
              <a:buNone/>
              <a:defRPr sz="1000"/>
            </a:lvl3pPr>
            <a:lvl4pPr marL="1371576" indent="0">
              <a:buNone/>
              <a:defRPr sz="901"/>
            </a:lvl4pPr>
            <a:lvl5pPr marL="1828768" indent="0">
              <a:buNone/>
              <a:defRPr sz="901"/>
            </a:lvl5pPr>
            <a:lvl6pPr marL="2285960" indent="0">
              <a:buNone/>
              <a:defRPr sz="901"/>
            </a:lvl6pPr>
            <a:lvl7pPr marL="2743152" indent="0">
              <a:buNone/>
              <a:defRPr sz="901"/>
            </a:lvl7pPr>
            <a:lvl8pPr marL="3200344" indent="0">
              <a:buNone/>
              <a:defRPr sz="901"/>
            </a:lvl8pPr>
            <a:lvl9pPr marL="3657536" indent="0">
              <a:buNone/>
              <a:defRPr sz="901"/>
            </a:lvl9pPr>
          </a:lstStyle>
          <a:p>
            <a:pPr lvl="0"/>
            <a:r>
              <a:rPr lang="en-US"/>
              <a:t>Edit Master text styles</a:t>
            </a:r>
          </a:p>
        </p:txBody>
      </p:sp>
      <p:sp>
        <p:nvSpPr>
          <p:cNvPr id="5" name="Date Placeholder 4"/>
          <p:cNvSpPr>
            <a:spLocks noGrp="1"/>
          </p:cNvSpPr>
          <p:nvPr>
            <p:ph type="dt" sz="half" idx="10"/>
          </p:nvPr>
        </p:nvSpPr>
        <p:spPr/>
        <p:txBody>
          <a:bodyPr/>
          <a:lstStyle/>
          <a:p>
            <a:fld id="{073D2F2A-FF34-4EB0-831D-941B6A7D6760}"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52469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7517F3EF-0ECE-4E12-A9CF-CED7983A529C}" type="datetime1">
              <a:rPr lang="en-US" smtClean="0"/>
              <a:t>2/8/2024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975710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716CD68-9E59-43A9-B50E-07DD4EE28BE9}" type="datetime1">
              <a:rPr lang="en-US" smtClean="0"/>
              <a:t>2/8/2024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1209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F863ECDE-805C-442F-AA8F-E21784332547}" type="datetime1">
              <a:rPr lang="en-US" smtClean="0"/>
              <a:t>2/8/2024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3020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E9B5CB-0882-4388-A101-E553298110E0}"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099074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908DC2-55F9-4DD4-B77F-D4D1973E7F78}" type="datetime1">
              <a:rPr lang="en-US" smtClean="0"/>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3039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4550E-6CC8-4428-AAB8-EAC9818A7995}" type="datetime1">
              <a:rPr lang="en-US" smtClean="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8396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B5078-9FFE-4B58-BFD4-DAF0BDFA8A33}" type="datetime1">
              <a:rPr lang="en-US" smtClean="0"/>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8401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381730B1-299E-4B48-B096-F1BFD31DB263}" type="datetime1">
              <a:rPr lang="en-US" smtClean="0"/>
              <a:t>2/8/2024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841422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EFE36A-1A5D-46CB-8265-5F1C8813A6B7}" type="datetime1">
              <a:rPr lang="en-US" smtClean="0"/>
              <a:t>2/8/2024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7477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6DBC28-EE26-4003-9F07-6C32406B4EE8}" type="datetime1">
              <a:rPr lang="en-US" smtClean="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238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1"/>
            </a:lvl1pPr>
            <a:lvl2pPr marL="457192" indent="0">
              <a:buNone/>
              <a:defRPr sz="1200"/>
            </a:lvl2pPr>
            <a:lvl3pPr marL="914384" indent="0">
              <a:buNone/>
              <a:defRPr sz="1000"/>
            </a:lvl3pPr>
            <a:lvl4pPr marL="1371576" indent="0">
              <a:buNone/>
              <a:defRPr sz="901"/>
            </a:lvl4pPr>
            <a:lvl5pPr marL="1828768" indent="0">
              <a:buNone/>
              <a:defRPr sz="901"/>
            </a:lvl5pPr>
            <a:lvl6pPr marL="2285960" indent="0">
              <a:buNone/>
              <a:defRPr sz="901"/>
            </a:lvl6pPr>
            <a:lvl7pPr marL="2743152" indent="0">
              <a:buNone/>
              <a:defRPr sz="901"/>
            </a:lvl7pPr>
            <a:lvl8pPr marL="3200344" indent="0">
              <a:buNone/>
              <a:defRPr sz="901"/>
            </a:lvl8pPr>
            <a:lvl9pPr marL="3657536" indent="0">
              <a:buNone/>
              <a:defRPr sz="901"/>
            </a:lvl9pPr>
          </a:lstStyle>
          <a:p>
            <a:pPr lvl="0"/>
            <a:r>
              <a:rPr lang="en-US"/>
              <a:t>Edit Master text styles</a:t>
            </a:r>
          </a:p>
        </p:txBody>
      </p:sp>
      <p:sp>
        <p:nvSpPr>
          <p:cNvPr id="5" name="Date Placeholder 4"/>
          <p:cNvSpPr>
            <a:spLocks noGrp="1"/>
          </p:cNvSpPr>
          <p:nvPr>
            <p:ph type="dt" sz="half" idx="10"/>
          </p:nvPr>
        </p:nvSpPr>
        <p:spPr/>
        <p:txBody>
          <a:bodyPr/>
          <a:lstStyle/>
          <a:p>
            <a:fld id="{3A968002-DECD-417E-B739-C0CA936962F8}" type="datetime1">
              <a:rPr lang="en-US" smtClean="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5071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0069F69A-7CD2-4FAF-B6D1-E9D083DEAB71}" type="datetime1">
              <a:rPr lang="en-US" smtClean="0"/>
              <a:t>2/8/2024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558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ECF8D1E3-9FAA-4FA7-8D6F-4585B5142E5B}" type="datetime1">
              <a:rPr lang="en-US" smtClean="0"/>
              <a:t>2/8/2024</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32787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C082E484-6143-4505-AF83-1DB553EED8A3}" type="datetime1">
              <a:rPr lang="en-US" smtClean="0"/>
              <a:t>2/8/2024</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20159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A09DD56E-F8AA-4E46-B33E-43E1A5A7A171}" type="datetime1">
              <a:rPr lang="en-US" smtClean="0"/>
              <a:t>2/8/2024</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183163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C62D6265-A35A-4DCA-8DFA-A70DD44F0A56}" type="datetime1">
              <a:rPr lang="en-US" smtClean="0"/>
              <a:t>2/8/2024</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43007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EA0095E2-4464-424B-B2D4-399FF8C3255F}" type="datetime1">
              <a:rPr lang="en-US" smtClean="0"/>
              <a:t>2/8/2024</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28340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BFD48288-DC95-4F71-9B1D-7B0FA7A16785}" type="datetime1">
              <a:rPr lang="en-US" smtClean="0"/>
              <a:t>2/8/2024</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6189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8BE497E4-9F0E-4328-8035-F72561C1376F}" type="datetime1">
              <a:rPr lang="en-US" smtClean="0"/>
              <a:t>2/8/2024</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605156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B1B66909-8CB2-49C9-9B92-0FD4F927F7E2}" type="datetime1">
              <a:rPr lang="en-US" smtClean="0"/>
              <a:t>2/8/2024</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760634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1025784F-8E38-43C8-B164-4A4CFC25962A}" type="datetime1">
              <a:rPr lang="en-US" smtClean="0"/>
              <a:t>2/8/2024</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009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18" Type="http://schemas.openxmlformats.org/officeDocument/2006/relationships/image" Target="../media/image35.jpg"/><Relationship Id="rId3" Type="http://schemas.openxmlformats.org/officeDocument/2006/relationships/slideLayout" Target="../slideLayouts/slideLayout126.xml"/><Relationship Id="rId7" Type="http://schemas.openxmlformats.org/officeDocument/2006/relationships/image" Target="../media/image24.jpg"/><Relationship Id="rId12" Type="http://schemas.openxmlformats.org/officeDocument/2006/relationships/image" Target="../media/image29.jpg"/><Relationship Id="rId17" Type="http://schemas.openxmlformats.org/officeDocument/2006/relationships/image" Target="../media/image34.jpg"/><Relationship Id="rId2" Type="http://schemas.openxmlformats.org/officeDocument/2006/relationships/slideLayout" Target="../slideLayouts/slideLayout125.xml"/><Relationship Id="rId16" Type="http://schemas.openxmlformats.org/officeDocument/2006/relationships/image" Target="../media/image33.jpg"/><Relationship Id="rId1" Type="http://schemas.openxmlformats.org/officeDocument/2006/relationships/slideLayout" Target="../slideLayouts/slideLayout124.xml"/><Relationship Id="rId6" Type="http://schemas.openxmlformats.org/officeDocument/2006/relationships/theme" Target="../theme/theme13.xml"/><Relationship Id="rId11" Type="http://schemas.openxmlformats.org/officeDocument/2006/relationships/image" Target="../media/image28.jpg"/><Relationship Id="rId5" Type="http://schemas.openxmlformats.org/officeDocument/2006/relationships/slideLayout" Target="../slideLayouts/slideLayout128.xml"/><Relationship Id="rId15" Type="http://schemas.openxmlformats.org/officeDocument/2006/relationships/image" Target="../media/image32.jpg"/><Relationship Id="rId10" Type="http://schemas.openxmlformats.org/officeDocument/2006/relationships/image" Target="../media/image27.jpg"/><Relationship Id="rId19" Type="http://schemas.openxmlformats.org/officeDocument/2006/relationships/image" Target="../media/image36.png"/><Relationship Id="rId4" Type="http://schemas.openxmlformats.org/officeDocument/2006/relationships/slideLayout" Target="../slideLayouts/slideLayout127.xml"/><Relationship Id="rId9" Type="http://schemas.openxmlformats.org/officeDocument/2006/relationships/image" Target="../media/image26.jpg"/><Relationship Id="rId14" Type="http://schemas.openxmlformats.org/officeDocument/2006/relationships/image" Target="../media/image31.jp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131.xml"/><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14.xml"/><Relationship Id="rId11" Type="http://schemas.openxmlformats.org/officeDocument/2006/relationships/image" Target="../media/image41.jpg"/><Relationship Id="rId5" Type="http://schemas.openxmlformats.org/officeDocument/2006/relationships/slideLayout" Target="../slideLayouts/slideLayout133.xml"/><Relationship Id="rId10" Type="http://schemas.openxmlformats.org/officeDocument/2006/relationships/image" Target="../media/image40.png"/><Relationship Id="rId4" Type="http://schemas.openxmlformats.org/officeDocument/2006/relationships/slideLayout" Target="../slideLayouts/slideLayout132.xml"/><Relationship Id="rId9" Type="http://schemas.openxmlformats.org/officeDocument/2006/relationships/image" Target="../media/image3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44.jp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theme" Target="../theme/theme17.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theme" Target="../theme/theme18.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image" Target="../media/image4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45.xml"/><Relationship Id="rId7" Type="http://schemas.openxmlformats.org/officeDocument/2006/relationships/image" Target="../media/image8.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11" Type="http://schemas.openxmlformats.org/officeDocument/2006/relationships/image" Target="../media/image14.png"/><Relationship Id="rId5" Type="http://schemas.openxmlformats.org/officeDocument/2006/relationships/slideLayout" Target="../slideLayouts/slideLayout52.xml"/><Relationship Id="rId10" Type="http://schemas.openxmlformats.org/officeDocument/2006/relationships/image" Target="../media/image13.png"/><Relationship Id="rId4" Type="http://schemas.openxmlformats.org/officeDocument/2006/relationships/slideLayout" Target="../slideLayouts/slideLayout51.xml"/><Relationship Id="rId9"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6.xml"/><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7.xml"/><Relationship Id="rId11" Type="http://schemas.openxmlformats.org/officeDocument/2006/relationships/image" Target="../media/image20.png"/><Relationship Id="rId5" Type="http://schemas.openxmlformats.org/officeDocument/2006/relationships/slideLayout" Target="../slideLayouts/slideLayout68.xml"/><Relationship Id="rId10" Type="http://schemas.openxmlformats.org/officeDocument/2006/relationships/image" Target="../media/image19.png"/><Relationship Id="rId4" Type="http://schemas.openxmlformats.org/officeDocument/2006/relationships/slideLayout" Target="../slideLayouts/slideLayout67.xml"/><Relationship Id="rId9" Type="http://schemas.openxmlformats.org/officeDocument/2006/relationships/image" Target="../media/image18.png"/><Relationship Id="rId14" Type="http://schemas.openxmlformats.org/officeDocument/2006/relationships/image" Target="../media/image23.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1"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2"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6E45468-BA30-4D26-BED6-2666DA784A7F}" type="datetime1">
              <a:rPr lang="en-US" smtClean="0"/>
              <a:t>2/8/2024</a:t>
            </a:fld>
            <a:endParaRPr lang="en-US" dirty="0"/>
          </a:p>
        </p:txBody>
      </p:sp>
      <p:sp>
        <p:nvSpPr>
          <p:cNvPr id="5" name="Footer Placeholder 4"/>
          <p:cNvSpPr>
            <a:spLocks noGrp="1"/>
          </p:cNvSpPr>
          <p:nvPr>
            <p:ph type="ftr" sz="quarter" idx="3"/>
          </p:nvPr>
        </p:nvSpPr>
        <p:spPr>
          <a:xfrm>
            <a:off x="3949148" y="6223828"/>
            <a:ext cx="4717775"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2"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927" r:id="rId12"/>
    <p:sldLayoutId id="2147483928" r:id="rId13"/>
  </p:sldLayoutIdLst>
  <p:hf hdr="0" ftr="0" dt="0"/>
  <p:txStyles>
    <p:titleStyle>
      <a:lvl1pPr algn="l" defTabSz="914384"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6" indent="-182877" algn="l" defTabSz="914384"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192" indent="-182877" algn="l" defTabSz="914384"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07" indent="-182877" algn="l" defTabSz="914384"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22" indent="-182877"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38" indent="-182877"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972" indent="-228596"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67" indent="-228596"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62" indent="-228596"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56" indent="-228596" algn="l" defTabSz="914384"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BC841C-0E0F-42B6-83E2-CDA5F51A3FA4}" type="datetime1">
              <a:rPr lang="en-US" smtClean="0"/>
              <a:t>2/8/2024</a:t>
            </a:fld>
            <a:endParaRPr lang="en-US" dirty="0"/>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120007644"/>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grpSp>
        <p:nvGrpSpPr>
          <p:cNvPr id="182" name="Group 181"/>
          <p:cNvGrpSpPr/>
          <p:nvPr/>
        </p:nvGrpSpPr>
        <p:grpSpPr>
          <a:xfrm>
            <a:off x="-1589" y="0"/>
            <a:ext cx="12195176" cy="6858000"/>
            <a:chOff x="-1588" y="0"/>
            <a:chExt cx="12192000" cy="6858000"/>
          </a:xfrm>
        </p:grpSpPr>
        <p:sp>
          <p:nvSpPr>
            <p:cNvPr id="139" name="Rectangle 138"/>
            <p:cNvSpPr/>
            <p:nvPr/>
          </p:nvSpPr>
          <p:spPr>
            <a:xfrm>
              <a:off x="1460" y="0"/>
              <a:ext cx="12188952" cy="6858000"/>
            </a:xfrm>
            <a:prstGeom prst="rect">
              <a:avLst/>
            </a:prstGeom>
            <a:gradFill flip="none" rotWithShape="1">
              <a:gsLst>
                <a:gs pos="0">
                  <a:schemeClr val="accent2">
                    <a:lumMod val="20000"/>
                    <a:lumOff val="80000"/>
                  </a:schemeClr>
                </a:gs>
                <a:gs pos="100000">
                  <a:schemeClr val="accent2">
                    <a:lumMod val="40000"/>
                    <a:lumOff val="60000"/>
                  </a:schemeClr>
                </a:gs>
              </a:gsLst>
              <a:lin ang="0" scaled="1"/>
              <a:tileRect/>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5" name="Group 94"/>
            <p:cNvGrpSpPr>
              <a:grpSpLocks/>
            </p:cNvGrpSpPr>
            <p:nvPr/>
          </p:nvGrpSpPr>
          <p:grpSpPr bwMode="auto">
            <a:xfrm>
              <a:off x="-1588" y="1587"/>
              <a:ext cx="2833688" cy="6856413"/>
              <a:chOff x="-5" y="0"/>
              <a:chExt cx="1785" cy="4319"/>
            </a:xfrm>
          </p:grpSpPr>
          <p:sp>
            <p:nvSpPr>
              <p:cNvPr id="96" name="Freeform 95"/>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97" name="Group 96"/>
              <p:cNvGrpSpPr>
                <a:grpSpLocks/>
              </p:cNvGrpSpPr>
              <p:nvPr/>
            </p:nvGrpSpPr>
            <p:grpSpPr bwMode="auto">
              <a:xfrm rot="14964908" flipH="1">
                <a:off x="104" y="2441"/>
                <a:ext cx="452" cy="444"/>
                <a:chOff x="1727" y="866"/>
                <a:chExt cx="129" cy="157"/>
              </a:xfrm>
            </p:grpSpPr>
            <p:sp>
              <p:nvSpPr>
                <p:cNvPr id="135" name="Freeform 5"/>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6" name="Freeform 6"/>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7" name="Freeform 7"/>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8"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99" name="Group 9"/>
              <p:cNvGrpSpPr>
                <a:grpSpLocks/>
              </p:cNvGrpSpPr>
              <p:nvPr/>
            </p:nvGrpSpPr>
            <p:grpSpPr bwMode="auto">
              <a:xfrm rot="416244">
                <a:off x="9" y="1746"/>
                <a:ext cx="1771" cy="1741"/>
                <a:chOff x="41" y="2787"/>
                <a:chExt cx="902" cy="833"/>
              </a:xfrm>
            </p:grpSpPr>
            <p:sp>
              <p:nvSpPr>
                <p:cNvPr id="126" name="Freeform 10"/>
                <p:cNvSpPr>
                  <a:spLocks/>
                </p:cNvSpPr>
                <p:nvPr/>
              </p:nvSpPr>
              <p:spPr bwMode="ltGray">
                <a:xfrm rot="373331" flipH="1">
                  <a:off x="125" y="2787"/>
                  <a:ext cx="313" cy="303"/>
                </a:xfrm>
                <a:custGeom>
                  <a:avLst/>
                  <a:gdLst>
                    <a:gd name="T0" fmla="*/ 46 w 217"/>
                    <a:gd name="T1" fmla="*/ 210 h 210"/>
                    <a:gd name="T2" fmla="*/ 37 w 217"/>
                    <a:gd name="T3" fmla="*/ 198 h 210"/>
                    <a:gd name="T4" fmla="*/ 26 w 217"/>
                    <a:gd name="T5" fmla="*/ 181 h 210"/>
                    <a:gd name="T6" fmla="*/ 15 w 217"/>
                    <a:gd name="T7" fmla="*/ 159 h 210"/>
                    <a:gd name="T8" fmla="*/ 5 w 217"/>
                    <a:gd name="T9" fmla="*/ 135 h 210"/>
                    <a:gd name="T10" fmla="*/ 0 w 217"/>
                    <a:gd name="T11" fmla="*/ 109 h 210"/>
                    <a:gd name="T12" fmla="*/ 1 w 217"/>
                    <a:gd name="T13" fmla="*/ 82 h 210"/>
                    <a:gd name="T14" fmla="*/ 9 w 217"/>
                    <a:gd name="T15" fmla="*/ 57 h 210"/>
                    <a:gd name="T16" fmla="*/ 27 w 217"/>
                    <a:gd name="T17" fmla="*/ 35 h 210"/>
                    <a:gd name="T18" fmla="*/ 45 w 217"/>
                    <a:gd name="T19" fmla="*/ 22 h 210"/>
                    <a:gd name="T20" fmla="*/ 60 w 217"/>
                    <a:gd name="T21" fmla="*/ 12 h 210"/>
                    <a:gd name="T22" fmla="*/ 72 w 217"/>
                    <a:gd name="T23" fmla="*/ 7 h 210"/>
                    <a:gd name="T24" fmla="*/ 81 w 217"/>
                    <a:gd name="T25" fmla="*/ 5 h 210"/>
                    <a:gd name="T26" fmla="*/ 88 w 217"/>
                    <a:gd name="T27" fmla="*/ 5 h 210"/>
                    <a:gd name="T28" fmla="*/ 104 w 217"/>
                    <a:gd name="T29" fmla="*/ 0 h 210"/>
                    <a:gd name="T30" fmla="*/ 148 w 217"/>
                    <a:gd name="T31" fmla="*/ 8 h 210"/>
                    <a:gd name="T32" fmla="*/ 160 w 217"/>
                    <a:gd name="T33" fmla="*/ 12 h 210"/>
                    <a:gd name="T34" fmla="*/ 172 w 217"/>
                    <a:gd name="T35" fmla="*/ 15 h 210"/>
                    <a:gd name="T36" fmla="*/ 182 w 217"/>
                    <a:gd name="T37" fmla="*/ 19 h 210"/>
                    <a:gd name="T38" fmla="*/ 190 w 217"/>
                    <a:gd name="T39" fmla="*/ 23 h 210"/>
                    <a:gd name="T40" fmla="*/ 198 w 217"/>
                    <a:gd name="T41" fmla="*/ 27 h 210"/>
                    <a:gd name="T42" fmla="*/ 205 w 217"/>
                    <a:gd name="T43" fmla="*/ 32 h 210"/>
                    <a:gd name="T44" fmla="*/ 211 w 217"/>
                    <a:gd name="T45" fmla="*/ 38 h 210"/>
                    <a:gd name="T46" fmla="*/ 217 w 217"/>
                    <a:gd name="T47" fmla="*/ 45 h 210"/>
                    <a:gd name="T48" fmla="*/ 205 w 217"/>
                    <a:gd name="T49" fmla="*/ 40 h 210"/>
                    <a:gd name="T50" fmla="*/ 194 w 217"/>
                    <a:gd name="T51" fmla="*/ 36 h 210"/>
                    <a:gd name="T52" fmla="*/ 183 w 217"/>
                    <a:gd name="T53" fmla="*/ 33 h 210"/>
                    <a:gd name="T54" fmla="*/ 172 w 217"/>
                    <a:gd name="T55" fmla="*/ 30 h 210"/>
                    <a:gd name="T56" fmla="*/ 163 w 217"/>
                    <a:gd name="T57" fmla="*/ 27 h 210"/>
                    <a:gd name="T58" fmla="*/ 153 w 217"/>
                    <a:gd name="T59" fmla="*/ 26 h 210"/>
                    <a:gd name="T60" fmla="*/ 143 w 217"/>
                    <a:gd name="T61" fmla="*/ 24 h 210"/>
                    <a:gd name="T62" fmla="*/ 134 w 217"/>
                    <a:gd name="T63" fmla="*/ 24 h 210"/>
                    <a:gd name="T64" fmla="*/ 125 w 217"/>
                    <a:gd name="T65" fmla="*/ 24 h 210"/>
                    <a:gd name="T66" fmla="*/ 116 w 217"/>
                    <a:gd name="T67" fmla="*/ 25 h 210"/>
                    <a:gd name="T68" fmla="*/ 107 w 217"/>
                    <a:gd name="T69" fmla="*/ 27 h 210"/>
                    <a:gd name="T70" fmla="*/ 99 w 217"/>
                    <a:gd name="T71" fmla="*/ 29 h 210"/>
                    <a:gd name="T72" fmla="*/ 91 w 217"/>
                    <a:gd name="T73" fmla="*/ 33 h 210"/>
                    <a:gd name="T74" fmla="*/ 82 w 217"/>
                    <a:gd name="T75" fmla="*/ 36 h 210"/>
                    <a:gd name="T76" fmla="*/ 74 w 217"/>
                    <a:gd name="T77" fmla="*/ 41 h 210"/>
                    <a:gd name="T78" fmla="*/ 66 w 217"/>
                    <a:gd name="T79" fmla="*/ 46 h 210"/>
                    <a:gd name="T80" fmla="*/ 52 w 217"/>
                    <a:gd name="T81" fmla="*/ 61 h 210"/>
                    <a:gd name="T82" fmla="*/ 42 w 217"/>
                    <a:gd name="T83" fmla="*/ 80 h 210"/>
                    <a:gd name="T84" fmla="*/ 37 w 217"/>
                    <a:gd name="T85" fmla="*/ 103 h 210"/>
                    <a:gd name="T86" fmla="*/ 35 w 217"/>
                    <a:gd name="T87" fmla="*/ 126 h 210"/>
                    <a:gd name="T88" fmla="*/ 35 w 217"/>
                    <a:gd name="T89" fmla="*/ 151 h 210"/>
                    <a:gd name="T90" fmla="*/ 38 w 217"/>
                    <a:gd name="T91" fmla="*/ 174 h 210"/>
                    <a:gd name="T92" fmla="*/ 41 w 217"/>
                    <a:gd name="T93" fmla="*/ 194 h 210"/>
                    <a:gd name="T94" fmla="*/ 46 w 217"/>
                    <a:gd name="T95"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7" name="Freeform 11"/>
                <p:cNvSpPr>
                  <a:spLocks/>
                </p:cNvSpPr>
                <p:nvPr/>
              </p:nvSpPr>
              <p:spPr bwMode="ltGray">
                <a:xfrm rot="373331" flipH="1">
                  <a:off x="41" y="2843"/>
                  <a:ext cx="262" cy="308"/>
                </a:xfrm>
                <a:custGeom>
                  <a:avLst/>
                  <a:gdLst>
                    <a:gd name="T0" fmla="*/ 109 w 182"/>
                    <a:gd name="T1" fmla="*/ 0 h 213"/>
                    <a:gd name="T2" fmla="*/ 112 w 182"/>
                    <a:gd name="T3" fmla="*/ 2 h 213"/>
                    <a:gd name="T4" fmla="*/ 118 w 182"/>
                    <a:gd name="T5" fmla="*/ 8 h 213"/>
                    <a:gd name="T6" fmla="*/ 127 w 182"/>
                    <a:gd name="T7" fmla="*/ 18 h 213"/>
                    <a:gd name="T8" fmla="*/ 137 w 182"/>
                    <a:gd name="T9" fmla="*/ 33 h 213"/>
                    <a:gd name="T10" fmla="*/ 145 w 182"/>
                    <a:gd name="T11" fmla="*/ 52 h 213"/>
                    <a:gd name="T12" fmla="*/ 150 w 182"/>
                    <a:gd name="T13" fmla="*/ 76 h 213"/>
                    <a:gd name="T14" fmla="*/ 150 w 182"/>
                    <a:gd name="T15" fmla="*/ 105 h 213"/>
                    <a:gd name="T16" fmla="*/ 144 w 182"/>
                    <a:gd name="T17" fmla="*/ 139 h 213"/>
                    <a:gd name="T18" fmla="*/ 140 w 182"/>
                    <a:gd name="T19" fmla="*/ 149 h 213"/>
                    <a:gd name="T20" fmla="*/ 136 w 182"/>
                    <a:gd name="T21" fmla="*/ 157 h 213"/>
                    <a:gd name="T22" fmla="*/ 131 w 182"/>
                    <a:gd name="T23" fmla="*/ 165 h 213"/>
                    <a:gd name="T24" fmla="*/ 125 w 182"/>
                    <a:gd name="T25" fmla="*/ 173 h 213"/>
                    <a:gd name="T26" fmla="*/ 117 w 182"/>
                    <a:gd name="T27" fmla="*/ 180 h 213"/>
                    <a:gd name="T28" fmla="*/ 110 w 182"/>
                    <a:gd name="T29" fmla="*/ 185 h 213"/>
                    <a:gd name="T30" fmla="*/ 102 w 182"/>
                    <a:gd name="T31" fmla="*/ 191 h 213"/>
                    <a:gd name="T32" fmla="*/ 92 w 182"/>
                    <a:gd name="T33" fmla="*/ 195 h 213"/>
                    <a:gd name="T34" fmla="*/ 82 w 182"/>
                    <a:gd name="T35" fmla="*/ 197 h 213"/>
                    <a:gd name="T36" fmla="*/ 72 w 182"/>
                    <a:gd name="T37" fmla="*/ 200 h 213"/>
                    <a:gd name="T38" fmla="*/ 61 w 182"/>
                    <a:gd name="T39" fmla="*/ 201 h 213"/>
                    <a:gd name="T40" fmla="*/ 49 w 182"/>
                    <a:gd name="T41" fmla="*/ 201 h 213"/>
                    <a:gd name="T42" fmla="*/ 37 w 182"/>
                    <a:gd name="T43" fmla="*/ 200 h 213"/>
                    <a:gd name="T44" fmla="*/ 25 w 182"/>
                    <a:gd name="T45" fmla="*/ 197 h 213"/>
                    <a:gd name="T46" fmla="*/ 12 w 182"/>
                    <a:gd name="T47" fmla="*/ 193 h 213"/>
                    <a:gd name="T48" fmla="*/ 0 w 182"/>
                    <a:gd name="T49" fmla="*/ 188 h 213"/>
                    <a:gd name="T50" fmla="*/ 11 w 182"/>
                    <a:gd name="T51" fmla="*/ 195 h 213"/>
                    <a:gd name="T52" fmla="*/ 22 w 182"/>
                    <a:gd name="T53" fmla="*/ 200 h 213"/>
                    <a:gd name="T54" fmla="*/ 33 w 182"/>
                    <a:gd name="T55" fmla="*/ 205 h 213"/>
                    <a:gd name="T56" fmla="*/ 43 w 182"/>
                    <a:gd name="T57" fmla="*/ 208 h 213"/>
                    <a:gd name="T58" fmla="*/ 53 w 182"/>
                    <a:gd name="T59" fmla="*/ 211 h 213"/>
                    <a:gd name="T60" fmla="*/ 63 w 182"/>
                    <a:gd name="T61" fmla="*/ 212 h 213"/>
                    <a:gd name="T62" fmla="*/ 73 w 182"/>
                    <a:gd name="T63" fmla="*/ 213 h 213"/>
                    <a:gd name="T64" fmla="*/ 83 w 182"/>
                    <a:gd name="T65" fmla="*/ 213 h 213"/>
                    <a:gd name="T66" fmla="*/ 91 w 182"/>
                    <a:gd name="T67" fmla="*/ 212 h 213"/>
                    <a:gd name="T68" fmla="*/ 100 w 182"/>
                    <a:gd name="T69" fmla="*/ 210 h 213"/>
                    <a:gd name="T70" fmla="*/ 108 w 182"/>
                    <a:gd name="T71" fmla="*/ 208 h 213"/>
                    <a:gd name="T72" fmla="*/ 116 w 182"/>
                    <a:gd name="T73" fmla="*/ 206 h 213"/>
                    <a:gd name="T74" fmla="*/ 123 w 182"/>
                    <a:gd name="T75" fmla="*/ 203 h 213"/>
                    <a:gd name="T76" fmla="*/ 130 w 182"/>
                    <a:gd name="T77" fmla="*/ 199 h 213"/>
                    <a:gd name="T78" fmla="*/ 136 w 182"/>
                    <a:gd name="T79" fmla="*/ 195 h 213"/>
                    <a:gd name="T80" fmla="*/ 142 w 182"/>
                    <a:gd name="T81" fmla="*/ 191 h 213"/>
                    <a:gd name="T82" fmla="*/ 158 w 182"/>
                    <a:gd name="T83" fmla="*/ 176 h 213"/>
                    <a:gd name="T84" fmla="*/ 169 w 182"/>
                    <a:gd name="T85" fmla="*/ 161 h 213"/>
                    <a:gd name="T86" fmla="*/ 176 w 182"/>
                    <a:gd name="T87" fmla="*/ 144 h 213"/>
                    <a:gd name="T88" fmla="*/ 179 w 182"/>
                    <a:gd name="T89" fmla="*/ 128 h 213"/>
                    <a:gd name="T90" fmla="*/ 181 w 182"/>
                    <a:gd name="T91" fmla="*/ 111 h 213"/>
                    <a:gd name="T92" fmla="*/ 181 w 182"/>
                    <a:gd name="T93" fmla="*/ 95 h 213"/>
                    <a:gd name="T94" fmla="*/ 182 w 182"/>
                    <a:gd name="T95" fmla="*/ 79 h 213"/>
                    <a:gd name="T96" fmla="*/ 173 w 182"/>
                    <a:gd name="T97" fmla="*/ 46 h 213"/>
                    <a:gd name="T98" fmla="*/ 156 w 182"/>
                    <a:gd name="T99" fmla="*/ 21 h 213"/>
                    <a:gd name="T100" fmla="*/ 151 w 182"/>
                    <a:gd name="T101" fmla="*/ 18 h 213"/>
                    <a:gd name="T102" fmla="*/ 147 w 182"/>
                    <a:gd name="T103" fmla="*/ 15 h 213"/>
                    <a:gd name="T104" fmla="*/ 142 w 182"/>
                    <a:gd name="T105" fmla="*/ 13 h 213"/>
                    <a:gd name="T106" fmla="*/ 138 w 182"/>
                    <a:gd name="T107" fmla="*/ 11 h 213"/>
                    <a:gd name="T108" fmla="*/ 132 w 182"/>
                    <a:gd name="T109" fmla="*/ 9 h 213"/>
                    <a:gd name="T110" fmla="*/ 126 w 182"/>
                    <a:gd name="T111" fmla="*/ 6 h 213"/>
                    <a:gd name="T112" fmla="*/ 119 w 182"/>
                    <a:gd name="T113" fmla="*/ 3 h 213"/>
                    <a:gd name="T114" fmla="*/ 109 w 182"/>
                    <a:gd name="T11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8" name="Freeform 12"/>
                <p:cNvSpPr>
                  <a:spLocks/>
                </p:cNvSpPr>
                <p:nvPr/>
              </p:nvSpPr>
              <p:spPr bwMode="ltGray">
                <a:xfrm rot="373331" flipH="1">
                  <a:off x="121" y="2907"/>
                  <a:ext cx="93" cy="156"/>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9" name="Freeform 13"/>
                <p:cNvSpPr>
                  <a:spLocks/>
                </p:cNvSpPr>
                <p:nvPr/>
              </p:nvSpPr>
              <p:spPr bwMode="ltGray">
                <a:xfrm rot="373331" flipH="1">
                  <a:off x="313" y="3110"/>
                  <a:ext cx="85" cy="93"/>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0" name="Freeform 14"/>
                <p:cNvSpPr>
                  <a:spLocks/>
                </p:cNvSpPr>
                <p:nvPr/>
              </p:nvSpPr>
              <p:spPr bwMode="ltGray">
                <a:xfrm rot="373331" flipH="1">
                  <a:off x="289" y="3135"/>
                  <a:ext cx="21" cy="55"/>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31" name="Group 15"/>
                <p:cNvGrpSpPr>
                  <a:grpSpLocks/>
                </p:cNvGrpSpPr>
                <p:nvPr/>
              </p:nvGrpSpPr>
              <p:grpSpPr bwMode="auto">
                <a:xfrm rot="10886446" flipH="1">
                  <a:off x="335" y="3251"/>
                  <a:ext cx="608" cy="369"/>
                  <a:chOff x="-366" y="1704"/>
                  <a:chExt cx="608" cy="369"/>
                </a:xfrm>
              </p:grpSpPr>
              <p:sp>
                <p:nvSpPr>
                  <p:cNvPr id="132" name="Freeform 16"/>
                  <p:cNvSpPr>
                    <a:spLocks/>
                  </p:cNvSpPr>
                  <p:nvPr/>
                </p:nvSpPr>
                <p:spPr bwMode="ltGray">
                  <a:xfrm rot="4200091">
                    <a:off x="-243" y="1807"/>
                    <a:ext cx="143" cy="390"/>
                  </a:xfrm>
                  <a:custGeom>
                    <a:avLst/>
                    <a:gdLst>
                      <a:gd name="T0" fmla="*/ 12 w 207"/>
                      <a:gd name="T1" fmla="*/ 44 h 564"/>
                      <a:gd name="T2" fmla="*/ 6 w 207"/>
                      <a:gd name="T3" fmla="*/ 72 h 564"/>
                      <a:gd name="T4" fmla="*/ 3 w 207"/>
                      <a:gd name="T5" fmla="*/ 99 h 564"/>
                      <a:gd name="T6" fmla="*/ 0 w 207"/>
                      <a:gd name="T7" fmla="*/ 125 h 564"/>
                      <a:gd name="T8" fmla="*/ 0 w 207"/>
                      <a:gd name="T9" fmla="*/ 151 h 564"/>
                      <a:gd name="T10" fmla="*/ 3 w 207"/>
                      <a:gd name="T11" fmla="*/ 180 h 564"/>
                      <a:gd name="T12" fmla="*/ 7 w 207"/>
                      <a:gd name="T13" fmla="*/ 211 h 564"/>
                      <a:gd name="T14" fmla="*/ 16 w 207"/>
                      <a:gd name="T15" fmla="*/ 247 h 564"/>
                      <a:gd name="T16" fmla="*/ 29 w 207"/>
                      <a:gd name="T17" fmla="*/ 287 h 564"/>
                      <a:gd name="T18" fmla="*/ 43 w 207"/>
                      <a:gd name="T19" fmla="*/ 325 h 564"/>
                      <a:gd name="T20" fmla="*/ 61 w 207"/>
                      <a:gd name="T21" fmla="*/ 364 h 564"/>
                      <a:gd name="T22" fmla="*/ 83 w 207"/>
                      <a:gd name="T23" fmla="*/ 406 h 564"/>
                      <a:gd name="T24" fmla="*/ 106 w 207"/>
                      <a:gd name="T25" fmla="*/ 446 h 564"/>
                      <a:gd name="T26" fmla="*/ 132 w 207"/>
                      <a:gd name="T27" fmla="*/ 483 h 564"/>
                      <a:gd name="T28" fmla="*/ 157 w 207"/>
                      <a:gd name="T29" fmla="*/ 516 h 564"/>
                      <a:gd name="T30" fmla="*/ 182 w 207"/>
                      <a:gd name="T31" fmla="*/ 544 h 564"/>
                      <a:gd name="T32" fmla="*/ 207 w 207"/>
                      <a:gd name="T33" fmla="*/ 564 h 564"/>
                      <a:gd name="T34" fmla="*/ 160 w 207"/>
                      <a:gd name="T35" fmla="*/ 501 h 564"/>
                      <a:gd name="T36" fmla="*/ 127 w 207"/>
                      <a:gd name="T37" fmla="*/ 448 h 564"/>
                      <a:gd name="T38" fmla="*/ 103 w 207"/>
                      <a:gd name="T39" fmla="*/ 405 h 564"/>
                      <a:gd name="T40" fmla="*/ 87 w 207"/>
                      <a:gd name="T41" fmla="*/ 368 h 564"/>
                      <a:gd name="T42" fmla="*/ 75 w 207"/>
                      <a:gd name="T43" fmla="*/ 337 h 564"/>
                      <a:gd name="T44" fmla="*/ 68 w 207"/>
                      <a:gd name="T45" fmla="*/ 309 h 564"/>
                      <a:gd name="T46" fmla="*/ 63 w 207"/>
                      <a:gd name="T47" fmla="*/ 285 h 564"/>
                      <a:gd name="T48" fmla="*/ 56 w 207"/>
                      <a:gd name="T49" fmla="*/ 261 h 564"/>
                      <a:gd name="T50" fmla="*/ 44 w 207"/>
                      <a:gd name="T51" fmla="*/ 205 h 564"/>
                      <a:gd name="T52" fmla="*/ 41 w 207"/>
                      <a:gd name="T53" fmla="*/ 140 h 564"/>
                      <a:gd name="T54" fmla="*/ 43 w 207"/>
                      <a:gd name="T55" fmla="*/ 68 h 564"/>
                      <a:gd name="T56" fmla="*/ 50 w 207"/>
                      <a:gd name="T57" fmla="*/ 0 h 564"/>
                      <a:gd name="T58" fmla="*/ 12 w 207"/>
                      <a:gd name="T59" fmla="*/ 4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 name="Freeform 17"/>
                  <p:cNvSpPr>
                    <a:spLocks/>
                  </p:cNvSpPr>
                  <p:nvPr/>
                </p:nvSpPr>
                <p:spPr bwMode="ltGray">
                  <a:xfrm rot="4200091">
                    <a:off x="124" y="1761"/>
                    <a:ext cx="33" cy="160"/>
                  </a:xfrm>
                  <a:custGeom>
                    <a:avLst/>
                    <a:gdLst>
                      <a:gd name="T0" fmla="*/ 0 w 47"/>
                      <a:gd name="T1" fmla="*/ 19 h 232"/>
                      <a:gd name="T2" fmla="*/ 14 w 47"/>
                      <a:gd name="T3" fmla="*/ 55 h 232"/>
                      <a:gd name="T4" fmla="*/ 22 w 47"/>
                      <a:gd name="T5" fmla="*/ 101 h 232"/>
                      <a:gd name="T6" fmla="*/ 24 w 47"/>
                      <a:gd name="T7" fmla="*/ 159 h 232"/>
                      <a:gd name="T8" fmla="*/ 19 w 47"/>
                      <a:gd name="T9" fmla="*/ 232 h 232"/>
                      <a:gd name="T10" fmla="*/ 45 w 47"/>
                      <a:gd name="T11" fmla="*/ 217 h 232"/>
                      <a:gd name="T12" fmla="*/ 47 w 47"/>
                      <a:gd name="T13" fmla="*/ 178 h 232"/>
                      <a:gd name="T14" fmla="*/ 47 w 47"/>
                      <a:gd name="T15" fmla="*/ 140 h 232"/>
                      <a:gd name="T16" fmla="*/ 45 w 47"/>
                      <a:gd name="T17" fmla="*/ 103 h 232"/>
                      <a:gd name="T18" fmla="*/ 41 w 47"/>
                      <a:gd name="T19" fmla="*/ 71 h 232"/>
                      <a:gd name="T20" fmla="*/ 36 w 47"/>
                      <a:gd name="T21" fmla="*/ 52 h 232"/>
                      <a:gd name="T22" fmla="*/ 29 w 47"/>
                      <a:gd name="T23" fmla="*/ 34 h 232"/>
                      <a:gd name="T24" fmla="*/ 22 w 47"/>
                      <a:gd name="T25" fmla="*/ 17 h 232"/>
                      <a:gd name="T26" fmla="*/ 13 w 47"/>
                      <a:gd name="T27" fmla="*/ 0 h 232"/>
                      <a:gd name="T28" fmla="*/ 0 w 47"/>
                      <a:gd name="T29" fmla="*/ 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4" name="Freeform 18"/>
                  <p:cNvSpPr>
                    <a:spLocks/>
                  </p:cNvSpPr>
                  <p:nvPr/>
                </p:nvSpPr>
                <p:spPr bwMode="ltGray">
                  <a:xfrm rot="4200091">
                    <a:off x="199" y="1720"/>
                    <a:ext cx="60" cy="27"/>
                  </a:xfrm>
                  <a:custGeom>
                    <a:avLst/>
                    <a:gdLst>
                      <a:gd name="T0" fmla="*/ 87 w 87"/>
                      <a:gd name="T1" fmla="*/ 22 h 40"/>
                      <a:gd name="T2" fmla="*/ 77 w 87"/>
                      <a:gd name="T3" fmla="*/ 17 h 40"/>
                      <a:gd name="T4" fmla="*/ 68 w 87"/>
                      <a:gd name="T5" fmla="*/ 12 h 40"/>
                      <a:gd name="T6" fmla="*/ 58 w 87"/>
                      <a:gd name="T7" fmla="*/ 7 h 40"/>
                      <a:gd name="T8" fmla="*/ 47 w 87"/>
                      <a:gd name="T9" fmla="*/ 5 h 40"/>
                      <a:gd name="T10" fmla="*/ 37 w 87"/>
                      <a:gd name="T11" fmla="*/ 3 h 40"/>
                      <a:gd name="T12" fmla="*/ 26 w 87"/>
                      <a:gd name="T13" fmla="*/ 2 h 40"/>
                      <a:gd name="T14" fmla="*/ 13 w 87"/>
                      <a:gd name="T15" fmla="*/ 0 h 40"/>
                      <a:gd name="T16" fmla="*/ 0 w 87"/>
                      <a:gd name="T17" fmla="*/ 2 h 40"/>
                      <a:gd name="T18" fmla="*/ 6 w 87"/>
                      <a:gd name="T19" fmla="*/ 6 h 40"/>
                      <a:gd name="T20" fmla="*/ 14 w 87"/>
                      <a:gd name="T21" fmla="*/ 10 h 40"/>
                      <a:gd name="T22" fmla="*/ 22 w 87"/>
                      <a:gd name="T23" fmla="*/ 14 h 40"/>
                      <a:gd name="T24" fmla="*/ 33 w 87"/>
                      <a:gd name="T25" fmla="*/ 18 h 40"/>
                      <a:gd name="T26" fmla="*/ 42 w 87"/>
                      <a:gd name="T27" fmla="*/ 22 h 40"/>
                      <a:gd name="T28" fmla="*/ 52 w 87"/>
                      <a:gd name="T29" fmla="*/ 27 h 40"/>
                      <a:gd name="T30" fmla="*/ 64 w 87"/>
                      <a:gd name="T31" fmla="*/ 33 h 40"/>
                      <a:gd name="T32" fmla="*/ 74 w 87"/>
                      <a:gd name="T33" fmla="*/ 40 h 40"/>
                      <a:gd name="T34" fmla="*/ 87 w 87"/>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grpSp>
            <p:nvGrpSpPr>
              <p:cNvPr id="100" name="Group 19"/>
              <p:cNvGrpSpPr>
                <a:grpSpLocks/>
              </p:cNvGrpSpPr>
              <p:nvPr/>
            </p:nvGrpSpPr>
            <p:grpSpPr bwMode="auto">
              <a:xfrm rot="-15351438">
                <a:off x="343" y="3854"/>
                <a:ext cx="392" cy="424"/>
                <a:chOff x="1727" y="866"/>
                <a:chExt cx="129" cy="157"/>
              </a:xfrm>
            </p:grpSpPr>
            <p:sp>
              <p:nvSpPr>
                <p:cNvPr id="123" name="Freeform 20"/>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4" name="Freeform 21"/>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5" name="Freeform 22"/>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1" name="Group 23"/>
              <p:cNvGrpSpPr>
                <a:grpSpLocks/>
              </p:cNvGrpSpPr>
              <p:nvPr/>
            </p:nvGrpSpPr>
            <p:grpSpPr bwMode="auto">
              <a:xfrm rot="5003157">
                <a:off x="249" y="1102"/>
                <a:ext cx="412" cy="500"/>
                <a:chOff x="1727" y="866"/>
                <a:chExt cx="129" cy="157"/>
              </a:xfrm>
            </p:grpSpPr>
            <p:sp>
              <p:nvSpPr>
                <p:cNvPr id="120" name="Freeform 24"/>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1" name="Freeform 25"/>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2" name="Freeform 26"/>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2" name="Group 27"/>
              <p:cNvGrpSpPr>
                <a:grpSpLocks/>
              </p:cNvGrpSpPr>
              <p:nvPr/>
            </p:nvGrpSpPr>
            <p:grpSpPr bwMode="auto">
              <a:xfrm>
                <a:off x="815" y="0"/>
                <a:ext cx="345" cy="367"/>
                <a:chOff x="1727" y="866"/>
                <a:chExt cx="129" cy="157"/>
              </a:xfrm>
            </p:grpSpPr>
            <p:sp>
              <p:nvSpPr>
                <p:cNvPr id="117" name="Freeform 28"/>
                <p:cNvSpPr>
                  <a:spLocks/>
                </p:cNvSpPr>
                <p:nvPr/>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8" name="Freeform 29"/>
                <p:cNvSpPr>
                  <a:spLocks/>
                </p:cNvSpPr>
                <p:nvPr/>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9" name="Freeform 30"/>
                <p:cNvSpPr>
                  <a:spLocks/>
                </p:cNvSpPr>
                <p:nvPr/>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3"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4" name="Freeform 32"/>
              <p:cNvSpPr>
                <a:spLocks/>
              </p:cNvSpPr>
              <p:nvPr/>
            </p:nvSpPr>
            <p:spPr bwMode="ltGray">
              <a:xfrm rot="828663">
                <a:off x="242" y="3404"/>
                <a:ext cx="132" cy="16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5" name="Freeform 33"/>
              <p:cNvSpPr>
                <a:spLocks/>
              </p:cNvSpPr>
              <p:nvPr/>
            </p:nvSpPr>
            <p:spPr bwMode="ltGray">
              <a:xfrm rot="828663">
                <a:off x="266" y="3592"/>
                <a:ext cx="66" cy="43"/>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7"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9"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0" name="Freeform 38"/>
              <p:cNvSpPr>
                <a:spLocks/>
              </p:cNvSpPr>
              <p:nvPr/>
            </p:nvSpPr>
            <p:spPr bwMode="ltGray">
              <a:xfrm rot="1584153">
                <a:off x="20" y="410"/>
                <a:ext cx="344" cy="245"/>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1" name="Freeform 39"/>
              <p:cNvSpPr>
                <a:spLocks/>
              </p:cNvSpPr>
              <p:nvPr/>
            </p:nvSpPr>
            <p:spPr bwMode="ltGray">
              <a:xfrm rot="1584153">
                <a:off x="242" y="756"/>
                <a:ext cx="167" cy="115"/>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2" name="Freeform 40"/>
              <p:cNvSpPr>
                <a:spLocks/>
              </p:cNvSpPr>
              <p:nvPr/>
            </p:nvSpPr>
            <p:spPr bwMode="ltGray">
              <a:xfrm rot="1584153">
                <a:off x="574" y="286"/>
                <a:ext cx="147" cy="160"/>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3" name="Freeform 41"/>
              <p:cNvSpPr>
                <a:spLocks/>
              </p:cNvSpPr>
              <p:nvPr/>
            </p:nvSpPr>
            <p:spPr bwMode="ltGray">
              <a:xfrm rot="1584153">
                <a:off x="236" y="721"/>
                <a:ext cx="62" cy="97"/>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4" name="Freeform 42"/>
              <p:cNvSpPr>
                <a:spLocks/>
              </p:cNvSpPr>
              <p:nvPr/>
            </p:nvSpPr>
            <p:spPr bwMode="ltGray">
              <a:xfrm rot="1584153">
                <a:off x="585" y="466"/>
                <a:ext cx="72" cy="41"/>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 name="Freeform 44"/>
              <p:cNvSpPr>
                <a:spLocks/>
              </p:cNvSpPr>
              <p:nvPr/>
            </p:nvSpPr>
            <p:spPr bwMode="ltGray">
              <a:xfrm rot="1584153">
                <a:off x="56" y="84"/>
                <a:ext cx="804" cy="686"/>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2" name="Title Placeholder 1"/>
          <p:cNvSpPr>
            <a:spLocks noGrp="1"/>
          </p:cNvSpPr>
          <p:nvPr>
            <p:ph type="title"/>
          </p:nvPr>
        </p:nvSpPr>
        <p:spPr>
          <a:xfrm>
            <a:off x="1593852" y="177801"/>
            <a:ext cx="9785349"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93852" y="1600200"/>
            <a:ext cx="9785349"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1600" y="6356352"/>
            <a:ext cx="1219201" cy="365125"/>
          </a:xfrm>
          <a:prstGeom prst="rect">
            <a:avLst/>
          </a:prstGeom>
        </p:spPr>
        <p:txBody>
          <a:bodyPr vert="horz" lIns="91440" tIns="45720" rIns="91440" bIns="45720" rtlCol="0" anchor="ctr"/>
          <a:lstStyle>
            <a:lvl1pPr algn="l">
              <a:defRPr sz="1200" cap="all" baseline="0">
                <a:solidFill>
                  <a:schemeClr val="tx1"/>
                </a:solidFill>
              </a:defRPr>
            </a:lvl1pPr>
          </a:lstStyle>
          <a:p>
            <a:fld id="{30073428-D9FE-4320-9AAA-13964B3B98B1}" type="datetime1">
              <a:rPr lang="en-US" smtClean="0"/>
              <a:t>2/8/2024</a:t>
            </a:fld>
            <a:endParaRPr lang="en-US"/>
          </a:p>
        </p:txBody>
      </p:sp>
      <p:sp>
        <p:nvSpPr>
          <p:cNvPr id="5" name="Footer Placeholder 4"/>
          <p:cNvSpPr>
            <a:spLocks noGrp="1"/>
          </p:cNvSpPr>
          <p:nvPr>
            <p:ph type="ftr" sz="quarter" idx="3"/>
          </p:nvPr>
        </p:nvSpPr>
        <p:spPr>
          <a:xfrm>
            <a:off x="6597652" y="6356352"/>
            <a:ext cx="3975100" cy="365125"/>
          </a:xfrm>
          <a:prstGeom prst="rect">
            <a:avLst/>
          </a:prstGeom>
        </p:spPr>
        <p:txBody>
          <a:bodyPr vert="horz" lIns="91440" tIns="45720" rIns="91440" bIns="45720" rtlCol="0" anchor="ctr"/>
          <a:lstStyle>
            <a:lvl1pPr algn="ctr">
              <a:defRPr sz="1200" cap="all"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0769601" y="6356352"/>
            <a:ext cx="609600"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80257404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DFA9DD54-7F06-4F8B-853A-29ED82328BAE}" type="datetime1">
              <a:rPr lang="en-US" smtClean="0"/>
              <a:t>2/8/2024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537281619"/>
      </p:ext>
    </p:extLst>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628900" y="4476748"/>
            <a:ext cx="2362200" cy="2257425"/>
          </a:xfrm>
          <a:prstGeom prst="rect">
            <a:avLst/>
          </a:prstGeom>
        </p:spPr>
      </p:pic>
      <p:pic>
        <p:nvPicPr>
          <p:cNvPr id="17" name="bg object 17"/>
          <p:cNvPicPr/>
          <p:nvPr/>
        </p:nvPicPr>
        <p:blipFill>
          <a:blip r:embed="rId8" cstate="print"/>
          <a:stretch>
            <a:fillRect/>
          </a:stretch>
        </p:blipFill>
        <p:spPr>
          <a:xfrm>
            <a:off x="161925" y="76200"/>
            <a:ext cx="6010275" cy="1724025"/>
          </a:xfrm>
          <a:prstGeom prst="rect">
            <a:avLst/>
          </a:prstGeom>
        </p:spPr>
      </p:pic>
      <p:pic>
        <p:nvPicPr>
          <p:cNvPr id="18" name="bg object 18"/>
          <p:cNvPicPr/>
          <p:nvPr/>
        </p:nvPicPr>
        <p:blipFill>
          <a:blip r:embed="rId9" cstate="print"/>
          <a:stretch>
            <a:fillRect/>
          </a:stretch>
        </p:blipFill>
        <p:spPr>
          <a:xfrm>
            <a:off x="1971675" y="2028825"/>
            <a:ext cx="1819275" cy="2438400"/>
          </a:xfrm>
          <a:prstGeom prst="rect">
            <a:avLst/>
          </a:prstGeom>
        </p:spPr>
      </p:pic>
      <p:pic>
        <p:nvPicPr>
          <p:cNvPr id="19" name="bg object 19"/>
          <p:cNvPicPr/>
          <p:nvPr/>
        </p:nvPicPr>
        <p:blipFill>
          <a:blip r:embed="rId10" cstate="print"/>
          <a:stretch>
            <a:fillRect/>
          </a:stretch>
        </p:blipFill>
        <p:spPr>
          <a:xfrm>
            <a:off x="3792982" y="2089150"/>
            <a:ext cx="2636392" cy="2444750"/>
          </a:xfrm>
          <a:prstGeom prst="rect">
            <a:avLst/>
          </a:prstGeom>
        </p:spPr>
      </p:pic>
      <p:pic>
        <p:nvPicPr>
          <p:cNvPr id="20" name="bg object 20"/>
          <p:cNvPicPr/>
          <p:nvPr/>
        </p:nvPicPr>
        <p:blipFill>
          <a:blip r:embed="rId11" cstate="print"/>
          <a:stretch>
            <a:fillRect/>
          </a:stretch>
        </p:blipFill>
        <p:spPr>
          <a:xfrm>
            <a:off x="6438900" y="1581150"/>
            <a:ext cx="1828800" cy="2447925"/>
          </a:xfrm>
          <a:prstGeom prst="rect">
            <a:avLst/>
          </a:prstGeom>
        </p:spPr>
      </p:pic>
      <p:pic>
        <p:nvPicPr>
          <p:cNvPr id="21" name="bg object 21"/>
          <p:cNvPicPr/>
          <p:nvPr/>
        </p:nvPicPr>
        <p:blipFill>
          <a:blip r:embed="rId12" cstate="print"/>
          <a:stretch>
            <a:fillRect/>
          </a:stretch>
        </p:blipFill>
        <p:spPr>
          <a:xfrm>
            <a:off x="7343775" y="76200"/>
            <a:ext cx="2324100" cy="1724025"/>
          </a:xfrm>
          <a:prstGeom prst="rect">
            <a:avLst/>
          </a:prstGeom>
        </p:spPr>
      </p:pic>
      <p:pic>
        <p:nvPicPr>
          <p:cNvPr id="22" name="bg object 22"/>
          <p:cNvPicPr/>
          <p:nvPr/>
        </p:nvPicPr>
        <p:blipFill>
          <a:blip r:embed="rId13" cstate="print"/>
          <a:stretch>
            <a:fillRect/>
          </a:stretch>
        </p:blipFill>
        <p:spPr>
          <a:xfrm>
            <a:off x="9667875" y="9525"/>
            <a:ext cx="2419350" cy="1790700"/>
          </a:xfrm>
          <a:prstGeom prst="rect">
            <a:avLst/>
          </a:prstGeom>
        </p:spPr>
      </p:pic>
      <p:pic>
        <p:nvPicPr>
          <p:cNvPr id="23" name="bg object 23"/>
          <p:cNvPicPr/>
          <p:nvPr/>
        </p:nvPicPr>
        <p:blipFill>
          <a:blip r:embed="rId14" cstate="print"/>
          <a:stretch>
            <a:fillRect/>
          </a:stretch>
        </p:blipFill>
        <p:spPr>
          <a:xfrm>
            <a:off x="6048375" y="76200"/>
            <a:ext cx="1295400" cy="1714500"/>
          </a:xfrm>
          <a:prstGeom prst="rect">
            <a:avLst/>
          </a:prstGeom>
        </p:spPr>
      </p:pic>
      <p:pic>
        <p:nvPicPr>
          <p:cNvPr id="24" name="bg object 24"/>
          <p:cNvPicPr/>
          <p:nvPr/>
        </p:nvPicPr>
        <p:blipFill>
          <a:blip r:embed="rId15" cstate="print"/>
          <a:stretch>
            <a:fillRect/>
          </a:stretch>
        </p:blipFill>
        <p:spPr>
          <a:xfrm>
            <a:off x="180975" y="4457698"/>
            <a:ext cx="2447925" cy="2295525"/>
          </a:xfrm>
          <a:prstGeom prst="rect">
            <a:avLst/>
          </a:prstGeom>
        </p:spPr>
      </p:pic>
      <p:pic>
        <p:nvPicPr>
          <p:cNvPr id="25" name="bg object 25"/>
          <p:cNvPicPr/>
          <p:nvPr/>
        </p:nvPicPr>
        <p:blipFill>
          <a:blip r:embed="rId16" cstate="print"/>
          <a:stretch>
            <a:fillRect/>
          </a:stretch>
        </p:blipFill>
        <p:spPr>
          <a:xfrm>
            <a:off x="8258175" y="1581150"/>
            <a:ext cx="2905125" cy="2438400"/>
          </a:xfrm>
          <a:prstGeom prst="rect">
            <a:avLst/>
          </a:prstGeom>
        </p:spPr>
      </p:pic>
      <p:pic>
        <p:nvPicPr>
          <p:cNvPr id="26" name="bg object 26"/>
          <p:cNvPicPr/>
          <p:nvPr/>
        </p:nvPicPr>
        <p:blipFill>
          <a:blip r:embed="rId17" cstate="print"/>
          <a:stretch>
            <a:fillRect/>
          </a:stretch>
        </p:blipFill>
        <p:spPr>
          <a:xfrm>
            <a:off x="161925" y="2019300"/>
            <a:ext cx="1809750" cy="2438400"/>
          </a:xfrm>
          <a:prstGeom prst="rect">
            <a:avLst/>
          </a:prstGeom>
        </p:spPr>
      </p:pic>
      <p:pic>
        <p:nvPicPr>
          <p:cNvPr id="27" name="bg object 27"/>
          <p:cNvPicPr/>
          <p:nvPr/>
        </p:nvPicPr>
        <p:blipFill>
          <a:blip r:embed="rId18" cstate="print"/>
          <a:stretch>
            <a:fillRect/>
          </a:stretch>
        </p:blipFill>
        <p:spPr>
          <a:xfrm>
            <a:off x="10420350" y="1989963"/>
            <a:ext cx="1657350" cy="2467737"/>
          </a:xfrm>
          <a:prstGeom prst="rect">
            <a:avLst/>
          </a:prstGeom>
        </p:spPr>
      </p:pic>
      <p:pic>
        <p:nvPicPr>
          <p:cNvPr id="28" name="bg object 28"/>
          <p:cNvPicPr/>
          <p:nvPr/>
        </p:nvPicPr>
        <p:blipFill>
          <a:blip r:embed="rId19" cstate="print"/>
          <a:stretch>
            <a:fillRect/>
          </a:stretch>
        </p:blipFill>
        <p:spPr>
          <a:xfrm>
            <a:off x="4991100" y="4457698"/>
            <a:ext cx="7086600" cy="2286000"/>
          </a:xfrm>
          <a:prstGeom prst="rect">
            <a:avLst/>
          </a:prstGeom>
        </p:spPr>
      </p:pic>
      <p:sp>
        <p:nvSpPr>
          <p:cNvPr id="29" name="bg object 29"/>
          <p:cNvSpPr/>
          <p:nvPr/>
        </p:nvSpPr>
        <p:spPr>
          <a:xfrm>
            <a:off x="171450" y="1590675"/>
            <a:ext cx="11906250" cy="771525"/>
          </a:xfrm>
          <a:custGeom>
            <a:avLst/>
            <a:gdLst/>
            <a:ahLst/>
            <a:cxnLst/>
            <a:rect l="l" t="t" r="r" b="b"/>
            <a:pathLst>
              <a:path w="11906250" h="771525">
                <a:moveTo>
                  <a:pt x="11906250" y="0"/>
                </a:moveTo>
                <a:lnTo>
                  <a:pt x="0" y="0"/>
                </a:lnTo>
                <a:lnTo>
                  <a:pt x="0" y="771525"/>
                </a:lnTo>
                <a:lnTo>
                  <a:pt x="11906250" y="771525"/>
                </a:lnTo>
                <a:lnTo>
                  <a:pt x="11906250" y="0"/>
                </a:lnTo>
                <a:close/>
              </a:path>
            </a:pathLst>
          </a:custGeom>
          <a:solidFill>
            <a:srgbClr val="EC7C30"/>
          </a:solidFill>
        </p:spPr>
        <p:txBody>
          <a:bodyPr wrap="square" lIns="0" tIns="0" rIns="0" bIns="0" rtlCol="0"/>
          <a:lstStyle/>
          <a:p>
            <a:endParaRPr/>
          </a:p>
        </p:txBody>
      </p:sp>
      <p:sp>
        <p:nvSpPr>
          <p:cNvPr id="2" name="Holder 2"/>
          <p:cNvSpPr>
            <a:spLocks noGrp="1"/>
          </p:cNvSpPr>
          <p:nvPr>
            <p:ph type="title"/>
          </p:nvPr>
        </p:nvSpPr>
        <p:spPr>
          <a:xfrm>
            <a:off x="171450" y="1590675"/>
            <a:ext cx="11906250" cy="771525"/>
          </a:xfrm>
          <a:prstGeom prst="rect">
            <a:avLst/>
          </a:prstGeom>
        </p:spPr>
        <p:txBody>
          <a:bodyPr wrap="square" lIns="0" tIns="0" rIns="0" bIns="0">
            <a:spAutoFit/>
          </a:bodyPr>
          <a:lstStyle>
            <a:lvl1pPr>
              <a:defRPr sz="44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82B3622B-641A-404D-B1B4-74BE6A09594D}" type="datetime1">
              <a:rPr lang="en-US" smtClean="0"/>
              <a:t>2/8/2024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9347330"/>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
            <a:ext cx="12191998" cy="6857999"/>
          </a:xfrm>
          <a:prstGeom prst="rect">
            <a:avLst/>
          </a:prstGeom>
        </p:spPr>
      </p:pic>
      <p:pic>
        <p:nvPicPr>
          <p:cNvPr id="17" name="bg object 17"/>
          <p:cNvPicPr/>
          <p:nvPr/>
        </p:nvPicPr>
        <p:blipFill>
          <a:blip r:embed="rId8" cstate="print"/>
          <a:stretch>
            <a:fillRect/>
          </a:stretch>
        </p:blipFill>
        <p:spPr>
          <a:xfrm>
            <a:off x="11043401" y="5020998"/>
            <a:ext cx="1150136" cy="1837424"/>
          </a:xfrm>
          <a:prstGeom prst="rect">
            <a:avLst/>
          </a:prstGeom>
        </p:spPr>
      </p:pic>
      <p:pic>
        <p:nvPicPr>
          <p:cNvPr id="18" name="bg object 18"/>
          <p:cNvPicPr/>
          <p:nvPr/>
        </p:nvPicPr>
        <p:blipFill>
          <a:blip r:embed="rId9" cstate="print"/>
          <a:stretch>
            <a:fillRect/>
          </a:stretch>
        </p:blipFill>
        <p:spPr>
          <a:xfrm>
            <a:off x="0" y="3"/>
            <a:ext cx="1571465" cy="1885815"/>
          </a:xfrm>
          <a:prstGeom prst="rect">
            <a:avLst/>
          </a:prstGeom>
        </p:spPr>
      </p:pic>
      <p:pic>
        <p:nvPicPr>
          <p:cNvPr id="19" name="bg object 19"/>
          <p:cNvPicPr/>
          <p:nvPr/>
        </p:nvPicPr>
        <p:blipFill>
          <a:blip r:embed="rId10" cstate="print"/>
          <a:stretch>
            <a:fillRect/>
          </a:stretch>
        </p:blipFill>
        <p:spPr>
          <a:xfrm>
            <a:off x="10135060" y="-7288"/>
            <a:ext cx="2055305" cy="1265191"/>
          </a:xfrm>
          <a:prstGeom prst="rect">
            <a:avLst/>
          </a:prstGeom>
        </p:spPr>
      </p:pic>
      <p:pic>
        <p:nvPicPr>
          <p:cNvPr id="20" name="bg object 20"/>
          <p:cNvPicPr/>
          <p:nvPr/>
        </p:nvPicPr>
        <p:blipFill>
          <a:blip r:embed="rId11" cstate="print"/>
          <a:stretch>
            <a:fillRect/>
          </a:stretch>
        </p:blipFill>
        <p:spPr>
          <a:xfrm>
            <a:off x="10323826" y="182771"/>
            <a:ext cx="1606549" cy="1606549"/>
          </a:xfrm>
          <a:prstGeom prst="rect">
            <a:avLst/>
          </a:prstGeom>
        </p:spPr>
      </p:pic>
      <p:pic>
        <p:nvPicPr>
          <p:cNvPr id="21" name="bg object 21"/>
          <p:cNvPicPr/>
          <p:nvPr/>
        </p:nvPicPr>
        <p:blipFill>
          <a:blip r:embed="rId12" cstate="print"/>
          <a:stretch>
            <a:fillRect/>
          </a:stretch>
        </p:blipFill>
        <p:spPr>
          <a:xfrm>
            <a:off x="353485" y="1"/>
            <a:ext cx="1485899" cy="1485899"/>
          </a:xfrm>
          <a:prstGeom prst="rect">
            <a:avLst/>
          </a:prstGeom>
        </p:spPr>
      </p:pic>
      <p:pic>
        <p:nvPicPr>
          <p:cNvPr id="22" name="bg object 22"/>
          <p:cNvPicPr/>
          <p:nvPr/>
        </p:nvPicPr>
        <p:blipFill>
          <a:blip r:embed="rId13" cstate="print"/>
          <a:stretch>
            <a:fillRect/>
          </a:stretch>
        </p:blipFill>
        <p:spPr>
          <a:xfrm>
            <a:off x="364864" y="1867637"/>
            <a:ext cx="7108780" cy="4402656"/>
          </a:xfrm>
          <a:prstGeom prst="rect">
            <a:avLst/>
          </a:prstGeom>
        </p:spPr>
      </p:pic>
      <p:sp>
        <p:nvSpPr>
          <p:cNvPr id="23" name="bg object 23"/>
          <p:cNvSpPr/>
          <p:nvPr/>
        </p:nvSpPr>
        <p:spPr>
          <a:xfrm>
            <a:off x="364864" y="1867642"/>
            <a:ext cx="7105650" cy="4431877"/>
          </a:xfrm>
          <a:custGeom>
            <a:avLst/>
            <a:gdLst/>
            <a:ahLst/>
            <a:cxnLst/>
            <a:rect l="l" t="t" r="r" b="b"/>
            <a:pathLst>
              <a:path w="10658475" h="6647815">
                <a:moveTo>
                  <a:pt x="10444013" y="0"/>
                </a:moveTo>
                <a:lnTo>
                  <a:pt x="10494244" y="5785"/>
                </a:lnTo>
                <a:lnTo>
                  <a:pt x="10540356" y="22266"/>
                </a:lnTo>
                <a:lnTo>
                  <a:pt x="10581032" y="48127"/>
                </a:lnTo>
                <a:lnTo>
                  <a:pt x="10614958" y="82054"/>
                </a:lnTo>
                <a:lnTo>
                  <a:pt x="10640820" y="122730"/>
                </a:lnTo>
                <a:lnTo>
                  <a:pt x="10657301" y="168841"/>
                </a:lnTo>
                <a:lnTo>
                  <a:pt x="10658474" y="179023"/>
                </a:lnTo>
              </a:path>
              <a:path w="10658475" h="6647815">
                <a:moveTo>
                  <a:pt x="10658474" y="6468517"/>
                </a:moveTo>
                <a:lnTo>
                  <a:pt x="10640820" y="6524811"/>
                </a:lnTo>
                <a:lnTo>
                  <a:pt x="10614958" y="6565487"/>
                </a:lnTo>
                <a:lnTo>
                  <a:pt x="10581032" y="6599413"/>
                </a:lnTo>
                <a:lnTo>
                  <a:pt x="10540356" y="6625274"/>
                </a:lnTo>
                <a:lnTo>
                  <a:pt x="10494244" y="6641755"/>
                </a:lnTo>
                <a:lnTo>
                  <a:pt x="10444013" y="6647541"/>
                </a:lnTo>
              </a:path>
              <a:path w="10658475" h="6647815">
                <a:moveTo>
                  <a:pt x="219073" y="6647541"/>
                </a:moveTo>
                <a:lnTo>
                  <a:pt x="168841" y="6641755"/>
                </a:lnTo>
                <a:lnTo>
                  <a:pt x="122730" y="6625274"/>
                </a:lnTo>
                <a:lnTo>
                  <a:pt x="82054" y="6599413"/>
                </a:lnTo>
                <a:lnTo>
                  <a:pt x="48127" y="6565487"/>
                </a:lnTo>
                <a:lnTo>
                  <a:pt x="22266" y="6524811"/>
                </a:lnTo>
                <a:lnTo>
                  <a:pt x="5785" y="6478699"/>
                </a:lnTo>
                <a:lnTo>
                  <a:pt x="0" y="6428468"/>
                </a:lnTo>
                <a:lnTo>
                  <a:pt x="0" y="219073"/>
                </a:lnTo>
                <a:lnTo>
                  <a:pt x="5785" y="168841"/>
                </a:lnTo>
                <a:lnTo>
                  <a:pt x="22266" y="122730"/>
                </a:lnTo>
                <a:lnTo>
                  <a:pt x="48127" y="82054"/>
                </a:lnTo>
                <a:lnTo>
                  <a:pt x="82054" y="48127"/>
                </a:lnTo>
                <a:lnTo>
                  <a:pt x="122730" y="22266"/>
                </a:lnTo>
                <a:lnTo>
                  <a:pt x="168841" y="5785"/>
                </a:lnTo>
                <a:lnTo>
                  <a:pt x="219072" y="0"/>
                </a:lnTo>
              </a:path>
            </a:pathLst>
          </a:custGeom>
          <a:ln w="380999">
            <a:solidFill>
              <a:srgbClr val="A3F0FF"/>
            </a:solidFill>
          </a:ln>
        </p:spPr>
        <p:txBody>
          <a:bodyPr wrap="square" lIns="0" tIns="0" rIns="0" bIns="0" rtlCol="0"/>
          <a:lstStyle/>
          <a:p>
            <a:endParaRPr sz="1200"/>
          </a:p>
        </p:txBody>
      </p:sp>
      <p:sp>
        <p:nvSpPr>
          <p:cNvPr id="24" name="bg object 24"/>
          <p:cNvSpPr/>
          <p:nvPr/>
        </p:nvSpPr>
        <p:spPr>
          <a:xfrm>
            <a:off x="-7061" y="5389185"/>
            <a:ext cx="1440180" cy="1468967"/>
          </a:xfrm>
          <a:custGeom>
            <a:avLst/>
            <a:gdLst/>
            <a:ahLst/>
            <a:cxnLst/>
            <a:rect l="l" t="t" r="r" b="b"/>
            <a:pathLst>
              <a:path w="2160270" h="2203450">
                <a:moveTo>
                  <a:pt x="95135" y="1364310"/>
                </a:moveTo>
                <a:lnTo>
                  <a:pt x="86233" y="1374952"/>
                </a:lnTo>
                <a:lnTo>
                  <a:pt x="94615" y="1368767"/>
                </a:lnTo>
                <a:lnTo>
                  <a:pt x="95135" y="1364310"/>
                </a:lnTo>
                <a:close/>
              </a:path>
              <a:path w="2160270" h="2203450">
                <a:moveTo>
                  <a:pt x="1013421" y="900569"/>
                </a:moveTo>
                <a:lnTo>
                  <a:pt x="1009434" y="892505"/>
                </a:lnTo>
                <a:lnTo>
                  <a:pt x="994130" y="890219"/>
                </a:lnTo>
                <a:lnTo>
                  <a:pt x="1006106" y="914425"/>
                </a:lnTo>
                <a:lnTo>
                  <a:pt x="1013421" y="900569"/>
                </a:lnTo>
                <a:close/>
              </a:path>
              <a:path w="2160270" h="2203450">
                <a:moveTo>
                  <a:pt x="1158557" y="449262"/>
                </a:moveTo>
                <a:lnTo>
                  <a:pt x="1135494" y="431279"/>
                </a:lnTo>
                <a:lnTo>
                  <a:pt x="1106284" y="400875"/>
                </a:lnTo>
                <a:lnTo>
                  <a:pt x="1135697" y="460336"/>
                </a:lnTo>
                <a:lnTo>
                  <a:pt x="1148283" y="457136"/>
                </a:lnTo>
                <a:lnTo>
                  <a:pt x="1149413" y="459435"/>
                </a:lnTo>
                <a:lnTo>
                  <a:pt x="1158557" y="449262"/>
                </a:lnTo>
                <a:close/>
              </a:path>
              <a:path w="2160270" h="2203450">
                <a:moveTo>
                  <a:pt x="1259624" y="710831"/>
                </a:moveTo>
                <a:lnTo>
                  <a:pt x="1256334" y="675551"/>
                </a:lnTo>
                <a:lnTo>
                  <a:pt x="1251064" y="636257"/>
                </a:lnTo>
                <a:lnTo>
                  <a:pt x="1198308" y="529615"/>
                </a:lnTo>
                <a:lnTo>
                  <a:pt x="1177226" y="515645"/>
                </a:lnTo>
                <a:lnTo>
                  <a:pt x="1167688" y="496379"/>
                </a:lnTo>
                <a:lnTo>
                  <a:pt x="1146937" y="483069"/>
                </a:lnTo>
                <a:lnTo>
                  <a:pt x="1259611" y="710844"/>
                </a:lnTo>
                <a:close/>
              </a:path>
              <a:path w="2160270" h="2203450">
                <a:moveTo>
                  <a:pt x="1293914" y="837450"/>
                </a:moveTo>
                <a:lnTo>
                  <a:pt x="1275372" y="828598"/>
                </a:lnTo>
                <a:lnTo>
                  <a:pt x="1288986" y="856107"/>
                </a:lnTo>
                <a:lnTo>
                  <a:pt x="1293914" y="837450"/>
                </a:lnTo>
                <a:close/>
              </a:path>
              <a:path w="2160270" h="2203450">
                <a:moveTo>
                  <a:pt x="1301115" y="884986"/>
                </a:moveTo>
                <a:lnTo>
                  <a:pt x="1297622" y="881468"/>
                </a:lnTo>
                <a:lnTo>
                  <a:pt x="1294917" y="879513"/>
                </a:lnTo>
                <a:lnTo>
                  <a:pt x="1291005" y="881443"/>
                </a:lnTo>
                <a:lnTo>
                  <a:pt x="1292313" y="886815"/>
                </a:lnTo>
                <a:lnTo>
                  <a:pt x="1294320" y="890485"/>
                </a:lnTo>
                <a:lnTo>
                  <a:pt x="1301115" y="884986"/>
                </a:lnTo>
                <a:close/>
              </a:path>
              <a:path w="2160270" h="2203450">
                <a:moveTo>
                  <a:pt x="1680235" y="1021727"/>
                </a:moveTo>
                <a:lnTo>
                  <a:pt x="1679422" y="1013002"/>
                </a:lnTo>
                <a:lnTo>
                  <a:pt x="1674749" y="1014158"/>
                </a:lnTo>
                <a:lnTo>
                  <a:pt x="1671701" y="1015466"/>
                </a:lnTo>
                <a:lnTo>
                  <a:pt x="1671294" y="1019746"/>
                </a:lnTo>
                <a:lnTo>
                  <a:pt x="1676273" y="1021549"/>
                </a:lnTo>
                <a:lnTo>
                  <a:pt x="1680235" y="1021727"/>
                </a:lnTo>
                <a:close/>
              </a:path>
              <a:path w="2160270" h="2203450">
                <a:moveTo>
                  <a:pt x="2044141" y="1351495"/>
                </a:moveTo>
                <a:lnTo>
                  <a:pt x="2020481" y="1332306"/>
                </a:lnTo>
                <a:lnTo>
                  <a:pt x="2009813" y="1310754"/>
                </a:lnTo>
                <a:lnTo>
                  <a:pt x="1991004" y="1301356"/>
                </a:lnTo>
                <a:lnTo>
                  <a:pt x="2036787" y="1393913"/>
                </a:lnTo>
                <a:lnTo>
                  <a:pt x="2043163" y="1378153"/>
                </a:lnTo>
                <a:lnTo>
                  <a:pt x="2044141" y="1351495"/>
                </a:lnTo>
                <a:close/>
              </a:path>
              <a:path w="2160270" h="2203450">
                <a:moveTo>
                  <a:pt x="2160092" y="1910829"/>
                </a:moveTo>
                <a:lnTo>
                  <a:pt x="2150122" y="1909419"/>
                </a:lnTo>
                <a:lnTo>
                  <a:pt x="2149183" y="1907501"/>
                </a:lnTo>
                <a:lnTo>
                  <a:pt x="2153348" y="1887296"/>
                </a:lnTo>
                <a:lnTo>
                  <a:pt x="2144179" y="1868754"/>
                </a:lnTo>
                <a:lnTo>
                  <a:pt x="2146770" y="1845373"/>
                </a:lnTo>
                <a:lnTo>
                  <a:pt x="2154415" y="1803514"/>
                </a:lnTo>
                <a:lnTo>
                  <a:pt x="2145347" y="1727911"/>
                </a:lnTo>
                <a:lnTo>
                  <a:pt x="2152332" y="1684743"/>
                </a:lnTo>
                <a:lnTo>
                  <a:pt x="2135098" y="1592643"/>
                </a:lnTo>
                <a:lnTo>
                  <a:pt x="2119477" y="1503768"/>
                </a:lnTo>
                <a:lnTo>
                  <a:pt x="2100122" y="1464652"/>
                </a:lnTo>
                <a:lnTo>
                  <a:pt x="2068868" y="1430108"/>
                </a:lnTo>
                <a:lnTo>
                  <a:pt x="2036787" y="1393913"/>
                </a:lnTo>
                <a:lnTo>
                  <a:pt x="1967953" y="1254760"/>
                </a:lnTo>
                <a:lnTo>
                  <a:pt x="1953310" y="1253807"/>
                </a:lnTo>
                <a:lnTo>
                  <a:pt x="1938528" y="1252562"/>
                </a:lnTo>
                <a:lnTo>
                  <a:pt x="1934984" y="1245400"/>
                </a:lnTo>
                <a:lnTo>
                  <a:pt x="1919909" y="1243571"/>
                </a:lnTo>
                <a:lnTo>
                  <a:pt x="1924227" y="1223683"/>
                </a:lnTo>
                <a:lnTo>
                  <a:pt x="1877491" y="1157833"/>
                </a:lnTo>
                <a:lnTo>
                  <a:pt x="1786115" y="1087691"/>
                </a:lnTo>
                <a:lnTo>
                  <a:pt x="1743100" y="1058037"/>
                </a:lnTo>
                <a:lnTo>
                  <a:pt x="1704619" y="1037539"/>
                </a:lnTo>
                <a:lnTo>
                  <a:pt x="1684020" y="1024521"/>
                </a:lnTo>
                <a:lnTo>
                  <a:pt x="1686864" y="1030287"/>
                </a:lnTo>
                <a:lnTo>
                  <a:pt x="1676488" y="1037958"/>
                </a:lnTo>
                <a:lnTo>
                  <a:pt x="1664411" y="1042174"/>
                </a:lnTo>
                <a:lnTo>
                  <a:pt x="1658620" y="1030478"/>
                </a:lnTo>
                <a:lnTo>
                  <a:pt x="1668081" y="1020953"/>
                </a:lnTo>
                <a:lnTo>
                  <a:pt x="1660398" y="1005433"/>
                </a:lnTo>
                <a:lnTo>
                  <a:pt x="1643405" y="999705"/>
                </a:lnTo>
                <a:lnTo>
                  <a:pt x="1628508" y="998245"/>
                </a:lnTo>
                <a:lnTo>
                  <a:pt x="1615795" y="1001179"/>
                </a:lnTo>
                <a:lnTo>
                  <a:pt x="1592313" y="982357"/>
                </a:lnTo>
                <a:lnTo>
                  <a:pt x="1570951" y="967828"/>
                </a:lnTo>
                <a:lnTo>
                  <a:pt x="1552321" y="958799"/>
                </a:lnTo>
                <a:lnTo>
                  <a:pt x="1525612" y="962101"/>
                </a:lnTo>
                <a:lnTo>
                  <a:pt x="1515745" y="942149"/>
                </a:lnTo>
                <a:lnTo>
                  <a:pt x="1498434" y="935812"/>
                </a:lnTo>
                <a:lnTo>
                  <a:pt x="1480845" y="928903"/>
                </a:lnTo>
                <a:lnTo>
                  <a:pt x="1463649" y="922769"/>
                </a:lnTo>
                <a:lnTo>
                  <a:pt x="1430553" y="913142"/>
                </a:lnTo>
                <a:lnTo>
                  <a:pt x="1415173" y="910704"/>
                </a:lnTo>
                <a:lnTo>
                  <a:pt x="1381417" y="899756"/>
                </a:lnTo>
                <a:lnTo>
                  <a:pt x="1349349" y="892225"/>
                </a:lnTo>
                <a:lnTo>
                  <a:pt x="1307477" y="893508"/>
                </a:lnTo>
                <a:lnTo>
                  <a:pt x="1278458" y="892124"/>
                </a:lnTo>
                <a:lnTo>
                  <a:pt x="1275448" y="886040"/>
                </a:lnTo>
                <a:lnTo>
                  <a:pt x="1287678" y="882116"/>
                </a:lnTo>
                <a:lnTo>
                  <a:pt x="1294549" y="867359"/>
                </a:lnTo>
                <a:lnTo>
                  <a:pt x="1275372" y="828598"/>
                </a:lnTo>
                <a:lnTo>
                  <a:pt x="1275499" y="800227"/>
                </a:lnTo>
                <a:lnTo>
                  <a:pt x="1278102" y="776846"/>
                </a:lnTo>
                <a:lnTo>
                  <a:pt x="1255306" y="730745"/>
                </a:lnTo>
                <a:lnTo>
                  <a:pt x="1076274" y="368858"/>
                </a:lnTo>
                <a:lnTo>
                  <a:pt x="1050810" y="346049"/>
                </a:lnTo>
                <a:lnTo>
                  <a:pt x="1034986" y="314045"/>
                </a:lnTo>
                <a:lnTo>
                  <a:pt x="1015149" y="302602"/>
                </a:lnTo>
                <a:lnTo>
                  <a:pt x="998601" y="297789"/>
                </a:lnTo>
                <a:lnTo>
                  <a:pt x="985227" y="299402"/>
                </a:lnTo>
                <a:lnTo>
                  <a:pt x="958481" y="302602"/>
                </a:lnTo>
                <a:lnTo>
                  <a:pt x="968197" y="293598"/>
                </a:lnTo>
                <a:lnTo>
                  <a:pt x="976871" y="282498"/>
                </a:lnTo>
                <a:lnTo>
                  <a:pt x="967828" y="264223"/>
                </a:lnTo>
                <a:lnTo>
                  <a:pt x="955675" y="268300"/>
                </a:lnTo>
                <a:lnTo>
                  <a:pt x="954595" y="266115"/>
                </a:lnTo>
                <a:lnTo>
                  <a:pt x="941806" y="268909"/>
                </a:lnTo>
                <a:lnTo>
                  <a:pt x="947496" y="251777"/>
                </a:lnTo>
                <a:lnTo>
                  <a:pt x="929982" y="244995"/>
                </a:lnTo>
                <a:lnTo>
                  <a:pt x="939279" y="263804"/>
                </a:lnTo>
                <a:lnTo>
                  <a:pt x="923112" y="231127"/>
                </a:lnTo>
                <a:lnTo>
                  <a:pt x="903871" y="220865"/>
                </a:lnTo>
                <a:lnTo>
                  <a:pt x="892136" y="197154"/>
                </a:lnTo>
                <a:lnTo>
                  <a:pt x="878890" y="199009"/>
                </a:lnTo>
                <a:lnTo>
                  <a:pt x="876528" y="194221"/>
                </a:lnTo>
                <a:lnTo>
                  <a:pt x="862266" y="194043"/>
                </a:lnTo>
                <a:lnTo>
                  <a:pt x="847496" y="192836"/>
                </a:lnTo>
                <a:lnTo>
                  <a:pt x="833107" y="163741"/>
                </a:lnTo>
                <a:lnTo>
                  <a:pt x="814247" y="154279"/>
                </a:lnTo>
                <a:lnTo>
                  <a:pt x="808482" y="142608"/>
                </a:lnTo>
                <a:lnTo>
                  <a:pt x="791438" y="136804"/>
                </a:lnTo>
                <a:lnTo>
                  <a:pt x="777709" y="137693"/>
                </a:lnTo>
                <a:lnTo>
                  <a:pt x="776490" y="135229"/>
                </a:lnTo>
                <a:lnTo>
                  <a:pt x="762838" y="136258"/>
                </a:lnTo>
                <a:lnTo>
                  <a:pt x="744766" y="128384"/>
                </a:lnTo>
                <a:lnTo>
                  <a:pt x="737730" y="114160"/>
                </a:lnTo>
                <a:lnTo>
                  <a:pt x="719048" y="105054"/>
                </a:lnTo>
                <a:lnTo>
                  <a:pt x="681342" y="86093"/>
                </a:lnTo>
                <a:lnTo>
                  <a:pt x="662952" y="77558"/>
                </a:lnTo>
                <a:lnTo>
                  <a:pt x="645287" y="70497"/>
                </a:lnTo>
                <a:lnTo>
                  <a:pt x="628586" y="65392"/>
                </a:lnTo>
                <a:lnTo>
                  <a:pt x="619963" y="76606"/>
                </a:lnTo>
                <a:lnTo>
                  <a:pt x="622122" y="80962"/>
                </a:lnTo>
                <a:lnTo>
                  <a:pt x="612292" y="89725"/>
                </a:lnTo>
                <a:lnTo>
                  <a:pt x="601840" y="97256"/>
                </a:lnTo>
                <a:lnTo>
                  <a:pt x="579462" y="52019"/>
                </a:lnTo>
                <a:lnTo>
                  <a:pt x="567613" y="56705"/>
                </a:lnTo>
                <a:lnTo>
                  <a:pt x="556691" y="63271"/>
                </a:lnTo>
                <a:lnTo>
                  <a:pt x="549617" y="48958"/>
                </a:lnTo>
                <a:lnTo>
                  <a:pt x="531698" y="41389"/>
                </a:lnTo>
                <a:lnTo>
                  <a:pt x="514388" y="35026"/>
                </a:lnTo>
                <a:lnTo>
                  <a:pt x="497700" y="29933"/>
                </a:lnTo>
                <a:lnTo>
                  <a:pt x="466293" y="23749"/>
                </a:lnTo>
                <a:lnTo>
                  <a:pt x="450672" y="20802"/>
                </a:lnTo>
                <a:lnTo>
                  <a:pt x="438759" y="25374"/>
                </a:lnTo>
                <a:lnTo>
                  <a:pt x="418515" y="41732"/>
                </a:lnTo>
                <a:lnTo>
                  <a:pt x="400646" y="34251"/>
                </a:lnTo>
                <a:lnTo>
                  <a:pt x="368122" y="25781"/>
                </a:lnTo>
                <a:lnTo>
                  <a:pt x="346456" y="10642"/>
                </a:lnTo>
                <a:lnTo>
                  <a:pt x="327025" y="0"/>
                </a:lnTo>
                <a:lnTo>
                  <a:pt x="301764" y="6235"/>
                </a:lnTo>
                <a:lnTo>
                  <a:pt x="289077" y="9207"/>
                </a:lnTo>
                <a:lnTo>
                  <a:pt x="277558" y="14579"/>
                </a:lnTo>
                <a:lnTo>
                  <a:pt x="255866" y="28016"/>
                </a:lnTo>
                <a:lnTo>
                  <a:pt x="246443" y="8966"/>
                </a:lnTo>
                <a:lnTo>
                  <a:pt x="232448" y="9309"/>
                </a:lnTo>
                <a:lnTo>
                  <a:pt x="217271" y="7264"/>
                </a:lnTo>
                <a:lnTo>
                  <a:pt x="202882" y="6845"/>
                </a:lnTo>
                <a:lnTo>
                  <a:pt x="201282" y="3581"/>
                </a:lnTo>
                <a:lnTo>
                  <a:pt x="178879" y="15608"/>
                </a:lnTo>
                <a:lnTo>
                  <a:pt x="169392" y="25044"/>
                </a:lnTo>
                <a:lnTo>
                  <a:pt x="180467" y="47447"/>
                </a:lnTo>
                <a:lnTo>
                  <a:pt x="167703" y="50292"/>
                </a:lnTo>
                <a:lnTo>
                  <a:pt x="167170" y="49199"/>
                </a:lnTo>
                <a:lnTo>
                  <a:pt x="156057" y="55397"/>
                </a:lnTo>
                <a:lnTo>
                  <a:pt x="160921" y="65214"/>
                </a:lnTo>
                <a:lnTo>
                  <a:pt x="175704" y="66471"/>
                </a:lnTo>
                <a:lnTo>
                  <a:pt x="178752" y="72631"/>
                </a:lnTo>
                <a:lnTo>
                  <a:pt x="192811" y="72402"/>
                </a:lnTo>
                <a:lnTo>
                  <a:pt x="167767" y="79057"/>
                </a:lnTo>
                <a:lnTo>
                  <a:pt x="151561" y="74955"/>
                </a:lnTo>
                <a:lnTo>
                  <a:pt x="134747" y="40944"/>
                </a:lnTo>
                <a:lnTo>
                  <a:pt x="117754" y="35242"/>
                </a:lnTo>
                <a:lnTo>
                  <a:pt x="100901" y="29819"/>
                </a:lnTo>
                <a:lnTo>
                  <a:pt x="95542" y="18986"/>
                </a:lnTo>
                <a:lnTo>
                  <a:pt x="62268" y="9004"/>
                </a:lnTo>
                <a:lnTo>
                  <a:pt x="49072" y="10960"/>
                </a:lnTo>
                <a:lnTo>
                  <a:pt x="39204" y="19685"/>
                </a:lnTo>
                <a:lnTo>
                  <a:pt x="43980" y="29324"/>
                </a:lnTo>
                <a:lnTo>
                  <a:pt x="31648" y="33045"/>
                </a:lnTo>
                <a:lnTo>
                  <a:pt x="6680" y="39827"/>
                </a:lnTo>
                <a:lnTo>
                  <a:pt x="6616" y="39700"/>
                </a:lnTo>
                <a:lnTo>
                  <a:pt x="0" y="169519"/>
                </a:lnTo>
                <a:lnTo>
                  <a:pt x="38569" y="161607"/>
                </a:lnTo>
                <a:lnTo>
                  <a:pt x="91008" y="153022"/>
                </a:lnTo>
                <a:lnTo>
                  <a:pt x="132943" y="151879"/>
                </a:lnTo>
                <a:lnTo>
                  <a:pt x="175069" y="151091"/>
                </a:lnTo>
                <a:lnTo>
                  <a:pt x="202311" y="148894"/>
                </a:lnTo>
                <a:lnTo>
                  <a:pt x="229069" y="145694"/>
                </a:lnTo>
                <a:lnTo>
                  <a:pt x="244360" y="147955"/>
                </a:lnTo>
                <a:lnTo>
                  <a:pt x="271348" y="145211"/>
                </a:lnTo>
                <a:lnTo>
                  <a:pt x="286981" y="148183"/>
                </a:lnTo>
                <a:lnTo>
                  <a:pt x="303136" y="152209"/>
                </a:lnTo>
                <a:lnTo>
                  <a:pt x="331546" y="152349"/>
                </a:lnTo>
                <a:lnTo>
                  <a:pt x="349796" y="160591"/>
                </a:lnTo>
                <a:lnTo>
                  <a:pt x="398589" y="173291"/>
                </a:lnTo>
                <a:lnTo>
                  <a:pt x="458063" y="178968"/>
                </a:lnTo>
                <a:lnTo>
                  <a:pt x="506514" y="190969"/>
                </a:lnTo>
                <a:lnTo>
                  <a:pt x="606069" y="220357"/>
                </a:lnTo>
                <a:lnTo>
                  <a:pt x="656323" y="236029"/>
                </a:lnTo>
                <a:lnTo>
                  <a:pt x="695731" y="258394"/>
                </a:lnTo>
                <a:lnTo>
                  <a:pt x="735622" y="281762"/>
                </a:lnTo>
                <a:lnTo>
                  <a:pt x="775995" y="306070"/>
                </a:lnTo>
                <a:lnTo>
                  <a:pt x="816660" y="331000"/>
                </a:lnTo>
                <a:lnTo>
                  <a:pt x="857783" y="356831"/>
                </a:lnTo>
                <a:lnTo>
                  <a:pt x="899363" y="383603"/>
                </a:lnTo>
                <a:lnTo>
                  <a:pt x="930046" y="416966"/>
                </a:lnTo>
                <a:lnTo>
                  <a:pt x="972604" y="445719"/>
                </a:lnTo>
                <a:lnTo>
                  <a:pt x="1004074" y="480695"/>
                </a:lnTo>
                <a:lnTo>
                  <a:pt x="1024547" y="522084"/>
                </a:lnTo>
                <a:lnTo>
                  <a:pt x="1056690" y="558419"/>
                </a:lnTo>
                <a:lnTo>
                  <a:pt x="1098715" y="643382"/>
                </a:lnTo>
                <a:lnTo>
                  <a:pt x="1108519" y="691819"/>
                </a:lnTo>
                <a:lnTo>
                  <a:pt x="1129461" y="734148"/>
                </a:lnTo>
                <a:lnTo>
                  <a:pt x="1156131" y="873988"/>
                </a:lnTo>
                <a:lnTo>
                  <a:pt x="1156525" y="874776"/>
                </a:lnTo>
                <a:lnTo>
                  <a:pt x="1141996" y="874052"/>
                </a:lnTo>
                <a:lnTo>
                  <a:pt x="1127760" y="873925"/>
                </a:lnTo>
                <a:lnTo>
                  <a:pt x="1113980" y="874712"/>
                </a:lnTo>
                <a:lnTo>
                  <a:pt x="1100797" y="876706"/>
                </a:lnTo>
                <a:lnTo>
                  <a:pt x="1086027" y="875487"/>
                </a:lnTo>
                <a:lnTo>
                  <a:pt x="1071257" y="874268"/>
                </a:lnTo>
                <a:lnTo>
                  <a:pt x="1045806" y="880122"/>
                </a:lnTo>
                <a:lnTo>
                  <a:pt x="1035570" y="888060"/>
                </a:lnTo>
                <a:lnTo>
                  <a:pt x="1006106" y="914425"/>
                </a:lnTo>
                <a:lnTo>
                  <a:pt x="990282" y="882446"/>
                </a:lnTo>
                <a:lnTo>
                  <a:pt x="980897" y="892111"/>
                </a:lnTo>
                <a:lnTo>
                  <a:pt x="984021" y="898423"/>
                </a:lnTo>
                <a:lnTo>
                  <a:pt x="973772" y="906335"/>
                </a:lnTo>
                <a:lnTo>
                  <a:pt x="967524" y="893724"/>
                </a:lnTo>
                <a:lnTo>
                  <a:pt x="952576" y="892136"/>
                </a:lnTo>
                <a:lnTo>
                  <a:pt x="927493" y="898728"/>
                </a:lnTo>
                <a:lnTo>
                  <a:pt x="913650" y="899375"/>
                </a:lnTo>
                <a:lnTo>
                  <a:pt x="894003" y="888314"/>
                </a:lnTo>
                <a:lnTo>
                  <a:pt x="884453" y="897661"/>
                </a:lnTo>
                <a:lnTo>
                  <a:pt x="874382" y="905941"/>
                </a:lnTo>
                <a:lnTo>
                  <a:pt x="863765" y="913117"/>
                </a:lnTo>
                <a:lnTo>
                  <a:pt x="852563" y="919111"/>
                </a:lnTo>
                <a:lnTo>
                  <a:pt x="838073" y="918464"/>
                </a:lnTo>
                <a:lnTo>
                  <a:pt x="807046" y="913015"/>
                </a:lnTo>
                <a:lnTo>
                  <a:pt x="792988" y="913244"/>
                </a:lnTo>
                <a:lnTo>
                  <a:pt x="780643" y="916952"/>
                </a:lnTo>
                <a:lnTo>
                  <a:pt x="770623" y="925322"/>
                </a:lnTo>
                <a:lnTo>
                  <a:pt x="761098" y="934707"/>
                </a:lnTo>
                <a:lnTo>
                  <a:pt x="761619" y="935761"/>
                </a:lnTo>
                <a:lnTo>
                  <a:pt x="723239" y="944105"/>
                </a:lnTo>
                <a:lnTo>
                  <a:pt x="683501" y="949706"/>
                </a:lnTo>
                <a:lnTo>
                  <a:pt x="644740" y="957287"/>
                </a:lnTo>
                <a:lnTo>
                  <a:pt x="609269" y="971511"/>
                </a:lnTo>
                <a:lnTo>
                  <a:pt x="620915" y="995045"/>
                </a:lnTo>
                <a:lnTo>
                  <a:pt x="612940" y="1007554"/>
                </a:lnTo>
                <a:lnTo>
                  <a:pt x="598512" y="1007046"/>
                </a:lnTo>
                <a:lnTo>
                  <a:pt x="594944" y="999832"/>
                </a:lnTo>
                <a:lnTo>
                  <a:pt x="579462" y="997165"/>
                </a:lnTo>
                <a:lnTo>
                  <a:pt x="574814" y="987780"/>
                </a:lnTo>
                <a:lnTo>
                  <a:pt x="564362" y="995286"/>
                </a:lnTo>
                <a:lnTo>
                  <a:pt x="554748" y="1004506"/>
                </a:lnTo>
                <a:lnTo>
                  <a:pt x="557225" y="1009497"/>
                </a:lnTo>
                <a:lnTo>
                  <a:pt x="542023" y="1007414"/>
                </a:lnTo>
                <a:lnTo>
                  <a:pt x="527977" y="1007668"/>
                </a:lnTo>
                <a:lnTo>
                  <a:pt x="503669" y="1015809"/>
                </a:lnTo>
                <a:lnTo>
                  <a:pt x="491820" y="1020483"/>
                </a:lnTo>
                <a:lnTo>
                  <a:pt x="467702" y="1029042"/>
                </a:lnTo>
                <a:lnTo>
                  <a:pt x="445668" y="1041781"/>
                </a:lnTo>
                <a:lnTo>
                  <a:pt x="437642" y="1054201"/>
                </a:lnTo>
                <a:lnTo>
                  <a:pt x="432777" y="1072997"/>
                </a:lnTo>
                <a:lnTo>
                  <a:pt x="410298" y="1084834"/>
                </a:lnTo>
                <a:lnTo>
                  <a:pt x="383260" y="1087475"/>
                </a:lnTo>
                <a:lnTo>
                  <a:pt x="355638" y="1088910"/>
                </a:lnTo>
                <a:lnTo>
                  <a:pt x="331368" y="1097140"/>
                </a:lnTo>
                <a:lnTo>
                  <a:pt x="322059" y="1106970"/>
                </a:lnTo>
                <a:lnTo>
                  <a:pt x="313829" y="1118971"/>
                </a:lnTo>
                <a:lnTo>
                  <a:pt x="295236" y="1138669"/>
                </a:lnTo>
                <a:lnTo>
                  <a:pt x="288963" y="1154633"/>
                </a:lnTo>
                <a:lnTo>
                  <a:pt x="284226" y="1145057"/>
                </a:lnTo>
                <a:lnTo>
                  <a:pt x="271551" y="1148092"/>
                </a:lnTo>
                <a:lnTo>
                  <a:pt x="259562" y="1152474"/>
                </a:lnTo>
                <a:lnTo>
                  <a:pt x="249059" y="1159903"/>
                </a:lnTo>
                <a:lnTo>
                  <a:pt x="237528" y="1165225"/>
                </a:lnTo>
                <a:lnTo>
                  <a:pt x="227672" y="1173937"/>
                </a:lnTo>
                <a:lnTo>
                  <a:pt x="222211" y="1191539"/>
                </a:lnTo>
                <a:lnTo>
                  <a:pt x="217030" y="1209700"/>
                </a:lnTo>
                <a:lnTo>
                  <a:pt x="218986" y="1213662"/>
                </a:lnTo>
                <a:lnTo>
                  <a:pt x="231775" y="1210894"/>
                </a:lnTo>
                <a:lnTo>
                  <a:pt x="237210" y="1221867"/>
                </a:lnTo>
                <a:lnTo>
                  <a:pt x="227304" y="1230503"/>
                </a:lnTo>
                <a:lnTo>
                  <a:pt x="233540" y="1243101"/>
                </a:lnTo>
                <a:lnTo>
                  <a:pt x="245859" y="1239354"/>
                </a:lnTo>
                <a:lnTo>
                  <a:pt x="257657" y="1234554"/>
                </a:lnTo>
                <a:lnTo>
                  <a:pt x="268973" y="1228801"/>
                </a:lnTo>
                <a:lnTo>
                  <a:pt x="252679" y="1253121"/>
                </a:lnTo>
                <a:lnTo>
                  <a:pt x="239064" y="1254264"/>
                </a:lnTo>
                <a:lnTo>
                  <a:pt x="221183" y="1246759"/>
                </a:lnTo>
                <a:lnTo>
                  <a:pt x="203415" y="1239481"/>
                </a:lnTo>
                <a:lnTo>
                  <a:pt x="179095" y="1247609"/>
                </a:lnTo>
                <a:lnTo>
                  <a:pt x="166776" y="1251343"/>
                </a:lnTo>
                <a:lnTo>
                  <a:pt x="155067" y="1256296"/>
                </a:lnTo>
                <a:lnTo>
                  <a:pt x="132575" y="1268120"/>
                </a:lnTo>
                <a:lnTo>
                  <a:pt x="120789" y="1272946"/>
                </a:lnTo>
                <a:lnTo>
                  <a:pt x="111582" y="1282992"/>
                </a:lnTo>
                <a:lnTo>
                  <a:pt x="123825" y="1307757"/>
                </a:lnTo>
                <a:lnTo>
                  <a:pt x="114947" y="1318425"/>
                </a:lnTo>
                <a:lnTo>
                  <a:pt x="107340" y="1331696"/>
                </a:lnTo>
                <a:lnTo>
                  <a:pt x="100507" y="1346517"/>
                </a:lnTo>
                <a:lnTo>
                  <a:pt x="93370" y="1360741"/>
                </a:lnTo>
                <a:lnTo>
                  <a:pt x="95135" y="1364310"/>
                </a:lnTo>
                <a:lnTo>
                  <a:pt x="96608" y="1367307"/>
                </a:lnTo>
                <a:lnTo>
                  <a:pt x="94615" y="1368767"/>
                </a:lnTo>
                <a:lnTo>
                  <a:pt x="92430" y="1387475"/>
                </a:lnTo>
                <a:lnTo>
                  <a:pt x="97002" y="1396720"/>
                </a:lnTo>
                <a:lnTo>
                  <a:pt x="113144" y="1400708"/>
                </a:lnTo>
                <a:lnTo>
                  <a:pt x="122389" y="1419377"/>
                </a:lnTo>
                <a:lnTo>
                  <a:pt x="107086" y="1417091"/>
                </a:lnTo>
                <a:lnTo>
                  <a:pt x="81508" y="1422666"/>
                </a:lnTo>
                <a:lnTo>
                  <a:pt x="72072" y="1432255"/>
                </a:lnTo>
                <a:lnTo>
                  <a:pt x="71107" y="1458925"/>
                </a:lnTo>
                <a:lnTo>
                  <a:pt x="71285" y="1459280"/>
                </a:lnTo>
                <a:lnTo>
                  <a:pt x="83489" y="1455318"/>
                </a:lnTo>
                <a:lnTo>
                  <a:pt x="96278" y="1452537"/>
                </a:lnTo>
                <a:lnTo>
                  <a:pt x="98196" y="1456397"/>
                </a:lnTo>
                <a:lnTo>
                  <a:pt x="97802" y="1484249"/>
                </a:lnTo>
                <a:lnTo>
                  <a:pt x="108204" y="1505280"/>
                </a:lnTo>
                <a:lnTo>
                  <a:pt x="108242" y="1534007"/>
                </a:lnTo>
                <a:lnTo>
                  <a:pt x="122262" y="1562366"/>
                </a:lnTo>
                <a:lnTo>
                  <a:pt x="115189" y="1576666"/>
                </a:lnTo>
                <a:lnTo>
                  <a:pt x="125425" y="1597367"/>
                </a:lnTo>
                <a:lnTo>
                  <a:pt x="139814" y="1597837"/>
                </a:lnTo>
                <a:lnTo>
                  <a:pt x="144094" y="1606473"/>
                </a:lnTo>
                <a:lnTo>
                  <a:pt x="161594" y="1613204"/>
                </a:lnTo>
                <a:lnTo>
                  <a:pt x="191185" y="1644383"/>
                </a:lnTo>
                <a:lnTo>
                  <a:pt x="230416" y="1666392"/>
                </a:lnTo>
                <a:lnTo>
                  <a:pt x="267411" y="1683905"/>
                </a:lnTo>
                <a:lnTo>
                  <a:pt x="313093" y="1690306"/>
                </a:lnTo>
                <a:lnTo>
                  <a:pt x="344754" y="1697037"/>
                </a:lnTo>
                <a:lnTo>
                  <a:pt x="387553" y="1697621"/>
                </a:lnTo>
                <a:lnTo>
                  <a:pt x="439407" y="1687868"/>
                </a:lnTo>
                <a:lnTo>
                  <a:pt x="483997" y="1663433"/>
                </a:lnTo>
                <a:lnTo>
                  <a:pt x="502361" y="1643278"/>
                </a:lnTo>
                <a:lnTo>
                  <a:pt x="512470" y="1635061"/>
                </a:lnTo>
                <a:lnTo>
                  <a:pt x="537438" y="1636712"/>
                </a:lnTo>
                <a:lnTo>
                  <a:pt x="517055" y="1644332"/>
                </a:lnTo>
                <a:lnTo>
                  <a:pt x="507060" y="1652765"/>
                </a:lnTo>
                <a:lnTo>
                  <a:pt x="514667" y="1668157"/>
                </a:lnTo>
                <a:lnTo>
                  <a:pt x="527024" y="1664500"/>
                </a:lnTo>
                <a:lnTo>
                  <a:pt x="550849" y="1655356"/>
                </a:lnTo>
                <a:lnTo>
                  <a:pt x="563257" y="1651800"/>
                </a:lnTo>
                <a:lnTo>
                  <a:pt x="586740" y="1641995"/>
                </a:lnTo>
                <a:lnTo>
                  <a:pt x="610717" y="1633169"/>
                </a:lnTo>
                <a:lnTo>
                  <a:pt x="609790" y="1631302"/>
                </a:lnTo>
                <a:lnTo>
                  <a:pt x="544499" y="1499311"/>
                </a:lnTo>
                <a:lnTo>
                  <a:pt x="532358" y="1503426"/>
                </a:lnTo>
                <a:lnTo>
                  <a:pt x="507428" y="1510309"/>
                </a:lnTo>
                <a:lnTo>
                  <a:pt x="482955" y="1518119"/>
                </a:lnTo>
                <a:lnTo>
                  <a:pt x="470712" y="1522031"/>
                </a:lnTo>
                <a:lnTo>
                  <a:pt x="469849" y="1520266"/>
                </a:lnTo>
                <a:lnTo>
                  <a:pt x="456907" y="1522768"/>
                </a:lnTo>
                <a:lnTo>
                  <a:pt x="432320" y="1530350"/>
                </a:lnTo>
                <a:lnTo>
                  <a:pt x="419239" y="1532547"/>
                </a:lnTo>
                <a:lnTo>
                  <a:pt x="406920" y="1536280"/>
                </a:lnTo>
                <a:lnTo>
                  <a:pt x="395478" y="1541780"/>
                </a:lnTo>
                <a:lnTo>
                  <a:pt x="399796" y="1550517"/>
                </a:lnTo>
                <a:lnTo>
                  <a:pt x="386143" y="1551546"/>
                </a:lnTo>
                <a:lnTo>
                  <a:pt x="371995" y="1551597"/>
                </a:lnTo>
                <a:lnTo>
                  <a:pt x="345973" y="1556283"/>
                </a:lnTo>
                <a:lnTo>
                  <a:pt x="330835" y="1554327"/>
                </a:lnTo>
                <a:lnTo>
                  <a:pt x="302094" y="1553514"/>
                </a:lnTo>
                <a:lnTo>
                  <a:pt x="284848" y="1547279"/>
                </a:lnTo>
                <a:lnTo>
                  <a:pt x="268744" y="1543380"/>
                </a:lnTo>
                <a:lnTo>
                  <a:pt x="254863" y="1543951"/>
                </a:lnTo>
                <a:lnTo>
                  <a:pt x="231267" y="1524914"/>
                </a:lnTo>
                <a:lnTo>
                  <a:pt x="181470" y="1424279"/>
                </a:lnTo>
                <a:lnTo>
                  <a:pt x="214642" y="1491297"/>
                </a:lnTo>
                <a:lnTo>
                  <a:pt x="208915" y="1451089"/>
                </a:lnTo>
                <a:lnTo>
                  <a:pt x="219710" y="1386979"/>
                </a:lnTo>
                <a:lnTo>
                  <a:pt x="246176" y="1354569"/>
                </a:lnTo>
                <a:lnTo>
                  <a:pt x="274294" y="1325473"/>
                </a:lnTo>
                <a:lnTo>
                  <a:pt x="303631" y="1298841"/>
                </a:lnTo>
                <a:lnTo>
                  <a:pt x="333248" y="1272794"/>
                </a:lnTo>
                <a:lnTo>
                  <a:pt x="364274" y="1249565"/>
                </a:lnTo>
                <a:lnTo>
                  <a:pt x="408673" y="1224762"/>
                </a:lnTo>
                <a:lnTo>
                  <a:pt x="444284" y="1210818"/>
                </a:lnTo>
                <a:lnTo>
                  <a:pt x="491705" y="1192123"/>
                </a:lnTo>
                <a:lnTo>
                  <a:pt x="571347" y="1152626"/>
                </a:lnTo>
                <a:lnTo>
                  <a:pt x="594080" y="1141285"/>
                </a:lnTo>
                <a:lnTo>
                  <a:pt x="641337" y="1122260"/>
                </a:lnTo>
                <a:lnTo>
                  <a:pt x="689991" y="1106030"/>
                </a:lnTo>
                <a:lnTo>
                  <a:pt x="738949" y="1090434"/>
                </a:lnTo>
                <a:lnTo>
                  <a:pt x="788200" y="1075410"/>
                </a:lnTo>
                <a:lnTo>
                  <a:pt x="837730" y="1060970"/>
                </a:lnTo>
                <a:lnTo>
                  <a:pt x="887526" y="1047064"/>
                </a:lnTo>
                <a:lnTo>
                  <a:pt x="937691" y="1033907"/>
                </a:lnTo>
                <a:lnTo>
                  <a:pt x="977138" y="1027722"/>
                </a:lnTo>
                <a:lnTo>
                  <a:pt x="1028801" y="1017587"/>
                </a:lnTo>
                <a:lnTo>
                  <a:pt x="1070089" y="1015111"/>
                </a:lnTo>
                <a:lnTo>
                  <a:pt x="1123911" y="1009357"/>
                </a:lnTo>
                <a:lnTo>
                  <a:pt x="1125308" y="1012177"/>
                </a:lnTo>
                <a:lnTo>
                  <a:pt x="1138174" y="1009535"/>
                </a:lnTo>
                <a:lnTo>
                  <a:pt x="1139685" y="1012583"/>
                </a:lnTo>
                <a:lnTo>
                  <a:pt x="1152550" y="1009954"/>
                </a:lnTo>
                <a:lnTo>
                  <a:pt x="1150035" y="1033513"/>
                </a:lnTo>
                <a:lnTo>
                  <a:pt x="1147152" y="1056335"/>
                </a:lnTo>
                <a:lnTo>
                  <a:pt x="1132446" y="1083881"/>
                </a:lnTo>
                <a:lnTo>
                  <a:pt x="1128585" y="1104722"/>
                </a:lnTo>
                <a:lnTo>
                  <a:pt x="1107579" y="1148181"/>
                </a:lnTo>
                <a:lnTo>
                  <a:pt x="1085723" y="1189926"/>
                </a:lnTo>
                <a:lnTo>
                  <a:pt x="1062748" y="1229398"/>
                </a:lnTo>
                <a:lnTo>
                  <a:pt x="1038377" y="1266063"/>
                </a:lnTo>
                <a:lnTo>
                  <a:pt x="1000950" y="1304963"/>
                </a:lnTo>
                <a:lnTo>
                  <a:pt x="961542" y="1339888"/>
                </a:lnTo>
                <a:lnTo>
                  <a:pt x="931329" y="1364716"/>
                </a:lnTo>
                <a:lnTo>
                  <a:pt x="887310" y="1390319"/>
                </a:lnTo>
                <a:lnTo>
                  <a:pt x="840701" y="1410665"/>
                </a:lnTo>
                <a:lnTo>
                  <a:pt x="791298" y="1425371"/>
                </a:lnTo>
                <a:lnTo>
                  <a:pt x="740638" y="1437525"/>
                </a:lnTo>
                <a:lnTo>
                  <a:pt x="702894" y="1447165"/>
                </a:lnTo>
                <a:lnTo>
                  <a:pt x="664883" y="1456258"/>
                </a:lnTo>
                <a:lnTo>
                  <a:pt x="627494" y="1466596"/>
                </a:lnTo>
                <a:lnTo>
                  <a:pt x="602018" y="1472387"/>
                </a:lnTo>
                <a:lnTo>
                  <a:pt x="565327" y="1484147"/>
                </a:lnTo>
                <a:lnTo>
                  <a:pt x="567448" y="1491132"/>
                </a:lnTo>
                <a:lnTo>
                  <a:pt x="556628" y="1495196"/>
                </a:lnTo>
                <a:lnTo>
                  <a:pt x="544842" y="1499196"/>
                </a:lnTo>
                <a:lnTo>
                  <a:pt x="609142" y="1629206"/>
                </a:lnTo>
                <a:lnTo>
                  <a:pt x="610108" y="1631124"/>
                </a:lnTo>
                <a:lnTo>
                  <a:pt x="620941" y="1625193"/>
                </a:lnTo>
                <a:lnTo>
                  <a:pt x="631850" y="1618615"/>
                </a:lnTo>
                <a:lnTo>
                  <a:pt x="654253" y="1606600"/>
                </a:lnTo>
                <a:lnTo>
                  <a:pt x="677087" y="1595475"/>
                </a:lnTo>
                <a:lnTo>
                  <a:pt x="712266" y="1580680"/>
                </a:lnTo>
                <a:lnTo>
                  <a:pt x="736727" y="1572844"/>
                </a:lnTo>
                <a:lnTo>
                  <a:pt x="773023" y="1560283"/>
                </a:lnTo>
                <a:lnTo>
                  <a:pt x="809561" y="1548206"/>
                </a:lnTo>
                <a:lnTo>
                  <a:pt x="857402" y="1530337"/>
                </a:lnTo>
                <a:lnTo>
                  <a:pt x="893178" y="1516735"/>
                </a:lnTo>
                <a:lnTo>
                  <a:pt x="927963" y="1501140"/>
                </a:lnTo>
                <a:lnTo>
                  <a:pt x="961478" y="1482953"/>
                </a:lnTo>
                <a:lnTo>
                  <a:pt x="993254" y="1461274"/>
                </a:lnTo>
                <a:lnTo>
                  <a:pt x="1022832" y="1435138"/>
                </a:lnTo>
                <a:lnTo>
                  <a:pt x="1049655" y="1403413"/>
                </a:lnTo>
                <a:lnTo>
                  <a:pt x="1073137" y="1364983"/>
                </a:lnTo>
                <a:lnTo>
                  <a:pt x="1091857" y="1374152"/>
                </a:lnTo>
                <a:lnTo>
                  <a:pt x="1114196" y="1362049"/>
                </a:lnTo>
                <a:lnTo>
                  <a:pt x="1132560" y="1341869"/>
                </a:lnTo>
                <a:lnTo>
                  <a:pt x="1150670" y="1321193"/>
                </a:lnTo>
                <a:lnTo>
                  <a:pt x="1157541" y="1306449"/>
                </a:lnTo>
                <a:lnTo>
                  <a:pt x="1165186" y="1293253"/>
                </a:lnTo>
                <a:lnTo>
                  <a:pt x="1173543" y="1281506"/>
                </a:lnTo>
                <a:lnTo>
                  <a:pt x="1193914" y="1265428"/>
                </a:lnTo>
                <a:lnTo>
                  <a:pt x="1188593" y="1254658"/>
                </a:lnTo>
                <a:lnTo>
                  <a:pt x="1194663" y="1238288"/>
                </a:lnTo>
                <a:lnTo>
                  <a:pt x="1184084" y="1216888"/>
                </a:lnTo>
                <a:lnTo>
                  <a:pt x="1209573" y="1211148"/>
                </a:lnTo>
                <a:lnTo>
                  <a:pt x="1238465" y="1183627"/>
                </a:lnTo>
                <a:lnTo>
                  <a:pt x="1260563" y="1142352"/>
                </a:lnTo>
                <a:lnTo>
                  <a:pt x="1277035" y="1089736"/>
                </a:lnTo>
                <a:lnTo>
                  <a:pt x="1282979" y="1073124"/>
                </a:lnTo>
                <a:lnTo>
                  <a:pt x="1288757" y="1056157"/>
                </a:lnTo>
                <a:lnTo>
                  <a:pt x="1294422" y="1038961"/>
                </a:lnTo>
                <a:lnTo>
                  <a:pt x="1288643" y="1027303"/>
                </a:lnTo>
                <a:lnTo>
                  <a:pt x="1304836" y="1031379"/>
                </a:lnTo>
                <a:lnTo>
                  <a:pt x="1321181" y="1035761"/>
                </a:lnTo>
                <a:lnTo>
                  <a:pt x="1337691" y="1040485"/>
                </a:lnTo>
                <a:lnTo>
                  <a:pt x="1354404" y="1045629"/>
                </a:lnTo>
                <a:lnTo>
                  <a:pt x="1403858" y="1059688"/>
                </a:lnTo>
                <a:lnTo>
                  <a:pt x="1453603" y="1074318"/>
                </a:lnTo>
                <a:lnTo>
                  <a:pt x="1503705" y="1089647"/>
                </a:lnTo>
                <a:lnTo>
                  <a:pt x="1542821" y="1111453"/>
                </a:lnTo>
                <a:lnTo>
                  <a:pt x="1593799" y="1128572"/>
                </a:lnTo>
                <a:lnTo>
                  <a:pt x="1633931" y="1152410"/>
                </a:lnTo>
                <a:lnTo>
                  <a:pt x="1674660" y="1177467"/>
                </a:lnTo>
                <a:lnTo>
                  <a:pt x="1716062" y="1203858"/>
                </a:lnTo>
                <a:lnTo>
                  <a:pt x="1758188" y="1231722"/>
                </a:lnTo>
                <a:lnTo>
                  <a:pt x="1789709" y="1266812"/>
                </a:lnTo>
                <a:lnTo>
                  <a:pt x="1832800" y="1296631"/>
                </a:lnTo>
                <a:lnTo>
                  <a:pt x="1963356" y="1445971"/>
                </a:lnTo>
                <a:lnTo>
                  <a:pt x="2006676" y="1533525"/>
                </a:lnTo>
                <a:lnTo>
                  <a:pt x="2016188" y="1581416"/>
                </a:lnTo>
                <a:lnTo>
                  <a:pt x="2024748" y="1627365"/>
                </a:lnTo>
                <a:lnTo>
                  <a:pt x="2020633" y="1676298"/>
                </a:lnTo>
                <a:lnTo>
                  <a:pt x="2028850" y="1692910"/>
                </a:lnTo>
                <a:lnTo>
                  <a:pt x="2017712" y="1727682"/>
                </a:lnTo>
                <a:lnTo>
                  <a:pt x="2019871" y="1760702"/>
                </a:lnTo>
                <a:lnTo>
                  <a:pt x="2011095" y="1800250"/>
                </a:lnTo>
                <a:lnTo>
                  <a:pt x="2012835" y="1832394"/>
                </a:lnTo>
                <a:lnTo>
                  <a:pt x="2001012" y="1865782"/>
                </a:lnTo>
                <a:lnTo>
                  <a:pt x="1997125" y="1886572"/>
                </a:lnTo>
                <a:lnTo>
                  <a:pt x="1999907" y="1892198"/>
                </a:lnTo>
                <a:lnTo>
                  <a:pt x="2013178" y="1894052"/>
                </a:lnTo>
                <a:lnTo>
                  <a:pt x="2012403" y="1900199"/>
                </a:lnTo>
                <a:lnTo>
                  <a:pt x="2008924" y="1925167"/>
                </a:lnTo>
                <a:lnTo>
                  <a:pt x="2003742" y="1956727"/>
                </a:lnTo>
                <a:lnTo>
                  <a:pt x="1997392" y="1986648"/>
                </a:lnTo>
                <a:lnTo>
                  <a:pt x="1984400" y="2041385"/>
                </a:lnTo>
                <a:lnTo>
                  <a:pt x="1982495" y="2058187"/>
                </a:lnTo>
                <a:lnTo>
                  <a:pt x="1981149" y="2070011"/>
                </a:lnTo>
                <a:lnTo>
                  <a:pt x="1990864" y="2075129"/>
                </a:lnTo>
                <a:lnTo>
                  <a:pt x="1985949" y="2086825"/>
                </a:lnTo>
                <a:lnTo>
                  <a:pt x="1980120" y="2103005"/>
                </a:lnTo>
                <a:lnTo>
                  <a:pt x="1966455" y="2143531"/>
                </a:lnTo>
                <a:lnTo>
                  <a:pt x="1955228" y="2175154"/>
                </a:lnTo>
                <a:lnTo>
                  <a:pt x="1944916" y="2203221"/>
                </a:lnTo>
                <a:lnTo>
                  <a:pt x="2091855" y="2203221"/>
                </a:lnTo>
                <a:lnTo>
                  <a:pt x="2104593" y="2175484"/>
                </a:lnTo>
                <a:lnTo>
                  <a:pt x="2119922" y="2136927"/>
                </a:lnTo>
                <a:lnTo>
                  <a:pt x="2132063" y="2097760"/>
                </a:lnTo>
                <a:lnTo>
                  <a:pt x="2136076" y="2066404"/>
                </a:lnTo>
                <a:lnTo>
                  <a:pt x="2129688" y="2041664"/>
                </a:lnTo>
                <a:lnTo>
                  <a:pt x="2119833" y="2021039"/>
                </a:lnTo>
                <a:lnTo>
                  <a:pt x="2117115" y="2000529"/>
                </a:lnTo>
                <a:lnTo>
                  <a:pt x="2132177" y="1976094"/>
                </a:lnTo>
                <a:lnTo>
                  <a:pt x="2130285" y="1984946"/>
                </a:lnTo>
                <a:lnTo>
                  <a:pt x="2127440" y="2005241"/>
                </a:lnTo>
                <a:lnTo>
                  <a:pt x="2130361" y="2021941"/>
                </a:lnTo>
                <a:lnTo>
                  <a:pt x="2145766" y="2020049"/>
                </a:lnTo>
                <a:lnTo>
                  <a:pt x="2147595" y="2014169"/>
                </a:lnTo>
                <a:lnTo>
                  <a:pt x="2155113" y="1963966"/>
                </a:lnTo>
                <a:lnTo>
                  <a:pt x="2159762" y="1915350"/>
                </a:lnTo>
                <a:lnTo>
                  <a:pt x="2160092" y="1910829"/>
                </a:lnTo>
                <a:close/>
              </a:path>
            </a:pathLst>
          </a:custGeom>
          <a:solidFill>
            <a:srgbClr val="D5AFFF"/>
          </a:solidFill>
        </p:spPr>
        <p:txBody>
          <a:bodyPr wrap="square" lIns="0" tIns="0" rIns="0" bIns="0" rtlCol="0"/>
          <a:lstStyle/>
          <a:p>
            <a:endParaRPr sz="1200"/>
          </a:p>
        </p:txBody>
      </p:sp>
      <p:sp>
        <p:nvSpPr>
          <p:cNvPr id="2" name="Holder 2"/>
          <p:cNvSpPr>
            <a:spLocks noGrp="1"/>
          </p:cNvSpPr>
          <p:nvPr>
            <p:ph type="title"/>
          </p:nvPr>
        </p:nvSpPr>
        <p:spPr>
          <a:xfrm>
            <a:off x="1964530" y="57500"/>
            <a:ext cx="8073813" cy="2100575"/>
          </a:xfrm>
          <a:prstGeom prst="rect">
            <a:avLst/>
          </a:prstGeom>
        </p:spPr>
        <p:txBody>
          <a:bodyPr wrap="square" lIns="0" tIns="0" rIns="0" bIns="0">
            <a:spAutoFit/>
          </a:bodyPr>
          <a:lstStyle>
            <a:lvl1pPr>
              <a:defRPr sz="13650" b="0" i="0">
                <a:solidFill>
                  <a:srgbClr val="FFA70E"/>
                </a:solidFill>
                <a:latin typeface="Arial Narrow"/>
                <a:cs typeface="Arial Narrow"/>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A6E6781-6FCD-4B03-BDAF-B2A8498EA17A}" type="datetime1">
              <a:rPr lang="en-US" smtClean="0"/>
              <a:t>2/8/2024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815786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E1193-3F80-4603-C1C1-501B963EE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228F6-033D-3765-937C-A9CF161DA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9B36E-930F-82F8-A55E-6E9009783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93EDF-C567-47C6-BBEF-0DBF95CD9763}" type="datetime1">
              <a:rPr lang="en-US" smtClean="0"/>
              <a:t>2/8/2024</a:t>
            </a:fld>
            <a:endParaRPr lang="en-US"/>
          </a:p>
        </p:txBody>
      </p:sp>
      <p:sp>
        <p:nvSpPr>
          <p:cNvPr id="5" name="Footer Placeholder 4">
            <a:extLst>
              <a:ext uri="{FF2B5EF4-FFF2-40B4-BE49-F238E27FC236}">
                <a16:creationId xmlns:a16="http://schemas.microsoft.com/office/drawing/2014/main" id="{F0A4D4E7-7F9D-B312-8D7F-64F0D1C28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775269-426B-C417-BE6C-2FD5A2500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E34F1-A1F8-412F-995C-0EA7DA57C988}" type="slidenum">
              <a:rPr lang="en-US" smtClean="0"/>
              <a:t>‹#›</a:t>
            </a:fld>
            <a:endParaRPr lang="en-US"/>
          </a:p>
        </p:txBody>
      </p:sp>
    </p:spTree>
    <p:extLst>
      <p:ext uri="{BB962C8B-B14F-4D97-AF65-F5344CB8AC3E}">
        <p14:creationId xmlns:p14="http://schemas.microsoft.com/office/powerpoint/2010/main" val="128417452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EEED4"/>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51E1806-D272-4364-A956-E02D476F882B}" type="datetimeFigureOut">
              <a:rPr lang="en-US" smtClean="0"/>
              <a:t>2/8/2024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384E4F4-BFBF-48FA-958B-FF344633F621}"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824952"/>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558786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2/8/2024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1880144"/>
      </p:ext>
    </p:extLst>
  </p:cSld>
  <p:clrMap bg1="dk1" tx1="lt1" bg2="dk2"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2" pos="576">
          <p15:clr>
            <a:srgbClr val="F26B43"/>
          </p15:clr>
        </p15:guide>
        <p15:guide id="3" pos="7104">
          <p15:clr>
            <a:srgbClr val="F26B43"/>
          </p15:clr>
        </p15:guide>
        <p15:guide id="4" orient="horz" pos="3744">
          <p15:clr>
            <a:srgbClr val="F26B43"/>
          </p15:clr>
        </p15:guide>
        <p15:guide id="5" pos="2760">
          <p15:clr>
            <a:srgbClr val="F26B43"/>
          </p15:clr>
        </p15:guide>
        <p15:guide id="6" pos="4944">
          <p15:clr>
            <a:srgbClr val="F26B43"/>
          </p15:clr>
        </p15:guide>
        <p15:guide id="7" orient="horz" pos="4032">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AB7B5-9F95-4F2E-850A-89D33556827E}" type="datetimeFigureOut">
              <a:rPr lang="en-US" smtClean="0"/>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C482-7FD2-461A-A72A-A13640957C42}" type="slidenum">
              <a:rPr lang="en-US" smtClean="0"/>
              <a:t>‹#›</a:t>
            </a:fld>
            <a:endParaRPr lang="en-US"/>
          </a:p>
        </p:txBody>
      </p:sp>
    </p:spTree>
    <p:extLst>
      <p:ext uri="{BB962C8B-B14F-4D97-AF65-F5344CB8AC3E}">
        <p14:creationId xmlns:p14="http://schemas.microsoft.com/office/powerpoint/2010/main" val="1821998533"/>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83" name="Picture 7" descr="2ndslideimag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bwMode="auto">
          <a:xfrm>
            <a:off x="609600" y="76200"/>
            <a:ext cx="904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79" name="Rectangle 3"/>
          <p:cNvSpPr>
            <a:spLocks noGrp="1" noChangeArrowheads="1"/>
          </p:cNvSpPr>
          <p:nvPr>
            <p:ph type="body" idx="1"/>
          </p:nvPr>
        </p:nvSpPr>
        <p:spPr bwMode="auto">
          <a:xfrm>
            <a:off x="609600" y="12192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atin typeface="Times New Roman" panose="02020603050405020304" pitchFamily="18" charset="0"/>
              </a:defRPr>
            </a:lvl1pPr>
          </a:lstStyle>
          <a:p>
            <a:fld id="{905E5AE5-8E4D-4BA3-A535-C286506604D4}" type="datetime1">
              <a:rPr lang="en-US" altLang="en-US" smtClean="0"/>
              <a:t>2/8/2024</a:t>
            </a:fld>
            <a:endParaRPr lang="en-US" alt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atin typeface="Times New Roman" panose="02020603050405020304" pitchFamily="18" charset="0"/>
              </a:defRPr>
            </a:lvl1pPr>
          </a:lstStyle>
          <a:p>
            <a:endParaRPr lang="en-US" alt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atin typeface="Times New Roman" panose="02020603050405020304" pitchFamily="18" charset="0"/>
              </a:defRPr>
            </a:lvl1pPr>
          </a:lstStyle>
          <a:p>
            <a:fld id="{4ABD1591-CAF4-49AF-8514-3A018484A820}" type="slidenum">
              <a:rPr lang="en-US" altLang="en-US"/>
              <a:pPr/>
              <a:t>‹#›</a:t>
            </a:fld>
            <a:endParaRPr lang="en-US" altLang="en-US"/>
          </a:p>
        </p:txBody>
      </p:sp>
    </p:spTree>
    <p:extLst>
      <p:ext uri="{BB962C8B-B14F-4D97-AF65-F5344CB8AC3E}">
        <p14:creationId xmlns:p14="http://schemas.microsoft.com/office/powerpoint/2010/main" val="39442704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hdr="0" ftr="0" dt="0"/>
  <p:txStyles>
    <p:titleStyle>
      <a:lvl1pPr algn="l" rtl="0" eaLnBrk="1" fontAlgn="base" hangingPunct="1">
        <a:spcBef>
          <a:spcPct val="0"/>
        </a:spcBef>
        <a:spcAft>
          <a:spcPct val="0"/>
        </a:spcAft>
        <a:defRPr sz="3600" kern="12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ill Sans MT" panose="020B0502020104020203" pitchFamily="34" charset="0"/>
        </a:defRPr>
      </a:lvl2pPr>
      <a:lvl3pPr algn="l" rtl="0" eaLnBrk="1" fontAlgn="base" hangingPunct="1">
        <a:spcBef>
          <a:spcPct val="0"/>
        </a:spcBef>
        <a:spcAft>
          <a:spcPct val="0"/>
        </a:spcAft>
        <a:defRPr sz="3600">
          <a:solidFill>
            <a:srgbClr val="000000"/>
          </a:solidFill>
          <a:latin typeface="Gill Sans MT" panose="020B0502020104020203" pitchFamily="34" charset="0"/>
        </a:defRPr>
      </a:lvl3pPr>
      <a:lvl4pPr algn="l" rtl="0" eaLnBrk="1" fontAlgn="base" hangingPunct="1">
        <a:spcBef>
          <a:spcPct val="0"/>
        </a:spcBef>
        <a:spcAft>
          <a:spcPct val="0"/>
        </a:spcAft>
        <a:defRPr sz="3600">
          <a:solidFill>
            <a:srgbClr val="000000"/>
          </a:solidFill>
          <a:latin typeface="Gill Sans MT" panose="020B0502020104020203" pitchFamily="34" charset="0"/>
        </a:defRPr>
      </a:lvl4pPr>
      <a:lvl5pPr algn="l" rtl="0" eaLnBrk="1" fontAlgn="base" hangingPunct="1">
        <a:spcBef>
          <a:spcPct val="0"/>
        </a:spcBef>
        <a:spcAft>
          <a:spcPct val="0"/>
        </a:spcAft>
        <a:defRPr sz="3600">
          <a:solidFill>
            <a:srgbClr val="000000"/>
          </a:solidFill>
          <a:latin typeface="Gill Sans MT" panose="020B0502020104020203" pitchFamily="34" charset="0"/>
        </a:defRPr>
      </a:lvl5pPr>
      <a:lvl6pPr marL="457192" algn="l" rtl="0" eaLnBrk="1" fontAlgn="base" hangingPunct="1">
        <a:spcBef>
          <a:spcPct val="0"/>
        </a:spcBef>
        <a:spcAft>
          <a:spcPct val="0"/>
        </a:spcAft>
        <a:defRPr sz="3600">
          <a:solidFill>
            <a:srgbClr val="000000"/>
          </a:solidFill>
          <a:latin typeface="Gill Sans MT" panose="020B0502020104020203" pitchFamily="34" charset="0"/>
        </a:defRPr>
      </a:lvl6pPr>
      <a:lvl7pPr marL="914384" algn="l" rtl="0" eaLnBrk="1" fontAlgn="base" hangingPunct="1">
        <a:spcBef>
          <a:spcPct val="0"/>
        </a:spcBef>
        <a:spcAft>
          <a:spcPct val="0"/>
        </a:spcAft>
        <a:defRPr sz="3600">
          <a:solidFill>
            <a:srgbClr val="000000"/>
          </a:solidFill>
          <a:latin typeface="Gill Sans MT" panose="020B0502020104020203" pitchFamily="34" charset="0"/>
        </a:defRPr>
      </a:lvl7pPr>
      <a:lvl8pPr marL="1371576" algn="l" rtl="0" eaLnBrk="1" fontAlgn="base" hangingPunct="1">
        <a:spcBef>
          <a:spcPct val="0"/>
        </a:spcBef>
        <a:spcAft>
          <a:spcPct val="0"/>
        </a:spcAft>
        <a:defRPr sz="3600">
          <a:solidFill>
            <a:srgbClr val="000000"/>
          </a:solidFill>
          <a:latin typeface="Gill Sans MT" panose="020B0502020104020203" pitchFamily="34" charset="0"/>
        </a:defRPr>
      </a:lvl8pPr>
      <a:lvl9pPr marL="1828768" algn="l" rtl="0" eaLnBrk="1" fontAlgn="base" hangingPunct="1">
        <a:spcBef>
          <a:spcPct val="0"/>
        </a:spcBef>
        <a:spcAft>
          <a:spcPct val="0"/>
        </a:spcAft>
        <a:defRPr sz="3600">
          <a:solidFill>
            <a:srgbClr val="000000"/>
          </a:solidFill>
          <a:latin typeface="Gill Sans MT" panose="020B0502020104020203" pitchFamily="34" charset="0"/>
        </a:defRPr>
      </a:lvl9pPr>
    </p:titleStyle>
    <p:bodyStyle>
      <a:lvl1pPr marL="342895" indent="-342895" algn="l" rtl="0" eaLnBrk="1" fontAlgn="base" hangingPunct="1">
        <a:spcBef>
          <a:spcPct val="20000"/>
        </a:spcBef>
        <a:spcAft>
          <a:spcPct val="0"/>
        </a:spcAft>
        <a:buClr>
          <a:schemeClr val="tx1"/>
        </a:buClr>
        <a:buChar char="•"/>
        <a:defRPr sz="2800" kern="1200">
          <a:solidFill>
            <a:srgbClr val="000000"/>
          </a:solidFill>
          <a:latin typeface="+mn-lt"/>
          <a:ea typeface="+mn-ea"/>
          <a:cs typeface="+mn-cs"/>
        </a:defRPr>
      </a:lvl1pPr>
      <a:lvl2pPr marL="742937" indent="-285745" algn="l" rtl="0" eaLnBrk="1" fontAlgn="base" hangingPunct="1">
        <a:spcBef>
          <a:spcPct val="20000"/>
        </a:spcBef>
        <a:spcAft>
          <a:spcPct val="0"/>
        </a:spcAft>
        <a:buClr>
          <a:schemeClr val="tx1"/>
        </a:buClr>
        <a:buChar char="•"/>
        <a:defRPr sz="2600" kern="1200">
          <a:solidFill>
            <a:srgbClr val="000000"/>
          </a:solidFill>
          <a:latin typeface="+mn-lt"/>
          <a:ea typeface="+mn-ea"/>
          <a:cs typeface="+mn-cs"/>
        </a:defRPr>
      </a:lvl2pPr>
      <a:lvl3pPr marL="1142980" indent="-228596" algn="l" rtl="0" eaLnBrk="1" fontAlgn="base" hangingPunct="1">
        <a:spcBef>
          <a:spcPct val="20000"/>
        </a:spcBef>
        <a:spcAft>
          <a:spcPct val="0"/>
        </a:spcAft>
        <a:buClr>
          <a:schemeClr val="tx1"/>
        </a:buClr>
        <a:buChar char="•"/>
        <a:defRPr sz="2400" kern="1200">
          <a:solidFill>
            <a:srgbClr val="000000"/>
          </a:solidFill>
          <a:latin typeface="+mn-lt"/>
          <a:ea typeface="+mn-ea"/>
          <a:cs typeface="+mn-cs"/>
        </a:defRPr>
      </a:lvl3pPr>
      <a:lvl4pPr marL="1600172" indent="-228596" algn="l" rtl="0" eaLnBrk="1" fontAlgn="base" hangingPunct="1">
        <a:spcBef>
          <a:spcPct val="20000"/>
        </a:spcBef>
        <a:spcAft>
          <a:spcPct val="0"/>
        </a:spcAft>
        <a:buClr>
          <a:schemeClr val="tx1"/>
        </a:buClr>
        <a:buChar char="•"/>
        <a:defRPr sz="2000" kern="1200">
          <a:solidFill>
            <a:srgbClr val="000000"/>
          </a:solidFill>
          <a:latin typeface="+mn-lt"/>
          <a:ea typeface="+mn-ea"/>
          <a:cs typeface="+mn-cs"/>
        </a:defRPr>
      </a:lvl4pPr>
      <a:lvl5pPr marL="2057364" indent="-228596" algn="l" rtl="0" eaLnBrk="1" fontAlgn="base" hangingPunct="1">
        <a:spcBef>
          <a:spcPct val="20000"/>
        </a:spcBef>
        <a:spcAft>
          <a:spcPct val="0"/>
        </a:spcAft>
        <a:buClr>
          <a:schemeClr val="tx1"/>
        </a:buClr>
        <a:buChar char="•"/>
        <a:defRPr sz="2000" kern="1200">
          <a:solidFill>
            <a:srgbClr val="000000"/>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E1193-3F80-4603-C1C1-501B963EE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228F6-033D-3765-937C-A9CF161DA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9B36E-930F-82F8-A55E-6E9009783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5CCE5-1DE8-40D3-9B5D-F701A58F6AD4}" type="datetimeFigureOut">
              <a:rPr lang="en-US" smtClean="0"/>
              <a:t>2/8/2024</a:t>
            </a:fld>
            <a:endParaRPr lang="en-US"/>
          </a:p>
        </p:txBody>
      </p:sp>
      <p:sp>
        <p:nvSpPr>
          <p:cNvPr id="5" name="Footer Placeholder 4">
            <a:extLst>
              <a:ext uri="{FF2B5EF4-FFF2-40B4-BE49-F238E27FC236}">
                <a16:creationId xmlns:a16="http://schemas.microsoft.com/office/drawing/2014/main" id="{F0A4D4E7-7F9D-B312-8D7F-64F0D1C28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775269-426B-C417-BE6C-2FD5A2500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E34F1-A1F8-412F-995C-0EA7DA57C988}" type="slidenum">
              <a:rPr lang="en-US" smtClean="0"/>
              <a:t>‹#›</a:t>
            </a:fld>
            <a:endParaRPr lang="en-US"/>
          </a:p>
        </p:txBody>
      </p:sp>
    </p:spTree>
    <p:extLst>
      <p:ext uri="{BB962C8B-B14F-4D97-AF65-F5344CB8AC3E}">
        <p14:creationId xmlns:p14="http://schemas.microsoft.com/office/powerpoint/2010/main" val="662694891"/>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4D884-2553-4973-80BD-3B942E868555}" type="datetime1">
              <a:rPr lang="en-US" smtClean="0"/>
              <a:t>2/8/2024</a:t>
            </a:fld>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0768532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Lst>
  <p:hf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pic>
        <p:nvPicPr>
          <p:cNvPr id="17" name="bg object 17"/>
          <p:cNvPicPr/>
          <p:nvPr/>
        </p:nvPicPr>
        <p:blipFill>
          <a:blip r:embed="rId8" cstate="print"/>
          <a:stretch>
            <a:fillRect/>
          </a:stretch>
        </p:blipFill>
        <p:spPr>
          <a:xfrm>
            <a:off x="0" y="6126483"/>
            <a:ext cx="12191999" cy="731514"/>
          </a:xfrm>
          <a:prstGeom prst="rect">
            <a:avLst/>
          </a:prstGeom>
        </p:spPr>
      </p:pic>
      <p:sp>
        <p:nvSpPr>
          <p:cNvPr id="18" name="bg object 18"/>
          <p:cNvSpPr/>
          <p:nvPr/>
        </p:nvSpPr>
        <p:spPr>
          <a:xfrm>
            <a:off x="0" y="6121653"/>
            <a:ext cx="12192000" cy="12700"/>
          </a:xfrm>
          <a:custGeom>
            <a:avLst/>
            <a:gdLst/>
            <a:ahLst/>
            <a:cxnLst/>
            <a:rect l="l" t="t" r="r" b="b"/>
            <a:pathLst>
              <a:path w="12192000" h="12700">
                <a:moveTo>
                  <a:pt x="0" y="12700"/>
                </a:moveTo>
                <a:lnTo>
                  <a:pt x="12192000" y="12700"/>
                </a:lnTo>
                <a:lnTo>
                  <a:pt x="12192000" y="0"/>
                </a:lnTo>
                <a:lnTo>
                  <a:pt x="0" y="0"/>
                </a:lnTo>
                <a:lnTo>
                  <a:pt x="0" y="12700"/>
                </a:lnTo>
                <a:close/>
              </a:path>
            </a:pathLst>
          </a:custGeom>
          <a:solidFill>
            <a:srgbClr val="000000"/>
          </a:solidFill>
        </p:spPr>
        <p:txBody>
          <a:bodyPr wrap="square" lIns="0" tIns="0" rIns="0" bIns="0" rtlCol="0"/>
          <a:lstStyle/>
          <a:p>
            <a:endParaRPr/>
          </a:p>
        </p:txBody>
      </p:sp>
      <p:sp>
        <p:nvSpPr>
          <p:cNvPr id="19" name="bg object 19"/>
          <p:cNvSpPr/>
          <p:nvPr/>
        </p:nvSpPr>
        <p:spPr>
          <a:xfrm>
            <a:off x="2417826" y="3528821"/>
            <a:ext cx="8637270" cy="0"/>
          </a:xfrm>
          <a:custGeom>
            <a:avLst/>
            <a:gdLst/>
            <a:ahLst/>
            <a:cxnLst/>
            <a:rect l="l" t="t" r="r" b="b"/>
            <a:pathLst>
              <a:path w="8637270">
                <a:moveTo>
                  <a:pt x="0" y="0"/>
                </a:moveTo>
                <a:lnTo>
                  <a:pt x="8637016" y="0"/>
                </a:lnTo>
              </a:path>
            </a:pathLst>
          </a:custGeom>
          <a:ln w="31750">
            <a:solidFill>
              <a:srgbClr val="B71E42"/>
            </a:solidFill>
          </a:ln>
        </p:spPr>
        <p:txBody>
          <a:bodyPr wrap="square" lIns="0" tIns="0" rIns="0" bIns="0" rtlCol="0"/>
          <a:lstStyle/>
          <a:p>
            <a:endParaRPr/>
          </a:p>
        </p:txBody>
      </p:sp>
      <p:sp>
        <p:nvSpPr>
          <p:cNvPr id="2" name="Holder 2"/>
          <p:cNvSpPr>
            <a:spLocks noGrp="1"/>
          </p:cNvSpPr>
          <p:nvPr>
            <p:ph type="title"/>
          </p:nvPr>
        </p:nvSpPr>
        <p:spPr>
          <a:xfrm>
            <a:off x="3267202" y="1909317"/>
            <a:ext cx="7129145" cy="1593214"/>
          </a:xfrm>
          <a:prstGeom prst="rect">
            <a:avLst/>
          </a:prstGeom>
        </p:spPr>
        <p:txBody>
          <a:bodyPr wrap="square" lIns="0" tIns="0" rIns="0" bIns="0">
            <a:spAutoFit/>
          </a:bodyPr>
          <a:lstStyle>
            <a:lvl1pPr>
              <a:defRPr sz="4000" b="0" i="0">
                <a:solidFill>
                  <a:srgbClr val="9521E7"/>
                </a:solidFill>
                <a:latin typeface="Microsoft Sans Serif"/>
                <a:cs typeface="Microsoft Sans Serif"/>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8D0951E0-F6BB-4D1A-9545-DF64B3CF6EF3}" type="datetime1">
              <a:rPr lang="en-US" smtClean="0"/>
              <a:t>2/8/2024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602816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4092F"/>
          </a:solidFill>
        </p:spPr>
        <p:txBody>
          <a:bodyPr wrap="square" lIns="0" tIns="0" rIns="0" bIns="0" rtlCol="0"/>
          <a:lstStyle/>
          <a:p>
            <a:endParaRPr sz="1200"/>
          </a:p>
        </p:txBody>
      </p:sp>
      <p:pic>
        <p:nvPicPr>
          <p:cNvPr id="17" name="bg object 17"/>
          <p:cNvPicPr/>
          <p:nvPr/>
        </p:nvPicPr>
        <p:blipFill>
          <a:blip r:embed="rId7" cstate="print"/>
          <a:stretch>
            <a:fillRect/>
          </a:stretch>
        </p:blipFill>
        <p:spPr>
          <a:xfrm>
            <a:off x="1" y="0"/>
            <a:ext cx="9351979" cy="6795039"/>
          </a:xfrm>
          <a:prstGeom prst="rect">
            <a:avLst/>
          </a:prstGeom>
        </p:spPr>
      </p:pic>
      <p:pic>
        <p:nvPicPr>
          <p:cNvPr id="18" name="bg object 18"/>
          <p:cNvPicPr/>
          <p:nvPr/>
        </p:nvPicPr>
        <p:blipFill>
          <a:blip r:embed="rId8" cstate="print"/>
          <a:stretch>
            <a:fillRect/>
          </a:stretch>
        </p:blipFill>
        <p:spPr>
          <a:xfrm>
            <a:off x="8624036" y="1522122"/>
            <a:ext cx="2331915" cy="2743062"/>
          </a:xfrm>
          <a:prstGeom prst="rect">
            <a:avLst/>
          </a:prstGeom>
        </p:spPr>
      </p:pic>
      <p:sp>
        <p:nvSpPr>
          <p:cNvPr id="19" name="bg object 19"/>
          <p:cNvSpPr/>
          <p:nvPr/>
        </p:nvSpPr>
        <p:spPr>
          <a:xfrm>
            <a:off x="6009048" y="5647625"/>
            <a:ext cx="618490" cy="524510"/>
          </a:xfrm>
          <a:custGeom>
            <a:avLst/>
            <a:gdLst/>
            <a:ahLst/>
            <a:cxnLst/>
            <a:rect l="l" t="t" r="r" b="b"/>
            <a:pathLst>
              <a:path w="927734" h="786765">
                <a:moveTo>
                  <a:pt x="0" y="517874"/>
                </a:moveTo>
                <a:lnTo>
                  <a:pt x="6327" y="529063"/>
                </a:lnTo>
                <a:lnTo>
                  <a:pt x="21943" y="556678"/>
                </a:lnTo>
                <a:lnTo>
                  <a:pt x="47210" y="593186"/>
                </a:lnTo>
                <a:lnTo>
                  <a:pt x="75595" y="627192"/>
                </a:lnTo>
                <a:lnTo>
                  <a:pt x="106893" y="658490"/>
                </a:lnTo>
                <a:lnTo>
                  <a:pt x="140899" y="686875"/>
                </a:lnTo>
                <a:lnTo>
                  <a:pt x="177407" y="712142"/>
                </a:lnTo>
                <a:lnTo>
                  <a:pt x="216211" y="734086"/>
                </a:lnTo>
                <a:lnTo>
                  <a:pt x="257106" y="752500"/>
                </a:lnTo>
                <a:lnTo>
                  <a:pt x="299888" y="767180"/>
                </a:lnTo>
                <a:lnTo>
                  <a:pt x="344349" y="777920"/>
                </a:lnTo>
                <a:lnTo>
                  <a:pt x="390286" y="784514"/>
                </a:lnTo>
                <a:lnTo>
                  <a:pt x="437492" y="786758"/>
                </a:lnTo>
                <a:lnTo>
                  <a:pt x="484698" y="784514"/>
                </a:lnTo>
                <a:lnTo>
                  <a:pt x="530635" y="777920"/>
                </a:lnTo>
                <a:lnTo>
                  <a:pt x="575097" y="767180"/>
                </a:lnTo>
                <a:lnTo>
                  <a:pt x="617878" y="752500"/>
                </a:lnTo>
                <a:lnTo>
                  <a:pt x="658774" y="734086"/>
                </a:lnTo>
                <a:lnTo>
                  <a:pt x="697578" y="712142"/>
                </a:lnTo>
                <a:lnTo>
                  <a:pt x="734085" y="686875"/>
                </a:lnTo>
                <a:lnTo>
                  <a:pt x="768091" y="658490"/>
                </a:lnTo>
                <a:lnTo>
                  <a:pt x="799389" y="627192"/>
                </a:lnTo>
                <a:lnTo>
                  <a:pt x="827775" y="593186"/>
                </a:lnTo>
                <a:lnTo>
                  <a:pt x="853042" y="556678"/>
                </a:lnTo>
                <a:lnTo>
                  <a:pt x="874985" y="517874"/>
                </a:lnTo>
                <a:lnTo>
                  <a:pt x="893399" y="476978"/>
                </a:lnTo>
                <a:lnTo>
                  <a:pt x="908079" y="434197"/>
                </a:lnTo>
                <a:lnTo>
                  <a:pt x="918819" y="389735"/>
                </a:lnTo>
                <a:lnTo>
                  <a:pt x="925414" y="343799"/>
                </a:lnTo>
                <a:lnTo>
                  <a:pt x="927658" y="296593"/>
                </a:lnTo>
                <a:lnTo>
                  <a:pt x="925414" y="249386"/>
                </a:lnTo>
                <a:lnTo>
                  <a:pt x="918819" y="203450"/>
                </a:lnTo>
                <a:lnTo>
                  <a:pt x="908079" y="158988"/>
                </a:lnTo>
                <a:lnTo>
                  <a:pt x="893400" y="116207"/>
                </a:lnTo>
                <a:lnTo>
                  <a:pt x="874985" y="75311"/>
                </a:lnTo>
                <a:lnTo>
                  <a:pt x="853042" y="36507"/>
                </a:lnTo>
                <a:lnTo>
                  <a:pt x="827775" y="0"/>
                </a:lnTo>
              </a:path>
            </a:pathLst>
          </a:custGeom>
          <a:ln w="76199">
            <a:solidFill>
              <a:srgbClr val="4FE7D0"/>
            </a:solidFill>
          </a:ln>
        </p:spPr>
        <p:txBody>
          <a:bodyPr wrap="square" lIns="0" tIns="0" rIns="0" bIns="0" rtlCol="0"/>
          <a:lstStyle/>
          <a:p>
            <a:endParaRPr sz="1200"/>
          </a:p>
        </p:txBody>
      </p:sp>
      <p:pic>
        <p:nvPicPr>
          <p:cNvPr id="20" name="bg object 20"/>
          <p:cNvPicPr/>
          <p:nvPr/>
        </p:nvPicPr>
        <p:blipFill>
          <a:blip r:embed="rId9" cstate="print"/>
          <a:stretch>
            <a:fillRect/>
          </a:stretch>
        </p:blipFill>
        <p:spPr>
          <a:xfrm>
            <a:off x="889696" y="3717854"/>
            <a:ext cx="4190197" cy="2594017"/>
          </a:xfrm>
          <a:prstGeom prst="rect">
            <a:avLst/>
          </a:prstGeom>
        </p:spPr>
      </p:pic>
      <p:sp>
        <p:nvSpPr>
          <p:cNvPr id="21" name="bg object 21"/>
          <p:cNvSpPr/>
          <p:nvPr/>
        </p:nvSpPr>
        <p:spPr>
          <a:xfrm>
            <a:off x="882076" y="3710233"/>
            <a:ext cx="4203700" cy="2609427"/>
          </a:xfrm>
          <a:custGeom>
            <a:avLst/>
            <a:gdLst/>
            <a:ahLst/>
            <a:cxnLst/>
            <a:rect l="l" t="t" r="r" b="b"/>
            <a:pathLst>
              <a:path w="6305550" h="3914140">
                <a:moveTo>
                  <a:pt x="0" y="3704331"/>
                </a:moveTo>
                <a:lnTo>
                  <a:pt x="5534" y="3752379"/>
                </a:lnTo>
                <a:lnTo>
                  <a:pt x="21298" y="3796486"/>
                </a:lnTo>
                <a:lnTo>
                  <a:pt x="46035" y="3835394"/>
                </a:lnTo>
                <a:lnTo>
                  <a:pt x="78486" y="3867845"/>
                </a:lnTo>
                <a:lnTo>
                  <a:pt x="117393" y="3892582"/>
                </a:lnTo>
                <a:lnTo>
                  <a:pt x="161500" y="3908347"/>
                </a:lnTo>
                <a:lnTo>
                  <a:pt x="209547" y="3913881"/>
                </a:lnTo>
                <a:lnTo>
                  <a:pt x="6098531" y="3913881"/>
                </a:lnTo>
                <a:lnTo>
                  <a:pt x="6146579" y="3908347"/>
                </a:lnTo>
                <a:lnTo>
                  <a:pt x="6190685" y="3892582"/>
                </a:lnTo>
                <a:lnTo>
                  <a:pt x="6229593" y="3867845"/>
                </a:lnTo>
                <a:lnTo>
                  <a:pt x="6262044" y="3835394"/>
                </a:lnTo>
                <a:lnTo>
                  <a:pt x="6286780" y="3796486"/>
                </a:lnTo>
                <a:lnTo>
                  <a:pt x="6302544" y="3752379"/>
                </a:lnTo>
                <a:lnTo>
                  <a:pt x="6305549" y="3726294"/>
                </a:lnTo>
              </a:path>
              <a:path w="6305550" h="3914140">
                <a:moveTo>
                  <a:pt x="6305549" y="187586"/>
                </a:moveTo>
                <a:lnTo>
                  <a:pt x="6286780" y="117394"/>
                </a:lnTo>
                <a:lnTo>
                  <a:pt x="6262044" y="78486"/>
                </a:lnTo>
                <a:lnTo>
                  <a:pt x="6229593" y="46035"/>
                </a:lnTo>
                <a:lnTo>
                  <a:pt x="6190685" y="21298"/>
                </a:lnTo>
                <a:lnTo>
                  <a:pt x="6146579" y="5534"/>
                </a:lnTo>
                <a:lnTo>
                  <a:pt x="6098532" y="0"/>
                </a:lnTo>
              </a:path>
            </a:pathLst>
          </a:custGeom>
          <a:ln w="95249">
            <a:solidFill>
              <a:srgbClr val="F4F5FB"/>
            </a:solidFill>
          </a:ln>
        </p:spPr>
        <p:txBody>
          <a:bodyPr wrap="square" lIns="0" tIns="0" rIns="0" bIns="0" rtlCol="0"/>
          <a:lstStyle/>
          <a:p>
            <a:endParaRPr sz="1200"/>
          </a:p>
        </p:txBody>
      </p:sp>
      <p:pic>
        <p:nvPicPr>
          <p:cNvPr id="22" name="bg object 22"/>
          <p:cNvPicPr/>
          <p:nvPr/>
        </p:nvPicPr>
        <p:blipFill>
          <a:blip r:embed="rId10" cstate="print"/>
          <a:stretch>
            <a:fillRect/>
          </a:stretch>
        </p:blipFill>
        <p:spPr>
          <a:xfrm>
            <a:off x="5677225" y="3717853"/>
            <a:ext cx="2187279" cy="2810744"/>
          </a:xfrm>
          <a:prstGeom prst="rect">
            <a:avLst/>
          </a:prstGeom>
        </p:spPr>
      </p:pic>
      <p:sp>
        <p:nvSpPr>
          <p:cNvPr id="23" name="bg object 23"/>
          <p:cNvSpPr/>
          <p:nvPr/>
        </p:nvSpPr>
        <p:spPr>
          <a:xfrm>
            <a:off x="5669605" y="3710234"/>
            <a:ext cx="2202603" cy="2825750"/>
          </a:xfrm>
          <a:custGeom>
            <a:avLst/>
            <a:gdLst/>
            <a:ahLst/>
            <a:cxnLst/>
            <a:rect l="l" t="t" r="r" b="b"/>
            <a:pathLst>
              <a:path w="3303904" h="4238625">
                <a:moveTo>
                  <a:pt x="0" y="4029376"/>
                </a:moveTo>
                <a:lnTo>
                  <a:pt x="5534" y="4077421"/>
                </a:lnTo>
                <a:lnTo>
                  <a:pt x="21298" y="4121528"/>
                </a:lnTo>
                <a:lnTo>
                  <a:pt x="46034" y="4160435"/>
                </a:lnTo>
                <a:lnTo>
                  <a:pt x="78484" y="4192886"/>
                </a:lnTo>
                <a:lnTo>
                  <a:pt x="117391" y="4217623"/>
                </a:lnTo>
                <a:lnTo>
                  <a:pt x="161497" y="4233387"/>
                </a:lnTo>
                <a:lnTo>
                  <a:pt x="206962" y="4238624"/>
                </a:lnTo>
              </a:path>
              <a:path w="3303904" h="4238625">
                <a:moveTo>
                  <a:pt x="3096723" y="4238624"/>
                </a:moveTo>
                <a:lnTo>
                  <a:pt x="3142188" y="4233387"/>
                </a:lnTo>
                <a:lnTo>
                  <a:pt x="3186294" y="4217623"/>
                </a:lnTo>
                <a:lnTo>
                  <a:pt x="3225201" y="4192886"/>
                </a:lnTo>
                <a:lnTo>
                  <a:pt x="3257651" y="4160435"/>
                </a:lnTo>
                <a:lnTo>
                  <a:pt x="3282387" y="4121528"/>
                </a:lnTo>
                <a:lnTo>
                  <a:pt x="3298151" y="4077421"/>
                </a:lnTo>
                <a:lnTo>
                  <a:pt x="3303686" y="4029374"/>
                </a:lnTo>
                <a:lnTo>
                  <a:pt x="3303686" y="209547"/>
                </a:lnTo>
                <a:lnTo>
                  <a:pt x="3298151" y="161499"/>
                </a:lnTo>
                <a:lnTo>
                  <a:pt x="3282387" y="117393"/>
                </a:lnTo>
                <a:lnTo>
                  <a:pt x="3257651" y="78486"/>
                </a:lnTo>
                <a:lnTo>
                  <a:pt x="3225201" y="46035"/>
                </a:lnTo>
                <a:lnTo>
                  <a:pt x="3186294" y="21298"/>
                </a:lnTo>
                <a:lnTo>
                  <a:pt x="3142188" y="5534"/>
                </a:lnTo>
                <a:lnTo>
                  <a:pt x="3094142" y="0"/>
                </a:lnTo>
              </a:path>
            </a:pathLst>
          </a:custGeom>
          <a:ln w="95249">
            <a:solidFill>
              <a:srgbClr val="F4F5FB"/>
            </a:solidFill>
          </a:ln>
        </p:spPr>
        <p:txBody>
          <a:bodyPr wrap="square" lIns="0" tIns="0" rIns="0" bIns="0" rtlCol="0"/>
          <a:lstStyle/>
          <a:p>
            <a:endParaRPr sz="1200"/>
          </a:p>
        </p:txBody>
      </p:sp>
      <p:pic>
        <p:nvPicPr>
          <p:cNvPr id="24" name="bg object 24"/>
          <p:cNvPicPr/>
          <p:nvPr/>
        </p:nvPicPr>
        <p:blipFill>
          <a:blip r:embed="rId11" cstate="print"/>
          <a:stretch>
            <a:fillRect/>
          </a:stretch>
        </p:blipFill>
        <p:spPr>
          <a:xfrm>
            <a:off x="8630749" y="3717853"/>
            <a:ext cx="2645204" cy="2715508"/>
          </a:xfrm>
          <a:prstGeom prst="rect">
            <a:avLst/>
          </a:prstGeom>
        </p:spPr>
      </p:pic>
      <p:sp>
        <p:nvSpPr>
          <p:cNvPr id="25" name="bg object 25"/>
          <p:cNvSpPr/>
          <p:nvPr/>
        </p:nvSpPr>
        <p:spPr>
          <a:xfrm>
            <a:off x="8635604" y="3710233"/>
            <a:ext cx="2647950" cy="2730500"/>
          </a:xfrm>
          <a:custGeom>
            <a:avLst/>
            <a:gdLst/>
            <a:ahLst/>
            <a:cxnLst/>
            <a:rect l="l" t="t" r="r" b="b"/>
            <a:pathLst>
              <a:path w="3971925" h="4095750">
                <a:moveTo>
                  <a:pt x="0" y="3950613"/>
                </a:moveTo>
                <a:lnTo>
                  <a:pt x="21954" y="3991061"/>
                </a:lnTo>
                <a:lnTo>
                  <a:pt x="51030" y="4026303"/>
                </a:lnTo>
                <a:lnTo>
                  <a:pt x="86270" y="4055379"/>
                </a:lnTo>
                <a:lnTo>
                  <a:pt x="126718" y="4077334"/>
                </a:lnTo>
                <a:lnTo>
                  <a:pt x="171415" y="4091209"/>
                </a:lnTo>
                <a:lnTo>
                  <a:pt x="216454" y="4095749"/>
                </a:lnTo>
              </a:path>
              <a:path w="3971925" h="4095750">
                <a:moveTo>
                  <a:pt x="3736648" y="4095749"/>
                </a:moveTo>
                <a:lnTo>
                  <a:pt x="3781687" y="4091209"/>
                </a:lnTo>
                <a:lnTo>
                  <a:pt x="3826384" y="4077334"/>
                </a:lnTo>
                <a:lnTo>
                  <a:pt x="3866832" y="4055379"/>
                </a:lnTo>
                <a:lnTo>
                  <a:pt x="3902072" y="4026303"/>
                </a:lnTo>
                <a:lnTo>
                  <a:pt x="3931148" y="3991061"/>
                </a:lnTo>
                <a:lnTo>
                  <a:pt x="3953103" y="3950613"/>
                </a:lnTo>
                <a:lnTo>
                  <a:pt x="3966977" y="3905915"/>
                </a:lnTo>
                <a:lnTo>
                  <a:pt x="3971815" y="3857926"/>
                </a:lnTo>
                <a:lnTo>
                  <a:pt x="3971815" y="238120"/>
                </a:lnTo>
                <a:lnTo>
                  <a:pt x="3966977" y="190130"/>
                </a:lnTo>
                <a:lnTo>
                  <a:pt x="3953103" y="145433"/>
                </a:lnTo>
                <a:lnTo>
                  <a:pt x="3931148" y="104985"/>
                </a:lnTo>
                <a:lnTo>
                  <a:pt x="3902072" y="69743"/>
                </a:lnTo>
                <a:lnTo>
                  <a:pt x="3866832" y="40667"/>
                </a:lnTo>
                <a:lnTo>
                  <a:pt x="3826384" y="18712"/>
                </a:lnTo>
                <a:lnTo>
                  <a:pt x="3781687" y="4837"/>
                </a:lnTo>
              </a:path>
              <a:path w="3971925" h="4095750">
                <a:moveTo>
                  <a:pt x="3742418" y="878"/>
                </a:moveTo>
                <a:lnTo>
                  <a:pt x="3733699" y="0"/>
                </a:lnTo>
              </a:path>
            </a:pathLst>
          </a:custGeom>
          <a:ln w="95249">
            <a:solidFill>
              <a:srgbClr val="F4F5FB"/>
            </a:solidFill>
          </a:ln>
        </p:spPr>
        <p:txBody>
          <a:bodyPr wrap="square" lIns="0" tIns="0" rIns="0" bIns="0" rtlCol="0"/>
          <a:lstStyle/>
          <a:p>
            <a:endParaRPr sz="1200"/>
          </a:p>
        </p:txBody>
      </p:sp>
      <p:pic>
        <p:nvPicPr>
          <p:cNvPr id="26" name="bg object 26"/>
          <p:cNvPicPr/>
          <p:nvPr/>
        </p:nvPicPr>
        <p:blipFill>
          <a:blip r:embed="rId12" cstate="print"/>
          <a:stretch>
            <a:fillRect/>
          </a:stretch>
        </p:blipFill>
        <p:spPr>
          <a:xfrm>
            <a:off x="7571585" y="351752"/>
            <a:ext cx="4069561" cy="2801562"/>
          </a:xfrm>
          <a:prstGeom prst="rect">
            <a:avLst/>
          </a:prstGeom>
        </p:spPr>
      </p:pic>
      <p:sp>
        <p:nvSpPr>
          <p:cNvPr id="27" name="bg object 27"/>
          <p:cNvSpPr/>
          <p:nvPr/>
        </p:nvSpPr>
        <p:spPr>
          <a:xfrm>
            <a:off x="7563965" y="344131"/>
            <a:ext cx="4083050" cy="2816860"/>
          </a:xfrm>
          <a:custGeom>
            <a:avLst/>
            <a:gdLst/>
            <a:ahLst/>
            <a:cxnLst/>
            <a:rect l="l" t="t" r="r" b="b"/>
            <a:pathLst>
              <a:path w="6124575" h="4225290">
                <a:moveTo>
                  <a:pt x="0" y="3977440"/>
                </a:moveTo>
                <a:lnTo>
                  <a:pt x="5031" y="4027346"/>
                </a:lnTo>
                <a:lnTo>
                  <a:pt x="19461" y="4073832"/>
                </a:lnTo>
                <a:lnTo>
                  <a:pt x="42293" y="4115897"/>
                </a:lnTo>
                <a:lnTo>
                  <a:pt x="72533" y="4152548"/>
                </a:lnTo>
                <a:lnTo>
                  <a:pt x="109184" y="4182787"/>
                </a:lnTo>
                <a:lnTo>
                  <a:pt x="151250" y="4205620"/>
                </a:lnTo>
                <a:lnTo>
                  <a:pt x="197736" y="4220049"/>
                </a:lnTo>
                <a:lnTo>
                  <a:pt x="247645" y="4225081"/>
                </a:lnTo>
                <a:lnTo>
                  <a:pt x="5879457" y="4225081"/>
                </a:lnTo>
                <a:lnTo>
                  <a:pt x="5929367" y="4220049"/>
                </a:lnTo>
                <a:lnTo>
                  <a:pt x="5975852" y="4205620"/>
                </a:lnTo>
                <a:lnTo>
                  <a:pt x="6017919" y="4182787"/>
                </a:lnTo>
                <a:lnTo>
                  <a:pt x="6054570" y="4152548"/>
                </a:lnTo>
                <a:lnTo>
                  <a:pt x="6084810" y="4115897"/>
                </a:lnTo>
                <a:lnTo>
                  <a:pt x="6107642" y="4073832"/>
                </a:lnTo>
                <a:lnTo>
                  <a:pt x="6122072" y="4027346"/>
                </a:lnTo>
                <a:lnTo>
                  <a:pt x="6124574" y="4002530"/>
                </a:lnTo>
              </a:path>
              <a:path w="6124575" h="4225290">
                <a:moveTo>
                  <a:pt x="6124574" y="222550"/>
                </a:moveTo>
                <a:lnTo>
                  <a:pt x="6107642" y="151249"/>
                </a:lnTo>
                <a:lnTo>
                  <a:pt x="6084810" y="109183"/>
                </a:lnTo>
                <a:lnTo>
                  <a:pt x="6054570" y="72532"/>
                </a:lnTo>
                <a:lnTo>
                  <a:pt x="6017919" y="42293"/>
                </a:lnTo>
                <a:lnTo>
                  <a:pt x="5975852" y="19461"/>
                </a:lnTo>
                <a:lnTo>
                  <a:pt x="5929367" y="5031"/>
                </a:lnTo>
                <a:lnTo>
                  <a:pt x="5879457" y="0"/>
                </a:lnTo>
                <a:lnTo>
                  <a:pt x="247649" y="0"/>
                </a:lnTo>
              </a:path>
            </a:pathLst>
          </a:custGeom>
          <a:ln w="95249">
            <a:solidFill>
              <a:srgbClr val="F4F5FB"/>
            </a:solidFill>
          </a:ln>
        </p:spPr>
        <p:txBody>
          <a:bodyPr wrap="square" lIns="0" tIns="0" rIns="0" bIns="0" rtlCol="0"/>
          <a:lstStyle/>
          <a:p>
            <a:endParaRPr sz="1200"/>
          </a:p>
        </p:txBody>
      </p:sp>
      <p:sp>
        <p:nvSpPr>
          <p:cNvPr id="2" name="Holder 2"/>
          <p:cNvSpPr>
            <a:spLocks noGrp="1"/>
          </p:cNvSpPr>
          <p:nvPr>
            <p:ph type="title"/>
          </p:nvPr>
        </p:nvSpPr>
        <p:spPr>
          <a:xfrm>
            <a:off x="1643015" y="97571"/>
            <a:ext cx="5212080" cy="1131079"/>
          </a:xfrm>
          <a:prstGeom prst="rect">
            <a:avLst/>
          </a:prstGeom>
        </p:spPr>
        <p:txBody>
          <a:bodyPr wrap="square" lIns="0" tIns="0" rIns="0" bIns="0">
            <a:spAutoFit/>
          </a:bodyPr>
          <a:lstStyle>
            <a:lvl1pPr>
              <a:defRPr sz="7350" b="1" i="0">
                <a:solidFill>
                  <a:srgbClr val="F4F5FB"/>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63AF522-0006-4F3B-8B3B-78D93986F4CD}" type="datetime1">
              <a:rPr lang="en-US" smtClean="0"/>
              <a:t>2/8/2024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914645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BA02B-5E84-49D1-A8DA-EF5733092671}" type="datetime1">
              <a:rPr lang="en-US" smtClean="0"/>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EF9A0-FC45-49D2-8D91-60EA2C0561DD}" type="slidenum">
              <a:rPr lang="en-US" smtClean="0"/>
              <a:t>‹#›</a:t>
            </a:fld>
            <a:endParaRPr lang="en-US"/>
          </a:p>
        </p:txBody>
      </p:sp>
    </p:spTree>
    <p:extLst>
      <p:ext uri="{BB962C8B-B14F-4D97-AF65-F5344CB8AC3E}">
        <p14:creationId xmlns:p14="http://schemas.microsoft.com/office/powerpoint/2010/main" val="42756181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5817108" y="1452372"/>
            <a:ext cx="4980432" cy="1842515"/>
          </a:xfrm>
          <a:prstGeom prst="rect">
            <a:avLst/>
          </a:prstGeom>
        </p:spPr>
      </p:pic>
      <p:sp>
        <p:nvSpPr>
          <p:cNvPr id="17" name="bg object 17"/>
          <p:cNvSpPr/>
          <p:nvPr/>
        </p:nvSpPr>
        <p:spPr>
          <a:xfrm>
            <a:off x="0" y="0"/>
            <a:ext cx="12192000" cy="1292860"/>
          </a:xfrm>
          <a:custGeom>
            <a:avLst/>
            <a:gdLst/>
            <a:ahLst/>
            <a:cxnLst/>
            <a:rect l="l" t="t" r="r" b="b"/>
            <a:pathLst>
              <a:path w="12192000" h="1292860">
                <a:moveTo>
                  <a:pt x="0" y="1292352"/>
                </a:moveTo>
                <a:lnTo>
                  <a:pt x="12192000" y="1292352"/>
                </a:lnTo>
                <a:lnTo>
                  <a:pt x="12192000" y="0"/>
                </a:lnTo>
                <a:lnTo>
                  <a:pt x="0" y="0"/>
                </a:lnTo>
                <a:lnTo>
                  <a:pt x="0" y="1292352"/>
                </a:lnTo>
                <a:close/>
              </a:path>
            </a:pathLst>
          </a:custGeom>
          <a:solidFill>
            <a:srgbClr val="FFC000"/>
          </a:solidFill>
        </p:spPr>
        <p:txBody>
          <a:bodyPr wrap="square" lIns="0" tIns="0" rIns="0" bIns="0" rtlCol="0"/>
          <a:lstStyle/>
          <a:p>
            <a:endParaRPr/>
          </a:p>
        </p:txBody>
      </p:sp>
      <p:pic>
        <p:nvPicPr>
          <p:cNvPr id="18" name="bg object 18"/>
          <p:cNvPicPr/>
          <p:nvPr/>
        </p:nvPicPr>
        <p:blipFill>
          <a:blip r:embed="rId8" cstate="print"/>
          <a:stretch>
            <a:fillRect/>
          </a:stretch>
        </p:blipFill>
        <p:spPr>
          <a:xfrm>
            <a:off x="132587" y="330708"/>
            <a:ext cx="3380994" cy="680466"/>
          </a:xfrm>
          <a:prstGeom prst="rect">
            <a:avLst/>
          </a:prstGeom>
        </p:spPr>
      </p:pic>
      <p:pic>
        <p:nvPicPr>
          <p:cNvPr id="19" name="bg object 19"/>
          <p:cNvPicPr/>
          <p:nvPr/>
        </p:nvPicPr>
        <p:blipFill>
          <a:blip r:embed="rId9" cstate="print"/>
          <a:stretch>
            <a:fillRect/>
          </a:stretch>
        </p:blipFill>
        <p:spPr>
          <a:xfrm>
            <a:off x="106090" y="305054"/>
            <a:ext cx="3380694" cy="678815"/>
          </a:xfrm>
          <a:prstGeom prst="rect">
            <a:avLst/>
          </a:prstGeom>
        </p:spPr>
      </p:pic>
      <p:pic>
        <p:nvPicPr>
          <p:cNvPr id="20" name="bg object 20"/>
          <p:cNvPicPr/>
          <p:nvPr/>
        </p:nvPicPr>
        <p:blipFill>
          <a:blip r:embed="rId10" cstate="print"/>
          <a:stretch>
            <a:fillRect/>
          </a:stretch>
        </p:blipFill>
        <p:spPr>
          <a:xfrm>
            <a:off x="3831335" y="330708"/>
            <a:ext cx="5833110" cy="680466"/>
          </a:xfrm>
          <a:prstGeom prst="rect">
            <a:avLst/>
          </a:prstGeom>
        </p:spPr>
      </p:pic>
      <p:pic>
        <p:nvPicPr>
          <p:cNvPr id="21" name="bg object 21"/>
          <p:cNvPicPr/>
          <p:nvPr/>
        </p:nvPicPr>
        <p:blipFill>
          <a:blip r:embed="rId11" cstate="print"/>
          <a:stretch>
            <a:fillRect/>
          </a:stretch>
        </p:blipFill>
        <p:spPr>
          <a:xfrm>
            <a:off x="3804539" y="305054"/>
            <a:ext cx="5833237" cy="678815"/>
          </a:xfrm>
          <a:prstGeom prst="rect">
            <a:avLst/>
          </a:prstGeom>
        </p:spPr>
      </p:pic>
      <p:pic>
        <p:nvPicPr>
          <p:cNvPr id="22" name="bg object 22"/>
          <p:cNvPicPr/>
          <p:nvPr/>
        </p:nvPicPr>
        <p:blipFill>
          <a:blip r:embed="rId12" cstate="print"/>
          <a:stretch>
            <a:fillRect/>
          </a:stretch>
        </p:blipFill>
        <p:spPr>
          <a:xfrm>
            <a:off x="10867643" y="1452372"/>
            <a:ext cx="1280159" cy="4072128"/>
          </a:xfrm>
          <a:prstGeom prst="rect">
            <a:avLst/>
          </a:prstGeom>
        </p:spPr>
      </p:pic>
      <p:pic>
        <p:nvPicPr>
          <p:cNvPr id="23" name="bg object 23"/>
          <p:cNvPicPr/>
          <p:nvPr/>
        </p:nvPicPr>
        <p:blipFill>
          <a:blip r:embed="rId13" cstate="print"/>
          <a:stretch>
            <a:fillRect/>
          </a:stretch>
        </p:blipFill>
        <p:spPr>
          <a:xfrm>
            <a:off x="9863328" y="7620"/>
            <a:ext cx="2081783" cy="1624583"/>
          </a:xfrm>
          <a:prstGeom prst="rect">
            <a:avLst/>
          </a:prstGeom>
        </p:spPr>
      </p:pic>
      <p:pic>
        <p:nvPicPr>
          <p:cNvPr id="24" name="bg object 24"/>
          <p:cNvPicPr/>
          <p:nvPr/>
        </p:nvPicPr>
        <p:blipFill>
          <a:blip r:embed="rId14" cstate="print"/>
          <a:stretch>
            <a:fillRect/>
          </a:stretch>
        </p:blipFill>
        <p:spPr>
          <a:xfrm>
            <a:off x="10890504" y="5559552"/>
            <a:ext cx="1257300" cy="1164336"/>
          </a:xfrm>
          <a:prstGeom prst="rect">
            <a:avLst/>
          </a:prstGeom>
        </p:spPr>
      </p:pic>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D4C24C01-CF17-4AC0-ABAA-73085BA81EB0}" type="datetime1">
              <a:rPr lang="en-US" smtClean="0"/>
              <a:t>2/8/2024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880830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9B06C570-7D77-4961-8BDA-D46009256B3E}" type="datetime1">
              <a:rPr lang="en-US" smtClean="0"/>
              <a:t>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776826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518FFDB-8AEB-4B11-91DE-78E9B8448535}" type="datetime1">
              <a:rPr lang="en-US" smtClean="0"/>
              <a:t>2/8/2024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0975335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7.png"/><Relationship Id="rId7" Type="http://schemas.openxmlformats.org/officeDocument/2006/relationships/image" Target="../media/image109.jpeg"/><Relationship Id="rId2" Type="http://schemas.openxmlformats.org/officeDocument/2006/relationships/image" Target="../media/image106.jpeg"/><Relationship Id="rId1" Type="http://schemas.openxmlformats.org/officeDocument/2006/relationships/slideLayout" Target="../slideLayouts/slideLayout80.xml"/><Relationship Id="rId6" Type="http://schemas.openxmlformats.org/officeDocument/2006/relationships/image" Target="../media/image108.jpeg"/><Relationship Id="rId5" Type="http://schemas.openxmlformats.org/officeDocument/2006/relationships/hyperlink" Target="https://www.publicdomainpictures.net/view-image.php?image=316617&amp;picture=koraliki-i-maska-mardi-gras" TargetMode="External"/><Relationship Id="rId4" Type="http://schemas.microsoft.com/office/2007/relationships/hdphoto" Target="../media/hdphoto1.wdp"/><Relationship Id="rId9" Type="http://schemas.openxmlformats.org/officeDocument/2006/relationships/image" Target="../media/image1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1.xml"/><Relationship Id="rId6" Type="http://schemas.openxmlformats.org/officeDocument/2006/relationships/image" Target="../media/image116.png"/><Relationship Id="rId5" Type="http://schemas.openxmlformats.org/officeDocument/2006/relationships/image" Target="../media/image115.JPG"/><Relationship Id="rId4" Type="http://schemas.openxmlformats.org/officeDocument/2006/relationships/image" Target="../media/image1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97.xml"/></Relationships>
</file>

<file path=ppt/slides/_rels/slide1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35.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46.png"/><Relationship Id="rId7" Type="http://schemas.openxmlformats.org/officeDocument/2006/relationships/image" Target="../media/image130.png"/><Relationship Id="rId2" Type="http://schemas.openxmlformats.org/officeDocument/2006/relationships/image" Target="../media/image45.png"/><Relationship Id="rId1" Type="http://schemas.openxmlformats.org/officeDocument/2006/relationships/slideLayout" Target="../slideLayouts/slideLayout17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jpg"/><Relationship Id="rId7" Type="http://schemas.openxmlformats.org/officeDocument/2006/relationships/image" Target="../media/image137.jpg"/><Relationship Id="rId2" Type="http://schemas.openxmlformats.org/officeDocument/2006/relationships/image" Target="../media/image132.jpg"/><Relationship Id="rId1" Type="http://schemas.openxmlformats.org/officeDocument/2006/relationships/slideLayout" Target="../slideLayouts/slideLayout68.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9.png"/><Relationship Id="rId1" Type="http://schemas.openxmlformats.org/officeDocument/2006/relationships/slideLayout" Target="../slideLayouts/slideLayout151.xml"/><Relationship Id="rId5" Type="http://schemas.openxmlformats.org/officeDocument/2006/relationships/image" Target="../media/image141.sv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jpeg"/><Relationship Id="rId3" Type="http://schemas.openxmlformats.org/officeDocument/2006/relationships/image" Target="../media/image144.png"/><Relationship Id="rId21" Type="http://schemas.openxmlformats.org/officeDocument/2006/relationships/image" Target="../media/image162.jpe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jpeg"/><Relationship Id="rId2" Type="http://schemas.openxmlformats.org/officeDocument/2006/relationships/image" Target="../media/image143.png"/><Relationship Id="rId16" Type="http://schemas.openxmlformats.org/officeDocument/2006/relationships/image" Target="../media/image157.jpeg"/><Relationship Id="rId20" Type="http://schemas.openxmlformats.org/officeDocument/2006/relationships/image" Target="../media/image161.jpeg"/><Relationship Id="rId1" Type="http://schemas.openxmlformats.org/officeDocument/2006/relationships/slideLayout" Target="../slideLayouts/slideLayout75.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jpeg"/><Relationship Id="rId23" Type="http://schemas.openxmlformats.org/officeDocument/2006/relationships/image" Target="../media/image164.png"/><Relationship Id="rId10" Type="http://schemas.openxmlformats.org/officeDocument/2006/relationships/image" Target="../media/image151.png"/><Relationship Id="rId19" Type="http://schemas.openxmlformats.org/officeDocument/2006/relationships/image" Target="../media/image160.jpe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jpeg"/></Relationships>
</file>

<file path=ppt/slides/_rels/slide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05.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png"/></Relationships>
</file>

<file path=ppt/slides/_rels/slide2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8" Type="http://schemas.openxmlformats.org/officeDocument/2006/relationships/image" Target="../media/image177.jpg"/><Relationship Id="rId3" Type="http://schemas.openxmlformats.org/officeDocument/2006/relationships/image" Target="../media/image172.jpg"/><Relationship Id="rId7" Type="http://schemas.openxmlformats.org/officeDocument/2006/relationships/image" Target="../media/image176.jpg"/><Relationship Id="rId2" Type="http://schemas.openxmlformats.org/officeDocument/2006/relationships/image" Target="../media/image171.jpg"/><Relationship Id="rId1" Type="http://schemas.openxmlformats.org/officeDocument/2006/relationships/slideLayout" Target="../slideLayouts/slideLayout160.xml"/><Relationship Id="rId6" Type="http://schemas.openxmlformats.org/officeDocument/2006/relationships/image" Target="../media/image175.jpg"/><Relationship Id="rId5" Type="http://schemas.openxmlformats.org/officeDocument/2006/relationships/image" Target="../media/image174.jpg"/><Relationship Id="rId10" Type="http://schemas.openxmlformats.org/officeDocument/2006/relationships/image" Target="../media/image179.jpg"/><Relationship Id="rId4" Type="http://schemas.openxmlformats.org/officeDocument/2006/relationships/image" Target="../media/image173.jpg"/><Relationship Id="rId9" Type="http://schemas.openxmlformats.org/officeDocument/2006/relationships/image" Target="../media/image178.jpg"/></Relationships>
</file>

<file path=ppt/slides/_rels/slide2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s://bit.ly/HLP24LCAP" TargetMode="Externa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18" Type="http://schemas.openxmlformats.org/officeDocument/2006/relationships/image" Target="../media/image76.jpg"/><Relationship Id="rId3" Type="http://schemas.openxmlformats.org/officeDocument/2006/relationships/image" Target="../media/image61.png"/><Relationship Id="rId21" Type="http://schemas.openxmlformats.org/officeDocument/2006/relationships/image" Target="../media/image79.jpg"/><Relationship Id="rId7" Type="http://schemas.openxmlformats.org/officeDocument/2006/relationships/image" Target="../media/image65.jpg"/><Relationship Id="rId12" Type="http://schemas.openxmlformats.org/officeDocument/2006/relationships/image" Target="../media/image70.jpg"/><Relationship Id="rId17" Type="http://schemas.openxmlformats.org/officeDocument/2006/relationships/image" Target="../media/image75.jpg"/><Relationship Id="rId25" Type="http://schemas.openxmlformats.org/officeDocument/2006/relationships/image" Target="../media/image83.png"/><Relationship Id="rId2" Type="http://schemas.openxmlformats.org/officeDocument/2006/relationships/notesSlide" Target="../notesSlides/notesSlide3.xml"/><Relationship Id="rId16" Type="http://schemas.openxmlformats.org/officeDocument/2006/relationships/image" Target="../media/image74.jpg"/><Relationship Id="rId20" Type="http://schemas.openxmlformats.org/officeDocument/2006/relationships/image" Target="../media/image78.jpg"/><Relationship Id="rId1" Type="http://schemas.openxmlformats.org/officeDocument/2006/relationships/slideLayout" Target="../slideLayouts/slideLayout13.xml"/><Relationship Id="rId6" Type="http://schemas.openxmlformats.org/officeDocument/2006/relationships/image" Target="../media/image64.jpg"/><Relationship Id="rId11" Type="http://schemas.openxmlformats.org/officeDocument/2006/relationships/image" Target="../media/image69.jpg"/><Relationship Id="rId24" Type="http://schemas.openxmlformats.org/officeDocument/2006/relationships/image" Target="../media/image82.jpg"/><Relationship Id="rId5" Type="http://schemas.openxmlformats.org/officeDocument/2006/relationships/image" Target="../media/image63.jpg"/><Relationship Id="rId15" Type="http://schemas.openxmlformats.org/officeDocument/2006/relationships/image" Target="../media/image73.jpg"/><Relationship Id="rId23" Type="http://schemas.openxmlformats.org/officeDocument/2006/relationships/image" Target="../media/image81.png"/><Relationship Id="rId10" Type="http://schemas.openxmlformats.org/officeDocument/2006/relationships/image" Target="../media/image68.jpg"/><Relationship Id="rId19" Type="http://schemas.openxmlformats.org/officeDocument/2006/relationships/image" Target="../media/image77.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8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6.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jpg"/><Relationship Id="rId4" Type="http://schemas.openxmlformats.org/officeDocument/2006/relationships/image" Target="../media/image93.png"/><Relationship Id="rId9"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5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F489-B701-4C74-9747-27C8656A89CC}"/>
              </a:ext>
            </a:extLst>
          </p:cNvPr>
          <p:cNvSpPr>
            <a:spLocks noGrp="1"/>
          </p:cNvSpPr>
          <p:nvPr>
            <p:ph type="ctrTitle"/>
          </p:nvPr>
        </p:nvSpPr>
        <p:spPr/>
        <p:txBody>
          <a:bodyPr>
            <a:normAutofit/>
          </a:bodyPr>
          <a:lstStyle/>
          <a:p>
            <a:r>
              <a:rPr lang="en-US" dirty="0">
                <a:latin typeface="Rockwell" panose="02060603020205020403" pitchFamily="18" charset="0"/>
              </a:rPr>
              <a:t>Celebrations</a:t>
            </a:r>
            <a:br>
              <a:rPr lang="en-US" dirty="0">
                <a:latin typeface="Rockwell" panose="02060603020205020403" pitchFamily="18" charset="0"/>
              </a:rPr>
            </a:br>
            <a:r>
              <a:rPr lang="en-US" sz="3200" dirty="0">
                <a:latin typeface="Rockwell" panose="02060603020205020403" pitchFamily="18" charset="0"/>
              </a:rPr>
              <a:t>Achievement, Commitment, Excellence</a:t>
            </a:r>
          </a:p>
        </p:txBody>
      </p:sp>
      <p:sp>
        <p:nvSpPr>
          <p:cNvPr id="3" name="Subtitle 2">
            <a:extLst>
              <a:ext uri="{FF2B5EF4-FFF2-40B4-BE49-F238E27FC236}">
                <a16:creationId xmlns:a16="http://schemas.microsoft.com/office/drawing/2014/main" id="{6D699F35-1401-4ECD-9F96-7017DB9FA104}"/>
              </a:ext>
            </a:extLst>
          </p:cNvPr>
          <p:cNvSpPr>
            <a:spLocks noGrp="1"/>
          </p:cNvSpPr>
          <p:nvPr>
            <p:ph type="subTitle" idx="1"/>
          </p:nvPr>
        </p:nvSpPr>
        <p:spPr/>
        <p:txBody>
          <a:bodyPr vert="horz" lIns="91440" tIns="45720" rIns="91440" bIns="45720" rtlCol="0" anchor="t">
            <a:normAutofit/>
          </a:bodyPr>
          <a:lstStyle/>
          <a:p>
            <a:r>
              <a:rPr lang="en-US" dirty="0">
                <a:latin typeface="Tahoma" panose="020B0604030504040204" pitchFamily="34" charset="0"/>
                <a:ea typeface="Tahoma" panose="020B0604030504040204" pitchFamily="34" charset="0"/>
                <a:cs typeface="Tahoma" panose="020B0604030504040204" pitchFamily="34" charset="0"/>
              </a:rPr>
              <a:t>Hacienda La Puente Unified School District</a:t>
            </a:r>
          </a:p>
          <a:p>
            <a:r>
              <a:rPr lang="en-US" dirty="0">
                <a:latin typeface="Tahoma" panose="020B0604030504040204" pitchFamily="34" charset="0"/>
                <a:ea typeface="Tahoma" panose="020B0604030504040204" pitchFamily="34" charset="0"/>
                <a:cs typeface="Tahoma" panose="020B0604030504040204" pitchFamily="34" charset="0"/>
              </a:rPr>
              <a:t>Board of Education Meeting</a:t>
            </a:r>
          </a:p>
          <a:p>
            <a:r>
              <a:rPr lang="en-US" dirty="0">
                <a:latin typeface="Tahoma"/>
                <a:ea typeface="Tahoma"/>
                <a:cs typeface="Tahoma"/>
              </a:rPr>
              <a:t>February 8, 2024</a:t>
            </a:r>
          </a:p>
        </p:txBody>
      </p:sp>
      <p:pic>
        <p:nvPicPr>
          <p:cNvPr id="5" name="Picture 5" descr="A picture containing plate, room, food&#10;&#10;Description automatically generated">
            <a:extLst>
              <a:ext uri="{FF2B5EF4-FFF2-40B4-BE49-F238E27FC236}">
                <a16:creationId xmlns:a16="http://schemas.microsoft.com/office/drawing/2014/main" id="{A1E1D2AD-1994-47F8-B30F-ECAC0BEBCF02}"/>
              </a:ext>
            </a:extLst>
          </p:cNvPr>
          <p:cNvPicPr>
            <a:picLocks noChangeAspect="1"/>
          </p:cNvPicPr>
          <p:nvPr/>
        </p:nvPicPr>
        <p:blipFill>
          <a:blip r:embed="rId3"/>
          <a:stretch>
            <a:fillRect/>
          </a:stretch>
        </p:blipFill>
        <p:spPr>
          <a:xfrm>
            <a:off x="9668991" y="4417253"/>
            <a:ext cx="2171701" cy="2171701"/>
          </a:xfrm>
          <a:prstGeom prst="rect">
            <a:avLst/>
          </a:prstGeom>
        </p:spPr>
      </p:pic>
      <p:sp>
        <p:nvSpPr>
          <p:cNvPr id="4" name="Slide Number Placeholder 3">
            <a:extLst>
              <a:ext uri="{FF2B5EF4-FFF2-40B4-BE49-F238E27FC236}">
                <a16:creationId xmlns:a16="http://schemas.microsoft.com/office/drawing/2014/main" id="{E417C084-CA97-B3A6-4F02-92BF56F36AE8}"/>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2020104020203"/>
              <a:ea typeface="+mn-ea"/>
              <a:cs typeface="+mn-cs"/>
            </a:endParaRPr>
          </a:p>
        </p:txBody>
      </p:sp>
      <p:sp>
        <p:nvSpPr>
          <p:cNvPr id="16"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2020104020203"/>
              <a:ea typeface="+mn-ea"/>
              <a:cs typeface="+mn-cs"/>
            </a:endParaRPr>
          </a:p>
        </p:txBody>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817914"/>
            <a:ext cx="3702134" cy="3378388"/>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2020104020203"/>
              <a:ea typeface="+mn-ea"/>
              <a:cs typeface="+mn-cs"/>
            </a:endParaRPr>
          </a:p>
        </p:txBody>
      </p:sp>
      <p:pic>
        <p:nvPicPr>
          <p:cNvPr id="15" name="Picture 3" descr="Abstract smoke background">
            <a:extLst>
              <a:ext uri="{FF2B5EF4-FFF2-40B4-BE49-F238E27FC236}">
                <a16:creationId xmlns:a16="http://schemas.microsoft.com/office/drawing/2014/main" id="{7BA745CD-214A-92A0-61CA-43FD7B6C2E5B}"/>
              </a:ext>
            </a:extLst>
          </p:cNvPr>
          <p:cNvPicPr>
            <a:picLocks noChangeAspect="1"/>
          </p:cNvPicPr>
          <p:nvPr/>
        </p:nvPicPr>
        <p:blipFill rotWithShape="1">
          <a:blip r:embed="rId2"/>
          <a:srcRect l="7003" t="5815" r="4373" b="19541"/>
          <a:stretch/>
        </p:blipFill>
        <p:spPr>
          <a:xfrm>
            <a:off x="69070" y="85726"/>
            <a:ext cx="12053860" cy="6686550"/>
          </a:xfrm>
          <a:prstGeom prst="rect">
            <a:avLst/>
          </a:prstGeom>
        </p:spPr>
      </p:pic>
      <p:sp>
        <p:nvSpPr>
          <p:cNvPr id="2" name="Title 1">
            <a:extLst>
              <a:ext uri="{FF2B5EF4-FFF2-40B4-BE49-F238E27FC236}">
                <a16:creationId xmlns:a16="http://schemas.microsoft.com/office/drawing/2014/main" id="{23B9DB3F-D4A8-8D1F-B692-88F989808637}"/>
              </a:ext>
            </a:extLst>
          </p:cNvPr>
          <p:cNvSpPr>
            <a:spLocks noGrp="1"/>
          </p:cNvSpPr>
          <p:nvPr>
            <p:ph type="ctrTitle"/>
          </p:nvPr>
        </p:nvSpPr>
        <p:spPr>
          <a:xfrm>
            <a:off x="253362" y="281935"/>
            <a:ext cx="3039441" cy="2274579"/>
          </a:xfrm>
          <a:solidFill>
            <a:srgbClr val="FF66CC"/>
          </a:solidFill>
          <a:ln>
            <a:solidFill>
              <a:schemeClr val="accent5">
                <a:lumMod val="50000"/>
              </a:schemeClr>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2200" b="1" dirty="0">
                <a:solidFill>
                  <a:schemeClr val="bg1"/>
                </a:solidFill>
                <a:latin typeface="AbcBulletin" panose="00000400000000000000" pitchFamily="2" charset="0"/>
              </a:rPr>
              <a:t>MIDDLE SCHOOL </a:t>
            </a:r>
            <a:r>
              <a:rPr lang="en-US" sz="2700" b="1" dirty="0">
                <a:solidFill>
                  <a:schemeClr val="accent5">
                    <a:lumMod val="50000"/>
                  </a:schemeClr>
                </a:solidFill>
                <a:latin typeface="AbcBulletin" panose="00000400000000000000" pitchFamily="2" charset="0"/>
              </a:rPr>
              <a:t>speech Mardi gras tournament</a:t>
            </a:r>
            <a:br>
              <a:rPr lang="en-US" sz="2500" dirty="0">
                <a:solidFill>
                  <a:schemeClr val="accent2">
                    <a:lumMod val="40000"/>
                    <a:lumOff val="60000"/>
                  </a:schemeClr>
                </a:solidFill>
                <a:highlight>
                  <a:srgbClr val="000080"/>
                </a:highlight>
              </a:rPr>
            </a:br>
            <a:r>
              <a:rPr lang="en-US" sz="2000" b="1" dirty="0">
                <a:solidFill>
                  <a:schemeClr val="bg1"/>
                </a:solidFill>
              </a:rPr>
              <a:t>January 27, 2024</a:t>
            </a:r>
            <a:br>
              <a:rPr lang="en-US" sz="1800" b="1" dirty="0">
                <a:solidFill>
                  <a:schemeClr val="accent5"/>
                </a:solidFill>
              </a:rPr>
            </a:br>
            <a:r>
              <a:rPr lang="en-US" sz="1800" b="1" dirty="0">
                <a:solidFill>
                  <a:schemeClr val="accent5"/>
                </a:solidFill>
              </a:rPr>
              <a:t>Santiago Canyon college</a:t>
            </a:r>
          </a:p>
        </p:txBody>
      </p:sp>
      <p:pic>
        <p:nvPicPr>
          <p:cNvPr id="6" name="Picture 5" descr="A mask on a string of beads">
            <a:extLst>
              <a:ext uri="{FF2B5EF4-FFF2-40B4-BE49-F238E27FC236}">
                <a16:creationId xmlns:a16="http://schemas.microsoft.com/office/drawing/2014/main" id="{F71BBBC2-D88F-0C2C-B82C-4B45C5FBAAF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r="13719" b="4"/>
          <a:stretch/>
        </p:blipFill>
        <p:spPr>
          <a:xfrm>
            <a:off x="10624695" y="4991425"/>
            <a:ext cx="1498235" cy="107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May be an image of 9 people">
            <a:extLst>
              <a:ext uri="{FF2B5EF4-FFF2-40B4-BE49-F238E27FC236}">
                <a16:creationId xmlns:a16="http://schemas.microsoft.com/office/drawing/2014/main" id="{DE068AE4-F6FE-E15B-6770-F021D07D31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941" y="456373"/>
            <a:ext cx="4110578" cy="28994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May be an image of 15 people">
            <a:extLst>
              <a:ext uri="{FF2B5EF4-FFF2-40B4-BE49-F238E27FC236}">
                <a16:creationId xmlns:a16="http://schemas.microsoft.com/office/drawing/2014/main" id="{C586D4D5-8A2A-34FD-76DB-11BF9E5BE0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80" t="28208" r="11305" b="18391"/>
          <a:stretch/>
        </p:blipFill>
        <p:spPr bwMode="auto">
          <a:xfrm>
            <a:off x="3441650" y="3726470"/>
            <a:ext cx="7203640" cy="28927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y be an image of crowd and text">
            <a:extLst>
              <a:ext uri="{FF2B5EF4-FFF2-40B4-BE49-F238E27FC236}">
                <a16:creationId xmlns:a16="http://schemas.microsoft.com/office/drawing/2014/main" id="{B1BB7705-1673-A86D-6CBA-D8192BD9EE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297" t="21101" r="6845" b="24461"/>
          <a:stretch/>
        </p:blipFill>
        <p:spPr bwMode="auto">
          <a:xfrm>
            <a:off x="7960484" y="2149578"/>
            <a:ext cx="3978154" cy="20661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posing for a photo&#10;&#10;Description automatically generated">
            <a:extLst>
              <a:ext uri="{FF2B5EF4-FFF2-40B4-BE49-F238E27FC236}">
                <a16:creationId xmlns:a16="http://schemas.microsoft.com/office/drawing/2014/main" id="{366950AC-D18B-03F6-1DCA-1825B35DB32C}"/>
              </a:ext>
            </a:extLst>
          </p:cNvPr>
          <p:cNvPicPr>
            <a:picLocks noChangeAspect="1"/>
          </p:cNvPicPr>
          <p:nvPr/>
        </p:nvPicPr>
        <p:blipFill rotWithShape="1">
          <a:blip r:embed="rId9">
            <a:extLst>
              <a:ext uri="{28A0092B-C50C-407E-A947-70E740481C1C}">
                <a14:useLocalDpi xmlns:a14="http://schemas.microsoft.com/office/drawing/2010/main" val="0"/>
              </a:ext>
            </a:extLst>
          </a:blip>
          <a:srcRect t="14919" r="6223" b="30780"/>
          <a:stretch/>
        </p:blipFill>
        <p:spPr>
          <a:xfrm>
            <a:off x="7707938" y="238741"/>
            <a:ext cx="4230700" cy="18367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88F208D-A338-808A-231E-F43D5FFD9557}"/>
              </a:ext>
            </a:extLst>
          </p:cNvPr>
          <p:cNvSpPr txBox="1"/>
          <p:nvPr/>
        </p:nvSpPr>
        <p:spPr>
          <a:xfrm>
            <a:off x="4717597" y="2707226"/>
            <a:ext cx="20111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Franklin Gothic Book" panose="020B0502020104020203"/>
                <a:ea typeface="+mn-ea"/>
                <a:cs typeface="+mn-cs"/>
              </a:rPr>
              <a:t>Fairgrove Academy</a:t>
            </a:r>
          </a:p>
        </p:txBody>
      </p:sp>
      <p:sp>
        <p:nvSpPr>
          <p:cNvPr id="8" name="TextBox 7">
            <a:extLst>
              <a:ext uri="{FF2B5EF4-FFF2-40B4-BE49-F238E27FC236}">
                <a16:creationId xmlns:a16="http://schemas.microsoft.com/office/drawing/2014/main" id="{088851A3-8718-B398-F394-5190DA0BB916}"/>
              </a:ext>
            </a:extLst>
          </p:cNvPr>
          <p:cNvSpPr txBox="1"/>
          <p:nvPr/>
        </p:nvSpPr>
        <p:spPr>
          <a:xfrm>
            <a:off x="9260599" y="1694520"/>
            <a:ext cx="1671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Franklin Gothic Book" panose="020B0502020104020203"/>
                <a:ea typeface="+mn-ea"/>
                <a:cs typeface="+mn-cs"/>
              </a:rPr>
              <a:t>Mesa Robles</a:t>
            </a:r>
          </a:p>
        </p:txBody>
      </p:sp>
      <p:sp>
        <p:nvSpPr>
          <p:cNvPr id="9" name="TextBox 8">
            <a:extLst>
              <a:ext uri="{FF2B5EF4-FFF2-40B4-BE49-F238E27FC236}">
                <a16:creationId xmlns:a16="http://schemas.microsoft.com/office/drawing/2014/main" id="{FE0E3689-492A-7488-098C-5CFB8EA862D9}"/>
              </a:ext>
            </a:extLst>
          </p:cNvPr>
          <p:cNvSpPr txBox="1"/>
          <p:nvPr/>
        </p:nvSpPr>
        <p:spPr>
          <a:xfrm>
            <a:off x="5723159" y="3844631"/>
            <a:ext cx="2292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Franklin Gothic Book" panose="020B0502020104020203"/>
                <a:ea typeface="+mn-ea"/>
                <a:cs typeface="+mn-cs"/>
              </a:rPr>
              <a:t>Cedarlane Academy</a:t>
            </a:r>
          </a:p>
        </p:txBody>
      </p:sp>
      <p:sp>
        <p:nvSpPr>
          <p:cNvPr id="11" name="Subtitle 10">
            <a:extLst>
              <a:ext uri="{FF2B5EF4-FFF2-40B4-BE49-F238E27FC236}">
                <a16:creationId xmlns:a16="http://schemas.microsoft.com/office/drawing/2014/main" id="{A434893B-9877-0F4D-7C64-52F5A2492CC2}"/>
              </a:ext>
            </a:extLst>
          </p:cNvPr>
          <p:cNvSpPr>
            <a:spLocks noGrp="1"/>
          </p:cNvSpPr>
          <p:nvPr>
            <p:ph type="subTitle" idx="1"/>
          </p:nvPr>
        </p:nvSpPr>
        <p:spPr>
          <a:xfrm>
            <a:off x="228071" y="2752725"/>
            <a:ext cx="3054578" cy="3823340"/>
          </a:xfrm>
          <a:solidFill>
            <a:schemeClr val="accent6">
              <a:lumMod val="75000"/>
            </a:schemeClr>
          </a:solidFill>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algn="ctr">
              <a:lnSpc>
                <a:spcPct val="100000"/>
              </a:lnSpc>
            </a:pPr>
            <a:r>
              <a:rPr lang="en-US" sz="1800" b="1" u="sng" dirty="0">
                <a:solidFill>
                  <a:srgbClr val="FF0000"/>
                </a:solidFill>
              </a:rPr>
              <a:t>SWEEPSTAKES WINNERS</a:t>
            </a:r>
          </a:p>
          <a:p>
            <a:pPr algn="ctr">
              <a:lnSpc>
                <a:spcPct val="100000"/>
              </a:lnSpc>
            </a:pPr>
            <a:endParaRPr lang="en-US" sz="500" b="1" u="sng" dirty="0">
              <a:solidFill>
                <a:srgbClr val="FF0000"/>
              </a:solidFill>
            </a:endParaRPr>
          </a:p>
          <a:p>
            <a:pPr algn="ctr">
              <a:lnSpc>
                <a:spcPct val="100000"/>
              </a:lnSpc>
            </a:pPr>
            <a:r>
              <a:rPr lang="en-US" sz="1400" b="1" u="sng" dirty="0">
                <a:solidFill>
                  <a:srgbClr val="FFFF00"/>
                </a:solidFill>
              </a:rPr>
              <a:t>SMALL team DIVISION:</a:t>
            </a:r>
          </a:p>
          <a:p>
            <a:pPr algn="ctr">
              <a:lnSpc>
                <a:spcPct val="100000"/>
              </a:lnSpc>
            </a:pPr>
            <a:r>
              <a:rPr lang="en-US" sz="1400" b="1" dirty="0">
                <a:solidFill>
                  <a:srgbClr val="FFFF00"/>
                </a:solidFill>
              </a:rPr>
              <a:t>1</a:t>
            </a:r>
            <a:r>
              <a:rPr lang="en-US" sz="1400" b="1" baseline="30000" dirty="0">
                <a:solidFill>
                  <a:srgbClr val="FFFF00"/>
                </a:solidFill>
              </a:rPr>
              <a:t>ST</a:t>
            </a:r>
            <a:r>
              <a:rPr lang="en-US" sz="1400" b="1" dirty="0">
                <a:solidFill>
                  <a:srgbClr val="FFFF00"/>
                </a:solidFill>
              </a:rPr>
              <a:t> Place: Fairgrove academy</a:t>
            </a:r>
          </a:p>
          <a:p>
            <a:pPr algn="ctr">
              <a:lnSpc>
                <a:spcPct val="100000"/>
              </a:lnSpc>
            </a:pPr>
            <a:r>
              <a:rPr lang="en-US" sz="1400" b="1" dirty="0">
                <a:solidFill>
                  <a:srgbClr val="FFFF00"/>
                </a:solidFill>
              </a:rPr>
              <a:t>3</a:t>
            </a:r>
            <a:r>
              <a:rPr lang="en-US" sz="1400" b="1" baseline="30000" dirty="0">
                <a:solidFill>
                  <a:srgbClr val="FFFF00"/>
                </a:solidFill>
              </a:rPr>
              <a:t>rd</a:t>
            </a:r>
            <a:r>
              <a:rPr lang="en-US" sz="1400" b="1" dirty="0">
                <a:solidFill>
                  <a:srgbClr val="FFFF00"/>
                </a:solidFill>
              </a:rPr>
              <a:t> Place: Orange Grove</a:t>
            </a:r>
          </a:p>
          <a:p>
            <a:pPr algn="ctr">
              <a:lnSpc>
                <a:spcPct val="100000"/>
              </a:lnSpc>
            </a:pPr>
            <a:r>
              <a:rPr lang="en-US" sz="1400" b="1" dirty="0">
                <a:solidFill>
                  <a:srgbClr val="FFFF00"/>
                </a:solidFill>
              </a:rPr>
              <a:t>5</a:t>
            </a:r>
            <a:r>
              <a:rPr lang="en-US" sz="1400" b="1" baseline="30000" dirty="0">
                <a:solidFill>
                  <a:srgbClr val="FFFF00"/>
                </a:solidFill>
              </a:rPr>
              <a:t>th</a:t>
            </a:r>
            <a:r>
              <a:rPr lang="en-US" sz="1400" b="1" dirty="0">
                <a:solidFill>
                  <a:srgbClr val="FFFF00"/>
                </a:solidFill>
              </a:rPr>
              <a:t> Place: Baldwin academy</a:t>
            </a:r>
          </a:p>
          <a:p>
            <a:pPr algn="ctr">
              <a:lnSpc>
                <a:spcPct val="100000"/>
              </a:lnSpc>
            </a:pPr>
            <a:r>
              <a:rPr lang="en-US" sz="1400" b="1" u="sng" dirty="0">
                <a:solidFill>
                  <a:schemeClr val="accent3">
                    <a:lumMod val="40000"/>
                    <a:lumOff val="60000"/>
                  </a:schemeClr>
                </a:solidFill>
              </a:rPr>
              <a:t>Mid-size team division:</a:t>
            </a:r>
          </a:p>
          <a:p>
            <a:pPr algn="ctr">
              <a:lnSpc>
                <a:spcPct val="100000"/>
              </a:lnSpc>
            </a:pPr>
            <a:r>
              <a:rPr lang="en-US" sz="1400" b="1" dirty="0">
                <a:solidFill>
                  <a:schemeClr val="accent3">
                    <a:lumMod val="40000"/>
                    <a:lumOff val="60000"/>
                  </a:schemeClr>
                </a:solidFill>
              </a:rPr>
              <a:t>1</a:t>
            </a:r>
            <a:r>
              <a:rPr lang="en-US" sz="1400" b="1" baseline="30000" dirty="0">
                <a:solidFill>
                  <a:schemeClr val="accent3">
                    <a:lumMod val="40000"/>
                    <a:lumOff val="60000"/>
                  </a:schemeClr>
                </a:solidFill>
              </a:rPr>
              <a:t>ST</a:t>
            </a:r>
            <a:r>
              <a:rPr lang="en-US" sz="1400" b="1" dirty="0">
                <a:solidFill>
                  <a:schemeClr val="accent3">
                    <a:lumMod val="40000"/>
                    <a:lumOff val="60000"/>
                  </a:schemeClr>
                </a:solidFill>
              </a:rPr>
              <a:t> Place: mesa robles</a:t>
            </a:r>
          </a:p>
          <a:p>
            <a:pPr algn="ctr">
              <a:lnSpc>
                <a:spcPct val="100000"/>
              </a:lnSpc>
            </a:pPr>
            <a:r>
              <a:rPr lang="en-US" sz="1400" b="1" u="sng" dirty="0">
                <a:solidFill>
                  <a:schemeClr val="tx2"/>
                </a:solidFill>
              </a:rPr>
              <a:t>Large team division:</a:t>
            </a:r>
          </a:p>
          <a:p>
            <a:pPr algn="ctr">
              <a:lnSpc>
                <a:spcPct val="100000"/>
              </a:lnSpc>
            </a:pPr>
            <a:r>
              <a:rPr lang="en-US" sz="1400" b="1" dirty="0">
                <a:solidFill>
                  <a:schemeClr val="tx2"/>
                </a:solidFill>
              </a:rPr>
              <a:t>4</a:t>
            </a:r>
            <a:r>
              <a:rPr lang="en-US" sz="1400" b="1" baseline="30000" dirty="0">
                <a:solidFill>
                  <a:schemeClr val="tx2"/>
                </a:solidFill>
              </a:rPr>
              <a:t>th</a:t>
            </a:r>
            <a:r>
              <a:rPr lang="en-US" sz="1400" b="1" dirty="0">
                <a:solidFill>
                  <a:schemeClr val="tx2"/>
                </a:solidFill>
              </a:rPr>
              <a:t> Place: Cedarlane academy</a:t>
            </a:r>
          </a:p>
          <a:p>
            <a:pPr algn="ctr">
              <a:lnSpc>
                <a:spcPct val="100000"/>
              </a:lnSpc>
            </a:pPr>
            <a:r>
              <a:rPr lang="en-US" sz="1400" b="1" u="sng" dirty="0">
                <a:solidFill>
                  <a:srgbClr val="FF3399"/>
                </a:solidFill>
              </a:rPr>
              <a:t>Individual wins</a:t>
            </a:r>
            <a:r>
              <a:rPr lang="en-US" sz="1400" b="1" dirty="0">
                <a:solidFill>
                  <a:srgbClr val="FF3399"/>
                </a:solidFill>
              </a:rPr>
              <a:t>:</a:t>
            </a:r>
          </a:p>
          <a:p>
            <a:pPr algn="ctr">
              <a:lnSpc>
                <a:spcPct val="100000"/>
              </a:lnSpc>
            </a:pPr>
            <a:r>
              <a:rPr lang="en-US" sz="1400" b="1" dirty="0">
                <a:solidFill>
                  <a:srgbClr val="FF3399"/>
                </a:solidFill>
              </a:rPr>
              <a:t>11 Gold medalists</a:t>
            </a:r>
            <a:endParaRPr lang="en-US" sz="400" b="1" dirty="0">
              <a:solidFill>
                <a:srgbClr val="FF3399"/>
              </a:solidFill>
            </a:endParaRPr>
          </a:p>
          <a:p>
            <a:pPr algn="ctr">
              <a:lnSpc>
                <a:spcPct val="100000"/>
              </a:lnSpc>
            </a:pPr>
            <a:r>
              <a:rPr lang="en-US" sz="1400" b="1" i="1" dirty="0">
                <a:solidFill>
                  <a:srgbClr val="FFFF00"/>
                </a:solidFill>
                <a:latin typeface="Times New Roman" panose="02020603050405020304" pitchFamily="18" charset="0"/>
                <a:cs typeface="Times New Roman" panose="02020603050405020304" pitchFamily="18" charset="0"/>
              </a:rPr>
              <a:t>Congratulations!</a:t>
            </a:r>
          </a:p>
        </p:txBody>
      </p:sp>
      <p:sp>
        <p:nvSpPr>
          <p:cNvPr id="3" name="Slide Number Placeholder 2">
            <a:extLst>
              <a:ext uri="{FF2B5EF4-FFF2-40B4-BE49-F238E27FC236}">
                <a16:creationId xmlns:a16="http://schemas.microsoft.com/office/drawing/2014/main" id="{1AB5D178-5F2D-9782-127C-A1D2356838B8}"/>
              </a:ext>
            </a:extLst>
          </p:cNvPr>
          <p:cNvSpPr>
            <a:spLocks noGrp="1"/>
          </p:cNvSpPr>
          <p:nvPr>
            <p:ph type="sldNum" sz="quarter" idx="12"/>
          </p:nvPr>
        </p:nvSpPr>
        <p:spPr>
          <a:xfrm>
            <a:off x="10153570" y="6301097"/>
            <a:ext cx="1052510" cy="365125"/>
          </a:xfrm>
        </p:spPr>
        <p:txBody>
          <a:bodyPr/>
          <a:lstStyle/>
          <a:p>
            <a:fld id="{3A98EE3D-8CD1-4C3F-BD1C-C98C9596463C}" type="slidenum">
              <a:rPr lang="en-US" sz="1600" b="1" smtClean="0">
                <a:solidFill>
                  <a:schemeClr val="bg1"/>
                </a:solidFill>
                <a:latin typeface="Times" panose="02020603050405020304" pitchFamily="18" charset="0"/>
                <a:cs typeface="Times" panose="02020603050405020304" pitchFamily="18" charset="0"/>
              </a:rPr>
              <a:t>10</a:t>
            </a:fld>
            <a:endParaRPr lang="en-US" sz="16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0848198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B8D577-336D-4DE0-B777-3D6C33218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5997" cy="33499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2E6AC6A-23A1-92CB-BDC9-B904D1DC3AC8}"/>
              </a:ext>
            </a:extLst>
          </p:cNvPr>
          <p:cNvSpPr>
            <a:spLocks noGrp="1"/>
          </p:cNvSpPr>
          <p:nvPr>
            <p:ph type="ctrTitle"/>
          </p:nvPr>
        </p:nvSpPr>
        <p:spPr>
          <a:xfrm>
            <a:off x="484554" y="554893"/>
            <a:ext cx="5195866" cy="2287389"/>
          </a:xfrm>
        </p:spPr>
        <p:txBody>
          <a:bodyPr>
            <a:normAutofit/>
          </a:bodyPr>
          <a:lstStyle/>
          <a:p>
            <a:pPr algn="ctr"/>
            <a:r>
              <a:rPr lang="en-US" sz="2800" dirty="0">
                <a:solidFill>
                  <a:srgbClr val="CC9900"/>
                </a:solidFill>
              </a:rPr>
              <a:t>Robust Student Engagement during a Math Lesson Study @ Mesa Robles with Math TOSA, Math Teachers, Principal, and Director of CIA on 1/31/24</a:t>
            </a:r>
          </a:p>
        </p:txBody>
      </p:sp>
      <p:pic>
        <p:nvPicPr>
          <p:cNvPr id="12" name="Picture 11">
            <a:extLst>
              <a:ext uri="{FF2B5EF4-FFF2-40B4-BE49-F238E27FC236}">
                <a16:creationId xmlns:a16="http://schemas.microsoft.com/office/drawing/2014/main" id="{12D06A0D-057A-6B0D-7E2B-12AA16D3BB63}"/>
              </a:ext>
            </a:extLst>
          </p:cNvPr>
          <p:cNvPicPr>
            <a:picLocks noChangeAspect="1"/>
          </p:cNvPicPr>
          <p:nvPr/>
        </p:nvPicPr>
        <p:blipFill rotWithShape="1">
          <a:blip r:embed="rId2"/>
          <a:srcRect l="12502" r="391" b="4"/>
          <a:stretch/>
        </p:blipFill>
        <p:spPr>
          <a:xfrm>
            <a:off x="432404" y="3428515"/>
            <a:ext cx="2910816" cy="334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A4DED2D-B333-6946-E517-40FE3C631153}"/>
              </a:ext>
            </a:extLst>
          </p:cNvPr>
          <p:cNvPicPr>
            <a:picLocks noChangeAspect="1"/>
          </p:cNvPicPr>
          <p:nvPr/>
        </p:nvPicPr>
        <p:blipFill rotWithShape="1">
          <a:blip r:embed="rId3"/>
          <a:srcRect l="9221" r="4976" b="4"/>
          <a:stretch/>
        </p:blipFill>
        <p:spPr>
          <a:xfrm>
            <a:off x="4351881" y="3428515"/>
            <a:ext cx="2910815" cy="334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5143FCBF-4BF9-5EB0-301D-8E9DA0674EC8}"/>
              </a:ext>
            </a:extLst>
          </p:cNvPr>
          <p:cNvPicPr>
            <a:picLocks noChangeAspect="1"/>
          </p:cNvPicPr>
          <p:nvPr/>
        </p:nvPicPr>
        <p:blipFill rotWithShape="1">
          <a:blip r:embed="rId4"/>
          <a:srcRect l="3726" r="8773" b="4"/>
          <a:stretch/>
        </p:blipFill>
        <p:spPr>
          <a:xfrm>
            <a:off x="8149534" y="3428515"/>
            <a:ext cx="2880638" cy="3308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gold logo with a bridge&#10;&#10;Description automatically generated">
            <a:extLst>
              <a:ext uri="{FF2B5EF4-FFF2-40B4-BE49-F238E27FC236}">
                <a16:creationId xmlns:a16="http://schemas.microsoft.com/office/drawing/2014/main" id="{2172981E-07E0-489E-72ED-A0F9379DE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551" y="635000"/>
            <a:ext cx="2178801" cy="2207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Mesa Robles">
            <a:extLst>
              <a:ext uri="{FF2B5EF4-FFF2-40B4-BE49-F238E27FC236}">
                <a16:creationId xmlns:a16="http://schemas.microsoft.com/office/drawing/2014/main" id="{584E5027-AFF1-31CF-9220-292F2F0860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713"/>
          <a:stretch/>
        </p:blipFill>
        <p:spPr bwMode="auto">
          <a:xfrm>
            <a:off x="7867461" y="120952"/>
            <a:ext cx="4632387" cy="33767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C5FA23B-D500-BBCB-2780-E4CABB983425}"/>
              </a:ext>
            </a:extLst>
          </p:cNvPr>
          <p:cNvSpPr txBox="1"/>
          <p:nvPr/>
        </p:nvSpPr>
        <p:spPr>
          <a:xfrm>
            <a:off x="10497312" y="365760"/>
            <a:ext cx="15270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venir Next LT Pro"/>
                <a:ea typeface="+mn-ea"/>
                <a:cs typeface="+mn-cs"/>
              </a:rPr>
              <a:t>Mesa Robles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venir Next LT Pro"/>
                <a:ea typeface="+mn-ea"/>
                <a:cs typeface="+mn-cs"/>
              </a:rPr>
              <a:t>“Home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venir Next LT Pro"/>
                <a:ea typeface="+mn-ea"/>
                <a:cs typeface="+mn-cs"/>
              </a:rPr>
              <a:t>the Mustangs”</a:t>
            </a:r>
          </a:p>
        </p:txBody>
      </p:sp>
      <p:sp>
        <p:nvSpPr>
          <p:cNvPr id="3" name="Slide Number Placeholder 2">
            <a:extLst>
              <a:ext uri="{FF2B5EF4-FFF2-40B4-BE49-F238E27FC236}">
                <a16:creationId xmlns:a16="http://schemas.microsoft.com/office/drawing/2014/main" id="{94372752-329C-7B00-B129-DD94A8945211}"/>
              </a:ext>
            </a:extLst>
          </p:cNvPr>
          <p:cNvSpPr>
            <a:spLocks noGrp="1"/>
          </p:cNvSpPr>
          <p:nvPr>
            <p:ph type="sldNum" sz="quarter" idx="12"/>
          </p:nvPr>
        </p:nvSpPr>
        <p:spPr>
          <a:xfrm>
            <a:off x="10183654" y="6309677"/>
            <a:ext cx="1280796" cy="365125"/>
          </a:xfrm>
        </p:spPr>
        <p:txBody>
          <a:bodyPr/>
          <a:lstStyle/>
          <a:p>
            <a:fld id="{1F646F3F-274D-499B-ABBE-824EB4ABDC3D}" type="slidenum">
              <a:rPr lang="en-US" sz="1600" b="1" smtClean="0">
                <a:solidFill>
                  <a:schemeClr val="tx1"/>
                </a:solidFill>
                <a:latin typeface="Times" panose="02020603050405020304" pitchFamily="18" charset="0"/>
                <a:cs typeface="Times" panose="02020603050405020304" pitchFamily="18" charset="0"/>
              </a:rPr>
              <a:t>11</a:t>
            </a:fld>
            <a:endParaRPr lang="en-US" sz="1600" b="1"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87819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07B41-F105-BC6B-F919-BA80DC9FF4FC}"/>
              </a:ext>
            </a:extLst>
          </p:cNvPr>
          <p:cNvSpPr>
            <a:spLocks noGrp="1"/>
          </p:cNvSpPr>
          <p:nvPr>
            <p:ph type="ctrTitle"/>
          </p:nvPr>
        </p:nvSpPr>
        <p:spPr>
          <a:xfrm>
            <a:off x="1000297" y="4077388"/>
            <a:ext cx="10191405" cy="1109031"/>
          </a:xfrm>
        </p:spPr>
        <p:txBody>
          <a:bodyPr>
            <a:normAutofit/>
          </a:bodyPr>
          <a:lstStyle/>
          <a:p>
            <a:r>
              <a:rPr lang="en-US" sz="5200" dirty="0"/>
              <a:t>2024 Spelling Bee</a:t>
            </a:r>
          </a:p>
        </p:txBody>
      </p:sp>
      <p:sp>
        <p:nvSpPr>
          <p:cNvPr id="3" name="Subtitle 2">
            <a:extLst>
              <a:ext uri="{FF2B5EF4-FFF2-40B4-BE49-F238E27FC236}">
                <a16:creationId xmlns:a16="http://schemas.microsoft.com/office/drawing/2014/main" id="{52B47CE5-26F7-2115-F504-B3A989008632}"/>
              </a:ext>
            </a:extLst>
          </p:cNvPr>
          <p:cNvSpPr>
            <a:spLocks noGrp="1"/>
          </p:cNvSpPr>
          <p:nvPr>
            <p:ph type="subTitle" idx="1"/>
          </p:nvPr>
        </p:nvSpPr>
        <p:spPr>
          <a:xfrm>
            <a:off x="840673" y="5186419"/>
            <a:ext cx="10698522" cy="1271871"/>
          </a:xfrm>
        </p:spPr>
        <p:txBody>
          <a:bodyPr>
            <a:normAutofit/>
          </a:bodyPr>
          <a:lstStyle/>
          <a:p>
            <a:r>
              <a:rPr lang="en-US" sz="1600" dirty="0"/>
              <a:t>Cedarlane, </a:t>
            </a:r>
            <a:r>
              <a:rPr lang="en-US" sz="1600" dirty="0" err="1"/>
              <a:t>Fairgrove</a:t>
            </a:r>
            <a:r>
              <a:rPr lang="en-US" sz="1600" dirty="0"/>
              <a:t>, and </a:t>
            </a:r>
            <a:r>
              <a:rPr lang="en-US" sz="1600" dirty="0" err="1"/>
              <a:t>Wedgeworth</a:t>
            </a:r>
            <a:r>
              <a:rPr lang="en-US" sz="1600" dirty="0"/>
              <a:t> were active participants in the Spelling Bee. A heartfelt congratulations to all our school winners! Congratulations to 1</a:t>
            </a:r>
            <a:r>
              <a:rPr lang="en-US" sz="1600" baseline="30000" dirty="0"/>
              <a:t>st</a:t>
            </a:r>
            <a:r>
              <a:rPr lang="en-US" sz="1600" dirty="0"/>
              <a:t> place winner Casey Fan (5</a:t>
            </a:r>
            <a:r>
              <a:rPr lang="en-US" sz="1600" baseline="30000" dirty="0"/>
              <a:t>th</a:t>
            </a:r>
            <a:r>
              <a:rPr lang="en-US" sz="1600" dirty="0"/>
              <a:t> grader from </a:t>
            </a:r>
            <a:r>
              <a:rPr lang="en-US" sz="1600" dirty="0" err="1"/>
              <a:t>Wedgeworth</a:t>
            </a:r>
            <a:r>
              <a:rPr lang="en-US" sz="1600" dirty="0"/>
              <a:t>). 2</a:t>
            </a:r>
            <a:r>
              <a:rPr lang="en-US" sz="1600" baseline="30000" dirty="0"/>
              <a:t>nd</a:t>
            </a:r>
            <a:r>
              <a:rPr lang="en-US" sz="1600" dirty="0"/>
              <a:t> place winner Mikayla Nguyen (6</a:t>
            </a:r>
            <a:r>
              <a:rPr lang="en-US" sz="1600" baseline="30000" dirty="0"/>
              <a:t>th</a:t>
            </a:r>
            <a:r>
              <a:rPr lang="en-US" sz="1600" dirty="0"/>
              <a:t> grader from Cedarlane), and 3</a:t>
            </a:r>
            <a:r>
              <a:rPr lang="en-US" sz="1600" baseline="30000" dirty="0"/>
              <a:t>rd</a:t>
            </a:r>
            <a:r>
              <a:rPr lang="en-US" sz="1600" dirty="0"/>
              <a:t> place winner Alena Thai (4</a:t>
            </a:r>
            <a:r>
              <a:rPr lang="en-US" sz="1600" baseline="30000" dirty="0"/>
              <a:t>th</a:t>
            </a:r>
            <a:r>
              <a:rPr lang="en-US" sz="1600" dirty="0"/>
              <a:t> grade from </a:t>
            </a:r>
            <a:r>
              <a:rPr lang="en-US" sz="1600" dirty="0" err="1"/>
              <a:t>Fairgrove</a:t>
            </a:r>
            <a:r>
              <a:rPr lang="en-US" sz="1600" dirty="0"/>
              <a:t>). Casey Fan will proudly represent our district at the LA County Spelling Bee Competition. Our entire community is filled with pride for each and every one of our students.</a:t>
            </a:r>
          </a:p>
        </p:txBody>
      </p:sp>
      <p:pic>
        <p:nvPicPr>
          <p:cNvPr id="7" name="Picture 6" descr="A child holding a trumpet&#10;&#10;Description automatically generated">
            <a:extLst>
              <a:ext uri="{FF2B5EF4-FFF2-40B4-BE49-F238E27FC236}">
                <a16:creationId xmlns:a16="http://schemas.microsoft.com/office/drawing/2014/main" id="{673171B5-19E1-EDDF-7556-4D34DAC15217}"/>
              </a:ext>
            </a:extLst>
          </p:cNvPr>
          <p:cNvPicPr>
            <a:picLocks noChangeAspect="1"/>
          </p:cNvPicPr>
          <p:nvPr/>
        </p:nvPicPr>
        <p:blipFill rotWithShape="1">
          <a:blip r:embed="rId2">
            <a:extLst>
              <a:ext uri="{28A0092B-C50C-407E-A947-70E740481C1C}">
                <a14:useLocalDpi xmlns:a14="http://schemas.microsoft.com/office/drawing/2010/main" val="0"/>
              </a:ext>
            </a:extLst>
          </a:blip>
          <a:srcRect l="12618" r="36905" b="-2"/>
          <a:stretch/>
        </p:blipFill>
        <p:spPr>
          <a:xfrm rot="5400000">
            <a:off x="1147564" y="-777103"/>
            <a:ext cx="3905677" cy="5803323"/>
          </a:xfrm>
          <a:prstGeom prst="rect">
            <a:avLst/>
          </a:prstGeom>
        </p:spPr>
      </p:pic>
      <p:pic>
        <p:nvPicPr>
          <p:cNvPr id="5" name="Picture 4" descr="A group of girls holding trophies&#10;&#10;Description automatically generated">
            <a:extLst>
              <a:ext uri="{FF2B5EF4-FFF2-40B4-BE49-F238E27FC236}">
                <a16:creationId xmlns:a16="http://schemas.microsoft.com/office/drawing/2014/main" id="{4C31E3F4-E80E-5A2E-ABEF-28A219DD9ADC}"/>
              </a:ext>
            </a:extLst>
          </p:cNvPr>
          <p:cNvPicPr>
            <a:picLocks noChangeAspect="1"/>
          </p:cNvPicPr>
          <p:nvPr/>
        </p:nvPicPr>
        <p:blipFill rotWithShape="1">
          <a:blip r:embed="rId3">
            <a:extLst>
              <a:ext uri="{28A0092B-C50C-407E-A947-70E740481C1C}">
                <a14:useLocalDpi xmlns:a14="http://schemas.microsoft.com/office/drawing/2010/main" val="0"/>
              </a:ext>
            </a:extLst>
          </a:blip>
          <a:srcRect r="-2" b="9912"/>
          <a:stretch/>
        </p:blipFill>
        <p:spPr>
          <a:xfrm>
            <a:off x="6189934" y="156394"/>
            <a:ext cx="5803323" cy="3920994"/>
          </a:xfrm>
          <a:prstGeom prst="rect">
            <a:avLst/>
          </a:prstGeom>
        </p:spPr>
      </p:pic>
      <p:sp>
        <p:nvSpPr>
          <p:cNvPr id="4" name="Slide Number Placeholder 3">
            <a:extLst>
              <a:ext uri="{FF2B5EF4-FFF2-40B4-BE49-F238E27FC236}">
                <a16:creationId xmlns:a16="http://schemas.microsoft.com/office/drawing/2014/main" id="{5245471C-98B5-D2B7-9C00-8CC881AD59FC}"/>
              </a:ext>
            </a:extLst>
          </p:cNvPr>
          <p:cNvSpPr>
            <a:spLocks noGrp="1"/>
          </p:cNvSpPr>
          <p:nvPr>
            <p:ph type="sldNum" sz="quarter" idx="12"/>
          </p:nvPr>
        </p:nvSpPr>
        <p:spPr/>
        <p:txBody>
          <a:bodyPr/>
          <a:lstStyle/>
          <a:p>
            <a:fld id="{423E34F1-A1F8-412F-995C-0EA7DA57C988}" type="slidenum">
              <a:rPr lang="en-US" sz="1600" b="1" smtClean="0">
                <a:solidFill>
                  <a:schemeClr val="tx1"/>
                </a:solidFill>
                <a:latin typeface="Times New Roman" panose="02020603050405020304" pitchFamily="18" charset="0"/>
                <a:cs typeface="Times New Roman" panose="02020603050405020304" pitchFamily="18" charset="0"/>
              </a:rPr>
              <a:t>12</a:t>
            </a:fld>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891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8BF6-24AE-5270-FCE9-8DC798CFC02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3B2D9E3-D183-F772-BD90-CDF1A7667296}"/>
              </a:ext>
            </a:extLst>
          </p:cNvPr>
          <p:cNvSpPr/>
          <p:nvPr/>
        </p:nvSpPr>
        <p:spPr>
          <a:xfrm>
            <a:off x="-10008" y="561232"/>
            <a:ext cx="12202008" cy="629676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6DEA163-B51F-1D0B-06D8-FF7C81BBA5E0}"/>
              </a:ext>
            </a:extLst>
          </p:cNvPr>
          <p:cNvPicPr>
            <a:picLocks noChangeAspect="1"/>
          </p:cNvPicPr>
          <p:nvPr/>
        </p:nvPicPr>
        <p:blipFill rotWithShape="1">
          <a:blip r:embed="rId2"/>
          <a:srcRect t="32242"/>
          <a:stretch/>
        </p:blipFill>
        <p:spPr>
          <a:xfrm>
            <a:off x="8854" y="741483"/>
            <a:ext cx="4054197" cy="3607306"/>
          </a:xfrm>
          <a:prstGeom prst="rect">
            <a:avLst/>
          </a:prstGeom>
        </p:spPr>
      </p:pic>
      <p:pic>
        <p:nvPicPr>
          <p:cNvPr id="9" name="Picture 8">
            <a:extLst>
              <a:ext uri="{FF2B5EF4-FFF2-40B4-BE49-F238E27FC236}">
                <a16:creationId xmlns:a16="http://schemas.microsoft.com/office/drawing/2014/main" id="{741AFF2B-1442-C8E5-EF5B-E42B3D2A9D54}"/>
              </a:ext>
            </a:extLst>
          </p:cNvPr>
          <p:cNvPicPr>
            <a:picLocks noChangeAspect="1"/>
          </p:cNvPicPr>
          <p:nvPr/>
        </p:nvPicPr>
        <p:blipFill>
          <a:blip r:embed="rId3"/>
          <a:stretch>
            <a:fillRect/>
          </a:stretch>
        </p:blipFill>
        <p:spPr>
          <a:xfrm>
            <a:off x="8854" y="4348788"/>
            <a:ext cx="4055292" cy="2509212"/>
          </a:xfrm>
          <a:prstGeom prst="rect">
            <a:avLst/>
          </a:prstGeom>
        </p:spPr>
      </p:pic>
      <p:grpSp>
        <p:nvGrpSpPr>
          <p:cNvPr id="44" name="Group 43">
            <a:extLst>
              <a:ext uri="{FF2B5EF4-FFF2-40B4-BE49-F238E27FC236}">
                <a16:creationId xmlns:a16="http://schemas.microsoft.com/office/drawing/2014/main" id="{0A645202-F96B-242B-F65C-14553412C602}"/>
              </a:ext>
            </a:extLst>
          </p:cNvPr>
          <p:cNvGrpSpPr/>
          <p:nvPr/>
        </p:nvGrpSpPr>
        <p:grpSpPr>
          <a:xfrm>
            <a:off x="-10008" y="0"/>
            <a:ext cx="12228923" cy="6858000"/>
            <a:chOff x="-17780" y="0"/>
            <a:chExt cx="12236695" cy="6843758"/>
          </a:xfrm>
        </p:grpSpPr>
        <p:sp>
          <p:nvSpPr>
            <p:cNvPr id="4" name="Rectangle 3">
              <a:extLst>
                <a:ext uri="{FF2B5EF4-FFF2-40B4-BE49-F238E27FC236}">
                  <a16:creationId xmlns:a16="http://schemas.microsoft.com/office/drawing/2014/main" id="{AB971EAD-F1FA-A766-E5F7-0A78C8980DDB}"/>
                </a:ext>
              </a:extLst>
            </p:cNvPr>
            <p:cNvSpPr/>
            <p:nvPr/>
          </p:nvSpPr>
          <p:spPr>
            <a:xfrm>
              <a:off x="-8890" y="0"/>
              <a:ext cx="12227805" cy="661819"/>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SIERRA VISTA MIDDLE SCHOOL</a:t>
              </a:r>
            </a:p>
          </p:txBody>
        </p:sp>
        <p:sp>
          <p:nvSpPr>
            <p:cNvPr id="5" name="Rectangle 4">
              <a:extLst>
                <a:ext uri="{FF2B5EF4-FFF2-40B4-BE49-F238E27FC236}">
                  <a16:creationId xmlns:a16="http://schemas.microsoft.com/office/drawing/2014/main" id="{BE8E2D0C-2334-E34D-5C71-B6ECDEB9BDF2}"/>
                </a:ext>
              </a:extLst>
            </p:cNvPr>
            <p:cNvSpPr/>
            <p:nvPr/>
          </p:nvSpPr>
          <p:spPr>
            <a:xfrm>
              <a:off x="-17780" y="661820"/>
              <a:ext cx="12236695" cy="343628"/>
            </a:xfrm>
            <a:prstGeom prst="rect">
              <a:avLst/>
            </a:prstGeom>
            <a:solidFill>
              <a:srgbClr val="F8F41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7030A0"/>
                  </a:solidFill>
                  <a:effectLst/>
                  <a:uLnTx/>
                  <a:uFillTx/>
                  <a:latin typeface="Century Gothic"/>
                  <a:ea typeface="+mn-ea"/>
                  <a:cs typeface="+mn-cs"/>
                </a:rPr>
                <a:t>Viking Excellence Continues into the Second Semester</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9351296-A018-2326-EA8B-1AFCA84157B1}"/>
                </a:ext>
              </a:extLst>
            </p:cNvPr>
            <p:cNvSpPr/>
            <p:nvPr/>
          </p:nvSpPr>
          <p:spPr>
            <a:xfrm>
              <a:off x="8073609" y="1016168"/>
              <a:ext cx="4109513" cy="3628043"/>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468EC3A-B187-7A93-E371-F9DDE8C4A303}"/>
                </a:ext>
              </a:extLst>
            </p:cNvPr>
            <p:cNvSpPr/>
            <p:nvPr/>
          </p:nvSpPr>
          <p:spPr>
            <a:xfrm>
              <a:off x="-277" y="4344648"/>
              <a:ext cx="4049255" cy="249911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8F41B"/>
                </a:highlight>
                <a:uLnTx/>
                <a:uFillTx/>
                <a:latin typeface="Calibri" panose="020F0502020204030204"/>
                <a:ea typeface="+mn-ea"/>
                <a:cs typeface="+mn-cs"/>
              </a:endParaRPr>
            </a:p>
          </p:txBody>
        </p:sp>
        <p:pic>
          <p:nvPicPr>
            <p:cNvPr id="6" name="Picture 5" descr="A purple and yellow logo&#10;&#10;Description automatically generated">
              <a:extLst>
                <a:ext uri="{FF2B5EF4-FFF2-40B4-BE49-F238E27FC236}">
                  <a16:creationId xmlns:a16="http://schemas.microsoft.com/office/drawing/2014/main" id="{58025EA8-0862-9599-BCD5-6FDD37F42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997" y="5716357"/>
              <a:ext cx="1128889" cy="1055900"/>
            </a:xfrm>
            <a:prstGeom prst="rect">
              <a:avLst/>
            </a:prstGeom>
          </p:spPr>
        </p:pic>
      </p:grpSp>
      <p:pic>
        <p:nvPicPr>
          <p:cNvPr id="12" name="Picture 11">
            <a:extLst>
              <a:ext uri="{FF2B5EF4-FFF2-40B4-BE49-F238E27FC236}">
                <a16:creationId xmlns:a16="http://schemas.microsoft.com/office/drawing/2014/main" id="{7471EA3C-D357-7F6B-5185-E297341B6C0C}"/>
              </a:ext>
            </a:extLst>
          </p:cNvPr>
          <p:cNvPicPr>
            <a:picLocks noChangeAspect="1"/>
          </p:cNvPicPr>
          <p:nvPr/>
        </p:nvPicPr>
        <p:blipFill>
          <a:blip r:embed="rId5"/>
          <a:stretch>
            <a:fillRect/>
          </a:stretch>
        </p:blipFill>
        <p:spPr>
          <a:xfrm>
            <a:off x="7253056" y="3741145"/>
            <a:ext cx="4948952" cy="3129485"/>
          </a:xfrm>
          <a:prstGeom prst="rect">
            <a:avLst/>
          </a:prstGeom>
        </p:spPr>
      </p:pic>
      <p:pic>
        <p:nvPicPr>
          <p:cNvPr id="13" name="Picture 12">
            <a:extLst>
              <a:ext uri="{FF2B5EF4-FFF2-40B4-BE49-F238E27FC236}">
                <a16:creationId xmlns:a16="http://schemas.microsoft.com/office/drawing/2014/main" id="{6138A865-14D5-9BF8-7F4D-EBBED5824F01}"/>
              </a:ext>
            </a:extLst>
          </p:cNvPr>
          <p:cNvPicPr>
            <a:picLocks noChangeAspect="1"/>
          </p:cNvPicPr>
          <p:nvPr/>
        </p:nvPicPr>
        <p:blipFill>
          <a:blip r:embed="rId6"/>
          <a:stretch>
            <a:fillRect/>
          </a:stretch>
        </p:blipFill>
        <p:spPr>
          <a:xfrm>
            <a:off x="7253056" y="1009131"/>
            <a:ext cx="4938944" cy="3142964"/>
          </a:xfrm>
          <a:prstGeom prst="rect">
            <a:avLst/>
          </a:prstGeom>
        </p:spPr>
      </p:pic>
      <p:sp>
        <p:nvSpPr>
          <p:cNvPr id="15" name="Rectangle 14">
            <a:extLst>
              <a:ext uri="{FF2B5EF4-FFF2-40B4-BE49-F238E27FC236}">
                <a16:creationId xmlns:a16="http://schemas.microsoft.com/office/drawing/2014/main" id="{2A15D66D-639A-88B6-B17D-71D40E4FE789}"/>
              </a:ext>
            </a:extLst>
          </p:cNvPr>
          <p:cNvSpPr/>
          <p:nvPr/>
        </p:nvSpPr>
        <p:spPr>
          <a:xfrm>
            <a:off x="9128" y="1018282"/>
            <a:ext cx="4045039" cy="33256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8F41B"/>
              </a:highligh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4E2A66-2EAB-F3FF-01F2-D04507FD79DA}"/>
              </a:ext>
            </a:extLst>
          </p:cNvPr>
          <p:cNvSpPr txBox="1"/>
          <p:nvPr/>
        </p:nvSpPr>
        <p:spPr>
          <a:xfrm>
            <a:off x="4122817" y="1079079"/>
            <a:ext cx="3103324" cy="4878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Sierra Vista Viking students enjoyed a 2-night, 3-day outdoor science camp in the mountains made possible by a grant from Dr. Anderson and the CTE team. The hands-on learning in a beautiful setting was an exciting opportunity for which students were extremely grateful.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also held an awards ceremony honoring nearly 100 students for outstanding academic and attendance achievements in the first semester, encouraging their continued excellence.</a:t>
            </a:r>
          </a:p>
        </p:txBody>
      </p:sp>
      <p:sp>
        <p:nvSpPr>
          <p:cNvPr id="20" name="Rectangle 19">
            <a:extLst>
              <a:ext uri="{FF2B5EF4-FFF2-40B4-BE49-F238E27FC236}">
                <a16:creationId xmlns:a16="http://schemas.microsoft.com/office/drawing/2014/main" id="{D467D783-D32E-70C3-B4E0-B8EFF5BCE1E3}"/>
              </a:ext>
            </a:extLst>
          </p:cNvPr>
          <p:cNvSpPr/>
          <p:nvPr/>
        </p:nvSpPr>
        <p:spPr>
          <a:xfrm>
            <a:off x="7248764" y="1018282"/>
            <a:ext cx="4943235" cy="314296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8F41B"/>
              </a:highligh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80E1070-8979-1CF3-0796-DE2BF5309C64}"/>
              </a:ext>
            </a:extLst>
          </p:cNvPr>
          <p:cNvSpPr/>
          <p:nvPr/>
        </p:nvSpPr>
        <p:spPr>
          <a:xfrm>
            <a:off x="7253056" y="4161246"/>
            <a:ext cx="4930089" cy="2696754"/>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8F41B"/>
              </a:highligh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24FD2BD-689E-E938-352E-54E7B058D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0386" y="2098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E72796-0D4E-6CB5-A408-D7E0EBB6E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9613" y="2098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lden Bell Award for Pirates at SEA Program | Wheatland Union High School  District">
            <a:extLst>
              <a:ext uri="{FF2B5EF4-FFF2-40B4-BE49-F238E27FC236}">
                <a16:creationId xmlns:a16="http://schemas.microsoft.com/office/drawing/2014/main" id="{68328F10-1863-C306-DB68-6A6F7E5C13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0185" y="28053"/>
            <a:ext cx="109508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review">
            <a:extLst>
              <a:ext uri="{FF2B5EF4-FFF2-40B4-BE49-F238E27FC236}">
                <a16:creationId xmlns:a16="http://schemas.microsoft.com/office/drawing/2014/main" id="{35996ECF-F5ED-CBDB-27AC-CD885CD6C7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1868" y="-29024"/>
            <a:ext cx="1201298" cy="11972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59A847C-E6DE-E8F3-C7BF-478AC15FE65E}"/>
              </a:ext>
            </a:extLst>
          </p:cNvPr>
          <p:cNvSpPr>
            <a:spLocks noGrp="1"/>
          </p:cNvSpPr>
          <p:nvPr>
            <p:ph type="sldNum" sz="quarter" idx="12"/>
          </p:nvPr>
        </p:nvSpPr>
        <p:spPr>
          <a:xfrm>
            <a:off x="8601566" y="6257301"/>
            <a:ext cx="2743200" cy="365125"/>
          </a:xfrm>
        </p:spPr>
        <p:txBody>
          <a:bodyPr/>
          <a:lstStyle/>
          <a:p>
            <a:fld id="{423E34F1-A1F8-412F-995C-0EA7DA57C988}" type="slidenum">
              <a:rPr lang="en-US" sz="1600" b="1" smtClean="0">
                <a:solidFill>
                  <a:schemeClr val="bg1"/>
                </a:solidFill>
                <a:latin typeface="Times New Roman" panose="02020603050405020304" pitchFamily="18" charset="0"/>
                <a:cs typeface="Times New Roman" panose="02020603050405020304" pitchFamily="18" charset="0"/>
              </a:rPr>
              <a:t>13</a:t>
            </a:fld>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801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785DE991-651A-4067-9345-3545914532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7" name="Picture 36">
            <a:extLst>
              <a:ext uri="{FF2B5EF4-FFF2-40B4-BE49-F238E27FC236}">
                <a16:creationId xmlns:a16="http://schemas.microsoft.com/office/drawing/2014/main" id="{B1A7D09E-FC38-41AC-AD2B-A9DCCFCBE6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8" name="Rectangle 37">
            <a:extLst>
              <a:ext uri="{FF2B5EF4-FFF2-40B4-BE49-F238E27FC236}">
                <a16:creationId xmlns:a16="http://schemas.microsoft.com/office/drawing/2014/main" id="{3717E301-9A1C-441F-BCE3-A7978A1C3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Rectangle 38">
            <a:extLst>
              <a:ext uri="{FF2B5EF4-FFF2-40B4-BE49-F238E27FC236}">
                <a16:creationId xmlns:a16="http://schemas.microsoft.com/office/drawing/2014/main" id="{4C92FBE1-7876-42B4-BB11-46FF68221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0" name="Group 39">
            <a:extLst>
              <a:ext uri="{FF2B5EF4-FFF2-40B4-BE49-F238E27FC236}">
                <a16:creationId xmlns:a16="http://schemas.microsoft.com/office/drawing/2014/main" id="{4C7E708D-45DA-4CB6-811B-A0C9DB917D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1" name="Rectangle 40">
              <a:extLst>
                <a:ext uri="{FF2B5EF4-FFF2-40B4-BE49-F238E27FC236}">
                  <a16:creationId xmlns:a16="http://schemas.microsoft.com/office/drawing/2014/main" id="{FEE1D68B-DE71-4E13-91FF-5F0D86B4B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5" name="Picture 24">
              <a:extLst>
                <a:ext uri="{FF2B5EF4-FFF2-40B4-BE49-F238E27FC236}">
                  <a16:creationId xmlns:a16="http://schemas.microsoft.com/office/drawing/2014/main" id="{22AEA008-3C62-4CAA-801A-612B2C9140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2" name="Rectangle 41">
            <a:extLst>
              <a:ext uri="{FF2B5EF4-FFF2-40B4-BE49-F238E27FC236}">
                <a16:creationId xmlns:a16="http://schemas.microsoft.com/office/drawing/2014/main" id="{8BDBFFC4-DA11-4286-BAD2-13798534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5B69DDBB-96DA-98D1-186A-9BD9B0B7770B}"/>
              </a:ext>
            </a:extLst>
          </p:cNvPr>
          <p:cNvSpPr txBox="1"/>
          <p:nvPr/>
        </p:nvSpPr>
        <p:spPr>
          <a:xfrm>
            <a:off x="680322" y="4494107"/>
            <a:ext cx="8133478" cy="940240"/>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Trebuchet MS" panose="020B0603020202020204"/>
                <a:ea typeface="+mn-ea"/>
                <a:cs typeface="+mn-cs"/>
              </a:rPr>
              <a:t>OGMS Celebrating Success!!! </a:t>
            </a:r>
          </a:p>
        </p:txBody>
      </p:sp>
      <p:pic>
        <p:nvPicPr>
          <p:cNvPr id="3" name="Picture 2" descr="A collage of a group of people&#10;&#10;Description automatically generated">
            <a:extLst>
              <a:ext uri="{FF2B5EF4-FFF2-40B4-BE49-F238E27FC236}">
                <a16:creationId xmlns:a16="http://schemas.microsoft.com/office/drawing/2014/main" id="{241AB298-8D5D-792C-610F-D15D8A551F59}"/>
              </a:ext>
            </a:extLst>
          </p:cNvPr>
          <p:cNvPicPr>
            <a:picLocks noChangeAspect="1"/>
          </p:cNvPicPr>
          <p:nvPr/>
        </p:nvPicPr>
        <p:blipFill>
          <a:blip r:embed="rId5"/>
          <a:stretch>
            <a:fillRect/>
          </a:stretch>
        </p:blipFill>
        <p:spPr>
          <a:xfrm>
            <a:off x="619821" y="102936"/>
            <a:ext cx="5741048" cy="4592837"/>
          </a:xfrm>
          <a:prstGeom prst="rect">
            <a:avLst/>
          </a:prstGeom>
          <a:ln>
            <a:noFill/>
          </a:ln>
          <a:effectLst>
            <a:outerShdw blurRad="76200" dist="63500" dir="5040000" algn="tl" rotWithShape="0">
              <a:srgbClr val="000000">
                <a:alpha val="41000"/>
              </a:srgbClr>
            </a:outerShdw>
          </a:effectLst>
        </p:spPr>
      </p:pic>
      <p:sp>
        <p:nvSpPr>
          <p:cNvPr id="43" name="Rectangle 42">
            <a:extLst>
              <a:ext uri="{FF2B5EF4-FFF2-40B4-BE49-F238E27FC236}">
                <a16:creationId xmlns:a16="http://schemas.microsoft.com/office/drawing/2014/main" id="{156C27C7-678B-4ED3-9B3D-3D3029CBF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43">
            <a:extLst>
              <a:ext uri="{FF2B5EF4-FFF2-40B4-BE49-F238E27FC236}">
                <a16:creationId xmlns:a16="http://schemas.microsoft.com/office/drawing/2014/main" id="{EC6E33E8-C97E-4AB7-8165-99CF27048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44">
            <a:extLst>
              <a:ext uri="{FF2B5EF4-FFF2-40B4-BE49-F238E27FC236}">
                <a16:creationId xmlns:a16="http://schemas.microsoft.com/office/drawing/2014/main" id="{D9502806-6965-41AA-990C-D508AFD3D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B005F2EA-A4E7-7960-B9FF-1BE922281659}"/>
              </a:ext>
            </a:extLst>
          </p:cNvPr>
          <p:cNvPicPr>
            <a:picLocks noChangeAspect="1"/>
          </p:cNvPicPr>
          <p:nvPr/>
        </p:nvPicPr>
        <p:blipFill>
          <a:blip r:embed="rId8"/>
          <a:stretch>
            <a:fillRect/>
          </a:stretch>
        </p:blipFill>
        <p:spPr>
          <a:xfrm>
            <a:off x="6351947" y="39170"/>
            <a:ext cx="5804448" cy="4656603"/>
          </a:xfrm>
          <a:prstGeom prst="rect">
            <a:avLst/>
          </a:prstGeom>
        </p:spPr>
      </p:pic>
      <p:sp>
        <p:nvSpPr>
          <p:cNvPr id="2" name="TextBox 1">
            <a:extLst>
              <a:ext uri="{FF2B5EF4-FFF2-40B4-BE49-F238E27FC236}">
                <a16:creationId xmlns:a16="http://schemas.microsoft.com/office/drawing/2014/main" id="{A8EEE749-BFFB-3A05-0109-6211999BA8D5}"/>
              </a:ext>
            </a:extLst>
          </p:cNvPr>
          <p:cNvSpPr txBox="1"/>
          <p:nvPr/>
        </p:nvSpPr>
        <p:spPr>
          <a:xfrm>
            <a:off x="11010102" y="6348546"/>
            <a:ext cx="389850"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171752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6680" y="90689"/>
            <a:ext cx="5540588" cy="2047141"/>
          </a:xfrm>
          <a:prstGeom prst="rect">
            <a:avLst/>
          </a:prstGeom>
        </p:spPr>
        <p:txBody>
          <a:bodyPr vert="horz" wrap="square" lIns="0" tIns="122343" rIns="0" bIns="0" rtlCol="0">
            <a:spAutoFit/>
          </a:bodyPr>
          <a:lstStyle/>
          <a:p>
            <a:pPr marL="8044" marR="3387" algn="ctr">
              <a:lnSpc>
                <a:spcPts val="5000"/>
              </a:lnSpc>
              <a:spcBef>
                <a:spcPts val="963"/>
              </a:spcBef>
            </a:pPr>
            <a:r>
              <a:rPr spc="-260" dirty="0"/>
              <a:t>Congressional</a:t>
            </a:r>
            <a:r>
              <a:rPr spc="-163" dirty="0"/>
              <a:t> </a:t>
            </a:r>
            <a:r>
              <a:rPr spc="-277" dirty="0"/>
              <a:t>App </a:t>
            </a:r>
            <a:r>
              <a:rPr spc="-190" dirty="0"/>
              <a:t>Challenge</a:t>
            </a:r>
            <a:r>
              <a:rPr spc="-180" dirty="0"/>
              <a:t> </a:t>
            </a:r>
            <a:r>
              <a:rPr spc="-217" dirty="0"/>
              <a:t>Award </a:t>
            </a:r>
            <a:r>
              <a:rPr spc="-200" dirty="0"/>
              <a:t>Ceremony</a:t>
            </a:r>
          </a:p>
        </p:txBody>
      </p:sp>
      <p:sp>
        <p:nvSpPr>
          <p:cNvPr id="3" name="object 3"/>
          <p:cNvSpPr txBox="1"/>
          <p:nvPr/>
        </p:nvSpPr>
        <p:spPr>
          <a:xfrm>
            <a:off x="1216708" y="2193809"/>
            <a:ext cx="5960533" cy="1208878"/>
          </a:xfrm>
          <a:prstGeom prst="rect">
            <a:avLst/>
          </a:prstGeom>
        </p:spPr>
        <p:txBody>
          <a:bodyPr vert="horz" wrap="square" lIns="0" tIns="11007" rIns="0" bIns="0" rtlCol="0">
            <a:spAutoFit/>
          </a:bodyPr>
          <a:lstStyle/>
          <a:p>
            <a:pPr algn="ctr" defTabSz="609630">
              <a:spcBef>
                <a:spcPts val="87"/>
              </a:spcBef>
            </a:pPr>
            <a:r>
              <a:rPr sz="2200" kern="0" dirty="0">
                <a:solidFill>
                  <a:srgbClr val="F4F5FB"/>
                </a:solidFill>
                <a:latin typeface="Arial"/>
                <a:cs typeface="Arial"/>
              </a:rPr>
              <a:t>Office</a:t>
            </a:r>
            <a:r>
              <a:rPr sz="2200" kern="0" spc="-53" dirty="0">
                <a:solidFill>
                  <a:srgbClr val="F4F5FB"/>
                </a:solidFill>
                <a:latin typeface="Arial"/>
                <a:cs typeface="Arial"/>
              </a:rPr>
              <a:t> </a:t>
            </a:r>
            <a:r>
              <a:rPr sz="2200" kern="0" spc="53" dirty="0">
                <a:solidFill>
                  <a:srgbClr val="F4F5FB"/>
                </a:solidFill>
                <a:latin typeface="Arial"/>
                <a:cs typeface="Arial"/>
              </a:rPr>
              <a:t>of</a:t>
            </a:r>
            <a:r>
              <a:rPr sz="2200" kern="0" spc="-50" dirty="0">
                <a:solidFill>
                  <a:srgbClr val="F4F5FB"/>
                </a:solidFill>
                <a:latin typeface="Arial"/>
                <a:cs typeface="Arial"/>
              </a:rPr>
              <a:t> </a:t>
            </a:r>
            <a:r>
              <a:rPr sz="2200" kern="0" spc="-40" dirty="0">
                <a:solidFill>
                  <a:srgbClr val="F4F5FB"/>
                </a:solidFill>
                <a:latin typeface="Arial"/>
                <a:cs typeface="Arial"/>
              </a:rPr>
              <a:t>Congresswoman</a:t>
            </a:r>
            <a:r>
              <a:rPr sz="2200" kern="0" spc="-50" dirty="0">
                <a:solidFill>
                  <a:srgbClr val="F4F5FB"/>
                </a:solidFill>
                <a:latin typeface="Arial"/>
                <a:cs typeface="Arial"/>
              </a:rPr>
              <a:t> </a:t>
            </a:r>
            <a:r>
              <a:rPr sz="2200" kern="0" spc="-13" dirty="0">
                <a:solidFill>
                  <a:srgbClr val="F4F5FB"/>
                </a:solidFill>
                <a:latin typeface="Arial"/>
                <a:cs typeface="Arial"/>
              </a:rPr>
              <a:t>Linda</a:t>
            </a:r>
            <a:r>
              <a:rPr sz="2200" kern="0" spc="-50" dirty="0">
                <a:solidFill>
                  <a:srgbClr val="F4F5FB"/>
                </a:solidFill>
                <a:latin typeface="Arial"/>
                <a:cs typeface="Arial"/>
              </a:rPr>
              <a:t> </a:t>
            </a:r>
            <a:r>
              <a:rPr sz="2200" kern="0" spc="-7" dirty="0">
                <a:solidFill>
                  <a:srgbClr val="F4F5FB"/>
                </a:solidFill>
                <a:latin typeface="Arial"/>
                <a:cs typeface="Arial"/>
              </a:rPr>
              <a:t>Sanchez</a:t>
            </a:r>
            <a:endParaRPr sz="2200" kern="0">
              <a:solidFill>
                <a:sysClr val="windowText" lastClr="000000"/>
              </a:solidFill>
              <a:latin typeface="Arial"/>
              <a:cs typeface="Arial"/>
            </a:endParaRPr>
          </a:p>
          <a:p>
            <a:pPr algn="ctr" defTabSz="609630">
              <a:lnSpc>
                <a:spcPts val="2447"/>
              </a:lnSpc>
              <a:spcBef>
                <a:spcPts val="1860"/>
              </a:spcBef>
            </a:pPr>
            <a:r>
              <a:rPr sz="2200" kern="0" spc="-87" dirty="0">
                <a:solidFill>
                  <a:srgbClr val="F4F5FB"/>
                </a:solidFill>
                <a:latin typeface="Arial"/>
                <a:cs typeface="Arial"/>
              </a:rPr>
              <a:t>CONGRATULATIONS</a:t>
            </a:r>
            <a:r>
              <a:rPr sz="2200" kern="0" spc="-50" dirty="0">
                <a:solidFill>
                  <a:srgbClr val="F4F5FB"/>
                </a:solidFill>
                <a:latin typeface="Arial"/>
                <a:cs typeface="Arial"/>
              </a:rPr>
              <a:t> </a:t>
            </a:r>
            <a:r>
              <a:rPr sz="2200" kern="0" spc="-60" dirty="0">
                <a:solidFill>
                  <a:srgbClr val="F4F5FB"/>
                </a:solidFill>
                <a:latin typeface="Arial"/>
                <a:cs typeface="Arial"/>
              </a:rPr>
              <a:t>WILSON</a:t>
            </a:r>
            <a:r>
              <a:rPr sz="2200" kern="0" spc="-47" dirty="0">
                <a:solidFill>
                  <a:srgbClr val="F4F5FB"/>
                </a:solidFill>
                <a:latin typeface="Arial"/>
                <a:cs typeface="Arial"/>
              </a:rPr>
              <a:t> </a:t>
            </a:r>
            <a:r>
              <a:rPr sz="2200" kern="0" spc="-43" dirty="0">
                <a:solidFill>
                  <a:srgbClr val="F4F5FB"/>
                </a:solidFill>
                <a:latin typeface="Arial"/>
                <a:cs typeface="Arial"/>
              </a:rPr>
              <a:t>AND</a:t>
            </a:r>
            <a:r>
              <a:rPr sz="2200" kern="0" spc="-50" dirty="0">
                <a:solidFill>
                  <a:srgbClr val="F4F5FB"/>
                </a:solidFill>
                <a:latin typeface="Arial"/>
                <a:cs typeface="Arial"/>
              </a:rPr>
              <a:t> </a:t>
            </a:r>
            <a:r>
              <a:rPr sz="2200" kern="0" spc="-147" dirty="0">
                <a:solidFill>
                  <a:srgbClr val="F4F5FB"/>
                </a:solidFill>
                <a:latin typeface="Arial"/>
                <a:cs typeface="Arial"/>
              </a:rPr>
              <a:t>LOS</a:t>
            </a:r>
            <a:r>
              <a:rPr sz="2200" kern="0" spc="-47" dirty="0">
                <a:solidFill>
                  <a:srgbClr val="F4F5FB"/>
                </a:solidFill>
                <a:latin typeface="Arial"/>
                <a:cs typeface="Arial"/>
              </a:rPr>
              <a:t> </a:t>
            </a:r>
            <a:r>
              <a:rPr sz="2200" kern="0" spc="-13" dirty="0">
                <a:solidFill>
                  <a:srgbClr val="F4F5FB"/>
                </a:solidFill>
                <a:latin typeface="Arial"/>
                <a:cs typeface="Arial"/>
              </a:rPr>
              <a:t>ALTOS</a:t>
            </a:r>
            <a:endParaRPr sz="2200" kern="0">
              <a:solidFill>
                <a:sysClr val="windowText" lastClr="000000"/>
              </a:solidFill>
              <a:latin typeface="Arial"/>
              <a:cs typeface="Arial"/>
            </a:endParaRPr>
          </a:p>
          <a:p>
            <a:pPr algn="ctr" defTabSz="609630">
              <a:lnSpc>
                <a:spcPts val="2447"/>
              </a:lnSpc>
            </a:pPr>
            <a:r>
              <a:rPr sz="2200" kern="0" dirty="0">
                <a:solidFill>
                  <a:srgbClr val="F4F5FB"/>
                </a:solidFill>
                <a:latin typeface="Arial"/>
                <a:cs typeface="Arial"/>
              </a:rPr>
              <a:t>High</a:t>
            </a:r>
            <a:r>
              <a:rPr sz="2200" kern="0" spc="-100" dirty="0">
                <a:solidFill>
                  <a:srgbClr val="F4F5FB"/>
                </a:solidFill>
                <a:latin typeface="Arial"/>
                <a:cs typeface="Arial"/>
              </a:rPr>
              <a:t> </a:t>
            </a:r>
            <a:r>
              <a:rPr sz="2200" kern="0" spc="-7" dirty="0">
                <a:solidFill>
                  <a:srgbClr val="F4F5FB"/>
                </a:solidFill>
                <a:latin typeface="Arial"/>
                <a:cs typeface="Arial"/>
              </a:rPr>
              <a:t>Schools!</a:t>
            </a:r>
            <a:endParaRPr sz="2200" kern="0">
              <a:solidFill>
                <a:sysClr val="windowText" lastClr="000000"/>
              </a:solidFill>
              <a:latin typeface="Arial"/>
              <a:cs typeface="Arial"/>
            </a:endParaRPr>
          </a:p>
        </p:txBody>
      </p:sp>
      <p:sp>
        <p:nvSpPr>
          <p:cNvPr id="4" name="Slide Number Placeholder 3">
            <a:extLst>
              <a:ext uri="{FF2B5EF4-FFF2-40B4-BE49-F238E27FC236}">
                <a16:creationId xmlns:a16="http://schemas.microsoft.com/office/drawing/2014/main" id="{FBA67F77-A651-5755-37E2-1548A9E610D4}"/>
              </a:ext>
            </a:extLst>
          </p:cNvPr>
          <p:cNvSpPr>
            <a:spLocks noGrp="1"/>
          </p:cNvSpPr>
          <p:nvPr>
            <p:ph type="sldNum" sz="quarter" idx="7"/>
          </p:nvPr>
        </p:nvSpPr>
        <p:spPr>
          <a:xfrm>
            <a:off x="8672368" y="6445130"/>
            <a:ext cx="2804160" cy="246221"/>
          </a:xfrm>
        </p:spPr>
        <p:txBody>
          <a:bodyPr/>
          <a:lstStyle/>
          <a:p>
            <a:fld id="{B6F15528-21DE-4FAA-801E-634DDDAF4B2B}" type="slidenum">
              <a:rPr lang="en-US" sz="1600" b="1" smtClean="0">
                <a:solidFill>
                  <a:schemeClr val="bg1"/>
                </a:solidFill>
                <a:latin typeface="Times" panose="02020603050405020304" pitchFamily="18" charset="0"/>
                <a:cs typeface="Times" panose="02020603050405020304" pitchFamily="18" charset="0"/>
              </a:rPr>
              <a:t>15</a:t>
            </a:fld>
            <a:endParaRPr lang="en-US" sz="1600" b="1" dirty="0">
              <a:solidFill>
                <a:schemeClr val="bg1"/>
              </a:solidFill>
              <a:latin typeface="Times" panose="02020603050405020304" pitchFamily="18" charset="0"/>
              <a:cs typeface="Times"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152" y="4279391"/>
            <a:ext cx="3139440" cy="1077595"/>
          </a:xfrm>
          <a:prstGeom prst="rect">
            <a:avLst/>
          </a:prstGeom>
          <a:solidFill>
            <a:srgbClr val="C00000"/>
          </a:solidFill>
        </p:spPr>
        <p:txBody>
          <a:bodyPr vert="horz" wrap="square" lIns="0" tIns="21590" rIns="0" bIns="0" rtlCol="0">
            <a:spAutoFit/>
          </a:bodyPr>
          <a:lstStyle/>
          <a:p>
            <a:pPr marL="191770" marR="115570" lvl="0" indent="-68580" defTabSz="914400" eaLnBrk="1" fontAlgn="auto" latinLnBrk="0" hangingPunct="1">
              <a:lnSpc>
                <a:spcPct val="100000"/>
              </a:lnSpc>
              <a:spcBef>
                <a:spcPts val="170"/>
              </a:spcBef>
              <a:spcAft>
                <a:spcPts val="0"/>
              </a:spcAft>
              <a:buClrTx/>
              <a:buSzTx/>
              <a:buFontTx/>
              <a:buNone/>
              <a:tabLst/>
              <a:defRPr/>
            </a:pPr>
            <a:r>
              <a:rPr kumimoji="0" sz="3200" b="1" i="0" u="none" strike="noStrike" kern="0" cap="none" spc="-10" normalizeH="0" baseline="0" noProof="0" dirty="0">
                <a:ln>
                  <a:noFill/>
                </a:ln>
                <a:solidFill>
                  <a:srgbClr val="FFC000"/>
                </a:solidFill>
                <a:effectLst/>
                <a:uLnTx/>
                <a:uFillTx/>
                <a:latin typeface="Calibri"/>
                <a:cs typeface="Calibri"/>
              </a:rPr>
              <a:t>CONGRESSIONAL </a:t>
            </a:r>
            <a:r>
              <a:rPr kumimoji="0" sz="3200" b="1" i="0" u="none" strike="noStrike" kern="0" cap="none" spc="0" normalizeH="0" baseline="0" noProof="0" dirty="0">
                <a:ln>
                  <a:noFill/>
                </a:ln>
                <a:solidFill>
                  <a:srgbClr val="FFC000"/>
                </a:solidFill>
                <a:effectLst/>
                <a:uLnTx/>
                <a:uFillTx/>
                <a:latin typeface="Calibri"/>
                <a:cs typeface="Calibri"/>
              </a:rPr>
              <a:t>APP</a:t>
            </a:r>
            <a:r>
              <a:rPr kumimoji="0" sz="3200" b="1" i="0" u="none" strike="noStrike" kern="0" cap="none" spc="-30" normalizeH="0" baseline="0" noProof="0" dirty="0">
                <a:ln>
                  <a:noFill/>
                </a:ln>
                <a:solidFill>
                  <a:srgbClr val="FFC000"/>
                </a:solidFill>
                <a:effectLst/>
                <a:uLnTx/>
                <a:uFillTx/>
                <a:latin typeface="Calibri"/>
                <a:cs typeface="Calibri"/>
              </a:rPr>
              <a:t> </a:t>
            </a:r>
            <a:r>
              <a:rPr kumimoji="0" sz="3200" b="1" i="0" u="none" strike="noStrike" kern="0" cap="none" spc="-10" normalizeH="0" baseline="0" noProof="0" dirty="0">
                <a:ln>
                  <a:noFill/>
                </a:ln>
                <a:solidFill>
                  <a:srgbClr val="FFC000"/>
                </a:solidFill>
                <a:effectLst/>
                <a:uLnTx/>
                <a:uFillTx/>
                <a:latin typeface="Calibri"/>
                <a:cs typeface="Calibri"/>
              </a:rPr>
              <a:t>CHALLENGE</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73152" y="1405127"/>
            <a:ext cx="3139440" cy="2805684"/>
          </a:xfrm>
          <a:prstGeom prst="rect">
            <a:avLst/>
          </a:prstGeom>
        </p:spPr>
      </p:pic>
      <p:pic>
        <p:nvPicPr>
          <p:cNvPr id="4" name="object 4"/>
          <p:cNvPicPr/>
          <p:nvPr/>
        </p:nvPicPr>
        <p:blipFill>
          <a:blip r:embed="rId3" cstate="print"/>
          <a:stretch>
            <a:fillRect/>
          </a:stretch>
        </p:blipFill>
        <p:spPr>
          <a:xfrm>
            <a:off x="3308603" y="1405127"/>
            <a:ext cx="2412492" cy="5308092"/>
          </a:xfrm>
          <a:prstGeom prst="rect">
            <a:avLst/>
          </a:prstGeom>
        </p:spPr>
      </p:pic>
      <p:sp>
        <p:nvSpPr>
          <p:cNvPr id="5" name="object 5"/>
          <p:cNvSpPr txBox="1"/>
          <p:nvPr/>
        </p:nvSpPr>
        <p:spPr>
          <a:xfrm>
            <a:off x="190906" y="5376468"/>
            <a:ext cx="2902585" cy="133667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800" b="1" i="0" u="sng" strike="noStrike" kern="0" cap="none" spc="0" normalizeH="0" baseline="0" noProof="0" dirty="0">
                <a:ln>
                  <a:noFill/>
                </a:ln>
                <a:solidFill>
                  <a:sysClr val="windowText" lastClr="000000"/>
                </a:solidFill>
                <a:effectLst/>
                <a:uLnTx/>
                <a:uFill>
                  <a:solidFill>
                    <a:srgbClr val="000000"/>
                  </a:solidFill>
                </a:uFill>
                <a:latin typeface="Calibri"/>
                <a:cs typeface="Calibri"/>
              </a:rPr>
              <a:t>HONORABLE</a:t>
            </a:r>
            <a:r>
              <a:rPr kumimoji="0" sz="1800" b="1" i="0" u="sng" strike="noStrike" kern="0" cap="none" spc="-45" normalizeH="0" baseline="0" noProof="0" dirty="0">
                <a:ln>
                  <a:noFill/>
                </a:ln>
                <a:solidFill>
                  <a:sysClr val="windowText" lastClr="000000"/>
                </a:solidFill>
                <a:effectLst/>
                <a:uLnTx/>
                <a:uFill>
                  <a:solidFill>
                    <a:srgbClr val="000000"/>
                  </a:solidFill>
                </a:uFill>
                <a:latin typeface="Calibri"/>
                <a:cs typeface="Calibri"/>
              </a:rPr>
              <a:t> </a:t>
            </a:r>
            <a:r>
              <a:rPr kumimoji="0" sz="1800" b="1" i="0" u="sng" strike="noStrike" kern="0" cap="none" spc="-10" normalizeH="0" baseline="0" noProof="0" dirty="0">
                <a:ln>
                  <a:noFill/>
                </a:ln>
                <a:solidFill>
                  <a:sysClr val="windowText" lastClr="000000"/>
                </a:solidFill>
                <a:effectLst/>
                <a:uLnTx/>
                <a:uFill>
                  <a:solidFill>
                    <a:srgbClr val="000000"/>
                  </a:solidFill>
                </a:uFill>
                <a:latin typeface="Calibri"/>
                <a:cs typeface="Calibri"/>
              </a:rPr>
              <a:t>MENTION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Ethan,</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Alvin,</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Jordan,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Gavin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1680"/>
              </a:spcBef>
              <a:spcAft>
                <a:spcPts val="0"/>
              </a:spcAft>
              <a:buClrTx/>
              <a:buSzTx/>
              <a:buFontTx/>
              <a:buNone/>
              <a:tabLst/>
              <a:defRPr/>
            </a:pPr>
            <a:r>
              <a:rPr kumimoji="0" sz="1800" b="1" i="0" u="sng" strike="noStrike" kern="0" cap="none" spc="-30" normalizeH="0" baseline="0" noProof="0" dirty="0">
                <a:ln>
                  <a:noFill/>
                </a:ln>
                <a:solidFill>
                  <a:sysClr val="windowText" lastClr="000000"/>
                </a:solidFill>
                <a:effectLst/>
                <a:uLnTx/>
                <a:uFill>
                  <a:solidFill>
                    <a:srgbClr val="000000"/>
                  </a:solidFill>
                </a:uFill>
                <a:latin typeface="Calibri"/>
                <a:cs typeface="Calibri"/>
              </a:rPr>
              <a:t>INNOVATION</a:t>
            </a:r>
            <a:r>
              <a:rPr kumimoji="0" sz="1800" b="1" i="0" u="sng" strike="noStrike" kern="0" cap="none" spc="-40" normalizeH="0" baseline="0" noProof="0" dirty="0">
                <a:ln>
                  <a:noFill/>
                </a:ln>
                <a:solidFill>
                  <a:sysClr val="windowText" lastClr="000000"/>
                </a:solidFill>
                <a:effectLst/>
                <a:uLnTx/>
                <a:uFill>
                  <a:solidFill>
                    <a:srgbClr val="000000"/>
                  </a:solidFill>
                </a:uFill>
                <a:latin typeface="Calibri"/>
                <a:cs typeface="Calibri"/>
              </a:rPr>
              <a:t> </a:t>
            </a:r>
            <a:r>
              <a:rPr kumimoji="0" sz="1800" b="1" i="0" u="sng" strike="noStrike" kern="0" cap="none" spc="-10" normalizeH="0" baseline="0" noProof="0" dirty="0">
                <a:ln>
                  <a:noFill/>
                </a:ln>
                <a:solidFill>
                  <a:sysClr val="windowText" lastClr="000000"/>
                </a:solidFill>
                <a:effectLst/>
                <a:uLnTx/>
                <a:uFill>
                  <a:solidFill>
                    <a:srgbClr val="000000"/>
                  </a:solidFill>
                </a:uFill>
                <a:latin typeface="Calibri"/>
                <a:cs typeface="Calibri"/>
              </a:rPr>
              <a:t>AWARD</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Isabel</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4" cstate="print"/>
          <a:stretch>
            <a:fillRect/>
          </a:stretch>
        </p:blipFill>
        <p:spPr>
          <a:xfrm>
            <a:off x="6742810" y="2964560"/>
            <a:ext cx="3137027" cy="275336"/>
          </a:xfrm>
          <a:prstGeom prst="rect">
            <a:avLst/>
          </a:prstGeom>
        </p:spPr>
      </p:pic>
      <p:grpSp>
        <p:nvGrpSpPr>
          <p:cNvPr id="7" name="object 7"/>
          <p:cNvGrpSpPr/>
          <p:nvPr/>
        </p:nvGrpSpPr>
        <p:grpSpPr>
          <a:xfrm>
            <a:off x="5817108" y="3360420"/>
            <a:ext cx="4994275" cy="3382010"/>
            <a:chOff x="5817108" y="3360420"/>
            <a:chExt cx="4994275" cy="3382010"/>
          </a:xfrm>
        </p:grpSpPr>
        <p:pic>
          <p:nvPicPr>
            <p:cNvPr id="8" name="object 8"/>
            <p:cNvPicPr/>
            <p:nvPr/>
          </p:nvPicPr>
          <p:blipFill>
            <a:blip r:embed="rId5" cstate="print"/>
            <a:stretch>
              <a:fillRect/>
            </a:stretch>
          </p:blipFill>
          <p:spPr>
            <a:xfrm>
              <a:off x="5817108" y="3372612"/>
              <a:ext cx="2282951" cy="1574292"/>
            </a:xfrm>
            <a:prstGeom prst="rect">
              <a:avLst/>
            </a:prstGeom>
          </p:spPr>
        </p:pic>
        <p:pic>
          <p:nvPicPr>
            <p:cNvPr id="9" name="object 9"/>
            <p:cNvPicPr/>
            <p:nvPr/>
          </p:nvPicPr>
          <p:blipFill>
            <a:blip r:embed="rId6" cstate="print"/>
            <a:stretch>
              <a:fillRect/>
            </a:stretch>
          </p:blipFill>
          <p:spPr>
            <a:xfrm>
              <a:off x="5817108" y="4991100"/>
              <a:ext cx="3252216" cy="1732788"/>
            </a:xfrm>
            <a:prstGeom prst="rect">
              <a:avLst/>
            </a:prstGeom>
          </p:spPr>
        </p:pic>
        <p:pic>
          <p:nvPicPr>
            <p:cNvPr id="10" name="object 10"/>
            <p:cNvPicPr/>
            <p:nvPr/>
          </p:nvPicPr>
          <p:blipFill>
            <a:blip r:embed="rId7" cstate="print"/>
            <a:stretch>
              <a:fillRect/>
            </a:stretch>
          </p:blipFill>
          <p:spPr>
            <a:xfrm>
              <a:off x="8196072" y="3360420"/>
              <a:ext cx="2615183" cy="1565147"/>
            </a:xfrm>
            <a:prstGeom prst="rect">
              <a:avLst/>
            </a:prstGeom>
          </p:spPr>
        </p:pic>
        <p:pic>
          <p:nvPicPr>
            <p:cNvPr id="11" name="object 11"/>
            <p:cNvPicPr/>
            <p:nvPr/>
          </p:nvPicPr>
          <p:blipFill>
            <a:blip r:embed="rId8" cstate="print"/>
            <a:stretch>
              <a:fillRect/>
            </a:stretch>
          </p:blipFill>
          <p:spPr>
            <a:xfrm>
              <a:off x="9165336" y="4972810"/>
              <a:ext cx="1645920" cy="1769364"/>
            </a:xfrm>
            <a:prstGeom prst="rect">
              <a:avLst/>
            </a:prstGeom>
          </p:spPr>
        </p:pic>
      </p:grpSp>
      <p:sp>
        <p:nvSpPr>
          <p:cNvPr id="12" name="Slide Number Placeholder 11">
            <a:extLst>
              <a:ext uri="{FF2B5EF4-FFF2-40B4-BE49-F238E27FC236}">
                <a16:creationId xmlns:a16="http://schemas.microsoft.com/office/drawing/2014/main" id="{7ADA7E95-E56A-9359-765B-61F0ECBB52C7}"/>
              </a:ext>
            </a:extLst>
          </p:cNvPr>
          <p:cNvSpPr>
            <a:spLocks noGrp="1"/>
          </p:cNvSpPr>
          <p:nvPr>
            <p:ph type="sldNum" sz="quarter" idx="7"/>
          </p:nvPr>
        </p:nvSpPr>
        <p:spPr>
          <a:xfrm>
            <a:off x="8586216" y="6327606"/>
            <a:ext cx="2804160" cy="246221"/>
          </a:xfrm>
        </p:spPr>
        <p:txBody>
          <a:bodyPr/>
          <a:lstStyle/>
          <a:p>
            <a:fld id="{B6F15528-21DE-4FAA-801E-634DDDAF4B2B}" type="slidenum">
              <a:rPr lang="en-US" sz="1600" b="1" smtClean="0">
                <a:solidFill>
                  <a:schemeClr val="tx1"/>
                </a:solidFill>
                <a:latin typeface="Times" panose="02020603050405020304" pitchFamily="18" charset="0"/>
                <a:cs typeface="Times" panose="02020603050405020304" pitchFamily="18" charset="0"/>
              </a:rPr>
              <a:t>16</a:t>
            </a:fld>
            <a:endParaRPr lang="en-US" sz="1600" b="1" dirty="0">
              <a:solidFill>
                <a:schemeClr val="tx1"/>
              </a:solidFill>
              <a:latin typeface="Times" panose="02020603050405020304" pitchFamily="18" charset="0"/>
              <a:cs typeface="Times"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323" y="3328452"/>
            <a:ext cx="5222035"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B1A18"/>
                </a:solidFill>
                <a:effectLst/>
                <a:uLnTx/>
                <a:uFillTx/>
                <a:latin typeface="Advantage" panose="020B0600000000020000" pitchFamily="34" charset="0"/>
                <a:ea typeface="+mn-ea"/>
                <a:cs typeface="+mn-cs"/>
              </a:rPr>
              <a:t>Most Original Category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1</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st</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Camila M., Wing Lane Elementary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2</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nd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Haley Y., Wedgeworth Elementary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3</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rd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Minya Nouvelle" panose="00000400000000000000" pitchFamily="2" charset="0"/>
                <a:ea typeface="+mn-ea"/>
                <a:cs typeface="+mn-cs"/>
              </a:rPr>
              <a:t>Julieth</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G., Wing Lane Elementary</a:t>
            </a:r>
          </a:p>
        </p:txBody>
      </p:sp>
      <p:sp>
        <p:nvSpPr>
          <p:cNvPr id="6" name="TextBox 5"/>
          <p:cNvSpPr txBox="1"/>
          <p:nvPr/>
        </p:nvSpPr>
        <p:spPr>
          <a:xfrm>
            <a:off x="6590239" y="3313244"/>
            <a:ext cx="5184405"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B1A18"/>
                </a:solidFill>
                <a:effectLst/>
                <a:uLnTx/>
                <a:uFillTx/>
                <a:latin typeface="Advantage" panose="020B0600000000020000" pitchFamily="34" charset="0"/>
                <a:ea typeface="+mn-ea"/>
                <a:cs typeface="+mn-cs"/>
              </a:rPr>
              <a:t>Most Artistic Category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1</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st</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Jordan R., Baldwin Academy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2</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nd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Mia Bella C., Wing Lane Elementary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3</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rd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Emily A., Wing Lane Elementary</a:t>
            </a:r>
          </a:p>
        </p:txBody>
      </p:sp>
      <p:sp>
        <p:nvSpPr>
          <p:cNvPr id="7" name="TextBox 6"/>
          <p:cNvSpPr txBox="1"/>
          <p:nvPr/>
        </p:nvSpPr>
        <p:spPr>
          <a:xfrm>
            <a:off x="3596633" y="4651151"/>
            <a:ext cx="4998710"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B1A18"/>
                </a:solidFill>
                <a:effectLst/>
                <a:uLnTx/>
                <a:uFillTx/>
                <a:latin typeface="Advantage" panose="020B0600000000020000" pitchFamily="34" charset="0"/>
                <a:ea typeface="+mn-ea"/>
                <a:cs typeface="+mn-cs"/>
              </a:rPr>
              <a:t>Most Historic Category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1</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st</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Layla P., Baldwin Academy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2</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nd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Marilyn C., Wing Lane Elementary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3</a:t>
            </a:r>
            <a:r>
              <a:rPr kumimoji="0" lang="en-US" sz="2000" b="1" i="0" u="none" strike="noStrike" kern="1200" cap="none" spc="0" normalizeH="0" baseline="30000" noProof="0" dirty="0">
                <a:ln>
                  <a:noFill/>
                </a:ln>
                <a:solidFill>
                  <a:prstClr val="black"/>
                </a:solidFill>
                <a:effectLst/>
                <a:uLnTx/>
                <a:uFillTx/>
                <a:latin typeface="Minya Nouvelle" panose="00000400000000000000" pitchFamily="2" charset="0"/>
                <a:ea typeface="+mn-ea"/>
                <a:cs typeface="+mn-cs"/>
              </a:rPr>
              <a:t>rd</a:t>
            </a:r>
            <a:r>
              <a:rPr kumimoji="0" lang="en-US" sz="2000" b="1" i="0" u="none" strike="noStrike" kern="1200" cap="none" spc="0" normalizeH="0" baseline="0" noProof="0" dirty="0">
                <a:ln>
                  <a:noFill/>
                </a:ln>
                <a:solidFill>
                  <a:prstClr val="black"/>
                </a:solidFill>
                <a:effectLst/>
                <a:uLnTx/>
                <a:uFillTx/>
                <a:latin typeface="Minya Nouvelle" panose="00000400000000000000" pitchFamily="2" charset="0"/>
                <a:ea typeface="+mn-ea"/>
                <a:cs typeface="+mn-cs"/>
              </a:rPr>
              <a:t> Emma L., Wedgeworth Elementary</a:t>
            </a:r>
          </a:p>
        </p:txBody>
      </p:sp>
      <p:sp>
        <p:nvSpPr>
          <p:cNvPr id="10" name="TextBox 9"/>
          <p:cNvSpPr txBox="1"/>
          <p:nvPr/>
        </p:nvSpPr>
        <p:spPr>
          <a:xfrm>
            <a:off x="2085697" y="2575539"/>
            <a:ext cx="7785459" cy="461665"/>
          </a:xfrm>
          <a:prstGeom prst="rect">
            <a:avLst/>
          </a:prstGeom>
          <a:solidFill>
            <a:srgbClr val="EB1A1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contourW="12700" prstMaterial="matte">
            <a:bevelT w="127000" h="63500"/>
            <a:contourClr>
              <a:schemeClr val="bg1"/>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CONGRATULATIONS TO ALL OF OUR WINNERS!!</a:t>
            </a: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362984" y="136164"/>
            <a:ext cx="5466011" cy="1992902"/>
          </a:xfrm>
          <a:prstGeom prst="rect">
            <a:avLst/>
          </a:prstGeom>
        </p:spPr>
      </p:pic>
      <p:pic>
        <p:nvPicPr>
          <p:cNvPr id="28" name="Graphic 6">
            <a:extLst>
              <a:ext uri="{FF2B5EF4-FFF2-40B4-BE49-F238E27FC236}">
                <a16:creationId xmlns:a16="http://schemas.microsoft.com/office/drawing/2014/main" id="{403120D7-350B-4FBD-83FF-380B963A8567}"/>
              </a:ext>
            </a:extLst>
          </p:cNvPr>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18" t="14617" r="2801" b="14138"/>
          <a:stretch/>
        </p:blipFill>
        <p:spPr bwMode="auto">
          <a:xfrm>
            <a:off x="740283" y="1067855"/>
            <a:ext cx="1345414" cy="1061211"/>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4905357" y="2147335"/>
            <a:ext cx="23812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vantage" panose="020B0600000000020000" pitchFamily="34" charset="0"/>
                <a:ea typeface="+mn-ea"/>
                <a:cs typeface="+mn-cs"/>
              </a:rPr>
              <a:t>October 13-15, 2023</a:t>
            </a:r>
          </a:p>
        </p:txBody>
      </p:sp>
      <p:pic>
        <p:nvPicPr>
          <p:cNvPr id="14" name="Graphic 6">
            <a:extLst>
              <a:ext uri="{FF2B5EF4-FFF2-40B4-BE49-F238E27FC236}">
                <a16:creationId xmlns:a16="http://schemas.microsoft.com/office/drawing/2014/main" id="{403120D7-350B-4FBD-83FF-380B963A8567}"/>
              </a:ext>
            </a:extLst>
          </p:cNvPr>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18" t="14617" r="2801" b="14138"/>
          <a:stretch/>
        </p:blipFill>
        <p:spPr bwMode="auto">
          <a:xfrm>
            <a:off x="10106282" y="998302"/>
            <a:ext cx="1345414" cy="1061211"/>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FD5CC670-C173-6D0B-5B2D-7DD5586D6EEA}"/>
              </a:ext>
            </a:extLst>
          </p:cNvPr>
          <p:cNvSpPr>
            <a:spLocks noGrp="1"/>
          </p:cNvSpPr>
          <p:nvPr>
            <p:ph type="sldNum" sz="quarter" idx="12"/>
          </p:nvPr>
        </p:nvSpPr>
        <p:spPr/>
        <p:txBody>
          <a:bodyPr/>
          <a:lstStyle/>
          <a:p>
            <a:fld id="{B384E4F4-BFBF-48FA-958B-FF344633F621}" type="slidenum">
              <a:rPr lang="en-US" smtClean="0"/>
              <a:t>17</a:t>
            </a:fld>
            <a:endParaRPr lang="en-US" dirty="0"/>
          </a:p>
        </p:txBody>
      </p:sp>
      <p:sp>
        <p:nvSpPr>
          <p:cNvPr id="3" name="TextBox 2">
            <a:extLst>
              <a:ext uri="{FF2B5EF4-FFF2-40B4-BE49-F238E27FC236}">
                <a16:creationId xmlns:a16="http://schemas.microsoft.com/office/drawing/2014/main" id="{0A775F84-A9B0-1007-E1DC-E051AA514150}"/>
              </a:ext>
            </a:extLst>
          </p:cNvPr>
          <p:cNvSpPr txBox="1"/>
          <p:nvPr/>
        </p:nvSpPr>
        <p:spPr>
          <a:xfrm>
            <a:off x="10846965" y="6375633"/>
            <a:ext cx="389850" cy="338554"/>
          </a:xfrm>
          <a:prstGeom prst="rect">
            <a:avLst/>
          </a:prstGeom>
          <a:noFill/>
        </p:spPr>
        <p:txBody>
          <a:bodyPr wrap="non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268402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p:txBody>
          <a:bodyPr/>
          <a:lstStyle/>
          <a:p>
            <a:r>
              <a:rPr lang="en-US" dirty="0">
                <a:latin typeface="Rockwell" panose="02060603020205020403" pitchFamily="18" charset="0"/>
              </a:rPr>
              <a:t>Parent &amp; Family Engagement</a:t>
            </a:r>
          </a:p>
        </p:txBody>
      </p:sp>
      <p:pic>
        <p:nvPicPr>
          <p:cNvPr id="4" name="Picture 3"/>
          <p:cNvPicPr>
            <a:picLocks noChangeAspect="1"/>
          </p:cNvPicPr>
          <p:nvPr/>
        </p:nvPicPr>
        <p:blipFill>
          <a:blip r:embed="rId2"/>
          <a:stretch>
            <a:fillRect/>
          </a:stretch>
        </p:blipFill>
        <p:spPr>
          <a:xfrm>
            <a:off x="4079108" y="4099656"/>
            <a:ext cx="4450937" cy="2407884"/>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z="1600" b="1" smtClean="0">
                <a:latin typeface="Times" panose="02020603050405020304" pitchFamily="18" charset="0"/>
                <a:cs typeface="Times" panose="02020603050405020304" pitchFamily="18" charset="0"/>
              </a:rPr>
              <a:t>18</a:t>
            </a:fld>
            <a:endParaRPr lang="en-US" sz="16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2047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2726927" cy="2360675"/>
          </a:xfrm>
          <a:custGeom>
            <a:avLst/>
            <a:gdLst/>
            <a:ahLst/>
            <a:cxnLst/>
            <a:rect l="l" t="t" r="r" b="b"/>
            <a:pathLst>
              <a:path w="4090391" h="3541012">
                <a:moveTo>
                  <a:pt x="0" y="0"/>
                </a:moveTo>
                <a:lnTo>
                  <a:pt x="4090391" y="0"/>
                </a:lnTo>
                <a:lnTo>
                  <a:pt x="4090391" y="3541012"/>
                </a:lnTo>
                <a:lnTo>
                  <a:pt x="0" y="3541012"/>
                </a:lnTo>
                <a:lnTo>
                  <a:pt x="0" y="0"/>
                </a:lnTo>
                <a:close/>
              </a:path>
            </a:pathLst>
          </a:custGeom>
          <a:blipFill>
            <a:blip r:embed="rId2">
              <a:alphaModFix amt="75000"/>
            </a:blip>
            <a:stretch>
              <a:fillRect l="-22664" t="-11939"/>
            </a:stretch>
          </a:blipFill>
        </p:spPr>
        <p:txBody>
          <a:bodyPr/>
          <a:lstStyle/>
          <a:p>
            <a:pPr defTabSz="609630"/>
            <a:endParaRPr lang="en-US" sz="1200">
              <a:solidFill>
                <a:prstClr val="black"/>
              </a:solidFill>
              <a:latin typeface="Calibri"/>
            </a:endParaRPr>
          </a:p>
        </p:txBody>
      </p:sp>
      <p:sp>
        <p:nvSpPr>
          <p:cNvPr id="3" name="Freeform 3"/>
          <p:cNvSpPr/>
          <p:nvPr/>
        </p:nvSpPr>
        <p:spPr>
          <a:xfrm>
            <a:off x="0" y="1783844"/>
            <a:ext cx="1374553" cy="1833197"/>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3">
              <a:alphaModFix amt="50000"/>
            </a:blip>
            <a:stretch>
              <a:fillRect l="-44963"/>
            </a:stretch>
          </a:blipFill>
        </p:spPr>
        <p:txBody>
          <a:bodyPr/>
          <a:lstStyle/>
          <a:p>
            <a:pPr defTabSz="609630"/>
            <a:endParaRPr lang="en-US" sz="1200">
              <a:solidFill>
                <a:prstClr val="black"/>
              </a:solidFill>
              <a:latin typeface="Calibri"/>
            </a:endParaRPr>
          </a:p>
        </p:txBody>
      </p:sp>
      <p:sp>
        <p:nvSpPr>
          <p:cNvPr id="4" name="Freeform 4"/>
          <p:cNvSpPr/>
          <p:nvPr/>
        </p:nvSpPr>
        <p:spPr>
          <a:xfrm>
            <a:off x="1714937" y="422191"/>
            <a:ext cx="1874876" cy="1720199"/>
          </a:xfrm>
          <a:custGeom>
            <a:avLst/>
            <a:gdLst/>
            <a:ahLst/>
            <a:cxnLst/>
            <a:rect l="l" t="t" r="r" b="b"/>
            <a:pathLst>
              <a:path w="2812314" h="2580299">
                <a:moveTo>
                  <a:pt x="0" y="0"/>
                </a:moveTo>
                <a:lnTo>
                  <a:pt x="2812314" y="0"/>
                </a:lnTo>
                <a:lnTo>
                  <a:pt x="2812314" y="2580298"/>
                </a:lnTo>
                <a:lnTo>
                  <a:pt x="0" y="258029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147936">
            <a:off x="9249043" y="-868451"/>
            <a:ext cx="3030175" cy="2442405"/>
          </a:xfrm>
          <a:custGeom>
            <a:avLst/>
            <a:gdLst/>
            <a:ahLst/>
            <a:cxnLst/>
            <a:rect l="l" t="t" r="r" b="b"/>
            <a:pathLst>
              <a:path w="4545263" h="3663608">
                <a:moveTo>
                  <a:pt x="0" y="0"/>
                </a:moveTo>
                <a:lnTo>
                  <a:pt x="4545264" y="0"/>
                </a:lnTo>
                <a:lnTo>
                  <a:pt x="4545264" y="3663608"/>
                </a:lnTo>
                <a:lnTo>
                  <a:pt x="0" y="3663608"/>
                </a:lnTo>
                <a:lnTo>
                  <a:pt x="0" y="0"/>
                </a:lnTo>
                <a:close/>
              </a:path>
            </a:pathLst>
          </a:custGeom>
          <a:blipFill>
            <a:blip r:embed="rId5">
              <a:alphaModFix amt="71000"/>
            </a:blip>
            <a:stretch>
              <a:fillRect t="-3129"/>
            </a:stretch>
          </a:blipFill>
        </p:spPr>
        <p:txBody>
          <a:bodyPr/>
          <a:lstStyle/>
          <a:p>
            <a:pPr defTabSz="609630"/>
            <a:endParaRPr lang="en-US" sz="1200">
              <a:solidFill>
                <a:prstClr val="black"/>
              </a:solidFill>
              <a:latin typeface="Calibri"/>
            </a:endParaRPr>
          </a:p>
        </p:txBody>
      </p:sp>
      <p:sp>
        <p:nvSpPr>
          <p:cNvPr id="6" name="Freeform 6"/>
          <p:cNvSpPr/>
          <p:nvPr/>
        </p:nvSpPr>
        <p:spPr>
          <a:xfrm>
            <a:off x="10420012" y="545524"/>
            <a:ext cx="1771989" cy="2563881"/>
          </a:xfrm>
          <a:custGeom>
            <a:avLst/>
            <a:gdLst/>
            <a:ahLst/>
            <a:cxnLst/>
            <a:rect l="l" t="t" r="r" b="b"/>
            <a:pathLst>
              <a:path w="2657983" h="3845822">
                <a:moveTo>
                  <a:pt x="0" y="0"/>
                </a:moveTo>
                <a:lnTo>
                  <a:pt x="2657983" y="0"/>
                </a:lnTo>
                <a:lnTo>
                  <a:pt x="2657983" y="3845822"/>
                </a:lnTo>
                <a:lnTo>
                  <a:pt x="0" y="3845822"/>
                </a:lnTo>
                <a:lnTo>
                  <a:pt x="0" y="0"/>
                </a:lnTo>
                <a:close/>
              </a:path>
            </a:pathLst>
          </a:custGeom>
          <a:blipFill>
            <a:blip r:embed="rId6">
              <a:alphaModFix amt="71000"/>
            </a:blip>
            <a:stretch>
              <a:fillRect r="-41614"/>
            </a:stretch>
          </a:blipFill>
        </p:spPr>
        <p:txBody>
          <a:bodyPr/>
          <a:lstStyle/>
          <a:p>
            <a:pPr defTabSz="609630"/>
            <a:endParaRPr lang="en-US" sz="1200">
              <a:solidFill>
                <a:prstClr val="black"/>
              </a:solidFill>
              <a:latin typeface="Calibri"/>
            </a:endParaRPr>
          </a:p>
        </p:txBody>
      </p:sp>
      <p:sp>
        <p:nvSpPr>
          <p:cNvPr id="7" name="Freeform 7"/>
          <p:cNvSpPr/>
          <p:nvPr/>
        </p:nvSpPr>
        <p:spPr>
          <a:xfrm rot="2583054">
            <a:off x="-1468766" y="5681329"/>
            <a:ext cx="4730931" cy="1191269"/>
          </a:xfrm>
          <a:custGeom>
            <a:avLst/>
            <a:gdLst/>
            <a:ahLst/>
            <a:cxnLst/>
            <a:rect l="l" t="t" r="r" b="b"/>
            <a:pathLst>
              <a:path w="7096397" h="1786904">
                <a:moveTo>
                  <a:pt x="0" y="0"/>
                </a:moveTo>
                <a:lnTo>
                  <a:pt x="7096397" y="0"/>
                </a:lnTo>
                <a:lnTo>
                  <a:pt x="7096397" y="1786905"/>
                </a:lnTo>
                <a:lnTo>
                  <a:pt x="0" y="1786905"/>
                </a:lnTo>
                <a:lnTo>
                  <a:pt x="0" y="0"/>
                </a:lnTo>
                <a:close/>
              </a:path>
            </a:pathLst>
          </a:custGeom>
          <a:blipFill>
            <a:blip r:embed="rId7"/>
            <a:stretch>
              <a:fillRect l="-11706" b="-44731"/>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675689" y="4685989"/>
            <a:ext cx="2516311" cy="2172011"/>
          </a:xfrm>
          <a:custGeom>
            <a:avLst/>
            <a:gdLst/>
            <a:ahLst/>
            <a:cxnLst/>
            <a:rect l="l" t="t" r="r" b="b"/>
            <a:pathLst>
              <a:path w="3774466" h="3258017">
                <a:moveTo>
                  <a:pt x="3774466" y="0"/>
                </a:moveTo>
                <a:lnTo>
                  <a:pt x="0" y="0"/>
                </a:lnTo>
                <a:lnTo>
                  <a:pt x="0" y="3258017"/>
                </a:lnTo>
                <a:lnTo>
                  <a:pt x="3774466" y="3258017"/>
                </a:lnTo>
                <a:lnTo>
                  <a:pt x="3774466" y="0"/>
                </a:lnTo>
                <a:close/>
              </a:path>
            </a:pathLst>
          </a:custGeom>
          <a:blipFill>
            <a:blip r:embed="rId8">
              <a:alphaModFix amt="73000"/>
            </a:blip>
            <a:stretch>
              <a:fillRect l="-9408" b="-24533"/>
            </a:stretch>
          </a:blipFill>
        </p:spPr>
        <p:txBody>
          <a:bodyPr/>
          <a:lstStyle/>
          <a:p>
            <a:pPr defTabSz="609630"/>
            <a:endParaRPr lang="en-US" sz="1200">
              <a:solidFill>
                <a:prstClr val="black"/>
              </a:solidFill>
              <a:latin typeface="Calibri"/>
            </a:endParaRPr>
          </a:p>
        </p:txBody>
      </p:sp>
      <p:sp>
        <p:nvSpPr>
          <p:cNvPr id="9" name="Freeform 9"/>
          <p:cNvSpPr/>
          <p:nvPr/>
        </p:nvSpPr>
        <p:spPr>
          <a:xfrm>
            <a:off x="6956854" y="6017041"/>
            <a:ext cx="4500742" cy="785098"/>
          </a:xfrm>
          <a:custGeom>
            <a:avLst/>
            <a:gdLst/>
            <a:ahLst/>
            <a:cxnLst/>
            <a:rect l="l" t="t" r="r" b="b"/>
            <a:pathLst>
              <a:path w="6977218" h="1319857">
                <a:moveTo>
                  <a:pt x="0" y="0"/>
                </a:moveTo>
                <a:lnTo>
                  <a:pt x="6977219" y="0"/>
                </a:lnTo>
                <a:lnTo>
                  <a:pt x="6977219" y="1319857"/>
                </a:lnTo>
                <a:lnTo>
                  <a:pt x="0" y="1319857"/>
                </a:lnTo>
                <a:lnTo>
                  <a:pt x="0" y="0"/>
                </a:lnTo>
                <a:close/>
              </a:path>
            </a:pathLst>
          </a:custGeom>
          <a:blipFill>
            <a:blip r:embed="rId9"/>
            <a:stretch>
              <a:fillRect/>
            </a:stretch>
          </a:blipFill>
        </p:spPr>
        <p:txBody>
          <a:bodyPr/>
          <a:lstStyle/>
          <a:p>
            <a:pPr defTabSz="609630"/>
            <a:endParaRPr lang="en-US" sz="1200" dirty="0">
              <a:latin typeface="Calibri"/>
            </a:endParaRPr>
          </a:p>
        </p:txBody>
      </p:sp>
      <p:sp>
        <p:nvSpPr>
          <p:cNvPr id="10" name="Freeform 10"/>
          <p:cNvSpPr/>
          <p:nvPr/>
        </p:nvSpPr>
        <p:spPr>
          <a:xfrm>
            <a:off x="0" y="5800163"/>
            <a:ext cx="1506195" cy="1001975"/>
          </a:xfrm>
          <a:custGeom>
            <a:avLst/>
            <a:gdLst/>
            <a:ahLst/>
            <a:cxnLst/>
            <a:rect l="l" t="t" r="r" b="b"/>
            <a:pathLst>
              <a:path w="2259292" h="1502962">
                <a:moveTo>
                  <a:pt x="0" y="0"/>
                </a:moveTo>
                <a:lnTo>
                  <a:pt x="2259292" y="0"/>
                </a:lnTo>
                <a:lnTo>
                  <a:pt x="2259292" y="1502962"/>
                </a:lnTo>
                <a:lnTo>
                  <a:pt x="0" y="1502962"/>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069259">
            <a:off x="10407861" y="-156319"/>
            <a:ext cx="2099471" cy="1970879"/>
          </a:xfrm>
          <a:custGeom>
            <a:avLst/>
            <a:gdLst/>
            <a:ahLst/>
            <a:cxnLst/>
            <a:rect l="l" t="t" r="r" b="b"/>
            <a:pathLst>
              <a:path w="3149207" h="2956318">
                <a:moveTo>
                  <a:pt x="0" y="0"/>
                </a:moveTo>
                <a:lnTo>
                  <a:pt x="3149207" y="0"/>
                </a:lnTo>
                <a:lnTo>
                  <a:pt x="3149207" y="2956318"/>
                </a:lnTo>
                <a:lnTo>
                  <a:pt x="0" y="2956318"/>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88287" y="6017041"/>
            <a:ext cx="978668" cy="760319"/>
          </a:xfrm>
          <a:custGeom>
            <a:avLst/>
            <a:gdLst/>
            <a:ahLst/>
            <a:cxnLst/>
            <a:rect l="l" t="t" r="r" b="b"/>
            <a:pathLst>
              <a:path w="1468002" h="1140479">
                <a:moveTo>
                  <a:pt x="0" y="0"/>
                </a:moveTo>
                <a:lnTo>
                  <a:pt x="1468002" y="0"/>
                </a:lnTo>
                <a:lnTo>
                  <a:pt x="1468002" y="1140479"/>
                </a:lnTo>
                <a:lnTo>
                  <a:pt x="0" y="1140479"/>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973693">
            <a:off x="7834197" y="-1284262"/>
            <a:ext cx="2595319" cy="2742741"/>
          </a:xfrm>
          <a:custGeom>
            <a:avLst/>
            <a:gdLst/>
            <a:ahLst/>
            <a:cxnLst/>
            <a:rect l="l" t="t" r="r" b="b"/>
            <a:pathLst>
              <a:path w="3892978" h="4114111">
                <a:moveTo>
                  <a:pt x="0" y="0"/>
                </a:moveTo>
                <a:lnTo>
                  <a:pt x="3892977" y="0"/>
                </a:lnTo>
                <a:lnTo>
                  <a:pt x="3892977" y="4114111"/>
                </a:lnTo>
                <a:lnTo>
                  <a:pt x="0" y="41141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69557" y="160180"/>
            <a:ext cx="683541" cy="668941"/>
          </a:xfrm>
          <a:custGeom>
            <a:avLst/>
            <a:gdLst/>
            <a:ahLst/>
            <a:cxnLst/>
            <a:rect l="l" t="t" r="r" b="b"/>
            <a:pathLst>
              <a:path w="1025311" h="1003411">
                <a:moveTo>
                  <a:pt x="0" y="0"/>
                </a:moveTo>
                <a:lnTo>
                  <a:pt x="1025311" y="0"/>
                </a:lnTo>
                <a:lnTo>
                  <a:pt x="1025311" y="1003411"/>
                </a:lnTo>
                <a:lnTo>
                  <a:pt x="0" y="1003411"/>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grpSp>
        <p:nvGrpSpPr>
          <p:cNvPr id="15" name="Group 15"/>
          <p:cNvGrpSpPr/>
          <p:nvPr/>
        </p:nvGrpSpPr>
        <p:grpSpPr>
          <a:xfrm>
            <a:off x="48785" y="1783844"/>
            <a:ext cx="1887585" cy="188758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b="-33333"/>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sp>
        <p:nvSpPr>
          <p:cNvPr id="17" name="TextBox 17"/>
          <p:cNvSpPr txBox="1"/>
          <p:nvPr/>
        </p:nvSpPr>
        <p:spPr>
          <a:xfrm>
            <a:off x="3414196" y="1403691"/>
            <a:ext cx="5416476" cy="2068580"/>
          </a:xfrm>
          <a:prstGeom prst="rect">
            <a:avLst/>
          </a:prstGeom>
        </p:spPr>
        <p:txBody>
          <a:bodyPr lIns="0" tIns="0" rIns="0" bIns="0" rtlCol="0" anchor="t">
            <a:spAutoFit/>
          </a:bodyPr>
          <a:lstStyle/>
          <a:p>
            <a:pPr algn="ctr" defTabSz="609630">
              <a:lnSpc>
                <a:spcPts val="3345"/>
              </a:lnSpc>
            </a:pPr>
            <a:r>
              <a:rPr lang="en-US" sz="2000" dirty="0">
                <a:solidFill>
                  <a:srgbClr val="000000"/>
                </a:solidFill>
                <a:latin typeface="Bright"/>
              </a:rPr>
              <a:t>On Wednesday, January 24, 2024, Equity and Access along with HLPUSD VAPA TOSA, Lisa Ruiz and Meghann Kraft hosted a family paint night at Sparks Elementary School as part of our Parent University Workshops. </a:t>
            </a:r>
          </a:p>
        </p:txBody>
      </p:sp>
      <p:grpSp>
        <p:nvGrpSpPr>
          <p:cNvPr id="18" name="Group 18"/>
          <p:cNvGrpSpPr/>
          <p:nvPr/>
        </p:nvGrpSpPr>
        <p:grpSpPr>
          <a:xfrm>
            <a:off x="10060317" y="1654482"/>
            <a:ext cx="2055943" cy="1860162"/>
            <a:chOff x="0" y="0"/>
            <a:chExt cx="812800" cy="735400"/>
          </a:xfrm>
        </p:grpSpPr>
        <p:sp>
          <p:nvSpPr>
            <p:cNvPr id="19" name="Freeform 19"/>
            <p:cNvSpPr/>
            <p:nvPr/>
          </p:nvSpPr>
          <p:spPr>
            <a:xfrm>
              <a:off x="0" y="0"/>
              <a:ext cx="812800" cy="735400"/>
            </a:xfrm>
            <a:custGeom>
              <a:avLst/>
              <a:gdLst/>
              <a:ahLst/>
              <a:cxnLst/>
              <a:rect l="l" t="t" r="r" b="b"/>
              <a:pathLst>
                <a:path w="812800" h="735400">
                  <a:moveTo>
                    <a:pt x="406400" y="0"/>
                  </a:moveTo>
                  <a:cubicBezTo>
                    <a:pt x="181951" y="0"/>
                    <a:pt x="0" y="164625"/>
                    <a:pt x="0" y="367700"/>
                  </a:cubicBezTo>
                  <a:cubicBezTo>
                    <a:pt x="0" y="570775"/>
                    <a:pt x="181951" y="735400"/>
                    <a:pt x="406400" y="735400"/>
                  </a:cubicBezTo>
                  <a:cubicBezTo>
                    <a:pt x="630849" y="735400"/>
                    <a:pt x="812800" y="570775"/>
                    <a:pt x="812800" y="367700"/>
                  </a:cubicBezTo>
                  <a:cubicBezTo>
                    <a:pt x="812800" y="164625"/>
                    <a:pt x="630849" y="0"/>
                    <a:pt x="406400" y="0"/>
                  </a:cubicBezTo>
                  <a:close/>
                </a:path>
              </a:pathLst>
            </a:custGeom>
            <a:blipFill>
              <a:blip r:embed="rId16"/>
              <a:stretch>
                <a:fillRect l="-10318" r="-10318"/>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20" name="Group 20"/>
          <p:cNvGrpSpPr/>
          <p:nvPr/>
        </p:nvGrpSpPr>
        <p:grpSpPr>
          <a:xfrm>
            <a:off x="4089645" y="4090393"/>
            <a:ext cx="2523617" cy="1191193"/>
            <a:chOff x="0" y="0"/>
            <a:chExt cx="1398139" cy="659947"/>
          </a:xfrm>
        </p:grpSpPr>
        <p:sp>
          <p:nvSpPr>
            <p:cNvPr id="21" name="Freeform 21"/>
            <p:cNvSpPr/>
            <p:nvPr/>
          </p:nvSpPr>
          <p:spPr>
            <a:xfrm>
              <a:off x="0" y="0"/>
              <a:ext cx="1398139" cy="659947"/>
            </a:xfrm>
            <a:custGeom>
              <a:avLst/>
              <a:gdLst/>
              <a:ahLst/>
              <a:cxnLst/>
              <a:rect l="l" t="t" r="r" b="b"/>
              <a:pathLst>
                <a:path w="1398139" h="659947">
                  <a:moveTo>
                    <a:pt x="47039" y="0"/>
                  </a:moveTo>
                  <a:lnTo>
                    <a:pt x="1351099" y="0"/>
                  </a:lnTo>
                  <a:cubicBezTo>
                    <a:pt x="1363575" y="0"/>
                    <a:pt x="1375539" y="4956"/>
                    <a:pt x="1384361" y="13778"/>
                  </a:cubicBezTo>
                  <a:cubicBezTo>
                    <a:pt x="1393183" y="22599"/>
                    <a:pt x="1398139" y="34564"/>
                    <a:pt x="1398139" y="47039"/>
                  </a:cubicBezTo>
                  <a:lnTo>
                    <a:pt x="1398139" y="612907"/>
                  </a:lnTo>
                  <a:cubicBezTo>
                    <a:pt x="1398139" y="638886"/>
                    <a:pt x="1377078" y="659947"/>
                    <a:pt x="1351099" y="659947"/>
                  </a:cubicBezTo>
                  <a:lnTo>
                    <a:pt x="47039" y="659947"/>
                  </a:lnTo>
                  <a:cubicBezTo>
                    <a:pt x="21060" y="659947"/>
                    <a:pt x="0" y="638886"/>
                    <a:pt x="0" y="612907"/>
                  </a:cubicBezTo>
                  <a:lnTo>
                    <a:pt x="0" y="47039"/>
                  </a:lnTo>
                  <a:cubicBezTo>
                    <a:pt x="0" y="21060"/>
                    <a:pt x="21060" y="0"/>
                    <a:pt x="47039" y="0"/>
                  </a:cubicBezTo>
                  <a:close/>
                </a:path>
              </a:pathLst>
            </a:custGeom>
            <a:blipFill>
              <a:blip r:embed="rId17"/>
              <a:stretch>
                <a:fillRect t="-29446" b="-29446"/>
              </a:stretch>
            </a:blipFill>
            <a:ln w="38100" cap="rnd">
              <a:solidFill>
                <a:srgbClr val="000000"/>
              </a:solidFill>
              <a:prstDash val="solid"/>
              <a:round/>
            </a:ln>
          </p:spPr>
          <p:txBody>
            <a:bodyPr/>
            <a:lstStyle/>
            <a:p>
              <a:pPr defTabSz="609630"/>
              <a:endParaRPr lang="en-US" sz="1200">
                <a:solidFill>
                  <a:prstClr val="black"/>
                </a:solidFill>
                <a:latin typeface="Calibri"/>
              </a:endParaRPr>
            </a:p>
          </p:txBody>
        </p:sp>
      </p:grpSp>
      <p:sp>
        <p:nvSpPr>
          <p:cNvPr id="22" name="TextBox 22"/>
          <p:cNvSpPr txBox="1"/>
          <p:nvPr/>
        </p:nvSpPr>
        <p:spPr>
          <a:xfrm>
            <a:off x="2140388" y="781650"/>
            <a:ext cx="7693739" cy="464871"/>
          </a:xfrm>
          <a:prstGeom prst="rect">
            <a:avLst/>
          </a:prstGeom>
        </p:spPr>
        <p:txBody>
          <a:bodyPr lIns="0" tIns="0" rIns="0" bIns="0" rtlCol="0" anchor="t">
            <a:spAutoFit/>
          </a:bodyPr>
          <a:lstStyle/>
          <a:p>
            <a:pPr algn="ctr" defTabSz="609630">
              <a:lnSpc>
                <a:spcPts val="3534"/>
              </a:lnSpc>
            </a:pPr>
            <a:r>
              <a:rPr lang="en-US" sz="2800" b="1" dirty="0">
                <a:solidFill>
                  <a:srgbClr val="379CA7"/>
                </a:solidFill>
                <a:latin typeface="MV Boli" panose="02000500030200090000" pitchFamily="2" charset="0"/>
                <a:cs typeface="MV Boli" panose="02000500030200090000" pitchFamily="2" charset="0"/>
              </a:rPr>
              <a:t>Equity &amp; Access Family Engagement</a:t>
            </a:r>
          </a:p>
        </p:txBody>
      </p:sp>
      <p:grpSp>
        <p:nvGrpSpPr>
          <p:cNvPr id="23" name="Group 23"/>
          <p:cNvGrpSpPr/>
          <p:nvPr/>
        </p:nvGrpSpPr>
        <p:grpSpPr>
          <a:xfrm>
            <a:off x="196060" y="3672292"/>
            <a:ext cx="3770790" cy="1939187"/>
            <a:chOff x="0" y="0"/>
            <a:chExt cx="1301158" cy="669141"/>
          </a:xfrm>
        </p:grpSpPr>
        <p:sp>
          <p:nvSpPr>
            <p:cNvPr id="24" name="Freeform 24"/>
            <p:cNvSpPr/>
            <p:nvPr/>
          </p:nvSpPr>
          <p:spPr>
            <a:xfrm>
              <a:off x="0" y="0"/>
              <a:ext cx="1301158" cy="669141"/>
            </a:xfrm>
            <a:custGeom>
              <a:avLst/>
              <a:gdLst/>
              <a:ahLst/>
              <a:cxnLst/>
              <a:rect l="l" t="t" r="r" b="b"/>
              <a:pathLst>
                <a:path w="1301158" h="669141">
                  <a:moveTo>
                    <a:pt x="31481" y="0"/>
                  </a:moveTo>
                  <a:lnTo>
                    <a:pt x="1269677" y="0"/>
                  </a:lnTo>
                  <a:cubicBezTo>
                    <a:pt x="1278026" y="0"/>
                    <a:pt x="1286034" y="3317"/>
                    <a:pt x="1291938" y="9221"/>
                  </a:cubicBezTo>
                  <a:cubicBezTo>
                    <a:pt x="1297841" y="15125"/>
                    <a:pt x="1301158" y="23132"/>
                    <a:pt x="1301158" y="31481"/>
                  </a:cubicBezTo>
                  <a:lnTo>
                    <a:pt x="1301158" y="637659"/>
                  </a:lnTo>
                  <a:cubicBezTo>
                    <a:pt x="1301158" y="655046"/>
                    <a:pt x="1287063" y="669141"/>
                    <a:pt x="1269677" y="669141"/>
                  </a:cubicBezTo>
                  <a:lnTo>
                    <a:pt x="31481" y="669141"/>
                  </a:lnTo>
                  <a:cubicBezTo>
                    <a:pt x="23132" y="669141"/>
                    <a:pt x="15125" y="665824"/>
                    <a:pt x="9221" y="659920"/>
                  </a:cubicBezTo>
                  <a:cubicBezTo>
                    <a:pt x="3317" y="654016"/>
                    <a:pt x="0" y="646009"/>
                    <a:pt x="0" y="637659"/>
                  </a:cubicBezTo>
                  <a:lnTo>
                    <a:pt x="0" y="31481"/>
                  </a:lnTo>
                  <a:cubicBezTo>
                    <a:pt x="0" y="23132"/>
                    <a:pt x="3317" y="15125"/>
                    <a:pt x="9221" y="9221"/>
                  </a:cubicBezTo>
                  <a:cubicBezTo>
                    <a:pt x="15125" y="3317"/>
                    <a:pt x="23132" y="0"/>
                    <a:pt x="31481" y="0"/>
                  </a:cubicBezTo>
                  <a:close/>
                </a:path>
              </a:pathLst>
            </a:custGeom>
            <a:blipFill>
              <a:blip r:embed="rId18"/>
              <a:stretch>
                <a:fillRect t="-22919" b="-22919"/>
              </a:stretch>
            </a:blipFill>
            <a:ln w="38100" cap="rnd">
              <a:solidFill>
                <a:srgbClr val="000000"/>
              </a:solidFill>
              <a:prstDash val="solid"/>
              <a:round/>
            </a:ln>
          </p:spPr>
          <p:txBody>
            <a:bodyPr/>
            <a:lstStyle/>
            <a:p>
              <a:pPr defTabSz="609630"/>
              <a:endParaRPr lang="en-US" sz="1200">
                <a:solidFill>
                  <a:prstClr val="black"/>
                </a:solidFill>
                <a:latin typeface="Calibri"/>
              </a:endParaRPr>
            </a:p>
          </p:txBody>
        </p:sp>
      </p:grpSp>
      <p:grpSp>
        <p:nvGrpSpPr>
          <p:cNvPr id="25" name="Group 25"/>
          <p:cNvGrpSpPr/>
          <p:nvPr/>
        </p:nvGrpSpPr>
        <p:grpSpPr>
          <a:xfrm>
            <a:off x="8780597" y="3672292"/>
            <a:ext cx="2559439" cy="2382385"/>
            <a:chOff x="0" y="0"/>
            <a:chExt cx="873205" cy="812800"/>
          </a:xfrm>
        </p:grpSpPr>
        <p:sp>
          <p:nvSpPr>
            <p:cNvPr id="26" name="Freeform 26"/>
            <p:cNvSpPr/>
            <p:nvPr/>
          </p:nvSpPr>
          <p:spPr>
            <a:xfrm>
              <a:off x="0" y="0"/>
              <a:ext cx="873205" cy="812800"/>
            </a:xfrm>
            <a:custGeom>
              <a:avLst/>
              <a:gdLst/>
              <a:ahLst/>
              <a:cxnLst/>
              <a:rect l="l" t="t" r="r" b="b"/>
              <a:pathLst>
                <a:path w="873205" h="812800">
                  <a:moveTo>
                    <a:pt x="46381" y="0"/>
                  </a:moveTo>
                  <a:lnTo>
                    <a:pt x="826824" y="0"/>
                  </a:lnTo>
                  <a:cubicBezTo>
                    <a:pt x="852440" y="0"/>
                    <a:pt x="873205" y="20766"/>
                    <a:pt x="873205" y="46381"/>
                  </a:cubicBezTo>
                  <a:lnTo>
                    <a:pt x="873205" y="766419"/>
                  </a:lnTo>
                  <a:cubicBezTo>
                    <a:pt x="873205" y="792035"/>
                    <a:pt x="852440" y="812800"/>
                    <a:pt x="826824" y="812800"/>
                  </a:cubicBezTo>
                  <a:lnTo>
                    <a:pt x="46381" y="812800"/>
                  </a:lnTo>
                  <a:cubicBezTo>
                    <a:pt x="20766" y="812800"/>
                    <a:pt x="0" y="792035"/>
                    <a:pt x="0" y="766419"/>
                  </a:cubicBezTo>
                  <a:lnTo>
                    <a:pt x="0" y="46381"/>
                  </a:lnTo>
                  <a:cubicBezTo>
                    <a:pt x="0" y="20766"/>
                    <a:pt x="20766" y="0"/>
                    <a:pt x="46381" y="0"/>
                  </a:cubicBezTo>
                  <a:close/>
                </a:path>
              </a:pathLst>
            </a:custGeom>
            <a:blipFill>
              <a:blip r:embed="rId19"/>
              <a:stretch>
                <a:fillRect l="-12054" r="-12054"/>
              </a:stretch>
            </a:blipFill>
            <a:ln w="38100" cap="rnd">
              <a:solidFill>
                <a:srgbClr val="000000"/>
              </a:solidFill>
              <a:prstDash val="solid"/>
              <a:round/>
            </a:ln>
          </p:spPr>
          <p:txBody>
            <a:bodyPr/>
            <a:lstStyle/>
            <a:p>
              <a:pPr defTabSz="609630"/>
              <a:endParaRPr lang="en-US" sz="1200">
                <a:solidFill>
                  <a:prstClr val="black"/>
                </a:solidFill>
                <a:latin typeface="Calibri"/>
              </a:endParaRPr>
            </a:p>
          </p:txBody>
        </p:sp>
      </p:grpSp>
      <p:grpSp>
        <p:nvGrpSpPr>
          <p:cNvPr id="27" name="Group 27"/>
          <p:cNvGrpSpPr/>
          <p:nvPr/>
        </p:nvGrpSpPr>
        <p:grpSpPr>
          <a:xfrm>
            <a:off x="1015438" y="246349"/>
            <a:ext cx="1581115" cy="158111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0"/>
              <a:stretch>
                <a:fillRect b="-33333"/>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29" name="Group 29"/>
          <p:cNvGrpSpPr/>
          <p:nvPr/>
        </p:nvGrpSpPr>
        <p:grpSpPr>
          <a:xfrm>
            <a:off x="9373049" y="349898"/>
            <a:ext cx="1505498" cy="150549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b="-33333"/>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31" name="Group 31"/>
          <p:cNvGrpSpPr/>
          <p:nvPr/>
        </p:nvGrpSpPr>
        <p:grpSpPr>
          <a:xfrm>
            <a:off x="5987258" y="4767225"/>
            <a:ext cx="2432106" cy="1249816"/>
            <a:chOff x="0" y="0"/>
            <a:chExt cx="1339337" cy="688262"/>
          </a:xfrm>
        </p:grpSpPr>
        <p:sp>
          <p:nvSpPr>
            <p:cNvPr id="32" name="Freeform 32"/>
            <p:cNvSpPr/>
            <p:nvPr/>
          </p:nvSpPr>
          <p:spPr>
            <a:xfrm>
              <a:off x="0" y="0"/>
              <a:ext cx="1339337" cy="688262"/>
            </a:xfrm>
            <a:custGeom>
              <a:avLst/>
              <a:gdLst/>
              <a:ahLst/>
              <a:cxnLst/>
              <a:rect l="l" t="t" r="r" b="b"/>
              <a:pathLst>
                <a:path w="1339337" h="688262">
                  <a:moveTo>
                    <a:pt x="48809" y="0"/>
                  </a:moveTo>
                  <a:lnTo>
                    <a:pt x="1290528" y="0"/>
                  </a:lnTo>
                  <a:cubicBezTo>
                    <a:pt x="1317485" y="0"/>
                    <a:pt x="1339337" y="21853"/>
                    <a:pt x="1339337" y="48809"/>
                  </a:cubicBezTo>
                  <a:lnTo>
                    <a:pt x="1339337" y="639452"/>
                  </a:lnTo>
                  <a:cubicBezTo>
                    <a:pt x="1339337" y="652397"/>
                    <a:pt x="1334195" y="664812"/>
                    <a:pt x="1325041" y="673966"/>
                  </a:cubicBezTo>
                  <a:cubicBezTo>
                    <a:pt x="1315888" y="683119"/>
                    <a:pt x="1303473" y="688262"/>
                    <a:pt x="1290528" y="688262"/>
                  </a:cubicBezTo>
                  <a:lnTo>
                    <a:pt x="48809" y="688262"/>
                  </a:lnTo>
                  <a:cubicBezTo>
                    <a:pt x="35864" y="688262"/>
                    <a:pt x="23449" y="683119"/>
                    <a:pt x="14296" y="673966"/>
                  </a:cubicBezTo>
                  <a:cubicBezTo>
                    <a:pt x="5142" y="664812"/>
                    <a:pt x="0" y="652397"/>
                    <a:pt x="0" y="639452"/>
                  </a:cubicBezTo>
                  <a:lnTo>
                    <a:pt x="0" y="48809"/>
                  </a:lnTo>
                  <a:cubicBezTo>
                    <a:pt x="0" y="35864"/>
                    <a:pt x="5142" y="23449"/>
                    <a:pt x="14296" y="14296"/>
                  </a:cubicBezTo>
                  <a:cubicBezTo>
                    <a:pt x="23449" y="5142"/>
                    <a:pt x="35864" y="0"/>
                    <a:pt x="48809" y="0"/>
                  </a:cubicBezTo>
                  <a:close/>
                </a:path>
              </a:pathLst>
            </a:custGeom>
            <a:blipFill>
              <a:blip r:embed="rId22"/>
              <a:stretch>
                <a:fillRect t="-22973" b="-22973"/>
              </a:stretch>
            </a:blipFill>
            <a:ln w="38100" cap="rnd">
              <a:solidFill>
                <a:srgbClr val="000000"/>
              </a:solidFill>
              <a:prstDash val="solid"/>
              <a:round/>
            </a:ln>
          </p:spPr>
          <p:txBody>
            <a:bodyPr/>
            <a:lstStyle/>
            <a:p>
              <a:pPr defTabSz="609630"/>
              <a:endParaRPr lang="en-US" sz="1200">
                <a:solidFill>
                  <a:prstClr val="black"/>
                </a:solidFill>
                <a:latin typeface="Calibri"/>
              </a:endParaRPr>
            </a:p>
          </p:txBody>
        </p:sp>
      </p:grpSp>
      <p:sp>
        <p:nvSpPr>
          <p:cNvPr id="33" name="Freeform 33"/>
          <p:cNvSpPr/>
          <p:nvPr/>
        </p:nvSpPr>
        <p:spPr>
          <a:xfrm>
            <a:off x="5235147" y="6172200"/>
            <a:ext cx="1721707" cy="569975"/>
          </a:xfrm>
          <a:custGeom>
            <a:avLst/>
            <a:gdLst/>
            <a:ahLst/>
            <a:cxnLst/>
            <a:rect l="l" t="t" r="r" b="b"/>
            <a:pathLst>
              <a:path w="2582561" h="854962">
                <a:moveTo>
                  <a:pt x="0" y="0"/>
                </a:moveTo>
                <a:lnTo>
                  <a:pt x="2582560" y="0"/>
                </a:lnTo>
                <a:lnTo>
                  <a:pt x="2582560" y="854962"/>
                </a:lnTo>
                <a:lnTo>
                  <a:pt x="0" y="854962"/>
                </a:lnTo>
                <a:lnTo>
                  <a:pt x="0" y="0"/>
                </a:lnTo>
                <a:close/>
              </a:path>
            </a:pathLst>
          </a:custGeom>
          <a:blipFill>
            <a:blip r:embed="rId23"/>
            <a:stretch>
              <a:fillRect/>
            </a:stretch>
          </a:blipFill>
        </p:spPr>
        <p:txBody>
          <a:bodyPr/>
          <a:lstStyle/>
          <a:p>
            <a:pPr defTabSz="609630"/>
            <a:endParaRPr lang="en-US" sz="1200">
              <a:solidFill>
                <a:prstClr val="black"/>
              </a:solidFill>
              <a:latin typeface="Calibri"/>
            </a:endParaRPr>
          </a:p>
        </p:txBody>
      </p:sp>
      <p:sp>
        <p:nvSpPr>
          <p:cNvPr id="34" name="TextBox 34"/>
          <p:cNvSpPr txBox="1"/>
          <p:nvPr/>
        </p:nvSpPr>
        <p:spPr>
          <a:xfrm>
            <a:off x="2210961" y="109242"/>
            <a:ext cx="7693739" cy="540789"/>
          </a:xfrm>
          <a:prstGeom prst="rect">
            <a:avLst/>
          </a:prstGeom>
        </p:spPr>
        <p:txBody>
          <a:bodyPr wrap="square" lIns="0" tIns="0" rIns="0" bIns="0" rtlCol="0" anchor="t">
            <a:spAutoFit/>
          </a:bodyPr>
          <a:lstStyle/>
          <a:p>
            <a:pPr algn="ctr" defTabSz="609630">
              <a:lnSpc>
                <a:spcPts val="4853"/>
              </a:lnSpc>
            </a:pPr>
            <a:r>
              <a:rPr lang="en-US" sz="2350" b="1" dirty="0">
                <a:solidFill>
                  <a:srgbClr val="000000"/>
                </a:solidFill>
                <a:latin typeface="Arial Nova" panose="020F0502020204030204" pitchFamily="34" charset="0"/>
                <a:cs typeface="Adobe Devanagari" panose="02040503050201020203" pitchFamily="18" charset="0"/>
              </a:rPr>
              <a:t>HACIENDA LA PUENTE UNIFIED SCHOOL  DISTRICT</a:t>
            </a:r>
          </a:p>
        </p:txBody>
      </p:sp>
      <p:sp>
        <p:nvSpPr>
          <p:cNvPr id="35" name="Slide Number Placeholder 34">
            <a:extLst>
              <a:ext uri="{FF2B5EF4-FFF2-40B4-BE49-F238E27FC236}">
                <a16:creationId xmlns:a16="http://schemas.microsoft.com/office/drawing/2014/main" id="{2E6919BD-5FE2-72F0-8B3C-D8E40A5B12A8}"/>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36" name="TextBox 35">
            <a:extLst>
              <a:ext uri="{FF2B5EF4-FFF2-40B4-BE49-F238E27FC236}">
                <a16:creationId xmlns:a16="http://schemas.microsoft.com/office/drawing/2014/main" id="{2C2DF136-E25D-754E-7C83-84A1407F3C3A}"/>
              </a:ext>
            </a:extLst>
          </p:cNvPr>
          <p:cNvSpPr txBox="1"/>
          <p:nvPr/>
        </p:nvSpPr>
        <p:spPr>
          <a:xfrm>
            <a:off x="10543994" y="6397200"/>
            <a:ext cx="389850" cy="338554"/>
          </a:xfrm>
          <a:prstGeom prst="rect">
            <a:avLst/>
          </a:prstGeom>
          <a:noFill/>
        </p:spPr>
        <p:txBody>
          <a:bodyPr wrap="none" rtlCol="0">
            <a:spAutoFit/>
          </a:bodyPr>
          <a:lstStyle/>
          <a:p>
            <a:r>
              <a:rPr lang="en-US" sz="1600" b="1" dirty="0">
                <a:latin typeface="Times" panose="02020603050405020304" pitchFamily="18" charset="0"/>
                <a:cs typeface="Times" panose="02020603050405020304" pitchFamily="18" charset="0"/>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p:txBody>
          <a:bodyPr/>
          <a:lstStyle/>
          <a:p>
            <a:r>
              <a:rPr lang="en-US" dirty="0">
                <a:latin typeface="Rockwell" panose="02060603020205020403" pitchFamily="18" charset="0"/>
              </a:rPr>
              <a:t>Conditions of Learning</a:t>
            </a:r>
          </a:p>
        </p:txBody>
      </p:sp>
      <p:pic>
        <p:nvPicPr>
          <p:cNvPr id="3" name="Picture 2"/>
          <p:cNvPicPr>
            <a:picLocks noChangeAspect="1"/>
          </p:cNvPicPr>
          <p:nvPr/>
        </p:nvPicPr>
        <p:blipFill>
          <a:blip r:embed="rId2"/>
          <a:stretch>
            <a:fillRect/>
          </a:stretch>
        </p:blipFill>
        <p:spPr>
          <a:xfrm>
            <a:off x="3448826" y="4099657"/>
            <a:ext cx="5094282" cy="2063688"/>
          </a:xfrm>
          <a:prstGeom prst="rect">
            <a:avLst/>
          </a:prstGeom>
        </p:spPr>
      </p:pic>
      <p:sp>
        <p:nvSpPr>
          <p:cNvPr id="4" name="Slide Number Placeholder 3"/>
          <p:cNvSpPr>
            <a:spLocks noGrp="1"/>
          </p:cNvSpPr>
          <p:nvPr>
            <p:ph type="sldNum" sz="quarter" idx="12"/>
          </p:nvPr>
        </p:nvSpPr>
        <p:spPr/>
        <p:txBody>
          <a:bodyPr/>
          <a:lstStyle/>
          <a:p>
            <a:pPr defTabSz="457192">
              <a:defRPr/>
            </a:pPr>
            <a:fld id="{6D22F896-40B5-4ADD-8801-0D06FADFA095}" type="slidenum">
              <a:rPr lang="en-US" sz="1600" b="1">
                <a:solidFill>
                  <a:srgbClr val="4A66AC"/>
                </a:solidFill>
                <a:latin typeface="Times" panose="02020603050405020304" pitchFamily="18" charset="0"/>
                <a:cs typeface="Times" panose="02020603050405020304" pitchFamily="18" charset="0"/>
              </a:rPr>
              <a:pPr defTabSz="457192">
                <a:defRPr/>
              </a:pPr>
              <a:t>2</a:t>
            </a:fld>
            <a:endParaRPr lang="en-US" sz="1600" b="1" dirty="0">
              <a:solidFill>
                <a:srgbClr val="4A66AC"/>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7032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49946B-5937-44E4-AF3C-6AE9EE45AAFE}"/>
              </a:ext>
            </a:extLst>
          </p:cNvPr>
          <p:cNvSpPr>
            <a:spLocks noGrp="1"/>
          </p:cNvSpPr>
          <p:nvPr>
            <p:ph sz="half" idx="1"/>
          </p:nvPr>
        </p:nvSpPr>
        <p:spPr>
          <a:xfrm>
            <a:off x="1981200" y="4343400"/>
            <a:ext cx="4063548" cy="2064084"/>
          </a:xfrm>
        </p:spPr>
        <p:txBody>
          <a:bodyPr>
            <a:noAutofit/>
          </a:bodyPr>
          <a:lstStyle/>
          <a:p>
            <a:pPr marL="0" indent="0">
              <a:spcBef>
                <a:spcPts val="600"/>
              </a:spcBef>
              <a:buNone/>
            </a:pPr>
            <a:r>
              <a:rPr lang="en-US" sz="1800" dirty="0">
                <a:latin typeface="Arial Black" panose="020B0A04020102020204" pitchFamily="34" charset="0"/>
              </a:rPr>
              <a:t>Brittney Rodriguez</a:t>
            </a:r>
          </a:p>
          <a:p>
            <a:pPr marL="0" indent="0">
              <a:spcBef>
                <a:spcPts val="600"/>
              </a:spcBef>
              <a:buNone/>
            </a:pPr>
            <a:r>
              <a:rPr lang="en-US" sz="1800" dirty="0">
                <a:latin typeface="Arial Black" panose="020B0A04020102020204" pitchFamily="34" charset="0"/>
              </a:rPr>
              <a:t>Nutrition Services Supervisor </a:t>
            </a:r>
          </a:p>
          <a:p>
            <a:pPr marL="0" indent="0">
              <a:spcBef>
                <a:spcPts val="600"/>
              </a:spcBef>
              <a:buNone/>
            </a:pPr>
            <a:r>
              <a:rPr lang="en-US" sz="1800" dirty="0">
                <a:solidFill>
                  <a:srgbClr val="0070C0"/>
                </a:solidFill>
                <a:latin typeface="Arial Black" panose="020B0A04020102020204" pitchFamily="34" charset="0"/>
              </a:rPr>
              <a:t>Graduate</a:t>
            </a:r>
          </a:p>
          <a:p>
            <a:pPr marL="0" indent="0">
              <a:buNone/>
            </a:pPr>
            <a:r>
              <a:rPr lang="en-US" sz="1800" dirty="0"/>
              <a:t>2023-2024</a:t>
            </a:r>
          </a:p>
          <a:p>
            <a:pPr marL="0" indent="0">
              <a:buNone/>
            </a:pPr>
            <a:r>
              <a:rPr lang="en-US" sz="1800" dirty="0"/>
              <a:t>Healthy School Food Pathway Fellowship Program </a:t>
            </a:r>
          </a:p>
        </p:txBody>
      </p:sp>
      <p:sp>
        <p:nvSpPr>
          <p:cNvPr id="6" name="Content Placeholder 5">
            <a:extLst>
              <a:ext uri="{FF2B5EF4-FFF2-40B4-BE49-F238E27FC236}">
                <a16:creationId xmlns:a16="http://schemas.microsoft.com/office/drawing/2014/main" id="{7126B04C-0E09-40D5-B701-ADD627C7E965}"/>
              </a:ext>
            </a:extLst>
          </p:cNvPr>
          <p:cNvSpPr>
            <a:spLocks noGrp="1"/>
          </p:cNvSpPr>
          <p:nvPr>
            <p:ph sz="half" idx="2"/>
          </p:nvPr>
        </p:nvSpPr>
        <p:spPr>
          <a:xfrm>
            <a:off x="8153400" y="4386078"/>
            <a:ext cx="4243986" cy="1978729"/>
          </a:xfrm>
        </p:spPr>
        <p:txBody>
          <a:bodyPr>
            <a:noAutofit/>
          </a:bodyPr>
          <a:lstStyle/>
          <a:p>
            <a:pPr marL="0" indent="0">
              <a:spcBef>
                <a:spcPts val="600"/>
              </a:spcBef>
              <a:buNone/>
            </a:pPr>
            <a:r>
              <a:rPr lang="en-US" sz="1800" dirty="0">
                <a:latin typeface="Arial Black" panose="020B0A04020102020204" pitchFamily="34" charset="0"/>
              </a:rPr>
              <a:t>Jennifer Ruiz</a:t>
            </a:r>
          </a:p>
          <a:p>
            <a:pPr marL="0" indent="0">
              <a:spcBef>
                <a:spcPts val="600"/>
              </a:spcBef>
              <a:buNone/>
            </a:pPr>
            <a:r>
              <a:rPr lang="en-US" sz="1800" dirty="0">
                <a:latin typeface="Arial Black" panose="020B0A04020102020204" pitchFamily="34" charset="0"/>
              </a:rPr>
              <a:t>Nutrition Services Supervisor</a:t>
            </a:r>
          </a:p>
          <a:p>
            <a:pPr marL="0" indent="0">
              <a:spcBef>
                <a:spcPts val="600"/>
              </a:spcBef>
              <a:buNone/>
            </a:pPr>
            <a:r>
              <a:rPr lang="en-US" sz="1800" dirty="0">
                <a:solidFill>
                  <a:srgbClr val="0070C0"/>
                </a:solidFill>
                <a:latin typeface="Arial Black" panose="020B0A04020102020204" pitchFamily="34" charset="0"/>
              </a:rPr>
              <a:t>Participant</a:t>
            </a:r>
          </a:p>
          <a:p>
            <a:pPr marL="0" indent="0">
              <a:buNone/>
            </a:pPr>
            <a:r>
              <a:rPr lang="en-US" sz="1800" dirty="0"/>
              <a:t>2024-2025 </a:t>
            </a:r>
          </a:p>
          <a:p>
            <a:pPr marL="0" indent="0">
              <a:buNone/>
            </a:pPr>
            <a:r>
              <a:rPr lang="en-US" sz="1800" dirty="0"/>
              <a:t>Healthy School Food Pathway Fellowship Program</a:t>
            </a:r>
          </a:p>
        </p:txBody>
      </p:sp>
      <p:pic>
        <p:nvPicPr>
          <p:cNvPr id="9" name="Picture 4" descr="Image preview">
            <a:extLst>
              <a:ext uri="{FF2B5EF4-FFF2-40B4-BE49-F238E27FC236}">
                <a16:creationId xmlns:a16="http://schemas.microsoft.com/office/drawing/2014/main" id="{1F68CE6F-131D-420B-B301-5833BB04A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2292" y="1793172"/>
            <a:ext cx="2362200" cy="23890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EFD4A77-38E6-48BF-995E-9925CD8BB0A0}"/>
              </a:ext>
            </a:extLst>
          </p:cNvPr>
          <p:cNvPicPr>
            <a:picLocks noChangeAspect="1"/>
          </p:cNvPicPr>
          <p:nvPr/>
        </p:nvPicPr>
        <p:blipFill rotWithShape="1">
          <a:blip r:embed="rId3"/>
          <a:srcRect l="1256" t="20671" r="618" b="24882"/>
          <a:stretch/>
        </p:blipFill>
        <p:spPr>
          <a:xfrm>
            <a:off x="2209800" y="1793172"/>
            <a:ext cx="2360160" cy="2328105"/>
          </a:xfrm>
          <a:prstGeom prst="rect">
            <a:avLst/>
          </a:prstGeom>
        </p:spPr>
      </p:pic>
      <p:pic>
        <p:nvPicPr>
          <p:cNvPr id="11" name="Picture 6">
            <a:extLst>
              <a:ext uri="{FF2B5EF4-FFF2-40B4-BE49-F238E27FC236}">
                <a16:creationId xmlns:a16="http://schemas.microsoft.com/office/drawing/2014/main" id="{B88C70C6-C976-4BB5-B7A7-1DCCA766998C}"/>
              </a:ext>
            </a:extLst>
          </p:cNvPr>
          <p:cNvPicPr>
            <a:picLocks noChangeAspect="1" noChangeArrowheads="1"/>
          </p:cNvPicPr>
          <p:nvPr/>
        </p:nvPicPr>
        <p:blipFill>
          <a:blip r:embed="rId4"/>
          <a:srcRect/>
          <a:stretch/>
        </p:blipFill>
        <p:spPr bwMode="auto">
          <a:xfrm>
            <a:off x="10869612" y="152400"/>
            <a:ext cx="1195176" cy="917882"/>
          </a:xfrm>
          <a:prstGeom prst="rect">
            <a:avLst/>
          </a:prstGeom>
          <a:pattFill prst="pct10">
            <a:fgClr>
              <a:schemeClr val="accent1"/>
            </a:fgClr>
            <a:bgClr>
              <a:schemeClr val="accent1"/>
            </a:bgClr>
          </a:pattFill>
          <a:effectLst>
            <a:outerShdw blurRad="190500" dist="50800" dir="5400000" algn="ctr" rotWithShape="0">
              <a:schemeClr val="accent2">
                <a:alpha val="29000"/>
              </a:schemeClr>
            </a:outerShdw>
            <a:reflection endPos="0" dist="50800" dir="5400000" sy="-100000" algn="bl" rotWithShape="0"/>
          </a:effectLst>
          <a:scene3d>
            <a:camera prst="orthographicFront"/>
            <a:lightRig rig="threePt" dir="t"/>
          </a:scene3d>
          <a:sp3d extrusionH="76200">
            <a:extrusionClr>
              <a:schemeClr val="accent2"/>
            </a:extrusionClr>
          </a:sp3d>
        </p:spPr>
      </p:pic>
      <p:pic>
        <p:nvPicPr>
          <p:cNvPr id="1030" name="Picture 6" descr="Congratulations Png"/>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524000" y="-335486"/>
            <a:ext cx="9260894" cy="21286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695281" y="2277374"/>
            <a:ext cx="3801690" cy="1334298"/>
          </a:xfrm>
          <a:prstGeom prst="rect">
            <a:avLst/>
          </a:prstGeom>
        </p:spPr>
      </p:pic>
      <p:sp>
        <p:nvSpPr>
          <p:cNvPr id="4" name="TextBox 3"/>
          <p:cNvSpPr txBox="1"/>
          <p:nvPr/>
        </p:nvSpPr>
        <p:spPr>
          <a:xfrm>
            <a:off x="6235919" y="3306378"/>
            <a:ext cx="2261052" cy="461665"/>
          </a:xfrm>
          <a:prstGeom prst="rect">
            <a:avLst/>
          </a:prstGeom>
          <a:noFill/>
          <a:ln>
            <a:solidFill>
              <a:schemeClr val="bg2"/>
            </a:solidFill>
          </a:ln>
        </p:spPr>
        <p:txBody>
          <a:bodyPr wrap="square" rtlCol="0" anchor="ctr" anchorCtr="1">
            <a:spAutoFit/>
          </a:bodyPr>
          <a:lstStyle/>
          <a:p>
            <a:pPr defTabSz="914400"/>
            <a:r>
              <a:rPr lang="en-US" sz="2400" dirty="0">
                <a:solidFill>
                  <a:srgbClr val="549E39"/>
                </a:solidFill>
                <a:latin typeface="Lucida Calligraphy" panose="03010101010101010101" pitchFamily="66" charset="0"/>
              </a:rPr>
              <a:t>Fellowship</a:t>
            </a:r>
          </a:p>
        </p:txBody>
      </p:sp>
      <p:sp>
        <p:nvSpPr>
          <p:cNvPr id="2" name="Slide Number Placeholder 1">
            <a:extLst>
              <a:ext uri="{FF2B5EF4-FFF2-40B4-BE49-F238E27FC236}">
                <a16:creationId xmlns:a16="http://schemas.microsoft.com/office/drawing/2014/main" id="{0CAEBE79-3C17-8E3F-8200-E42D99FC7EFB}"/>
              </a:ext>
            </a:extLst>
          </p:cNvPr>
          <p:cNvSpPr>
            <a:spLocks noGrp="1"/>
          </p:cNvSpPr>
          <p:nvPr>
            <p:ph type="sldNum" sz="quarter" idx="12"/>
          </p:nvPr>
        </p:nvSpPr>
        <p:spPr>
          <a:xfrm>
            <a:off x="10480094" y="6364807"/>
            <a:ext cx="609600" cy="365125"/>
          </a:xfrm>
        </p:spPr>
        <p:txBody>
          <a:bodyPr/>
          <a:lstStyle/>
          <a:p>
            <a:fld id="{7DC1BBB0-96F0-4077-A278-0F3FB5C104D3}" type="slidenum">
              <a:rPr lang="en-US" sz="1600" b="1" smtClean="0">
                <a:latin typeface="Times" panose="02020603050405020304" pitchFamily="18" charset="0"/>
                <a:cs typeface="Times" panose="02020603050405020304" pitchFamily="18" charset="0"/>
              </a:rPr>
              <a:t>20</a:t>
            </a:fld>
            <a:endParaRPr lang="en-US" sz="16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40200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146810">
              <a:lnSpc>
                <a:spcPts val="5090"/>
              </a:lnSpc>
            </a:pPr>
            <a:r>
              <a:rPr dirty="0"/>
              <a:t>La</a:t>
            </a:r>
            <a:r>
              <a:rPr spc="-200" dirty="0"/>
              <a:t> </a:t>
            </a:r>
            <a:r>
              <a:rPr spc="-185" dirty="0"/>
              <a:t>Puente</a:t>
            </a:r>
            <a:r>
              <a:rPr spc="-350" dirty="0"/>
              <a:t> </a:t>
            </a:r>
            <a:r>
              <a:rPr spc="-10" dirty="0"/>
              <a:t>High</a:t>
            </a:r>
            <a:r>
              <a:rPr spc="-320" dirty="0"/>
              <a:t> </a:t>
            </a:r>
            <a:r>
              <a:rPr spc="-130" dirty="0"/>
              <a:t>School</a:t>
            </a:r>
            <a:r>
              <a:rPr spc="-285" dirty="0"/>
              <a:t> </a:t>
            </a:r>
            <a:r>
              <a:rPr spc="125" dirty="0"/>
              <a:t>Festival</a:t>
            </a:r>
            <a:r>
              <a:rPr spc="-280" dirty="0"/>
              <a:t> </a:t>
            </a:r>
            <a:r>
              <a:rPr spc="-275" dirty="0"/>
              <a:t>of</a:t>
            </a:r>
            <a:r>
              <a:rPr spc="-229" dirty="0"/>
              <a:t> </a:t>
            </a:r>
            <a:r>
              <a:rPr spc="265" dirty="0"/>
              <a:t>Unity</a:t>
            </a:r>
          </a:p>
        </p:txBody>
      </p:sp>
      <p:sp>
        <p:nvSpPr>
          <p:cNvPr id="3" name="object 3"/>
          <p:cNvSpPr txBox="1"/>
          <p:nvPr/>
        </p:nvSpPr>
        <p:spPr>
          <a:xfrm>
            <a:off x="180975" y="3762375"/>
            <a:ext cx="11896725" cy="771525"/>
          </a:xfrm>
          <a:prstGeom prst="rect">
            <a:avLst/>
          </a:prstGeom>
          <a:solidFill>
            <a:srgbClr val="EC7C30"/>
          </a:solidFill>
        </p:spPr>
        <p:txBody>
          <a:bodyPr vert="horz" wrap="square" lIns="0" tIns="0" rIns="0" bIns="0" rtlCol="0">
            <a:spAutoFit/>
          </a:bodyPr>
          <a:lstStyle/>
          <a:p>
            <a:pPr marL="0" marR="109220" lvl="0" indent="0" algn="ctr" defTabSz="914400" eaLnBrk="1" fontAlgn="auto" latinLnBrk="0" hangingPunct="1">
              <a:lnSpc>
                <a:spcPts val="5120"/>
              </a:lnSpc>
              <a:spcBef>
                <a:spcPts val="0"/>
              </a:spcBef>
              <a:spcAft>
                <a:spcPts val="0"/>
              </a:spcAft>
              <a:buClrTx/>
              <a:buSzTx/>
              <a:buFontTx/>
              <a:buNone/>
              <a:tabLst/>
              <a:defRPr/>
            </a:pPr>
            <a:r>
              <a:rPr kumimoji="0" sz="4400" b="0" i="0" u="none" strike="noStrike" kern="0" cap="none" spc="140" normalizeH="0" baseline="0" noProof="0" dirty="0">
                <a:ln>
                  <a:noFill/>
                </a:ln>
                <a:solidFill>
                  <a:srgbClr val="FFFFFF"/>
                </a:solidFill>
                <a:effectLst/>
                <a:uLnTx/>
                <a:uFillTx/>
                <a:latin typeface="Lucida Sans Unicode"/>
                <a:cs typeface="Lucida Sans Unicode"/>
              </a:rPr>
              <a:t>Black</a:t>
            </a:r>
            <a:r>
              <a:rPr kumimoji="0" sz="4400" b="0" i="0" u="none" strike="noStrike" kern="0" cap="none" spc="-235" normalizeH="0" baseline="0" noProof="0" dirty="0">
                <a:ln>
                  <a:noFill/>
                </a:ln>
                <a:solidFill>
                  <a:srgbClr val="FFFFFF"/>
                </a:solidFill>
                <a:effectLst/>
                <a:uLnTx/>
                <a:uFillTx/>
                <a:latin typeface="Lucida Sans Unicode"/>
                <a:cs typeface="Lucida Sans Unicode"/>
              </a:rPr>
              <a:t> </a:t>
            </a:r>
            <a:r>
              <a:rPr kumimoji="0" sz="4400" b="0" i="0" u="none" strike="noStrike" kern="0" cap="none" spc="145" normalizeH="0" baseline="0" noProof="0" dirty="0">
                <a:ln>
                  <a:noFill/>
                </a:ln>
                <a:solidFill>
                  <a:srgbClr val="FFFFFF"/>
                </a:solidFill>
                <a:effectLst/>
                <a:uLnTx/>
                <a:uFillTx/>
                <a:latin typeface="Lucida Sans Unicode"/>
                <a:cs typeface="Lucida Sans Unicode"/>
              </a:rPr>
              <a:t>History</a:t>
            </a:r>
            <a:r>
              <a:rPr kumimoji="0" sz="4400" b="0" i="0" u="none" strike="noStrike" kern="0" cap="none" spc="-345" normalizeH="0" baseline="0" noProof="0" dirty="0">
                <a:ln>
                  <a:noFill/>
                </a:ln>
                <a:solidFill>
                  <a:srgbClr val="FFFFFF"/>
                </a:solidFill>
                <a:effectLst/>
                <a:uLnTx/>
                <a:uFillTx/>
                <a:latin typeface="Lucida Sans Unicode"/>
                <a:cs typeface="Lucida Sans Unicode"/>
              </a:rPr>
              <a:t> </a:t>
            </a:r>
            <a:r>
              <a:rPr kumimoji="0" sz="4400" b="0" i="0" u="none" strike="noStrike" kern="0" cap="none" spc="-65" normalizeH="0" baseline="0" noProof="0" dirty="0">
                <a:ln>
                  <a:noFill/>
                </a:ln>
                <a:solidFill>
                  <a:srgbClr val="FFFFFF"/>
                </a:solidFill>
                <a:effectLst/>
                <a:uLnTx/>
                <a:uFillTx/>
                <a:latin typeface="Lucida Sans Unicode"/>
                <a:cs typeface="Lucida Sans Unicode"/>
              </a:rPr>
              <a:t>Month</a:t>
            </a:r>
            <a:r>
              <a:rPr kumimoji="0" sz="4400" b="0" i="0" u="none" strike="noStrike" kern="0" cap="none" spc="-310" normalizeH="0" baseline="0" noProof="0" dirty="0">
                <a:ln>
                  <a:noFill/>
                </a:ln>
                <a:solidFill>
                  <a:srgbClr val="FFFFFF"/>
                </a:solidFill>
                <a:effectLst/>
                <a:uLnTx/>
                <a:uFillTx/>
                <a:latin typeface="Lucida Sans Unicode"/>
                <a:cs typeface="Lucida Sans Unicode"/>
              </a:rPr>
              <a:t> </a:t>
            </a:r>
            <a:r>
              <a:rPr kumimoji="0" sz="4400" b="0" i="0" u="none" strike="noStrike" kern="0" cap="none" spc="-10" normalizeH="0" baseline="0" noProof="0" dirty="0">
                <a:ln>
                  <a:noFill/>
                </a:ln>
                <a:solidFill>
                  <a:srgbClr val="FFFFFF"/>
                </a:solidFill>
                <a:effectLst/>
                <a:uLnTx/>
                <a:uFillTx/>
                <a:latin typeface="Lucida Sans Unicode"/>
                <a:cs typeface="Lucida Sans Unicode"/>
              </a:rPr>
              <a:t>Celebration</a:t>
            </a:r>
            <a:endParaRPr kumimoji="0" sz="4400" b="0" i="0" u="none" strike="noStrike" kern="0" cap="none" spc="0" normalizeH="0" baseline="0" noProof="0">
              <a:ln>
                <a:noFill/>
              </a:ln>
              <a:solidFill>
                <a:sysClr val="windowText" lastClr="000000"/>
              </a:solidFill>
              <a:effectLst/>
              <a:uLnTx/>
              <a:uFillTx/>
              <a:latin typeface="Lucida Sans Unicode"/>
              <a:cs typeface="Lucida Sans Unicode"/>
            </a:endParaRPr>
          </a:p>
        </p:txBody>
      </p:sp>
      <p:pic>
        <p:nvPicPr>
          <p:cNvPr id="4" name="object 4"/>
          <p:cNvPicPr/>
          <p:nvPr/>
        </p:nvPicPr>
        <p:blipFill>
          <a:blip r:embed="rId2" cstate="print"/>
          <a:stretch>
            <a:fillRect/>
          </a:stretch>
        </p:blipFill>
        <p:spPr>
          <a:xfrm>
            <a:off x="228600" y="1609725"/>
            <a:ext cx="1085850" cy="714375"/>
          </a:xfrm>
          <a:prstGeom prst="rect">
            <a:avLst/>
          </a:prstGeom>
        </p:spPr>
      </p:pic>
      <p:sp>
        <p:nvSpPr>
          <p:cNvPr id="5" name="Slide Number Placeholder 4">
            <a:extLst>
              <a:ext uri="{FF2B5EF4-FFF2-40B4-BE49-F238E27FC236}">
                <a16:creationId xmlns:a16="http://schemas.microsoft.com/office/drawing/2014/main" id="{28749032-0CCF-06D2-EADF-3FD8E0E3C1BE}"/>
              </a:ext>
            </a:extLst>
          </p:cNvPr>
          <p:cNvSpPr>
            <a:spLocks noGrp="1"/>
          </p:cNvSpPr>
          <p:nvPr>
            <p:ph type="sldNum" sz="quarter" idx="7"/>
          </p:nvPr>
        </p:nvSpPr>
        <p:spPr>
          <a:xfrm>
            <a:off x="8019503" y="6364308"/>
            <a:ext cx="2804160" cy="246221"/>
          </a:xfrm>
        </p:spPr>
        <p:txBody>
          <a:bodyPr/>
          <a:lstStyle/>
          <a:p>
            <a:fld id="{B6F15528-21DE-4FAA-801E-634DDDAF4B2B}" type="slidenum">
              <a:rPr lang="en-US" sz="1600" b="1" smtClean="0">
                <a:solidFill>
                  <a:schemeClr val="bg1"/>
                </a:solidFill>
                <a:latin typeface="Times New Roman" panose="02020603050405020304" pitchFamily="18" charset="0"/>
                <a:cs typeface="Times New Roman" panose="02020603050405020304" pitchFamily="18" charset="0"/>
              </a:rPr>
              <a:t>21</a:t>
            </a:fld>
            <a:endParaRPr lang="en-US" sz="16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27832" y="4582666"/>
            <a:ext cx="2628899" cy="2263140"/>
          </a:xfrm>
          <a:prstGeom prst="rect">
            <a:avLst/>
          </a:prstGeom>
        </p:spPr>
      </p:pic>
      <p:pic>
        <p:nvPicPr>
          <p:cNvPr id="3" name="object 3"/>
          <p:cNvPicPr/>
          <p:nvPr/>
        </p:nvPicPr>
        <p:blipFill>
          <a:blip r:embed="rId3" cstate="print"/>
          <a:stretch>
            <a:fillRect/>
          </a:stretch>
        </p:blipFill>
        <p:spPr>
          <a:xfrm>
            <a:off x="8426195" y="2508504"/>
            <a:ext cx="3765804" cy="2025396"/>
          </a:xfrm>
          <a:prstGeom prst="rect">
            <a:avLst/>
          </a:prstGeom>
        </p:spPr>
      </p:pic>
      <p:pic>
        <p:nvPicPr>
          <p:cNvPr id="4" name="object 4"/>
          <p:cNvPicPr/>
          <p:nvPr/>
        </p:nvPicPr>
        <p:blipFill>
          <a:blip r:embed="rId4" cstate="print"/>
          <a:stretch>
            <a:fillRect/>
          </a:stretch>
        </p:blipFill>
        <p:spPr>
          <a:xfrm>
            <a:off x="0" y="12191"/>
            <a:ext cx="3505200" cy="3927347"/>
          </a:xfrm>
          <a:prstGeom prst="rect">
            <a:avLst/>
          </a:prstGeom>
        </p:spPr>
      </p:pic>
      <p:pic>
        <p:nvPicPr>
          <p:cNvPr id="5" name="object 5"/>
          <p:cNvPicPr/>
          <p:nvPr/>
        </p:nvPicPr>
        <p:blipFill>
          <a:blip r:embed="rId5" cstate="print"/>
          <a:stretch>
            <a:fillRect/>
          </a:stretch>
        </p:blipFill>
        <p:spPr>
          <a:xfrm>
            <a:off x="5603747" y="4533898"/>
            <a:ext cx="6588251" cy="2311908"/>
          </a:xfrm>
          <a:prstGeom prst="rect">
            <a:avLst/>
          </a:prstGeom>
        </p:spPr>
      </p:pic>
      <p:grpSp>
        <p:nvGrpSpPr>
          <p:cNvPr id="6" name="object 6"/>
          <p:cNvGrpSpPr/>
          <p:nvPr/>
        </p:nvGrpSpPr>
        <p:grpSpPr>
          <a:xfrm>
            <a:off x="0" y="3939538"/>
            <a:ext cx="3479800" cy="2918460"/>
            <a:chOff x="0" y="3939538"/>
            <a:chExt cx="3479800" cy="2918460"/>
          </a:xfrm>
        </p:grpSpPr>
        <p:pic>
          <p:nvPicPr>
            <p:cNvPr id="7" name="object 7"/>
            <p:cNvPicPr/>
            <p:nvPr/>
          </p:nvPicPr>
          <p:blipFill>
            <a:blip r:embed="rId6" cstate="print"/>
            <a:stretch>
              <a:fillRect/>
            </a:stretch>
          </p:blipFill>
          <p:spPr>
            <a:xfrm>
              <a:off x="2049779" y="3939539"/>
              <a:ext cx="1429512" cy="2906268"/>
            </a:xfrm>
            <a:prstGeom prst="rect">
              <a:avLst/>
            </a:prstGeom>
          </p:spPr>
        </p:pic>
        <p:pic>
          <p:nvPicPr>
            <p:cNvPr id="8" name="object 8"/>
            <p:cNvPicPr/>
            <p:nvPr/>
          </p:nvPicPr>
          <p:blipFill>
            <a:blip r:embed="rId7" cstate="print"/>
            <a:stretch>
              <a:fillRect/>
            </a:stretch>
          </p:blipFill>
          <p:spPr>
            <a:xfrm>
              <a:off x="0" y="3939538"/>
              <a:ext cx="2098548" cy="2918458"/>
            </a:xfrm>
            <a:prstGeom prst="rect">
              <a:avLst/>
            </a:prstGeom>
          </p:spPr>
        </p:pic>
      </p:grpSp>
      <p:grpSp>
        <p:nvGrpSpPr>
          <p:cNvPr id="9" name="object 9"/>
          <p:cNvGrpSpPr/>
          <p:nvPr/>
        </p:nvGrpSpPr>
        <p:grpSpPr>
          <a:xfrm>
            <a:off x="3479291" y="12191"/>
            <a:ext cx="8712835" cy="4559935"/>
            <a:chOff x="3479291" y="12191"/>
            <a:chExt cx="8712835" cy="4559935"/>
          </a:xfrm>
        </p:grpSpPr>
        <p:pic>
          <p:nvPicPr>
            <p:cNvPr id="10" name="object 10"/>
            <p:cNvPicPr/>
            <p:nvPr/>
          </p:nvPicPr>
          <p:blipFill>
            <a:blip r:embed="rId8" cstate="print"/>
            <a:stretch>
              <a:fillRect/>
            </a:stretch>
          </p:blipFill>
          <p:spPr>
            <a:xfrm>
              <a:off x="3526535" y="1793747"/>
              <a:ext cx="4888992" cy="2740152"/>
            </a:xfrm>
            <a:prstGeom prst="rect">
              <a:avLst/>
            </a:prstGeom>
          </p:spPr>
        </p:pic>
        <p:sp>
          <p:nvSpPr>
            <p:cNvPr id="11" name="object 11"/>
            <p:cNvSpPr/>
            <p:nvPr/>
          </p:nvSpPr>
          <p:spPr>
            <a:xfrm>
              <a:off x="3507485" y="1774697"/>
              <a:ext cx="4927600" cy="2778760"/>
            </a:xfrm>
            <a:custGeom>
              <a:avLst/>
              <a:gdLst/>
              <a:ahLst/>
              <a:cxnLst/>
              <a:rect l="l" t="t" r="r" b="b"/>
              <a:pathLst>
                <a:path w="4927600" h="2778760">
                  <a:moveTo>
                    <a:pt x="0" y="2778252"/>
                  </a:moveTo>
                  <a:lnTo>
                    <a:pt x="4927092" y="2778252"/>
                  </a:lnTo>
                  <a:lnTo>
                    <a:pt x="4927092" y="0"/>
                  </a:lnTo>
                  <a:lnTo>
                    <a:pt x="0" y="0"/>
                  </a:lnTo>
                  <a:lnTo>
                    <a:pt x="0" y="2778252"/>
                  </a:lnTo>
                  <a:close/>
                </a:path>
              </a:pathLst>
            </a:custGeom>
            <a:ln w="38100">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9" cstate="print"/>
            <a:stretch>
              <a:fillRect/>
            </a:stretch>
          </p:blipFill>
          <p:spPr>
            <a:xfrm>
              <a:off x="3479291" y="12191"/>
              <a:ext cx="5053584" cy="1744979"/>
            </a:xfrm>
            <a:prstGeom prst="rect">
              <a:avLst/>
            </a:prstGeom>
          </p:spPr>
        </p:pic>
        <p:pic>
          <p:nvPicPr>
            <p:cNvPr id="13" name="object 13"/>
            <p:cNvPicPr/>
            <p:nvPr/>
          </p:nvPicPr>
          <p:blipFill>
            <a:blip r:embed="rId10" cstate="print"/>
            <a:stretch>
              <a:fillRect/>
            </a:stretch>
          </p:blipFill>
          <p:spPr>
            <a:xfrm>
              <a:off x="8452103" y="12191"/>
              <a:ext cx="3739896" cy="2496311"/>
            </a:xfrm>
            <a:prstGeom prst="rect">
              <a:avLst/>
            </a:prstGeom>
          </p:spPr>
        </p:pic>
      </p:grpSp>
      <p:sp>
        <p:nvSpPr>
          <p:cNvPr id="14" name="TextBox 13">
            <a:extLst>
              <a:ext uri="{FF2B5EF4-FFF2-40B4-BE49-F238E27FC236}">
                <a16:creationId xmlns:a16="http://schemas.microsoft.com/office/drawing/2014/main" id="{BB8793AC-95BE-31D7-FB06-C3AB96AA9147}"/>
              </a:ext>
            </a:extLst>
          </p:cNvPr>
          <p:cNvSpPr txBox="1"/>
          <p:nvPr/>
        </p:nvSpPr>
        <p:spPr>
          <a:xfrm>
            <a:off x="411591" y="1494304"/>
            <a:ext cx="11368818" cy="707886"/>
          </a:xfrm>
          <a:prstGeom prst="rect">
            <a:avLst/>
          </a:prstGeom>
          <a:noFill/>
          <a:effectLst>
            <a:outerShdw blurRad="50800" dist="50800" dir="5400000" algn="ctr" rotWithShape="0">
              <a:schemeClr val="tx1"/>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C000"/>
                </a:solidFill>
                <a:effectLst>
                  <a:outerShdw blurRad="76200" dist="38100" dir="10800000" algn="r" rotWithShape="0">
                    <a:prstClr val="black">
                      <a:alpha val="40000"/>
                    </a:prstClr>
                  </a:outerShdw>
                </a:effectLst>
                <a:uLnTx/>
                <a:uFillTx/>
                <a:latin typeface="Bahnschrift" panose="020B0502040204020203" pitchFamily="34" charset="0"/>
                <a:cs typeface="Arial" panose="020B0604020202020204" pitchFamily="34" charset="0"/>
              </a:rPr>
              <a:t>Hacienda La Puente Lunar New Year Celebration</a:t>
            </a:r>
          </a:p>
        </p:txBody>
      </p:sp>
      <p:sp>
        <p:nvSpPr>
          <p:cNvPr id="15" name="TextBox 14">
            <a:extLst>
              <a:ext uri="{FF2B5EF4-FFF2-40B4-BE49-F238E27FC236}">
                <a16:creationId xmlns:a16="http://schemas.microsoft.com/office/drawing/2014/main" id="{B9B54444-EE40-871B-13DA-2271D72995D8}"/>
              </a:ext>
            </a:extLst>
          </p:cNvPr>
          <p:cNvSpPr txBox="1"/>
          <p:nvPr/>
        </p:nvSpPr>
        <p:spPr>
          <a:xfrm>
            <a:off x="10909300" y="6220740"/>
            <a:ext cx="389850" cy="338554"/>
          </a:xfrm>
          <a:prstGeom prst="rect">
            <a:avLst/>
          </a:prstGeom>
          <a:noFill/>
        </p:spPr>
        <p:txBody>
          <a:bodyPr wrap="non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94688" y="616077"/>
            <a:ext cx="2853005" cy="5117973"/>
          </a:xfrm>
        </p:spPr>
        <p:txBody>
          <a:bodyPr vert="horz" lIns="91440" tIns="45720" rIns="91440" bIns="45720" rtlCol="0" anchor="b">
            <a:noAutofit/>
          </a:bodyPr>
          <a:lstStyle/>
          <a:p>
            <a:pPr algn="ctr"/>
            <a:r>
              <a:rPr lang="en-US" sz="1600">
                <a:latin typeface="Arial"/>
                <a:ea typeface="+mj-lt"/>
                <a:cs typeface="Arial"/>
              </a:rPr>
              <a:t>To ensure we meet the needs of our District community, consistent with the District's Local Control and Accountability Plan (LCAP), Hacienda La Puente Unified invites our students, staff and families to participate in a brief survey, and share your anonymous thoughts and feedback.</a:t>
            </a:r>
            <a:endParaRPr lang="en-US" sz="1600">
              <a:ea typeface="+mj-lt"/>
              <a:cs typeface="+mj-lt"/>
            </a:endParaRPr>
          </a:p>
          <a:p>
            <a:pPr algn="ctr"/>
            <a:br>
              <a:rPr lang="en-US" sz="1600"/>
            </a:br>
            <a:r>
              <a:rPr lang="en-US" sz="1600">
                <a:latin typeface="Arial"/>
                <a:ea typeface="+mj-lt"/>
                <a:cs typeface="Arial"/>
              </a:rPr>
              <a:t>We appreciate your input as we continue to improve the programs and services that foster success across HLPUSD!</a:t>
            </a:r>
            <a:br>
              <a:rPr lang="en-US" sz="1600">
                <a:latin typeface="Arial"/>
                <a:ea typeface="+mj-lt"/>
                <a:cs typeface="Arial"/>
              </a:rPr>
            </a:br>
            <a:br>
              <a:rPr lang="en-US" sz="1600">
                <a:latin typeface="Arial"/>
                <a:ea typeface="+mj-lt"/>
                <a:cs typeface="Arial"/>
              </a:rPr>
            </a:br>
            <a:r>
              <a:rPr lang="en-US" sz="1600">
                <a:latin typeface="Arial"/>
                <a:ea typeface="+mj-lt"/>
                <a:cs typeface="Arial"/>
              </a:rPr>
              <a:t>Please visit </a:t>
            </a:r>
            <a:r>
              <a:rPr lang="en-US" sz="1600">
                <a:solidFill>
                  <a:srgbClr val="FFFFFF"/>
                </a:solidFill>
                <a:latin typeface="Arial"/>
                <a:ea typeface="+mj-lt"/>
                <a:cs typeface="Arial"/>
              </a:rPr>
              <a:t> </a:t>
            </a:r>
            <a:r>
              <a:rPr lang="en-US" sz="1600">
                <a:solidFill>
                  <a:srgbClr val="00B0F0"/>
                </a:solidFill>
                <a:latin typeface="Arial"/>
                <a:ea typeface="+mj-lt"/>
                <a:cs typeface="Arial"/>
                <a:hlinkClick r:id="rId2">
                  <a:extLst>
                    <a:ext uri="{A12FA001-AC4F-418D-AE19-62706E023703}">
                      <ahyp:hlinkClr xmlns:ahyp="http://schemas.microsoft.com/office/drawing/2018/hyperlinkcolor" val="tx"/>
                    </a:ext>
                  </a:extLst>
                </a:hlinkClick>
              </a:rPr>
              <a:t>bit.ly/HLP24LCAP</a:t>
            </a:r>
            <a:r>
              <a:rPr lang="en-US" sz="1600">
                <a:latin typeface="Arial"/>
                <a:ea typeface="+mj-lt"/>
                <a:cs typeface="Arial"/>
              </a:rPr>
              <a:t> </a:t>
            </a:r>
            <a:br>
              <a:rPr lang="en-US" sz="1600">
                <a:latin typeface="Arial"/>
                <a:ea typeface="+mj-lt"/>
                <a:cs typeface="Arial"/>
              </a:rPr>
            </a:br>
            <a:r>
              <a:rPr lang="en-US" sz="1600">
                <a:latin typeface="Arial"/>
                <a:ea typeface="+mj-lt"/>
                <a:cs typeface="Arial"/>
              </a:rPr>
              <a:t>to complete the survey today! </a:t>
            </a:r>
            <a:endParaRPr lang="en-US" sz="1600">
              <a:cs typeface="Calibri Light"/>
            </a:endParaRPr>
          </a:p>
          <a:p>
            <a:endParaRPr lang="en-US" sz="1600">
              <a:cs typeface="Calibri Light"/>
            </a:endParaRPr>
          </a:p>
        </p:txBody>
      </p:sp>
      <p:pic>
        <p:nvPicPr>
          <p:cNvPr id="4" name="Picture 3" descr="A blue and purple cover with yellow text&#10;&#10;Description automatically generated">
            <a:extLst>
              <a:ext uri="{FF2B5EF4-FFF2-40B4-BE49-F238E27FC236}">
                <a16:creationId xmlns:a16="http://schemas.microsoft.com/office/drawing/2014/main" id="{168345C4-F47D-4CD6-C629-3CCDF1012BA0}"/>
              </a:ext>
            </a:extLst>
          </p:cNvPr>
          <p:cNvPicPr>
            <a:picLocks noChangeAspect="1"/>
          </p:cNvPicPr>
          <p:nvPr/>
        </p:nvPicPr>
        <p:blipFill>
          <a:blip r:embed="rId3"/>
          <a:stretch>
            <a:fillRect/>
          </a:stretch>
        </p:blipFill>
        <p:spPr>
          <a:xfrm>
            <a:off x="1448864" y="620720"/>
            <a:ext cx="5607461" cy="5607461"/>
          </a:xfrm>
          <a:prstGeom prst="rect">
            <a:avLst/>
          </a:prstGeom>
        </p:spPr>
      </p:pic>
      <p:sp>
        <p:nvSpPr>
          <p:cNvPr id="3" name="Slide Number Placeholder 2">
            <a:extLst>
              <a:ext uri="{FF2B5EF4-FFF2-40B4-BE49-F238E27FC236}">
                <a16:creationId xmlns:a16="http://schemas.microsoft.com/office/drawing/2014/main" id="{BE93A81C-2871-FE16-7834-67A153DC12FF}"/>
              </a:ext>
            </a:extLst>
          </p:cNvPr>
          <p:cNvSpPr>
            <a:spLocks noGrp="1"/>
          </p:cNvSpPr>
          <p:nvPr>
            <p:ph type="sldNum" sz="quarter" idx="12"/>
          </p:nvPr>
        </p:nvSpPr>
        <p:spPr>
          <a:xfrm>
            <a:off x="10487272" y="6358855"/>
            <a:ext cx="837866" cy="398477"/>
          </a:xfrm>
        </p:spPr>
        <p:txBody>
          <a:bodyPr>
            <a:normAutofit/>
          </a:bodyPr>
          <a:lstStyle/>
          <a:p>
            <a:fld id="{4FAB73BC-B049-4115-A692-8D63A059BFB8}" type="slidenum">
              <a:rPr lang="en-US" sz="1600" b="1" smtClean="0">
                <a:solidFill>
                  <a:schemeClr val="tx1"/>
                </a:solidFill>
                <a:latin typeface="Times" panose="02020603050405020304" pitchFamily="18" charset="0"/>
                <a:cs typeface="Times" panose="02020603050405020304" pitchFamily="18" charset="0"/>
              </a:rPr>
              <a:pPr/>
              <a:t>23</a:t>
            </a:fld>
            <a:endParaRPr lang="en-US" sz="1600" b="1"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0985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p:txBody>
          <a:bodyPr/>
          <a:lstStyle/>
          <a:p>
            <a:r>
              <a:rPr lang="en-US" dirty="0">
                <a:latin typeface="Rockwell" panose="02060603020205020403" pitchFamily="18" charset="0"/>
              </a:rPr>
              <a:t>Thank you</a:t>
            </a:r>
          </a:p>
        </p:txBody>
      </p:sp>
      <p:pic>
        <p:nvPicPr>
          <p:cNvPr id="3" name="Picture 2"/>
          <p:cNvPicPr>
            <a:picLocks noChangeAspect="1"/>
          </p:cNvPicPr>
          <p:nvPr/>
        </p:nvPicPr>
        <p:blipFill>
          <a:blip r:embed="rId2"/>
          <a:stretch>
            <a:fillRect/>
          </a:stretch>
        </p:blipFill>
        <p:spPr>
          <a:xfrm>
            <a:off x="5016139" y="4099656"/>
            <a:ext cx="2380993" cy="2372041"/>
          </a:xfrm>
          <a:prstGeom prst="rect">
            <a:avLst/>
          </a:prstGeom>
        </p:spPr>
      </p:pic>
      <p:sp>
        <p:nvSpPr>
          <p:cNvPr id="4" name="Slide Number Placeholder 3"/>
          <p:cNvSpPr>
            <a:spLocks noGrp="1"/>
          </p:cNvSpPr>
          <p:nvPr>
            <p:ph type="sldNum" sz="quarter" idx="12"/>
          </p:nvPr>
        </p:nvSpPr>
        <p:spPr>
          <a:xfrm>
            <a:off x="9367167" y="6106572"/>
            <a:ext cx="1706217" cy="365125"/>
          </a:xfrm>
        </p:spPr>
        <p:txBody>
          <a:bodyPr/>
          <a:lstStyle/>
          <a:p>
            <a:endParaRPr lang="en-US" sz="16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9927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
          <p:cNvSpPr txBox="1">
            <a:spLocks noGrp="1"/>
          </p:cNvSpPr>
          <p:nvPr>
            <p:ph type="title"/>
          </p:nvPr>
        </p:nvSpPr>
        <p:spPr>
          <a:xfrm>
            <a:off x="6415075" y="1740025"/>
            <a:ext cx="4988100" cy="521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t>#DeeperIntoTheFourElements</a:t>
            </a:r>
            <a:endParaRPr/>
          </a:p>
        </p:txBody>
      </p:sp>
      <p:sp>
        <p:nvSpPr>
          <p:cNvPr id="227" name="Google Shape;227;p7"/>
          <p:cNvSpPr txBox="1"/>
          <p:nvPr/>
        </p:nvSpPr>
        <p:spPr>
          <a:xfrm>
            <a:off x="2528050" y="172050"/>
            <a:ext cx="54597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4000" b="1">
                <a:solidFill>
                  <a:srgbClr val="343031"/>
                </a:solidFill>
                <a:latin typeface="Roboto Slab"/>
                <a:ea typeface="Roboto Slab"/>
                <a:cs typeface="Roboto Slab"/>
                <a:sym typeface="Roboto Slab"/>
              </a:rPr>
              <a:t>NPDL PD 2.2 </a:t>
            </a:r>
            <a:endParaRPr sz="4000" b="1">
              <a:solidFill>
                <a:srgbClr val="343031"/>
              </a:solidFill>
              <a:latin typeface="Roboto Slab"/>
              <a:ea typeface="Roboto Slab"/>
              <a:cs typeface="Roboto Slab"/>
              <a:sym typeface="Roboto Slab"/>
            </a:endParaRPr>
          </a:p>
          <a:p>
            <a:pPr marL="0" marR="0" lvl="0" indent="0" algn="ctr" rtl="0">
              <a:spcBef>
                <a:spcPts val="0"/>
              </a:spcBef>
              <a:spcAft>
                <a:spcPts val="0"/>
              </a:spcAft>
              <a:buNone/>
            </a:pPr>
            <a:r>
              <a:rPr lang="en" sz="4000" b="1">
                <a:solidFill>
                  <a:srgbClr val="343031"/>
                </a:solidFill>
                <a:latin typeface="Roboto Slab"/>
                <a:ea typeface="Roboto Slab"/>
                <a:cs typeface="Roboto Slab"/>
                <a:sym typeface="Roboto Slab"/>
              </a:rPr>
              <a:t>@ Valinda</a:t>
            </a:r>
            <a:endParaRPr sz="3600"/>
          </a:p>
        </p:txBody>
      </p:sp>
      <p:sp>
        <p:nvSpPr>
          <p:cNvPr id="228" name="Google Shape;228;p7"/>
          <p:cNvSpPr txBox="1"/>
          <p:nvPr/>
        </p:nvSpPr>
        <p:spPr>
          <a:xfrm>
            <a:off x="8801950" y="5975025"/>
            <a:ext cx="2215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dirty="0">
                <a:solidFill>
                  <a:schemeClr val="bg1">
                    <a:lumMod val="75000"/>
                  </a:schemeClr>
                </a:solidFill>
                <a:latin typeface="Roboto Slab Medium"/>
                <a:ea typeface="Roboto Slab Medium"/>
                <a:cs typeface="Roboto Slab Medium"/>
                <a:sym typeface="Roboto Slab Medium"/>
              </a:rPr>
              <a:t>1/18/24</a:t>
            </a:r>
            <a:endParaRPr sz="3600" dirty="0">
              <a:solidFill>
                <a:schemeClr val="bg1">
                  <a:lumMod val="75000"/>
                </a:schemeClr>
              </a:solidFill>
            </a:endParaRPr>
          </a:p>
        </p:txBody>
      </p:sp>
      <p:sp>
        <p:nvSpPr>
          <p:cNvPr id="229" name="Google Shape;229;p7"/>
          <p:cNvSpPr txBox="1">
            <a:spLocks noGrp="1"/>
          </p:cNvSpPr>
          <p:nvPr>
            <p:ph type="title"/>
          </p:nvPr>
        </p:nvSpPr>
        <p:spPr>
          <a:xfrm>
            <a:off x="340650" y="4648425"/>
            <a:ext cx="7880100" cy="2039100"/>
          </a:xfrm>
          <a:prstGeom prst="rect">
            <a:avLst/>
          </a:prstGeom>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 sz="2100"/>
              <a:t>Teachers collaborated to develop their </a:t>
            </a:r>
            <a:endParaRPr sz="2100"/>
          </a:p>
          <a:p>
            <a:pPr marL="0" lvl="0" indent="0" algn="l" rtl="0">
              <a:lnSpc>
                <a:spcPct val="115000"/>
              </a:lnSpc>
              <a:spcBef>
                <a:spcPts val="0"/>
              </a:spcBef>
              <a:spcAft>
                <a:spcPts val="0"/>
              </a:spcAft>
              <a:buNone/>
            </a:pPr>
            <a:r>
              <a:rPr lang="en" sz="2100"/>
              <a:t>understandings of the NPDL’s four </a:t>
            </a:r>
            <a:endParaRPr sz="2100"/>
          </a:p>
          <a:p>
            <a:pPr marL="0" lvl="0" indent="0" algn="l" rtl="0">
              <a:lnSpc>
                <a:spcPct val="115000"/>
              </a:lnSpc>
              <a:spcBef>
                <a:spcPts val="0"/>
              </a:spcBef>
              <a:spcAft>
                <a:spcPts val="0"/>
              </a:spcAft>
              <a:buNone/>
            </a:pPr>
            <a:r>
              <a:rPr lang="en" sz="2100"/>
              <a:t>elements using the Learning Design </a:t>
            </a:r>
            <a:endParaRPr sz="2100"/>
          </a:p>
          <a:p>
            <a:pPr marL="0" lvl="0" indent="0" algn="l" rtl="0">
              <a:lnSpc>
                <a:spcPct val="115000"/>
              </a:lnSpc>
              <a:spcBef>
                <a:spcPts val="0"/>
              </a:spcBef>
              <a:spcAft>
                <a:spcPts val="0"/>
              </a:spcAft>
              <a:buNone/>
            </a:pPr>
            <a:r>
              <a:rPr lang="en" sz="2100"/>
              <a:t>Rubric and </a:t>
            </a:r>
            <a:r>
              <a:rPr lang="en" sz="2100" i="1"/>
              <a:t>Dive into Deep Learning: Tools for Engagement</a:t>
            </a:r>
            <a:r>
              <a:rPr lang="en" sz="2100"/>
              <a:t>.</a:t>
            </a:r>
            <a:endParaRPr sz="2100"/>
          </a:p>
        </p:txBody>
      </p:sp>
      <p:pic>
        <p:nvPicPr>
          <p:cNvPr id="230" name="Google Shape;230;p7"/>
          <p:cNvPicPr preferRelativeResize="0"/>
          <p:nvPr/>
        </p:nvPicPr>
        <p:blipFill rotWithShape="1">
          <a:blip r:embed="rId3">
            <a:alphaModFix/>
          </a:blip>
          <a:srcRect r="30982" b="64326"/>
          <a:stretch/>
        </p:blipFill>
        <p:spPr>
          <a:xfrm>
            <a:off x="8337177" y="248250"/>
            <a:ext cx="3695324" cy="1221451"/>
          </a:xfrm>
          <a:prstGeom prst="rect">
            <a:avLst/>
          </a:prstGeom>
          <a:noFill/>
          <a:ln w="9525" cap="flat" cmpd="sng">
            <a:solidFill>
              <a:srgbClr val="999999"/>
            </a:solidFill>
            <a:prstDash val="solid"/>
            <a:round/>
            <a:headEnd type="none" w="sm" len="sm"/>
            <a:tailEnd type="none" w="sm" len="sm"/>
          </a:ln>
          <a:effectLst>
            <a:outerShdw blurRad="100013" dist="76200" dir="2640000" algn="bl" rotWithShape="0">
              <a:srgbClr val="000000">
                <a:alpha val="50000"/>
              </a:srgbClr>
            </a:outerShdw>
          </a:effectLst>
        </p:spPr>
      </p:pic>
      <p:pic>
        <p:nvPicPr>
          <p:cNvPr id="231" name="Google Shape;231;p7"/>
          <p:cNvPicPr preferRelativeResize="0"/>
          <p:nvPr/>
        </p:nvPicPr>
        <p:blipFill rotWithShape="1">
          <a:blip r:embed="rId4">
            <a:alphaModFix/>
          </a:blip>
          <a:srcRect l="6286" t="13159" r="6040" b="22207"/>
          <a:stretch/>
        </p:blipFill>
        <p:spPr>
          <a:xfrm>
            <a:off x="421350" y="1654000"/>
            <a:ext cx="5307049" cy="3088324"/>
          </a:xfrm>
          <a:prstGeom prst="rect">
            <a:avLst/>
          </a:prstGeom>
          <a:noFill/>
          <a:ln w="9525" cap="flat" cmpd="sng">
            <a:solidFill>
              <a:srgbClr val="999999"/>
            </a:solidFill>
            <a:prstDash val="solid"/>
            <a:round/>
            <a:headEnd type="none" w="sm" len="sm"/>
            <a:tailEnd type="none" w="sm" len="sm"/>
          </a:ln>
          <a:effectLst>
            <a:outerShdw blurRad="100013" dist="76200" dir="2640000" algn="bl" rotWithShape="0">
              <a:srgbClr val="000000">
                <a:alpha val="50000"/>
              </a:srgbClr>
            </a:outerShdw>
          </a:effectLst>
        </p:spPr>
      </p:pic>
      <p:pic>
        <p:nvPicPr>
          <p:cNvPr id="232" name="Google Shape;232;p7"/>
          <p:cNvPicPr preferRelativeResize="0"/>
          <p:nvPr/>
        </p:nvPicPr>
        <p:blipFill>
          <a:blip r:embed="rId5">
            <a:alphaModFix/>
          </a:blip>
          <a:stretch>
            <a:fillRect/>
          </a:stretch>
        </p:blipFill>
        <p:spPr>
          <a:xfrm>
            <a:off x="62125" y="2897550"/>
            <a:ext cx="1030200" cy="1062900"/>
          </a:xfrm>
          <a:prstGeom prst="ellipse">
            <a:avLst/>
          </a:prstGeom>
          <a:noFill/>
          <a:ln>
            <a:noFill/>
          </a:ln>
        </p:spPr>
      </p:pic>
      <p:sp>
        <p:nvSpPr>
          <p:cNvPr id="2" name="TextBox 1">
            <a:extLst>
              <a:ext uri="{FF2B5EF4-FFF2-40B4-BE49-F238E27FC236}">
                <a16:creationId xmlns:a16="http://schemas.microsoft.com/office/drawing/2014/main" id="{9D29DE31-5169-BE04-8E2B-C5EC95A2EF66}"/>
              </a:ext>
            </a:extLst>
          </p:cNvPr>
          <p:cNvSpPr txBox="1"/>
          <p:nvPr/>
        </p:nvSpPr>
        <p:spPr>
          <a:xfrm>
            <a:off x="10947633" y="6434356"/>
            <a:ext cx="287258" cy="338554"/>
          </a:xfrm>
          <a:prstGeom prst="rect">
            <a:avLst/>
          </a:prstGeom>
          <a:noFill/>
        </p:spPr>
        <p:txBody>
          <a:bodyPr wrap="none" rtlCol="0">
            <a:spAutoFit/>
          </a:bodyPr>
          <a:lstStyle/>
          <a:p>
            <a:r>
              <a:rPr lang="en-US" sz="1600" b="1" dirty="0">
                <a:solidFill>
                  <a:schemeClr val="bg1"/>
                </a:solidFill>
                <a:latin typeface="Times" panose="02020603050405020304" pitchFamily="18" charset="0"/>
                <a:cs typeface="Times" panose="02020603050405020304" pitchFamily="18" charset="0"/>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2"/>
          <p:cNvPicPr preferRelativeResize="0"/>
          <p:nvPr/>
        </p:nvPicPr>
        <p:blipFill rotWithShape="1">
          <a:blip r:embed="rId3">
            <a:alphaModFix/>
          </a:blip>
          <a:srcRect l="3545" t="19855" r="4365" b="6657"/>
          <a:stretch/>
        </p:blipFill>
        <p:spPr>
          <a:xfrm>
            <a:off x="8377796" y="1590662"/>
            <a:ext cx="3604175" cy="2144675"/>
          </a:xfrm>
          <a:prstGeom prst="rect">
            <a:avLst/>
          </a:prstGeom>
          <a:noFill/>
          <a:ln>
            <a:noFill/>
          </a:ln>
        </p:spPr>
      </p:pic>
      <p:sp>
        <p:nvSpPr>
          <p:cNvPr id="194" name="Google Shape;194;p22"/>
          <p:cNvSpPr/>
          <p:nvPr/>
        </p:nvSpPr>
        <p:spPr>
          <a:xfrm>
            <a:off x="-4711825" y="3260075"/>
            <a:ext cx="2975100" cy="312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2"/>
          <p:cNvSpPr/>
          <p:nvPr/>
        </p:nvSpPr>
        <p:spPr>
          <a:xfrm>
            <a:off x="-5577650" y="4515600"/>
            <a:ext cx="2975100" cy="312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p:nvPr/>
        </p:nvSpPr>
        <p:spPr>
          <a:xfrm>
            <a:off x="-5283600" y="3915700"/>
            <a:ext cx="2975100" cy="312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97" name="Google Shape;197;p22"/>
          <p:cNvSpPr txBox="1">
            <a:spLocks noGrp="1"/>
          </p:cNvSpPr>
          <p:nvPr>
            <p:ph type="title"/>
          </p:nvPr>
        </p:nvSpPr>
        <p:spPr>
          <a:xfrm>
            <a:off x="2627303" y="22400"/>
            <a:ext cx="9443100" cy="1575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4200"/>
              <a:t>Presenting NPDL to Parents of the HLPUSD Dual Immersion Community</a:t>
            </a:r>
            <a:endParaRPr sz="4200"/>
          </a:p>
        </p:txBody>
      </p:sp>
      <p:sp>
        <p:nvSpPr>
          <p:cNvPr id="198" name="Google Shape;198;p22"/>
          <p:cNvSpPr/>
          <p:nvPr/>
        </p:nvSpPr>
        <p:spPr>
          <a:xfrm>
            <a:off x="-3701708" y="4240013"/>
            <a:ext cx="1393200" cy="1393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a:off x="-4062358" y="4124067"/>
            <a:ext cx="1393200" cy="1393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4250308" y="3915709"/>
            <a:ext cx="1393200" cy="1393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 name="Google Shape;201;p22"/>
          <p:cNvCxnSpPr/>
          <p:nvPr/>
        </p:nvCxnSpPr>
        <p:spPr>
          <a:xfrm>
            <a:off x="10275" y="1575850"/>
            <a:ext cx="8378100" cy="0"/>
          </a:xfrm>
          <a:prstGeom prst="straightConnector1">
            <a:avLst/>
          </a:prstGeom>
          <a:noFill/>
          <a:ln w="9525" cap="flat" cmpd="sng">
            <a:solidFill>
              <a:schemeClr val="dk1"/>
            </a:solidFill>
            <a:prstDash val="solid"/>
            <a:round/>
            <a:headEnd type="none" w="sm" len="sm"/>
            <a:tailEnd type="none" w="sm" len="sm"/>
          </a:ln>
        </p:spPr>
      </p:cxnSp>
      <p:sp>
        <p:nvSpPr>
          <p:cNvPr id="202" name="Google Shape;202;p22"/>
          <p:cNvSpPr/>
          <p:nvPr/>
        </p:nvSpPr>
        <p:spPr>
          <a:xfrm>
            <a:off x="9110679" y="3634574"/>
            <a:ext cx="372600" cy="432000"/>
          </a:xfrm>
          <a:custGeom>
            <a:avLst/>
            <a:gdLst/>
            <a:ahLst/>
            <a:cxnLst/>
            <a:rect l="l" t="t" r="r" b="b"/>
            <a:pathLst>
              <a:path w="2160000" h="2160000" extrusionOk="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203" name="Google Shape;203;p22"/>
          <p:cNvPicPr preferRelativeResize="0"/>
          <p:nvPr/>
        </p:nvPicPr>
        <p:blipFill>
          <a:blip r:embed="rId4">
            <a:alphaModFix/>
          </a:blip>
          <a:stretch>
            <a:fillRect/>
          </a:stretch>
        </p:blipFill>
        <p:spPr>
          <a:xfrm>
            <a:off x="14122102" y="2182239"/>
            <a:ext cx="2658601" cy="1993951"/>
          </a:xfrm>
          <a:prstGeom prst="rect">
            <a:avLst/>
          </a:prstGeom>
          <a:noFill/>
          <a:ln>
            <a:noFill/>
          </a:ln>
        </p:spPr>
      </p:pic>
      <p:pic>
        <p:nvPicPr>
          <p:cNvPr id="204" name="Google Shape;204;p22"/>
          <p:cNvPicPr preferRelativeResize="0"/>
          <p:nvPr/>
        </p:nvPicPr>
        <p:blipFill rotWithShape="1">
          <a:blip r:embed="rId5">
            <a:alphaModFix/>
          </a:blip>
          <a:srcRect l="29371" t="19504" r="28794" b="25770"/>
          <a:stretch/>
        </p:blipFill>
        <p:spPr>
          <a:xfrm>
            <a:off x="-4338600" y="4188525"/>
            <a:ext cx="1846800" cy="1812000"/>
          </a:xfrm>
          <a:prstGeom prst="ellipse">
            <a:avLst/>
          </a:prstGeom>
          <a:noFill/>
          <a:ln>
            <a:noFill/>
          </a:ln>
        </p:spPr>
      </p:pic>
      <p:pic>
        <p:nvPicPr>
          <p:cNvPr id="205" name="Google Shape;205;p22"/>
          <p:cNvPicPr preferRelativeResize="0"/>
          <p:nvPr/>
        </p:nvPicPr>
        <p:blipFill>
          <a:blip r:embed="rId6">
            <a:alphaModFix/>
          </a:blip>
          <a:stretch>
            <a:fillRect/>
          </a:stretch>
        </p:blipFill>
        <p:spPr>
          <a:xfrm>
            <a:off x="14611468" y="1439426"/>
            <a:ext cx="3536835" cy="2652626"/>
          </a:xfrm>
          <a:prstGeom prst="rect">
            <a:avLst/>
          </a:prstGeom>
          <a:noFill/>
          <a:ln>
            <a:noFill/>
          </a:ln>
        </p:spPr>
      </p:pic>
      <p:pic>
        <p:nvPicPr>
          <p:cNvPr id="206" name="Google Shape;206;p22"/>
          <p:cNvPicPr preferRelativeResize="0"/>
          <p:nvPr/>
        </p:nvPicPr>
        <p:blipFill>
          <a:blip r:embed="rId7">
            <a:alphaModFix/>
          </a:blip>
          <a:stretch>
            <a:fillRect/>
          </a:stretch>
        </p:blipFill>
        <p:spPr>
          <a:xfrm>
            <a:off x="14038475" y="1537019"/>
            <a:ext cx="4164275" cy="3123206"/>
          </a:xfrm>
          <a:prstGeom prst="rect">
            <a:avLst/>
          </a:prstGeom>
          <a:noFill/>
          <a:ln>
            <a:noFill/>
          </a:ln>
        </p:spPr>
      </p:pic>
      <p:pic>
        <p:nvPicPr>
          <p:cNvPr id="207" name="Google Shape;207;p22"/>
          <p:cNvPicPr preferRelativeResize="0"/>
          <p:nvPr/>
        </p:nvPicPr>
        <p:blipFill>
          <a:blip r:embed="rId8">
            <a:alphaModFix/>
          </a:blip>
          <a:stretch>
            <a:fillRect/>
          </a:stretch>
        </p:blipFill>
        <p:spPr>
          <a:xfrm>
            <a:off x="14071400" y="1538037"/>
            <a:ext cx="4164265" cy="3121200"/>
          </a:xfrm>
          <a:prstGeom prst="rect">
            <a:avLst/>
          </a:prstGeom>
          <a:noFill/>
          <a:ln>
            <a:noFill/>
          </a:ln>
        </p:spPr>
      </p:pic>
      <p:pic>
        <p:nvPicPr>
          <p:cNvPr id="208" name="Google Shape;208;p22"/>
          <p:cNvPicPr preferRelativeResize="0"/>
          <p:nvPr/>
        </p:nvPicPr>
        <p:blipFill>
          <a:blip r:embed="rId9">
            <a:alphaModFix/>
          </a:blip>
          <a:stretch>
            <a:fillRect/>
          </a:stretch>
        </p:blipFill>
        <p:spPr>
          <a:xfrm>
            <a:off x="14661227" y="1228326"/>
            <a:ext cx="2658601" cy="1993951"/>
          </a:xfrm>
          <a:prstGeom prst="rect">
            <a:avLst/>
          </a:prstGeom>
          <a:noFill/>
          <a:ln>
            <a:noFill/>
          </a:ln>
        </p:spPr>
      </p:pic>
      <p:pic>
        <p:nvPicPr>
          <p:cNvPr id="209" name="Google Shape;209;p22"/>
          <p:cNvPicPr preferRelativeResize="0"/>
          <p:nvPr/>
        </p:nvPicPr>
        <p:blipFill>
          <a:blip r:embed="rId10">
            <a:alphaModFix/>
          </a:blip>
          <a:stretch>
            <a:fillRect/>
          </a:stretch>
        </p:blipFill>
        <p:spPr>
          <a:xfrm>
            <a:off x="14503902" y="1603039"/>
            <a:ext cx="1973248" cy="1479936"/>
          </a:xfrm>
          <a:prstGeom prst="rect">
            <a:avLst/>
          </a:prstGeom>
          <a:noFill/>
          <a:ln>
            <a:noFill/>
          </a:ln>
        </p:spPr>
      </p:pic>
      <p:pic>
        <p:nvPicPr>
          <p:cNvPr id="210" name="Google Shape;210;p22"/>
          <p:cNvPicPr preferRelativeResize="0"/>
          <p:nvPr/>
        </p:nvPicPr>
        <p:blipFill>
          <a:blip r:embed="rId11">
            <a:alphaModFix/>
          </a:blip>
          <a:stretch>
            <a:fillRect/>
          </a:stretch>
        </p:blipFill>
        <p:spPr>
          <a:xfrm rot="-5400000">
            <a:off x="14132938" y="1428564"/>
            <a:ext cx="2736773" cy="2758499"/>
          </a:xfrm>
          <a:prstGeom prst="rect">
            <a:avLst/>
          </a:prstGeom>
          <a:noFill/>
          <a:ln>
            <a:noFill/>
          </a:ln>
        </p:spPr>
      </p:pic>
      <p:pic>
        <p:nvPicPr>
          <p:cNvPr id="211" name="Google Shape;211;p22"/>
          <p:cNvPicPr preferRelativeResize="0"/>
          <p:nvPr/>
        </p:nvPicPr>
        <p:blipFill>
          <a:blip r:embed="rId12">
            <a:alphaModFix/>
          </a:blip>
          <a:stretch>
            <a:fillRect/>
          </a:stretch>
        </p:blipFill>
        <p:spPr>
          <a:xfrm>
            <a:off x="-5007475" y="3170300"/>
            <a:ext cx="2749701" cy="2758499"/>
          </a:xfrm>
          <a:prstGeom prst="rect">
            <a:avLst/>
          </a:prstGeom>
          <a:noFill/>
          <a:ln>
            <a:noFill/>
          </a:ln>
        </p:spPr>
      </p:pic>
      <p:pic>
        <p:nvPicPr>
          <p:cNvPr id="212" name="Google Shape;212;p22"/>
          <p:cNvPicPr preferRelativeResize="0"/>
          <p:nvPr/>
        </p:nvPicPr>
        <p:blipFill>
          <a:blip r:embed="rId13">
            <a:alphaModFix/>
          </a:blip>
          <a:stretch>
            <a:fillRect/>
          </a:stretch>
        </p:blipFill>
        <p:spPr>
          <a:xfrm>
            <a:off x="14223238" y="1719375"/>
            <a:ext cx="2749701" cy="2758499"/>
          </a:xfrm>
          <a:prstGeom prst="rect">
            <a:avLst/>
          </a:prstGeom>
          <a:noFill/>
          <a:ln>
            <a:noFill/>
          </a:ln>
        </p:spPr>
      </p:pic>
      <p:pic>
        <p:nvPicPr>
          <p:cNvPr id="213" name="Google Shape;213;p22"/>
          <p:cNvPicPr preferRelativeResize="0"/>
          <p:nvPr/>
        </p:nvPicPr>
        <p:blipFill>
          <a:blip r:embed="rId14">
            <a:alphaModFix/>
          </a:blip>
          <a:stretch>
            <a:fillRect/>
          </a:stretch>
        </p:blipFill>
        <p:spPr>
          <a:xfrm>
            <a:off x="14611477" y="1228314"/>
            <a:ext cx="1973248" cy="1479936"/>
          </a:xfrm>
          <a:prstGeom prst="rect">
            <a:avLst/>
          </a:prstGeom>
          <a:noFill/>
          <a:ln>
            <a:noFill/>
          </a:ln>
        </p:spPr>
      </p:pic>
      <p:grpSp>
        <p:nvGrpSpPr>
          <p:cNvPr id="214" name="Google Shape;214;p22"/>
          <p:cNvGrpSpPr/>
          <p:nvPr/>
        </p:nvGrpSpPr>
        <p:grpSpPr>
          <a:xfrm>
            <a:off x="-751721" y="120439"/>
            <a:ext cx="6458375" cy="6524513"/>
            <a:chOff x="-751721" y="183192"/>
            <a:chExt cx="6458375" cy="6524513"/>
          </a:xfrm>
        </p:grpSpPr>
        <p:grpSp>
          <p:nvGrpSpPr>
            <p:cNvPr id="215" name="Google Shape;215;p22"/>
            <p:cNvGrpSpPr/>
            <p:nvPr/>
          </p:nvGrpSpPr>
          <p:grpSpPr>
            <a:xfrm>
              <a:off x="166250" y="183192"/>
              <a:ext cx="5540400" cy="6524513"/>
              <a:chOff x="166250" y="-274008"/>
              <a:chExt cx="5540400" cy="6524513"/>
            </a:xfrm>
          </p:grpSpPr>
          <p:pic>
            <p:nvPicPr>
              <p:cNvPr id="216" name="Google Shape;216;p22"/>
              <p:cNvPicPr preferRelativeResize="0"/>
              <p:nvPr/>
            </p:nvPicPr>
            <p:blipFill rotWithShape="1">
              <a:blip r:embed="rId15">
                <a:alphaModFix/>
              </a:blip>
              <a:srcRect l="35172" t="27795" r="33286" b="30940"/>
              <a:stretch/>
            </p:blipFill>
            <p:spPr>
              <a:xfrm>
                <a:off x="1090182" y="2859582"/>
                <a:ext cx="1846800" cy="1812000"/>
              </a:xfrm>
              <a:prstGeom prst="ellipse">
                <a:avLst/>
              </a:prstGeom>
              <a:noFill/>
              <a:ln>
                <a:noFill/>
              </a:ln>
            </p:spPr>
          </p:pic>
          <p:pic>
            <p:nvPicPr>
              <p:cNvPr id="217" name="Google Shape;217;p22"/>
              <p:cNvPicPr preferRelativeResize="0"/>
              <p:nvPr/>
            </p:nvPicPr>
            <p:blipFill rotWithShape="1">
              <a:blip r:embed="rId16">
                <a:alphaModFix/>
              </a:blip>
              <a:srcRect l="25840" t="38429" r="43371" b="20504"/>
              <a:stretch/>
            </p:blipFill>
            <p:spPr>
              <a:xfrm>
                <a:off x="183954" y="1295150"/>
                <a:ext cx="1811400" cy="1812000"/>
              </a:xfrm>
              <a:prstGeom prst="ellipse">
                <a:avLst/>
              </a:prstGeom>
              <a:noFill/>
              <a:ln>
                <a:noFill/>
              </a:ln>
            </p:spPr>
          </p:pic>
          <p:pic>
            <p:nvPicPr>
              <p:cNvPr id="218" name="Google Shape;218;p22"/>
              <p:cNvPicPr preferRelativeResize="0"/>
              <p:nvPr/>
            </p:nvPicPr>
            <p:blipFill rotWithShape="1">
              <a:blip r:embed="rId17">
                <a:alphaModFix/>
              </a:blip>
              <a:srcRect l="27828" t="19263" r="27823" b="22715"/>
              <a:stretch/>
            </p:blipFill>
            <p:spPr>
              <a:xfrm>
                <a:off x="1090185" y="-274008"/>
                <a:ext cx="1846800" cy="1812000"/>
              </a:xfrm>
              <a:prstGeom prst="ellipse">
                <a:avLst/>
              </a:prstGeom>
              <a:noFill/>
              <a:ln>
                <a:noFill/>
              </a:ln>
            </p:spPr>
          </p:pic>
          <p:pic>
            <p:nvPicPr>
              <p:cNvPr id="219" name="Google Shape;219;p22"/>
              <p:cNvPicPr preferRelativeResize="0"/>
              <p:nvPr/>
            </p:nvPicPr>
            <p:blipFill rotWithShape="1">
              <a:blip r:embed="rId18">
                <a:alphaModFix/>
              </a:blip>
              <a:srcRect l="8321" t="5530" r="24519" b="28783"/>
              <a:stretch/>
            </p:blipFill>
            <p:spPr>
              <a:xfrm>
                <a:off x="2936950" y="2859575"/>
                <a:ext cx="1846800" cy="1812000"/>
              </a:xfrm>
              <a:prstGeom prst="ellipse">
                <a:avLst/>
              </a:prstGeom>
              <a:noFill/>
              <a:ln>
                <a:noFill/>
              </a:ln>
            </p:spPr>
          </p:pic>
          <p:pic>
            <p:nvPicPr>
              <p:cNvPr id="220" name="Google Shape;220;p22"/>
              <p:cNvPicPr preferRelativeResize="0"/>
              <p:nvPr/>
            </p:nvPicPr>
            <p:blipFill rotWithShape="1">
              <a:blip r:embed="rId19">
                <a:alphaModFix/>
              </a:blip>
              <a:srcRect l="2614" t="25644" r="58877" b="36694"/>
              <a:stretch/>
            </p:blipFill>
            <p:spPr>
              <a:xfrm>
                <a:off x="2026600" y="4438504"/>
                <a:ext cx="1846800" cy="1812000"/>
              </a:xfrm>
              <a:prstGeom prst="ellipse">
                <a:avLst/>
              </a:prstGeom>
              <a:noFill/>
              <a:ln>
                <a:noFill/>
              </a:ln>
            </p:spPr>
          </p:pic>
          <p:pic>
            <p:nvPicPr>
              <p:cNvPr id="221" name="Google Shape;221;p22"/>
              <p:cNvPicPr preferRelativeResize="0"/>
              <p:nvPr/>
            </p:nvPicPr>
            <p:blipFill rotWithShape="1">
              <a:blip r:embed="rId20">
                <a:alphaModFix/>
              </a:blip>
              <a:srcRect l="51433" t="38237" r="20514" b="25066"/>
              <a:stretch/>
            </p:blipFill>
            <p:spPr>
              <a:xfrm>
                <a:off x="2026600" y="1295150"/>
                <a:ext cx="1846800" cy="1812000"/>
              </a:xfrm>
              <a:prstGeom prst="ellipse">
                <a:avLst/>
              </a:prstGeom>
              <a:noFill/>
              <a:ln>
                <a:noFill/>
              </a:ln>
            </p:spPr>
          </p:pic>
          <p:pic>
            <p:nvPicPr>
              <p:cNvPr id="222" name="Google Shape;222;p22"/>
              <p:cNvPicPr preferRelativeResize="0"/>
              <p:nvPr/>
            </p:nvPicPr>
            <p:blipFill rotWithShape="1">
              <a:blip r:embed="rId21">
                <a:alphaModFix/>
              </a:blip>
              <a:srcRect l="28464" t="4291" r="4592" b="8127"/>
              <a:stretch/>
            </p:blipFill>
            <p:spPr>
              <a:xfrm>
                <a:off x="3859850" y="1286190"/>
                <a:ext cx="1846800" cy="1812000"/>
              </a:xfrm>
              <a:prstGeom prst="ellipse">
                <a:avLst/>
              </a:prstGeom>
              <a:noFill/>
              <a:ln>
                <a:noFill/>
              </a:ln>
            </p:spPr>
          </p:pic>
          <p:pic>
            <p:nvPicPr>
              <p:cNvPr id="223" name="Google Shape;223;p22"/>
              <p:cNvPicPr preferRelativeResize="0"/>
              <p:nvPr/>
            </p:nvPicPr>
            <p:blipFill rotWithShape="1">
              <a:blip r:embed="rId22">
                <a:alphaModFix/>
              </a:blip>
              <a:srcRect l="27161" t="32761" r="49186" b="49832"/>
              <a:stretch/>
            </p:blipFill>
            <p:spPr>
              <a:xfrm>
                <a:off x="166250" y="4438488"/>
                <a:ext cx="1846800" cy="1812000"/>
              </a:xfrm>
              <a:prstGeom prst="ellipse">
                <a:avLst/>
              </a:prstGeom>
              <a:noFill/>
              <a:ln>
                <a:noFill/>
              </a:ln>
            </p:spPr>
          </p:pic>
        </p:grpSp>
        <p:sp>
          <p:nvSpPr>
            <p:cNvPr id="224" name="Google Shape;224;p22"/>
            <p:cNvSpPr/>
            <p:nvPr/>
          </p:nvSpPr>
          <p:spPr>
            <a:xfrm>
              <a:off x="3859854" y="4895700"/>
              <a:ext cx="1846800" cy="1812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a:ea typeface="Times"/>
                <a:cs typeface="Times"/>
                <a:sym typeface="Times"/>
              </a:endParaRPr>
            </a:p>
          </p:txBody>
        </p:sp>
        <p:sp>
          <p:nvSpPr>
            <p:cNvPr id="225" name="Google Shape;225;p22"/>
            <p:cNvSpPr/>
            <p:nvPr/>
          </p:nvSpPr>
          <p:spPr>
            <a:xfrm>
              <a:off x="-751721" y="3331650"/>
              <a:ext cx="1846800" cy="181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a:ea typeface="Times"/>
                <a:cs typeface="Times"/>
                <a:sym typeface="Times"/>
              </a:endParaRPr>
            </a:p>
          </p:txBody>
        </p:sp>
        <p:sp>
          <p:nvSpPr>
            <p:cNvPr id="226" name="Google Shape;226;p22"/>
            <p:cNvSpPr/>
            <p:nvPr/>
          </p:nvSpPr>
          <p:spPr>
            <a:xfrm>
              <a:off x="-751721" y="183200"/>
              <a:ext cx="1846800" cy="1812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a:ea typeface="Times"/>
                <a:cs typeface="Times"/>
                <a:sym typeface="Times"/>
              </a:endParaRPr>
            </a:p>
          </p:txBody>
        </p:sp>
      </p:grpSp>
      <p:pic>
        <p:nvPicPr>
          <p:cNvPr id="227" name="Google Shape;227;p22"/>
          <p:cNvPicPr preferRelativeResize="0"/>
          <p:nvPr/>
        </p:nvPicPr>
        <p:blipFill>
          <a:blip r:embed="rId23">
            <a:alphaModFix/>
          </a:blip>
          <a:stretch>
            <a:fillRect/>
          </a:stretch>
        </p:blipFill>
        <p:spPr>
          <a:xfrm>
            <a:off x="5033525" y="3837330"/>
            <a:ext cx="4281325" cy="2408269"/>
          </a:xfrm>
          <a:prstGeom prst="rect">
            <a:avLst/>
          </a:prstGeom>
          <a:noFill/>
          <a:ln>
            <a:noFill/>
          </a:ln>
        </p:spPr>
      </p:pic>
      <p:pic>
        <p:nvPicPr>
          <p:cNvPr id="228" name="Google Shape;228;p22"/>
          <p:cNvPicPr preferRelativeResize="0"/>
          <p:nvPr/>
        </p:nvPicPr>
        <p:blipFill rotWithShape="1">
          <a:blip r:embed="rId24">
            <a:alphaModFix/>
          </a:blip>
          <a:srcRect l="5922" t="12767" r="5283" b="8954"/>
          <a:stretch/>
        </p:blipFill>
        <p:spPr>
          <a:xfrm>
            <a:off x="-8798963" y="-215150"/>
            <a:ext cx="6129823" cy="4053124"/>
          </a:xfrm>
          <a:prstGeom prst="rect">
            <a:avLst/>
          </a:prstGeom>
          <a:noFill/>
          <a:ln>
            <a:noFill/>
          </a:ln>
        </p:spPr>
      </p:pic>
      <p:pic>
        <p:nvPicPr>
          <p:cNvPr id="229" name="Google Shape;229;p22"/>
          <p:cNvPicPr preferRelativeResize="0"/>
          <p:nvPr/>
        </p:nvPicPr>
        <p:blipFill rotWithShape="1">
          <a:blip r:embed="rId25">
            <a:alphaModFix/>
          </a:blip>
          <a:srcRect l="35733" t="4058" r="4511"/>
          <a:stretch/>
        </p:blipFill>
        <p:spPr>
          <a:xfrm>
            <a:off x="8891768" y="3349672"/>
            <a:ext cx="3105749" cy="3297300"/>
          </a:xfrm>
          <a:prstGeom prst="rect">
            <a:avLst/>
          </a:prstGeom>
          <a:noFill/>
          <a:ln>
            <a:noFill/>
          </a:ln>
        </p:spPr>
      </p:pic>
      <p:sp>
        <p:nvSpPr>
          <p:cNvPr id="230" name="Google Shape;230;p22"/>
          <p:cNvSpPr txBox="1">
            <a:spLocks noGrp="1"/>
          </p:cNvSpPr>
          <p:nvPr>
            <p:ph type="title"/>
          </p:nvPr>
        </p:nvSpPr>
        <p:spPr>
          <a:xfrm>
            <a:off x="3859850" y="6096007"/>
            <a:ext cx="4901100" cy="690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600"/>
              <a:t>January 26, 2024</a:t>
            </a:r>
            <a:endParaRPr sz="3600"/>
          </a:p>
        </p:txBody>
      </p:sp>
      <p:sp>
        <p:nvSpPr>
          <p:cNvPr id="231" name="Google Shape;231;p22"/>
          <p:cNvSpPr txBox="1">
            <a:spLocks noGrp="1"/>
          </p:cNvSpPr>
          <p:nvPr>
            <p:ph type="title"/>
          </p:nvPr>
        </p:nvSpPr>
        <p:spPr>
          <a:xfrm>
            <a:off x="5782850" y="1851200"/>
            <a:ext cx="2579400" cy="1812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600"/>
              <a:t>- TOSAs from CIA &amp; MESBP</a:t>
            </a:r>
            <a:endParaRPr sz="3600"/>
          </a:p>
        </p:txBody>
      </p:sp>
      <p:sp>
        <p:nvSpPr>
          <p:cNvPr id="2" name="Slide Number Placeholder 1">
            <a:extLst>
              <a:ext uri="{FF2B5EF4-FFF2-40B4-BE49-F238E27FC236}">
                <a16:creationId xmlns:a16="http://schemas.microsoft.com/office/drawing/2014/main" id="{3CBE6FA8-54D8-0F7C-CD77-F95846598FD4}"/>
              </a:ext>
            </a:extLst>
          </p:cNvPr>
          <p:cNvSpPr>
            <a:spLocks noGrp="1"/>
          </p:cNvSpPr>
          <p:nvPr>
            <p:ph type="sldNum" idx="12"/>
          </p:nvPr>
        </p:nvSpPr>
        <p:spPr>
          <a:xfrm>
            <a:off x="9712942" y="6178657"/>
            <a:ext cx="731700" cy="525000"/>
          </a:xfrm>
        </p:spPr>
        <p:txBody>
          <a:bodyPr/>
          <a:lstStyle/>
          <a:p>
            <a:pPr marL="0" lvl="0" indent="0" algn="r" rtl="0">
              <a:spcBef>
                <a:spcPts val="0"/>
              </a:spcBef>
              <a:spcAft>
                <a:spcPts val="0"/>
              </a:spcAft>
              <a:buNone/>
            </a:pPr>
            <a:fld id="{00000000-1234-1234-1234-123412341234}" type="slidenum">
              <a:rPr lang="en" sz="1600" b="1" smtClean="0">
                <a:solidFill>
                  <a:schemeClr val="bg1"/>
                </a:solidFill>
              </a:rPr>
              <a:t>4</a:t>
            </a:fld>
            <a:endParaRPr lang="en" sz="16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p:nvPr/>
        </p:nvSpPr>
        <p:spPr>
          <a:xfrm>
            <a:off x="7561589" y="2351913"/>
            <a:ext cx="4143163" cy="2923643"/>
          </a:xfrm>
          <a:prstGeom prst="rect">
            <a:avLst/>
          </a:prstGeom>
        </p:spPr>
        <p:txBody>
          <a:bodyPr vert="horz" wrap="square" lIns="0" tIns="8467" rIns="0" bIns="0" rtlCol="0">
            <a:spAutoFit/>
          </a:bodyPr>
          <a:lstStyle/>
          <a:p>
            <a:pPr marL="397953" marR="393296" algn="ctr" defTabSz="609630">
              <a:lnSpc>
                <a:spcPct val="116799"/>
              </a:lnSpc>
              <a:spcBef>
                <a:spcPts val="67"/>
              </a:spcBef>
            </a:pPr>
            <a:r>
              <a:rPr sz="2333" kern="0" spc="76" dirty="0">
                <a:solidFill>
                  <a:srgbClr val="FFFFFF"/>
                </a:solidFill>
                <a:latin typeface="Palatino Linotype"/>
                <a:cs typeface="Palatino Linotype"/>
              </a:rPr>
              <a:t>THANK</a:t>
            </a:r>
            <a:r>
              <a:rPr sz="2333" kern="0" spc="173" dirty="0">
                <a:solidFill>
                  <a:srgbClr val="FFFFFF"/>
                </a:solidFill>
                <a:latin typeface="Palatino Linotype"/>
                <a:cs typeface="Palatino Linotype"/>
              </a:rPr>
              <a:t> </a:t>
            </a:r>
            <a:r>
              <a:rPr sz="2333" kern="0" dirty="0">
                <a:solidFill>
                  <a:srgbClr val="FFFFFF"/>
                </a:solidFill>
                <a:latin typeface="Palatino Linotype"/>
                <a:cs typeface="Palatino Linotype"/>
              </a:rPr>
              <a:t>YOU,</a:t>
            </a:r>
            <a:r>
              <a:rPr sz="2333" kern="0" spc="177" dirty="0">
                <a:solidFill>
                  <a:srgbClr val="FFFFFF"/>
                </a:solidFill>
                <a:latin typeface="Palatino Linotype"/>
                <a:cs typeface="Palatino Linotype"/>
              </a:rPr>
              <a:t> </a:t>
            </a:r>
            <a:r>
              <a:rPr sz="2333" kern="0" spc="133" dirty="0">
                <a:solidFill>
                  <a:srgbClr val="FFFFFF"/>
                </a:solidFill>
                <a:latin typeface="Palatino Linotype"/>
                <a:cs typeface="Palatino Linotype"/>
              </a:rPr>
              <a:t>TO</a:t>
            </a:r>
            <a:r>
              <a:rPr sz="2333" kern="0" spc="177" dirty="0">
                <a:solidFill>
                  <a:srgbClr val="FFFFFF"/>
                </a:solidFill>
                <a:latin typeface="Palatino Linotype"/>
                <a:cs typeface="Palatino Linotype"/>
              </a:rPr>
              <a:t> </a:t>
            </a:r>
            <a:r>
              <a:rPr sz="2333" kern="0" spc="47" dirty="0">
                <a:solidFill>
                  <a:srgbClr val="FFFFFF"/>
                </a:solidFill>
                <a:latin typeface="Palatino Linotype"/>
                <a:cs typeface="Palatino Linotype"/>
              </a:rPr>
              <a:t>OUR </a:t>
            </a:r>
            <a:r>
              <a:rPr sz="2333" kern="0" dirty="0">
                <a:solidFill>
                  <a:srgbClr val="FFFFFF"/>
                </a:solidFill>
                <a:latin typeface="Palatino Linotype"/>
                <a:cs typeface="Palatino Linotype"/>
              </a:rPr>
              <a:t>AMAZING</a:t>
            </a:r>
            <a:r>
              <a:rPr sz="2333" kern="0" spc="267" dirty="0">
                <a:solidFill>
                  <a:srgbClr val="FFFFFF"/>
                </a:solidFill>
                <a:latin typeface="Palatino Linotype"/>
                <a:cs typeface="Palatino Linotype"/>
              </a:rPr>
              <a:t> </a:t>
            </a:r>
            <a:r>
              <a:rPr sz="2333" kern="0" spc="76" dirty="0">
                <a:solidFill>
                  <a:srgbClr val="FFFFFF"/>
                </a:solidFill>
                <a:latin typeface="Palatino Linotype"/>
                <a:cs typeface="Palatino Linotype"/>
              </a:rPr>
              <a:t>HLPUSD </a:t>
            </a:r>
            <a:r>
              <a:rPr sz="2333" kern="0" spc="73" dirty="0">
                <a:solidFill>
                  <a:srgbClr val="FFFFFF"/>
                </a:solidFill>
                <a:latin typeface="Palatino Linotype"/>
                <a:cs typeface="Palatino Linotype"/>
              </a:rPr>
              <a:t>COUNSELORS!</a:t>
            </a:r>
            <a:endParaRPr sz="2333" kern="0" dirty="0">
              <a:solidFill>
                <a:sysClr val="windowText" lastClr="000000"/>
              </a:solidFill>
              <a:latin typeface="Palatino Linotype"/>
              <a:cs typeface="Palatino Linotype"/>
            </a:endParaRPr>
          </a:p>
          <a:p>
            <a:pPr marL="8467" marR="3387" algn="ctr" defTabSz="609630">
              <a:lnSpc>
                <a:spcPct val="116799"/>
              </a:lnSpc>
            </a:pPr>
            <a:r>
              <a:rPr sz="2333" kern="0" spc="150" dirty="0">
                <a:solidFill>
                  <a:srgbClr val="FFFFFF"/>
                </a:solidFill>
                <a:latin typeface="Palatino Linotype"/>
                <a:cs typeface="Palatino Linotype"/>
              </a:rPr>
              <a:t>WE </a:t>
            </a:r>
            <a:r>
              <a:rPr sz="2333" kern="0" spc="33" dirty="0">
                <a:solidFill>
                  <a:srgbClr val="FFFFFF"/>
                </a:solidFill>
                <a:latin typeface="Palatino Linotype"/>
                <a:cs typeface="Palatino Linotype"/>
              </a:rPr>
              <a:t>RECOGNIZE</a:t>
            </a:r>
            <a:r>
              <a:rPr sz="2333" kern="0" spc="150" dirty="0">
                <a:solidFill>
                  <a:srgbClr val="FFFFFF"/>
                </a:solidFill>
                <a:latin typeface="Palatino Linotype"/>
                <a:cs typeface="Palatino Linotype"/>
              </a:rPr>
              <a:t> </a:t>
            </a:r>
            <a:r>
              <a:rPr sz="2333" kern="0" spc="47" dirty="0">
                <a:solidFill>
                  <a:srgbClr val="FFFFFF"/>
                </a:solidFill>
                <a:latin typeface="Palatino Linotype"/>
                <a:cs typeface="Palatino Linotype"/>
              </a:rPr>
              <a:t>OUR </a:t>
            </a:r>
            <a:r>
              <a:rPr sz="2333" kern="0" spc="110" dirty="0">
                <a:solidFill>
                  <a:srgbClr val="FFFFFF"/>
                </a:solidFill>
                <a:latin typeface="Palatino Linotype"/>
                <a:cs typeface="Palatino Linotype"/>
              </a:rPr>
              <a:t>COUNSELORS</a:t>
            </a:r>
            <a:r>
              <a:rPr sz="2333" kern="0" spc="157" dirty="0">
                <a:solidFill>
                  <a:srgbClr val="FFFFFF"/>
                </a:solidFill>
                <a:latin typeface="Palatino Linotype"/>
                <a:cs typeface="Palatino Linotype"/>
              </a:rPr>
              <a:t> </a:t>
            </a:r>
            <a:r>
              <a:rPr sz="2333" kern="0" spc="100" dirty="0">
                <a:solidFill>
                  <a:srgbClr val="FFFFFF"/>
                </a:solidFill>
                <a:latin typeface="Palatino Linotype"/>
                <a:cs typeface="Palatino Linotype"/>
              </a:rPr>
              <a:t>FOR</a:t>
            </a:r>
            <a:r>
              <a:rPr sz="2333" kern="0" spc="160" dirty="0">
                <a:solidFill>
                  <a:srgbClr val="FFFFFF"/>
                </a:solidFill>
                <a:latin typeface="Palatino Linotype"/>
                <a:cs typeface="Palatino Linotype"/>
              </a:rPr>
              <a:t> </a:t>
            </a:r>
            <a:r>
              <a:rPr sz="2333" kern="0" spc="80" dirty="0">
                <a:solidFill>
                  <a:srgbClr val="FFFFFF"/>
                </a:solidFill>
                <a:latin typeface="Palatino Linotype"/>
                <a:cs typeface="Palatino Linotype"/>
              </a:rPr>
              <a:t>THEIR </a:t>
            </a:r>
            <a:r>
              <a:rPr sz="2333" kern="0" spc="73" dirty="0">
                <a:solidFill>
                  <a:srgbClr val="FFFFFF"/>
                </a:solidFill>
                <a:latin typeface="Palatino Linotype"/>
                <a:cs typeface="Palatino Linotype"/>
              </a:rPr>
              <a:t>TREMENDOUS</a:t>
            </a:r>
            <a:r>
              <a:rPr sz="2333" kern="0" spc="163" dirty="0">
                <a:solidFill>
                  <a:srgbClr val="FFFFFF"/>
                </a:solidFill>
                <a:latin typeface="Palatino Linotype"/>
                <a:cs typeface="Palatino Linotype"/>
              </a:rPr>
              <a:t> </a:t>
            </a:r>
            <a:r>
              <a:rPr sz="2333" kern="0" spc="97" dirty="0">
                <a:solidFill>
                  <a:srgbClr val="FFFFFF"/>
                </a:solidFill>
                <a:latin typeface="Palatino Linotype"/>
                <a:cs typeface="Palatino Linotype"/>
              </a:rPr>
              <a:t>IMPACT</a:t>
            </a:r>
            <a:r>
              <a:rPr sz="2333" kern="0" spc="163" dirty="0">
                <a:solidFill>
                  <a:srgbClr val="FFFFFF"/>
                </a:solidFill>
                <a:latin typeface="Palatino Linotype"/>
                <a:cs typeface="Palatino Linotype"/>
              </a:rPr>
              <a:t> </a:t>
            </a:r>
            <a:r>
              <a:rPr sz="2333" kern="0" spc="117" dirty="0">
                <a:solidFill>
                  <a:srgbClr val="FFFFFF"/>
                </a:solidFill>
                <a:latin typeface="Palatino Linotype"/>
                <a:cs typeface="Palatino Linotype"/>
              </a:rPr>
              <a:t>TO </a:t>
            </a:r>
            <a:r>
              <a:rPr sz="2333" kern="0" spc="123" dirty="0">
                <a:solidFill>
                  <a:srgbClr val="FFFFFF"/>
                </a:solidFill>
                <a:latin typeface="Palatino Linotype"/>
                <a:cs typeface="Palatino Linotype"/>
              </a:rPr>
              <a:t>STUDENT</a:t>
            </a:r>
            <a:r>
              <a:rPr sz="2333" kern="0" spc="150" dirty="0">
                <a:solidFill>
                  <a:srgbClr val="FFFFFF"/>
                </a:solidFill>
                <a:latin typeface="Palatino Linotype"/>
                <a:cs typeface="Palatino Linotype"/>
              </a:rPr>
              <a:t> </a:t>
            </a:r>
            <a:r>
              <a:rPr sz="2333" kern="0" spc="127" dirty="0">
                <a:solidFill>
                  <a:srgbClr val="FFFFFF"/>
                </a:solidFill>
                <a:latin typeface="Palatino Linotype"/>
                <a:cs typeface="Palatino Linotype"/>
              </a:rPr>
              <a:t>SUCCESS!</a:t>
            </a:r>
            <a:endParaRPr sz="2333" kern="0" dirty="0">
              <a:solidFill>
                <a:sysClr val="windowText" lastClr="000000"/>
              </a:solidFill>
              <a:latin typeface="Palatino Linotype"/>
              <a:cs typeface="Palatino Linotype"/>
            </a:endParaRPr>
          </a:p>
        </p:txBody>
      </p:sp>
      <p:sp>
        <p:nvSpPr>
          <p:cNvPr id="9" name="object 9"/>
          <p:cNvSpPr txBox="1"/>
          <p:nvPr/>
        </p:nvSpPr>
        <p:spPr>
          <a:xfrm>
            <a:off x="4469904" y="1333175"/>
            <a:ext cx="2729653" cy="316326"/>
          </a:xfrm>
          <a:prstGeom prst="rect">
            <a:avLst/>
          </a:prstGeom>
        </p:spPr>
        <p:txBody>
          <a:bodyPr vert="horz" wrap="square" lIns="0" tIns="8467" rIns="0" bIns="0" rtlCol="0">
            <a:spAutoFit/>
          </a:bodyPr>
          <a:lstStyle/>
          <a:p>
            <a:pPr marL="8467" defTabSz="609630">
              <a:spcBef>
                <a:spcPts val="67"/>
              </a:spcBef>
            </a:pPr>
            <a:r>
              <a:rPr sz="2000" kern="0" spc="110" dirty="0">
                <a:solidFill>
                  <a:srgbClr val="FFFFFF"/>
                </a:solidFill>
                <a:latin typeface="Palatino Linotype"/>
                <a:cs typeface="Palatino Linotype"/>
              </a:rPr>
              <a:t>FEBRUARY</a:t>
            </a:r>
            <a:r>
              <a:rPr sz="2000" kern="0" spc="147" dirty="0">
                <a:solidFill>
                  <a:srgbClr val="FFFFFF"/>
                </a:solidFill>
                <a:latin typeface="Palatino Linotype"/>
                <a:cs typeface="Palatino Linotype"/>
              </a:rPr>
              <a:t> </a:t>
            </a:r>
            <a:r>
              <a:rPr sz="2000" kern="0" spc="169" dirty="0">
                <a:solidFill>
                  <a:srgbClr val="FFFFFF"/>
                </a:solidFill>
                <a:latin typeface="Palatino Linotype"/>
                <a:cs typeface="Palatino Linotype"/>
              </a:rPr>
              <a:t>5-</a:t>
            </a:r>
            <a:r>
              <a:rPr sz="2000" kern="0" dirty="0">
                <a:solidFill>
                  <a:srgbClr val="FFFFFF"/>
                </a:solidFill>
                <a:latin typeface="Palatino Linotype"/>
                <a:cs typeface="Palatino Linotype"/>
              </a:rPr>
              <a:t>9,</a:t>
            </a:r>
            <a:r>
              <a:rPr sz="2000" kern="0" spc="147" dirty="0">
                <a:solidFill>
                  <a:srgbClr val="FFFFFF"/>
                </a:solidFill>
                <a:latin typeface="Palatino Linotype"/>
                <a:cs typeface="Palatino Linotype"/>
              </a:rPr>
              <a:t> </a:t>
            </a:r>
            <a:r>
              <a:rPr sz="2000" kern="0" spc="213" dirty="0">
                <a:solidFill>
                  <a:srgbClr val="FFFFFF"/>
                </a:solidFill>
                <a:latin typeface="Palatino Linotype"/>
                <a:cs typeface="Palatino Linotype"/>
              </a:rPr>
              <a:t>2024</a:t>
            </a:r>
            <a:endParaRPr sz="2000" kern="0">
              <a:solidFill>
                <a:sysClr val="windowText" lastClr="000000"/>
              </a:solidFill>
              <a:latin typeface="Palatino Linotype"/>
              <a:cs typeface="Palatino Linotype"/>
            </a:endParaRPr>
          </a:p>
        </p:txBody>
      </p:sp>
      <p:sp>
        <p:nvSpPr>
          <p:cNvPr id="11" name="Title 10">
            <a:extLst>
              <a:ext uri="{FF2B5EF4-FFF2-40B4-BE49-F238E27FC236}">
                <a16:creationId xmlns:a16="http://schemas.microsoft.com/office/drawing/2014/main" id="{76B006E1-A762-B9CF-E330-1C0F632A4D95}"/>
              </a:ext>
            </a:extLst>
          </p:cNvPr>
          <p:cNvSpPr>
            <a:spLocks noGrp="1"/>
          </p:cNvSpPr>
          <p:nvPr>
            <p:ph type="title"/>
          </p:nvPr>
        </p:nvSpPr>
        <p:spPr>
          <a:xfrm>
            <a:off x="1781667" y="453426"/>
            <a:ext cx="8493549" cy="677108"/>
          </a:xfrm>
        </p:spPr>
        <p:txBody>
          <a:bodyPr/>
          <a:lstStyle/>
          <a:p>
            <a:r>
              <a:rPr lang="en-US" sz="4400" dirty="0">
                <a:effectLst>
                  <a:outerShdw blurRad="50800" dist="38100" algn="l" rotWithShape="0">
                    <a:schemeClr val="bg1">
                      <a:alpha val="40000"/>
                    </a:schemeClr>
                  </a:outerShdw>
                </a:effectLst>
                <a:latin typeface="Georgia" panose="02040502050405020303" pitchFamily="18" charset="0"/>
              </a:rPr>
              <a:t>National School Counseling Week</a:t>
            </a:r>
          </a:p>
        </p:txBody>
      </p:sp>
      <p:sp>
        <p:nvSpPr>
          <p:cNvPr id="3" name="Slide Number Placeholder 2">
            <a:extLst>
              <a:ext uri="{FF2B5EF4-FFF2-40B4-BE49-F238E27FC236}">
                <a16:creationId xmlns:a16="http://schemas.microsoft.com/office/drawing/2014/main" id="{8A52CD69-6EA1-B948-A3D7-0A1955B29D7F}"/>
              </a:ext>
            </a:extLst>
          </p:cNvPr>
          <p:cNvSpPr>
            <a:spLocks noGrp="1"/>
          </p:cNvSpPr>
          <p:nvPr>
            <p:ph type="sldNum" sz="quarter" idx="7"/>
          </p:nvPr>
        </p:nvSpPr>
        <p:spPr>
          <a:xfrm>
            <a:off x="8118364" y="6373824"/>
            <a:ext cx="2804160" cy="246221"/>
          </a:xfrm>
        </p:spPr>
        <p:txBody>
          <a:bodyPr/>
          <a:lstStyle/>
          <a:p>
            <a:fld id="{B6F15528-21DE-4FAA-801E-634DDDAF4B2B}" type="slidenum">
              <a:rPr lang="en-US" sz="1600" b="1" smtClean="0">
                <a:solidFill>
                  <a:schemeClr val="bg1"/>
                </a:solidFill>
                <a:latin typeface="Times" panose="02020603050405020304" pitchFamily="18" charset="0"/>
                <a:cs typeface="Times" panose="02020603050405020304" pitchFamily="18" charset="0"/>
              </a:rPr>
              <a:t>5</a:t>
            </a:fld>
            <a:endParaRPr lang="en-US" sz="1600" b="1" dirty="0">
              <a:solidFill>
                <a:schemeClr val="bg1"/>
              </a:solidFill>
              <a:latin typeface="Times" panose="02020603050405020304" pitchFamily="18" charset="0"/>
              <a:cs typeface="Times"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ainy season. design with raining drops, umbrella and clouds posters for  the wall • posters drop, climate, storm | myloview.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116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4181" y="5736921"/>
            <a:ext cx="2617940" cy="1121079"/>
          </a:xfrm>
          <a:prstGeom prst="rect">
            <a:avLst/>
          </a:prstGeom>
          <a:solidFill>
            <a:srgbClr val="FEE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3" name="85D00EAE-2F31-4881-A997-B6ACE196A831" descr="IMG_4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200259" y="517803"/>
            <a:ext cx="3327083" cy="2495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38D66DA5-1E5A-4CB5-B529-B889A756C180" descr="IMG_13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4161" y="3790074"/>
            <a:ext cx="3354111" cy="2515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CEEA11D7-CDB7-4710-BEC1-B250ECD1FC24" descr="IMG_13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15001" y="2194084"/>
            <a:ext cx="3428999" cy="2571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93198" y="3897005"/>
            <a:ext cx="3142821"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Thank you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the Facilities Team for your hard work to keep the Students &amp; Staff safe before and during the storm.</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6589" t="5169" b="15158"/>
          <a:stretch/>
        </p:blipFill>
        <p:spPr>
          <a:xfrm>
            <a:off x="5664990" y="2805705"/>
            <a:ext cx="3303646" cy="23666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9200" t="19270" r="5219" b="15776"/>
          <a:stretch/>
        </p:blipFill>
        <p:spPr>
          <a:xfrm>
            <a:off x="5664990" y="138969"/>
            <a:ext cx="3809027" cy="2455101"/>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F8A198D4-BA23-1EF9-C25D-EE6A88501281}"/>
              </a:ext>
            </a:extLst>
          </p:cNvPr>
          <p:cNvSpPr>
            <a:spLocks noGrp="1"/>
          </p:cNvSpPr>
          <p:nvPr>
            <p:ph type="sldNum" sz="quarter" idx="12"/>
          </p:nvPr>
        </p:nvSpPr>
        <p:spPr>
          <a:xfrm>
            <a:off x="8704362" y="6308512"/>
            <a:ext cx="2743200" cy="365125"/>
          </a:xfrm>
        </p:spPr>
        <p:txBody>
          <a:bodyPr/>
          <a:lstStyle/>
          <a:p>
            <a:fld id="{377EC482-7FD2-461A-A72A-A13640957C42}" type="slidenum">
              <a:rPr lang="en-US" sz="1600" b="1" smtClean="0">
                <a:solidFill>
                  <a:schemeClr val="tx1"/>
                </a:solidFill>
                <a:latin typeface="Times New Roman" panose="02020603050405020304" pitchFamily="18" charset="0"/>
                <a:cs typeface="Times New Roman" panose="02020603050405020304" pitchFamily="18" charset="0"/>
              </a:rPr>
              <a:t>6</a:t>
            </a:fld>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43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p:txBody>
          <a:bodyPr/>
          <a:lstStyle/>
          <a:p>
            <a:r>
              <a:rPr lang="en-US" dirty="0">
                <a:latin typeface="Rockwell" panose="02060603020205020403" pitchFamily="18" charset="0"/>
              </a:rPr>
              <a:t>Student </a:t>
            </a:r>
            <a:br>
              <a:rPr lang="en-US" dirty="0">
                <a:latin typeface="Rockwell" panose="02060603020205020403" pitchFamily="18" charset="0"/>
              </a:rPr>
            </a:br>
            <a:r>
              <a:rPr lang="en-US" dirty="0">
                <a:latin typeface="Rockwell" panose="02060603020205020403" pitchFamily="18" charset="0"/>
              </a:rPr>
              <a:t>Outcomes</a:t>
            </a:r>
          </a:p>
        </p:txBody>
      </p:sp>
      <p:pic>
        <p:nvPicPr>
          <p:cNvPr id="3" name="Picture 2"/>
          <p:cNvPicPr>
            <a:picLocks noChangeAspect="1"/>
          </p:cNvPicPr>
          <p:nvPr/>
        </p:nvPicPr>
        <p:blipFill>
          <a:blip r:embed="rId2"/>
          <a:stretch>
            <a:fillRect/>
          </a:stretch>
        </p:blipFill>
        <p:spPr>
          <a:xfrm>
            <a:off x="4670924" y="4099656"/>
            <a:ext cx="3232104" cy="2380901"/>
          </a:xfrm>
          <a:prstGeom prst="rect">
            <a:avLst/>
          </a:prstGeom>
        </p:spPr>
      </p:pic>
      <p:sp>
        <p:nvSpPr>
          <p:cNvPr id="4" name="Slide Number Placeholder 3"/>
          <p:cNvSpPr>
            <a:spLocks noGrp="1"/>
          </p:cNvSpPr>
          <p:nvPr>
            <p:ph type="sldNum" sz="quarter" idx="12"/>
          </p:nvPr>
        </p:nvSpPr>
        <p:spPr/>
        <p:txBody>
          <a:bodyPr/>
          <a:lstStyle/>
          <a:p>
            <a:pPr defTabSz="457192">
              <a:defRPr/>
            </a:pPr>
            <a:fld id="{6D22F896-40B5-4ADD-8801-0D06FADFA095}" type="slidenum">
              <a:rPr lang="en-US" sz="1600" b="1">
                <a:solidFill>
                  <a:srgbClr val="4A66AC"/>
                </a:solidFill>
                <a:latin typeface="Times" panose="02020603050405020304" pitchFamily="18" charset="0"/>
                <a:cs typeface="Times" panose="02020603050405020304" pitchFamily="18" charset="0"/>
              </a:rPr>
              <a:pPr defTabSz="457192">
                <a:defRPr/>
              </a:pPr>
              <a:t>7</a:t>
            </a:fld>
            <a:endParaRPr lang="en-US" sz="1600" b="1" dirty="0">
              <a:solidFill>
                <a:srgbClr val="4A66AC"/>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6387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1280" rIns="0" bIns="0" rtlCol="0">
            <a:spAutoFit/>
          </a:bodyPr>
          <a:lstStyle/>
          <a:p>
            <a:pPr marL="102235" marR="5080" indent="-90170">
              <a:lnSpc>
                <a:spcPts val="4320"/>
              </a:lnSpc>
              <a:spcBef>
                <a:spcPts val="640"/>
              </a:spcBef>
            </a:pPr>
            <a:r>
              <a:rPr spc="-380" dirty="0"/>
              <a:t>OFFICE</a:t>
            </a:r>
            <a:r>
              <a:rPr spc="110" dirty="0"/>
              <a:t> </a:t>
            </a:r>
            <a:r>
              <a:rPr spc="-420" dirty="0"/>
              <a:t>OF</a:t>
            </a:r>
            <a:r>
              <a:rPr spc="135" dirty="0"/>
              <a:t> </a:t>
            </a:r>
            <a:r>
              <a:rPr spc="-50" dirty="0"/>
              <a:t>HEAD</a:t>
            </a:r>
            <a:r>
              <a:rPr spc="-210" dirty="0"/>
              <a:t> </a:t>
            </a:r>
            <a:r>
              <a:rPr spc="-170" dirty="0"/>
              <a:t>START</a:t>
            </a:r>
            <a:r>
              <a:rPr dirty="0"/>
              <a:t> </a:t>
            </a:r>
            <a:r>
              <a:rPr spc="-265" dirty="0"/>
              <a:t>VISITS </a:t>
            </a:r>
            <a:r>
              <a:rPr spc="-280" dirty="0"/>
              <a:t>HLPUSD</a:t>
            </a:r>
            <a:r>
              <a:rPr spc="10" dirty="0"/>
              <a:t> </a:t>
            </a:r>
            <a:r>
              <a:rPr spc="-65" dirty="0"/>
              <a:t>CHILD</a:t>
            </a:r>
            <a:r>
              <a:rPr spc="-35" dirty="0"/>
              <a:t> </a:t>
            </a:r>
            <a:r>
              <a:rPr spc="-409" dirty="0"/>
              <a:t>DEVELOPMENT</a:t>
            </a:r>
          </a:p>
          <a:p>
            <a:pPr marL="4196080">
              <a:lnSpc>
                <a:spcPct val="100000"/>
              </a:lnSpc>
              <a:spcBef>
                <a:spcPts val="284"/>
              </a:spcBef>
            </a:pPr>
            <a:r>
              <a:rPr sz="2400" spc="-55" dirty="0">
                <a:solidFill>
                  <a:srgbClr val="660066"/>
                </a:solidFill>
              </a:rPr>
              <a:t>JANUARY</a:t>
            </a:r>
            <a:r>
              <a:rPr sz="2400" spc="-95" dirty="0">
                <a:solidFill>
                  <a:srgbClr val="660066"/>
                </a:solidFill>
              </a:rPr>
              <a:t> </a:t>
            </a:r>
            <a:r>
              <a:rPr sz="2400" spc="150" dirty="0">
                <a:solidFill>
                  <a:srgbClr val="660066"/>
                </a:solidFill>
              </a:rPr>
              <a:t>17,2024</a:t>
            </a:r>
            <a:endParaRPr sz="2400"/>
          </a:p>
        </p:txBody>
      </p:sp>
      <p:grpSp>
        <p:nvGrpSpPr>
          <p:cNvPr id="3" name="object 3"/>
          <p:cNvGrpSpPr/>
          <p:nvPr/>
        </p:nvGrpSpPr>
        <p:grpSpPr>
          <a:xfrm>
            <a:off x="295656" y="59435"/>
            <a:ext cx="11896725" cy="6796405"/>
            <a:chOff x="295656" y="59435"/>
            <a:chExt cx="11896725" cy="6796405"/>
          </a:xfrm>
        </p:grpSpPr>
        <p:pic>
          <p:nvPicPr>
            <p:cNvPr id="4" name="object 4"/>
            <p:cNvPicPr/>
            <p:nvPr/>
          </p:nvPicPr>
          <p:blipFill>
            <a:blip r:embed="rId2" cstate="print"/>
            <a:stretch>
              <a:fillRect/>
            </a:stretch>
          </p:blipFill>
          <p:spPr>
            <a:xfrm>
              <a:off x="3372611" y="3136391"/>
              <a:ext cx="3861053" cy="3719322"/>
            </a:xfrm>
            <a:prstGeom prst="rect">
              <a:avLst/>
            </a:prstGeom>
          </p:spPr>
        </p:pic>
        <p:pic>
          <p:nvPicPr>
            <p:cNvPr id="5" name="object 5"/>
            <p:cNvPicPr/>
            <p:nvPr/>
          </p:nvPicPr>
          <p:blipFill>
            <a:blip r:embed="rId3" cstate="print"/>
            <a:stretch>
              <a:fillRect/>
            </a:stretch>
          </p:blipFill>
          <p:spPr>
            <a:xfrm>
              <a:off x="7610856" y="59435"/>
              <a:ext cx="4283202" cy="2006345"/>
            </a:xfrm>
            <a:prstGeom prst="rect">
              <a:avLst/>
            </a:prstGeom>
          </p:spPr>
        </p:pic>
        <p:pic>
          <p:nvPicPr>
            <p:cNvPr id="6" name="object 6"/>
            <p:cNvPicPr/>
            <p:nvPr/>
          </p:nvPicPr>
          <p:blipFill>
            <a:blip r:embed="rId4" cstate="print"/>
            <a:stretch>
              <a:fillRect/>
            </a:stretch>
          </p:blipFill>
          <p:spPr>
            <a:xfrm>
              <a:off x="478536" y="161543"/>
              <a:ext cx="2100834" cy="1770126"/>
            </a:xfrm>
            <a:prstGeom prst="rect">
              <a:avLst/>
            </a:prstGeom>
          </p:spPr>
        </p:pic>
        <p:pic>
          <p:nvPicPr>
            <p:cNvPr id="7" name="object 7"/>
            <p:cNvPicPr/>
            <p:nvPr/>
          </p:nvPicPr>
          <p:blipFill>
            <a:blip r:embed="rId5" cstate="print"/>
            <a:stretch>
              <a:fillRect/>
            </a:stretch>
          </p:blipFill>
          <p:spPr>
            <a:xfrm>
              <a:off x="7315199" y="3828288"/>
              <a:ext cx="2999994" cy="1942338"/>
            </a:xfrm>
            <a:prstGeom prst="rect">
              <a:avLst/>
            </a:prstGeom>
          </p:spPr>
        </p:pic>
        <p:pic>
          <p:nvPicPr>
            <p:cNvPr id="8" name="object 8"/>
            <p:cNvPicPr/>
            <p:nvPr/>
          </p:nvPicPr>
          <p:blipFill>
            <a:blip r:embed="rId6" cstate="print"/>
            <a:stretch>
              <a:fillRect/>
            </a:stretch>
          </p:blipFill>
          <p:spPr>
            <a:xfrm>
              <a:off x="10314432" y="2257043"/>
              <a:ext cx="1771650" cy="1980437"/>
            </a:xfrm>
            <a:prstGeom prst="rect">
              <a:avLst/>
            </a:prstGeom>
          </p:spPr>
        </p:pic>
        <p:pic>
          <p:nvPicPr>
            <p:cNvPr id="9" name="object 9"/>
            <p:cNvPicPr/>
            <p:nvPr/>
          </p:nvPicPr>
          <p:blipFill>
            <a:blip r:embed="rId7" cstate="print"/>
            <a:stretch>
              <a:fillRect/>
            </a:stretch>
          </p:blipFill>
          <p:spPr>
            <a:xfrm>
              <a:off x="2766060" y="245364"/>
              <a:ext cx="4845558" cy="1614678"/>
            </a:xfrm>
            <a:prstGeom prst="rect">
              <a:avLst/>
            </a:prstGeom>
          </p:spPr>
        </p:pic>
        <p:pic>
          <p:nvPicPr>
            <p:cNvPr id="10" name="object 10"/>
            <p:cNvPicPr/>
            <p:nvPr/>
          </p:nvPicPr>
          <p:blipFill>
            <a:blip r:embed="rId8" cstate="print"/>
            <a:stretch>
              <a:fillRect/>
            </a:stretch>
          </p:blipFill>
          <p:spPr>
            <a:xfrm>
              <a:off x="295656" y="2013203"/>
              <a:ext cx="2995422" cy="3707129"/>
            </a:xfrm>
            <a:prstGeom prst="rect">
              <a:avLst/>
            </a:prstGeom>
          </p:spPr>
        </p:pic>
        <p:pic>
          <p:nvPicPr>
            <p:cNvPr id="11" name="object 11"/>
            <p:cNvPicPr/>
            <p:nvPr/>
          </p:nvPicPr>
          <p:blipFill>
            <a:blip r:embed="rId9" cstate="print"/>
            <a:stretch>
              <a:fillRect/>
            </a:stretch>
          </p:blipFill>
          <p:spPr>
            <a:xfrm>
              <a:off x="10283951" y="4396727"/>
              <a:ext cx="1908046" cy="1603120"/>
            </a:xfrm>
            <a:prstGeom prst="rect">
              <a:avLst/>
            </a:prstGeom>
          </p:spPr>
        </p:pic>
        <p:pic>
          <p:nvPicPr>
            <p:cNvPr id="12" name="object 12"/>
            <p:cNvPicPr/>
            <p:nvPr/>
          </p:nvPicPr>
          <p:blipFill>
            <a:blip r:embed="rId10" cstate="print"/>
            <a:stretch>
              <a:fillRect/>
            </a:stretch>
          </p:blipFill>
          <p:spPr>
            <a:xfrm>
              <a:off x="10479024" y="4591812"/>
              <a:ext cx="1607820" cy="1033272"/>
            </a:xfrm>
            <a:prstGeom prst="rect">
              <a:avLst/>
            </a:prstGeom>
          </p:spPr>
        </p:pic>
      </p:grpSp>
      <p:sp>
        <p:nvSpPr>
          <p:cNvPr id="13" name="Slide Number Placeholder 12">
            <a:extLst>
              <a:ext uri="{FF2B5EF4-FFF2-40B4-BE49-F238E27FC236}">
                <a16:creationId xmlns:a16="http://schemas.microsoft.com/office/drawing/2014/main" id="{C503CE68-B565-E5F7-F72E-DBCA8774360C}"/>
              </a:ext>
            </a:extLst>
          </p:cNvPr>
          <p:cNvSpPr>
            <a:spLocks noGrp="1"/>
          </p:cNvSpPr>
          <p:nvPr>
            <p:ph type="sldNum" sz="quarter" idx="7"/>
          </p:nvPr>
        </p:nvSpPr>
        <p:spPr>
          <a:xfrm>
            <a:off x="8350377" y="6339065"/>
            <a:ext cx="2804160" cy="246221"/>
          </a:xfrm>
        </p:spPr>
        <p:txBody>
          <a:bodyPr/>
          <a:lstStyle/>
          <a:p>
            <a:fld id="{B6F15528-21DE-4FAA-801E-634DDDAF4B2B}" type="slidenum">
              <a:rPr lang="en-US" sz="1600" b="1" smtClean="0">
                <a:solidFill>
                  <a:schemeClr val="bg1"/>
                </a:solidFill>
                <a:latin typeface="Times" panose="02020603050405020304" pitchFamily="18" charset="0"/>
                <a:cs typeface="Times" panose="02020603050405020304" pitchFamily="18" charset="0"/>
              </a:rPr>
              <a:t>8</a:t>
            </a:fld>
            <a:endParaRPr lang="en-US" sz="1600" b="1" dirty="0">
              <a:solidFill>
                <a:schemeClr val="bg1"/>
              </a:solidFill>
              <a:latin typeface="Times" panose="02020603050405020304" pitchFamily="18" charset="0"/>
              <a:cs typeface="Times"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0" name="Google Shape;5086;p56"/>
          <p:cNvSpPr txBox="1">
            <a:spLocks/>
          </p:cNvSpPr>
          <p:nvPr/>
        </p:nvSpPr>
        <p:spPr>
          <a:xfrm>
            <a:off x="3861570" y="4048852"/>
            <a:ext cx="5171646" cy="1147150"/>
          </a:xfrm>
          <a:prstGeom prst="rect">
            <a:avLst/>
          </a:prstGeom>
        </p:spPr>
        <p:txBody>
          <a:bodyPr spcFirstLastPara="1"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a:ea typeface="+mj-ea"/>
                <a:cs typeface="+mj-cs"/>
              </a:rPr>
              <a:t>Los Robles Academy’s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a:ea typeface="+mj-ea"/>
                <a:cs typeface="+mj-cs"/>
              </a:rPr>
              <a:t>Great Kindness Challenge Week</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a:ea typeface="+mj-ea"/>
                <a:cs typeface="+mj-cs"/>
              </a:rPr>
              <a:t>&amp; 100 Days of School!!!</a:t>
            </a:r>
          </a:p>
        </p:txBody>
      </p:sp>
      <p:sp>
        <p:nvSpPr>
          <p:cNvPr id="1037" name="Oval 1036">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Freeform: Shape 103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Freeform: Shape 104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5" name="Freeform: Shape 1044">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7" name="Freeform: Shape 1046">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9" name="Oval 104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Freeform: Shape 1050">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0" name="Picture 6" descr="Image preview">
            <a:extLst>
              <a:ext uri="{FF2B5EF4-FFF2-40B4-BE49-F238E27FC236}">
                <a16:creationId xmlns:a16="http://schemas.microsoft.com/office/drawing/2014/main" id="{730491BA-2813-C16F-A8FF-CE60BF9B2A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53252" y="1005587"/>
            <a:ext cx="1334022" cy="1778697"/>
          </a:xfrm>
          <a:prstGeom prst="rect">
            <a:avLst/>
          </a:prstGeom>
          <a:noFill/>
          <a:extLst>
            <a:ext uri="{909E8E84-426E-40DD-AFC4-6F175D3DCCD1}">
              <a14:hiddenFill xmlns:a14="http://schemas.microsoft.com/office/drawing/2010/main">
                <a:solidFill>
                  <a:srgbClr val="FFFFFF"/>
                </a:solidFill>
              </a14:hiddenFill>
            </a:ext>
          </a:extLst>
        </p:spPr>
      </p:pic>
      <p:sp>
        <p:nvSpPr>
          <p:cNvPr id="1053" name="Freeform: Shape 105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5" name="Freeform: Shape 1054">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Image preview">
            <a:extLst>
              <a:ext uri="{FF2B5EF4-FFF2-40B4-BE49-F238E27FC236}">
                <a16:creationId xmlns:a16="http://schemas.microsoft.com/office/drawing/2014/main" id="{B3BC4C5C-3A21-E73F-9E19-4E50255458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59898" y="48615"/>
            <a:ext cx="1581657" cy="1909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yellow paper with writing on it&#10;&#10;Description automatically generated">
            <a:extLst>
              <a:ext uri="{FF2B5EF4-FFF2-40B4-BE49-F238E27FC236}">
                <a16:creationId xmlns:a16="http://schemas.microsoft.com/office/drawing/2014/main" id="{C04CE7FC-9281-5E5D-E910-120263EF91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118" b="4178"/>
          <a:stretch/>
        </p:blipFill>
        <p:spPr>
          <a:xfrm rot="5400000">
            <a:off x="4078695" y="2974176"/>
            <a:ext cx="933068" cy="737839"/>
          </a:xfrm>
          <a:prstGeom prst="rect">
            <a:avLst/>
          </a:prstGeom>
        </p:spPr>
      </p:pic>
      <p:sp>
        <p:nvSpPr>
          <p:cNvPr id="1057" name="Freeform: Shape 105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Freeform: Shape 1058">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A02C4059-D486-BCA5-2040-1FC0B86843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723"/>
          <a:stretch/>
        </p:blipFill>
        <p:spPr bwMode="auto">
          <a:xfrm>
            <a:off x="9363238" y="275729"/>
            <a:ext cx="2675851" cy="1846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keep.google.com/u/0/media/v2/1U7vebVMuA9YyM7ftotClqhMy5afl6qdQ_alTwMdk1s47qtJSbfzd0BPvq2dYIkg/1FJJUDovFW9N2oekZVwJc-LfG5rzVAZPnNHbErKcrQvlKVR-GElHhl9NiHP38sXg?sz=512&amp;accept=image%2Fgif%2Cimage%2Fjpeg%2Cimage%2Fjpg%2Cimage%2Fpng%2Cimage%2Fwebp"/>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2" name="Picture 8" descr="Image preview">
            <a:extLst>
              <a:ext uri="{FF2B5EF4-FFF2-40B4-BE49-F238E27FC236}">
                <a16:creationId xmlns:a16="http://schemas.microsoft.com/office/drawing/2014/main" id="{050930AE-DD9C-9F93-9E63-AB394FD053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08851" y="4573165"/>
            <a:ext cx="1559322" cy="2079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children posing for a photo&#10;&#10;Description automatically generated">
            <a:extLst>
              <a:ext uri="{FF2B5EF4-FFF2-40B4-BE49-F238E27FC236}">
                <a16:creationId xmlns:a16="http://schemas.microsoft.com/office/drawing/2014/main" id="{71C40D2C-173C-1267-6499-763C054C3F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001"/>
          <a:stretch/>
        </p:blipFill>
        <p:spPr>
          <a:xfrm>
            <a:off x="191531" y="4048852"/>
            <a:ext cx="3051399" cy="2060628"/>
          </a:xfrm>
          <a:prstGeom prst="rect">
            <a:avLst/>
          </a:prstGeom>
        </p:spPr>
      </p:pic>
      <p:sp>
        <p:nvSpPr>
          <p:cNvPr id="2" name="Slide Number Placeholder 1">
            <a:extLst>
              <a:ext uri="{FF2B5EF4-FFF2-40B4-BE49-F238E27FC236}">
                <a16:creationId xmlns:a16="http://schemas.microsoft.com/office/drawing/2014/main" id="{AC07479D-CA7D-E2C7-04BD-242A977D11B9}"/>
              </a:ext>
            </a:extLst>
          </p:cNvPr>
          <p:cNvSpPr>
            <a:spLocks noGrp="1"/>
          </p:cNvSpPr>
          <p:nvPr>
            <p:ph type="sldNum" sz="quarter" idx="12"/>
          </p:nvPr>
        </p:nvSpPr>
        <p:spPr>
          <a:xfrm>
            <a:off x="8245312" y="6332161"/>
            <a:ext cx="2743200" cy="365125"/>
          </a:xfrm>
        </p:spPr>
        <p:txBody>
          <a:bodyPr/>
          <a:lstStyle/>
          <a:p>
            <a:fld id="{2D6EF9A0-FC45-49D2-8D91-60EA2C0561DD}" type="slidenum">
              <a:rPr lang="en-US" sz="1600" b="1" smtClean="0">
                <a:latin typeface="Times" panose="02020603050405020304" pitchFamily="18" charset="0"/>
                <a:cs typeface="Times" panose="02020603050405020304" pitchFamily="18" charset="0"/>
              </a:rPr>
              <a:t>9</a:t>
            </a:fld>
            <a:endParaRPr lang="en-US" sz="16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7384662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Basi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TF55885775_Student does teacher does_v2.potx" id="{618315E5-C348-40CF-AD40-05C2F7C13378}" vid="{0C991BBE-F1C3-4926-9687-DBEAAE8C9238}"/>
    </a:ext>
  </a:extLst>
</a:theme>
</file>

<file path=ppt/theme/theme10.xml><?xml version="1.0" encoding="utf-8"?>
<a:theme xmlns:a="http://schemas.openxmlformats.org/drawingml/2006/main" name="MatrixVTI">
  <a:themeElements>
    <a:clrScheme name="AnalogousFromRegularSeedRightStep">
      <a:dk1>
        <a:srgbClr val="000000"/>
      </a:dk1>
      <a:lt1>
        <a:srgbClr val="FFFFFF"/>
      </a:lt1>
      <a:dk2>
        <a:srgbClr val="2E1B30"/>
      </a:dk2>
      <a:lt2>
        <a:srgbClr val="F3F0F0"/>
      </a:lt2>
      <a:accent1>
        <a:srgbClr val="45AFAD"/>
      </a:accent1>
      <a:accent2>
        <a:srgbClr val="3B82B1"/>
      </a:accent2>
      <a:accent3>
        <a:srgbClr val="4D63C3"/>
      </a:accent3>
      <a:accent4>
        <a:srgbClr val="593EB3"/>
      </a:accent4>
      <a:accent5>
        <a:srgbClr val="994DC3"/>
      </a:accent5>
      <a:accent6>
        <a:srgbClr val="B13BAA"/>
      </a:accent6>
      <a:hlink>
        <a:srgbClr val="BF3F42"/>
      </a:hlink>
      <a:folHlink>
        <a:srgbClr val="7F7F7F"/>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11.xml><?xml version="1.0" encoding="utf-8"?>
<a:theme xmlns:a="http://schemas.openxmlformats.org/drawingml/2006/main" name="Balloons Desig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err="1" smtClean="0">
            <a:solidFill>
              <a:schemeClr val="tx1"/>
            </a:solidFill>
          </a:defRPr>
        </a:defPPr>
      </a:lstStyle>
      <a:style>
        <a:lnRef idx="1">
          <a:schemeClr val="accent2"/>
        </a:lnRef>
        <a:fillRef idx="3">
          <a:schemeClr val="accent2"/>
        </a:fillRef>
        <a:effectRef idx="2">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alloons design slides.potx" id="{9087D0D9-28A6-4884-BD62-5F71C53084F5}" vid="{10F4CC2B-1A83-49A4-A64A-C0C58562716F}"/>
    </a:ext>
  </a:extLst>
</a:theme>
</file>

<file path=ppt/theme/theme12.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on product or service">
  <a:themeElements>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Presentation on product or servic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esentation on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Presentation on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Presentation on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Presentation on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Presentation on product or service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ividendVTI">
  <a:themeElements>
    <a:clrScheme name="AnalogousFromDarkSeedLeftStep">
      <a:dk1>
        <a:srgbClr val="000000"/>
      </a:dk1>
      <a:lt1>
        <a:srgbClr val="FFFFFF"/>
      </a:lt1>
      <a:dk2>
        <a:srgbClr val="301B2D"/>
      </a:dk2>
      <a:lt2>
        <a:srgbClr val="F0F3F2"/>
      </a:lt2>
      <a:accent1>
        <a:srgbClr val="E72983"/>
      </a:accent1>
      <a:accent2>
        <a:srgbClr val="D517C0"/>
      </a:accent2>
      <a:accent3>
        <a:srgbClr val="AD29E7"/>
      </a:accent3>
      <a:accent4>
        <a:srgbClr val="5725D7"/>
      </a:accent4>
      <a:accent5>
        <a:srgbClr val="2944E7"/>
      </a:accent5>
      <a:accent6>
        <a:srgbClr val="1781D5"/>
      </a:accent6>
      <a:hlink>
        <a:srgbClr val="433FBF"/>
      </a:hlink>
      <a:folHlink>
        <a:srgbClr val="7F7F7F"/>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93de33c-07ee-4be8-9f09-6c42de34e284" xsi:nil="true"/>
    <_activity xmlns="193de33c-07ee-4be8-9f09-6c42de34e2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BE86B2701EB142B3033E308EF515DB" ma:contentTypeVersion="15" ma:contentTypeDescription="Create a new document." ma:contentTypeScope="" ma:versionID="006b2fd200401a5955982c9b05070d59">
  <xsd:schema xmlns:xsd="http://www.w3.org/2001/XMLSchema" xmlns:xs="http://www.w3.org/2001/XMLSchema" xmlns:p="http://schemas.microsoft.com/office/2006/metadata/properties" xmlns:ns3="193de33c-07ee-4be8-9f09-6c42de34e284" xmlns:ns4="a2eb14e4-bc17-4e92-9d5c-a11024dc5214" targetNamespace="http://schemas.microsoft.com/office/2006/metadata/properties" ma:root="true" ma:fieldsID="901961eea7c0173d1057bbf3a2399abc" ns3:_="" ns4:_="">
    <xsd:import namespace="193de33c-07ee-4be8-9f09-6c42de34e284"/>
    <xsd:import namespace="a2eb14e4-bc17-4e92-9d5c-a11024dc521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3de33c-07ee-4be8-9f09-6c42de34e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eb14e4-bc17-4e92-9d5c-a11024dc521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F1ABED-93B7-45AC-A513-2CB1FF159AFF}">
  <ds:schemaRefs>
    <ds:schemaRef ds:uri="http://schemas.microsoft.com/sharepoint/v3/contenttype/forms"/>
  </ds:schemaRefs>
</ds:datastoreItem>
</file>

<file path=customXml/itemProps2.xml><?xml version="1.0" encoding="utf-8"?>
<ds:datastoreItem xmlns:ds="http://schemas.openxmlformats.org/officeDocument/2006/customXml" ds:itemID="{3D6CA70E-ED75-4FF0-A862-8EF12B737755}">
  <ds:schemaRefs>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purl.org/dc/dcmitype/"/>
    <ds:schemaRef ds:uri="a2eb14e4-bc17-4e92-9d5c-a11024dc5214"/>
    <ds:schemaRef ds:uri="193de33c-07ee-4be8-9f09-6c42de34e284"/>
    <ds:schemaRef ds:uri="http://purl.org/dc/elements/1.1/"/>
  </ds:schemaRefs>
</ds:datastoreItem>
</file>

<file path=customXml/itemProps3.xml><?xml version="1.0" encoding="utf-8"?>
<ds:datastoreItem xmlns:ds="http://schemas.openxmlformats.org/officeDocument/2006/customXml" ds:itemID="{98E5EDDB-BED7-47D4-A74B-EFA311522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3de33c-07ee-4be8-9f09-6c42de34e284"/>
    <ds:schemaRef ds:uri="a2eb14e4-bc17-4e92-9d5c-a11024dc5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Student does, teacher does</Template>
  <TotalTime>0</TotalTime>
  <Words>828</Words>
  <Application>Microsoft Office PowerPoint</Application>
  <PresentationFormat>Widescreen</PresentationFormat>
  <Paragraphs>128</Paragraphs>
  <Slides>24</Slides>
  <Notes>3</Notes>
  <HiddenSlides>0</HiddenSlides>
  <MMClips>0</MMClips>
  <ScaleCrop>false</ScaleCrop>
  <HeadingPairs>
    <vt:vector size="6" baseType="variant">
      <vt:variant>
        <vt:lpstr>Fonts Used</vt:lpstr>
      </vt:variant>
      <vt:variant>
        <vt:i4>36</vt:i4>
      </vt:variant>
      <vt:variant>
        <vt:lpstr>Theme</vt:lpstr>
      </vt:variant>
      <vt:variant>
        <vt:i4>20</vt:i4>
      </vt:variant>
      <vt:variant>
        <vt:lpstr>Slide Titles</vt:lpstr>
      </vt:variant>
      <vt:variant>
        <vt:i4>24</vt:i4>
      </vt:variant>
    </vt:vector>
  </HeadingPairs>
  <TitlesOfParts>
    <vt:vector size="80" baseType="lpstr">
      <vt:lpstr>AbcBulletin</vt:lpstr>
      <vt:lpstr>Abril Fatface</vt:lpstr>
      <vt:lpstr>Advantage</vt:lpstr>
      <vt:lpstr>Aldrich</vt:lpstr>
      <vt:lpstr>Arial</vt:lpstr>
      <vt:lpstr>Arial Black</vt:lpstr>
      <vt:lpstr>Arial Narrow</vt:lpstr>
      <vt:lpstr>Arial Nova</vt:lpstr>
      <vt:lpstr>Avenir Next LT Pro</vt:lpstr>
      <vt:lpstr>Bahnschrift</vt:lpstr>
      <vt:lpstr>Barlow Condensed</vt:lpstr>
      <vt:lpstr>Bright</vt:lpstr>
      <vt:lpstr>Calibri</vt:lpstr>
      <vt:lpstr>Calibri Light</vt:lpstr>
      <vt:lpstr>Century Gothic</vt:lpstr>
      <vt:lpstr>Century Schoolbook</vt:lpstr>
      <vt:lpstr>Corbel</vt:lpstr>
      <vt:lpstr>Elephant</vt:lpstr>
      <vt:lpstr>Euphemia</vt:lpstr>
      <vt:lpstr>Franklin Gothic Book</vt:lpstr>
      <vt:lpstr>Georgia</vt:lpstr>
      <vt:lpstr>Gill Sans MT</vt:lpstr>
      <vt:lpstr>Lucida Calligraphy</vt:lpstr>
      <vt:lpstr>Lucida Sans Unicode</vt:lpstr>
      <vt:lpstr>Microsoft Sans Serif</vt:lpstr>
      <vt:lpstr>Minya Nouvelle</vt:lpstr>
      <vt:lpstr>MV Boli</vt:lpstr>
      <vt:lpstr>Palatino Linotype</vt:lpstr>
      <vt:lpstr>Roboto Slab</vt:lpstr>
      <vt:lpstr>Roboto Slab Medium</vt:lpstr>
      <vt:lpstr>Rockwell</vt:lpstr>
      <vt:lpstr>Tahoma</vt:lpstr>
      <vt:lpstr>Times</vt:lpstr>
      <vt:lpstr>Times New Roman</vt:lpstr>
      <vt:lpstr>Trebuchet MS</vt:lpstr>
      <vt:lpstr>Wingdings 2</vt:lpstr>
      <vt:lpstr>Basis</vt:lpstr>
      <vt:lpstr>Presentation on product or service</vt:lpstr>
      <vt:lpstr>Brush</vt:lpstr>
      <vt:lpstr>Office Theme</vt:lpstr>
      <vt:lpstr>1_Office Theme</vt:lpstr>
      <vt:lpstr>2_Office Theme</vt:lpstr>
      <vt:lpstr>3_Office Theme</vt:lpstr>
      <vt:lpstr>4_Office Theme</vt:lpstr>
      <vt:lpstr>DividendVTI</vt:lpstr>
      <vt:lpstr>MatrixVTI</vt:lpstr>
      <vt:lpstr>Balloons Design</vt:lpstr>
      <vt:lpstr>View</vt:lpstr>
      <vt:lpstr>5_Office Theme</vt:lpstr>
      <vt:lpstr>6_Office Theme</vt:lpstr>
      <vt:lpstr>7_Office Theme</vt:lpstr>
      <vt:lpstr>Gallery</vt:lpstr>
      <vt:lpstr>8_Office Theme</vt:lpstr>
      <vt:lpstr>1_Berlin</vt:lpstr>
      <vt:lpstr>9_Office Theme</vt:lpstr>
      <vt:lpstr>10_Office Theme</vt:lpstr>
      <vt:lpstr>Celebrations Achievement, Commitment, Excellence</vt:lpstr>
      <vt:lpstr>Conditions of Learning</vt:lpstr>
      <vt:lpstr>#DeeperIntoTheFourElements</vt:lpstr>
      <vt:lpstr>Presenting NPDL to Parents of the HLPUSD Dual Immersion Community</vt:lpstr>
      <vt:lpstr>National School Counseling Week</vt:lpstr>
      <vt:lpstr>PowerPoint Presentation</vt:lpstr>
      <vt:lpstr>Student  Outcomes</vt:lpstr>
      <vt:lpstr>OFFICE OF HEAD START VISITS HLPUSD CHILD DEVELOPMENT JANUARY 17,2024</vt:lpstr>
      <vt:lpstr>PowerPoint Presentation</vt:lpstr>
      <vt:lpstr>MIDDLE SCHOOL speech Mardi gras tournament January 27, 2024 Santiago Canyon college</vt:lpstr>
      <vt:lpstr>Robust Student Engagement during a Math Lesson Study @ Mesa Robles with Math TOSA, Math Teachers, Principal, and Director of CIA on 1/31/24</vt:lpstr>
      <vt:lpstr>2024 Spelling Bee</vt:lpstr>
      <vt:lpstr>PowerPoint Presentation</vt:lpstr>
      <vt:lpstr>PowerPoint Presentation</vt:lpstr>
      <vt:lpstr>Congressional App Challenge Award Ceremony</vt:lpstr>
      <vt:lpstr>PowerPoint Presentation</vt:lpstr>
      <vt:lpstr>PowerPoint Presentation</vt:lpstr>
      <vt:lpstr>Parent &amp; Family Engagement</vt:lpstr>
      <vt:lpstr>PowerPoint Presentation</vt:lpstr>
      <vt:lpstr>PowerPoint Presentation</vt:lpstr>
      <vt:lpstr>La Puente High School Festival of Unity</vt:lpstr>
      <vt:lpstr>PowerPoint Presentation</vt:lpstr>
      <vt:lpstr>To ensure we meet the needs of our District community, consistent with the District's Local Control and Accountability Plan (LCAP), Hacienda La Puente Unified invites our students, staff and families to participate in a brief survey, and share your anonymous thoughts and feedback.  We appreciate your input as we continue to improve the programs and services that foster success across HLPUSD!  Please visit  bit.ly/HLP24LCAP  to complete the survey today!  </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Celebrations Achievement, Commitment, Excellence</dc:title>
  <dc:creator/>
  <cp:lastModifiedBy/>
  <cp:revision>1310</cp:revision>
  <dcterms:created xsi:type="dcterms:W3CDTF">2020-08-20T15:43:59Z</dcterms:created>
  <dcterms:modified xsi:type="dcterms:W3CDTF">2024-02-08T22:59:37Z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0x0101001EBE86B2701EB142B3033E308EF515DB</vt:lpwstr>
  </property>
</Properties>
</file>