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93" r:id="rId4"/>
  </p:sldMasterIdLst>
  <p:notesMasterIdLst>
    <p:notesMasterId r:id="rId13"/>
  </p:notesMasterIdLst>
  <p:handoutMasterIdLst>
    <p:handoutMasterId r:id="rId14"/>
  </p:handoutMasterIdLst>
  <p:sldIdLst>
    <p:sldId id="257" r:id="rId5"/>
    <p:sldId id="355" r:id="rId6"/>
    <p:sldId id="491" r:id="rId7"/>
    <p:sldId id="492" r:id="rId8"/>
    <p:sldId id="494" r:id="rId9"/>
    <p:sldId id="525" r:id="rId10"/>
    <p:sldId id="312" r:id="rId11"/>
    <p:sldId id="514" r:id="rId1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B84ABD6-17D8-4DDD-A196-3AA81AC68192}" v="8" dt="2024-02-05T16:47:09.39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486" autoAdjust="0"/>
  </p:normalViewPr>
  <p:slideViewPr>
    <p:cSldViewPr snapToGrid="0">
      <p:cViewPr varScale="1">
        <p:scale>
          <a:sx n="63" d="100"/>
          <a:sy n="63" d="100"/>
        </p:scale>
        <p:origin x="366" y="6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izabeth Rivas (Salcedo)" userId="06848fb8-c5e1-44cf-9732-2ba8585d9ff3" providerId="ADAL" clId="{5B84ABD6-17D8-4DDD-A196-3AA81AC68192}"/>
    <pc:docChg chg="undo custSel modSld">
      <pc:chgData name="Elizabeth Rivas (Salcedo)" userId="06848fb8-c5e1-44cf-9732-2ba8585d9ff3" providerId="ADAL" clId="{5B84ABD6-17D8-4DDD-A196-3AA81AC68192}" dt="2024-02-05T18:46:08.348" v="142" actId="113"/>
      <pc:docMkLst>
        <pc:docMk/>
      </pc:docMkLst>
      <pc:sldChg chg="modSp mod">
        <pc:chgData name="Elizabeth Rivas (Salcedo)" userId="06848fb8-c5e1-44cf-9732-2ba8585d9ff3" providerId="ADAL" clId="{5B84ABD6-17D8-4DDD-A196-3AA81AC68192}" dt="2024-02-05T18:46:08.348" v="142" actId="113"/>
        <pc:sldMkLst>
          <pc:docMk/>
          <pc:sldMk cId="3242742270" sldId="257"/>
        </pc:sldMkLst>
        <pc:spChg chg="mod">
          <ac:chgData name="Elizabeth Rivas (Salcedo)" userId="06848fb8-c5e1-44cf-9732-2ba8585d9ff3" providerId="ADAL" clId="{5B84ABD6-17D8-4DDD-A196-3AA81AC68192}" dt="2024-02-05T18:46:08.348" v="142" actId="113"/>
          <ac:spMkLst>
            <pc:docMk/>
            <pc:sldMk cId="3242742270" sldId="257"/>
            <ac:spMk id="3" creationId="{00000000-0000-0000-0000-000000000000}"/>
          </ac:spMkLst>
        </pc:spChg>
        <pc:spChg chg="mod">
          <ac:chgData name="Elizabeth Rivas (Salcedo)" userId="06848fb8-c5e1-44cf-9732-2ba8585d9ff3" providerId="ADAL" clId="{5B84ABD6-17D8-4DDD-A196-3AA81AC68192}" dt="2024-02-05T16:48:10.680" v="68" actId="207"/>
          <ac:spMkLst>
            <pc:docMk/>
            <pc:sldMk cId="3242742270" sldId="257"/>
            <ac:spMk id="6" creationId="{B6011A92-420B-487F-952E-108BB5C68ECB}"/>
          </ac:spMkLst>
        </pc:spChg>
        <pc:spChg chg="mod">
          <ac:chgData name="Elizabeth Rivas (Salcedo)" userId="06848fb8-c5e1-44cf-9732-2ba8585d9ff3" providerId="ADAL" clId="{5B84ABD6-17D8-4DDD-A196-3AA81AC68192}" dt="2024-02-05T18:45:55.178" v="140" actId="1076"/>
          <ac:spMkLst>
            <pc:docMk/>
            <pc:sldMk cId="3242742270" sldId="257"/>
            <ac:spMk id="7" creationId="{66B3C290-4AA6-25FD-72D5-74F2848DFC49}"/>
          </ac:spMkLst>
        </pc:spChg>
      </pc:sldChg>
      <pc:sldChg chg="addSp modSp mod">
        <pc:chgData name="Elizabeth Rivas (Salcedo)" userId="06848fb8-c5e1-44cf-9732-2ba8585d9ff3" providerId="ADAL" clId="{5B84ABD6-17D8-4DDD-A196-3AA81AC68192}" dt="2024-02-05T16:47:35.824" v="62" actId="1076"/>
        <pc:sldMkLst>
          <pc:docMk/>
          <pc:sldMk cId="2836368216" sldId="312"/>
        </pc:sldMkLst>
        <pc:spChg chg="add mod">
          <ac:chgData name="Elizabeth Rivas (Salcedo)" userId="06848fb8-c5e1-44cf-9732-2ba8585d9ff3" providerId="ADAL" clId="{5B84ABD6-17D8-4DDD-A196-3AA81AC68192}" dt="2024-02-05T16:47:35.824" v="62" actId="1076"/>
          <ac:spMkLst>
            <pc:docMk/>
            <pc:sldMk cId="2836368216" sldId="312"/>
            <ac:spMk id="3" creationId="{19F00CCB-6E8B-6878-6438-87C1ABE6F061}"/>
          </ac:spMkLst>
        </pc:spChg>
        <pc:graphicFrameChg chg="mod modGraphic">
          <ac:chgData name="Elizabeth Rivas (Salcedo)" userId="06848fb8-c5e1-44cf-9732-2ba8585d9ff3" providerId="ADAL" clId="{5B84ABD6-17D8-4DDD-A196-3AA81AC68192}" dt="2024-02-05T16:47:00.183" v="56" actId="14734"/>
          <ac:graphicFrameMkLst>
            <pc:docMk/>
            <pc:sldMk cId="2836368216" sldId="312"/>
            <ac:graphicFrameMk id="30" creationId="{B1BB6351-9111-11A5-6E6E-36E6B8FC08A1}"/>
          </ac:graphicFrameMkLst>
        </pc:graphicFrameChg>
      </pc:sldChg>
      <pc:sldChg chg="modSp mod">
        <pc:chgData name="Elizabeth Rivas (Salcedo)" userId="06848fb8-c5e1-44cf-9732-2ba8585d9ff3" providerId="ADAL" clId="{5B84ABD6-17D8-4DDD-A196-3AA81AC68192}" dt="2024-02-05T16:48:15.584" v="69" actId="207"/>
        <pc:sldMkLst>
          <pc:docMk/>
          <pc:sldMk cId="0" sldId="355"/>
        </pc:sldMkLst>
        <pc:spChg chg="mod">
          <ac:chgData name="Elizabeth Rivas (Salcedo)" userId="06848fb8-c5e1-44cf-9732-2ba8585d9ff3" providerId="ADAL" clId="{5B84ABD6-17D8-4DDD-A196-3AA81AC68192}" dt="2024-02-05T16:48:15.584" v="69" actId="207"/>
          <ac:spMkLst>
            <pc:docMk/>
            <pc:sldMk cId="0" sldId="355"/>
            <ac:spMk id="5" creationId="{56A40CAA-8504-C258-D2F1-32CAFB8F7F61}"/>
          </ac:spMkLst>
        </pc:spChg>
      </pc:sldChg>
      <pc:sldChg chg="modSp mod">
        <pc:chgData name="Elizabeth Rivas (Salcedo)" userId="06848fb8-c5e1-44cf-9732-2ba8585d9ff3" providerId="ADAL" clId="{5B84ABD6-17D8-4DDD-A196-3AA81AC68192}" dt="2024-02-05T16:48:55.869" v="75" actId="1076"/>
        <pc:sldMkLst>
          <pc:docMk/>
          <pc:sldMk cId="1097929513" sldId="491"/>
        </pc:sldMkLst>
        <pc:spChg chg="mod">
          <ac:chgData name="Elizabeth Rivas (Salcedo)" userId="06848fb8-c5e1-44cf-9732-2ba8585d9ff3" providerId="ADAL" clId="{5B84ABD6-17D8-4DDD-A196-3AA81AC68192}" dt="2024-02-05T16:48:55.869" v="75" actId="1076"/>
          <ac:spMkLst>
            <pc:docMk/>
            <pc:sldMk cId="1097929513" sldId="491"/>
            <ac:spMk id="4" creationId="{F217A94D-D05A-7E69-DE48-4B5C1801E6FD}"/>
          </ac:spMkLst>
        </pc:spChg>
        <pc:picChg chg="mod">
          <ac:chgData name="Elizabeth Rivas (Salcedo)" userId="06848fb8-c5e1-44cf-9732-2ba8585d9ff3" providerId="ADAL" clId="{5B84ABD6-17D8-4DDD-A196-3AA81AC68192}" dt="2024-02-05T16:43:24.955" v="14" actId="1076"/>
          <ac:picMkLst>
            <pc:docMk/>
            <pc:sldMk cId="1097929513" sldId="491"/>
            <ac:picMk id="23" creationId="{00000000-0000-0000-0000-000000000000}"/>
          </ac:picMkLst>
        </pc:picChg>
      </pc:sldChg>
      <pc:sldChg chg="modSp mod">
        <pc:chgData name="Elizabeth Rivas (Salcedo)" userId="06848fb8-c5e1-44cf-9732-2ba8585d9ff3" providerId="ADAL" clId="{5B84ABD6-17D8-4DDD-A196-3AA81AC68192}" dt="2024-02-05T16:48:42.232" v="73" actId="207"/>
        <pc:sldMkLst>
          <pc:docMk/>
          <pc:sldMk cId="543454264" sldId="492"/>
        </pc:sldMkLst>
        <pc:spChg chg="mod">
          <ac:chgData name="Elizabeth Rivas (Salcedo)" userId="06848fb8-c5e1-44cf-9732-2ba8585d9ff3" providerId="ADAL" clId="{5B84ABD6-17D8-4DDD-A196-3AA81AC68192}" dt="2024-02-05T16:42:56.010" v="10" actId="27636"/>
          <ac:spMkLst>
            <pc:docMk/>
            <pc:sldMk cId="543454264" sldId="492"/>
            <ac:spMk id="3" creationId="{00000000-0000-0000-0000-000000000000}"/>
          </ac:spMkLst>
        </pc:spChg>
        <pc:spChg chg="mod">
          <ac:chgData name="Elizabeth Rivas (Salcedo)" userId="06848fb8-c5e1-44cf-9732-2ba8585d9ff3" providerId="ADAL" clId="{5B84ABD6-17D8-4DDD-A196-3AA81AC68192}" dt="2024-02-05T16:48:42.232" v="73" actId="207"/>
          <ac:spMkLst>
            <pc:docMk/>
            <pc:sldMk cId="543454264" sldId="492"/>
            <ac:spMk id="4" creationId="{FB475EB6-9AD3-502C-D517-D2DAAB6918EA}"/>
          </ac:spMkLst>
        </pc:spChg>
        <pc:picChg chg="mod">
          <ac:chgData name="Elizabeth Rivas (Salcedo)" userId="06848fb8-c5e1-44cf-9732-2ba8585d9ff3" providerId="ADAL" clId="{5B84ABD6-17D8-4DDD-A196-3AA81AC68192}" dt="2024-02-05T16:48:29.606" v="71" actId="1076"/>
          <ac:picMkLst>
            <pc:docMk/>
            <pc:sldMk cId="543454264" sldId="492"/>
            <ac:picMk id="11" creationId="{00000000-0000-0000-0000-000000000000}"/>
          </ac:picMkLst>
        </pc:picChg>
      </pc:sldChg>
      <pc:sldChg chg="modSp mod">
        <pc:chgData name="Elizabeth Rivas (Salcedo)" userId="06848fb8-c5e1-44cf-9732-2ba8585d9ff3" providerId="ADAL" clId="{5B84ABD6-17D8-4DDD-A196-3AA81AC68192}" dt="2024-02-05T16:49:04.106" v="76" actId="207"/>
        <pc:sldMkLst>
          <pc:docMk/>
          <pc:sldMk cId="4120711408" sldId="494"/>
        </pc:sldMkLst>
        <pc:spChg chg="mod">
          <ac:chgData name="Elizabeth Rivas (Salcedo)" userId="06848fb8-c5e1-44cf-9732-2ba8585d9ff3" providerId="ADAL" clId="{5B84ABD6-17D8-4DDD-A196-3AA81AC68192}" dt="2024-02-05T16:42:56.013" v="11" actId="27636"/>
          <ac:spMkLst>
            <pc:docMk/>
            <pc:sldMk cId="4120711408" sldId="494"/>
            <ac:spMk id="2" creationId="{00000000-0000-0000-0000-000000000000}"/>
          </ac:spMkLst>
        </pc:spChg>
        <pc:spChg chg="mod">
          <ac:chgData name="Elizabeth Rivas (Salcedo)" userId="06848fb8-c5e1-44cf-9732-2ba8585d9ff3" providerId="ADAL" clId="{5B84ABD6-17D8-4DDD-A196-3AA81AC68192}" dt="2024-02-05T16:49:04.106" v="76" actId="207"/>
          <ac:spMkLst>
            <pc:docMk/>
            <pc:sldMk cId="4120711408" sldId="494"/>
            <ac:spMk id="4" creationId="{44450622-25B7-6727-7BD9-43BD52260AFD}"/>
          </ac:spMkLst>
        </pc:spChg>
      </pc:sldChg>
      <pc:sldChg chg="modSp mod">
        <pc:chgData name="Elizabeth Rivas (Salcedo)" userId="06848fb8-c5e1-44cf-9732-2ba8585d9ff3" providerId="ADAL" clId="{5B84ABD6-17D8-4DDD-A196-3AA81AC68192}" dt="2024-02-05T16:47:53.486" v="66" actId="1076"/>
        <pc:sldMkLst>
          <pc:docMk/>
          <pc:sldMk cId="1387354727" sldId="514"/>
        </pc:sldMkLst>
        <pc:spChg chg="mod">
          <ac:chgData name="Elizabeth Rivas (Salcedo)" userId="06848fb8-c5e1-44cf-9732-2ba8585d9ff3" providerId="ADAL" clId="{5B84ABD6-17D8-4DDD-A196-3AA81AC68192}" dt="2024-02-05T16:47:53.486" v="66" actId="1076"/>
          <ac:spMkLst>
            <pc:docMk/>
            <pc:sldMk cId="1387354727" sldId="514"/>
            <ac:spMk id="2" creationId="{52014776-56B4-FA9E-D2FD-B33F578DBF81}"/>
          </ac:spMkLst>
        </pc:spChg>
      </pc:sldChg>
      <pc:sldChg chg="modSp mod">
        <pc:chgData name="Elizabeth Rivas (Salcedo)" userId="06848fb8-c5e1-44cf-9732-2ba8585d9ff3" providerId="ADAL" clId="{5B84ABD6-17D8-4DDD-A196-3AA81AC68192}" dt="2024-02-05T16:45:32.238" v="36" actId="1076"/>
        <pc:sldMkLst>
          <pc:docMk/>
          <pc:sldMk cId="3561192850" sldId="525"/>
        </pc:sldMkLst>
        <pc:spChg chg="mod">
          <ac:chgData name="Elizabeth Rivas (Salcedo)" userId="06848fb8-c5e1-44cf-9732-2ba8585d9ff3" providerId="ADAL" clId="{5B84ABD6-17D8-4DDD-A196-3AA81AC68192}" dt="2024-02-05T16:42:56.017" v="12" actId="27636"/>
          <ac:spMkLst>
            <pc:docMk/>
            <pc:sldMk cId="3561192850" sldId="525"/>
            <ac:spMk id="2" creationId="{00000000-0000-0000-0000-000000000000}"/>
          </ac:spMkLst>
        </pc:spChg>
        <pc:spChg chg="mod">
          <ac:chgData name="Elizabeth Rivas (Salcedo)" userId="06848fb8-c5e1-44cf-9732-2ba8585d9ff3" providerId="ADAL" clId="{5B84ABD6-17D8-4DDD-A196-3AA81AC68192}" dt="2024-02-05T16:45:32.238" v="36" actId="1076"/>
          <ac:spMkLst>
            <pc:docMk/>
            <pc:sldMk cId="3561192850" sldId="525"/>
            <ac:spMk id="4" creationId="{A46DEA07-0E65-A7F8-7AF2-A6297BB4661A}"/>
          </ac:spMkLst>
        </pc:spChg>
      </pc:sldChg>
    </pc:docChg>
  </pc:docChgLst>
  <pc:docChgLst>
    <pc:chgData name="Blanca Risco" userId="d11a93fd-6b95-44dd-9d23-74315c8817d6" providerId="ADAL" clId="{D7343321-22D5-4F68-8F1C-BAC2898E1665}"/>
    <pc:docChg chg="undo custSel delSld modSld">
      <pc:chgData name="Blanca Risco" userId="d11a93fd-6b95-44dd-9d23-74315c8817d6" providerId="ADAL" clId="{D7343321-22D5-4F68-8F1C-BAC2898E1665}" dt="2024-02-02T05:32:05.108" v="650" actId="1076"/>
      <pc:docMkLst>
        <pc:docMk/>
      </pc:docMkLst>
      <pc:sldChg chg="addSp modSp mod">
        <pc:chgData name="Blanca Risco" userId="d11a93fd-6b95-44dd-9d23-74315c8817d6" providerId="ADAL" clId="{D7343321-22D5-4F68-8F1C-BAC2898E1665}" dt="2024-02-02T05:25:35.362" v="558" actId="1076"/>
        <pc:sldMkLst>
          <pc:docMk/>
          <pc:sldMk cId="3242742270" sldId="257"/>
        </pc:sldMkLst>
        <pc:spChg chg="mod">
          <ac:chgData name="Blanca Risco" userId="d11a93fd-6b95-44dd-9d23-74315c8817d6" providerId="ADAL" clId="{D7343321-22D5-4F68-8F1C-BAC2898E1665}" dt="2024-02-02T05:25:09.323" v="556" actId="14100"/>
          <ac:spMkLst>
            <pc:docMk/>
            <pc:sldMk cId="3242742270" sldId="257"/>
            <ac:spMk id="3" creationId="{00000000-0000-0000-0000-000000000000}"/>
          </ac:spMkLst>
        </pc:spChg>
        <pc:spChg chg="add mod">
          <ac:chgData name="Blanca Risco" userId="d11a93fd-6b95-44dd-9d23-74315c8817d6" providerId="ADAL" clId="{D7343321-22D5-4F68-8F1C-BAC2898E1665}" dt="2024-02-02T05:25:35.362" v="558" actId="1076"/>
          <ac:spMkLst>
            <pc:docMk/>
            <pc:sldMk cId="3242742270" sldId="257"/>
            <ac:spMk id="7" creationId="{66B3C290-4AA6-25FD-72D5-74F2848DFC49}"/>
          </ac:spMkLst>
        </pc:spChg>
      </pc:sldChg>
      <pc:sldChg chg="delSp del mod">
        <pc:chgData name="Blanca Risco" userId="d11a93fd-6b95-44dd-9d23-74315c8817d6" providerId="ADAL" clId="{D7343321-22D5-4F68-8F1C-BAC2898E1665}" dt="2024-02-02T04:17:12.568" v="168" actId="47"/>
        <pc:sldMkLst>
          <pc:docMk/>
          <pc:sldMk cId="1246793394" sldId="345"/>
        </pc:sldMkLst>
        <pc:spChg chg="del">
          <ac:chgData name="Blanca Risco" userId="d11a93fd-6b95-44dd-9d23-74315c8817d6" providerId="ADAL" clId="{D7343321-22D5-4F68-8F1C-BAC2898E1665}" dt="2024-02-02T04:09:59.983" v="121" actId="21"/>
          <ac:spMkLst>
            <pc:docMk/>
            <pc:sldMk cId="1246793394" sldId="345"/>
            <ac:spMk id="8" creationId="{3BB3712E-C04A-D676-D742-F65285898F50}"/>
          </ac:spMkLst>
        </pc:spChg>
      </pc:sldChg>
      <pc:sldChg chg="delSp modSp del mod">
        <pc:chgData name="Blanca Risco" userId="d11a93fd-6b95-44dd-9d23-74315c8817d6" providerId="ADAL" clId="{D7343321-22D5-4F68-8F1C-BAC2898E1665}" dt="2024-02-02T04:36:58.562" v="346" actId="47"/>
        <pc:sldMkLst>
          <pc:docMk/>
          <pc:sldMk cId="2675077311" sldId="346"/>
        </pc:sldMkLst>
        <pc:spChg chg="mod">
          <ac:chgData name="Blanca Risco" userId="d11a93fd-6b95-44dd-9d23-74315c8817d6" providerId="ADAL" clId="{D7343321-22D5-4F68-8F1C-BAC2898E1665}" dt="2024-02-02T04:27:58.252" v="292" actId="21"/>
          <ac:spMkLst>
            <pc:docMk/>
            <pc:sldMk cId="2675077311" sldId="346"/>
            <ac:spMk id="3" creationId="{00000000-0000-0000-0000-000000000000}"/>
          </ac:spMkLst>
        </pc:spChg>
        <pc:spChg chg="del">
          <ac:chgData name="Blanca Risco" userId="d11a93fd-6b95-44dd-9d23-74315c8817d6" providerId="ADAL" clId="{D7343321-22D5-4F68-8F1C-BAC2898E1665}" dt="2024-02-02T04:22:28.872" v="222" actId="21"/>
          <ac:spMkLst>
            <pc:docMk/>
            <pc:sldMk cId="2675077311" sldId="346"/>
            <ac:spMk id="5" creationId="{A8AEA40E-FEB6-83C8-0FFC-4AC741B18B13}"/>
          </ac:spMkLst>
        </pc:spChg>
      </pc:sldChg>
      <pc:sldChg chg="addSp delSp modSp mod">
        <pc:chgData name="Blanca Risco" userId="d11a93fd-6b95-44dd-9d23-74315c8817d6" providerId="ADAL" clId="{D7343321-22D5-4F68-8F1C-BAC2898E1665}" dt="2024-02-02T05:32:05.108" v="650" actId="1076"/>
        <pc:sldMkLst>
          <pc:docMk/>
          <pc:sldMk cId="1097929513" sldId="491"/>
        </pc:sldMkLst>
        <pc:spChg chg="mod">
          <ac:chgData name="Blanca Risco" userId="d11a93fd-6b95-44dd-9d23-74315c8817d6" providerId="ADAL" clId="{D7343321-22D5-4F68-8F1C-BAC2898E1665}" dt="2024-02-02T05:32:05.108" v="650" actId="1076"/>
          <ac:spMkLst>
            <pc:docMk/>
            <pc:sldMk cId="1097929513" sldId="491"/>
            <ac:spMk id="2" creationId="{00000000-0000-0000-0000-000000000000}"/>
          </ac:spMkLst>
        </pc:spChg>
        <pc:spChg chg="mod">
          <ac:chgData name="Blanca Risco" userId="d11a93fd-6b95-44dd-9d23-74315c8817d6" providerId="ADAL" clId="{D7343321-22D5-4F68-8F1C-BAC2898E1665}" dt="2024-02-02T04:00:18.883" v="72" actId="5793"/>
          <ac:spMkLst>
            <pc:docMk/>
            <pc:sldMk cId="1097929513" sldId="491"/>
            <ac:spMk id="3" creationId="{00000000-0000-0000-0000-000000000000}"/>
          </ac:spMkLst>
        </pc:spChg>
        <pc:spChg chg="mod">
          <ac:chgData name="Blanca Risco" userId="d11a93fd-6b95-44dd-9d23-74315c8817d6" providerId="ADAL" clId="{D7343321-22D5-4F68-8F1C-BAC2898E1665}" dt="2024-02-02T05:02:51.093" v="387" actId="207"/>
          <ac:spMkLst>
            <pc:docMk/>
            <pc:sldMk cId="1097929513" sldId="491"/>
            <ac:spMk id="6" creationId="{F3874463-4070-430B-B3A7-B7BCB95A89B2}"/>
          </ac:spMkLst>
        </pc:spChg>
        <pc:spChg chg="add mod">
          <ac:chgData name="Blanca Risco" userId="d11a93fd-6b95-44dd-9d23-74315c8817d6" providerId="ADAL" clId="{D7343321-22D5-4F68-8F1C-BAC2898E1665}" dt="2024-02-02T04:25:56.992" v="252" actId="1076"/>
          <ac:spMkLst>
            <pc:docMk/>
            <pc:sldMk cId="1097929513" sldId="491"/>
            <ac:spMk id="7" creationId="{F732320F-29D9-374A-81F4-D7032CA65DA8}"/>
          </ac:spMkLst>
        </pc:spChg>
        <pc:spChg chg="add del mod">
          <ac:chgData name="Blanca Risco" userId="d11a93fd-6b95-44dd-9d23-74315c8817d6" providerId="ADAL" clId="{D7343321-22D5-4F68-8F1C-BAC2898E1665}" dt="2024-02-02T03:57:43.100" v="46"/>
          <ac:spMkLst>
            <pc:docMk/>
            <pc:sldMk cId="1097929513" sldId="491"/>
            <ac:spMk id="8" creationId="{8A527181-DF68-F7D7-531E-E5A1B2070A02}"/>
          </ac:spMkLst>
        </pc:spChg>
        <pc:spChg chg="add mod">
          <ac:chgData name="Blanca Risco" userId="d11a93fd-6b95-44dd-9d23-74315c8817d6" providerId="ADAL" clId="{D7343321-22D5-4F68-8F1C-BAC2898E1665}" dt="2024-02-02T05:31:54.885" v="649" actId="1076"/>
          <ac:spMkLst>
            <pc:docMk/>
            <pc:sldMk cId="1097929513" sldId="491"/>
            <ac:spMk id="11" creationId="{1221D71A-D62F-DB79-69A1-E31730AD04D0}"/>
          </ac:spMkLst>
        </pc:spChg>
        <pc:picChg chg="mod">
          <ac:chgData name="Blanca Risco" userId="d11a93fd-6b95-44dd-9d23-74315c8817d6" providerId="ADAL" clId="{D7343321-22D5-4F68-8F1C-BAC2898E1665}" dt="2024-02-02T03:54:14.951" v="11" actId="1076"/>
          <ac:picMkLst>
            <pc:docMk/>
            <pc:sldMk cId="1097929513" sldId="491"/>
            <ac:picMk id="5" creationId="{00000000-0000-0000-0000-000000000000}"/>
          </ac:picMkLst>
        </pc:picChg>
      </pc:sldChg>
      <pc:sldChg chg="addSp delSp modSp mod">
        <pc:chgData name="Blanca Risco" userId="d11a93fd-6b95-44dd-9d23-74315c8817d6" providerId="ADAL" clId="{D7343321-22D5-4F68-8F1C-BAC2898E1665}" dt="2024-02-02T05:30:39.980" v="633" actId="14100"/>
        <pc:sldMkLst>
          <pc:docMk/>
          <pc:sldMk cId="543454264" sldId="492"/>
        </pc:sldMkLst>
        <pc:spChg chg="mod">
          <ac:chgData name="Blanca Risco" userId="d11a93fd-6b95-44dd-9d23-74315c8817d6" providerId="ADAL" clId="{D7343321-22D5-4F68-8F1C-BAC2898E1665}" dt="2024-02-02T04:26:24.586" v="267" actId="1076"/>
          <ac:spMkLst>
            <pc:docMk/>
            <pc:sldMk cId="543454264" sldId="492"/>
            <ac:spMk id="2" creationId="{00000000-0000-0000-0000-000000000000}"/>
          </ac:spMkLst>
        </pc:spChg>
        <pc:spChg chg="mod">
          <ac:chgData name="Blanca Risco" userId="d11a93fd-6b95-44dd-9d23-74315c8817d6" providerId="ADAL" clId="{D7343321-22D5-4F68-8F1C-BAC2898E1665}" dt="2024-02-02T04:26:29.076" v="268" actId="1076"/>
          <ac:spMkLst>
            <pc:docMk/>
            <pc:sldMk cId="543454264" sldId="492"/>
            <ac:spMk id="3" creationId="{00000000-0000-0000-0000-000000000000}"/>
          </ac:spMkLst>
        </pc:spChg>
        <pc:spChg chg="add del mod">
          <ac:chgData name="Blanca Risco" userId="d11a93fd-6b95-44dd-9d23-74315c8817d6" providerId="ADAL" clId="{D7343321-22D5-4F68-8F1C-BAC2898E1665}" dt="2024-02-02T05:30:39.980" v="633" actId="14100"/>
          <ac:spMkLst>
            <pc:docMk/>
            <pc:sldMk cId="543454264" sldId="492"/>
            <ac:spMk id="7" creationId="{2479DEC5-AD10-184B-E0D7-C8F631CC103E}"/>
          </ac:spMkLst>
        </pc:spChg>
        <pc:spChg chg="add mod">
          <ac:chgData name="Blanca Risco" userId="d11a93fd-6b95-44dd-9d23-74315c8817d6" providerId="ADAL" clId="{D7343321-22D5-4F68-8F1C-BAC2898E1665}" dt="2024-02-02T04:26:31.873" v="269" actId="1076"/>
          <ac:spMkLst>
            <pc:docMk/>
            <pc:sldMk cId="543454264" sldId="492"/>
            <ac:spMk id="8" creationId="{3BB3712E-C04A-D676-D742-F65285898F50}"/>
          </ac:spMkLst>
        </pc:spChg>
      </pc:sldChg>
      <pc:sldChg chg="addSp delSp modSp mod">
        <pc:chgData name="Blanca Risco" userId="d11a93fd-6b95-44dd-9d23-74315c8817d6" providerId="ADAL" clId="{D7343321-22D5-4F68-8F1C-BAC2898E1665}" dt="2024-02-02T05:26:18.470" v="560" actId="1076"/>
        <pc:sldMkLst>
          <pc:docMk/>
          <pc:sldMk cId="4120711408" sldId="494"/>
        </pc:sldMkLst>
        <pc:spChg chg="mod">
          <ac:chgData name="Blanca Risco" userId="d11a93fd-6b95-44dd-9d23-74315c8817d6" providerId="ADAL" clId="{D7343321-22D5-4F68-8F1C-BAC2898E1665}" dt="2024-02-02T04:34:37.123" v="331" actId="1076"/>
          <ac:spMkLst>
            <pc:docMk/>
            <pc:sldMk cId="4120711408" sldId="494"/>
            <ac:spMk id="2" creationId="{00000000-0000-0000-0000-000000000000}"/>
          </ac:spMkLst>
        </pc:spChg>
        <pc:spChg chg="mod">
          <ac:chgData name="Blanca Risco" userId="d11a93fd-6b95-44dd-9d23-74315c8817d6" providerId="ADAL" clId="{D7343321-22D5-4F68-8F1C-BAC2898E1665}" dt="2024-02-02T04:34:31.835" v="330" actId="1076"/>
          <ac:spMkLst>
            <pc:docMk/>
            <pc:sldMk cId="4120711408" sldId="494"/>
            <ac:spMk id="3" creationId="{00000000-0000-0000-0000-000000000000}"/>
          </ac:spMkLst>
        </pc:spChg>
        <pc:spChg chg="add mod">
          <ac:chgData name="Blanca Risco" userId="d11a93fd-6b95-44dd-9d23-74315c8817d6" providerId="ADAL" clId="{D7343321-22D5-4F68-8F1C-BAC2898E1665}" dt="2024-02-02T04:34:46.555" v="333" actId="14100"/>
          <ac:spMkLst>
            <pc:docMk/>
            <pc:sldMk cId="4120711408" sldId="494"/>
            <ac:spMk id="6" creationId="{A8AEA40E-FEB6-83C8-0FFC-4AC741B18B13}"/>
          </ac:spMkLst>
        </pc:spChg>
        <pc:spChg chg="add del mod">
          <ac:chgData name="Blanca Risco" userId="d11a93fd-6b95-44dd-9d23-74315c8817d6" providerId="ADAL" clId="{D7343321-22D5-4F68-8F1C-BAC2898E1665}" dt="2024-02-02T04:33:58.696" v="327"/>
          <ac:spMkLst>
            <pc:docMk/>
            <pc:sldMk cId="4120711408" sldId="494"/>
            <ac:spMk id="7" creationId="{1A0C16A1-72BD-7144-9435-57655923B3F2}"/>
          </ac:spMkLst>
        </pc:spChg>
        <pc:spChg chg="add mod">
          <ac:chgData name="Blanca Risco" userId="d11a93fd-6b95-44dd-9d23-74315c8817d6" providerId="ADAL" clId="{D7343321-22D5-4F68-8F1C-BAC2898E1665}" dt="2024-02-02T05:26:18.470" v="560" actId="1076"/>
          <ac:spMkLst>
            <pc:docMk/>
            <pc:sldMk cId="4120711408" sldId="494"/>
            <ac:spMk id="8" creationId="{2ACF0CFF-8A52-ACCF-3565-91B90327C9D7}"/>
          </ac:spMkLst>
        </pc:spChg>
      </pc:sldChg>
      <pc:sldChg chg="delSp modSp del mod">
        <pc:chgData name="Blanca Risco" userId="d11a93fd-6b95-44dd-9d23-74315c8817d6" providerId="ADAL" clId="{D7343321-22D5-4F68-8F1C-BAC2898E1665}" dt="2024-02-02T04:05:17.591" v="88" actId="47"/>
        <pc:sldMkLst>
          <pc:docMk/>
          <pc:sldMk cId="2078320548" sldId="519"/>
        </pc:sldMkLst>
        <pc:spChg chg="mod">
          <ac:chgData name="Blanca Risco" userId="d11a93fd-6b95-44dd-9d23-74315c8817d6" providerId="ADAL" clId="{D7343321-22D5-4F68-8F1C-BAC2898E1665}" dt="2024-02-02T04:01:51.681" v="77" actId="21"/>
          <ac:spMkLst>
            <pc:docMk/>
            <pc:sldMk cId="2078320548" sldId="519"/>
            <ac:spMk id="3" creationId="{BDA884F1-8F11-D0AB-88AC-C9529A37511B}"/>
          </ac:spMkLst>
        </pc:spChg>
        <pc:spChg chg="del">
          <ac:chgData name="Blanca Risco" userId="d11a93fd-6b95-44dd-9d23-74315c8817d6" providerId="ADAL" clId="{D7343321-22D5-4F68-8F1C-BAC2898E1665}" dt="2024-02-02T03:55:44.231" v="28" actId="21"/>
          <ac:spMkLst>
            <pc:docMk/>
            <pc:sldMk cId="2078320548" sldId="519"/>
            <ac:spMk id="7" creationId="{7DAC850C-EACA-FA28-A72B-B6B88C994D8E}"/>
          </ac:spMkLst>
        </pc:spChg>
      </pc:sldChg>
      <pc:sldChg chg="addSp modSp mod">
        <pc:chgData name="Blanca Risco" userId="d11a93fd-6b95-44dd-9d23-74315c8817d6" providerId="ADAL" clId="{D7343321-22D5-4F68-8F1C-BAC2898E1665}" dt="2024-02-02T05:26:31.161" v="561" actId="255"/>
        <pc:sldMkLst>
          <pc:docMk/>
          <pc:sldMk cId="3561192850" sldId="525"/>
        </pc:sldMkLst>
        <pc:spChg chg="mod">
          <ac:chgData name="Blanca Risco" userId="d11a93fd-6b95-44dd-9d23-74315c8817d6" providerId="ADAL" clId="{D7343321-22D5-4F68-8F1C-BAC2898E1665}" dt="2024-02-02T05:19:01.529" v="444" actId="1076"/>
          <ac:spMkLst>
            <pc:docMk/>
            <pc:sldMk cId="3561192850" sldId="525"/>
            <ac:spMk id="2" creationId="{00000000-0000-0000-0000-000000000000}"/>
          </ac:spMkLst>
        </pc:spChg>
        <pc:spChg chg="mod">
          <ac:chgData name="Blanca Risco" userId="d11a93fd-6b95-44dd-9d23-74315c8817d6" providerId="ADAL" clId="{D7343321-22D5-4F68-8F1C-BAC2898E1665}" dt="2024-02-02T05:26:31.161" v="561" actId="255"/>
          <ac:spMkLst>
            <pc:docMk/>
            <pc:sldMk cId="3561192850" sldId="525"/>
            <ac:spMk id="3" creationId="{00000000-0000-0000-0000-000000000000}"/>
          </ac:spMkLst>
        </pc:spChg>
        <pc:spChg chg="add mod">
          <ac:chgData name="Blanca Risco" userId="d11a93fd-6b95-44dd-9d23-74315c8817d6" providerId="ADAL" clId="{D7343321-22D5-4F68-8F1C-BAC2898E1665}" dt="2024-02-02T05:20:01.886" v="446" actId="1076"/>
          <ac:spMkLst>
            <pc:docMk/>
            <pc:sldMk cId="3561192850" sldId="525"/>
            <ac:spMk id="8" creationId="{E8A0A124-1E93-3508-699F-F66862CCB664}"/>
          </ac:spMkLst>
        </pc:spChg>
      </pc:sldChg>
      <pc:sldChg chg="delSp modSp del mod">
        <pc:chgData name="Blanca Risco" userId="d11a93fd-6b95-44dd-9d23-74315c8817d6" providerId="ADAL" clId="{D7343321-22D5-4F68-8F1C-BAC2898E1665}" dt="2024-02-02T05:20:05.558" v="447" actId="47"/>
        <pc:sldMkLst>
          <pc:docMk/>
          <pc:sldMk cId="459460489" sldId="527"/>
        </pc:sldMkLst>
        <pc:spChg chg="del mod">
          <ac:chgData name="Blanca Risco" userId="d11a93fd-6b95-44dd-9d23-74315c8817d6" providerId="ADAL" clId="{D7343321-22D5-4F68-8F1C-BAC2898E1665}" dt="2024-02-02T05:03:35.112" v="392" actId="21"/>
          <ac:spMkLst>
            <pc:docMk/>
            <pc:sldMk cId="459460489" sldId="527"/>
            <ac:spMk id="8" creationId="{E8A0A124-1E93-3508-699F-F66862CCB664}"/>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09AAC048-D6D2-47A2-91D0-6EB9432265DB}" type="datetimeFigureOut">
              <a:rPr lang="en-US" smtClean="0"/>
              <a:t>2/5/2024</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0334FA9F-8085-4690-A4F0-901A5EE25588}" type="slidenum">
              <a:rPr lang="en-US" smtClean="0"/>
              <a:t>‹#›</a:t>
            </a:fld>
            <a:endParaRPr lang="en-US"/>
          </a:p>
        </p:txBody>
      </p:sp>
    </p:spTree>
    <p:extLst>
      <p:ext uri="{BB962C8B-B14F-4D97-AF65-F5344CB8AC3E}">
        <p14:creationId xmlns:p14="http://schemas.microsoft.com/office/powerpoint/2010/main" val="13552749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49DD5565-6EBB-4E38-B59F-CEEC5BF820D7}" type="datetimeFigureOut">
              <a:rPr lang="en-US" smtClean="0"/>
              <a:t>2/5/2024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7FD565E-A9B7-4607-BE16-CE1F04129551}" type="slidenum">
              <a:rPr lang="en-US" smtClean="0"/>
              <a:t>‹#›</a:t>
            </a:fld>
            <a:endParaRPr lang="en-US"/>
          </a:p>
        </p:txBody>
      </p:sp>
    </p:spTree>
    <p:extLst>
      <p:ext uri="{BB962C8B-B14F-4D97-AF65-F5344CB8AC3E}">
        <p14:creationId xmlns:p14="http://schemas.microsoft.com/office/powerpoint/2010/main" val="15905303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FD565E-A9B7-4607-BE16-CE1F04129551}" type="slidenum">
              <a:rPr lang="en-US" smtClean="0"/>
              <a:t>1</a:t>
            </a:fld>
            <a:endParaRPr lang="en-US"/>
          </a:p>
        </p:txBody>
      </p:sp>
    </p:spTree>
    <p:extLst>
      <p:ext uri="{BB962C8B-B14F-4D97-AF65-F5344CB8AC3E}">
        <p14:creationId xmlns:p14="http://schemas.microsoft.com/office/powerpoint/2010/main" val="194165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1008893f1d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1008893f1d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FD565E-A9B7-4607-BE16-CE1F04129551}" type="slidenum">
              <a:rPr lang="en-US" smtClean="0"/>
              <a:t>3</a:t>
            </a:fld>
            <a:endParaRPr lang="en-US"/>
          </a:p>
        </p:txBody>
      </p:sp>
    </p:spTree>
    <p:extLst>
      <p:ext uri="{BB962C8B-B14F-4D97-AF65-F5344CB8AC3E}">
        <p14:creationId xmlns:p14="http://schemas.microsoft.com/office/powerpoint/2010/main" val="637287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FD565E-A9B7-4607-BE16-CE1F04129551}" type="slidenum">
              <a:rPr lang="en-US" smtClean="0"/>
              <a:t>4</a:t>
            </a:fld>
            <a:endParaRPr lang="en-US"/>
          </a:p>
        </p:txBody>
      </p:sp>
    </p:spTree>
    <p:extLst>
      <p:ext uri="{BB962C8B-B14F-4D97-AF65-F5344CB8AC3E}">
        <p14:creationId xmlns:p14="http://schemas.microsoft.com/office/powerpoint/2010/main" val="1766395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FD565E-A9B7-4607-BE16-CE1F04129551}" type="slidenum">
              <a:rPr lang="en-US" smtClean="0"/>
              <a:t>5</a:t>
            </a:fld>
            <a:endParaRPr lang="en-US"/>
          </a:p>
        </p:txBody>
      </p:sp>
    </p:spTree>
    <p:extLst>
      <p:ext uri="{BB962C8B-B14F-4D97-AF65-F5344CB8AC3E}">
        <p14:creationId xmlns:p14="http://schemas.microsoft.com/office/powerpoint/2010/main" val="8492738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FD565E-A9B7-4607-BE16-CE1F04129551}" type="slidenum">
              <a:rPr lang="en-US" smtClean="0"/>
              <a:t>6</a:t>
            </a:fld>
            <a:endParaRPr lang="en-US"/>
          </a:p>
        </p:txBody>
      </p:sp>
    </p:spTree>
    <p:extLst>
      <p:ext uri="{BB962C8B-B14F-4D97-AF65-F5344CB8AC3E}">
        <p14:creationId xmlns:p14="http://schemas.microsoft.com/office/powerpoint/2010/main" val="35552108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FD565E-A9B7-4607-BE16-CE1F04129551}" type="slidenum">
              <a:rPr lang="en-US" smtClean="0"/>
              <a:t>7</a:t>
            </a:fld>
            <a:endParaRPr lang="en-US"/>
          </a:p>
        </p:txBody>
      </p:sp>
    </p:spTree>
    <p:extLst>
      <p:ext uri="{BB962C8B-B14F-4D97-AF65-F5344CB8AC3E}">
        <p14:creationId xmlns:p14="http://schemas.microsoft.com/office/powerpoint/2010/main" val="16783606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06250-CB53-438C-9D5A-FD2E13046A9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3987B32-7EA3-4459-86D7-ED82F52AFC9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69833CC-86C0-4B2F-9908-571BBBB36D35}"/>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119F59E6-5273-4EE7-ADE3-AC0C99DE65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5517A0-AD62-4B47-BA83-2932A2E70F1B}"/>
              </a:ext>
            </a:extLst>
          </p:cNvPr>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0164038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BAC629-0AB6-4168-A29F-43FF5D8E320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76D3532-40ED-429A-B842-0FEF2B6A290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01D40D-E421-4E2F-AD7E-250AC2C2E532}"/>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E4976668-2CD7-441D-888D-E763B377D2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E64191-3695-489C-85F8-D56DA4C540CD}"/>
              </a:ext>
            </a:extLst>
          </p:cNvPr>
          <p:cNvSpPr>
            <a:spLocks noGrp="1"/>
          </p:cNvSpPr>
          <p:nvPr>
            <p:ph type="sldNum" sz="quarter" idx="12"/>
          </p:nvPr>
        </p:nvSpPr>
        <p:spPr/>
        <p:txBody>
          <a:bodyPr/>
          <a:lstStyle/>
          <a:p>
            <a:fld id="{89333C77-0158-454C-844F-B7AB9BD7DAD4}" type="slidenum">
              <a:rPr lang="en-US" smtClean="0"/>
              <a:t>‹#›</a:t>
            </a:fld>
            <a:endParaRPr lang="en-US"/>
          </a:p>
        </p:txBody>
      </p:sp>
    </p:spTree>
    <p:extLst>
      <p:ext uri="{BB962C8B-B14F-4D97-AF65-F5344CB8AC3E}">
        <p14:creationId xmlns:p14="http://schemas.microsoft.com/office/powerpoint/2010/main" val="41644810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4F2F72-7608-4731-89D7-D7E8778390B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7774693-F083-4271-B3F0-A7A9525643E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69C06C-DFAD-4063-9350-C1D64DF01AFF}"/>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4C910DD6-73BB-4895-84E9-BD8358CAA5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9A045A-7836-4076-8A5A-E2FD3F0D1B55}"/>
              </a:ext>
            </a:extLst>
          </p:cNvPr>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5342424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5"/>
        <p:cNvGrpSpPr/>
        <p:nvPr/>
      </p:nvGrpSpPr>
      <p:grpSpPr>
        <a:xfrm>
          <a:off x="0" y="0"/>
          <a:ext cx="0" cy="0"/>
          <a:chOff x="0" y="0"/>
          <a:chExt cx="0" cy="0"/>
        </a:xfrm>
      </p:grpSpPr>
      <p:sp>
        <p:nvSpPr>
          <p:cNvPr id="27" name="Google Shape;27;p4"/>
          <p:cNvSpPr txBox="1">
            <a:spLocks noGrp="1"/>
          </p:cNvSpPr>
          <p:nvPr>
            <p:ph type="title"/>
          </p:nvPr>
        </p:nvSpPr>
        <p:spPr>
          <a:xfrm>
            <a:off x="415600" y="593367"/>
            <a:ext cx="11360800" cy="943200"/>
          </a:xfrm>
          <a:prstGeom prst="rect">
            <a:avLst/>
          </a:prstGeom>
        </p:spPr>
        <p:txBody>
          <a:bodyPr spcFirstLastPara="1" wrap="square" lIns="91425" tIns="91425" rIns="91425" bIns="91425" anchor="t" anchorCtr="0">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28" name="Google Shape;28;p4"/>
          <p:cNvSpPr txBox="1">
            <a:spLocks noGrp="1"/>
          </p:cNvSpPr>
          <p:nvPr>
            <p:ph type="body" idx="1"/>
          </p:nvPr>
        </p:nvSpPr>
        <p:spPr>
          <a:xfrm>
            <a:off x="415600" y="1688433"/>
            <a:ext cx="11360800" cy="44036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29" name="Google Shape;2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6064423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67C84-4EF8-4128-AB9F-942BCF1D213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4A7AC8E-4AAB-48B9-80BB-D52BC51EA71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388472-D8F0-45AE-8931-E4F9AF7A4CAE}"/>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D1FA772E-BF79-49AC-94CA-1D50800880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F4C2FA-0E5C-4AF1-A399-27940FF15471}"/>
              </a:ext>
            </a:extLst>
          </p:cNvPr>
          <p:cNvSpPr>
            <a:spLocks noGrp="1"/>
          </p:cNvSpPr>
          <p:nvPr>
            <p:ph type="sldNum" sz="quarter" idx="12"/>
          </p:nvPr>
        </p:nvSpPr>
        <p:spPr/>
        <p:txBody>
          <a:bodyPr/>
          <a:lstStyle/>
          <a:p>
            <a:fld id="{519954A3-9DFD-4C44-94BA-B95130A3BA1C}" type="slidenum">
              <a:rPr lang="en-US" smtClean="0"/>
              <a:t>‹#›</a:t>
            </a:fld>
            <a:endParaRPr lang="en-US"/>
          </a:p>
        </p:txBody>
      </p:sp>
    </p:spTree>
    <p:extLst>
      <p:ext uri="{BB962C8B-B14F-4D97-AF65-F5344CB8AC3E}">
        <p14:creationId xmlns:p14="http://schemas.microsoft.com/office/powerpoint/2010/main" val="10644143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D8B9F-1F7F-4D24-82BA-A2F56590730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1A608BA-2C4D-4D42-93CC-3E4E945B54A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6E0FB78-5B0D-48B9-B971-BD7A63AE8E80}"/>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F4379353-C45A-4DA3-99A6-6C9F9C8794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CF0564-E3CD-45CD-A8EF-F840D950F18C}"/>
              </a:ext>
            </a:extLst>
          </p:cNvPr>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9804484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05B2F-4D61-4986-8F56-6E93411B0D3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F445F09-5204-45A2-8FEF-0E970EA3590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A27A94C-DC99-49B2-A293-A5380452AA2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69A6C21-B5D1-4923-9376-5EEA7E6ABFA7}"/>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81E32562-B1F7-4816-A117-D44C3411C10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DF5FA68-7BFF-4107-905C-4990813B7E38}"/>
              </a:ext>
            </a:extLst>
          </p:cNvPr>
          <p:cNvSpPr>
            <a:spLocks noGrp="1"/>
          </p:cNvSpPr>
          <p:nvPr>
            <p:ph type="sldNum" sz="quarter" idx="12"/>
          </p:nvPr>
        </p:nvSpPr>
        <p:spPr/>
        <p:txBody>
          <a:bodyPr/>
          <a:lstStyle/>
          <a:p>
            <a:fld id="{519954A3-9DFD-4C44-94BA-B95130A3BA1C}" type="slidenum">
              <a:rPr lang="en-US" smtClean="0"/>
              <a:t>‹#›</a:t>
            </a:fld>
            <a:endParaRPr lang="en-US"/>
          </a:p>
        </p:txBody>
      </p:sp>
    </p:spTree>
    <p:extLst>
      <p:ext uri="{BB962C8B-B14F-4D97-AF65-F5344CB8AC3E}">
        <p14:creationId xmlns:p14="http://schemas.microsoft.com/office/powerpoint/2010/main" val="1336536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C9460-C5C4-4267-BF5D-90551B110F3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0E3BFB4-8CB7-4A80-9E98-F43D5E613E6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0FDCD1E-8372-4BD7-988E-3FCCA7C66E0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798A14E-41EB-45D3-B507-FCBFDBCAC95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88D7904-40DF-46E7-A627-C54E3F77318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CEE4974-D640-47F8-956A-96556CEB8420}"/>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7C047206-379A-46D1-9C57-2704E12D084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5072841-219E-4690-985B-ADB5DD8AC09B}"/>
              </a:ext>
            </a:extLst>
          </p:cNvPr>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364843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05057-D116-49E8-99E9-8CCA9632E7A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D91971D-3519-48BF-8B49-2401E70318DE}"/>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E81A62AB-7E63-42BF-9D67-9DCFB729301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16AC663-C0ED-4C7E-B81C-55F78176649D}"/>
              </a:ext>
            </a:extLst>
          </p:cNvPr>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8341832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490C940-7751-4AC0-9C12-BF2755123291}"/>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A8205696-BCD6-4760-BFC3-49A9DDC62EB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C1C689D-701C-4827-98D9-AF4E18B7AED6}"/>
              </a:ext>
            </a:extLst>
          </p:cNvPr>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3539673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B00F1-9580-4516-99EB-D29BEC6807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E364672-C31F-4D0B-A3F7-16DB703C95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22F8FC4-8CE4-4DF5-9AD5-BB596A2AF4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27C2A4C-8D77-48FD-BF97-3C29E040F2A2}"/>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303BB433-5F8F-4E39-B52E-AA59C2676B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F3865F1-BC9B-493C-9A69-F9D3ABE1A415}"/>
              </a:ext>
            </a:extLst>
          </p:cNvPr>
          <p:cNvSpPr>
            <a:spLocks noGrp="1"/>
          </p:cNvSpPr>
          <p:nvPr>
            <p:ph type="sldNum" sz="quarter" idx="12"/>
          </p:nvPr>
        </p:nvSpPr>
        <p:spPr/>
        <p:txBody>
          <a:bodyPr/>
          <a:lstStyle/>
          <a:p>
            <a:fld id="{519954A3-9DFD-4C44-94BA-B95130A3BA1C}" type="slidenum">
              <a:rPr lang="en-US" smtClean="0"/>
              <a:t>‹#›</a:t>
            </a:fld>
            <a:endParaRPr lang="en-US"/>
          </a:p>
        </p:txBody>
      </p:sp>
    </p:spTree>
    <p:extLst>
      <p:ext uri="{BB962C8B-B14F-4D97-AF65-F5344CB8AC3E}">
        <p14:creationId xmlns:p14="http://schemas.microsoft.com/office/powerpoint/2010/main" val="26383240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6C71A-5B8A-46FD-97C0-9200FAE9205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459C414-5A6C-479E-92AC-438D8BDACEC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CC5112C-E120-4B80-AD2B-316A34D226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8519BAD-3EEB-4E9E-897C-C37210B36A8D}"/>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C743DDBB-27A4-47FA-BC69-4EC6D262E8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05836D0-16E6-4E1B-BCBD-2CCE64832A0D}"/>
              </a:ext>
            </a:extLst>
          </p:cNvPr>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914433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BA627FE-CB9E-40D7-BD62-8059C2E6FC8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3F61C8E-B7D7-48D3-BE15-C3D7315129E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9196C6-6A0C-481E-80EF-C27F31962CE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97BEEC45-FFCD-454F-84A7-E135DCD2E51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8099767-24B5-4BA5-8DF4-638F8BD0DA1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a:t>
            </a:fld>
            <a:endParaRPr lang="en-US"/>
          </a:p>
        </p:txBody>
      </p:sp>
    </p:spTree>
    <p:extLst>
      <p:ext uri="{BB962C8B-B14F-4D97-AF65-F5344CB8AC3E}">
        <p14:creationId xmlns:p14="http://schemas.microsoft.com/office/powerpoint/2010/main" val="2538173312"/>
      </p:ext>
    </p:extLst>
  </p:cSld>
  <p:clrMap bg1="lt1" tx1="dk1" bg2="lt2" tx2="dk2" accent1="accent1" accent2="accent2" accent3="accent3" accent4="accent4" accent5="accent5" accent6="accent6" hlink="hlink" folHlink="folHlink"/>
  <p:sldLayoutIdLst>
    <p:sldLayoutId id="2147483894" r:id="rId1"/>
    <p:sldLayoutId id="2147483895" r:id="rId2"/>
    <p:sldLayoutId id="2147483896" r:id="rId3"/>
    <p:sldLayoutId id="2147483897" r:id="rId4"/>
    <p:sldLayoutId id="2147483898" r:id="rId5"/>
    <p:sldLayoutId id="2147483899" r:id="rId6"/>
    <p:sldLayoutId id="2147483900" r:id="rId7"/>
    <p:sldLayoutId id="2147483901" r:id="rId8"/>
    <p:sldLayoutId id="2147483902" r:id="rId9"/>
    <p:sldLayoutId id="2147483903" r:id="rId10"/>
    <p:sldLayoutId id="2147483904" r:id="rId11"/>
    <p:sldLayoutId id="2147483906"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ctrTitle"/>
          </p:nvPr>
        </p:nvSpPr>
        <p:spPr>
          <a:xfrm>
            <a:off x="1314824" y="735106"/>
            <a:ext cx="10053763" cy="3533576"/>
          </a:xfrm>
        </p:spPr>
        <p:txBody>
          <a:bodyPr anchor="b">
            <a:normAutofit/>
          </a:bodyPr>
          <a:lstStyle/>
          <a:p>
            <a:r>
              <a:rPr lang="en-US" sz="4100" dirty="0">
                <a:solidFill>
                  <a:srgbClr val="FFFFFF"/>
                </a:solidFill>
              </a:rPr>
              <a:t>Hacienda La Puente USD</a:t>
            </a:r>
            <a:br>
              <a:rPr lang="en-US" sz="4100" dirty="0">
                <a:solidFill>
                  <a:srgbClr val="FFFFFF"/>
                </a:solidFill>
              </a:rPr>
            </a:br>
            <a:r>
              <a:rPr lang="en-US" sz="2400" dirty="0">
                <a:solidFill>
                  <a:srgbClr val="FFFFFF"/>
                </a:solidFill>
              </a:rPr>
              <a:t>Local Control &amp; Accountability Plan (LCAP)</a:t>
            </a:r>
            <a:br>
              <a:rPr lang="en-US" sz="2400" dirty="0">
                <a:solidFill>
                  <a:srgbClr val="FFFFFF"/>
                </a:solidFill>
              </a:rPr>
            </a:br>
            <a:br>
              <a:rPr lang="en-US" sz="2400" dirty="0">
                <a:solidFill>
                  <a:srgbClr val="FFFFFF"/>
                </a:solidFill>
              </a:rPr>
            </a:br>
            <a:r>
              <a:rPr lang="en-US" dirty="0">
                <a:solidFill>
                  <a:srgbClr val="FFFFFF"/>
                </a:solidFill>
              </a:rPr>
              <a:t>LCAP</a:t>
            </a:r>
            <a:r>
              <a:rPr lang="en-US" sz="4100" dirty="0">
                <a:solidFill>
                  <a:srgbClr val="FFFFFF"/>
                </a:solidFill>
              </a:rPr>
              <a:t> </a:t>
            </a:r>
            <a:br>
              <a:rPr lang="en-US" sz="4100" dirty="0">
                <a:solidFill>
                  <a:srgbClr val="FFFFFF"/>
                </a:solidFill>
              </a:rPr>
            </a:br>
            <a:r>
              <a:rPr lang="en-US" sz="4100" dirty="0">
                <a:solidFill>
                  <a:srgbClr val="FFFFFF"/>
                </a:solidFill>
              </a:rPr>
              <a:t>Mid-Year Update</a:t>
            </a:r>
          </a:p>
        </p:txBody>
      </p:sp>
      <p:sp>
        <p:nvSpPr>
          <p:cNvPr id="3" name="Subtitle 2"/>
          <p:cNvSpPr>
            <a:spLocks noGrp="1"/>
          </p:cNvSpPr>
          <p:nvPr>
            <p:ph type="subTitle" idx="1"/>
          </p:nvPr>
        </p:nvSpPr>
        <p:spPr>
          <a:xfrm>
            <a:off x="975719" y="5959058"/>
            <a:ext cx="5760455" cy="598842"/>
          </a:xfrm>
        </p:spPr>
        <p:txBody>
          <a:bodyPr anchor="ctr">
            <a:normAutofit/>
          </a:bodyPr>
          <a:lstStyle/>
          <a:p>
            <a:pPr algn="l"/>
            <a:r>
              <a:rPr lang="en-US" dirty="0">
                <a:solidFill>
                  <a:srgbClr val="002060"/>
                </a:solidFill>
              </a:rPr>
              <a:t>Regular Board meeting – February 8, 2024</a:t>
            </a:r>
          </a:p>
        </p:txBody>
      </p:sp>
      <p:pic>
        <p:nvPicPr>
          <p:cNvPr id="5" name="Picture 4">
            <a:extLst>
              <a:ext uri="{FF2B5EF4-FFF2-40B4-BE49-F238E27FC236}">
                <a16:creationId xmlns:a16="http://schemas.microsoft.com/office/drawing/2014/main" id="{4A044745-3D56-4807-9CD0-54661555016D}"/>
              </a:ext>
            </a:extLst>
          </p:cNvPr>
          <p:cNvPicPr>
            <a:picLocks noChangeAspect="1"/>
          </p:cNvPicPr>
          <p:nvPr/>
        </p:nvPicPr>
        <p:blipFill>
          <a:blip r:embed="rId3"/>
          <a:stretch>
            <a:fillRect/>
          </a:stretch>
        </p:blipFill>
        <p:spPr>
          <a:xfrm>
            <a:off x="516209" y="735104"/>
            <a:ext cx="3046256" cy="2798474"/>
          </a:xfrm>
          <a:prstGeom prst="rect">
            <a:avLst/>
          </a:prstGeom>
        </p:spPr>
      </p:pic>
      <p:sp>
        <p:nvSpPr>
          <p:cNvPr id="6" name="Slide Number Placeholder 5">
            <a:extLst>
              <a:ext uri="{FF2B5EF4-FFF2-40B4-BE49-F238E27FC236}">
                <a16:creationId xmlns:a16="http://schemas.microsoft.com/office/drawing/2014/main" id="{B6011A92-420B-487F-952E-108BB5C68ECB}"/>
              </a:ext>
            </a:extLst>
          </p:cNvPr>
          <p:cNvSpPr>
            <a:spLocks noGrp="1"/>
          </p:cNvSpPr>
          <p:nvPr>
            <p:ph type="sldNum" sz="quarter" idx="12"/>
          </p:nvPr>
        </p:nvSpPr>
        <p:spPr>
          <a:xfrm>
            <a:off x="8873247" y="6375414"/>
            <a:ext cx="2743200" cy="365125"/>
          </a:xfrm>
        </p:spPr>
        <p:txBody>
          <a:bodyPr/>
          <a:lstStyle/>
          <a:p>
            <a:fld id="{D57F1E4F-1CFF-5643-939E-217C01CDF565}" type="slidenum">
              <a:rPr lang="en-US" sz="1600" b="1" smtClean="0">
                <a:solidFill>
                  <a:schemeClr val="tx1"/>
                </a:solidFill>
              </a:rPr>
              <a:pPr/>
              <a:t>1</a:t>
            </a:fld>
            <a:endParaRPr lang="en-US" sz="1600" b="1" dirty="0">
              <a:solidFill>
                <a:schemeClr val="tx1"/>
              </a:solidFill>
            </a:endParaRPr>
          </a:p>
        </p:txBody>
      </p:sp>
      <p:sp>
        <p:nvSpPr>
          <p:cNvPr id="7" name="TextBox 6">
            <a:extLst>
              <a:ext uri="{FF2B5EF4-FFF2-40B4-BE49-F238E27FC236}">
                <a16:creationId xmlns:a16="http://schemas.microsoft.com/office/drawing/2014/main" id="{66B3C290-4AA6-25FD-72D5-74F2848DFC49}"/>
              </a:ext>
            </a:extLst>
          </p:cNvPr>
          <p:cNvSpPr txBox="1"/>
          <p:nvPr/>
        </p:nvSpPr>
        <p:spPr>
          <a:xfrm>
            <a:off x="975719" y="4763261"/>
            <a:ext cx="4037788" cy="1200329"/>
          </a:xfrm>
          <a:prstGeom prst="rect">
            <a:avLst/>
          </a:prstGeom>
          <a:noFill/>
        </p:spPr>
        <p:txBody>
          <a:bodyPr wrap="square">
            <a:spAutoFit/>
          </a:bodyPr>
          <a:lstStyle/>
          <a:p>
            <a:r>
              <a:rPr lang="en-US" dirty="0"/>
              <a:t>Presented by: </a:t>
            </a:r>
          </a:p>
          <a:p>
            <a:r>
              <a:rPr lang="en-US" dirty="0"/>
              <a:t>Blanca Risco</a:t>
            </a:r>
          </a:p>
          <a:p>
            <a:r>
              <a:rPr lang="en-US" dirty="0"/>
              <a:t>Executive Director</a:t>
            </a:r>
          </a:p>
          <a:p>
            <a:r>
              <a:rPr lang="en-US" dirty="0"/>
              <a:t>Multilingual Programs and Assessment</a:t>
            </a:r>
          </a:p>
        </p:txBody>
      </p:sp>
    </p:spTree>
    <p:extLst>
      <p:ext uri="{BB962C8B-B14F-4D97-AF65-F5344CB8AC3E}">
        <p14:creationId xmlns:p14="http://schemas.microsoft.com/office/powerpoint/2010/main" val="32427422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78"/>
        <p:cNvGrpSpPr/>
        <p:nvPr/>
      </p:nvGrpSpPr>
      <p:grpSpPr>
        <a:xfrm>
          <a:off x="0" y="0"/>
          <a:ext cx="0" cy="0"/>
          <a:chOff x="0" y="0"/>
          <a:chExt cx="0" cy="0"/>
        </a:xfrm>
      </p:grpSpPr>
      <p:sp useBgFill="1">
        <p:nvSpPr>
          <p:cNvPr id="98" name="Rectangle 97">
            <a:extLst>
              <a:ext uri="{FF2B5EF4-FFF2-40B4-BE49-F238E27FC236}">
                <a16:creationId xmlns:a16="http://schemas.microsoft.com/office/drawing/2014/main" id="{DD38EE57-B708-47C9-A4A4-E25F09FAB0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57A28182-58A5-4DBB-8F64-BD944BCA81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01" name="Freeform 44">
              <a:extLst>
                <a:ext uri="{FF2B5EF4-FFF2-40B4-BE49-F238E27FC236}">
                  <a16:creationId xmlns:a16="http://schemas.microsoft.com/office/drawing/2014/main" id="{E4A9080E-7BA6-45FC-8677-8B9D5F4DAF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solidFill>
                <a:schemeClr val="accent1">
                  <a:lumMod val="75000"/>
                </a:schemeClr>
              </a:solidFill>
            </a:ln>
          </p:spPr>
          <p:txBody>
            <a:bodyPr vert="horz" wrap="square" lIns="91440" tIns="45720" rIns="91440" bIns="45720" numCol="1" anchor="t" anchorCtr="0" compatLnSpc="1">
              <a:prstTxWarp prst="textNoShape">
                <a:avLst/>
              </a:prstTxWarp>
            </a:bodyPr>
            <a:lstStyle/>
            <a:p>
              <a:endParaRPr lang="en-US"/>
            </a:p>
          </p:txBody>
        </p:sp>
        <p:sp>
          <p:nvSpPr>
            <p:cNvPr id="102" name="Freeform 45">
              <a:extLst>
                <a:ext uri="{FF2B5EF4-FFF2-40B4-BE49-F238E27FC236}">
                  <a16:creationId xmlns:a16="http://schemas.microsoft.com/office/drawing/2014/main" id="{2163D516-75D4-4DE0-AC27-63719125AE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solidFill>
                <a:schemeClr val="accent1">
                  <a:lumMod val="75000"/>
                </a:schemeClr>
              </a:solidFill>
            </a:ln>
          </p:spPr>
          <p:txBody>
            <a:bodyPr vert="horz" wrap="square" lIns="91440" tIns="45720" rIns="91440" bIns="45720" numCol="1" anchor="t" anchorCtr="0" compatLnSpc="1">
              <a:prstTxWarp prst="textNoShape">
                <a:avLst/>
              </a:prstTxWarp>
            </a:bodyPr>
            <a:lstStyle/>
            <a:p>
              <a:endParaRPr lang="en-US"/>
            </a:p>
          </p:txBody>
        </p:sp>
        <p:sp>
          <p:nvSpPr>
            <p:cNvPr id="103" name="Freeform 46">
              <a:extLst>
                <a:ext uri="{FF2B5EF4-FFF2-40B4-BE49-F238E27FC236}">
                  <a16:creationId xmlns:a16="http://schemas.microsoft.com/office/drawing/2014/main" id="{E74A26A5-C23A-46D4-B0FF-155FB38346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solidFill>
                <a:schemeClr val="accent1">
                  <a:lumMod val="75000"/>
                </a:schemeClr>
              </a:solidFill>
            </a:ln>
          </p:spPr>
          <p:txBody>
            <a:bodyPr vert="horz" wrap="square" lIns="91440" tIns="45720" rIns="91440" bIns="45720" numCol="1" anchor="t" anchorCtr="0" compatLnSpc="1">
              <a:prstTxWarp prst="textNoShape">
                <a:avLst/>
              </a:prstTxWarp>
            </a:bodyPr>
            <a:lstStyle/>
            <a:p>
              <a:endParaRPr lang="en-US"/>
            </a:p>
          </p:txBody>
        </p:sp>
        <p:sp>
          <p:nvSpPr>
            <p:cNvPr id="104" name="Freeform 47">
              <a:extLst>
                <a:ext uri="{FF2B5EF4-FFF2-40B4-BE49-F238E27FC236}">
                  <a16:creationId xmlns:a16="http://schemas.microsoft.com/office/drawing/2014/main" id="{08E0243F-1062-43C6-AD04-130DFF6684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solidFill>
                <a:schemeClr val="accent1">
                  <a:lumMod val="75000"/>
                </a:schemeClr>
              </a:solidFill>
            </a:ln>
          </p:spPr>
          <p:txBody>
            <a:bodyPr vert="horz" wrap="square" lIns="91440" tIns="45720" rIns="91440" bIns="45720" numCol="1" anchor="t" anchorCtr="0" compatLnSpc="1">
              <a:prstTxWarp prst="textNoShape">
                <a:avLst/>
              </a:prstTxWarp>
            </a:bodyPr>
            <a:lstStyle/>
            <a:p>
              <a:endParaRPr lang="en-US"/>
            </a:p>
          </p:txBody>
        </p:sp>
        <p:sp>
          <p:nvSpPr>
            <p:cNvPr id="105" name="Rectangle 104">
              <a:extLst>
                <a:ext uri="{FF2B5EF4-FFF2-40B4-BE49-F238E27FC236}">
                  <a16:creationId xmlns:a16="http://schemas.microsoft.com/office/drawing/2014/main" id="{94C5517B-1B0F-47AA-93A5-36718996986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solidFill>
                <a:schemeClr val="accent1">
                  <a:lumMod val="75000"/>
                </a:schemeClr>
              </a:solidFill>
            </a:ln>
          </p:spPr>
          <p:txBody>
            <a:bodyPr vert="horz" wrap="square" lIns="91440" tIns="45720" rIns="91440" bIns="45720" numCol="1" anchor="t" anchorCtr="0" compatLnSpc="1">
              <a:prstTxWarp prst="textNoShape">
                <a:avLst/>
              </a:prstTxWarp>
            </a:bodyPr>
            <a:lstStyle/>
            <a:p>
              <a:endParaRPr lang="en-US"/>
            </a:p>
          </p:txBody>
        </p:sp>
      </p:grpSp>
      <p:sp>
        <p:nvSpPr>
          <p:cNvPr id="79" name="Google Shape;79;p15"/>
          <p:cNvSpPr txBox="1">
            <a:spLocks noGrp="1"/>
          </p:cNvSpPr>
          <p:nvPr>
            <p:ph type="title"/>
          </p:nvPr>
        </p:nvSpPr>
        <p:spPr>
          <a:xfrm>
            <a:off x="1047280" y="759805"/>
            <a:ext cx="10306520" cy="1325563"/>
          </a:xfrm>
          <a:prstGeom prst="rect">
            <a:avLst/>
          </a:prstGeom>
          <a:ln>
            <a:solidFill>
              <a:schemeClr val="accent1">
                <a:lumMod val="75000"/>
              </a:schemeClr>
            </a:solidFill>
          </a:ln>
        </p:spPr>
        <p:txBody>
          <a:bodyPr spcFirstLastPara="1" vert="horz" lIns="91440" tIns="45720" rIns="91440" bIns="45720" rtlCol="0" anchor="ctr" anchorCtr="0">
            <a:normAutofit/>
          </a:bodyPr>
          <a:lstStyle/>
          <a:p>
            <a:pPr>
              <a:spcBef>
                <a:spcPct val="0"/>
              </a:spcBef>
            </a:pPr>
            <a:r>
              <a:rPr lang="en-US" sz="4000" kern="1200" dirty="0">
                <a:solidFill>
                  <a:srgbClr val="FFFFFF"/>
                </a:solidFill>
                <a:latin typeface="+mj-lt"/>
                <a:ea typeface="+mj-ea"/>
                <a:cs typeface="+mj-cs"/>
              </a:rPr>
              <a:t>Impact to the Budget Overview for Parents</a:t>
            </a:r>
          </a:p>
        </p:txBody>
      </p:sp>
      <p:sp>
        <p:nvSpPr>
          <p:cNvPr id="80" name="Google Shape;80;p15"/>
          <p:cNvSpPr txBox="1">
            <a:spLocks noGrp="1"/>
          </p:cNvSpPr>
          <p:nvPr>
            <p:ph type="body" idx="1"/>
          </p:nvPr>
        </p:nvSpPr>
        <p:spPr>
          <a:xfrm>
            <a:off x="1424904" y="2494450"/>
            <a:ext cx="4053545" cy="3563159"/>
          </a:xfrm>
          <a:prstGeom prst="rect">
            <a:avLst/>
          </a:prstGeom>
        </p:spPr>
        <p:txBody>
          <a:bodyPr spcFirstLastPara="1" vert="horz" lIns="91440" tIns="45720" rIns="91440" bIns="45720" rtlCol="0" anchorCtr="0">
            <a:normAutofit/>
          </a:bodyPr>
          <a:lstStyle/>
          <a:p>
            <a:pPr marL="0" indent="0">
              <a:buNone/>
            </a:pPr>
            <a:r>
              <a:rPr lang="en-US" sz="2200" dirty="0"/>
              <a:t>When Hacienda La Puente Unified School District adopted our LCAP and Budget on June 22, 2023, the state budget act was not complete.  The adopted state budget included additional funds that were not anticipated by our district.  The impact to our adopted Budget Overview for Parents is as follows:</a:t>
            </a:r>
          </a:p>
        </p:txBody>
      </p:sp>
      <p:graphicFrame>
        <p:nvGraphicFramePr>
          <p:cNvPr id="81" name="Google Shape;81;p15"/>
          <p:cNvGraphicFramePr/>
          <p:nvPr>
            <p:extLst>
              <p:ext uri="{D42A27DB-BD31-4B8C-83A1-F6EECF244321}">
                <p14:modId xmlns:p14="http://schemas.microsoft.com/office/powerpoint/2010/main" val="2328438218"/>
              </p:ext>
            </p:extLst>
          </p:nvPr>
        </p:nvGraphicFramePr>
        <p:xfrm>
          <a:off x="5592417" y="3057417"/>
          <a:ext cx="5308882" cy="2925941"/>
        </p:xfrm>
        <a:graphic>
          <a:graphicData uri="http://schemas.openxmlformats.org/drawingml/2006/table">
            <a:tbl>
              <a:tblPr firstRow="1" bandRow="1">
                <a:solidFill>
                  <a:schemeClr val="bg1">
                    <a:lumMod val="95000"/>
                  </a:schemeClr>
                </a:solidFill>
              </a:tblPr>
              <a:tblGrid>
                <a:gridCol w="1527175">
                  <a:extLst>
                    <a:ext uri="{9D8B030D-6E8A-4147-A177-3AD203B41FA5}">
                      <a16:colId xmlns:a16="http://schemas.microsoft.com/office/drawing/2014/main" val="20000"/>
                    </a:ext>
                  </a:extLst>
                </a:gridCol>
                <a:gridCol w="1907650">
                  <a:extLst>
                    <a:ext uri="{9D8B030D-6E8A-4147-A177-3AD203B41FA5}">
                      <a16:colId xmlns:a16="http://schemas.microsoft.com/office/drawing/2014/main" val="20001"/>
                    </a:ext>
                  </a:extLst>
                </a:gridCol>
                <a:gridCol w="1874057">
                  <a:extLst>
                    <a:ext uri="{9D8B030D-6E8A-4147-A177-3AD203B41FA5}">
                      <a16:colId xmlns:a16="http://schemas.microsoft.com/office/drawing/2014/main" val="20002"/>
                    </a:ext>
                  </a:extLst>
                </a:gridCol>
              </a:tblGrid>
              <a:tr h="920289">
                <a:tc>
                  <a:txBody>
                    <a:bodyPr/>
                    <a:lstStyle/>
                    <a:p>
                      <a:pPr marL="0" lvl="0" indent="0" algn="ctr" rtl="0">
                        <a:spcBef>
                          <a:spcPts val="0"/>
                        </a:spcBef>
                        <a:spcAft>
                          <a:spcPts val="0"/>
                        </a:spcAft>
                        <a:buNone/>
                      </a:pPr>
                      <a:r>
                        <a:rPr lang="en" sz="1800" b="1" cap="none" spc="0">
                          <a:solidFill>
                            <a:schemeClr val="tx1"/>
                          </a:solidFill>
                        </a:rPr>
                        <a:t>Item</a:t>
                      </a:r>
                      <a:endParaRPr sz="1800" b="1" cap="none" spc="0">
                        <a:solidFill>
                          <a:schemeClr val="tx1"/>
                        </a:solidFill>
                      </a:endParaRPr>
                    </a:p>
                  </a:txBody>
                  <a:tcPr marL="72072" marR="91762" marT="20592" marB="154440" anchor="b">
                    <a:lnL w="12700" cmpd="sng">
                      <a:noFill/>
                    </a:lnL>
                    <a:lnR w="12700" cmpd="sng">
                      <a:noFill/>
                    </a:lnR>
                    <a:lnT w="9525" cap="flat" cmpd="sng" algn="ctr">
                      <a:noFill/>
                      <a:prstDash val="solid"/>
                    </a:lnT>
                    <a:lnB w="38100" cmpd="sng">
                      <a:noFill/>
                    </a:lnB>
                    <a:solidFill>
                      <a:schemeClr val="bg1">
                        <a:lumMod val="95000"/>
                      </a:schemeClr>
                    </a:solidFill>
                  </a:tcPr>
                </a:tc>
                <a:tc>
                  <a:txBody>
                    <a:bodyPr/>
                    <a:lstStyle/>
                    <a:p>
                      <a:pPr marL="0" lvl="0" indent="0" algn="ctr" rtl="0">
                        <a:spcBef>
                          <a:spcPts val="0"/>
                        </a:spcBef>
                        <a:spcAft>
                          <a:spcPts val="0"/>
                        </a:spcAft>
                        <a:buNone/>
                      </a:pPr>
                      <a:r>
                        <a:rPr lang="en" sz="1800" b="1" cap="none" spc="0" dirty="0">
                          <a:solidFill>
                            <a:schemeClr val="tx1"/>
                          </a:solidFill>
                        </a:rPr>
                        <a:t>As adopted in BOP</a:t>
                      </a:r>
                      <a:endParaRPr sz="1800" b="1" cap="none" spc="0" dirty="0">
                        <a:solidFill>
                          <a:schemeClr val="tx1"/>
                        </a:solidFill>
                      </a:endParaRPr>
                    </a:p>
                  </a:txBody>
                  <a:tcPr marL="72072" marR="91762" marT="20592" marB="154440" anchor="b">
                    <a:lnL w="12700" cmpd="sng">
                      <a:noFill/>
                    </a:lnL>
                    <a:lnR w="12700" cmpd="sng">
                      <a:noFill/>
                    </a:lnR>
                    <a:lnT w="9525" cap="flat" cmpd="sng" algn="ctr">
                      <a:noFill/>
                      <a:prstDash val="solid"/>
                    </a:lnT>
                    <a:lnB w="38100" cmpd="sng">
                      <a:noFill/>
                    </a:lnB>
                    <a:solidFill>
                      <a:schemeClr val="bg1">
                        <a:lumMod val="95000"/>
                      </a:schemeClr>
                    </a:solidFill>
                  </a:tcPr>
                </a:tc>
                <a:tc>
                  <a:txBody>
                    <a:bodyPr/>
                    <a:lstStyle/>
                    <a:p>
                      <a:pPr marL="0" lvl="0" indent="0" algn="ctr" rtl="0">
                        <a:spcBef>
                          <a:spcPts val="0"/>
                        </a:spcBef>
                        <a:spcAft>
                          <a:spcPts val="0"/>
                        </a:spcAft>
                        <a:buNone/>
                      </a:pPr>
                      <a:r>
                        <a:rPr lang="en" sz="1800" b="1" cap="none" spc="0" dirty="0">
                          <a:solidFill>
                            <a:schemeClr val="tx1"/>
                          </a:solidFill>
                        </a:rPr>
                        <a:t>Amount per Budget Act</a:t>
                      </a:r>
                      <a:endParaRPr sz="1800" b="1" cap="none" spc="0" dirty="0">
                        <a:solidFill>
                          <a:schemeClr val="tx1"/>
                        </a:solidFill>
                      </a:endParaRPr>
                    </a:p>
                  </a:txBody>
                  <a:tcPr marL="72072" marR="91762" marT="20592" marB="154440" anchor="b">
                    <a:lnL w="12700" cmpd="sng">
                      <a:noFill/>
                    </a:lnL>
                    <a:lnR w="12700" cmpd="sng">
                      <a:noFill/>
                    </a:lnR>
                    <a:lnT w="9525" cap="flat" cmpd="sng" algn="ctr">
                      <a:noFill/>
                      <a:prstDash val="solid"/>
                    </a:lnT>
                    <a:lnB w="38100" cmpd="sng">
                      <a:noFill/>
                    </a:lnB>
                    <a:solidFill>
                      <a:schemeClr val="bg1">
                        <a:lumMod val="95000"/>
                      </a:schemeClr>
                    </a:solidFill>
                  </a:tcPr>
                </a:tc>
                <a:extLst>
                  <a:ext uri="{0D108BD9-81ED-4DB2-BD59-A6C34878D82A}">
                    <a16:rowId xmlns:a16="http://schemas.microsoft.com/office/drawing/2014/main" val="10000"/>
                  </a:ext>
                </a:extLst>
              </a:tr>
              <a:tr h="755215">
                <a:tc>
                  <a:txBody>
                    <a:bodyPr/>
                    <a:lstStyle/>
                    <a:p>
                      <a:pPr marL="0" lvl="0" indent="0" algn="l" rtl="0">
                        <a:spcBef>
                          <a:spcPts val="0"/>
                        </a:spcBef>
                        <a:spcAft>
                          <a:spcPts val="0"/>
                        </a:spcAft>
                        <a:buNone/>
                      </a:pPr>
                      <a:r>
                        <a:rPr lang="en" sz="1400" cap="none" spc="0">
                          <a:solidFill>
                            <a:schemeClr val="tx1"/>
                          </a:solidFill>
                        </a:rPr>
                        <a:t>Total LCFF Funds</a:t>
                      </a:r>
                      <a:endParaRPr sz="1400" cap="none" spc="0">
                        <a:solidFill>
                          <a:schemeClr val="tx1"/>
                        </a:solidFill>
                      </a:endParaRPr>
                    </a:p>
                  </a:txBody>
                  <a:tcPr marL="72072" marR="91762" marT="20592" marB="154440">
                    <a:lnL w="12700" cap="flat" cmpd="sng" algn="ctr">
                      <a:solidFill>
                        <a:schemeClr val="accent1"/>
                      </a:solidFill>
                      <a:prstDash val="solid"/>
                    </a:lnL>
                    <a:lnR w="12700" cmpd="sng">
                      <a:noFill/>
                      <a:prstDash val="solid"/>
                    </a:lnR>
                    <a:lnT w="38100" cmpd="sng">
                      <a:noFill/>
                    </a:lnT>
                    <a:lnB w="9525" cap="flat" cmpd="sng" algn="ctr">
                      <a:noFill/>
                      <a:prstDash val="solid"/>
                    </a:lnB>
                    <a:solidFill>
                      <a:schemeClr val="bg1">
                        <a:lumMod val="95000"/>
                      </a:schemeClr>
                    </a:solidFill>
                  </a:tcPr>
                </a:tc>
                <a:tc>
                  <a:txBody>
                    <a:bodyPr/>
                    <a:lstStyle/>
                    <a:p>
                      <a:pPr marL="0" marR="0" algn="ctr">
                        <a:spcBef>
                          <a:spcPts val="0"/>
                        </a:spcBef>
                        <a:spcAft>
                          <a:spcPts val="0"/>
                        </a:spcAft>
                      </a:pPr>
                      <a:r>
                        <a:rPr lang="en-US" sz="1400" cap="none" spc="0" dirty="0">
                          <a:solidFill>
                            <a:schemeClr val="tx1"/>
                          </a:solidFill>
                          <a:effectLst/>
                          <a:latin typeface="Calibri" panose="020F0502020204030204" pitchFamily="34" charset="0"/>
                          <a:ea typeface="Calibri" panose="020F0502020204030204" pitchFamily="34" charset="0"/>
                        </a:rPr>
                        <a:t>$     197,456,279</a:t>
                      </a:r>
                    </a:p>
                  </a:txBody>
                  <a:tcPr marL="72072" marR="51625" marT="20592" marB="154440" anchor="b">
                    <a:lnL w="12700" cmpd="sng">
                      <a:noFill/>
                      <a:prstDash val="solid"/>
                    </a:lnL>
                    <a:lnR w="12700" cmpd="sng">
                      <a:noFill/>
                      <a:prstDash val="solid"/>
                    </a:lnR>
                    <a:lnT w="38100" cmpd="sng">
                      <a:noFill/>
                    </a:lnT>
                    <a:lnB w="9525" cap="flat" cmpd="sng" algn="ctr">
                      <a:noFill/>
                      <a:prstDash val="solid"/>
                    </a:lnB>
                    <a:solidFill>
                      <a:schemeClr val="bg1">
                        <a:lumMod val="95000"/>
                      </a:schemeClr>
                    </a:solidFill>
                  </a:tcPr>
                </a:tc>
                <a:tc>
                  <a:txBody>
                    <a:bodyPr/>
                    <a:lstStyle/>
                    <a:p>
                      <a:pPr marL="0" marR="0" algn="ctr">
                        <a:spcBef>
                          <a:spcPts val="0"/>
                        </a:spcBef>
                        <a:spcAft>
                          <a:spcPts val="0"/>
                        </a:spcAft>
                      </a:pPr>
                      <a:r>
                        <a:rPr lang="en-US" sz="1400" cap="none" spc="0" dirty="0">
                          <a:solidFill>
                            <a:schemeClr val="tx1"/>
                          </a:solidFill>
                          <a:effectLst/>
                          <a:latin typeface="Calibri" panose="020F0502020204030204" pitchFamily="34" charset="0"/>
                          <a:ea typeface="Calibri" panose="020F0502020204030204" pitchFamily="34" charset="0"/>
                        </a:rPr>
                        <a:t> $     234,532,925 </a:t>
                      </a:r>
                    </a:p>
                  </a:txBody>
                  <a:tcPr marL="72072" marR="51625" marT="20592" marB="154440" anchor="b">
                    <a:lnL w="12700" cmpd="sng">
                      <a:noFill/>
                      <a:prstDash val="solid"/>
                    </a:lnL>
                    <a:lnR w="12700" cmpd="sng">
                      <a:noFill/>
                      <a:prstDash val="solid"/>
                    </a:lnR>
                    <a:lnT w="38100" cmpd="sng">
                      <a:noFill/>
                    </a:lnT>
                    <a:lnB w="9525" cap="flat" cmpd="sng" algn="ctr">
                      <a:noFill/>
                      <a:prstDash val="solid"/>
                    </a:lnB>
                    <a:solidFill>
                      <a:schemeClr val="bg1">
                        <a:lumMod val="95000"/>
                      </a:schemeClr>
                    </a:solidFill>
                  </a:tcPr>
                </a:tc>
                <a:extLst>
                  <a:ext uri="{0D108BD9-81ED-4DB2-BD59-A6C34878D82A}">
                    <a16:rowId xmlns:a16="http://schemas.microsoft.com/office/drawing/2014/main" val="10001"/>
                  </a:ext>
                </a:extLst>
              </a:tr>
              <a:tr h="1250437">
                <a:tc>
                  <a:txBody>
                    <a:bodyPr/>
                    <a:lstStyle/>
                    <a:p>
                      <a:pPr marL="0" lvl="0" indent="0" algn="l" rtl="0">
                        <a:spcBef>
                          <a:spcPts val="0"/>
                        </a:spcBef>
                        <a:spcAft>
                          <a:spcPts val="0"/>
                        </a:spcAft>
                        <a:buNone/>
                      </a:pPr>
                      <a:r>
                        <a:rPr lang="en" sz="1400" cap="none" spc="0" dirty="0">
                          <a:solidFill>
                            <a:schemeClr val="tx1"/>
                          </a:solidFill>
                        </a:rPr>
                        <a:t>LCFF Supplemental/ Concentration Grants</a:t>
                      </a:r>
                      <a:endParaRPr sz="1400" cap="none" spc="0" dirty="0">
                        <a:solidFill>
                          <a:schemeClr val="tx1"/>
                        </a:solidFill>
                      </a:endParaRPr>
                    </a:p>
                  </a:txBody>
                  <a:tcPr marL="72072" marR="91762" marT="20592" marB="154440">
                    <a:lnL w="12700" cap="flat" cmpd="sng" algn="ctr">
                      <a:solidFill>
                        <a:schemeClr val="accent1"/>
                      </a:solidFill>
                      <a:prstDash val="solid"/>
                    </a:lnL>
                    <a:lnR w="12700" cmpd="sng">
                      <a:noFill/>
                      <a:prstDash val="solid"/>
                    </a:lnR>
                    <a:lnT w="9525" cap="flat" cmpd="sng" algn="ctr">
                      <a:noFill/>
                      <a:prstDash val="solid"/>
                    </a:lnT>
                    <a:lnB w="12700" cmpd="sng">
                      <a:noFill/>
                      <a:prstDash val="solid"/>
                    </a:lnB>
                    <a:solidFill>
                      <a:schemeClr val="bg1">
                        <a:lumMod val="85000"/>
                      </a:schemeClr>
                    </a:solidFill>
                  </a:tcPr>
                </a:tc>
                <a:tc>
                  <a:txBody>
                    <a:bodyPr/>
                    <a:lstStyle/>
                    <a:p>
                      <a:pPr marL="0" marR="0" algn="ctr">
                        <a:spcBef>
                          <a:spcPts val="0"/>
                        </a:spcBef>
                        <a:spcAft>
                          <a:spcPts val="0"/>
                        </a:spcAft>
                      </a:pPr>
                      <a:r>
                        <a:rPr lang="en-US" sz="1400" cap="none" spc="0" dirty="0">
                          <a:solidFill>
                            <a:schemeClr val="tx1"/>
                          </a:solidFill>
                          <a:effectLst/>
                          <a:latin typeface="Calibri" panose="020F0502020204030204" pitchFamily="34" charset="0"/>
                          <a:ea typeface="Calibri" panose="020F0502020204030204" pitchFamily="34" charset="0"/>
                        </a:rPr>
                        <a:t> $        39,392,038</a:t>
                      </a:r>
                    </a:p>
                  </a:txBody>
                  <a:tcPr marL="72072" marR="51625" marT="20592" marB="154440" anchor="b">
                    <a:lnL w="12700" cmpd="sng">
                      <a:noFill/>
                      <a:prstDash val="solid"/>
                    </a:lnL>
                    <a:lnR w="12700" cmpd="sng">
                      <a:noFill/>
                      <a:prstDash val="solid"/>
                    </a:lnR>
                    <a:lnT w="9525" cap="flat" cmpd="sng" algn="ctr">
                      <a:noFill/>
                      <a:prstDash val="solid"/>
                    </a:lnT>
                    <a:lnB w="12700" cmpd="sng">
                      <a:noFill/>
                      <a:prstDash val="solid"/>
                    </a:lnB>
                    <a:solidFill>
                      <a:schemeClr val="bg1">
                        <a:lumMod val="85000"/>
                      </a:schemeClr>
                    </a:solidFill>
                  </a:tcPr>
                </a:tc>
                <a:tc>
                  <a:txBody>
                    <a:bodyPr/>
                    <a:lstStyle/>
                    <a:p>
                      <a:pPr marL="0" marR="0" algn="ctr">
                        <a:spcBef>
                          <a:spcPts val="0"/>
                        </a:spcBef>
                        <a:spcAft>
                          <a:spcPts val="0"/>
                        </a:spcAft>
                      </a:pPr>
                      <a:r>
                        <a:rPr lang="en-US" sz="1400" cap="none" spc="0" dirty="0">
                          <a:solidFill>
                            <a:schemeClr val="tx1"/>
                          </a:solidFill>
                          <a:effectLst/>
                          <a:latin typeface="Calibri" panose="020F0502020204030204" pitchFamily="34" charset="0"/>
                          <a:ea typeface="Calibri" panose="020F0502020204030204" pitchFamily="34" charset="0"/>
                        </a:rPr>
                        <a:t> $       52,265,416 </a:t>
                      </a:r>
                    </a:p>
                  </a:txBody>
                  <a:tcPr marL="72072" marR="51625" marT="20592" marB="154440" anchor="b">
                    <a:lnL w="12700" cmpd="sng">
                      <a:noFill/>
                      <a:prstDash val="solid"/>
                    </a:lnL>
                    <a:lnR w="12700" cmpd="sng">
                      <a:noFill/>
                      <a:prstDash val="solid"/>
                    </a:lnR>
                    <a:lnT w="9525" cap="flat" cmpd="sng" algn="ctr">
                      <a:noFill/>
                      <a:prstDash val="solid"/>
                    </a:lnT>
                    <a:lnB w="12700" cmpd="sng">
                      <a:noFill/>
                      <a:prstDash val="solid"/>
                    </a:lnB>
                    <a:solidFill>
                      <a:schemeClr val="bg1">
                        <a:lumMod val="85000"/>
                      </a:schemeClr>
                    </a:solidFill>
                  </a:tcPr>
                </a:tc>
                <a:extLst>
                  <a:ext uri="{0D108BD9-81ED-4DB2-BD59-A6C34878D82A}">
                    <a16:rowId xmlns:a16="http://schemas.microsoft.com/office/drawing/2014/main" val="10002"/>
                  </a:ext>
                </a:extLst>
              </a:tr>
            </a:tbl>
          </a:graphicData>
        </a:graphic>
      </p:graphicFrame>
      <p:sp>
        <p:nvSpPr>
          <p:cNvPr id="5" name="Slide Number Placeholder 4">
            <a:extLst>
              <a:ext uri="{FF2B5EF4-FFF2-40B4-BE49-F238E27FC236}">
                <a16:creationId xmlns:a16="http://schemas.microsoft.com/office/drawing/2014/main" id="{56A40CAA-8504-C258-D2F1-32CAFB8F7F61}"/>
              </a:ext>
            </a:extLst>
          </p:cNvPr>
          <p:cNvSpPr>
            <a:spLocks noGrp="1"/>
          </p:cNvSpPr>
          <p:nvPr>
            <p:ph type="sldNum" idx="12"/>
          </p:nvPr>
        </p:nvSpPr>
        <p:spPr>
          <a:xfrm>
            <a:off x="10857403" y="6171252"/>
            <a:ext cx="731600" cy="524800"/>
          </a:xfrm>
        </p:spPr>
        <p:txBody>
          <a:bodyPr>
            <a:normAutofit/>
          </a:bodyPr>
          <a:lstStyle/>
          <a:p>
            <a:fld id="{00000000-1234-1234-1234-123412341234}" type="slidenum">
              <a:rPr lang="en" sz="1600" b="1" smtClean="0">
                <a:solidFill>
                  <a:schemeClr val="tx1"/>
                </a:solidFill>
              </a:rPr>
              <a:pPr/>
              <a:t>2</a:t>
            </a:fld>
            <a:endParaRPr lang="en" sz="1600" b="1" dirty="0">
              <a:solidFill>
                <a:schemeClr val="tx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6926" y="231567"/>
            <a:ext cx="4962260" cy="1834273"/>
          </a:xfrm>
          <a:solidFill>
            <a:schemeClr val="bg1"/>
          </a:solidFill>
        </p:spPr>
        <p:txBody>
          <a:bodyPr vert="horz" lIns="91440" tIns="45720" rIns="91440" bIns="45720" rtlCol="0" anchor="ctr">
            <a:noAutofit/>
          </a:bodyPr>
          <a:lstStyle/>
          <a:p>
            <a:r>
              <a:rPr lang="en-US" sz="2800" b="1" kern="1200" dirty="0">
                <a:solidFill>
                  <a:srgbClr val="0070C0"/>
                </a:solidFill>
                <a:latin typeface="Calibri"/>
                <a:cs typeface="Calibri"/>
              </a:rPr>
              <a:t>Goal 1</a:t>
            </a:r>
            <a:r>
              <a:rPr lang="en-US" sz="2800" b="1" dirty="0">
                <a:solidFill>
                  <a:srgbClr val="0070C0"/>
                </a:solidFill>
                <a:latin typeface="Calibri"/>
                <a:cs typeface="Calibri"/>
              </a:rPr>
              <a:t>: </a:t>
            </a:r>
            <a:r>
              <a:rPr lang="en-US" sz="2800" b="1" kern="1200" dirty="0">
                <a:solidFill>
                  <a:srgbClr val="0070C0"/>
                </a:solidFill>
                <a:latin typeface="Calibri"/>
                <a:cs typeface="Calibri"/>
              </a:rPr>
              <a:t>Conditions of Learning</a:t>
            </a:r>
            <a:br>
              <a:rPr lang="en-US" sz="2800" b="1" kern="1200" dirty="0">
                <a:solidFill>
                  <a:srgbClr val="002060"/>
                </a:solidFill>
                <a:latin typeface="Calibri"/>
                <a:cs typeface="Calibri"/>
              </a:rPr>
            </a:b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Basic Services</a:t>
            </a:r>
            <a:b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Implementation of CA Standards</a:t>
            </a:r>
            <a:b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Course Access</a:t>
            </a:r>
            <a:endParaRPr lang="en-US" sz="3200" b="1" kern="1200" dirty="0">
              <a:latin typeface="Calibri"/>
              <a:cs typeface="Calibri"/>
            </a:endParaRPr>
          </a:p>
        </p:txBody>
      </p:sp>
      <p:sp>
        <p:nvSpPr>
          <p:cNvPr id="6" name="Content Placeholder 5">
            <a:extLst>
              <a:ext uri="{FF2B5EF4-FFF2-40B4-BE49-F238E27FC236}">
                <a16:creationId xmlns:a16="http://schemas.microsoft.com/office/drawing/2014/main" id="{F3874463-4070-430B-B3A7-B7BCB95A89B2}"/>
              </a:ext>
            </a:extLst>
          </p:cNvPr>
          <p:cNvSpPr>
            <a:spLocks/>
          </p:cNvSpPr>
          <p:nvPr/>
        </p:nvSpPr>
        <p:spPr>
          <a:xfrm>
            <a:off x="515565" y="1848255"/>
            <a:ext cx="4864983" cy="2674635"/>
          </a:xfrm>
          <a:prstGeom prst="rect">
            <a:avLst/>
          </a:prstGeom>
        </p:spPr>
        <p:txBody>
          <a:bodyPr vert="horz" lIns="91440" tIns="45720" rIns="91440" bIns="45720" rtlCol="0" anchor="t">
            <a:noAutofit/>
          </a:bodyPr>
          <a:lstStyle/>
          <a:p>
            <a:pPr>
              <a:lnSpc>
                <a:spcPct val="90000"/>
              </a:lnSpc>
              <a:spcAft>
                <a:spcPts val="600"/>
              </a:spcAft>
            </a:pPr>
            <a:r>
              <a:rPr lang="en-US" sz="2000" b="1" dirty="0">
                <a:solidFill>
                  <a:srgbClr val="0070C0"/>
                </a:solidFill>
              </a:rPr>
              <a:t>Planned Expenditures Total: $94,152,214  </a:t>
            </a:r>
          </a:p>
          <a:p>
            <a:pPr>
              <a:lnSpc>
                <a:spcPct val="90000"/>
              </a:lnSpc>
              <a:spcAft>
                <a:spcPts val="600"/>
              </a:spcAft>
            </a:pPr>
            <a:r>
              <a:rPr lang="en-US" sz="2000" b="1" dirty="0">
                <a:solidFill>
                  <a:srgbClr val="0070C0"/>
                </a:solidFill>
              </a:rPr>
              <a:t>Mid-Year Expenditures: $48,273,715 </a:t>
            </a:r>
          </a:p>
          <a:p>
            <a:pPr>
              <a:lnSpc>
                <a:spcPct val="90000"/>
              </a:lnSpc>
              <a:spcAft>
                <a:spcPts val="600"/>
              </a:spcAft>
            </a:pPr>
            <a:endParaRPr lang="en-US" sz="2000" dirty="0"/>
          </a:p>
          <a:p>
            <a:pPr marL="0" indent="-228600">
              <a:lnSpc>
                <a:spcPct val="90000"/>
              </a:lnSpc>
              <a:spcAft>
                <a:spcPts val="600"/>
              </a:spcAft>
              <a:buFont typeface="Arial" panose="020B0604020202020204" pitchFamily="34" charset="0"/>
              <a:buChar char="•"/>
            </a:pPr>
            <a:endParaRPr lang="en-US" sz="2000" dirty="0"/>
          </a:p>
        </p:txBody>
      </p:sp>
      <p:sp>
        <p:nvSpPr>
          <p:cNvPr id="39" name="Oval 38">
            <a:extLst>
              <a:ext uri="{FF2B5EF4-FFF2-40B4-BE49-F238E27FC236}">
                <a16:creationId xmlns:a16="http://schemas.microsoft.com/office/drawing/2014/main" id="{07977D39-626F-40D7-B00F-16E02602DD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9615" y="197110"/>
            <a:ext cx="2020824" cy="2020824"/>
          </a:xfrm>
          <a:prstGeom prst="ellipse">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p:cNvPicPr>
            <a:picLocks noChangeAspect="1"/>
          </p:cNvPicPr>
          <p:nvPr/>
        </p:nvPicPr>
        <p:blipFill rotWithShape="1">
          <a:blip r:embed="rId3"/>
          <a:srcRect l="3565" r="19191" b="8"/>
          <a:stretch/>
        </p:blipFill>
        <p:spPr>
          <a:xfrm>
            <a:off x="5714207" y="361702"/>
            <a:ext cx="1691640" cy="1691640"/>
          </a:xfrm>
          <a:custGeom>
            <a:avLst/>
            <a:gdLst/>
            <a:ahLst/>
            <a:cxnLst/>
            <a:rect l="l" t="t" r="r" b="b"/>
            <a:pathLst>
              <a:path w="1956816" h="1956816">
                <a:moveTo>
                  <a:pt x="978408" y="0"/>
                </a:moveTo>
                <a:cubicBezTo>
                  <a:pt x="1518768" y="0"/>
                  <a:pt x="1956816" y="438048"/>
                  <a:pt x="1956816" y="978408"/>
                </a:cubicBezTo>
                <a:cubicBezTo>
                  <a:pt x="1956816" y="1518768"/>
                  <a:pt x="1518768" y="1956816"/>
                  <a:pt x="978408" y="1956816"/>
                </a:cubicBezTo>
                <a:cubicBezTo>
                  <a:pt x="438048" y="1956816"/>
                  <a:pt x="0" y="1518768"/>
                  <a:pt x="0" y="978408"/>
                </a:cubicBezTo>
                <a:cubicBezTo>
                  <a:pt x="0" y="438048"/>
                  <a:pt x="438048" y="0"/>
                  <a:pt x="978408" y="0"/>
                </a:cubicBezTo>
                <a:close/>
              </a:path>
            </a:pathLst>
          </a:custGeom>
        </p:spPr>
      </p:pic>
      <p:sp>
        <p:nvSpPr>
          <p:cNvPr id="41" name="Freeform: Shape 40">
            <a:extLst>
              <a:ext uri="{FF2B5EF4-FFF2-40B4-BE49-F238E27FC236}">
                <a16:creationId xmlns:a16="http://schemas.microsoft.com/office/drawing/2014/main" id="{B905CDE4-B751-4B3E-B625-6E59F89034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4932" y="-16261"/>
            <a:ext cx="4077068" cy="3445261"/>
          </a:xfrm>
          <a:custGeom>
            <a:avLst/>
            <a:gdLst>
              <a:gd name="connsiteX0" fmla="*/ 250035 w 4077068"/>
              <a:gd name="connsiteY0" fmla="*/ 0 h 3445261"/>
              <a:gd name="connsiteX1" fmla="*/ 4077068 w 4077068"/>
              <a:gd name="connsiteY1" fmla="*/ 0 h 3445261"/>
              <a:gd name="connsiteX2" fmla="*/ 4077068 w 4077068"/>
              <a:gd name="connsiteY2" fmla="*/ 2743040 h 3445261"/>
              <a:gd name="connsiteX3" fmla="*/ 4074154 w 4077068"/>
              <a:gd name="connsiteY3" fmla="*/ 2746247 h 3445261"/>
              <a:gd name="connsiteX4" fmla="*/ 2386584 w 4077068"/>
              <a:gd name="connsiteY4" fmla="*/ 3445261 h 3445261"/>
              <a:gd name="connsiteX5" fmla="*/ 0 w 4077068"/>
              <a:gd name="connsiteY5" fmla="*/ 1058677 h 3445261"/>
              <a:gd name="connsiteX6" fmla="*/ 187550 w 4077068"/>
              <a:gd name="connsiteY6" fmla="*/ 129711 h 344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7068" h="3445261">
                <a:moveTo>
                  <a:pt x="250035" y="0"/>
                </a:moveTo>
                <a:lnTo>
                  <a:pt x="4077068" y="0"/>
                </a:lnTo>
                <a:lnTo>
                  <a:pt x="4077068" y="2743040"/>
                </a:lnTo>
                <a:lnTo>
                  <a:pt x="4074154" y="2746247"/>
                </a:lnTo>
                <a:cubicBezTo>
                  <a:pt x="3642267" y="3178134"/>
                  <a:pt x="3045621" y="3445261"/>
                  <a:pt x="2386584" y="3445261"/>
                </a:cubicBezTo>
                <a:cubicBezTo>
                  <a:pt x="1068510" y="3445261"/>
                  <a:pt x="0" y="2376751"/>
                  <a:pt x="0" y="1058677"/>
                </a:cubicBezTo>
                <a:cubicBezTo>
                  <a:pt x="0" y="729159"/>
                  <a:pt x="66782" y="415238"/>
                  <a:pt x="187550" y="129711"/>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Oval 42">
            <a:extLst>
              <a:ext uri="{FF2B5EF4-FFF2-40B4-BE49-F238E27FC236}">
                <a16:creationId xmlns:a16="http://schemas.microsoft.com/office/drawing/2014/main" id="{08108C16-F4C0-44AA-999D-17BD39219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1428" y="2550745"/>
            <a:ext cx="3072384" cy="3072384"/>
          </a:xfrm>
          <a:prstGeom prst="ellipse">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4" name="Picture 13"/>
          <p:cNvPicPr>
            <a:picLocks noChangeAspect="1"/>
          </p:cNvPicPr>
          <p:nvPr/>
        </p:nvPicPr>
        <p:blipFill rotWithShape="1">
          <a:blip r:embed="rId4"/>
          <a:srcRect r="43750"/>
          <a:stretch/>
        </p:blipFill>
        <p:spPr>
          <a:xfrm>
            <a:off x="5886020" y="2715337"/>
            <a:ext cx="2743200" cy="2743200"/>
          </a:xfrm>
          <a:custGeom>
            <a:avLst/>
            <a:gdLst/>
            <a:ahLst/>
            <a:cxnLst/>
            <a:rect l="l" t="t" r="r" b="b"/>
            <a:pathLst>
              <a:path w="2834640" h="2834640">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p:spPr>
      </p:pic>
      <p:pic>
        <p:nvPicPr>
          <p:cNvPr id="19" name="Picture 18"/>
          <p:cNvPicPr>
            <a:picLocks noChangeAspect="1"/>
          </p:cNvPicPr>
          <p:nvPr/>
        </p:nvPicPr>
        <p:blipFill rotWithShape="1">
          <a:blip r:embed="rId5"/>
          <a:srcRect l="15991" r="2" b="2"/>
          <a:stretch/>
        </p:blipFill>
        <p:spPr>
          <a:xfrm>
            <a:off x="8278624" y="2"/>
            <a:ext cx="3913376" cy="3281569"/>
          </a:xfrm>
          <a:custGeom>
            <a:avLst/>
            <a:gdLst/>
            <a:ahLst/>
            <a:cxnLst/>
            <a:rect l="l" t="t" r="r" b="b"/>
            <a:pathLst>
              <a:path w="3913376" h="3281569">
                <a:moveTo>
                  <a:pt x="267865" y="0"/>
                </a:moveTo>
                <a:lnTo>
                  <a:pt x="3913376" y="0"/>
                </a:lnTo>
                <a:lnTo>
                  <a:pt x="3913376" y="2499938"/>
                </a:lnTo>
                <a:lnTo>
                  <a:pt x="3794714" y="2630499"/>
                </a:lnTo>
                <a:cubicBezTo>
                  <a:pt x="3392450" y="3032763"/>
                  <a:pt x="2836727" y="3281569"/>
                  <a:pt x="2222892" y="3281569"/>
                </a:cubicBezTo>
                <a:cubicBezTo>
                  <a:pt x="995223" y="3281569"/>
                  <a:pt x="0" y="2286346"/>
                  <a:pt x="0" y="1058677"/>
                </a:cubicBezTo>
                <a:cubicBezTo>
                  <a:pt x="0" y="751760"/>
                  <a:pt x="62202" y="459370"/>
                  <a:pt x="174686" y="193427"/>
                </a:cubicBezTo>
                <a:close/>
              </a:path>
            </a:pathLst>
          </a:custGeom>
        </p:spPr>
      </p:pic>
      <p:sp>
        <p:nvSpPr>
          <p:cNvPr id="45" name="Freeform: Shape 44">
            <a:extLst>
              <a:ext uri="{FF2B5EF4-FFF2-40B4-BE49-F238E27FC236}">
                <a16:creationId xmlns:a16="http://schemas.microsoft.com/office/drawing/2014/main" id="{CDC29AC1-2821-4FCC-B597-88DAF39C36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53162" y="4604085"/>
            <a:ext cx="4281112" cy="2253913"/>
          </a:xfrm>
          <a:custGeom>
            <a:avLst/>
            <a:gdLst>
              <a:gd name="connsiteX0" fmla="*/ 2140556 w 4281112"/>
              <a:gd name="connsiteY0" fmla="*/ 0 h 2253913"/>
              <a:gd name="connsiteX1" fmla="*/ 4281112 w 4281112"/>
              <a:gd name="connsiteY1" fmla="*/ 2140556 h 2253913"/>
              <a:gd name="connsiteX2" fmla="*/ 4275388 w 4281112"/>
              <a:gd name="connsiteY2" fmla="*/ 2253913 h 2253913"/>
              <a:gd name="connsiteX3" fmla="*/ 5724 w 4281112"/>
              <a:gd name="connsiteY3" fmla="*/ 2253913 h 2253913"/>
              <a:gd name="connsiteX4" fmla="*/ 0 w 4281112"/>
              <a:gd name="connsiteY4" fmla="*/ 2140556 h 2253913"/>
              <a:gd name="connsiteX5" fmla="*/ 2140556 w 4281112"/>
              <a:gd name="connsiteY5" fmla="*/ 0 h 2253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81112" h="2253913">
                <a:moveTo>
                  <a:pt x="2140556" y="0"/>
                </a:moveTo>
                <a:cubicBezTo>
                  <a:pt x="3322752" y="0"/>
                  <a:pt x="4281112" y="958360"/>
                  <a:pt x="4281112" y="2140556"/>
                </a:cubicBezTo>
                <a:lnTo>
                  <a:pt x="4275388" y="2253913"/>
                </a:lnTo>
                <a:lnTo>
                  <a:pt x="5724" y="2253913"/>
                </a:lnTo>
                <a:lnTo>
                  <a:pt x="0" y="2140556"/>
                </a:lnTo>
                <a:cubicBezTo>
                  <a:pt x="0" y="958360"/>
                  <a:pt x="958360" y="0"/>
                  <a:pt x="2140556" y="0"/>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9"/>
          <p:cNvPicPr>
            <a:picLocks noChangeAspect="1"/>
          </p:cNvPicPr>
          <p:nvPr/>
        </p:nvPicPr>
        <p:blipFill rotWithShape="1">
          <a:blip r:embed="rId6"/>
          <a:srcRect l="22476" r="21727" b="1"/>
          <a:stretch/>
        </p:blipFill>
        <p:spPr>
          <a:xfrm>
            <a:off x="1818614" y="4769536"/>
            <a:ext cx="3950208" cy="2088462"/>
          </a:xfrm>
          <a:custGeom>
            <a:avLst/>
            <a:gdLst/>
            <a:ahLst/>
            <a:cxnLst/>
            <a:rect l="l" t="t" r="r" b="b"/>
            <a:pathLst>
              <a:path w="3950208" h="2088462">
                <a:moveTo>
                  <a:pt x="1975104" y="0"/>
                </a:moveTo>
                <a:cubicBezTo>
                  <a:pt x="3065924" y="0"/>
                  <a:pt x="3950208" y="884284"/>
                  <a:pt x="3950208" y="1975104"/>
                </a:cubicBezTo>
                <a:lnTo>
                  <a:pt x="3944484" y="2088462"/>
                </a:lnTo>
                <a:lnTo>
                  <a:pt x="5724" y="2088462"/>
                </a:lnTo>
                <a:lnTo>
                  <a:pt x="0" y="1975104"/>
                </a:lnTo>
                <a:cubicBezTo>
                  <a:pt x="0" y="884284"/>
                  <a:pt x="884284" y="0"/>
                  <a:pt x="1975104" y="0"/>
                </a:cubicBezTo>
                <a:close/>
              </a:path>
            </a:pathLst>
          </a:custGeom>
        </p:spPr>
      </p:pic>
      <p:sp>
        <p:nvSpPr>
          <p:cNvPr id="47" name="Freeform: Shape 46">
            <a:extLst>
              <a:ext uri="{FF2B5EF4-FFF2-40B4-BE49-F238E27FC236}">
                <a16:creationId xmlns:a16="http://schemas.microsoft.com/office/drawing/2014/main" id="{C8F10CB3-3B5E-4C7A-98CF-B87454DDFA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48370" y="3966828"/>
            <a:ext cx="3339958" cy="2891173"/>
          </a:xfrm>
          <a:custGeom>
            <a:avLst/>
            <a:gdLst>
              <a:gd name="connsiteX0" fmla="*/ 2002536 w 3339958"/>
              <a:gd name="connsiteY0" fmla="*/ 0 h 2891173"/>
              <a:gd name="connsiteX1" fmla="*/ 3276335 w 3339958"/>
              <a:gd name="connsiteY1" fmla="*/ 457282 h 2891173"/>
              <a:gd name="connsiteX2" fmla="*/ 3339958 w 3339958"/>
              <a:gd name="connsiteY2" fmla="*/ 515107 h 2891173"/>
              <a:gd name="connsiteX3" fmla="*/ 3339958 w 3339958"/>
              <a:gd name="connsiteY3" fmla="*/ 2891173 h 2891173"/>
              <a:gd name="connsiteX4" fmla="*/ 209954 w 3339958"/>
              <a:gd name="connsiteY4" fmla="*/ 2891173 h 2891173"/>
              <a:gd name="connsiteX5" fmla="*/ 157369 w 3339958"/>
              <a:gd name="connsiteY5" fmla="*/ 2782014 h 2891173"/>
              <a:gd name="connsiteX6" fmla="*/ 0 w 3339958"/>
              <a:gd name="connsiteY6" fmla="*/ 2002536 h 2891173"/>
              <a:gd name="connsiteX7" fmla="*/ 2002536 w 3339958"/>
              <a:gd name="connsiteY7" fmla="*/ 0 h 2891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39958" h="2891173">
                <a:moveTo>
                  <a:pt x="2002536" y="0"/>
                </a:moveTo>
                <a:cubicBezTo>
                  <a:pt x="2486398" y="0"/>
                  <a:pt x="2930179" y="171609"/>
                  <a:pt x="3276335" y="457282"/>
                </a:cubicBezTo>
                <a:lnTo>
                  <a:pt x="3339958" y="515107"/>
                </a:lnTo>
                <a:lnTo>
                  <a:pt x="3339958" y="2891173"/>
                </a:lnTo>
                <a:lnTo>
                  <a:pt x="209954" y="2891173"/>
                </a:lnTo>
                <a:lnTo>
                  <a:pt x="157369" y="2782014"/>
                </a:lnTo>
                <a:cubicBezTo>
                  <a:pt x="56036" y="2542434"/>
                  <a:pt x="0" y="2279029"/>
                  <a:pt x="0" y="2002536"/>
                </a:cubicBezTo>
                <a:cubicBezTo>
                  <a:pt x="0" y="896566"/>
                  <a:pt x="896566" y="0"/>
                  <a:pt x="2002536" y="0"/>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3" name="Picture 22"/>
          <p:cNvPicPr>
            <a:picLocks noChangeAspect="1"/>
          </p:cNvPicPr>
          <p:nvPr/>
        </p:nvPicPr>
        <p:blipFill rotWithShape="1">
          <a:blip r:embed="rId7"/>
          <a:srcRect l="20861" r="1604" b="2"/>
          <a:stretch/>
        </p:blipFill>
        <p:spPr>
          <a:xfrm>
            <a:off x="8949382" y="4131546"/>
            <a:ext cx="3178912" cy="2726454"/>
          </a:xfrm>
          <a:custGeom>
            <a:avLst/>
            <a:gdLst/>
            <a:ahLst/>
            <a:cxnLst/>
            <a:rect l="l" t="t" r="r" b="b"/>
            <a:pathLst>
              <a:path w="3178912" h="2726454">
                <a:moveTo>
                  <a:pt x="1837818" y="0"/>
                </a:moveTo>
                <a:cubicBezTo>
                  <a:pt x="2345318" y="0"/>
                  <a:pt x="2804772" y="205705"/>
                  <a:pt x="3137352" y="538285"/>
                </a:cubicBezTo>
                <a:lnTo>
                  <a:pt x="3178912" y="584013"/>
                </a:lnTo>
                <a:lnTo>
                  <a:pt x="3178912" y="2726454"/>
                </a:lnTo>
                <a:lnTo>
                  <a:pt x="229483" y="2726454"/>
                </a:lnTo>
                <a:lnTo>
                  <a:pt x="221815" y="2713832"/>
                </a:lnTo>
                <a:cubicBezTo>
                  <a:pt x="80353" y="2453425"/>
                  <a:pt x="0" y="2155005"/>
                  <a:pt x="0" y="1837818"/>
                </a:cubicBezTo>
                <a:cubicBezTo>
                  <a:pt x="0" y="822819"/>
                  <a:pt x="822819" y="0"/>
                  <a:pt x="1837818" y="0"/>
                </a:cubicBezTo>
                <a:close/>
              </a:path>
            </a:pathLst>
          </a:custGeom>
        </p:spPr>
      </p:pic>
      <p:sp>
        <p:nvSpPr>
          <p:cNvPr id="3" name="Content Placeholder 2"/>
          <p:cNvSpPr>
            <a:spLocks/>
          </p:cNvSpPr>
          <p:nvPr/>
        </p:nvSpPr>
        <p:spPr>
          <a:xfrm>
            <a:off x="515566" y="3368708"/>
            <a:ext cx="5691140" cy="2743200"/>
          </a:xfrm>
          <a:prstGeom prst="rect">
            <a:avLst/>
          </a:prstGeom>
        </p:spPr>
        <p:txBody>
          <a:bodyPr>
            <a:normAutofit/>
          </a:bodyPr>
          <a:lstStyle/>
          <a:p>
            <a:pPr defTabSz="704088">
              <a:spcAft>
                <a:spcPts val="600"/>
              </a:spcAft>
              <a:buFont typeface="Wingdings" panose="05000000000000000000" pitchFamily="2" charset="2"/>
              <a:buChar char="Ø"/>
            </a:pPr>
            <a:endParaRPr lang="en-US" sz="2618" kern="1200" dirty="0">
              <a:solidFill>
                <a:schemeClr val="tx1"/>
              </a:solidFill>
              <a:latin typeface="+mn-lt"/>
              <a:ea typeface="+mn-ea"/>
              <a:cs typeface="+mn-cs"/>
            </a:endParaRPr>
          </a:p>
          <a:p>
            <a:pPr lvl="1">
              <a:spcAft>
                <a:spcPts val="600"/>
              </a:spcAft>
            </a:pPr>
            <a:endParaRPr lang="en-US" dirty="0"/>
          </a:p>
        </p:txBody>
      </p:sp>
      <p:sp>
        <p:nvSpPr>
          <p:cNvPr id="4" name="Slide Number Placeholder 3">
            <a:extLst>
              <a:ext uri="{FF2B5EF4-FFF2-40B4-BE49-F238E27FC236}">
                <a16:creationId xmlns:a16="http://schemas.microsoft.com/office/drawing/2014/main" id="{F217A94D-D05A-7E69-DE48-4B5C1801E6FD}"/>
              </a:ext>
            </a:extLst>
          </p:cNvPr>
          <p:cNvSpPr>
            <a:spLocks noGrp="1"/>
          </p:cNvSpPr>
          <p:nvPr>
            <p:ph type="sldNum" sz="quarter" idx="12"/>
          </p:nvPr>
        </p:nvSpPr>
        <p:spPr>
          <a:xfrm>
            <a:off x="8682918" y="6310313"/>
            <a:ext cx="2743200" cy="365125"/>
          </a:xfrm>
        </p:spPr>
        <p:txBody>
          <a:bodyPr/>
          <a:lstStyle/>
          <a:p>
            <a:fld id="{519954A3-9DFD-4C44-94BA-B95130A3BA1C}" type="slidenum">
              <a:rPr lang="en-US" sz="1600" b="1" smtClean="0">
                <a:solidFill>
                  <a:schemeClr val="tx1"/>
                </a:solidFill>
              </a:rPr>
              <a:t>3</a:t>
            </a:fld>
            <a:endParaRPr lang="en-US" sz="1600" b="1" dirty="0">
              <a:solidFill>
                <a:schemeClr val="tx1"/>
              </a:solidFill>
            </a:endParaRPr>
          </a:p>
        </p:txBody>
      </p:sp>
      <p:sp>
        <p:nvSpPr>
          <p:cNvPr id="7" name="TextBox 6">
            <a:extLst>
              <a:ext uri="{FF2B5EF4-FFF2-40B4-BE49-F238E27FC236}">
                <a16:creationId xmlns:a16="http://schemas.microsoft.com/office/drawing/2014/main" id="{F732320F-29D9-374A-81F4-D7032CA65DA8}"/>
              </a:ext>
            </a:extLst>
          </p:cNvPr>
          <p:cNvSpPr txBox="1"/>
          <p:nvPr/>
        </p:nvSpPr>
        <p:spPr>
          <a:xfrm>
            <a:off x="515564" y="2641227"/>
            <a:ext cx="4669426" cy="369332"/>
          </a:xfrm>
          <a:prstGeom prst="rect">
            <a:avLst/>
          </a:prstGeom>
          <a:solidFill>
            <a:srgbClr val="0070C0"/>
          </a:solidFill>
        </p:spPr>
        <p:txBody>
          <a:bodyPr wrap="square" rtlCol="0">
            <a:spAutoFit/>
          </a:bodyPr>
          <a:lstStyle/>
          <a:p>
            <a:r>
              <a:rPr lang="en-US" dirty="0">
                <a:solidFill>
                  <a:schemeClr val="bg1"/>
                </a:solidFill>
              </a:rPr>
              <a:t>All Actions Are In Progress</a:t>
            </a:r>
          </a:p>
        </p:txBody>
      </p:sp>
      <p:sp>
        <p:nvSpPr>
          <p:cNvPr id="11" name="TextBox 10">
            <a:extLst>
              <a:ext uri="{FF2B5EF4-FFF2-40B4-BE49-F238E27FC236}">
                <a16:creationId xmlns:a16="http://schemas.microsoft.com/office/drawing/2014/main" id="{1221D71A-D62F-DB79-69A1-E31730AD04D0}"/>
              </a:ext>
            </a:extLst>
          </p:cNvPr>
          <p:cNvSpPr txBox="1"/>
          <p:nvPr/>
        </p:nvSpPr>
        <p:spPr>
          <a:xfrm>
            <a:off x="461007" y="3126713"/>
            <a:ext cx="4864983" cy="1754326"/>
          </a:xfrm>
          <a:prstGeom prst="rect">
            <a:avLst/>
          </a:prstGeom>
          <a:noFill/>
        </p:spPr>
        <p:txBody>
          <a:bodyPr wrap="square">
            <a:spAutoFit/>
          </a:bodyPr>
          <a:lstStyle/>
          <a:p>
            <a:pPr marL="285750" indent="-285750">
              <a:lnSpc>
                <a:spcPct val="100000"/>
              </a:lnSpc>
              <a:buFont typeface="Arial" panose="020B0604020202020204" pitchFamily="34" charset="0"/>
              <a:buChar char="•"/>
            </a:pPr>
            <a:r>
              <a:rPr lang="en-US" sz="1800" dirty="0"/>
              <a:t>Core Instructional </a:t>
            </a:r>
            <a:r>
              <a:rPr lang="en-US" dirty="0"/>
              <a:t>M</a:t>
            </a:r>
            <a:r>
              <a:rPr lang="en-US" sz="1800" dirty="0"/>
              <a:t>aterials and </a:t>
            </a:r>
            <a:r>
              <a:rPr lang="en-US" dirty="0"/>
              <a:t>T</a:t>
            </a:r>
            <a:r>
              <a:rPr lang="en-US" sz="1800" dirty="0"/>
              <a:t>extbooks</a:t>
            </a:r>
          </a:p>
          <a:p>
            <a:pPr marL="285750" indent="-285750">
              <a:lnSpc>
                <a:spcPct val="100000"/>
              </a:lnSpc>
              <a:buFont typeface="Arial" panose="020B0604020202020204" pitchFamily="34" charset="0"/>
              <a:buChar char="•"/>
            </a:pPr>
            <a:r>
              <a:rPr lang="en-US" sz="1800" dirty="0"/>
              <a:t>Improve, Maintain, and Repair </a:t>
            </a:r>
            <a:r>
              <a:rPr lang="en-US" dirty="0"/>
              <a:t>S</a:t>
            </a:r>
            <a:r>
              <a:rPr lang="en-US" sz="1800" dirty="0"/>
              <a:t>chool </a:t>
            </a:r>
            <a:r>
              <a:rPr lang="en-US" dirty="0"/>
              <a:t>F</a:t>
            </a:r>
            <a:r>
              <a:rPr lang="en-US" sz="1800" dirty="0"/>
              <a:t>acilities</a:t>
            </a:r>
          </a:p>
          <a:p>
            <a:pPr marL="285750" indent="-285750">
              <a:lnSpc>
                <a:spcPct val="100000"/>
              </a:lnSpc>
              <a:buFont typeface="Arial" panose="020B0604020202020204" pitchFamily="34" charset="0"/>
              <a:buChar char="•"/>
            </a:pPr>
            <a:r>
              <a:rPr lang="en-US" sz="1800" dirty="0"/>
              <a:t>CA Academic Standards Implementation Plan</a:t>
            </a:r>
          </a:p>
          <a:p>
            <a:pPr marL="285750" indent="-285750">
              <a:buFont typeface="Arial" panose="020B0604020202020204" pitchFamily="34" charset="0"/>
              <a:buChar char="•"/>
            </a:pPr>
            <a:r>
              <a:rPr lang="en-US" sz="1800" dirty="0">
                <a:solidFill>
                  <a:prstClr val="black"/>
                </a:solidFill>
              </a:rPr>
              <a:t>State Seal of Biliteracy</a:t>
            </a:r>
          </a:p>
          <a:p>
            <a:pPr marL="285750" indent="-285750">
              <a:buFont typeface="Arial" panose="020B0604020202020204" pitchFamily="34" charset="0"/>
              <a:buChar char="•"/>
            </a:pPr>
            <a:r>
              <a:rPr lang="en-US" sz="1800" dirty="0">
                <a:solidFill>
                  <a:prstClr val="black"/>
                </a:solidFill>
              </a:rPr>
              <a:t>State Seal of Civic Engagement</a:t>
            </a:r>
            <a:endParaRPr lang="en-US" sz="1800" dirty="0"/>
          </a:p>
          <a:p>
            <a:pPr marL="285750" indent="-285750">
              <a:lnSpc>
                <a:spcPct val="100000"/>
              </a:lnSpc>
              <a:buFont typeface="Arial" panose="020B0604020202020204" pitchFamily="34" charset="0"/>
              <a:buChar char="•"/>
            </a:pPr>
            <a:endParaRPr lang="en-US" sz="1800" dirty="0"/>
          </a:p>
        </p:txBody>
      </p:sp>
    </p:spTree>
    <p:extLst>
      <p:ext uri="{BB962C8B-B14F-4D97-AF65-F5344CB8AC3E}">
        <p14:creationId xmlns:p14="http://schemas.microsoft.com/office/powerpoint/2010/main" val="10979295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5495" y="288776"/>
            <a:ext cx="4756967" cy="1174923"/>
          </a:xfrm>
        </p:spPr>
        <p:txBody>
          <a:bodyPr vert="horz" lIns="91440" tIns="45720" rIns="91440" bIns="45720" rtlCol="0" anchor="ctr">
            <a:noAutofit/>
          </a:bodyPr>
          <a:lstStyle/>
          <a:p>
            <a:r>
              <a:rPr kumimoji="0" lang="en-US" sz="2800" b="1" i="0" u="none" strike="noStrike" kern="1200" cap="none" spc="0" normalizeH="0" baseline="0" noProof="0" dirty="0">
                <a:ln>
                  <a:noFill/>
                </a:ln>
                <a:solidFill>
                  <a:srgbClr val="00B050"/>
                </a:solidFill>
                <a:effectLst/>
                <a:uLnTx/>
                <a:uFillTx/>
                <a:latin typeface="Calibri"/>
                <a:ea typeface="+mj-ea"/>
                <a:cs typeface="Calibri"/>
              </a:rPr>
              <a:t>Goal 2: Student Outcomes</a:t>
            </a:r>
            <a:br>
              <a:rPr kumimoji="0" lang="en-US" sz="3200" b="1" i="0" u="none" strike="noStrike" kern="1200" cap="none" spc="0" normalizeH="0" baseline="0" noProof="0" dirty="0">
                <a:ln>
                  <a:noFill/>
                </a:ln>
                <a:solidFill>
                  <a:srgbClr val="002060"/>
                </a:solidFill>
                <a:effectLst/>
                <a:uLnTx/>
                <a:uFillTx/>
                <a:latin typeface="Calibri"/>
                <a:ea typeface="+mj-ea"/>
                <a:cs typeface="Calibri"/>
              </a:rPr>
            </a:br>
            <a:r>
              <a:rPr kumimoji="0" lang="en-US" sz="2000" i="0" u="none" strike="noStrike" kern="1200" cap="none" spc="0" normalizeH="0" baseline="0" noProof="0" dirty="0">
                <a:ln>
                  <a:noFill/>
                </a:ln>
                <a:effectLst/>
                <a:uLnTx/>
                <a:uFillTx/>
                <a:latin typeface="Calibri" panose="020F0502020204030204" pitchFamily="34" charset="0"/>
                <a:cs typeface="Calibri" panose="020F0502020204030204" pitchFamily="34" charset="0"/>
              </a:rPr>
              <a:t>Student Achievement</a:t>
            </a:r>
            <a:br>
              <a:rPr kumimoji="0" lang="en-US" sz="2000" i="0" u="none" strike="noStrike" kern="1200" cap="none" spc="0" normalizeH="0" baseline="0" noProof="0" dirty="0">
                <a:ln>
                  <a:noFill/>
                </a:ln>
                <a:effectLst/>
                <a:uLnTx/>
                <a:uFillTx/>
                <a:latin typeface="Calibri" panose="020F0502020204030204" pitchFamily="34" charset="0"/>
                <a:cs typeface="Calibri" panose="020F0502020204030204" pitchFamily="34" charset="0"/>
              </a:rPr>
            </a:br>
            <a:r>
              <a:rPr kumimoji="0" lang="en-US" sz="2000" i="0" u="none" strike="noStrike" kern="1200" cap="none" spc="0" normalizeH="0" baseline="0" noProof="0" dirty="0">
                <a:ln>
                  <a:noFill/>
                </a:ln>
                <a:effectLst/>
                <a:uLnTx/>
                <a:uFillTx/>
                <a:latin typeface="Calibri" panose="020F0502020204030204" pitchFamily="34" charset="0"/>
                <a:cs typeface="Calibri" panose="020F0502020204030204" pitchFamily="34" charset="0"/>
              </a:rPr>
              <a:t>Other Student Outcomes</a:t>
            </a:r>
            <a:endParaRPr lang="en-US" sz="2000" kern="1200" dirty="0">
              <a:latin typeface="Calibri" panose="020F0502020204030204" pitchFamily="34" charset="0"/>
              <a:cs typeface="Calibri" panose="020F0502020204030204" pitchFamily="34" charset="0"/>
            </a:endParaRPr>
          </a:p>
        </p:txBody>
      </p:sp>
      <p:sp>
        <p:nvSpPr>
          <p:cNvPr id="3" name="Content Placeholder 2"/>
          <p:cNvSpPr>
            <a:spLocks noGrp="1"/>
          </p:cNvSpPr>
          <p:nvPr>
            <p:ph sz="half" idx="1"/>
          </p:nvPr>
        </p:nvSpPr>
        <p:spPr>
          <a:xfrm>
            <a:off x="505495" y="1638009"/>
            <a:ext cx="4756969" cy="620501"/>
          </a:xfrm>
        </p:spPr>
        <p:txBody>
          <a:bodyPr vert="horz" lIns="91440" tIns="45720" rIns="91440" bIns="45720" rtlCol="0" anchor="t">
            <a:normAutofit lnSpcReduction="10000"/>
          </a:bodyPr>
          <a:lstStyle/>
          <a:p>
            <a:pPr marL="0" marR="0" indent="0">
              <a:spcBef>
                <a:spcPts val="0"/>
              </a:spcBef>
              <a:spcAft>
                <a:spcPts val="600"/>
              </a:spcAft>
              <a:buNone/>
            </a:pPr>
            <a:r>
              <a:rPr lang="en-US" sz="2000" b="1" dirty="0">
                <a:solidFill>
                  <a:srgbClr val="00B050"/>
                </a:solidFill>
                <a:effectLst/>
              </a:rPr>
              <a:t>Total Planned Expenditures: $192,214,504  Mid-Year Expenditures: $84,766,647</a:t>
            </a:r>
          </a:p>
        </p:txBody>
      </p:sp>
      <p:sp>
        <p:nvSpPr>
          <p:cNvPr id="24" name="Oval 23">
            <a:extLst>
              <a:ext uri="{FF2B5EF4-FFF2-40B4-BE49-F238E27FC236}">
                <a16:creationId xmlns:a16="http://schemas.microsoft.com/office/drawing/2014/main" id="{07977D39-626F-40D7-B00F-16E02602DD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97383" y="197110"/>
            <a:ext cx="2020824" cy="2020824"/>
          </a:xfrm>
          <a:prstGeom prst="ellipse">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9" name="Picture 18"/>
          <p:cNvPicPr>
            <a:picLocks noChangeAspect="1"/>
          </p:cNvPicPr>
          <p:nvPr/>
        </p:nvPicPr>
        <p:blipFill rotWithShape="1">
          <a:blip r:embed="rId3"/>
          <a:srcRect r="21055" b="4"/>
          <a:stretch/>
        </p:blipFill>
        <p:spPr>
          <a:xfrm>
            <a:off x="5761975" y="361702"/>
            <a:ext cx="1691640" cy="1691640"/>
          </a:xfrm>
          <a:custGeom>
            <a:avLst/>
            <a:gdLst/>
            <a:ahLst/>
            <a:cxnLst/>
            <a:rect l="l" t="t" r="r" b="b"/>
            <a:pathLst>
              <a:path w="1956816" h="1956816">
                <a:moveTo>
                  <a:pt x="978408" y="0"/>
                </a:moveTo>
                <a:cubicBezTo>
                  <a:pt x="1518768" y="0"/>
                  <a:pt x="1956816" y="438048"/>
                  <a:pt x="1956816" y="978408"/>
                </a:cubicBezTo>
                <a:cubicBezTo>
                  <a:pt x="1956816" y="1518768"/>
                  <a:pt x="1518768" y="1956816"/>
                  <a:pt x="978408" y="1956816"/>
                </a:cubicBezTo>
                <a:cubicBezTo>
                  <a:pt x="438048" y="1956816"/>
                  <a:pt x="0" y="1518768"/>
                  <a:pt x="0" y="978408"/>
                </a:cubicBezTo>
                <a:cubicBezTo>
                  <a:pt x="0" y="438048"/>
                  <a:pt x="438048" y="0"/>
                  <a:pt x="978408" y="0"/>
                </a:cubicBezTo>
                <a:close/>
              </a:path>
            </a:pathLst>
          </a:custGeom>
        </p:spPr>
      </p:pic>
      <p:sp>
        <p:nvSpPr>
          <p:cNvPr id="26" name="Freeform: Shape 25">
            <a:extLst>
              <a:ext uri="{FF2B5EF4-FFF2-40B4-BE49-F238E27FC236}">
                <a16:creationId xmlns:a16="http://schemas.microsoft.com/office/drawing/2014/main" id="{B905CDE4-B751-4B3E-B625-6E59F89034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4932" y="1"/>
            <a:ext cx="4077068" cy="3445261"/>
          </a:xfrm>
          <a:custGeom>
            <a:avLst/>
            <a:gdLst>
              <a:gd name="connsiteX0" fmla="*/ 250035 w 4077068"/>
              <a:gd name="connsiteY0" fmla="*/ 0 h 3445261"/>
              <a:gd name="connsiteX1" fmla="*/ 4077068 w 4077068"/>
              <a:gd name="connsiteY1" fmla="*/ 0 h 3445261"/>
              <a:gd name="connsiteX2" fmla="*/ 4077068 w 4077068"/>
              <a:gd name="connsiteY2" fmla="*/ 2743040 h 3445261"/>
              <a:gd name="connsiteX3" fmla="*/ 4074154 w 4077068"/>
              <a:gd name="connsiteY3" fmla="*/ 2746247 h 3445261"/>
              <a:gd name="connsiteX4" fmla="*/ 2386584 w 4077068"/>
              <a:gd name="connsiteY4" fmla="*/ 3445261 h 3445261"/>
              <a:gd name="connsiteX5" fmla="*/ 0 w 4077068"/>
              <a:gd name="connsiteY5" fmla="*/ 1058677 h 3445261"/>
              <a:gd name="connsiteX6" fmla="*/ 187550 w 4077068"/>
              <a:gd name="connsiteY6" fmla="*/ 129711 h 344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7068" h="3445261">
                <a:moveTo>
                  <a:pt x="250035" y="0"/>
                </a:moveTo>
                <a:lnTo>
                  <a:pt x="4077068" y="0"/>
                </a:lnTo>
                <a:lnTo>
                  <a:pt x="4077068" y="2743040"/>
                </a:lnTo>
                <a:lnTo>
                  <a:pt x="4074154" y="2746247"/>
                </a:lnTo>
                <a:cubicBezTo>
                  <a:pt x="3642267" y="3178134"/>
                  <a:pt x="3045621" y="3445261"/>
                  <a:pt x="2386584" y="3445261"/>
                </a:cubicBezTo>
                <a:cubicBezTo>
                  <a:pt x="1068510" y="3445261"/>
                  <a:pt x="0" y="2376751"/>
                  <a:pt x="0" y="1058677"/>
                </a:cubicBezTo>
                <a:cubicBezTo>
                  <a:pt x="0" y="729159"/>
                  <a:pt x="66782" y="415238"/>
                  <a:pt x="187550" y="129711"/>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Oval 27">
            <a:extLst>
              <a:ext uri="{FF2B5EF4-FFF2-40B4-BE49-F238E27FC236}">
                <a16:creationId xmlns:a16="http://schemas.microsoft.com/office/drawing/2014/main" id="{08108C16-F4C0-44AA-999D-17BD39219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9196" y="2550745"/>
            <a:ext cx="3072384" cy="3072384"/>
          </a:xfrm>
          <a:prstGeom prst="ellipse">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5" name="Picture 14"/>
          <p:cNvPicPr>
            <a:picLocks noChangeAspect="1"/>
          </p:cNvPicPr>
          <p:nvPr/>
        </p:nvPicPr>
        <p:blipFill rotWithShape="1">
          <a:blip r:embed="rId4"/>
          <a:srcRect l="15766" r="41234" b="1"/>
          <a:stretch/>
        </p:blipFill>
        <p:spPr>
          <a:xfrm>
            <a:off x="5933788" y="2715337"/>
            <a:ext cx="2743200" cy="2743200"/>
          </a:xfrm>
          <a:custGeom>
            <a:avLst/>
            <a:gdLst/>
            <a:ahLst/>
            <a:cxnLst/>
            <a:rect l="l" t="t" r="r" b="b"/>
            <a:pathLst>
              <a:path w="2834640" h="2834640">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p:spPr>
      </p:pic>
      <p:pic>
        <p:nvPicPr>
          <p:cNvPr id="16" name="Picture 15"/>
          <p:cNvPicPr>
            <a:picLocks noChangeAspect="1"/>
          </p:cNvPicPr>
          <p:nvPr/>
        </p:nvPicPr>
        <p:blipFill rotWithShape="1">
          <a:blip r:embed="rId5"/>
          <a:srcRect l="14657" r="26314" b="3"/>
          <a:stretch/>
        </p:blipFill>
        <p:spPr>
          <a:xfrm>
            <a:off x="8278624" y="2"/>
            <a:ext cx="3913376" cy="3281569"/>
          </a:xfrm>
          <a:custGeom>
            <a:avLst/>
            <a:gdLst/>
            <a:ahLst/>
            <a:cxnLst/>
            <a:rect l="l" t="t" r="r" b="b"/>
            <a:pathLst>
              <a:path w="3913376" h="3281569">
                <a:moveTo>
                  <a:pt x="267865" y="0"/>
                </a:moveTo>
                <a:lnTo>
                  <a:pt x="3913376" y="0"/>
                </a:lnTo>
                <a:lnTo>
                  <a:pt x="3913376" y="2499938"/>
                </a:lnTo>
                <a:lnTo>
                  <a:pt x="3794714" y="2630499"/>
                </a:lnTo>
                <a:cubicBezTo>
                  <a:pt x="3392450" y="3032763"/>
                  <a:pt x="2836727" y="3281569"/>
                  <a:pt x="2222892" y="3281569"/>
                </a:cubicBezTo>
                <a:cubicBezTo>
                  <a:pt x="995223" y="3281569"/>
                  <a:pt x="0" y="2286346"/>
                  <a:pt x="0" y="1058677"/>
                </a:cubicBezTo>
                <a:cubicBezTo>
                  <a:pt x="0" y="751760"/>
                  <a:pt x="62202" y="459370"/>
                  <a:pt x="174686" y="193427"/>
                </a:cubicBezTo>
                <a:close/>
              </a:path>
            </a:pathLst>
          </a:custGeom>
        </p:spPr>
      </p:pic>
      <p:sp>
        <p:nvSpPr>
          <p:cNvPr id="30" name="Freeform: Shape 29">
            <a:extLst>
              <a:ext uri="{FF2B5EF4-FFF2-40B4-BE49-F238E27FC236}">
                <a16:creationId xmlns:a16="http://schemas.microsoft.com/office/drawing/2014/main" id="{CDC29AC1-2821-4FCC-B597-88DAF39C36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00930" y="4604085"/>
            <a:ext cx="4281112" cy="2253913"/>
          </a:xfrm>
          <a:custGeom>
            <a:avLst/>
            <a:gdLst>
              <a:gd name="connsiteX0" fmla="*/ 2140556 w 4281112"/>
              <a:gd name="connsiteY0" fmla="*/ 0 h 2253913"/>
              <a:gd name="connsiteX1" fmla="*/ 4281112 w 4281112"/>
              <a:gd name="connsiteY1" fmla="*/ 2140556 h 2253913"/>
              <a:gd name="connsiteX2" fmla="*/ 4275388 w 4281112"/>
              <a:gd name="connsiteY2" fmla="*/ 2253913 h 2253913"/>
              <a:gd name="connsiteX3" fmla="*/ 5724 w 4281112"/>
              <a:gd name="connsiteY3" fmla="*/ 2253913 h 2253913"/>
              <a:gd name="connsiteX4" fmla="*/ 0 w 4281112"/>
              <a:gd name="connsiteY4" fmla="*/ 2140556 h 2253913"/>
              <a:gd name="connsiteX5" fmla="*/ 2140556 w 4281112"/>
              <a:gd name="connsiteY5" fmla="*/ 0 h 2253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81112" h="2253913">
                <a:moveTo>
                  <a:pt x="2140556" y="0"/>
                </a:moveTo>
                <a:cubicBezTo>
                  <a:pt x="3322752" y="0"/>
                  <a:pt x="4281112" y="958360"/>
                  <a:pt x="4281112" y="2140556"/>
                </a:cubicBezTo>
                <a:lnTo>
                  <a:pt x="4275388" y="2253913"/>
                </a:lnTo>
                <a:lnTo>
                  <a:pt x="5724" y="2253913"/>
                </a:lnTo>
                <a:lnTo>
                  <a:pt x="0" y="2140556"/>
                </a:lnTo>
                <a:cubicBezTo>
                  <a:pt x="0" y="958360"/>
                  <a:pt x="958360" y="0"/>
                  <a:pt x="2140556" y="0"/>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Freeform: Shape 31">
            <a:extLst>
              <a:ext uri="{FF2B5EF4-FFF2-40B4-BE49-F238E27FC236}">
                <a16:creationId xmlns:a16="http://schemas.microsoft.com/office/drawing/2014/main" id="{0640CCAE-325C-4DD0-BB26-38BF690F3B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50935"/>
            <a:ext cx="1732108" cy="2175118"/>
          </a:xfrm>
          <a:custGeom>
            <a:avLst/>
            <a:gdLst>
              <a:gd name="connsiteX0" fmla="*/ 644549 w 1732108"/>
              <a:gd name="connsiteY0" fmla="*/ 0 h 2175118"/>
              <a:gd name="connsiteX1" fmla="*/ 1732108 w 1732108"/>
              <a:gd name="connsiteY1" fmla="*/ 1087559 h 2175118"/>
              <a:gd name="connsiteX2" fmla="*/ 644549 w 1732108"/>
              <a:gd name="connsiteY2" fmla="*/ 2175118 h 2175118"/>
              <a:gd name="connsiteX3" fmla="*/ 36485 w 1732108"/>
              <a:gd name="connsiteY3" fmla="*/ 1989380 h 2175118"/>
              <a:gd name="connsiteX4" fmla="*/ 0 w 1732108"/>
              <a:gd name="connsiteY4" fmla="*/ 1959278 h 2175118"/>
              <a:gd name="connsiteX5" fmla="*/ 0 w 1732108"/>
              <a:gd name="connsiteY5" fmla="*/ 215841 h 2175118"/>
              <a:gd name="connsiteX6" fmla="*/ 36485 w 1732108"/>
              <a:gd name="connsiteY6" fmla="*/ 185738 h 2175118"/>
              <a:gd name="connsiteX7" fmla="*/ 644549 w 1732108"/>
              <a:gd name="connsiteY7" fmla="*/ 0 h 2175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2108" h="2175118">
                <a:moveTo>
                  <a:pt x="644549" y="0"/>
                </a:moveTo>
                <a:cubicBezTo>
                  <a:pt x="1245191" y="0"/>
                  <a:pt x="1732108" y="486917"/>
                  <a:pt x="1732108" y="1087559"/>
                </a:cubicBezTo>
                <a:cubicBezTo>
                  <a:pt x="1732108" y="1688201"/>
                  <a:pt x="1245191" y="2175118"/>
                  <a:pt x="644549" y="2175118"/>
                </a:cubicBezTo>
                <a:cubicBezTo>
                  <a:pt x="419308" y="2175118"/>
                  <a:pt x="210060" y="2106646"/>
                  <a:pt x="36485" y="1989380"/>
                </a:cubicBezTo>
                <a:lnTo>
                  <a:pt x="0" y="1959278"/>
                </a:lnTo>
                <a:lnTo>
                  <a:pt x="0" y="215841"/>
                </a:lnTo>
                <a:lnTo>
                  <a:pt x="36485" y="185738"/>
                </a:lnTo>
                <a:cubicBezTo>
                  <a:pt x="210060" y="68473"/>
                  <a:pt x="419308" y="0"/>
                  <a:pt x="644549" y="0"/>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p:cNvPicPr>
            <a:picLocks noChangeAspect="1"/>
          </p:cNvPicPr>
          <p:nvPr/>
        </p:nvPicPr>
        <p:blipFill rotWithShape="1">
          <a:blip r:embed="rId6"/>
          <a:srcRect l="17330" t="-17331" r="4721" b="-17336"/>
          <a:stretch/>
        </p:blipFill>
        <p:spPr>
          <a:xfrm>
            <a:off x="20" y="4414950"/>
            <a:ext cx="1568072" cy="1847088"/>
          </a:xfrm>
          <a:custGeom>
            <a:avLst/>
            <a:gdLst/>
            <a:ahLst/>
            <a:cxnLst/>
            <a:rect l="l" t="t" r="r" b="b"/>
            <a:pathLst>
              <a:path w="1568092" h="1847088">
                <a:moveTo>
                  <a:pt x="644548" y="0"/>
                </a:moveTo>
                <a:cubicBezTo>
                  <a:pt x="1154607" y="0"/>
                  <a:pt x="1568092" y="413485"/>
                  <a:pt x="1568092" y="923544"/>
                </a:cubicBezTo>
                <a:cubicBezTo>
                  <a:pt x="1568092" y="1433603"/>
                  <a:pt x="1154607" y="1847088"/>
                  <a:pt x="644548" y="1847088"/>
                </a:cubicBezTo>
                <a:cubicBezTo>
                  <a:pt x="453276" y="1847088"/>
                  <a:pt x="275584" y="1788942"/>
                  <a:pt x="128186" y="1689361"/>
                </a:cubicBezTo>
                <a:lnTo>
                  <a:pt x="0" y="1583598"/>
                </a:lnTo>
                <a:lnTo>
                  <a:pt x="0" y="263490"/>
                </a:lnTo>
                <a:lnTo>
                  <a:pt x="128186" y="157727"/>
                </a:lnTo>
                <a:cubicBezTo>
                  <a:pt x="275584" y="58147"/>
                  <a:pt x="453276" y="0"/>
                  <a:pt x="644548" y="0"/>
                </a:cubicBezTo>
                <a:close/>
              </a:path>
            </a:pathLst>
          </a:custGeom>
        </p:spPr>
      </p:pic>
      <p:pic>
        <p:nvPicPr>
          <p:cNvPr id="13" name="Picture 12"/>
          <p:cNvPicPr>
            <a:picLocks noChangeAspect="1"/>
          </p:cNvPicPr>
          <p:nvPr/>
        </p:nvPicPr>
        <p:blipFill rotWithShape="1">
          <a:blip r:embed="rId7"/>
          <a:srcRect l="25727" r="16586" b="3"/>
          <a:stretch/>
        </p:blipFill>
        <p:spPr>
          <a:xfrm>
            <a:off x="1866382" y="4769536"/>
            <a:ext cx="3950208" cy="2088462"/>
          </a:xfrm>
          <a:custGeom>
            <a:avLst/>
            <a:gdLst/>
            <a:ahLst/>
            <a:cxnLst/>
            <a:rect l="l" t="t" r="r" b="b"/>
            <a:pathLst>
              <a:path w="3950208" h="2088462">
                <a:moveTo>
                  <a:pt x="1975104" y="0"/>
                </a:moveTo>
                <a:cubicBezTo>
                  <a:pt x="3065924" y="0"/>
                  <a:pt x="3950208" y="884284"/>
                  <a:pt x="3950208" y="1975104"/>
                </a:cubicBezTo>
                <a:lnTo>
                  <a:pt x="3944484" y="2088462"/>
                </a:lnTo>
                <a:lnTo>
                  <a:pt x="5724" y="2088462"/>
                </a:lnTo>
                <a:lnTo>
                  <a:pt x="0" y="1975104"/>
                </a:lnTo>
                <a:cubicBezTo>
                  <a:pt x="0" y="884284"/>
                  <a:pt x="884284" y="0"/>
                  <a:pt x="1975104" y="0"/>
                </a:cubicBezTo>
                <a:close/>
              </a:path>
            </a:pathLst>
          </a:custGeom>
        </p:spPr>
      </p:pic>
      <p:sp>
        <p:nvSpPr>
          <p:cNvPr id="34" name="Freeform: Shape 33">
            <a:extLst>
              <a:ext uri="{FF2B5EF4-FFF2-40B4-BE49-F238E27FC236}">
                <a16:creationId xmlns:a16="http://schemas.microsoft.com/office/drawing/2014/main" id="{C8F10CB3-3B5E-4C7A-98CF-B87454DDFA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48370" y="3966828"/>
            <a:ext cx="3339958" cy="2891173"/>
          </a:xfrm>
          <a:custGeom>
            <a:avLst/>
            <a:gdLst>
              <a:gd name="connsiteX0" fmla="*/ 2002536 w 3339958"/>
              <a:gd name="connsiteY0" fmla="*/ 0 h 2891173"/>
              <a:gd name="connsiteX1" fmla="*/ 3276335 w 3339958"/>
              <a:gd name="connsiteY1" fmla="*/ 457282 h 2891173"/>
              <a:gd name="connsiteX2" fmla="*/ 3339958 w 3339958"/>
              <a:gd name="connsiteY2" fmla="*/ 515107 h 2891173"/>
              <a:gd name="connsiteX3" fmla="*/ 3339958 w 3339958"/>
              <a:gd name="connsiteY3" fmla="*/ 2891173 h 2891173"/>
              <a:gd name="connsiteX4" fmla="*/ 209954 w 3339958"/>
              <a:gd name="connsiteY4" fmla="*/ 2891173 h 2891173"/>
              <a:gd name="connsiteX5" fmla="*/ 157369 w 3339958"/>
              <a:gd name="connsiteY5" fmla="*/ 2782014 h 2891173"/>
              <a:gd name="connsiteX6" fmla="*/ 0 w 3339958"/>
              <a:gd name="connsiteY6" fmla="*/ 2002536 h 2891173"/>
              <a:gd name="connsiteX7" fmla="*/ 2002536 w 3339958"/>
              <a:gd name="connsiteY7" fmla="*/ 0 h 2891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39958" h="2891173">
                <a:moveTo>
                  <a:pt x="2002536" y="0"/>
                </a:moveTo>
                <a:cubicBezTo>
                  <a:pt x="2486398" y="0"/>
                  <a:pt x="2930179" y="171609"/>
                  <a:pt x="3276335" y="457282"/>
                </a:cubicBezTo>
                <a:lnTo>
                  <a:pt x="3339958" y="515107"/>
                </a:lnTo>
                <a:lnTo>
                  <a:pt x="3339958" y="2891173"/>
                </a:lnTo>
                <a:lnTo>
                  <a:pt x="209954" y="2891173"/>
                </a:lnTo>
                <a:lnTo>
                  <a:pt x="157369" y="2782014"/>
                </a:lnTo>
                <a:cubicBezTo>
                  <a:pt x="56036" y="2542434"/>
                  <a:pt x="0" y="2279029"/>
                  <a:pt x="0" y="2002536"/>
                </a:cubicBezTo>
                <a:cubicBezTo>
                  <a:pt x="0" y="896566"/>
                  <a:pt x="896566" y="0"/>
                  <a:pt x="2002536" y="0"/>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1" name="Picture 10"/>
          <p:cNvPicPr>
            <a:picLocks noChangeAspect="1"/>
          </p:cNvPicPr>
          <p:nvPr/>
        </p:nvPicPr>
        <p:blipFill rotWithShape="1">
          <a:blip r:embed="rId8"/>
          <a:srcRect l="38343" r="18952" b="2"/>
          <a:stretch/>
        </p:blipFill>
        <p:spPr>
          <a:xfrm>
            <a:off x="9016206" y="4131546"/>
            <a:ext cx="3178912" cy="2726454"/>
          </a:xfrm>
          <a:custGeom>
            <a:avLst/>
            <a:gdLst/>
            <a:ahLst/>
            <a:cxnLst/>
            <a:rect l="l" t="t" r="r" b="b"/>
            <a:pathLst>
              <a:path w="3178912" h="2726454">
                <a:moveTo>
                  <a:pt x="1837818" y="0"/>
                </a:moveTo>
                <a:cubicBezTo>
                  <a:pt x="2345318" y="0"/>
                  <a:pt x="2804772" y="205705"/>
                  <a:pt x="3137352" y="538285"/>
                </a:cubicBezTo>
                <a:lnTo>
                  <a:pt x="3178912" y="584013"/>
                </a:lnTo>
                <a:lnTo>
                  <a:pt x="3178912" y="2726454"/>
                </a:lnTo>
                <a:lnTo>
                  <a:pt x="229483" y="2726454"/>
                </a:lnTo>
                <a:lnTo>
                  <a:pt x="221815" y="2713832"/>
                </a:lnTo>
                <a:cubicBezTo>
                  <a:pt x="80353" y="2453425"/>
                  <a:pt x="0" y="2155005"/>
                  <a:pt x="0" y="1837818"/>
                </a:cubicBezTo>
                <a:cubicBezTo>
                  <a:pt x="0" y="822819"/>
                  <a:pt x="822819" y="0"/>
                  <a:pt x="1837818" y="0"/>
                </a:cubicBezTo>
                <a:close/>
              </a:path>
            </a:pathLst>
          </a:custGeom>
        </p:spPr>
      </p:pic>
      <p:sp>
        <p:nvSpPr>
          <p:cNvPr id="4" name="Slide Number Placeholder 3">
            <a:extLst>
              <a:ext uri="{FF2B5EF4-FFF2-40B4-BE49-F238E27FC236}">
                <a16:creationId xmlns:a16="http://schemas.microsoft.com/office/drawing/2014/main" id="{FB475EB6-9AD3-502C-D517-D2DAAB6918EA}"/>
              </a:ext>
            </a:extLst>
          </p:cNvPr>
          <p:cNvSpPr>
            <a:spLocks noGrp="1"/>
          </p:cNvSpPr>
          <p:nvPr>
            <p:ph type="sldNum" sz="quarter" idx="12"/>
          </p:nvPr>
        </p:nvSpPr>
        <p:spPr>
          <a:xfrm>
            <a:off x="8863712" y="6325930"/>
            <a:ext cx="2743200" cy="365125"/>
          </a:xfrm>
        </p:spPr>
        <p:txBody>
          <a:bodyPr/>
          <a:lstStyle/>
          <a:p>
            <a:fld id="{519954A3-9DFD-4C44-94BA-B95130A3BA1C}" type="slidenum">
              <a:rPr lang="en-US" sz="1600" b="1" smtClean="0">
                <a:solidFill>
                  <a:schemeClr val="bg1"/>
                </a:solidFill>
              </a:rPr>
              <a:t>4</a:t>
            </a:fld>
            <a:endParaRPr lang="en-US" sz="1600" b="1" dirty="0">
              <a:solidFill>
                <a:schemeClr val="bg1"/>
              </a:solidFill>
            </a:endParaRPr>
          </a:p>
        </p:txBody>
      </p:sp>
      <p:sp>
        <p:nvSpPr>
          <p:cNvPr id="8" name="TextBox 7">
            <a:extLst>
              <a:ext uri="{FF2B5EF4-FFF2-40B4-BE49-F238E27FC236}">
                <a16:creationId xmlns:a16="http://schemas.microsoft.com/office/drawing/2014/main" id="{3BB3712E-C04A-D676-D742-F65285898F50}"/>
              </a:ext>
            </a:extLst>
          </p:cNvPr>
          <p:cNvSpPr txBox="1"/>
          <p:nvPr/>
        </p:nvSpPr>
        <p:spPr>
          <a:xfrm>
            <a:off x="505495" y="2403574"/>
            <a:ext cx="4610910" cy="369332"/>
          </a:xfrm>
          <a:prstGeom prst="rect">
            <a:avLst/>
          </a:prstGeom>
          <a:solidFill>
            <a:srgbClr val="00B050"/>
          </a:solidFill>
        </p:spPr>
        <p:txBody>
          <a:bodyPr wrap="square" rtlCol="0">
            <a:spAutoFit/>
          </a:bodyPr>
          <a:lstStyle/>
          <a:p>
            <a:r>
              <a:rPr lang="en-US" dirty="0">
                <a:solidFill>
                  <a:schemeClr val="bg1"/>
                </a:solidFill>
              </a:rPr>
              <a:t>All Actions Are In Progress</a:t>
            </a:r>
          </a:p>
        </p:txBody>
      </p:sp>
      <p:sp>
        <p:nvSpPr>
          <p:cNvPr id="7" name="TextBox 6">
            <a:extLst>
              <a:ext uri="{FF2B5EF4-FFF2-40B4-BE49-F238E27FC236}">
                <a16:creationId xmlns:a16="http://schemas.microsoft.com/office/drawing/2014/main" id="{2479DEC5-AD10-184B-E0D7-C8F631CC103E}"/>
              </a:ext>
            </a:extLst>
          </p:cNvPr>
          <p:cNvSpPr txBox="1"/>
          <p:nvPr/>
        </p:nvSpPr>
        <p:spPr>
          <a:xfrm>
            <a:off x="505495" y="2865703"/>
            <a:ext cx="5091888" cy="1754326"/>
          </a:xfrm>
          <a:prstGeom prst="rect">
            <a:avLst/>
          </a:prstGeom>
          <a:noFill/>
        </p:spPr>
        <p:txBody>
          <a:bodyPr wrap="square">
            <a:spAutoFit/>
          </a:bodyPr>
          <a:lstStyle/>
          <a:p>
            <a:pPr marL="285750" indent="-285750">
              <a:buFont typeface="Arial" panose="020B0604020202020204" pitchFamily="34" charset="0"/>
              <a:buChar char="•"/>
            </a:pPr>
            <a:r>
              <a:rPr lang="en-US" sz="1800" dirty="0"/>
              <a:t>Class Size </a:t>
            </a:r>
            <a:r>
              <a:rPr lang="en-US" dirty="0"/>
              <a:t>R</a:t>
            </a:r>
            <a:r>
              <a:rPr lang="en-US" sz="1800" dirty="0"/>
              <a:t>eduction in Grades TK-3 </a:t>
            </a:r>
          </a:p>
          <a:p>
            <a:pPr marL="285750" indent="-285750">
              <a:buFont typeface="Arial" panose="020B0604020202020204" pitchFamily="34" charset="0"/>
              <a:buChar char="•"/>
            </a:pPr>
            <a:r>
              <a:rPr lang="en-US" sz="1800" dirty="0"/>
              <a:t>Districtwide PD to Improve </a:t>
            </a:r>
            <a:r>
              <a:rPr lang="en-US" dirty="0"/>
              <a:t>S</a:t>
            </a:r>
            <a:r>
              <a:rPr lang="en-US" sz="1800" dirty="0"/>
              <a:t>tudent </a:t>
            </a:r>
            <a:r>
              <a:rPr lang="en-US" dirty="0"/>
              <a:t>A</a:t>
            </a:r>
            <a:r>
              <a:rPr lang="en-US" sz="1800" dirty="0"/>
              <a:t>chievement</a:t>
            </a:r>
          </a:p>
          <a:p>
            <a:pPr marL="285750" indent="-285750">
              <a:buFont typeface="Arial" panose="020B0604020202020204" pitchFamily="34" charset="0"/>
              <a:buChar char="•"/>
            </a:pPr>
            <a:r>
              <a:rPr lang="en-US" sz="1800" dirty="0"/>
              <a:t>CTE Pathways</a:t>
            </a:r>
          </a:p>
          <a:p>
            <a:pPr marL="285750" indent="-285750">
              <a:buFont typeface="Arial" panose="020B0604020202020204" pitchFamily="34" charset="0"/>
              <a:buChar char="•"/>
            </a:pPr>
            <a:r>
              <a:rPr lang="en-US" sz="1800" dirty="0"/>
              <a:t>Data, Research, and Innovation Department</a:t>
            </a:r>
          </a:p>
          <a:p>
            <a:pPr marL="285750" indent="-285750">
              <a:buFont typeface="Arial" panose="020B0604020202020204" pitchFamily="34" charset="0"/>
              <a:buChar char="•"/>
            </a:pPr>
            <a:r>
              <a:rPr lang="en-US" sz="1800" dirty="0"/>
              <a:t>VAPA Integration</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5434542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0835" y="245005"/>
            <a:ext cx="4426755" cy="1315402"/>
          </a:xfrm>
        </p:spPr>
        <p:txBody>
          <a:bodyPr vert="horz" lIns="91440" tIns="45720" rIns="91440" bIns="45720" rtlCol="0" anchor="ctr">
            <a:normAutofit fontScale="90000"/>
          </a:bodyPr>
          <a:lstStyle/>
          <a:p>
            <a:br>
              <a:rPr lang="en-US" sz="1300" b="1" kern="1200" dirty="0">
                <a:solidFill>
                  <a:schemeClr val="tx1"/>
                </a:solidFill>
                <a:latin typeface="+mj-lt"/>
                <a:ea typeface="+mj-ea"/>
                <a:cs typeface="+mj-cs"/>
              </a:rPr>
            </a:br>
            <a:r>
              <a:rPr kumimoji="0" lang="en-US" sz="2800" b="1" i="0" u="none" strike="noStrike" kern="1200" cap="none" spc="0" normalizeH="0" baseline="0" noProof="0" dirty="0">
                <a:ln>
                  <a:noFill/>
                </a:ln>
                <a:solidFill>
                  <a:srgbClr val="7030A0"/>
                </a:solidFill>
                <a:effectLst/>
                <a:uLnTx/>
                <a:uFillTx/>
                <a:latin typeface="Calibri"/>
                <a:ea typeface="+mj-ea"/>
                <a:cs typeface="Calibri"/>
              </a:rPr>
              <a:t>Goal 3: Engagement</a:t>
            </a:r>
            <a:br>
              <a:rPr kumimoji="0" lang="en-US" sz="3200" b="1" i="0" u="none" strike="noStrike" kern="1200" cap="none" spc="0" normalizeH="0" baseline="0" noProof="0" dirty="0">
                <a:ln>
                  <a:noFill/>
                </a:ln>
                <a:solidFill>
                  <a:srgbClr val="002060"/>
                </a:solidFill>
                <a:effectLst/>
                <a:uLnTx/>
                <a:uFillTx/>
                <a:latin typeface="Calibri"/>
                <a:ea typeface="+mj-ea"/>
                <a:cs typeface="Calibri"/>
              </a:rPr>
            </a:br>
            <a:r>
              <a:rPr lang="en-US" sz="2000" dirty="0">
                <a:latin typeface="+mn-lt"/>
              </a:rPr>
              <a:t>Parent Involvement</a:t>
            </a:r>
            <a:br>
              <a:rPr lang="en-US" sz="2000" dirty="0">
                <a:latin typeface="+mn-lt"/>
              </a:rPr>
            </a:br>
            <a:r>
              <a:rPr lang="en-US" sz="2000" dirty="0">
                <a:latin typeface="+mn-lt"/>
              </a:rPr>
              <a:t>Student Engagement</a:t>
            </a:r>
            <a:br>
              <a:rPr lang="en-US" sz="2000" dirty="0">
                <a:latin typeface="+mn-lt"/>
              </a:rPr>
            </a:br>
            <a:r>
              <a:rPr lang="en-US" sz="2000" dirty="0">
                <a:latin typeface="+mn-lt"/>
              </a:rPr>
              <a:t>School Climate</a:t>
            </a:r>
            <a:br>
              <a:rPr lang="en-US" sz="2000" b="1" kern="1200" dirty="0">
                <a:solidFill>
                  <a:srgbClr val="002060"/>
                </a:solidFill>
                <a:latin typeface="+mj-lt"/>
                <a:ea typeface="+mj-ea"/>
                <a:cs typeface="+mj-cs"/>
              </a:rPr>
            </a:br>
            <a:endParaRPr lang="en-US" sz="2000" b="1" kern="1200" dirty="0">
              <a:solidFill>
                <a:srgbClr val="002060"/>
              </a:solidFill>
              <a:latin typeface="+mj-lt"/>
              <a:ea typeface="+mj-ea"/>
              <a:cs typeface="+mj-cs"/>
            </a:endParaRPr>
          </a:p>
        </p:txBody>
      </p:sp>
      <p:sp>
        <p:nvSpPr>
          <p:cNvPr id="3" name="Content Placeholder 2"/>
          <p:cNvSpPr>
            <a:spLocks noGrp="1"/>
          </p:cNvSpPr>
          <p:nvPr>
            <p:ph sz="half" idx="1"/>
          </p:nvPr>
        </p:nvSpPr>
        <p:spPr>
          <a:xfrm>
            <a:off x="510835" y="1549611"/>
            <a:ext cx="4616729" cy="717819"/>
          </a:xfrm>
        </p:spPr>
        <p:txBody>
          <a:bodyPr vert="horz" lIns="91440" tIns="45720" rIns="91440" bIns="45720" rtlCol="0" anchor="t">
            <a:noAutofit/>
          </a:bodyPr>
          <a:lstStyle/>
          <a:p>
            <a:pPr marL="0" indent="0">
              <a:buNone/>
            </a:pPr>
            <a:r>
              <a:rPr lang="en-US" sz="2000" b="1" dirty="0">
                <a:solidFill>
                  <a:srgbClr val="7030A0"/>
                </a:solidFill>
              </a:rPr>
              <a:t>Total Planned Expenditures: $31,354,170  Mid-Year Expenditures: $9,706,986</a:t>
            </a:r>
          </a:p>
          <a:p>
            <a:pPr marL="0" indent="0">
              <a:buNone/>
            </a:pPr>
            <a:endParaRPr lang="en-US" sz="2000" b="1" dirty="0">
              <a:solidFill>
                <a:srgbClr val="7030A0"/>
              </a:solidFill>
            </a:endParaRPr>
          </a:p>
          <a:p>
            <a:pPr marL="0" indent="0">
              <a:buNone/>
            </a:pPr>
            <a:endParaRPr lang="en-US" sz="2000" b="1" dirty="0">
              <a:solidFill>
                <a:srgbClr val="7030A0"/>
              </a:solidFill>
            </a:endParaRPr>
          </a:p>
        </p:txBody>
      </p:sp>
      <p:sp>
        <p:nvSpPr>
          <p:cNvPr id="29" name="Oval 28">
            <a:extLst>
              <a:ext uri="{FF2B5EF4-FFF2-40B4-BE49-F238E27FC236}">
                <a16:creationId xmlns:a16="http://schemas.microsoft.com/office/drawing/2014/main" id="{07977D39-626F-40D7-B00F-16E02602DD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97383" y="197110"/>
            <a:ext cx="2020824" cy="2020824"/>
          </a:xfrm>
          <a:prstGeom prst="ellipse">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9" name="Picture 18"/>
          <p:cNvPicPr>
            <a:picLocks noChangeAspect="1"/>
          </p:cNvPicPr>
          <p:nvPr/>
        </p:nvPicPr>
        <p:blipFill rotWithShape="1">
          <a:blip r:embed="rId3"/>
          <a:srcRect l="38498" r="6" b="6"/>
          <a:stretch/>
        </p:blipFill>
        <p:spPr>
          <a:xfrm>
            <a:off x="5761975" y="361702"/>
            <a:ext cx="1691640" cy="1691640"/>
          </a:xfrm>
          <a:custGeom>
            <a:avLst/>
            <a:gdLst/>
            <a:ahLst/>
            <a:cxnLst/>
            <a:rect l="l" t="t" r="r" b="b"/>
            <a:pathLst>
              <a:path w="1956816" h="1956816">
                <a:moveTo>
                  <a:pt x="978408" y="0"/>
                </a:moveTo>
                <a:cubicBezTo>
                  <a:pt x="1518768" y="0"/>
                  <a:pt x="1956816" y="438048"/>
                  <a:pt x="1956816" y="978408"/>
                </a:cubicBezTo>
                <a:cubicBezTo>
                  <a:pt x="1956816" y="1518768"/>
                  <a:pt x="1518768" y="1956816"/>
                  <a:pt x="978408" y="1956816"/>
                </a:cubicBezTo>
                <a:cubicBezTo>
                  <a:pt x="438048" y="1956816"/>
                  <a:pt x="0" y="1518768"/>
                  <a:pt x="0" y="978408"/>
                </a:cubicBezTo>
                <a:cubicBezTo>
                  <a:pt x="0" y="438048"/>
                  <a:pt x="438048" y="0"/>
                  <a:pt x="978408" y="0"/>
                </a:cubicBezTo>
                <a:close/>
              </a:path>
            </a:pathLst>
          </a:custGeom>
        </p:spPr>
      </p:pic>
      <p:sp>
        <p:nvSpPr>
          <p:cNvPr id="31" name="Freeform: Shape 30">
            <a:extLst>
              <a:ext uri="{FF2B5EF4-FFF2-40B4-BE49-F238E27FC236}">
                <a16:creationId xmlns:a16="http://schemas.microsoft.com/office/drawing/2014/main" id="{B905CDE4-B751-4B3E-B625-6E59F89034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4932" y="1"/>
            <a:ext cx="4077068" cy="3445261"/>
          </a:xfrm>
          <a:custGeom>
            <a:avLst/>
            <a:gdLst>
              <a:gd name="connsiteX0" fmla="*/ 250035 w 4077068"/>
              <a:gd name="connsiteY0" fmla="*/ 0 h 3445261"/>
              <a:gd name="connsiteX1" fmla="*/ 4077068 w 4077068"/>
              <a:gd name="connsiteY1" fmla="*/ 0 h 3445261"/>
              <a:gd name="connsiteX2" fmla="*/ 4077068 w 4077068"/>
              <a:gd name="connsiteY2" fmla="*/ 2743040 h 3445261"/>
              <a:gd name="connsiteX3" fmla="*/ 4074154 w 4077068"/>
              <a:gd name="connsiteY3" fmla="*/ 2746247 h 3445261"/>
              <a:gd name="connsiteX4" fmla="*/ 2386584 w 4077068"/>
              <a:gd name="connsiteY4" fmla="*/ 3445261 h 3445261"/>
              <a:gd name="connsiteX5" fmla="*/ 0 w 4077068"/>
              <a:gd name="connsiteY5" fmla="*/ 1058677 h 3445261"/>
              <a:gd name="connsiteX6" fmla="*/ 187550 w 4077068"/>
              <a:gd name="connsiteY6" fmla="*/ 129711 h 344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7068" h="3445261">
                <a:moveTo>
                  <a:pt x="250035" y="0"/>
                </a:moveTo>
                <a:lnTo>
                  <a:pt x="4077068" y="0"/>
                </a:lnTo>
                <a:lnTo>
                  <a:pt x="4077068" y="2743040"/>
                </a:lnTo>
                <a:lnTo>
                  <a:pt x="4074154" y="2746247"/>
                </a:lnTo>
                <a:cubicBezTo>
                  <a:pt x="3642267" y="3178134"/>
                  <a:pt x="3045621" y="3445261"/>
                  <a:pt x="2386584" y="3445261"/>
                </a:cubicBezTo>
                <a:cubicBezTo>
                  <a:pt x="1068510" y="3445261"/>
                  <a:pt x="0" y="2376751"/>
                  <a:pt x="0" y="1058677"/>
                </a:cubicBezTo>
                <a:cubicBezTo>
                  <a:pt x="0" y="729159"/>
                  <a:pt x="66782" y="415238"/>
                  <a:pt x="187550" y="129711"/>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Oval 32">
            <a:extLst>
              <a:ext uri="{FF2B5EF4-FFF2-40B4-BE49-F238E27FC236}">
                <a16:creationId xmlns:a16="http://schemas.microsoft.com/office/drawing/2014/main" id="{08108C16-F4C0-44AA-999D-17BD39219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9196" y="2550745"/>
            <a:ext cx="3072384" cy="3072384"/>
          </a:xfrm>
          <a:prstGeom prst="ellipse">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p:cNvPicPr>
            <a:picLocks noChangeAspect="1"/>
          </p:cNvPicPr>
          <p:nvPr/>
        </p:nvPicPr>
        <p:blipFill rotWithShape="1">
          <a:blip r:embed="rId4"/>
          <a:srcRect l="24141" r="44860" b="2"/>
          <a:stretch/>
        </p:blipFill>
        <p:spPr>
          <a:xfrm>
            <a:off x="5933788" y="2715337"/>
            <a:ext cx="2743200" cy="2743200"/>
          </a:xfrm>
          <a:custGeom>
            <a:avLst/>
            <a:gdLst/>
            <a:ahLst/>
            <a:cxnLst/>
            <a:rect l="l" t="t" r="r" b="b"/>
            <a:pathLst>
              <a:path w="2834640" h="2834640">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p:spPr>
      </p:pic>
      <p:pic>
        <p:nvPicPr>
          <p:cNvPr id="17" name="Picture 16"/>
          <p:cNvPicPr>
            <a:picLocks noChangeAspect="1"/>
          </p:cNvPicPr>
          <p:nvPr/>
        </p:nvPicPr>
        <p:blipFill rotWithShape="1">
          <a:blip r:embed="rId5"/>
          <a:srcRect l="7935" r="15146" b="-2"/>
          <a:stretch/>
        </p:blipFill>
        <p:spPr>
          <a:xfrm>
            <a:off x="8278624" y="2"/>
            <a:ext cx="3913376" cy="3281569"/>
          </a:xfrm>
          <a:custGeom>
            <a:avLst/>
            <a:gdLst/>
            <a:ahLst/>
            <a:cxnLst/>
            <a:rect l="l" t="t" r="r" b="b"/>
            <a:pathLst>
              <a:path w="3913376" h="3281569">
                <a:moveTo>
                  <a:pt x="267865" y="0"/>
                </a:moveTo>
                <a:lnTo>
                  <a:pt x="3913376" y="0"/>
                </a:lnTo>
                <a:lnTo>
                  <a:pt x="3913376" y="2499938"/>
                </a:lnTo>
                <a:lnTo>
                  <a:pt x="3794714" y="2630499"/>
                </a:lnTo>
                <a:cubicBezTo>
                  <a:pt x="3392450" y="3032763"/>
                  <a:pt x="2836727" y="3281569"/>
                  <a:pt x="2222892" y="3281569"/>
                </a:cubicBezTo>
                <a:cubicBezTo>
                  <a:pt x="995223" y="3281569"/>
                  <a:pt x="0" y="2286346"/>
                  <a:pt x="0" y="1058677"/>
                </a:cubicBezTo>
                <a:cubicBezTo>
                  <a:pt x="0" y="751760"/>
                  <a:pt x="62202" y="459370"/>
                  <a:pt x="174686" y="193427"/>
                </a:cubicBezTo>
                <a:close/>
              </a:path>
            </a:pathLst>
          </a:custGeom>
        </p:spPr>
      </p:pic>
      <p:sp>
        <p:nvSpPr>
          <p:cNvPr id="35" name="Freeform: Shape 34">
            <a:extLst>
              <a:ext uri="{FF2B5EF4-FFF2-40B4-BE49-F238E27FC236}">
                <a16:creationId xmlns:a16="http://schemas.microsoft.com/office/drawing/2014/main" id="{CDC29AC1-2821-4FCC-B597-88DAF39C36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00930" y="4604085"/>
            <a:ext cx="4281112" cy="2253913"/>
          </a:xfrm>
          <a:custGeom>
            <a:avLst/>
            <a:gdLst>
              <a:gd name="connsiteX0" fmla="*/ 2140556 w 4281112"/>
              <a:gd name="connsiteY0" fmla="*/ 0 h 2253913"/>
              <a:gd name="connsiteX1" fmla="*/ 4281112 w 4281112"/>
              <a:gd name="connsiteY1" fmla="*/ 2140556 h 2253913"/>
              <a:gd name="connsiteX2" fmla="*/ 4275388 w 4281112"/>
              <a:gd name="connsiteY2" fmla="*/ 2253913 h 2253913"/>
              <a:gd name="connsiteX3" fmla="*/ 5724 w 4281112"/>
              <a:gd name="connsiteY3" fmla="*/ 2253913 h 2253913"/>
              <a:gd name="connsiteX4" fmla="*/ 0 w 4281112"/>
              <a:gd name="connsiteY4" fmla="*/ 2140556 h 2253913"/>
              <a:gd name="connsiteX5" fmla="*/ 2140556 w 4281112"/>
              <a:gd name="connsiteY5" fmla="*/ 0 h 2253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81112" h="2253913">
                <a:moveTo>
                  <a:pt x="2140556" y="0"/>
                </a:moveTo>
                <a:cubicBezTo>
                  <a:pt x="3322752" y="0"/>
                  <a:pt x="4281112" y="958360"/>
                  <a:pt x="4281112" y="2140556"/>
                </a:cubicBezTo>
                <a:lnTo>
                  <a:pt x="4275388" y="2253913"/>
                </a:lnTo>
                <a:lnTo>
                  <a:pt x="5724" y="2253913"/>
                </a:lnTo>
                <a:lnTo>
                  <a:pt x="0" y="2140556"/>
                </a:lnTo>
                <a:cubicBezTo>
                  <a:pt x="0" y="958360"/>
                  <a:pt x="958360" y="0"/>
                  <a:pt x="2140556" y="0"/>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Freeform: Shape 36">
            <a:extLst>
              <a:ext uri="{FF2B5EF4-FFF2-40B4-BE49-F238E27FC236}">
                <a16:creationId xmlns:a16="http://schemas.microsoft.com/office/drawing/2014/main" id="{0640CCAE-325C-4DD0-BB26-38BF690F3B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50935"/>
            <a:ext cx="1732108" cy="2175118"/>
          </a:xfrm>
          <a:custGeom>
            <a:avLst/>
            <a:gdLst>
              <a:gd name="connsiteX0" fmla="*/ 644549 w 1732108"/>
              <a:gd name="connsiteY0" fmla="*/ 0 h 2175118"/>
              <a:gd name="connsiteX1" fmla="*/ 1732108 w 1732108"/>
              <a:gd name="connsiteY1" fmla="*/ 1087559 h 2175118"/>
              <a:gd name="connsiteX2" fmla="*/ 644549 w 1732108"/>
              <a:gd name="connsiteY2" fmla="*/ 2175118 h 2175118"/>
              <a:gd name="connsiteX3" fmla="*/ 36485 w 1732108"/>
              <a:gd name="connsiteY3" fmla="*/ 1989380 h 2175118"/>
              <a:gd name="connsiteX4" fmla="*/ 0 w 1732108"/>
              <a:gd name="connsiteY4" fmla="*/ 1959278 h 2175118"/>
              <a:gd name="connsiteX5" fmla="*/ 0 w 1732108"/>
              <a:gd name="connsiteY5" fmla="*/ 215841 h 2175118"/>
              <a:gd name="connsiteX6" fmla="*/ 36485 w 1732108"/>
              <a:gd name="connsiteY6" fmla="*/ 185738 h 2175118"/>
              <a:gd name="connsiteX7" fmla="*/ 644549 w 1732108"/>
              <a:gd name="connsiteY7" fmla="*/ 0 h 2175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2108" h="2175118">
                <a:moveTo>
                  <a:pt x="644549" y="0"/>
                </a:moveTo>
                <a:cubicBezTo>
                  <a:pt x="1245191" y="0"/>
                  <a:pt x="1732108" y="486917"/>
                  <a:pt x="1732108" y="1087559"/>
                </a:cubicBezTo>
                <a:cubicBezTo>
                  <a:pt x="1732108" y="1688201"/>
                  <a:pt x="1245191" y="2175118"/>
                  <a:pt x="644549" y="2175118"/>
                </a:cubicBezTo>
                <a:cubicBezTo>
                  <a:pt x="419308" y="2175118"/>
                  <a:pt x="210060" y="2106646"/>
                  <a:pt x="36485" y="1989380"/>
                </a:cubicBezTo>
                <a:lnTo>
                  <a:pt x="0" y="1959278"/>
                </a:lnTo>
                <a:lnTo>
                  <a:pt x="0" y="215841"/>
                </a:lnTo>
                <a:lnTo>
                  <a:pt x="36485" y="185738"/>
                </a:lnTo>
                <a:cubicBezTo>
                  <a:pt x="210060" y="68473"/>
                  <a:pt x="419308" y="0"/>
                  <a:pt x="644549" y="0"/>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4" name="Picture 23"/>
          <p:cNvPicPr>
            <a:picLocks noChangeAspect="1"/>
          </p:cNvPicPr>
          <p:nvPr/>
        </p:nvPicPr>
        <p:blipFill rotWithShape="1">
          <a:blip r:embed="rId6"/>
          <a:srcRect l="9035" r="6278" b="-6"/>
          <a:stretch/>
        </p:blipFill>
        <p:spPr>
          <a:xfrm>
            <a:off x="20" y="4414950"/>
            <a:ext cx="1568072" cy="1847088"/>
          </a:xfrm>
          <a:custGeom>
            <a:avLst/>
            <a:gdLst/>
            <a:ahLst/>
            <a:cxnLst/>
            <a:rect l="l" t="t" r="r" b="b"/>
            <a:pathLst>
              <a:path w="1568092" h="1847088">
                <a:moveTo>
                  <a:pt x="644548" y="0"/>
                </a:moveTo>
                <a:cubicBezTo>
                  <a:pt x="1154607" y="0"/>
                  <a:pt x="1568092" y="413485"/>
                  <a:pt x="1568092" y="923544"/>
                </a:cubicBezTo>
                <a:cubicBezTo>
                  <a:pt x="1568092" y="1433603"/>
                  <a:pt x="1154607" y="1847088"/>
                  <a:pt x="644548" y="1847088"/>
                </a:cubicBezTo>
                <a:cubicBezTo>
                  <a:pt x="453276" y="1847088"/>
                  <a:pt x="275584" y="1788942"/>
                  <a:pt x="128186" y="1689361"/>
                </a:cubicBezTo>
                <a:lnTo>
                  <a:pt x="0" y="1583598"/>
                </a:lnTo>
                <a:lnTo>
                  <a:pt x="0" y="263490"/>
                </a:lnTo>
                <a:lnTo>
                  <a:pt x="128186" y="157727"/>
                </a:lnTo>
                <a:cubicBezTo>
                  <a:pt x="275584" y="58147"/>
                  <a:pt x="453276" y="0"/>
                  <a:pt x="644548" y="0"/>
                </a:cubicBezTo>
                <a:close/>
              </a:path>
            </a:pathLst>
          </a:custGeom>
        </p:spPr>
      </p:pic>
      <p:pic>
        <p:nvPicPr>
          <p:cNvPr id="13" name="Picture 12"/>
          <p:cNvPicPr>
            <a:picLocks noChangeAspect="1"/>
          </p:cNvPicPr>
          <p:nvPr/>
        </p:nvPicPr>
        <p:blipFill rotWithShape="1">
          <a:blip r:embed="rId7"/>
          <a:srcRect t="8415" r="-3" b="-3"/>
          <a:stretch/>
        </p:blipFill>
        <p:spPr>
          <a:xfrm>
            <a:off x="1866382" y="4769536"/>
            <a:ext cx="3950208" cy="2088462"/>
          </a:xfrm>
          <a:custGeom>
            <a:avLst/>
            <a:gdLst/>
            <a:ahLst/>
            <a:cxnLst/>
            <a:rect l="l" t="t" r="r" b="b"/>
            <a:pathLst>
              <a:path w="3950208" h="2088462">
                <a:moveTo>
                  <a:pt x="1975104" y="0"/>
                </a:moveTo>
                <a:cubicBezTo>
                  <a:pt x="3065924" y="0"/>
                  <a:pt x="3950208" y="884284"/>
                  <a:pt x="3950208" y="1975104"/>
                </a:cubicBezTo>
                <a:lnTo>
                  <a:pt x="3944484" y="2088462"/>
                </a:lnTo>
                <a:lnTo>
                  <a:pt x="5724" y="2088462"/>
                </a:lnTo>
                <a:lnTo>
                  <a:pt x="0" y="1975104"/>
                </a:lnTo>
                <a:cubicBezTo>
                  <a:pt x="0" y="884284"/>
                  <a:pt x="884284" y="0"/>
                  <a:pt x="1975104" y="0"/>
                </a:cubicBezTo>
                <a:close/>
              </a:path>
            </a:pathLst>
          </a:custGeom>
        </p:spPr>
      </p:pic>
      <p:sp>
        <p:nvSpPr>
          <p:cNvPr id="39" name="Freeform: Shape 38">
            <a:extLst>
              <a:ext uri="{FF2B5EF4-FFF2-40B4-BE49-F238E27FC236}">
                <a16:creationId xmlns:a16="http://schemas.microsoft.com/office/drawing/2014/main" id="{C8F10CB3-3B5E-4C7A-98CF-B87454DDFA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48370" y="3966828"/>
            <a:ext cx="3339958" cy="2891173"/>
          </a:xfrm>
          <a:custGeom>
            <a:avLst/>
            <a:gdLst>
              <a:gd name="connsiteX0" fmla="*/ 2002536 w 3339958"/>
              <a:gd name="connsiteY0" fmla="*/ 0 h 2891173"/>
              <a:gd name="connsiteX1" fmla="*/ 3276335 w 3339958"/>
              <a:gd name="connsiteY1" fmla="*/ 457282 h 2891173"/>
              <a:gd name="connsiteX2" fmla="*/ 3339958 w 3339958"/>
              <a:gd name="connsiteY2" fmla="*/ 515107 h 2891173"/>
              <a:gd name="connsiteX3" fmla="*/ 3339958 w 3339958"/>
              <a:gd name="connsiteY3" fmla="*/ 2891173 h 2891173"/>
              <a:gd name="connsiteX4" fmla="*/ 209954 w 3339958"/>
              <a:gd name="connsiteY4" fmla="*/ 2891173 h 2891173"/>
              <a:gd name="connsiteX5" fmla="*/ 157369 w 3339958"/>
              <a:gd name="connsiteY5" fmla="*/ 2782014 h 2891173"/>
              <a:gd name="connsiteX6" fmla="*/ 0 w 3339958"/>
              <a:gd name="connsiteY6" fmla="*/ 2002536 h 2891173"/>
              <a:gd name="connsiteX7" fmla="*/ 2002536 w 3339958"/>
              <a:gd name="connsiteY7" fmla="*/ 0 h 2891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39958" h="2891173">
                <a:moveTo>
                  <a:pt x="2002536" y="0"/>
                </a:moveTo>
                <a:cubicBezTo>
                  <a:pt x="2486398" y="0"/>
                  <a:pt x="2930179" y="171609"/>
                  <a:pt x="3276335" y="457282"/>
                </a:cubicBezTo>
                <a:lnTo>
                  <a:pt x="3339958" y="515107"/>
                </a:lnTo>
                <a:lnTo>
                  <a:pt x="3339958" y="2891173"/>
                </a:lnTo>
                <a:lnTo>
                  <a:pt x="209954" y="2891173"/>
                </a:lnTo>
                <a:lnTo>
                  <a:pt x="157369" y="2782014"/>
                </a:lnTo>
                <a:cubicBezTo>
                  <a:pt x="56036" y="2542434"/>
                  <a:pt x="0" y="2279029"/>
                  <a:pt x="0" y="2002536"/>
                </a:cubicBezTo>
                <a:cubicBezTo>
                  <a:pt x="0" y="896566"/>
                  <a:pt x="896566" y="0"/>
                  <a:pt x="2002536" y="0"/>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1" name="Picture 20"/>
          <p:cNvPicPr>
            <a:picLocks noChangeAspect="1"/>
          </p:cNvPicPr>
          <p:nvPr/>
        </p:nvPicPr>
        <p:blipFill rotWithShape="1">
          <a:blip r:embed="rId8"/>
          <a:srcRect t="1869" r="1" b="2974"/>
          <a:stretch/>
        </p:blipFill>
        <p:spPr>
          <a:xfrm>
            <a:off x="9009416" y="4131546"/>
            <a:ext cx="3178912" cy="2726454"/>
          </a:xfrm>
          <a:custGeom>
            <a:avLst/>
            <a:gdLst/>
            <a:ahLst/>
            <a:cxnLst/>
            <a:rect l="l" t="t" r="r" b="b"/>
            <a:pathLst>
              <a:path w="3178912" h="2726454">
                <a:moveTo>
                  <a:pt x="1837818" y="0"/>
                </a:moveTo>
                <a:cubicBezTo>
                  <a:pt x="2345318" y="0"/>
                  <a:pt x="2804772" y="205705"/>
                  <a:pt x="3137352" y="538285"/>
                </a:cubicBezTo>
                <a:lnTo>
                  <a:pt x="3178912" y="584013"/>
                </a:lnTo>
                <a:lnTo>
                  <a:pt x="3178912" y="2726454"/>
                </a:lnTo>
                <a:lnTo>
                  <a:pt x="229483" y="2726454"/>
                </a:lnTo>
                <a:lnTo>
                  <a:pt x="221815" y="2713832"/>
                </a:lnTo>
                <a:cubicBezTo>
                  <a:pt x="80353" y="2453425"/>
                  <a:pt x="0" y="2155005"/>
                  <a:pt x="0" y="1837818"/>
                </a:cubicBezTo>
                <a:cubicBezTo>
                  <a:pt x="0" y="822819"/>
                  <a:pt x="822819" y="0"/>
                  <a:pt x="1837818" y="0"/>
                </a:cubicBezTo>
                <a:close/>
              </a:path>
            </a:pathLst>
          </a:custGeom>
        </p:spPr>
      </p:pic>
      <p:sp>
        <p:nvSpPr>
          <p:cNvPr id="4" name="Slide Number Placeholder 3">
            <a:extLst>
              <a:ext uri="{FF2B5EF4-FFF2-40B4-BE49-F238E27FC236}">
                <a16:creationId xmlns:a16="http://schemas.microsoft.com/office/drawing/2014/main" id="{44450622-25B7-6727-7BD9-43BD52260AFD}"/>
              </a:ext>
            </a:extLst>
          </p:cNvPr>
          <p:cNvSpPr>
            <a:spLocks noGrp="1"/>
          </p:cNvSpPr>
          <p:nvPr>
            <p:ph type="sldNum" sz="quarter" idx="12"/>
          </p:nvPr>
        </p:nvSpPr>
        <p:spPr>
          <a:xfrm>
            <a:off x="8841580" y="6310313"/>
            <a:ext cx="2743200" cy="365125"/>
          </a:xfrm>
        </p:spPr>
        <p:txBody>
          <a:bodyPr/>
          <a:lstStyle/>
          <a:p>
            <a:fld id="{519954A3-9DFD-4C44-94BA-B95130A3BA1C}" type="slidenum">
              <a:rPr lang="en-US" sz="1600" b="1" smtClean="0">
                <a:solidFill>
                  <a:schemeClr val="bg1"/>
                </a:solidFill>
              </a:rPr>
              <a:t>5</a:t>
            </a:fld>
            <a:endParaRPr lang="en-US" sz="1600" b="1" dirty="0">
              <a:solidFill>
                <a:schemeClr val="bg1"/>
              </a:solidFill>
            </a:endParaRPr>
          </a:p>
        </p:txBody>
      </p:sp>
      <p:sp>
        <p:nvSpPr>
          <p:cNvPr id="6" name="TextBox 5">
            <a:extLst>
              <a:ext uri="{FF2B5EF4-FFF2-40B4-BE49-F238E27FC236}">
                <a16:creationId xmlns:a16="http://schemas.microsoft.com/office/drawing/2014/main" id="{A8AEA40E-FEB6-83C8-0FFC-4AC741B18B13}"/>
              </a:ext>
            </a:extLst>
          </p:cNvPr>
          <p:cNvSpPr txBox="1"/>
          <p:nvPr/>
        </p:nvSpPr>
        <p:spPr>
          <a:xfrm>
            <a:off x="569231" y="2237733"/>
            <a:ext cx="4368359" cy="369332"/>
          </a:xfrm>
          <a:prstGeom prst="rect">
            <a:avLst/>
          </a:prstGeom>
          <a:solidFill>
            <a:srgbClr val="7030A0"/>
          </a:solidFill>
        </p:spPr>
        <p:txBody>
          <a:bodyPr wrap="square" rtlCol="0">
            <a:spAutoFit/>
          </a:bodyPr>
          <a:lstStyle/>
          <a:p>
            <a:r>
              <a:rPr lang="en-US" dirty="0">
                <a:solidFill>
                  <a:schemeClr val="bg1"/>
                </a:solidFill>
              </a:rPr>
              <a:t>All Actions Are In Progress</a:t>
            </a:r>
          </a:p>
        </p:txBody>
      </p:sp>
      <p:sp>
        <p:nvSpPr>
          <p:cNvPr id="8" name="TextBox 7">
            <a:extLst>
              <a:ext uri="{FF2B5EF4-FFF2-40B4-BE49-F238E27FC236}">
                <a16:creationId xmlns:a16="http://schemas.microsoft.com/office/drawing/2014/main" id="{2ACF0CFF-8A52-ACCF-3565-91B90327C9D7}"/>
              </a:ext>
            </a:extLst>
          </p:cNvPr>
          <p:cNvSpPr txBox="1"/>
          <p:nvPr/>
        </p:nvSpPr>
        <p:spPr>
          <a:xfrm>
            <a:off x="468438" y="2733891"/>
            <a:ext cx="5152227" cy="1477328"/>
          </a:xfrm>
          <a:prstGeom prst="rect">
            <a:avLst/>
          </a:prstGeom>
          <a:noFill/>
        </p:spPr>
        <p:txBody>
          <a:bodyPr wrap="square" rtlCol="0">
            <a:spAutoFit/>
          </a:bodyPr>
          <a:lstStyle/>
          <a:p>
            <a:pPr marL="285750" indent="-285750">
              <a:buFont typeface="Arial" panose="020B0604020202020204" pitchFamily="34" charset="0"/>
              <a:buChar char="•"/>
            </a:pPr>
            <a:r>
              <a:rPr lang="en-US" dirty="0"/>
              <a:t>Districtwide Parent University Workshops</a:t>
            </a:r>
          </a:p>
          <a:p>
            <a:pPr marL="285750" indent="-285750">
              <a:buFont typeface="Arial" panose="020B0604020202020204" pitchFamily="34" charset="0"/>
              <a:buChar char="•"/>
            </a:pPr>
            <a:r>
              <a:rPr lang="en-US" dirty="0"/>
              <a:t>Elective Options for Student Engagement</a:t>
            </a:r>
          </a:p>
          <a:p>
            <a:pPr marL="285750" indent="-285750">
              <a:buFont typeface="Arial" panose="020B0604020202020204" pitchFamily="34" charset="0"/>
              <a:buChar char="•"/>
            </a:pPr>
            <a:r>
              <a:rPr lang="en-US" dirty="0"/>
              <a:t>Counselor Supports for Student Engagement</a:t>
            </a:r>
          </a:p>
          <a:p>
            <a:pPr marL="285750" indent="-285750">
              <a:buFont typeface="Arial" panose="020B0604020202020204" pitchFamily="34" charset="0"/>
              <a:buChar char="•"/>
            </a:pPr>
            <a:r>
              <a:rPr lang="en-US" sz="1800" dirty="0"/>
              <a:t>Support Services for Student Safety and Wellness</a:t>
            </a:r>
          </a:p>
          <a:p>
            <a:pPr marL="285750" indent="-285750">
              <a:buFont typeface="Arial" panose="020B0604020202020204" pitchFamily="34" charset="0"/>
              <a:buChar char="•"/>
            </a:pPr>
            <a:r>
              <a:rPr lang="en-US" dirty="0"/>
              <a:t>Equity &amp; Access Supports for Engagement</a:t>
            </a:r>
          </a:p>
        </p:txBody>
      </p:sp>
    </p:spTree>
    <p:extLst>
      <p:ext uri="{BB962C8B-B14F-4D97-AF65-F5344CB8AC3E}">
        <p14:creationId xmlns:p14="http://schemas.microsoft.com/office/powerpoint/2010/main" val="41207114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6461" y="378900"/>
            <a:ext cx="4426755" cy="1315402"/>
          </a:xfrm>
        </p:spPr>
        <p:txBody>
          <a:bodyPr vert="horz" lIns="91440" tIns="45720" rIns="91440" bIns="45720" rtlCol="0" anchor="ctr">
            <a:normAutofit fontScale="90000"/>
          </a:bodyPr>
          <a:lstStyle/>
          <a:p>
            <a:br>
              <a:rPr kumimoji="0" lang="en-US" sz="1300" b="1" i="0" u="none" strike="noStrike" cap="none" spc="0" normalizeH="0" baseline="0" noProof="0" dirty="0">
                <a:ln>
                  <a:noFill/>
                </a:ln>
                <a:effectLst/>
                <a:uLnTx/>
                <a:uFillTx/>
              </a:rPr>
            </a:br>
            <a:r>
              <a:rPr kumimoji="0" lang="en-US" sz="2800" b="1" i="0" u="none" strike="noStrike" kern="1200" cap="none" spc="0" normalizeH="0" baseline="0" noProof="0" dirty="0">
                <a:ln>
                  <a:noFill/>
                </a:ln>
                <a:solidFill>
                  <a:srgbClr val="002060"/>
                </a:solidFill>
                <a:effectLst/>
                <a:uLnTx/>
                <a:uFillTx/>
                <a:latin typeface="Calibri"/>
                <a:ea typeface="+mj-ea"/>
                <a:cs typeface="Calibri"/>
              </a:rPr>
              <a:t>Goal 4: School Performance </a:t>
            </a:r>
            <a:br>
              <a:rPr kumimoji="0" lang="en-US" sz="2800" b="1" i="0" u="none" strike="noStrike" kern="1200" cap="none" spc="0" normalizeH="0" baseline="0" noProof="0" dirty="0">
                <a:ln>
                  <a:noFill/>
                </a:ln>
                <a:solidFill>
                  <a:srgbClr val="002060"/>
                </a:solidFill>
                <a:effectLst/>
                <a:uLnTx/>
                <a:uFillTx/>
                <a:latin typeface="Calibri"/>
                <a:ea typeface="+mj-ea"/>
                <a:cs typeface="Calibri"/>
              </a:rPr>
            </a:br>
            <a:r>
              <a:rPr kumimoji="0" lang="en-US" sz="2800" b="1" i="0" u="none" strike="noStrike" kern="1200" cap="none" spc="0" normalizeH="0" baseline="0" noProof="0" dirty="0">
                <a:ln>
                  <a:noFill/>
                </a:ln>
                <a:solidFill>
                  <a:srgbClr val="002060"/>
                </a:solidFill>
                <a:effectLst/>
                <a:uLnTx/>
                <a:uFillTx/>
                <a:latin typeface="Calibri"/>
                <a:ea typeface="+mj-ea"/>
                <a:cs typeface="Calibri"/>
              </a:rPr>
              <a:t>Valley Alternative HS</a:t>
            </a:r>
            <a:br>
              <a:rPr kumimoji="0" lang="en-US" sz="2800" b="1" i="0" u="none" strike="noStrike" kern="1200" cap="none" spc="0" normalizeH="0" baseline="0" noProof="0" dirty="0">
                <a:ln>
                  <a:noFill/>
                </a:ln>
                <a:solidFill>
                  <a:srgbClr val="002060"/>
                </a:solidFill>
                <a:effectLst/>
                <a:uLnTx/>
                <a:uFillTx/>
                <a:latin typeface="Calibri"/>
                <a:ea typeface="+mj-ea"/>
                <a:cs typeface="Calibri"/>
              </a:rPr>
            </a:b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Student Engagement </a:t>
            </a:r>
            <a:b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School Climate</a:t>
            </a:r>
            <a:br>
              <a:rPr lang="en-US" sz="2800" b="1" kern="1200" dirty="0">
                <a:solidFill>
                  <a:srgbClr val="002060"/>
                </a:solidFill>
                <a:latin typeface="+mj-lt"/>
                <a:ea typeface="+mj-ea"/>
                <a:cs typeface="+mj-cs"/>
              </a:rPr>
            </a:br>
            <a:endParaRPr lang="en-US" sz="2800" b="1" kern="1200" dirty="0">
              <a:solidFill>
                <a:srgbClr val="002060"/>
              </a:solidFill>
              <a:latin typeface="+mj-lt"/>
              <a:ea typeface="+mj-ea"/>
              <a:cs typeface="+mj-cs"/>
            </a:endParaRPr>
          </a:p>
        </p:txBody>
      </p:sp>
      <p:sp>
        <p:nvSpPr>
          <p:cNvPr id="3" name="Content Placeholder 2"/>
          <p:cNvSpPr>
            <a:spLocks noGrp="1"/>
          </p:cNvSpPr>
          <p:nvPr>
            <p:ph sz="half" idx="1"/>
          </p:nvPr>
        </p:nvSpPr>
        <p:spPr>
          <a:xfrm>
            <a:off x="350196" y="1677105"/>
            <a:ext cx="5419000" cy="2926980"/>
          </a:xfrm>
        </p:spPr>
        <p:txBody>
          <a:bodyPr vert="horz" lIns="91440" tIns="45720" rIns="91440" bIns="45720" rtlCol="0" anchor="t">
            <a:noAutofit/>
          </a:bodyPr>
          <a:lstStyle/>
          <a:p>
            <a:pPr marL="0" indent="0">
              <a:lnSpc>
                <a:spcPct val="100000"/>
              </a:lnSpc>
              <a:spcBef>
                <a:spcPts val="0"/>
              </a:spcBef>
              <a:buNone/>
            </a:pPr>
            <a:r>
              <a:rPr lang="en-US" sz="2000" b="1" dirty="0">
                <a:solidFill>
                  <a:srgbClr val="002060"/>
                </a:solidFill>
              </a:rPr>
              <a:t>Total Planned Expenditures: $</a:t>
            </a:r>
            <a:r>
              <a:rPr lang="en-US" sz="2000" b="1" i="0" u="none" strike="noStrike" dirty="0">
                <a:solidFill>
                  <a:srgbClr val="002060"/>
                </a:solidFill>
                <a:effectLst/>
              </a:rPr>
              <a:t>24,600</a:t>
            </a:r>
          </a:p>
          <a:p>
            <a:pPr marL="0" indent="0">
              <a:lnSpc>
                <a:spcPct val="100000"/>
              </a:lnSpc>
              <a:spcBef>
                <a:spcPts val="0"/>
              </a:spcBef>
              <a:buNone/>
            </a:pPr>
            <a:r>
              <a:rPr lang="en-US" sz="2000" b="1" i="0" u="none" strike="noStrike" dirty="0">
                <a:solidFill>
                  <a:srgbClr val="002060"/>
                </a:solidFill>
                <a:effectLst/>
              </a:rPr>
              <a:t>Mid-Year Expenditures $9,840 </a:t>
            </a:r>
          </a:p>
          <a:p>
            <a:pPr marL="0" indent="0">
              <a:lnSpc>
                <a:spcPct val="100000"/>
              </a:lnSpc>
              <a:spcBef>
                <a:spcPts val="0"/>
              </a:spcBef>
              <a:buNone/>
            </a:pPr>
            <a:endParaRPr lang="en-US" sz="1000" b="1" i="0" u="none" strike="noStrike" dirty="0">
              <a:solidFill>
                <a:srgbClr val="002060"/>
              </a:solidFill>
              <a:effectLst/>
            </a:endParaRPr>
          </a:p>
          <a:p>
            <a:pPr marL="0" indent="0">
              <a:lnSpc>
                <a:spcPct val="100000"/>
              </a:lnSpc>
              <a:spcBef>
                <a:spcPts val="0"/>
              </a:spcBef>
              <a:buNone/>
            </a:pPr>
            <a:endParaRPr lang="en-US" sz="2000" b="1" i="0" u="none" strike="noStrike" dirty="0">
              <a:solidFill>
                <a:srgbClr val="002060"/>
              </a:solidFill>
              <a:effectLst/>
            </a:endParaRPr>
          </a:p>
          <a:p>
            <a:pPr>
              <a:lnSpc>
                <a:spcPct val="100000"/>
              </a:lnSpc>
              <a:spcBef>
                <a:spcPts val="0"/>
              </a:spcBef>
            </a:pPr>
            <a:r>
              <a:rPr lang="en-US" sz="1800" dirty="0"/>
              <a:t>Academic Support Services</a:t>
            </a:r>
          </a:p>
          <a:p>
            <a:pPr>
              <a:lnSpc>
                <a:spcPct val="100000"/>
              </a:lnSpc>
              <a:spcBef>
                <a:spcPts val="0"/>
              </a:spcBef>
            </a:pPr>
            <a:r>
              <a:rPr lang="en-US" sz="1800" dirty="0"/>
              <a:t>Academic/ Behavioral Monitoring</a:t>
            </a:r>
          </a:p>
          <a:p>
            <a:pPr>
              <a:lnSpc>
                <a:spcPct val="100000"/>
              </a:lnSpc>
              <a:spcBef>
                <a:spcPts val="0"/>
              </a:spcBef>
            </a:pPr>
            <a:r>
              <a:rPr lang="en-US" sz="1800" dirty="0"/>
              <a:t>Professional Development</a:t>
            </a:r>
          </a:p>
          <a:p>
            <a:pPr>
              <a:lnSpc>
                <a:spcPct val="100000"/>
              </a:lnSpc>
              <a:spcBef>
                <a:spcPts val="0"/>
              </a:spcBef>
            </a:pPr>
            <a:r>
              <a:rPr lang="en-US" sz="1800" dirty="0"/>
              <a:t>Counseling/ Transition Support Services</a:t>
            </a:r>
          </a:p>
          <a:p>
            <a:pPr>
              <a:lnSpc>
                <a:spcPct val="100000"/>
              </a:lnSpc>
              <a:spcBef>
                <a:spcPts val="0"/>
              </a:spcBef>
            </a:pPr>
            <a:r>
              <a:rPr lang="en-US" sz="1800" dirty="0"/>
              <a:t>Schoolwide Recognition/ Positive Reinforcement</a:t>
            </a:r>
          </a:p>
        </p:txBody>
      </p:sp>
      <p:sp>
        <p:nvSpPr>
          <p:cNvPr id="29" name="Oval 28">
            <a:extLst>
              <a:ext uri="{FF2B5EF4-FFF2-40B4-BE49-F238E27FC236}">
                <a16:creationId xmlns:a16="http://schemas.microsoft.com/office/drawing/2014/main" id="{07977D39-626F-40D7-B00F-16E02602DD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97383" y="197110"/>
            <a:ext cx="2020824" cy="2020824"/>
          </a:xfrm>
          <a:prstGeom prst="ellipse">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9" name="Picture 18"/>
          <p:cNvPicPr>
            <a:picLocks noChangeAspect="1"/>
          </p:cNvPicPr>
          <p:nvPr/>
        </p:nvPicPr>
        <p:blipFill rotWithShape="1">
          <a:blip r:embed="rId3"/>
          <a:srcRect l="14469" r="14469"/>
          <a:stretch/>
        </p:blipFill>
        <p:spPr>
          <a:xfrm>
            <a:off x="5761975" y="361702"/>
            <a:ext cx="1691640" cy="1691640"/>
          </a:xfrm>
          <a:custGeom>
            <a:avLst/>
            <a:gdLst/>
            <a:ahLst/>
            <a:cxnLst/>
            <a:rect l="l" t="t" r="r" b="b"/>
            <a:pathLst>
              <a:path w="1956816" h="1956816">
                <a:moveTo>
                  <a:pt x="978408" y="0"/>
                </a:moveTo>
                <a:cubicBezTo>
                  <a:pt x="1518768" y="0"/>
                  <a:pt x="1956816" y="438048"/>
                  <a:pt x="1956816" y="978408"/>
                </a:cubicBezTo>
                <a:cubicBezTo>
                  <a:pt x="1956816" y="1518768"/>
                  <a:pt x="1518768" y="1956816"/>
                  <a:pt x="978408" y="1956816"/>
                </a:cubicBezTo>
                <a:cubicBezTo>
                  <a:pt x="438048" y="1956816"/>
                  <a:pt x="0" y="1518768"/>
                  <a:pt x="0" y="978408"/>
                </a:cubicBezTo>
                <a:cubicBezTo>
                  <a:pt x="0" y="438048"/>
                  <a:pt x="438048" y="0"/>
                  <a:pt x="978408" y="0"/>
                </a:cubicBezTo>
                <a:close/>
              </a:path>
            </a:pathLst>
          </a:custGeom>
        </p:spPr>
      </p:pic>
      <p:sp>
        <p:nvSpPr>
          <p:cNvPr id="31" name="Freeform: Shape 30">
            <a:extLst>
              <a:ext uri="{FF2B5EF4-FFF2-40B4-BE49-F238E27FC236}">
                <a16:creationId xmlns:a16="http://schemas.microsoft.com/office/drawing/2014/main" id="{B905CDE4-B751-4B3E-B625-6E59F89034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4932" y="1"/>
            <a:ext cx="4077068" cy="3445261"/>
          </a:xfrm>
          <a:custGeom>
            <a:avLst/>
            <a:gdLst>
              <a:gd name="connsiteX0" fmla="*/ 250035 w 4077068"/>
              <a:gd name="connsiteY0" fmla="*/ 0 h 3445261"/>
              <a:gd name="connsiteX1" fmla="*/ 4077068 w 4077068"/>
              <a:gd name="connsiteY1" fmla="*/ 0 h 3445261"/>
              <a:gd name="connsiteX2" fmla="*/ 4077068 w 4077068"/>
              <a:gd name="connsiteY2" fmla="*/ 2743040 h 3445261"/>
              <a:gd name="connsiteX3" fmla="*/ 4074154 w 4077068"/>
              <a:gd name="connsiteY3" fmla="*/ 2746247 h 3445261"/>
              <a:gd name="connsiteX4" fmla="*/ 2386584 w 4077068"/>
              <a:gd name="connsiteY4" fmla="*/ 3445261 h 3445261"/>
              <a:gd name="connsiteX5" fmla="*/ 0 w 4077068"/>
              <a:gd name="connsiteY5" fmla="*/ 1058677 h 3445261"/>
              <a:gd name="connsiteX6" fmla="*/ 187550 w 4077068"/>
              <a:gd name="connsiteY6" fmla="*/ 129711 h 344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7068" h="3445261">
                <a:moveTo>
                  <a:pt x="250035" y="0"/>
                </a:moveTo>
                <a:lnTo>
                  <a:pt x="4077068" y="0"/>
                </a:lnTo>
                <a:lnTo>
                  <a:pt x="4077068" y="2743040"/>
                </a:lnTo>
                <a:lnTo>
                  <a:pt x="4074154" y="2746247"/>
                </a:lnTo>
                <a:cubicBezTo>
                  <a:pt x="3642267" y="3178134"/>
                  <a:pt x="3045621" y="3445261"/>
                  <a:pt x="2386584" y="3445261"/>
                </a:cubicBezTo>
                <a:cubicBezTo>
                  <a:pt x="1068510" y="3445261"/>
                  <a:pt x="0" y="2376751"/>
                  <a:pt x="0" y="1058677"/>
                </a:cubicBezTo>
                <a:cubicBezTo>
                  <a:pt x="0" y="729159"/>
                  <a:pt x="66782" y="415238"/>
                  <a:pt x="187550" y="129711"/>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Oval 32">
            <a:extLst>
              <a:ext uri="{FF2B5EF4-FFF2-40B4-BE49-F238E27FC236}">
                <a16:creationId xmlns:a16="http://schemas.microsoft.com/office/drawing/2014/main" id="{08108C16-F4C0-44AA-999D-17BD39219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9196" y="2550745"/>
            <a:ext cx="3072384" cy="3072384"/>
          </a:xfrm>
          <a:prstGeom prst="ellipse">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p:cNvPicPr>
            <a:picLocks noChangeAspect="1"/>
          </p:cNvPicPr>
          <p:nvPr/>
        </p:nvPicPr>
        <p:blipFill rotWithShape="1">
          <a:blip r:embed="rId4"/>
          <a:srcRect l="16582" r="16582"/>
          <a:stretch/>
        </p:blipFill>
        <p:spPr>
          <a:xfrm>
            <a:off x="5933788" y="2715337"/>
            <a:ext cx="2743200" cy="2743200"/>
          </a:xfrm>
          <a:custGeom>
            <a:avLst/>
            <a:gdLst/>
            <a:ahLst/>
            <a:cxnLst/>
            <a:rect l="l" t="t" r="r" b="b"/>
            <a:pathLst>
              <a:path w="2834640" h="2834640">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p:spPr>
      </p:pic>
      <p:pic>
        <p:nvPicPr>
          <p:cNvPr id="17" name="Picture 16"/>
          <p:cNvPicPr>
            <a:picLocks noChangeAspect="1"/>
          </p:cNvPicPr>
          <p:nvPr/>
        </p:nvPicPr>
        <p:blipFill rotWithShape="1">
          <a:blip r:embed="rId5"/>
          <a:srcRect t="6857" b="6857"/>
          <a:stretch/>
        </p:blipFill>
        <p:spPr>
          <a:xfrm>
            <a:off x="8278624" y="2"/>
            <a:ext cx="3913376" cy="3281569"/>
          </a:xfrm>
          <a:custGeom>
            <a:avLst/>
            <a:gdLst/>
            <a:ahLst/>
            <a:cxnLst/>
            <a:rect l="l" t="t" r="r" b="b"/>
            <a:pathLst>
              <a:path w="3913376" h="3281569">
                <a:moveTo>
                  <a:pt x="267865" y="0"/>
                </a:moveTo>
                <a:lnTo>
                  <a:pt x="3913376" y="0"/>
                </a:lnTo>
                <a:lnTo>
                  <a:pt x="3913376" y="2499938"/>
                </a:lnTo>
                <a:lnTo>
                  <a:pt x="3794714" y="2630499"/>
                </a:lnTo>
                <a:cubicBezTo>
                  <a:pt x="3392450" y="3032763"/>
                  <a:pt x="2836727" y="3281569"/>
                  <a:pt x="2222892" y="3281569"/>
                </a:cubicBezTo>
                <a:cubicBezTo>
                  <a:pt x="995223" y="3281569"/>
                  <a:pt x="0" y="2286346"/>
                  <a:pt x="0" y="1058677"/>
                </a:cubicBezTo>
                <a:cubicBezTo>
                  <a:pt x="0" y="751760"/>
                  <a:pt x="62202" y="459370"/>
                  <a:pt x="174686" y="193427"/>
                </a:cubicBezTo>
                <a:close/>
              </a:path>
            </a:pathLst>
          </a:custGeom>
        </p:spPr>
      </p:pic>
      <p:sp>
        <p:nvSpPr>
          <p:cNvPr id="35" name="Freeform: Shape 34">
            <a:extLst>
              <a:ext uri="{FF2B5EF4-FFF2-40B4-BE49-F238E27FC236}">
                <a16:creationId xmlns:a16="http://schemas.microsoft.com/office/drawing/2014/main" id="{CDC29AC1-2821-4FCC-B597-88DAF39C36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00930" y="4604085"/>
            <a:ext cx="4281112" cy="2253913"/>
          </a:xfrm>
          <a:custGeom>
            <a:avLst/>
            <a:gdLst>
              <a:gd name="connsiteX0" fmla="*/ 2140556 w 4281112"/>
              <a:gd name="connsiteY0" fmla="*/ 0 h 2253913"/>
              <a:gd name="connsiteX1" fmla="*/ 4281112 w 4281112"/>
              <a:gd name="connsiteY1" fmla="*/ 2140556 h 2253913"/>
              <a:gd name="connsiteX2" fmla="*/ 4275388 w 4281112"/>
              <a:gd name="connsiteY2" fmla="*/ 2253913 h 2253913"/>
              <a:gd name="connsiteX3" fmla="*/ 5724 w 4281112"/>
              <a:gd name="connsiteY3" fmla="*/ 2253913 h 2253913"/>
              <a:gd name="connsiteX4" fmla="*/ 0 w 4281112"/>
              <a:gd name="connsiteY4" fmla="*/ 2140556 h 2253913"/>
              <a:gd name="connsiteX5" fmla="*/ 2140556 w 4281112"/>
              <a:gd name="connsiteY5" fmla="*/ 0 h 2253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81112" h="2253913">
                <a:moveTo>
                  <a:pt x="2140556" y="0"/>
                </a:moveTo>
                <a:cubicBezTo>
                  <a:pt x="3322752" y="0"/>
                  <a:pt x="4281112" y="958360"/>
                  <a:pt x="4281112" y="2140556"/>
                </a:cubicBezTo>
                <a:lnTo>
                  <a:pt x="4275388" y="2253913"/>
                </a:lnTo>
                <a:lnTo>
                  <a:pt x="5724" y="2253913"/>
                </a:lnTo>
                <a:lnTo>
                  <a:pt x="0" y="2140556"/>
                </a:lnTo>
                <a:cubicBezTo>
                  <a:pt x="0" y="958360"/>
                  <a:pt x="958360" y="0"/>
                  <a:pt x="2140556" y="0"/>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Freeform: Shape 36">
            <a:extLst>
              <a:ext uri="{FF2B5EF4-FFF2-40B4-BE49-F238E27FC236}">
                <a16:creationId xmlns:a16="http://schemas.microsoft.com/office/drawing/2014/main" id="{0640CCAE-325C-4DD0-BB26-38BF690F3B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50935"/>
            <a:ext cx="1732108" cy="2175118"/>
          </a:xfrm>
          <a:custGeom>
            <a:avLst/>
            <a:gdLst>
              <a:gd name="connsiteX0" fmla="*/ 644549 w 1732108"/>
              <a:gd name="connsiteY0" fmla="*/ 0 h 2175118"/>
              <a:gd name="connsiteX1" fmla="*/ 1732108 w 1732108"/>
              <a:gd name="connsiteY1" fmla="*/ 1087559 h 2175118"/>
              <a:gd name="connsiteX2" fmla="*/ 644549 w 1732108"/>
              <a:gd name="connsiteY2" fmla="*/ 2175118 h 2175118"/>
              <a:gd name="connsiteX3" fmla="*/ 36485 w 1732108"/>
              <a:gd name="connsiteY3" fmla="*/ 1989380 h 2175118"/>
              <a:gd name="connsiteX4" fmla="*/ 0 w 1732108"/>
              <a:gd name="connsiteY4" fmla="*/ 1959278 h 2175118"/>
              <a:gd name="connsiteX5" fmla="*/ 0 w 1732108"/>
              <a:gd name="connsiteY5" fmla="*/ 215841 h 2175118"/>
              <a:gd name="connsiteX6" fmla="*/ 36485 w 1732108"/>
              <a:gd name="connsiteY6" fmla="*/ 185738 h 2175118"/>
              <a:gd name="connsiteX7" fmla="*/ 644549 w 1732108"/>
              <a:gd name="connsiteY7" fmla="*/ 0 h 2175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2108" h="2175118">
                <a:moveTo>
                  <a:pt x="644549" y="0"/>
                </a:moveTo>
                <a:cubicBezTo>
                  <a:pt x="1245191" y="0"/>
                  <a:pt x="1732108" y="486917"/>
                  <a:pt x="1732108" y="1087559"/>
                </a:cubicBezTo>
                <a:cubicBezTo>
                  <a:pt x="1732108" y="1688201"/>
                  <a:pt x="1245191" y="2175118"/>
                  <a:pt x="644549" y="2175118"/>
                </a:cubicBezTo>
                <a:cubicBezTo>
                  <a:pt x="419308" y="2175118"/>
                  <a:pt x="210060" y="2106646"/>
                  <a:pt x="36485" y="1989380"/>
                </a:cubicBezTo>
                <a:lnTo>
                  <a:pt x="0" y="1959278"/>
                </a:lnTo>
                <a:lnTo>
                  <a:pt x="0" y="215841"/>
                </a:lnTo>
                <a:lnTo>
                  <a:pt x="36485" y="185738"/>
                </a:lnTo>
                <a:cubicBezTo>
                  <a:pt x="210060" y="68473"/>
                  <a:pt x="419308" y="0"/>
                  <a:pt x="644549" y="0"/>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4" name="Picture 23"/>
          <p:cNvPicPr>
            <a:picLocks noChangeAspect="1"/>
          </p:cNvPicPr>
          <p:nvPr/>
        </p:nvPicPr>
        <p:blipFill rotWithShape="1">
          <a:blip r:embed="rId6"/>
          <a:srcRect l="21221" r="21221"/>
          <a:stretch/>
        </p:blipFill>
        <p:spPr>
          <a:xfrm>
            <a:off x="20" y="4414950"/>
            <a:ext cx="1568072" cy="1847088"/>
          </a:xfrm>
          <a:custGeom>
            <a:avLst/>
            <a:gdLst/>
            <a:ahLst/>
            <a:cxnLst/>
            <a:rect l="l" t="t" r="r" b="b"/>
            <a:pathLst>
              <a:path w="1568092" h="1847088">
                <a:moveTo>
                  <a:pt x="644548" y="0"/>
                </a:moveTo>
                <a:cubicBezTo>
                  <a:pt x="1154607" y="0"/>
                  <a:pt x="1568092" y="413485"/>
                  <a:pt x="1568092" y="923544"/>
                </a:cubicBezTo>
                <a:cubicBezTo>
                  <a:pt x="1568092" y="1433603"/>
                  <a:pt x="1154607" y="1847088"/>
                  <a:pt x="644548" y="1847088"/>
                </a:cubicBezTo>
                <a:cubicBezTo>
                  <a:pt x="453276" y="1847088"/>
                  <a:pt x="275584" y="1788942"/>
                  <a:pt x="128186" y="1689361"/>
                </a:cubicBezTo>
                <a:lnTo>
                  <a:pt x="0" y="1583598"/>
                </a:lnTo>
                <a:lnTo>
                  <a:pt x="0" y="263490"/>
                </a:lnTo>
                <a:lnTo>
                  <a:pt x="128186" y="157727"/>
                </a:lnTo>
                <a:cubicBezTo>
                  <a:pt x="275584" y="58147"/>
                  <a:pt x="453276" y="0"/>
                  <a:pt x="644548" y="0"/>
                </a:cubicBezTo>
                <a:close/>
              </a:path>
            </a:pathLst>
          </a:custGeom>
        </p:spPr>
      </p:pic>
      <p:pic>
        <p:nvPicPr>
          <p:cNvPr id="13" name="Picture 12"/>
          <p:cNvPicPr>
            <a:picLocks noChangeAspect="1"/>
          </p:cNvPicPr>
          <p:nvPr/>
        </p:nvPicPr>
        <p:blipFill rotWithShape="1">
          <a:blip r:embed="rId7"/>
          <a:srcRect t="10348" b="10348"/>
          <a:stretch/>
        </p:blipFill>
        <p:spPr>
          <a:xfrm>
            <a:off x="1866382" y="4769536"/>
            <a:ext cx="3950208" cy="2088462"/>
          </a:xfrm>
          <a:custGeom>
            <a:avLst/>
            <a:gdLst/>
            <a:ahLst/>
            <a:cxnLst/>
            <a:rect l="l" t="t" r="r" b="b"/>
            <a:pathLst>
              <a:path w="3950208" h="2088462">
                <a:moveTo>
                  <a:pt x="1975104" y="0"/>
                </a:moveTo>
                <a:cubicBezTo>
                  <a:pt x="3065924" y="0"/>
                  <a:pt x="3950208" y="884284"/>
                  <a:pt x="3950208" y="1975104"/>
                </a:cubicBezTo>
                <a:lnTo>
                  <a:pt x="3944484" y="2088462"/>
                </a:lnTo>
                <a:lnTo>
                  <a:pt x="5724" y="2088462"/>
                </a:lnTo>
                <a:lnTo>
                  <a:pt x="0" y="1975104"/>
                </a:lnTo>
                <a:cubicBezTo>
                  <a:pt x="0" y="884284"/>
                  <a:pt x="884284" y="0"/>
                  <a:pt x="1975104" y="0"/>
                </a:cubicBezTo>
                <a:close/>
              </a:path>
            </a:pathLst>
          </a:custGeom>
        </p:spPr>
      </p:pic>
      <p:sp>
        <p:nvSpPr>
          <p:cNvPr id="39" name="Freeform: Shape 38">
            <a:extLst>
              <a:ext uri="{FF2B5EF4-FFF2-40B4-BE49-F238E27FC236}">
                <a16:creationId xmlns:a16="http://schemas.microsoft.com/office/drawing/2014/main" id="{C8F10CB3-3B5E-4C7A-98CF-B87454DDFA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48370" y="3966828"/>
            <a:ext cx="3339958" cy="2891173"/>
          </a:xfrm>
          <a:custGeom>
            <a:avLst/>
            <a:gdLst>
              <a:gd name="connsiteX0" fmla="*/ 2002536 w 3339958"/>
              <a:gd name="connsiteY0" fmla="*/ 0 h 2891173"/>
              <a:gd name="connsiteX1" fmla="*/ 3276335 w 3339958"/>
              <a:gd name="connsiteY1" fmla="*/ 457282 h 2891173"/>
              <a:gd name="connsiteX2" fmla="*/ 3339958 w 3339958"/>
              <a:gd name="connsiteY2" fmla="*/ 515107 h 2891173"/>
              <a:gd name="connsiteX3" fmla="*/ 3339958 w 3339958"/>
              <a:gd name="connsiteY3" fmla="*/ 2891173 h 2891173"/>
              <a:gd name="connsiteX4" fmla="*/ 209954 w 3339958"/>
              <a:gd name="connsiteY4" fmla="*/ 2891173 h 2891173"/>
              <a:gd name="connsiteX5" fmla="*/ 157369 w 3339958"/>
              <a:gd name="connsiteY5" fmla="*/ 2782014 h 2891173"/>
              <a:gd name="connsiteX6" fmla="*/ 0 w 3339958"/>
              <a:gd name="connsiteY6" fmla="*/ 2002536 h 2891173"/>
              <a:gd name="connsiteX7" fmla="*/ 2002536 w 3339958"/>
              <a:gd name="connsiteY7" fmla="*/ 0 h 2891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39958" h="2891173">
                <a:moveTo>
                  <a:pt x="2002536" y="0"/>
                </a:moveTo>
                <a:cubicBezTo>
                  <a:pt x="2486398" y="0"/>
                  <a:pt x="2930179" y="171609"/>
                  <a:pt x="3276335" y="457282"/>
                </a:cubicBezTo>
                <a:lnTo>
                  <a:pt x="3339958" y="515107"/>
                </a:lnTo>
                <a:lnTo>
                  <a:pt x="3339958" y="2891173"/>
                </a:lnTo>
                <a:lnTo>
                  <a:pt x="209954" y="2891173"/>
                </a:lnTo>
                <a:lnTo>
                  <a:pt x="157369" y="2782014"/>
                </a:lnTo>
                <a:cubicBezTo>
                  <a:pt x="56036" y="2542434"/>
                  <a:pt x="0" y="2279029"/>
                  <a:pt x="0" y="2002536"/>
                </a:cubicBezTo>
                <a:cubicBezTo>
                  <a:pt x="0" y="896566"/>
                  <a:pt x="896566" y="0"/>
                  <a:pt x="2002536" y="0"/>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1" name="Picture 20"/>
          <p:cNvPicPr>
            <a:picLocks noChangeAspect="1"/>
          </p:cNvPicPr>
          <p:nvPr/>
        </p:nvPicPr>
        <p:blipFill rotWithShape="1">
          <a:blip r:embed="rId8"/>
          <a:srcRect l="16597" r="16597"/>
          <a:stretch/>
        </p:blipFill>
        <p:spPr>
          <a:xfrm>
            <a:off x="9009416" y="4131546"/>
            <a:ext cx="3178912" cy="2726454"/>
          </a:xfrm>
          <a:custGeom>
            <a:avLst/>
            <a:gdLst/>
            <a:ahLst/>
            <a:cxnLst/>
            <a:rect l="l" t="t" r="r" b="b"/>
            <a:pathLst>
              <a:path w="3178912" h="2726454">
                <a:moveTo>
                  <a:pt x="1837818" y="0"/>
                </a:moveTo>
                <a:cubicBezTo>
                  <a:pt x="2345318" y="0"/>
                  <a:pt x="2804772" y="205705"/>
                  <a:pt x="3137352" y="538285"/>
                </a:cubicBezTo>
                <a:lnTo>
                  <a:pt x="3178912" y="584013"/>
                </a:lnTo>
                <a:lnTo>
                  <a:pt x="3178912" y="2726454"/>
                </a:lnTo>
                <a:lnTo>
                  <a:pt x="229483" y="2726454"/>
                </a:lnTo>
                <a:lnTo>
                  <a:pt x="221815" y="2713832"/>
                </a:lnTo>
                <a:cubicBezTo>
                  <a:pt x="80353" y="2453425"/>
                  <a:pt x="0" y="2155005"/>
                  <a:pt x="0" y="1837818"/>
                </a:cubicBezTo>
                <a:cubicBezTo>
                  <a:pt x="0" y="822819"/>
                  <a:pt x="822819" y="0"/>
                  <a:pt x="1837818" y="0"/>
                </a:cubicBezTo>
                <a:close/>
              </a:path>
            </a:pathLst>
          </a:custGeom>
        </p:spPr>
      </p:pic>
      <p:sp>
        <p:nvSpPr>
          <p:cNvPr id="4" name="Slide Number Placeholder 3">
            <a:extLst>
              <a:ext uri="{FF2B5EF4-FFF2-40B4-BE49-F238E27FC236}">
                <a16:creationId xmlns:a16="http://schemas.microsoft.com/office/drawing/2014/main" id="{A46DEA07-0E65-A7F8-7AF2-A6297BB4661A}"/>
              </a:ext>
            </a:extLst>
          </p:cNvPr>
          <p:cNvSpPr>
            <a:spLocks noGrp="1"/>
          </p:cNvSpPr>
          <p:nvPr>
            <p:ph type="sldNum" sz="quarter" idx="12"/>
          </p:nvPr>
        </p:nvSpPr>
        <p:spPr>
          <a:xfrm>
            <a:off x="8781866" y="6426053"/>
            <a:ext cx="2743200" cy="365125"/>
          </a:xfrm>
        </p:spPr>
        <p:txBody>
          <a:bodyPr/>
          <a:lstStyle/>
          <a:p>
            <a:fld id="{519954A3-9DFD-4C44-94BA-B95130A3BA1C}" type="slidenum">
              <a:rPr lang="en-US" sz="1600" b="1" smtClean="0">
                <a:solidFill>
                  <a:schemeClr val="tx1"/>
                </a:solidFill>
              </a:rPr>
              <a:t>6</a:t>
            </a:fld>
            <a:endParaRPr lang="en-US" sz="1600" b="1" dirty="0">
              <a:solidFill>
                <a:schemeClr val="tx1"/>
              </a:solidFill>
            </a:endParaRPr>
          </a:p>
        </p:txBody>
      </p:sp>
      <p:sp>
        <p:nvSpPr>
          <p:cNvPr id="8" name="TextBox 7">
            <a:extLst>
              <a:ext uri="{FF2B5EF4-FFF2-40B4-BE49-F238E27FC236}">
                <a16:creationId xmlns:a16="http://schemas.microsoft.com/office/drawing/2014/main" id="{E8A0A124-1E93-3508-699F-F66862CCB664}"/>
              </a:ext>
            </a:extLst>
          </p:cNvPr>
          <p:cNvSpPr txBox="1"/>
          <p:nvPr/>
        </p:nvSpPr>
        <p:spPr>
          <a:xfrm>
            <a:off x="416461" y="2379691"/>
            <a:ext cx="4426755" cy="369332"/>
          </a:xfrm>
          <a:prstGeom prst="rect">
            <a:avLst/>
          </a:prstGeom>
          <a:solidFill>
            <a:srgbClr val="002060"/>
          </a:solidFill>
        </p:spPr>
        <p:txBody>
          <a:bodyPr wrap="square" rtlCol="0">
            <a:spAutoFit/>
          </a:bodyPr>
          <a:lstStyle/>
          <a:p>
            <a:r>
              <a:rPr lang="en-US" dirty="0">
                <a:solidFill>
                  <a:schemeClr val="bg1"/>
                </a:solidFill>
              </a:rPr>
              <a:t>All Actions Are In Progress</a:t>
            </a:r>
          </a:p>
        </p:txBody>
      </p:sp>
    </p:spTree>
    <p:extLst>
      <p:ext uri="{BB962C8B-B14F-4D97-AF65-F5344CB8AC3E}">
        <p14:creationId xmlns:p14="http://schemas.microsoft.com/office/powerpoint/2010/main" val="35611928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6225C7E-2220-49DE-9521-6C07F0813E93}"/>
              </a:ext>
            </a:extLst>
          </p:cNvPr>
          <p:cNvSpPr>
            <a:spLocks noGrp="1"/>
          </p:cNvSpPr>
          <p:nvPr>
            <p:ph type="sldNum" sz="quarter" idx="12"/>
          </p:nvPr>
        </p:nvSpPr>
        <p:spPr/>
        <p:txBody>
          <a:bodyPr/>
          <a:lstStyle/>
          <a:p>
            <a:fld id="{519954A3-9DFD-4C44-94BA-B95130A3BA1C}" type="slidenum">
              <a:rPr lang="en-US" smtClean="0"/>
              <a:t>7</a:t>
            </a:fld>
            <a:endParaRPr lang="en-US"/>
          </a:p>
        </p:txBody>
      </p:sp>
      <p:graphicFrame>
        <p:nvGraphicFramePr>
          <p:cNvPr id="30" name="Table 29">
            <a:extLst>
              <a:ext uri="{FF2B5EF4-FFF2-40B4-BE49-F238E27FC236}">
                <a16:creationId xmlns:a16="http://schemas.microsoft.com/office/drawing/2014/main" id="{B1BB6351-9111-11A5-6E6E-36E6B8FC08A1}"/>
              </a:ext>
            </a:extLst>
          </p:cNvPr>
          <p:cNvGraphicFramePr>
            <a:graphicFrameLocks noGrp="1"/>
          </p:cNvGraphicFramePr>
          <p:nvPr>
            <p:extLst>
              <p:ext uri="{D42A27DB-BD31-4B8C-83A1-F6EECF244321}">
                <p14:modId xmlns:p14="http://schemas.microsoft.com/office/powerpoint/2010/main" val="2223173976"/>
              </p:ext>
            </p:extLst>
          </p:nvPr>
        </p:nvGraphicFramePr>
        <p:xfrm>
          <a:off x="0" y="-1"/>
          <a:ext cx="12192000" cy="6858000"/>
        </p:xfrm>
        <a:graphic>
          <a:graphicData uri="http://schemas.openxmlformats.org/drawingml/2006/table">
            <a:tbl>
              <a:tblPr firstRow="1" bandRow="1">
                <a:tableStyleId>{5C22544A-7EE6-4342-B048-85BDC9FD1C3A}</a:tableStyleId>
              </a:tblPr>
              <a:tblGrid>
                <a:gridCol w="2205872">
                  <a:extLst>
                    <a:ext uri="{9D8B030D-6E8A-4147-A177-3AD203B41FA5}">
                      <a16:colId xmlns:a16="http://schemas.microsoft.com/office/drawing/2014/main" val="902803724"/>
                    </a:ext>
                  </a:extLst>
                </a:gridCol>
                <a:gridCol w="4949072">
                  <a:extLst>
                    <a:ext uri="{9D8B030D-6E8A-4147-A177-3AD203B41FA5}">
                      <a16:colId xmlns:a16="http://schemas.microsoft.com/office/drawing/2014/main" val="2837181889"/>
                    </a:ext>
                  </a:extLst>
                </a:gridCol>
                <a:gridCol w="5037056">
                  <a:extLst>
                    <a:ext uri="{9D8B030D-6E8A-4147-A177-3AD203B41FA5}">
                      <a16:colId xmlns:a16="http://schemas.microsoft.com/office/drawing/2014/main" val="3261861679"/>
                    </a:ext>
                  </a:extLst>
                </a:gridCol>
              </a:tblGrid>
              <a:tr h="58284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cap="none" spc="0" dirty="0">
                          <a:solidFill>
                            <a:schemeClr val="bg1"/>
                          </a:solidFill>
                        </a:rPr>
                        <a:t>Metrics*</a:t>
                      </a:r>
                      <a:r>
                        <a:rPr lang="en-US" sz="1600" b="0" cap="none" spc="0" baseline="0" dirty="0">
                          <a:solidFill>
                            <a:schemeClr val="bg1"/>
                          </a:solidFill>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cap="none" spc="0" baseline="0" dirty="0">
                          <a:solidFill>
                            <a:schemeClr val="bg1"/>
                          </a:solidFill>
                        </a:rPr>
                        <a:t>Highlights</a:t>
                      </a:r>
                      <a:endParaRPr lang="en-US" sz="1600" b="0" cap="none" spc="0" dirty="0">
                        <a:solidFill>
                          <a:schemeClr val="bg1"/>
                        </a:solidFill>
                      </a:endParaRPr>
                    </a:p>
                  </a:txBody>
                  <a:tcPr anchor="ctr"/>
                </a:tc>
                <a:tc>
                  <a:txBody>
                    <a:bodyPr/>
                    <a:lstStyle/>
                    <a:p>
                      <a:pPr marL="0" lvl="0" indent="0" algn="ctr" rtl="0">
                        <a:spcBef>
                          <a:spcPts val="0"/>
                        </a:spcBef>
                        <a:spcAft>
                          <a:spcPts val="0"/>
                        </a:spcAft>
                        <a:buNone/>
                      </a:pPr>
                      <a:r>
                        <a:rPr lang="en-US" sz="1600" b="0" cap="none" spc="0" dirty="0">
                          <a:solidFill>
                            <a:schemeClr val="bg1"/>
                          </a:solidFill>
                        </a:rPr>
                        <a:t>Desired Outcome for 2023-24</a:t>
                      </a:r>
                    </a:p>
                  </a:txBody>
                  <a:tcPr marL="119350" marR="119350" marT="89527" marB="119350" anchor="ct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US" sz="1600" b="0" cap="none" spc="0" dirty="0">
                          <a:solidFill>
                            <a:schemeClr val="bg1"/>
                          </a:solidFill>
                        </a:rPr>
                        <a:t>2023-24 Mid-Year Update</a:t>
                      </a:r>
                    </a:p>
                  </a:txBody>
                  <a:tcPr marL="119350" marR="119350" marT="89527" marB="119350" anchor="ctr"/>
                </a:tc>
                <a:extLst>
                  <a:ext uri="{0D108BD9-81ED-4DB2-BD59-A6C34878D82A}">
                    <a16:rowId xmlns:a16="http://schemas.microsoft.com/office/drawing/2014/main" val="3595324330"/>
                  </a:ext>
                </a:extLst>
              </a:tr>
              <a:tr h="713893">
                <a:tc>
                  <a:txBody>
                    <a:bodyPr/>
                    <a:lstStyle/>
                    <a:p>
                      <a:pPr algn="l" fontAlgn="t"/>
                      <a:r>
                        <a:rPr lang="en-US" sz="1400" b="0" i="0" u="none" strike="noStrike" cap="none" spc="0" dirty="0">
                          <a:solidFill>
                            <a:schemeClr val="tx1"/>
                          </a:solidFill>
                          <a:effectLst/>
                          <a:latin typeface="+mn-lt"/>
                        </a:rPr>
                        <a:t>Goal 1: Facilities in "Good" Repair </a:t>
                      </a:r>
                    </a:p>
                  </a:txBody>
                  <a:tcPr marL="93953" marR="16919" marT="72272" marB="72272"/>
                </a:tc>
                <a:tc>
                  <a:txBody>
                    <a:bodyPr/>
                    <a:lstStyle/>
                    <a:p>
                      <a:pPr algn="l" fontAlgn="t"/>
                      <a:r>
                        <a:rPr lang="en-US" sz="1400" b="0" i="0" u="none" strike="noStrike" cap="none" spc="0" dirty="0">
                          <a:solidFill>
                            <a:schemeClr val="tx1"/>
                          </a:solidFill>
                          <a:effectLst/>
                          <a:latin typeface="+mn-lt"/>
                        </a:rPr>
                        <a:t>Fall 2023 Number of schools that met the "Good" repair standard on the FIT: 31 of 31 schools</a:t>
                      </a:r>
                    </a:p>
                  </a:txBody>
                  <a:tcPr marL="93953" marR="16919" marT="72272" marB="72272"/>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Fall 2023 Number of schools that met the "Good" repair standard on the FIT: 31 of 31 schools; 24 “Good” and 7 “Exemplary”</a:t>
                      </a:r>
                    </a:p>
                  </a:txBody>
                  <a:tcPr/>
                </a:tc>
                <a:extLst>
                  <a:ext uri="{0D108BD9-81ED-4DB2-BD59-A6C34878D82A}">
                    <a16:rowId xmlns:a16="http://schemas.microsoft.com/office/drawing/2014/main" val="2217498145"/>
                  </a:ext>
                </a:extLst>
              </a:tr>
              <a:tr h="745133">
                <a:tc>
                  <a:txBody>
                    <a:bodyPr/>
                    <a:lstStyle/>
                    <a:p>
                      <a:pPr algn="l" fontAlgn="t"/>
                      <a:r>
                        <a:rPr lang="en-US" sz="1400" b="0" i="0" u="none" strike="noStrike" cap="none" spc="0" dirty="0">
                          <a:solidFill>
                            <a:schemeClr val="tx1"/>
                          </a:solidFill>
                          <a:effectLst/>
                          <a:latin typeface="+mn-lt"/>
                        </a:rPr>
                        <a:t>Goal 2: Reclassification Rate </a:t>
                      </a:r>
                    </a:p>
                  </a:txBody>
                  <a:tcPr marL="93953" marR="16919" marT="72272" marB="72272"/>
                </a:tc>
                <a:tc>
                  <a:txBody>
                    <a:bodyPr/>
                    <a:lstStyle/>
                    <a:p>
                      <a:pPr marL="0" marR="0">
                        <a:lnSpc>
                          <a:spcPct val="107000"/>
                        </a:lnSpc>
                        <a:spcBef>
                          <a:spcPts val="0"/>
                        </a:spcBef>
                        <a:spcAft>
                          <a:spcPts val="0"/>
                        </a:spcAft>
                      </a:pPr>
                      <a:r>
                        <a:rPr lang="en-US" sz="1400" dirty="0">
                          <a:effectLst/>
                          <a:latin typeface="Calibri" panose="020F0502020204030204" pitchFamily="34" charset="0"/>
                          <a:ea typeface="Times New Roman" panose="02020603050405020304" pitchFamily="18" charset="0"/>
                          <a:cs typeface="Calibri" panose="020F0502020204030204" pitchFamily="34" charset="0"/>
                        </a:rPr>
                        <a:t>2022-23 Reclassification Rate - Maintain Reclassification Rate at 16% to 18% or higher.</a:t>
                      </a:r>
                    </a:p>
                  </a:txBody>
                  <a:tcPr marL="93953" marR="16919" marT="72272" marB="72272"/>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2022-23 Reclassification Rate - Reclassification Rate 14.49%.  Increased from 9.5% in 2021-22.</a:t>
                      </a:r>
                    </a:p>
                  </a:txBody>
                  <a:tcPr/>
                </a:tc>
                <a:extLst>
                  <a:ext uri="{0D108BD9-81ED-4DB2-BD59-A6C34878D82A}">
                    <a16:rowId xmlns:a16="http://schemas.microsoft.com/office/drawing/2014/main" val="3571251692"/>
                  </a:ext>
                </a:extLst>
              </a:tr>
              <a:tr h="1817480">
                <a:tc>
                  <a:txBody>
                    <a:bodyPr/>
                    <a:lstStyle/>
                    <a:p>
                      <a:pPr algn="l" fontAlgn="t"/>
                      <a:r>
                        <a:rPr lang="en-US" sz="1400" b="0" i="0" u="none" strike="noStrike" cap="none" spc="0" dirty="0">
                          <a:solidFill>
                            <a:schemeClr val="tx1"/>
                          </a:solidFill>
                          <a:effectLst/>
                          <a:latin typeface="+mn-lt"/>
                        </a:rPr>
                        <a:t>Goal 2: CA Dashboard College/Career Indicator</a:t>
                      </a:r>
                    </a:p>
                  </a:txBody>
                  <a:tcPr marL="93953" marR="16919" marT="72272" marB="72272"/>
                </a:tc>
                <a:tc>
                  <a:txBody>
                    <a:bodyPr/>
                    <a:lstStyle/>
                    <a:p>
                      <a:pPr marL="0" marR="0">
                        <a:lnSpc>
                          <a:spcPct val="107000"/>
                        </a:lnSpc>
                        <a:spcBef>
                          <a:spcPts val="0"/>
                        </a:spcBef>
                        <a:spcAft>
                          <a:spcPts val="0"/>
                        </a:spcAft>
                      </a:pPr>
                      <a:r>
                        <a:rPr lang="en-US" sz="1400" dirty="0">
                          <a:effectLst/>
                          <a:latin typeface="Calibri" panose="020F0502020204030204" pitchFamily="34" charset="0"/>
                          <a:ea typeface="Times New Roman" panose="02020603050405020304" pitchFamily="18" charset="0"/>
                          <a:cs typeface="Calibri" panose="020F0502020204030204" pitchFamily="34" charset="0"/>
                        </a:rPr>
                        <a:t>2023 CA Dashboard College/Career Indicator:</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effectLst/>
                          <a:latin typeface="Calibri" panose="020F0502020204030204" pitchFamily="34" charset="0"/>
                          <a:ea typeface="Times New Roman" panose="02020603050405020304" pitchFamily="18" charset="0"/>
                          <a:cs typeface="Calibri" panose="020F0502020204030204" pitchFamily="34" charset="0"/>
                        </a:rPr>
                        <a:t>All Students: 48.2% or more prepared 	</a:t>
                      </a:r>
                    </a:p>
                    <a:p>
                      <a:pPr marL="0" marR="0">
                        <a:lnSpc>
                          <a:spcPct val="107000"/>
                        </a:lnSpc>
                        <a:spcBef>
                          <a:spcPts val="0"/>
                        </a:spcBef>
                        <a:spcAft>
                          <a:spcPts val="0"/>
                        </a:spcAft>
                      </a:pPr>
                      <a:r>
                        <a:rPr lang="en-US" sz="1400" dirty="0">
                          <a:effectLst/>
                          <a:latin typeface="Calibri" panose="020F0502020204030204" pitchFamily="34" charset="0"/>
                          <a:ea typeface="Times New Roman" panose="02020603050405020304" pitchFamily="18" charset="0"/>
                          <a:cs typeface="Calibri" panose="020F0502020204030204" pitchFamily="34" charset="0"/>
                        </a:rPr>
                        <a:t>Low Income: 44.9% or more prepared</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effectLst/>
                          <a:latin typeface="Calibri" panose="020F0502020204030204" pitchFamily="34" charset="0"/>
                          <a:ea typeface="Times New Roman" panose="02020603050405020304" pitchFamily="18" charset="0"/>
                          <a:cs typeface="Calibri" panose="020F0502020204030204" pitchFamily="34" charset="0"/>
                        </a:rPr>
                        <a:t>English Learner: 20.8% or more prepared 	</a:t>
                      </a:r>
                    </a:p>
                    <a:p>
                      <a:pPr marL="0" marR="0">
                        <a:lnSpc>
                          <a:spcPct val="107000"/>
                        </a:lnSpc>
                        <a:spcBef>
                          <a:spcPts val="0"/>
                        </a:spcBef>
                        <a:spcAft>
                          <a:spcPts val="0"/>
                        </a:spcAft>
                      </a:pPr>
                      <a:r>
                        <a:rPr lang="en-US" sz="1400" dirty="0">
                          <a:effectLst/>
                          <a:latin typeface="Calibri" panose="020F0502020204030204" pitchFamily="34" charset="0"/>
                          <a:ea typeface="Times New Roman" panose="02020603050405020304" pitchFamily="18" charset="0"/>
                          <a:cs typeface="Calibri" panose="020F0502020204030204" pitchFamily="34" charset="0"/>
                        </a:rPr>
                        <a:t>Foster Youth: 17.3% or more prepared</a:t>
                      </a:r>
                    </a:p>
                    <a:p>
                      <a:pPr marL="0" marR="0">
                        <a:lnSpc>
                          <a:spcPct val="107000"/>
                        </a:lnSpc>
                        <a:spcBef>
                          <a:spcPts val="0"/>
                        </a:spcBef>
                        <a:spcAft>
                          <a:spcPts val="0"/>
                        </a:spcAft>
                      </a:pPr>
                      <a:r>
                        <a:rPr lang="en-US" sz="1400" dirty="0">
                          <a:effectLst/>
                          <a:latin typeface="Calibri" panose="020F0502020204030204" pitchFamily="34" charset="0"/>
                          <a:ea typeface="Times New Roman" panose="02020603050405020304" pitchFamily="18" charset="0"/>
                          <a:cs typeface="Calibri" panose="020F0502020204030204" pitchFamily="34" charset="0"/>
                        </a:rPr>
                        <a:t>Homeless Youth: </a:t>
                      </a:r>
                      <a:r>
                        <a:rPr lang="en-US" sz="1400" dirty="0">
                          <a:effectLst/>
                          <a:latin typeface="Calibri" panose="020F0502020204030204" pitchFamily="34" charset="0"/>
                          <a:ea typeface="Times New Roman" panose="02020603050405020304" pitchFamily="18" charset="0"/>
                        </a:rPr>
                        <a:t>30.7% or more prepared	</a:t>
                      </a:r>
                    </a:p>
                    <a:p>
                      <a:pPr marL="0" marR="0">
                        <a:lnSpc>
                          <a:spcPct val="107000"/>
                        </a:lnSpc>
                        <a:spcBef>
                          <a:spcPts val="0"/>
                        </a:spcBef>
                        <a:spcAft>
                          <a:spcPts val="0"/>
                        </a:spcAft>
                      </a:pPr>
                      <a:r>
                        <a:rPr lang="en-US" sz="1400" dirty="0">
                          <a:effectLst/>
                          <a:latin typeface="Calibri" panose="020F0502020204030204" pitchFamily="34" charset="0"/>
                          <a:ea typeface="Times New Roman" panose="02020603050405020304" pitchFamily="18" charset="0"/>
                          <a:cs typeface="Calibri" panose="020F0502020204030204" pitchFamily="34" charset="0"/>
                        </a:rPr>
                        <a:t>SWD: 8.1% or more prepared 	</a:t>
                      </a:r>
                      <a:endParaRPr lang="en-US" sz="1400" b="0" i="0" u="none" strike="noStrike" cap="none" spc="0" dirty="0">
                        <a:solidFill>
                          <a:schemeClr val="tx1"/>
                        </a:solidFill>
                        <a:effectLst/>
                        <a:latin typeface="+mn-lt"/>
                      </a:endParaRPr>
                    </a:p>
                  </a:txBody>
                  <a:tcPr marL="93953" marR="16919" marT="72272" marB="72272"/>
                </a:tc>
                <a:tc>
                  <a:txBody>
                    <a:bodyPr/>
                    <a:lstStyle/>
                    <a:p>
                      <a:pPr marL="0" marR="0">
                        <a:lnSpc>
                          <a:spcPct val="107000"/>
                        </a:lnSpc>
                        <a:spcBef>
                          <a:spcPts val="0"/>
                        </a:spcBef>
                        <a:spcAft>
                          <a:spcPts val="0"/>
                        </a:spcAft>
                      </a:pPr>
                      <a:r>
                        <a:rPr lang="en-US" sz="1400" dirty="0">
                          <a:effectLst/>
                          <a:latin typeface="Calibri" panose="020F0502020204030204" pitchFamily="34" charset="0"/>
                          <a:ea typeface="Times New Roman" panose="02020603050405020304" pitchFamily="18" charset="0"/>
                          <a:cs typeface="Calibri" panose="020F0502020204030204" pitchFamily="34" charset="0"/>
                        </a:rPr>
                        <a:t>2023 CA Dashboard College/Career Indicator:</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effectLst/>
                          <a:latin typeface="Calibri" panose="020F0502020204030204" pitchFamily="34" charset="0"/>
                          <a:ea typeface="Times New Roman" panose="02020603050405020304" pitchFamily="18" charset="0"/>
                          <a:cs typeface="Calibri" panose="020F0502020204030204" pitchFamily="34" charset="0"/>
                        </a:rPr>
                        <a:t>All Students: 52.4% 		</a:t>
                      </a:r>
                    </a:p>
                    <a:p>
                      <a:pPr marL="0" marR="0">
                        <a:lnSpc>
                          <a:spcPct val="107000"/>
                        </a:lnSpc>
                        <a:spcBef>
                          <a:spcPts val="0"/>
                        </a:spcBef>
                        <a:spcAft>
                          <a:spcPts val="0"/>
                        </a:spcAft>
                      </a:pPr>
                      <a:r>
                        <a:rPr lang="en-US" sz="1400" dirty="0">
                          <a:effectLst/>
                          <a:latin typeface="Calibri" panose="020F0502020204030204" pitchFamily="34" charset="0"/>
                          <a:ea typeface="Times New Roman" panose="02020603050405020304" pitchFamily="18" charset="0"/>
                          <a:cs typeface="Calibri" panose="020F0502020204030204" pitchFamily="34" charset="0"/>
                        </a:rPr>
                        <a:t>Low Income: 48.1%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effectLst/>
                          <a:latin typeface="Calibri" panose="020F0502020204030204" pitchFamily="34" charset="0"/>
                          <a:ea typeface="Times New Roman" panose="02020603050405020304" pitchFamily="18" charset="0"/>
                          <a:cs typeface="Calibri" panose="020F0502020204030204" pitchFamily="34" charset="0"/>
                        </a:rPr>
                        <a:t>English Learner: 33%		</a:t>
                      </a:r>
                    </a:p>
                    <a:p>
                      <a:pPr marL="0" marR="0">
                        <a:lnSpc>
                          <a:spcPct val="107000"/>
                        </a:lnSpc>
                        <a:spcBef>
                          <a:spcPts val="0"/>
                        </a:spcBef>
                        <a:spcAft>
                          <a:spcPts val="0"/>
                        </a:spcAft>
                      </a:pPr>
                      <a:r>
                        <a:rPr lang="en-US" sz="1400" dirty="0">
                          <a:effectLst/>
                          <a:latin typeface="Calibri" panose="020F0502020204030204" pitchFamily="34" charset="0"/>
                          <a:ea typeface="Times New Roman" panose="02020603050405020304" pitchFamily="18" charset="0"/>
                          <a:cs typeface="Calibri" panose="020F0502020204030204" pitchFamily="34" charset="0"/>
                        </a:rPr>
                        <a:t>Foster Youth: 18.2%</a:t>
                      </a:r>
                    </a:p>
                    <a:p>
                      <a:pPr marL="0" marR="0">
                        <a:lnSpc>
                          <a:spcPct val="107000"/>
                        </a:lnSpc>
                        <a:spcBef>
                          <a:spcPts val="0"/>
                        </a:spcBef>
                        <a:spcAft>
                          <a:spcPts val="0"/>
                        </a:spcAft>
                      </a:pPr>
                      <a:r>
                        <a:rPr lang="en-US" sz="1400" dirty="0">
                          <a:effectLst/>
                          <a:latin typeface="Calibri" panose="020F0502020204030204" pitchFamily="34" charset="0"/>
                          <a:ea typeface="Times New Roman" panose="02020603050405020304" pitchFamily="18" charset="0"/>
                          <a:cs typeface="Calibri" panose="020F0502020204030204" pitchFamily="34" charset="0"/>
                        </a:rPr>
                        <a:t>Homeless Youth: </a:t>
                      </a:r>
                      <a:r>
                        <a:rPr lang="en-US" sz="1400" dirty="0">
                          <a:effectLst/>
                          <a:latin typeface="Calibri" panose="020F0502020204030204" pitchFamily="34" charset="0"/>
                          <a:ea typeface="Times New Roman" panose="02020603050405020304" pitchFamily="18" charset="0"/>
                        </a:rPr>
                        <a:t>23.5% 		</a:t>
                      </a:r>
                    </a:p>
                    <a:p>
                      <a:pPr marL="0" marR="0">
                        <a:lnSpc>
                          <a:spcPct val="107000"/>
                        </a:lnSpc>
                        <a:spcBef>
                          <a:spcPts val="0"/>
                        </a:spcBef>
                        <a:spcAft>
                          <a:spcPts val="0"/>
                        </a:spcAft>
                      </a:pPr>
                      <a:r>
                        <a:rPr lang="en-US" sz="1400" dirty="0">
                          <a:effectLst/>
                          <a:latin typeface="Calibri" panose="020F0502020204030204" pitchFamily="34" charset="0"/>
                          <a:ea typeface="Times New Roman" panose="02020603050405020304" pitchFamily="18" charset="0"/>
                          <a:cs typeface="Calibri" panose="020F0502020204030204" pitchFamily="34" charset="0"/>
                        </a:rPr>
                        <a:t>SWD: 13.4%</a:t>
                      </a:r>
                      <a:endParaRPr lang="en-US" sz="1400" b="0" i="0" u="none" strike="noStrike" cap="none" spc="0" dirty="0">
                        <a:solidFill>
                          <a:schemeClr val="tx1"/>
                        </a:solidFill>
                        <a:effectLst/>
                        <a:latin typeface="+mn-lt"/>
                      </a:endParaRPr>
                    </a:p>
                  </a:txBody>
                  <a:tcPr/>
                </a:tc>
                <a:extLst>
                  <a:ext uri="{0D108BD9-81ED-4DB2-BD59-A6C34878D82A}">
                    <a16:rowId xmlns:a16="http://schemas.microsoft.com/office/drawing/2014/main" val="3226562210"/>
                  </a:ext>
                </a:extLst>
              </a:tr>
              <a:tr h="1719845">
                <a:tc>
                  <a:txBody>
                    <a:bodyPr/>
                    <a:lstStyle/>
                    <a:p>
                      <a:pPr algn="l" fontAlgn="t"/>
                      <a:r>
                        <a:rPr lang="en-US" sz="1400" b="0" i="0" u="none" strike="noStrike" dirty="0">
                          <a:solidFill>
                            <a:srgbClr val="000000"/>
                          </a:solidFill>
                          <a:effectLst/>
                          <a:latin typeface="+mn-lt"/>
                        </a:rPr>
                        <a:t>Goal 3: High School Graduation Rate</a:t>
                      </a:r>
                    </a:p>
                    <a:p>
                      <a:pPr algn="l" fontAlgn="t"/>
                      <a:r>
                        <a:rPr lang="en-US" sz="1400" b="0" i="0" u="none" strike="noStrike" dirty="0" err="1">
                          <a:solidFill>
                            <a:srgbClr val="000000"/>
                          </a:solidFill>
                          <a:effectLst/>
                          <a:latin typeface="+mn-lt"/>
                        </a:rPr>
                        <a:t>DataQuest</a:t>
                      </a:r>
                      <a:r>
                        <a:rPr lang="en-US" sz="1400" b="0" i="0" u="none" strike="noStrike" dirty="0">
                          <a:solidFill>
                            <a:srgbClr val="000000"/>
                          </a:solidFill>
                          <a:effectLst/>
                          <a:latin typeface="+mn-lt"/>
                        </a:rPr>
                        <a:t> 5-Year Cohort Grad Rate</a:t>
                      </a:r>
                    </a:p>
                  </a:txBody>
                  <a:tcPr marL="93953" marR="16919" marT="72272" marB="72272"/>
                </a:tc>
                <a:tc>
                  <a:txBody>
                    <a:bodyPr/>
                    <a:lstStyle/>
                    <a:p>
                      <a:pPr algn="l" fontAlgn="t"/>
                      <a:r>
                        <a:rPr lang="en-US" sz="1400" b="0" i="0" u="none" strike="noStrike" dirty="0">
                          <a:solidFill>
                            <a:srgbClr val="000000"/>
                          </a:solidFill>
                          <a:effectLst/>
                          <a:latin typeface="+mn-lt"/>
                        </a:rPr>
                        <a:t>2022-23 Five-Year Cohort Graduation Rate: Increase/ maintain to:</a:t>
                      </a:r>
                    </a:p>
                    <a:p>
                      <a:pPr algn="l" fontAlgn="t"/>
                      <a:r>
                        <a:rPr lang="en-US" sz="1400" b="0" i="0" u="none" strike="noStrike" dirty="0">
                          <a:solidFill>
                            <a:srgbClr val="000000"/>
                          </a:solidFill>
                          <a:effectLst/>
                          <a:latin typeface="+mn-lt"/>
                        </a:rPr>
                        <a:t>All Students: 94.5% or higher		</a:t>
                      </a:r>
                    </a:p>
                    <a:p>
                      <a:pPr algn="l" fontAlgn="t"/>
                      <a:r>
                        <a:rPr lang="en-US" sz="1400" b="0" i="0" u="none" strike="noStrike" dirty="0">
                          <a:solidFill>
                            <a:srgbClr val="000000"/>
                          </a:solidFill>
                          <a:effectLst/>
                          <a:latin typeface="+mn-lt"/>
                        </a:rPr>
                        <a:t>Low Income: 94% or higher</a:t>
                      </a:r>
                    </a:p>
                    <a:p>
                      <a:pPr algn="l" fontAlgn="t"/>
                      <a:r>
                        <a:rPr lang="en-US" sz="1400" b="0" i="0" u="none" strike="noStrike" dirty="0">
                          <a:solidFill>
                            <a:srgbClr val="000000"/>
                          </a:solidFill>
                          <a:effectLst/>
                          <a:latin typeface="+mn-lt"/>
                        </a:rPr>
                        <a:t>English Learners: 85% or higher	</a:t>
                      </a:r>
                    </a:p>
                    <a:p>
                      <a:pPr algn="l" fontAlgn="t"/>
                      <a:r>
                        <a:rPr lang="en-US" sz="1400" b="0" i="0" u="none" strike="noStrike" dirty="0">
                          <a:solidFill>
                            <a:srgbClr val="000000"/>
                          </a:solidFill>
                          <a:effectLst/>
                          <a:latin typeface="+mn-lt"/>
                        </a:rPr>
                        <a:t>SWD: 85% or higher</a:t>
                      </a:r>
                    </a:p>
                    <a:p>
                      <a:pPr algn="l" fontAlgn="t"/>
                      <a:r>
                        <a:rPr lang="en-US" sz="1400" b="0" i="0" u="none" strike="noStrike" dirty="0">
                          <a:solidFill>
                            <a:srgbClr val="000000"/>
                          </a:solidFill>
                          <a:effectLst/>
                          <a:latin typeface="+mn-lt"/>
                        </a:rPr>
                        <a:t>Foster Youth: 89% or higher		</a:t>
                      </a:r>
                    </a:p>
                    <a:p>
                      <a:pPr algn="l" fontAlgn="t"/>
                      <a:r>
                        <a:rPr lang="en-US" sz="1400" b="0" i="0" u="none" strike="noStrike" dirty="0">
                          <a:solidFill>
                            <a:srgbClr val="000000"/>
                          </a:solidFill>
                          <a:effectLst/>
                          <a:latin typeface="+mn-lt"/>
                        </a:rPr>
                        <a:t>Homeless Youth: 90% or higher</a:t>
                      </a:r>
                    </a:p>
                  </a:txBody>
                  <a:tcPr marL="93953" marR="16919" marT="72272" marB="72272"/>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mn-lt"/>
                          <a:ea typeface="+mn-ea"/>
                          <a:cs typeface="+mn-cs"/>
                        </a:rPr>
                        <a:t>2022-23 Five-Year Cohort Graduation Rate: Increase/ maintain to:</a:t>
                      </a:r>
                    </a:p>
                    <a:p>
                      <a:pPr marL="0"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mn-lt"/>
                          <a:ea typeface="+mn-ea"/>
                          <a:cs typeface="+mn-cs"/>
                        </a:rPr>
                        <a:t>All Students: 96.1% 	</a:t>
                      </a:r>
                    </a:p>
                    <a:p>
                      <a:pPr marL="0"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mn-lt"/>
                          <a:ea typeface="+mn-ea"/>
                          <a:cs typeface="+mn-cs"/>
                        </a:rPr>
                        <a:t>Low Income: 95.8%</a:t>
                      </a:r>
                    </a:p>
                    <a:p>
                      <a:pPr marL="0"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mn-lt"/>
                          <a:ea typeface="+mn-ea"/>
                          <a:cs typeface="+mn-cs"/>
                        </a:rPr>
                        <a:t>English Learners: 92.2% 	</a:t>
                      </a:r>
                    </a:p>
                    <a:p>
                      <a:pPr marL="0"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mn-lt"/>
                          <a:ea typeface="+mn-ea"/>
                          <a:cs typeface="+mn-cs"/>
                        </a:rPr>
                        <a:t>SWD: 84.7%</a:t>
                      </a:r>
                    </a:p>
                    <a:p>
                      <a:pPr marL="0"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mn-lt"/>
                          <a:ea typeface="+mn-ea"/>
                          <a:cs typeface="+mn-cs"/>
                        </a:rPr>
                        <a:t>Foster Youth: 85% 	</a:t>
                      </a:r>
                    </a:p>
                    <a:p>
                      <a:pPr marL="0"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mn-lt"/>
                          <a:ea typeface="+mn-ea"/>
                          <a:cs typeface="+mn-cs"/>
                        </a:rPr>
                        <a:t>Homeless Youth: 90.4%</a:t>
                      </a:r>
                    </a:p>
                  </a:txBody>
                  <a:tcPr/>
                </a:tc>
                <a:extLst>
                  <a:ext uri="{0D108BD9-81ED-4DB2-BD59-A6C34878D82A}">
                    <a16:rowId xmlns:a16="http://schemas.microsoft.com/office/drawing/2014/main" val="2976095427"/>
                  </a:ext>
                </a:extLst>
              </a:tr>
              <a:tr h="910693">
                <a:tc>
                  <a:txBody>
                    <a:bodyPr/>
                    <a:lstStyle/>
                    <a:p>
                      <a:pPr algn="l" fontAlgn="t"/>
                      <a:r>
                        <a:rPr lang="en-US" sz="1400" b="0" i="0" u="none" strike="noStrike" dirty="0">
                          <a:solidFill>
                            <a:srgbClr val="000000"/>
                          </a:solidFill>
                          <a:effectLst/>
                          <a:latin typeface="+mn-lt"/>
                        </a:rPr>
                        <a:t>Goal</a:t>
                      </a:r>
                      <a:r>
                        <a:rPr lang="en-US" sz="1400" b="0" i="0" u="none" strike="noStrike" baseline="0" dirty="0">
                          <a:solidFill>
                            <a:srgbClr val="000000"/>
                          </a:solidFill>
                          <a:effectLst/>
                          <a:latin typeface="+mn-lt"/>
                        </a:rPr>
                        <a:t> 4: Student Engagement Attendance Rate Local Data</a:t>
                      </a:r>
                    </a:p>
                  </a:txBody>
                  <a:tcPr marL="93953" marR="16919" marT="72272" marB="72272"/>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400" b="0" i="0" u="none" strike="noStrike" baseline="0" dirty="0">
                          <a:solidFill>
                            <a:srgbClr val="000000"/>
                          </a:solidFill>
                          <a:effectLst/>
                          <a:latin typeface="+mn-lt"/>
                        </a:rPr>
                        <a:t>2023 Attendance Rate: Increase from 74.38% in 2022 to 79.38% or more</a:t>
                      </a:r>
                    </a:p>
                  </a:txBody>
                  <a:tcPr marL="93953" marR="16919" marT="72272" marB="72272"/>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400" b="0" i="0" u="none" strike="noStrike" baseline="0" dirty="0">
                          <a:solidFill>
                            <a:srgbClr val="000000"/>
                          </a:solidFill>
                          <a:effectLst/>
                          <a:latin typeface="+mn-lt"/>
                        </a:rPr>
                        <a:t>Cumulative attendance rate has increased months 1-6 by 1.72% to an average of 84.05% as compared to last year at this time.</a:t>
                      </a:r>
                      <a:endParaRPr lang="en-US" sz="1400" b="0" i="0" u="none" strike="noStrike" dirty="0">
                        <a:solidFill>
                          <a:srgbClr val="000000"/>
                        </a:solidFill>
                        <a:effectLst/>
                        <a:latin typeface="+mn-lt"/>
                      </a:endParaRPr>
                    </a:p>
                  </a:txBody>
                  <a:tcPr/>
                </a:tc>
                <a:extLst>
                  <a:ext uri="{0D108BD9-81ED-4DB2-BD59-A6C34878D82A}">
                    <a16:rowId xmlns:a16="http://schemas.microsoft.com/office/drawing/2014/main" val="3354607564"/>
                  </a:ext>
                </a:extLst>
              </a:tr>
              <a:tr h="368112">
                <a:tc gridSpan="3">
                  <a:txBody>
                    <a:bodyPr/>
                    <a:lstStyle/>
                    <a:p>
                      <a:pPr algn="l" fontAlgn="t"/>
                      <a:r>
                        <a:rPr lang="en-US" sz="1400" b="0" i="0" u="none" strike="noStrike" baseline="0" dirty="0">
                          <a:solidFill>
                            <a:srgbClr val="000000"/>
                          </a:solidFill>
                          <a:effectLst/>
                          <a:latin typeface="+mn-lt"/>
                        </a:rPr>
                        <a:t>* Mid Year Updates on all Metrics provided in Mid-Year Metrics Report for the Board</a:t>
                      </a:r>
                    </a:p>
                  </a:txBody>
                  <a:tcPr marL="93953" marR="16919" marT="72272" marB="72272"/>
                </a:tc>
                <a:tc hMerge="1">
                  <a:txBody>
                    <a:bodyPr/>
                    <a:lstStyle/>
                    <a:p>
                      <a:pPr marL="0" marR="0" lvl="0" indent="0" algn="l" defTabSz="914400" rtl="0" eaLnBrk="1" fontAlgn="t" latinLnBrk="0" hangingPunct="1">
                        <a:lnSpc>
                          <a:spcPct val="100000"/>
                        </a:lnSpc>
                        <a:spcBef>
                          <a:spcPts val="0"/>
                        </a:spcBef>
                        <a:spcAft>
                          <a:spcPts val="0"/>
                        </a:spcAft>
                        <a:buClrTx/>
                        <a:buSzTx/>
                        <a:buFontTx/>
                        <a:buNone/>
                        <a:tabLst/>
                        <a:defRPr/>
                      </a:pPr>
                      <a:endParaRPr lang="en-US" sz="1400" b="0" i="0" u="none" strike="noStrike" baseline="0" dirty="0">
                        <a:solidFill>
                          <a:srgbClr val="000000"/>
                        </a:solidFill>
                        <a:effectLst/>
                        <a:latin typeface="+mn-lt"/>
                      </a:endParaRPr>
                    </a:p>
                  </a:txBody>
                  <a:tcPr marL="93953" marR="16919" marT="72272" marB="72272"/>
                </a:tc>
                <a:tc hMerge="1">
                  <a:txBody>
                    <a:bodyPr/>
                    <a:lstStyle/>
                    <a:p>
                      <a:pPr marL="0" marR="0" lvl="0" indent="0" algn="l" defTabSz="914400" rtl="0" eaLnBrk="1" fontAlgn="t" latinLnBrk="0" hangingPunct="1">
                        <a:lnSpc>
                          <a:spcPct val="100000"/>
                        </a:lnSpc>
                        <a:spcBef>
                          <a:spcPts val="0"/>
                        </a:spcBef>
                        <a:spcAft>
                          <a:spcPts val="0"/>
                        </a:spcAft>
                        <a:buClrTx/>
                        <a:buSzTx/>
                        <a:buFontTx/>
                        <a:buNone/>
                        <a:tabLst/>
                        <a:defRPr/>
                      </a:pPr>
                      <a:endParaRPr lang="en-US" sz="1400" b="0" i="0" u="none" strike="noStrike" dirty="0">
                        <a:solidFill>
                          <a:srgbClr val="000000"/>
                        </a:solidFill>
                        <a:effectLst/>
                        <a:latin typeface="+mn-lt"/>
                      </a:endParaRPr>
                    </a:p>
                  </a:txBody>
                  <a:tcPr/>
                </a:tc>
                <a:extLst>
                  <a:ext uri="{0D108BD9-81ED-4DB2-BD59-A6C34878D82A}">
                    <a16:rowId xmlns:a16="http://schemas.microsoft.com/office/drawing/2014/main" val="150383313"/>
                  </a:ext>
                </a:extLst>
              </a:tr>
            </a:tbl>
          </a:graphicData>
        </a:graphic>
      </p:graphicFrame>
      <p:sp>
        <p:nvSpPr>
          <p:cNvPr id="3" name="TextBox 2">
            <a:extLst>
              <a:ext uri="{FF2B5EF4-FFF2-40B4-BE49-F238E27FC236}">
                <a16:creationId xmlns:a16="http://schemas.microsoft.com/office/drawing/2014/main" id="{19F00CCB-6E8B-6878-6438-87C1ABE6F061}"/>
              </a:ext>
            </a:extLst>
          </p:cNvPr>
          <p:cNvSpPr txBox="1"/>
          <p:nvPr/>
        </p:nvSpPr>
        <p:spPr>
          <a:xfrm>
            <a:off x="11209369" y="6356350"/>
            <a:ext cx="288862" cy="338554"/>
          </a:xfrm>
          <a:prstGeom prst="rect">
            <a:avLst/>
          </a:prstGeom>
          <a:noFill/>
        </p:spPr>
        <p:txBody>
          <a:bodyPr wrap="none" rtlCol="0">
            <a:spAutoFit/>
          </a:bodyPr>
          <a:lstStyle/>
          <a:p>
            <a:r>
              <a:rPr lang="en-US" sz="1600" b="1" dirty="0"/>
              <a:t>7</a:t>
            </a:r>
          </a:p>
        </p:txBody>
      </p:sp>
    </p:spTree>
    <p:extLst>
      <p:ext uri="{BB962C8B-B14F-4D97-AF65-F5344CB8AC3E}">
        <p14:creationId xmlns:p14="http://schemas.microsoft.com/office/powerpoint/2010/main" val="28363682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C9B56B00-01BB-9E85-E87C-85BE052F51C0}"/>
              </a:ext>
            </a:extLst>
          </p:cNvPr>
          <p:cNvSpPr>
            <a:spLocks noGrp="1"/>
          </p:cNvSpPr>
          <p:nvPr>
            <p:ph idx="1"/>
          </p:nvPr>
        </p:nvSpPr>
        <p:spPr>
          <a:xfrm>
            <a:off x="4581727" y="649480"/>
            <a:ext cx="7305473" cy="5546047"/>
          </a:xfrm>
        </p:spPr>
        <p:txBody>
          <a:bodyPr anchor="ctr">
            <a:normAutofit/>
          </a:bodyPr>
          <a:lstStyle/>
          <a:p>
            <a:pPr rtl="0">
              <a:spcBef>
                <a:spcPts val="0"/>
              </a:spcBef>
              <a:spcAft>
                <a:spcPts val="1200"/>
              </a:spcAft>
            </a:pPr>
            <a:r>
              <a:rPr lang="en-US" sz="2000" b="0" i="0" u="none" strike="noStrike" dirty="0">
                <a:effectLst/>
              </a:rPr>
              <a:t>The 2023-24 has presented both opportunities and challenges.  We are proud of the following: Implementing NPDL Districtwide, Speech and Debat</a:t>
            </a:r>
            <a:r>
              <a:rPr lang="en-US" sz="2000" dirty="0"/>
              <a:t>e Program, Ethnic Studies Curriculum, and prioritizing Social Emotional Wellness.</a:t>
            </a:r>
            <a:endParaRPr lang="en-US" sz="2000" b="0" dirty="0">
              <a:effectLst/>
            </a:endParaRPr>
          </a:p>
          <a:p>
            <a:pPr rtl="0">
              <a:spcBef>
                <a:spcPts val="0"/>
              </a:spcBef>
              <a:spcAft>
                <a:spcPts val="1200"/>
              </a:spcAft>
            </a:pPr>
            <a:r>
              <a:rPr lang="en-US" sz="2000" b="0" i="0" u="none" strike="noStrike" dirty="0">
                <a:effectLst/>
              </a:rPr>
              <a:t>Our district is still working through some lingering challenges, such as a substitute shortage, hiring challenges, declining enrollment, etc. </a:t>
            </a:r>
            <a:endParaRPr lang="en-US" sz="2000" i="0" u="none" strike="noStrike" dirty="0"/>
          </a:p>
          <a:p>
            <a:pPr rtl="0">
              <a:spcBef>
                <a:spcPts val="0"/>
              </a:spcBef>
              <a:spcAft>
                <a:spcPts val="1200"/>
              </a:spcAft>
            </a:pPr>
            <a:r>
              <a:rPr lang="en-US" sz="2000" dirty="0"/>
              <a:t>Despite these challenges, Hacienda La Puente Unified School District is committed to implementing the LCAP to provide the necessary services to our students.</a:t>
            </a:r>
          </a:p>
          <a:p>
            <a:pPr>
              <a:spcBef>
                <a:spcPts val="0"/>
              </a:spcBef>
              <a:spcAft>
                <a:spcPts val="1200"/>
              </a:spcAft>
            </a:pPr>
            <a:r>
              <a:rPr lang="en-US" sz="2000" dirty="0"/>
              <a:t>We acknowledge, and sincerely thank, the hard work and dedication of our Board and employees, the support of our parents, and the resilience of our students to continue our reach for excellence.</a:t>
            </a:r>
          </a:p>
          <a:p>
            <a:pPr marL="0" indent="0" rtl="0">
              <a:spcBef>
                <a:spcPts val="0"/>
              </a:spcBef>
              <a:spcAft>
                <a:spcPts val="1200"/>
              </a:spcAft>
              <a:buNone/>
            </a:pPr>
            <a:br>
              <a:rPr lang="en-US" sz="1400" dirty="0"/>
            </a:br>
            <a:endParaRPr lang="en-US" sz="1400" dirty="0"/>
          </a:p>
        </p:txBody>
      </p:sp>
      <p:pic>
        <p:nvPicPr>
          <p:cNvPr id="5" name="Picture 4">
            <a:extLst>
              <a:ext uri="{FF2B5EF4-FFF2-40B4-BE49-F238E27FC236}">
                <a16:creationId xmlns:a16="http://schemas.microsoft.com/office/drawing/2014/main" id="{69CA045B-EE65-E71A-8E27-468877E9F96C}"/>
              </a:ext>
            </a:extLst>
          </p:cNvPr>
          <p:cNvPicPr>
            <a:picLocks noChangeAspect="1"/>
          </p:cNvPicPr>
          <p:nvPr/>
        </p:nvPicPr>
        <p:blipFill>
          <a:blip r:embed="rId2"/>
          <a:stretch>
            <a:fillRect/>
          </a:stretch>
        </p:blipFill>
        <p:spPr>
          <a:xfrm>
            <a:off x="577328" y="1707501"/>
            <a:ext cx="2883159" cy="2883159"/>
          </a:xfrm>
          <a:prstGeom prst="rect">
            <a:avLst/>
          </a:prstGeom>
        </p:spPr>
      </p:pic>
      <p:sp>
        <p:nvSpPr>
          <p:cNvPr id="2" name="Slide Number Placeholder 1">
            <a:extLst>
              <a:ext uri="{FF2B5EF4-FFF2-40B4-BE49-F238E27FC236}">
                <a16:creationId xmlns:a16="http://schemas.microsoft.com/office/drawing/2014/main" id="{52014776-56B4-FA9E-D2FD-B33F578DBF81}"/>
              </a:ext>
            </a:extLst>
          </p:cNvPr>
          <p:cNvSpPr>
            <a:spLocks noGrp="1"/>
          </p:cNvSpPr>
          <p:nvPr>
            <p:ph type="sldNum" sz="quarter" idx="12"/>
          </p:nvPr>
        </p:nvSpPr>
        <p:spPr>
          <a:xfrm>
            <a:off x="8717604" y="6344201"/>
            <a:ext cx="2743200" cy="365125"/>
          </a:xfrm>
        </p:spPr>
        <p:txBody>
          <a:bodyPr/>
          <a:lstStyle/>
          <a:p>
            <a:fld id="{519954A3-9DFD-4C44-94BA-B95130A3BA1C}" type="slidenum">
              <a:rPr lang="en-US" sz="1600" b="1" smtClean="0">
                <a:solidFill>
                  <a:schemeClr val="tx1"/>
                </a:solidFill>
              </a:rPr>
              <a:t>8</a:t>
            </a:fld>
            <a:endParaRPr lang="en-US" sz="1600" b="1" dirty="0">
              <a:solidFill>
                <a:schemeClr val="tx1"/>
              </a:solidFill>
            </a:endParaRPr>
          </a:p>
        </p:txBody>
      </p:sp>
    </p:spTree>
    <p:extLst>
      <p:ext uri="{BB962C8B-B14F-4D97-AF65-F5344CB8AC3E}">
        <p14:creationId xmlns:p14="http://schemas.microsoft.com/office/powerpoint/2010/main" val="13873547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cc6f9ecf-ca22-4757-a985-9c5dcf6c00d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C0FF7DC0137E1429C2F08EAEF7FC54A" ma:contentTypeVersion="18" ma:contentTypeDescription="Create a new document." ma:contentTypeScope="" ma:versionID="08d9de3ce3084886b816ee92de90754d">
  <xsd:schema xmlns:xsd="http://www.w3.org/2001/XMLSchema" xmlns:xs="http://www.w3.org/2001/XMLSchema" xmlns:p="http://schemas.microsoft.com/office/2006/metadata/properties" xmlns:ns3="cc6f9ecf-ca22-4757-a985-9c5dcf6c00db" xmlns:ns4="2a4ca94c-aa16-45ef-9a42-311beac91b12" targetNamespace="http://schemas.microsoft.com/office/2006/metadata/properties" ma:root="true" ma:fieldsID="a0962fc717e2c02a2ea8dcb01849187d" ns3:_="" ns4:_="">
    <xsd:import namespace="cc6f9ecf-ca22-4757-a985-9c5dcf6c00db"/>
    <xsd:import namespace="2a4ca94c-aa16-45ef-9a42-311beac91b12"/>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4:SharedWithUsers" minOccurs="0"/>
                <xsd:element ref="ns4:SharedWithDetails" minOccurs="0"/>
                <xsd:element ref="ns4:SharingHintHash" minOccurs="0"/>
                <xsd:element ref="ns3:MediaServiceDateTaken" minOccurs="0"/>
                <xsd:element ref="ns3:MediaServiceLocation" minOccurs="0"/>
                <xsd:element ref="ns3:MediaLengthInSeconds" minOccurs="0"/>
                <xsd:element ref="ns3:_activity"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6f9ecf-ca22-4757-a985-9c5dcf6c00d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a4ca94c-aa16-45ef-9a42-311beac91b12"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E23FB72-9006-4A71-B57F-63B494BF4B91}">
  <ds:schemaRefs>
    <ds:schemaRef ds:uri="http://purl.org/dc/dcmitype/"/>
    <ds:schemaRef ds:uri="cc6f9ecf-ca22-4757-a985-9c5dcf6c00db"/>
    <ds:schemaRef ds:uri="http://schemas.microsoft.com/office/2006/documentManagement/types"/>
    <ds:schemaRef ds:uri="http://purl.org/dc/terms/"/>
    <ds:schemaRef ds:uri="http://schemas.microsoft.com/office/2006/metadata/properties"/>
    <ds:schemaRef ds:uri="2a4ca94c-aa16-45ef-9a42-311beac91b12"/>
    <ds:schemaRef ds:uri="http://schemas.openxmlformats.org/package/2006/metadata/core-properties"/>
    <ds:schemaRef ds:uri="http://schemas.microsoft.com/office/infopath/2007/PartnerControls"/>
    <ds:schemaRef ds:uri="http://www.w3.org/XML/1998/namespace"/>
    <ds:schemaRef ds:uri="http://purl.org/dc/elements/1.1/"/>
  </ds:schemaRefs>
</ds:datastoreItem>
</file>

<file path=customXml/itemProps2.xml><?xml version="1.0" encoding="utf-8"?>
<ds:datastoreItem xmlns:ds="http://schemas.openxmlformats.org/officeDocument/2006/customXml" ds:itemID="{ADB356E1-2049-497A-AE4A-5FB827119FF0}">
  <ds:schemaRefs>
    <ds:schemaRef ds:uri="http://schemas.microsoft.com/sharepoint/v3/contenttype/forms"/>
  </ds:schemaRefs>
</ds:datastoreItem>
</file>

<file path=customXml/itemProps3.xml><?xml version="1.0" encoding="utf-8"?>
<ds:datastoreItem xmlns:ds="http://schemas.openxmlformats.org/officeDocument/2006/customXml" ds:itemID="{639434F5-B814-4FB4-8DD7-06AD0A85C07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c6f9ecf-ca22-4757-a985-9c5dcf6c00db"/>
    <ds:schemaRef ds:uri="2a4ca94c-aa16-45ef-9a42-311beac91b1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3197</TotalTime>
  <Words>878</Words>
  <Application>Microsoft Office PowerPoint</Application>
  <PresentationFormat>Widescreen</PresentationFormat>
  <Paragraphs>118</Paragraphs>
  <Slides>8</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Calibri Light</vt:lpstr>
      <vt:lpstr>Wingdings</vt:lpstr>
      <vt:lpstr>Office Theme</vt:lpstr>
      <vt:lpstr>Hacienda La Puente USD Local Control &amp; Accountability Plan (LCAP)  LCAP  Mid-Year Update</vt:lpstr>
      <vt:lpstr>Impact to the Budget Overview for Parents</vt:lpstr>
      <vt:lpstr>Goal 1: Conditions of Learning Basic Services Implementation of CA Standards Course Access</vt:lpstr>
      <vt:lpstr>Goal 2: Student Outcomes Student Achievement Other Student Outcomes</vt:lpstr>
      <vt:lpstr> Goal 3: Engagement Parent Involvement Student Engagement School Climate </vt:lpstr>
      <vt:lpstr> Goal 4: School Performance  Valley Alternative HS Student Engagement  School Climate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Kathryne Meade</dc:creator>
  <cp:lastModifiedBy>Elizabeth Rivas (Salcedo)</cp:lastModifiedBy>
  <cp:revision>95</cp:revision>
  <cp:lastPrinted>2019-05-07T18:26:56Z</cp:lastPrinted>
  <dcterms:created xsi:type="dcterms:W3CDTF">2016-09-06T22:37:07Z</dcterms:created>
  <dcterms:modified xsi:type="dcterms:W3CDTF">2024-02-05T18:46:17Z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0x0101001C0FF7DC0137E1429C2F08EAEF7FC54A</vt:lpwstr>
  </property>
</Properties>
</file>