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  <p:sldMasterId id="2147483669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7010400" cy="9296400"/>
  <p:embeddedFontLst>
    <p:embeddedFont>
      <p:font typeface="Montserrat Black" panose="00000A00000000000000" pitchFamily="2" charset="0"/>
      <p:bold r:id="rId14"/>
      <p:boldItalic r:id="rId15"/>
    </p:embeddedFont>
    <p:embeddedFont>
      <p:font typeface="Open Sans" panose="020B060603050402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2DCA95-0E2C-433D-AE61-492D1B291312}" v="7" dt="2024-02-05T21:32:48.985"/>
  </p1510:revLst>
</p1510:revInfo>
</file>

<file path=ppt/tableStyles.xml><?xml version="1.0" encoding="utf-8"?>
<a:tblStyleLst xmlns:a="http://schemas.openxmlformats.org/drawingml/2006/main" def="{0C6CD4FD-FE08-493F-B8C2-4EE11CB2235F}">
  <a:tblStyle styleId="{0C6CD4FD-FE08-493F-B8C2-4EE11CB223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2" autoAdjust="0"/>
  </p:normalViewPr>
  <p:slideViewPr>
    <p:cSldViewPr snapToGrid="0">
      <p:cViewPr varScale="1">
        <p:scale>
          <a:sx n="100" d="100"/>
          <a:sy n="100" d="100"/>
        </p:scale>
        <p:origin x="9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4.fntdata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6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Rivas (Salcedo)" userId="06848fb8-c5e1-44cf-9732-2ba8585d9ff3" providerId="ADAL" clId="{5D2DCA95-0E2C-433D-AE61-492D1B291312}"/>
    <pc:docChg chg="undo redo custSel modSld modNotesMaster">
      <pc:chgData name="Elizabeth Rivas (Salcedo)" userId="06848fb8-c5e1-44cf-9732-2ba8585d9ff3" providerId="ADAL" clId="{5D2DCA95-0E2C-433D-AE61-492D1B291312}" dt="2024-02-06T22:11:14.468" v="723" actId="20577"/>
      <pc:docMkLst>
        <pc:docMk/>
      </pc:docMkLst>
      <pc:sldChg chg="delSp modSp mod modNotes">
        <pc:chgData name="Elizabeth Rivas (Salcedo)" userId="06848fb8-c5e1-44cf-9732-2ba8585d9ff3" providerId="ADAL" clId="{5D2DCA95-0E2C-433D-AE61-492D1B291312}" dt="2024-02-06T22:11:14.468" v="723" actId="20577"/>
        <pc:sldMkLst>
          <pc:docMk/>
          <pc:sldMk cId="0" sldId="256"/>
        </pc:sldMkLst>
        <pc:spChg chg="mod">
          <ac:chgData name="Elizabeth Rivas (Salcedo)" userId="06848fb8-c5e1-44cf-9732-2ba8585d9ff3" providerId="ADAL" clId="{5D2DCA95-0E2C-433D-AE61-492D1B291312}" dt="2024-02-05T20:25:25.259" v="121" actId="2711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Elizabeth Rivas (Salcedo)" userId="06848fb8-c5e1-44cf-9732-2ba8585d9ff3" providerId="ADAL" clId="{5D2DCA95-0E2C-433D-AE61-492D1B291312}" dt="2024-02-06T22:11:14.468" v="723" actId="20577"/>
          <ac:spMkLst>
            <pc:docMk/>
            <pc:sldMk cId="0" sldId="256"/>
            <ac:spMk id="154" creationId="{00000000-0000-0000-0000-000000000000}"/>
          </ac:spMkLst>
        </pc:spChg>
        <pc:spChg chg="del mod">
          <ac:chgData name="Elizabeth Rivas (Salcedo)" userId="06848fb8-c5e1-44cf-9732-2ba8585d9ff3" providerId="ADAL" clId="{5D2DCA95-0E2C-433D-AE61-492D1B291312}" dt="2024-02-05T21:31:59.343" v="660" actId="478"/>
          <ac:spMkLst>
            <pc:docMk/>
            <pc:sldMk cId="0" sldId="256"/>
            <ac:spMk id="160" creationId="{00000000-0000-0000-0000-000000000000}"/>
          </ac:spMkLst>
        </pc:spChg>
        <pc:picChg chg="mod">
          <ac:chgData name="Elizabeth Rivas (Salcedo)" userId="06848fb8-c5e1-44cf-9732-2ba8585d9ff3" providerId="ADAL" clId="{5D2DCA95-0E2C-433D-AE61-492D1B291312}" dt="2024-02-05T21:01:20.085" v="246" actId="1076"/>
          <ac:picMkLst>
            <pc:docMk/>
            <pc:sldMk cId="0" sldId="256"/>
            <ac:picMk id="158" creationId="{00000000-0000-0000-0000-000000000000}"/>
          </ac:picMkLst>
        </pc:picChg>
        <pc:cxnChg chg="mod ord">
          <ac:chgData name="Elizabeth Rivas (Salcedo)" userId="06848fb8-c5e1-44cf-9732-2ba8585d9ff3" providerId="ADAL" clId="{5D2DCA95-0E2C-433D-AE61-492D1B291312}" dt="2024-02-05T21:26:56.127" v="635" actId="1076"/>
          <ac:cxnSpMkLst>
            <pc:docMk/>
            <pc:sldMk cId="0" sldId="256"/>
            <ac:cxnSpMk id="156" creationId="{00000000-0000-0000-0000-000000000000}"/>
          </ac:cxnSpMkLst>
        </pc:cxnChg>
      </pc:sldChg>
      <pc:sldChg chg="delSp modSp mod modNotes">
        <pc:chgData name="Elizabeth Rivas (Salcedo)" userId="06848fb8-c5e1-44cf-9732-2ba8585d9ff3" providerId="ADAL" clId="{5D2DCA95-0E2C-433D-AE61-492D1B291312}" dt="2024-02-05T21:32:16.574" v="661" actId="478"/>
        <pc:sldMkLst>
          <pc:docMk/>
          <pc:sldMk cId="0" sldId="257"/>
        </pc:sldMkLst>
        <pc:spChg chg="mod">
          <ac:chgData name="Elizabeth Rivas (Salcedo)" userId="06848fb8-c5e1-44cf-9732-2ba8585d9ff3" providerId="ADAL" clId="{5D2DCA95-0E2C-433D-AE61-492D1B291312}" dt="2024-02-05T21:16:20.263" v="535" actId="20577"/>
          <ac:spMkLst>
            <pc:docMk/>
            <pc:sldMk cId="0" sldId="257"/>
            <ac:spMk id="167" creationId="{00000000-0000-0000-0000-000000000000}"/>
          </ac:spMkLst>
        </pc:spChg>
        <pc:spChg chg="del">
          <ac:chgData name="Elizabeth Rivas (Salcedo)" userId="06848fb8-c5e1-44cf-9732-2ba8585d9ff3" providerId="ADAL" clId="{5D2DCA95-0E2C-433D-AE61-492D1B291312}" dt="2024-02-05T21:32:16.574" v="661" actId="478"/>
          <ac:spMkLst>
            <pc:docMk/>
            <pc:sldMk cId="0" sldId="257"/>
            <ac:spMk id="168" creationId="{00000000-0000-0000-0000-000000000000}"/>
          </ac:spMkLst>
        </pc:spChg>
      </pc:sldChg>
      <pc:sldChg chg="delSp modSp mod modNotes">
        <pc:chgData name="Elizabeth Rivas (Salcedo)" userId="06848fb8-c5e1-44cf-9732-2ba8585d9ff3" providerId="ADAL" clId="{5D2DCA95-0E2C-433D-AE61-492D1B291312}" dt="2024-02-05T21:32:23.949" v="662" actId="478"/>
        <pc:sldMkLst>
          <pc:docMk/>
          <pc:sldMk cId="0" sldId="258"/>
        </pc:sldMkLst>
        <pc:spChg chg="mod">
          <ac:chgData name="Elizabeth Rivas (Salcedo)" userId="06848fb8-c5e1-44cf-9732-2ba8585d9ff3" providerId="ADAL" clId="{5D2DCA95-0E2C-433D-AE61-492D1B291312}" dt="2024-02-05T20:25:54.513" v="124" actId="2711"/>
          <ac:spMkLst>
            <pc:docMk/>
            <pc:sldMk cId="0" sldId="258"/>
            <ac:spMk id="177" creationId="{00000000-0000-0000-0000-000000000000}"/>
          </ac:spMkLst>
        </pc:spChg>
        <pc:spChg chg="del">
          <ac:chgData name="Elizabeth Rivas (Salcedo)" userId="06848fb8-c5e1-44cf-9732-2ba8585d9ff3" providerId="ADAL" clId="{5D2DCA95-0E2C-433D-AE61-492D1B291312}" dt="2024-02-05T21:32:23.949" v="662" actId="478"/>
          <ac:spMkLst>
            <pc:docMk/>
            <pc:sldMk cId="0" sldId="258"/>
            <ac:spMk id="178" creationId="{00000000-0000-0000-0000-000000000000}"/>
          </ac:spMkLst>
        </pc:spChg>
      </pc:sldChg>
      <pc:sldChg chg="modSp mod modNotes">
        <pc:chgData name="Elizabeth Rivas (Salcedo)" userId="06848fb8-c5e1-44cf-9732-2ba8585d9ff3" providerId="ADAL" clId="{5D2DCA95-0E2C-433D-AE61-492D1B291312}" dt="2024-02-05T22:36:26.304" v="711" actId="20577"/>
        <pc:sldMkLst>
          <pc:docMk/>
          <pc:sldMk cId="0" sldId="259"/>
        </pc:sldMkLst>
        <pc:spChg chg="mod">
          <ac:chgData name="Elizabeth Rivas (Salcedo)" userId="06848fb8-c5e1-44cf-9732-2ba8585d9ff3" providerId="ADAL" clId="{5D2DCA95-0E2C-433D-AE61-492D1B291312}" dt="2024-02-05T22:36:26.304" v="711" actId="20577"/>
          <ac:spMkLst>
            <pc:docMk/>
            <pc:sldMk cId="0" sldId="259"/>
            <ac:spMk id="191" creationId="{00000000-0000-0000-0000-000000000000}"/>
          </ac:spMkLst>
        </pc:spChg>
        <pc:spChg chg="mod">
          <ac:chgData name="Elizabeth Rivas (Salcedo)" userId="06848fb8-c5e1-44cf-9732-2ba8585d9ff3" providerId="ADAL" clId="{5D2DCA95-0E2C-433D-AE61-492D1B291312}" dt="2024-02-05T20:56:27.640" v="195" actId="1076"/>
          <ac:spMkLst>
            <pc:docMk/>
            <pc:sldMk cId="0" sldId="259"/>
            <ac:spMk id="192" creationId="{00000000-0000-0000-0000-000000000000}"/>
          </ac:spMkLst>
        </pc:spChg>
      </pc:sldChg>
      <pc:sldChg chg="addSp delSp modSp mod modNotes">
        <pc:chgData name="Elizabeth Rivas (Salcedo)" userId="06848fb8-c5e1-44cf-9732-2ba8585d9ff3" providerId="ADAL" clId="{5D2DCA95-0E2C-433D-AE61-492D1B291312}" dt="2024-02-05T21:32:39.646" v="664" actId="478"/>
        <pc:sldMkLst>
          <pc:docMk/>
          <pc:sldMk cId="0" sldId="260"/>
        </pc:sldMkLst>
        <pc:spChg chg="add mod">
          <ac:chgData name="Elizabeth Rivas (Salcedo)" userId="06848fb8-c5e1-44cf-9732-2ba8585d9ff3" providerId="ADAL" clId="{5D2DCA95-0E2C-433D-AE61-492D1B291312}" dt="2024-02-05T21:03:14.469" v="261" actId="20577"/>
          <ac:spMkLst>
            <pc:docMk/>
            <pc:sldMk cId="0" sldId="260"/>
            <ac:spMk id="2" creationId="{25527537-689F-8793-B811-93527C590695}"/>
          </ac:spMkLst>
        </pc:spChg>
        <pc:spChg chg="del">
          <ac:chgData name="Elizabeth Rivas (Salcedo)" userId="06848fb8-c5e1-44cf-9732-2ba8585d9ff3" providerId="ADAL" clId="{5D2DCA95-0E2C-433D-AE61-492D1B291312}" dt="2024-02-05T21:32:39.646" v="664" actId="478"/>
          <ac:spMkLst>
            <pc:docMk/>
            <pc:sldMk cId="0" sldId="260"/>
            <ac:spMk id="198" creationId="{00000000-0000-0000-0000-000000000000}"/>
          </ac:spMkLst>
        </pc:spChg>
        <pc:spChg chg="mod ord">
          <ac:chgData name="Elizabeth Rivas (Salcedo)" userId="06848fb8-c5e1-44cf-9732-2ba8585d9ff3" providerId="ADAL" clId="{5D2DCA95-0E2C-433D-AE61-492D1B291312}" dt="2024-02-05T21:32:35.193" v="663" actId="167"/>
          <ac:spMkLst>
            <pc:docMk/>
            <pc:sldMk cId="0" sldId="260"/>
            <ac:spMk id="202" creationId="{00000000-0000-0000-0000-000000000000}"/>
          </ac:spMkLst>
        </pc:spChg>
        <pc:spChg chg="mod">
          <ac:chgData name="Elizabeth Rivas (Salcedo)" userId="06848fb8-c5e1-44cf-9732-2ba8585d9ff3" providerId="ADAL" clId="{5D2DCA95-0E2C-433D-AE61-492D1B291312}" dt="2024-02-05T21:01:34.295" v="248" actId="20577"/>
          <ac:spMkLst>
            <pc:docMk/>
            <pc:sldMk cId="0" sldId="260"/>
            <ac:spMk id="203" creationId="{00000000-0000-0000-0000-000000000000}"/>
          </ac:spMkLst>
        </pc:spChg>
      </pc:sldChg>
      <pc:sldChg chg="delSp modSp mod modNotes">
        <pc:chgData name="Elizabeth Rivas (Salcedo)" userId="06848fb8-c5e1-44cf-9732-2ba8585d9ff3" providerId="ADAL" clId="{5D2DCA95-0E2C-433D-AE61-492D1B291312}" dt="2024-02-05T21:33:05.342" v="668" actId="478"/>
        <pc:sldMkLst>
          <pc:docMk/>
          <pc:sldMk cId="0" sldId="261"/>
        </pc:sldMkLst>
        <pc:spChg chg="del mod">
          <ac:chgData name="Elizabeth Rivas (Salcedo)" userId="06848fb8-c5e1-44cf-9732-2ba8585d9ff3" providerId="ADAL" clId="{5D2DCA95-0E2C-433D-AE61-492D1B291312}" dt="2024-02-05T21:33:05.342" v="668" actId="478"/>
          <ac:spMkLst>
            <pc:docMk/>
            <pc:sldMk cId="0" sldId="261"/>
            <ac:spMk id="209" creationId="{00000000-0000-0000-0000-000000000000}"/>
          </ac:spMkLst>
        </pc:spChg>
        <pc:spChg chg="mod ord">
          <ac:chgData name="Elizabeth Rivas (Salcedo)" userId="06848fb8-c5e1-44cf-9732-2ba8585d9ff3" providerId="ADAL" clId="{5D2DCA95-0E2C-433D-AE61-492D1B291312}" dt="2024-02-05T21:33:01.580" v="666" actId="167"/>
          <ac:spMkLst>
            <pc:docMk/>
            <pc:sldMk cId="0" sldId="261"/>
            <ac:spMk id="213" creationId="{00000000-0000-0000-0000-000000000000}"/>
          </ac:spMkLst>
        </pc:spChg>
      </pc:sldChg>
      <pc:sldChg chg="delSp modSp mod modNotes">
        <pc:chgData name="Elizabeth Rivas (Salcedo)" userId="06848fb8-c5e1-44cf-9732-2ba8585d9ff3" providerId="ADAL" clId="{5D2DCA95-0E2C-433D-AE61-492D1B291312}" dt="2024-02-05T21:33:25.053" v="670" actId="478"/>
        <pc:sldMkLst>
          <pc:docMk/>
          <pc:sldMk cId="0" sldId="262"/>
        </pc:sldMkLst>
        <pc:spChg chg="del">
          <ac:chgData name="Elizabeth Rivas (Salcedo)" userId="06848fb8-c5e1-44cf-9732-2ba8585d9ff3" providerId="ADAL" clId="{5D2DCA95-0E2C-433D-AE61-492D1B291312}" dt="2024-02-05T21:33:25.053" v="670" actId="478"/>
          <ac:spMkLst>
            <pc:docMk/>
            <pc:sldMk cId="0" sldId="262"/>
            <ac:spMk id="220" creationId="{00000000-0000-0000-0000-000000000000}"/>
          </ac:spMkLst>
        </pc:spChg>
        <pc:spChg chg="mod ord">
          <ac:chgData name="Elizabeth Rivas (Salcedo)" userId="06848fb8-c5e1-44cf-9732-2ba8585d9ff3" providerId="ADAL" clId="{5D2DCA95-0E2C-433D-AE61-492D1B291312}" dt="2024-02-05T21:33:22.638" v="669" actId="167"/>
          <ac:spMkLst>
            <pc:docMk/>
            <pc:sldMk cId="0" sldId="262"/>
            <ac:spMk id="224" creationId="{00000000-0000-0000-0000-000000000000}"/>
          </ac:spMkLst>
        </pc:spChg>
      </pc:sldChg>
      <pc:sldChg chg="addSp delSp modSp mod modNotes">
        <pc:chgData name="Elizabeth Rivas (Salcedo)" userId="06848fb8-c5e1-44cf-9732-2ba8585d9ff3" providerId="ADAL" clId="{5D2DCA95-0E2C-433D-AE61-492D1B291312}" dt="2024-02-05T21:34:43.741" v="676" actId="20577"/>
        <pc:sldMkLst>
          <pc:docMk/>
          <pc:sldMk cId="0" sldId="263"/>
        </pc:sldMkLst>
        <pc:spChg chg="mod">
          <ac:chgData name="Elizabeth Rivas (Salcedo)" userId="06848fb8-c5e1-44cf-9732-2ba8585d9ff3" providerId="ADAL" clId="{5D2DCA95-0E2C-433D-AE61-492D1B291312}" dt="2024-02-05T21:05:24.925" v="341"/>
          <ac:spMkLst>
            <pc:docMk/>
            <pc:sldMk cId="0" sldId="263"/>
            <ac:spMk id="231" creationId="{00000000-0000-0000-0000-000000000000}"/>
          </ac:spMkLst>
        </pc:spChg>
        <pc:graphicFrameChg chg="mod ord modGraphic">
          <ac:chgData name="Elizabeth Rivas (Salcedo)" userId="06848fb8-c5e1-44cf-9732-2ba8585d9ff3" providerId="ADAL" clId="{5D2DCA95-0E2C-433D-AE61-492D1B291312}" dt="2024-02-05T21:34:43.741" v="676" actId="20577"/>
          <ac:graphicFrameMkLst>
            <pc:docMk/>
            <pc:sldMk cId="0" sldId="263"/>
            <ac:graphicFrameMk id="233" creationId="{00000000-0000-0000-0000-000000000000}"/>
          </ac:graphicFrameMkLst>
        </pc:graphicFrameChg>
        <pc:picChg chg="add mod">
          <ac:chgData name="Elizabeth Rivas (Salcedo)" userId="06848fb8-c5e1-44cf-9732-2ba8585d9ff3" providerId="ADAL" clId="{5D2DCA95-0E2C-433D-AE61-492D1B291312}" dt="2024-02-05T21:05:39.540" v="343" actId="1076"/>
          <ac:picMkLst>
            <pc:docMk/>
            <pc:sldMk cId="0" sldId="263"/>
            <ac:picMk id="2" creationId="{8D4E84B5-CDFD-C40B-2180-016E5DF609A5}"/>
          </ac:picMkLst>
        </pc:picChg>
        <pc:picChg chg="del">
          <ac:chgData name="Elizabeth Rivas (Salcedo)" userId="06848fb8-c5e1-44cf-9732-2ba8585d9ff3" providerId="ADAL" clId="{5D2DCA95-0E2C-433D-AE61-492D1B291312}" dt="2024-02-05T21:05:21.474" v="339" actId="478"/>
          <ac:picMkLst>
            <pc:docMk/>
            <pc:sldMk cId="0" sldId="263"/>
            <ac:picMk id="232" creationId="{00000000-0000-0000-0000-000000000000}"/>
          </ac:picMkLst>
        </pc:picChg>
      </pc:sldChg>
      <pc:sldChg chg="addSp delSp modSp mod modNotes">
        <pc:chgData name="Elizabeth Rivas (Salcedo)" userId="06848fb8-c5e1-44cf-9732-2ba8585d9ff3" providerId="ADAL" clId="{5D2DCA95-0E2C-433D-AE61-492D1B291312}" dt="2024-02-05T22:36:42.657" v="712" actId="6549"/>
        <pc:sldMkLst>
          <pc:docMk/>
          <pc:sldMk cId="0" sldId="264"/>
        </pc:sldMkLst>
        <pc:graphicFrameChg chg="mod modGraphic">
          <ac:chgData name="Elizabeth Rivas (Salcedo)" userId="06848fb8-c5e1-44cf-9732-2ba8585d9ff3" providerId="ADAL" clId="{5D2DCA95-0E2C-433D-AE61-492D1B291312}" dt="2024-02-05T22:36:42.657" v="712" actId="6549"/>
          <ac:graphicFrameMkLst>
            <pc:docMk/>
            <pc:sldMk cId="0" sldId="264"/>
            <ac:graphicFrameMk id="244" creationId="{00000000-0000-0000-0000-000000000000}"/>
          </ac:graphicFrameMkLst>
        </pc:graphicFrameChg>
        <pc:picChg chg="add mod">
          <ac:chgData name="Elizabeth Rivas (Salcedo)" userId="06848fb8-c5e1-44cf-9732-2ba8585d9ff3" providerId="ADAL" clId="{5D2DCA95-0E2C-433D-AE61-492D1B291312}" dt="2024-02-05T21:07:41.904" v="383" actId="1076"/>
          <ac:picMkLst>
            <pc:docMk/>
            <pc:sldMk cId="0" sldId="264"/>
            <ac:picMk id="2" creationId="{A0F9BD5B-4BC0-2751-1973-43A8B73A88BA}"/>
          </ac:picMkLst>
        </pc:picChg>
        <pc:picChg chg="del">
          <ac:chgData name="Elizabeth Rivas (Salcedo)" userId="06848fb8-c5e1-44cf-9732-2ba8585d9ff3" providerId="ADAL" clId="{5D2DCA95-0E2C-433D-AE61-492D1B291312}" dt="2024-02-05T21:07:37.286" v="381" actId="478"/>
          <ac:picMkLst>
            <pc:docMk/>
            <pc:sldMk cId="0" sldId="264"/>
            <ac:picMk id="243" creationId="{00000000-0000-0000-0000-000000000000}"/>
          </ac:picMkLst>
        </pc:picChg>
      </pc:sldChg>
      <pc:sldChg chg="addSp delSp modSp mod modNotes">
        <pc:chgData name="Elizabeth Rivas (Salcedo)" userId="06848fb8-c5e1-44cf-9732-2ba8585d9ff3" providerId="ADAL" clId="{5D2DCA95-0E2C-433D-AE61-492D1B291312}" dt="2024-02-05T21:25:23.787" v="633" actId="14100"/>
        <pc:sldMkLst>
          <pc:docMk/>
          <pc:sldMk cId="0" sldId="265"/>
        </pc:sldMkLst>
        <pc:picChg chg="add mod">
          <ac:chgData name="Elizabeth Rivas (Salcedo)" userId="06848fb8-c5e1-44cf-9732-2ba8585d9ff3" providerId="ADAL" clId="{5D2DCA95-0E2C-433D-AE61-492D1B291312}" dt="2024-02-05T21:25:19.218" v="632" actId="14100"/>
          <ac:picMkLst>
            <pc:docMk/>
            <pc:sldMk cId="0" sldId="265"/>
            <ac:picMk id="2" creationId="{8650F812-CCEF-F10A-DE43-9BA9C6B06D5F}"/>
          </ac:picMkLst>
        </pc:picChg>
        <pc:picChg chg="del">
          <ac:chgData name="Elizabeth Rivas (Salcedo)" userId="06848fb8-c5e1-44cf-9732-2ba8585d9ff3" providerId="ADAL" clId="{5D2DCA95-0E2C-433D-AE61-492D1B291312}" dt="2024-02-05T21:07:55.288" v="384" actId="478"/>
          <ac:picMkLst>
            <pc:docMk/>
            <pc:sldMk cId="0" sldId="265"/>
            <ac:picMk id="256" creationId="{00000000-0000-0000-0000-000000000000}"/>
          </ac:picMkLst>
        </pc:picChg>
        <pc:picChg chg="mod">
          <ac:chgData name="Elizabeth Rivas (Salcedo)" userId="06848fb8-c5e1-44cf-9732-2ba8585d9ff3" providerId="ADAL" clId="{5D2DCA95-0E2C-433D-AE61-492D1B291312}" dt="2024-02-05T21:25:23.787" v="633" actId="14100"/>
          <ac:picMkLst>
            <pc:docMk/>
            <pc:sldMk cId="0" sldId="265"/>
            <ac:picMk id="25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5a0e31e4a1_2_7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51" name="Google Shape;151;g25a0e31e4a1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65eca4110c_1_6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50" name="Google Shape;250;g265eca4110c_1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65eca4110c_1_1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64" name="Google Shape;164;g265eca4110c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b2e6d246a4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74" name="Google Shape;174;g2b2e6d246a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65eca4110c_1_3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84" name="Google Shape;184;g265eca4110c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b1fcff4ec4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95" name="Google Shape;195;g2b1fcff4e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b1fcff4ec4_0_2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06" name="Google Shape;206;g2b1fcff4ec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b1fcff4ec4_0_3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17" name="Google Shape;217;g2b1fcff4ec4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ef79a34eaf_0_1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28" name="Google Shape;228;g1ef79a34ea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b401091af3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39" name="Google Shape;239;g2b401091af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" name="Google Shape;13;p2"/>
          <p:cNvSpPr/>
          <p:nvPr/>
        </p:nvSpPr>
        <p:spPr>
          <a:xfrm rot="2700000">
            <a:off x="3935525" y="-1067389"/>
            <a:ext cx="1272951" cy="1818502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4" name="Google Shape;14;p2"/>
          <p:cNvCxnSpPr/>
          <p:nvPr/>
        </p:nvCxnSpPr>
        <p:spPr>
          <a:xfrm rot="10800000" flipH="1">
            <a:off x="4019125" y="401342"/>
            <a:ext cx="694800" cy="694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Google Shape;15;p2"/>
          <p:cNvCxnSpPr/>
          <p:nvPr/>
        </p:nvCxnSpPr>
        <p:spPr>
          <a:xfrm rot="10800000" flipH="1">
            <a:off x="3665003" y="-1039465"/>
            <a:ext cx="694800" cy="694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342900" y="1065213"/>
            <a:ext cx="3886200" cy="73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685800" y="1943100"/>
            <a:ext cx="32004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lv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228600" y="800100"/>
            <a:ext cx="4114800" cy="226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1pPr>
            <a:lvl2pPr marL="914400" lvl="1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2pPr>
            <a:lvl3pPr marL="1371600" lvl="2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3pPr>
            <a:lvl4pPr marL="1828800" lvl="3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4pPr>
            <a:lvl5pPr marL="2286000" lvl="4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/>
            </a:lvl5pPr>
            <a:lvl6pPr marL="2743200" lvl="5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6pPr>
            <a:lvl7pPr marL="3200400" lvl="6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7pPr>
            <a:lvl8pPr marL="3657600" lvl="7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8pPr>
            <a:lvl9pPr marL="4114800" lvl="8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361156" y="2203450"/>
            <a:ext cx="3886200" cy="681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61156" y="1453357"/>
            <a:ext cx="3886200" cy="75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b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228600" y="800100"/>
            <a:ext cx="2019300" cy="226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1pPr>
            <a:lvl2pPr marL="914400" lvl="1" indent="-30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2pPr>
            <a:lvl3pPr marL="1371600" lvl="2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3pPr>
            <a:lvl4pPr marL="1828800" lvl="3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marL="2286000" lvl="4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 sz="900"/>
            </a:lvl5pPr>
            <a:lvl6pPr marL="2743200" lvl="5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6pPr>
            <a:lvl7pPr marL="3200400" lvl="6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7pPr>
            <a:lvl8pPr marL="3657600" lvl="7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8pPr>
            <a:lvl9pPr marL="4114800" lvl="8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2"/>
          </p:nvPr>
        </p:nvSpPr>
        <p:spPr>
          <a:xfrm>
            <a:off x="2324100" y="800100"/>
            <a:ext cx="2019300" cy="226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1pPr>
            <a:lvl2pPr marL="914400" lvl="1" indent="-30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2pPr>
            <a:lvl3pPr marL="1371600" lvl="2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3pPr>
            <a:lvl4pPr marL="1828800" lvl="3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marL="2286000" lvl="4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 sz="900"/>
            </a:lvl5pPr>
            <a:lvl6pPr marL="2743200" lvl="5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6pPr>
            <a:lvl7pPr marL="3200400" lvl="6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7pPr>
            <a:lvl8pPr marL="3657600" lvl="7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8pPr>
            <a:lvl9pPr marL="4114800" lvl="8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228600" y="767556"/>
            <a:ext cx="2020094" cy="319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b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1pPr>
            <a:lvl2pPr marL="914400" lvl="1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2"/>
          </p:nvPr>
        </p:nvSpPr>
        <p:spPr>
          <a:xfrm>
            <a:off x="228600" y="1087438"/>
            <a:ext cx="2020094" cy="1975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30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marL="914400" lvl="1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2pPr>
            <a:lvl3pPr marL="1371600" lvl="2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3pPr>
            <a:lvl4pPr marL="1828800" lvl="3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–"/>
              <a:defRPr sz="800"/>
            </a:lvl4pPr>
            <a:lvl5pPr marL="2286000" lvl="4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»"/>
              <a:defRPr sz="800"/>
            </a:lvl5pPr>
            <a:lvl6pPr marL="2743200" lvl="5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6pPr>
            <a:lvl7pPr marL="3200400" lvl="6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7pPr>
            <a:lvl8pPr marL="3657600" lvl="7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8pPr>
            <a:lvl9pPr marL="4114800" lvl="8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3"/>
          </p:nvPr>
        </p:nvSpPr>
        <p:spPr>
          <a:xfrm>
            <a:off x="2322513" y="767556"/>
            <a:ext cx="2020888" cy="319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b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1pPr>
            <a:lvl2pPr marL="914400" lvl="1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 b="1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body" idx="4"/>
          </p:nvPr>
        </p:nvSpPr>
        <p:spPr>
          <a:xfrm>
            <a:off x="2322513" y="1087438"/>
            <a:ext cx="2020888" cy="1975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30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marL="914400" lvl="1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2pPr>
            <a:lvl3pPr marL="1371600" lvl="2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3pPr>
            <a:lvl4pPr marL="1828800" lvl="3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–"/>
              <a:defRPr sz="800"/>
            </a:lvl4pPr>
            <a:lvl5pPr marL="2286000" lvl="4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»"/>
              <a:defRPr sz="800"/>
            </a:lvl5pPr>
            <a:lvl6pPr marL="2743200" lvl="5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6pPr>
            <a:lvl7pPr marL="3200400" lvl="6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7pPr>
            <a:lvl8pPr marL="3657600" lvl="7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8pPr>
            <a:lvl9pPr marL="4114800" lvl="8" indent="-279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228600" y="136525"/>
            <a:ext cx="1504157" cy="58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1"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body" idx="1"/>
          </p:nvPr>
        </p:nvSpPr>
        <p:spPr>
          <a:xfrm>
            <a:off x="1787525" y="136525"/>
            <a:ext cx="2555875" cy="2926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330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/>
            </a:lvl2pPr>
            <a:lvl3pPr marL="1371600" lvl="2" indent="-30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marL="1828800" lvl="3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4pPr>
            <a:lvl5pPr marL="2286000" lvl="4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»"/>
              <a:defRPr sz="1000"/>
            </a:lvl5pPr>
            <a:lvl6pPr marL="2743200" lvl="5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6pPr>
            <a:lvl7pPr marL="3200400" lvl="6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7pPr>
            <a:lvl8pPr marL="3657600" lvl="7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8pPr>
            <a:lvl9pPr marL="4114800" lvl="8" indent="-2921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body" idx="2"/>
          </p:nvPr>
        </p:nvSpPr>
        <p:spPr>
          <a:xfrm>
            <a:off x="228600" y="717550"/>
            <a:ext cx="1504157" cy="234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1pPr>
            <a:lvl2pPr marL="914400" lvl="1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2pPr>
            <a:lvl3pPr marL="1371600" lvl="2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3pPr>
            <a:lvl4pPr marL="1828800" lvl="3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4pPr>
            <a:lvl5pPr marL="2286000" lvl="4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5pPr>
            <a:lvl6pPr marL="2743200" lvl="5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6pPr>
            <a:lvl7pPr marL="3200400" lvl="6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7pPr>
            <a:lvl8pPr marL="3657600" lvl="7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8pPr>
            <a:lvl9pPr marL="4114800" lvl="8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896144" y="2400300"/>
            <a:ext cx="2743200" cy="283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1"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0"/>
          <p:cNvSpPr>
            <a:spLocks noGrp="1"/>
          </p:cNvSpPr>
          <p:nvPr>
            <p:ph type="pic" idx="2"/>
          </p:nvPr>
        </p:nvSpPr>
        <p:spPr>
          <a:xfrm>
            <a:off x="896144" y="306388"/>
            <a:ext cx="2743200" cy="2057400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20"/>
          <p:cNvSpPr txBox="1">
            <a:spLocks noGrp="1"/>
          </p:cNvSpPr>
          <p:nvPr>
            <p:ph type="body" idx="1"/>
          </p:nvPr>
        </p:nvSpPr>
        <p:spPr>
          <a:xfrm>
            <a:off x="896144" y="2683669"/>
            <a:ext cx="2743200" cy="402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1pPr>
            <a:lvl2pPr marL="914400" lvl="1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2pPr>
            <a:lvl3pPr marL="1371600" lvl="2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3pPr>
            <a:lvl4pPr marL="1828800" lvl="3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4pPr>
            <a:lvl5pPr marL="2286000" lvl="4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5pPr>
            <a:lvl6pPr marL="2743200" lvl="5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6pPr>
            <a:lvl7pPr marL="3200400" lvl="6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7pPr>
            <a:lvl8pPr marL="3657600" lvl="7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8pPr>
            <a:lvl9pPr marL="4114800" lvl="8" indent="-228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9pPr>
          </a:lstStyle>
          <a:p>
            <a:endParaRPr/>
          </a:p>
        </p:txBody>
      </p:sp>
      <p:sp>
        <p:nvSpPr>
          <p:cNvPr id="134" name="Google Shape;134;p20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0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 rot="5400000">
            <a:off x="1154509" y="-125809"/>
            <a:ext cx="2262982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1pPr>
            <a:lvl2pPr marL="914400" lvl="1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2pPr>
            <a:lvl3pPr marL="1371600" lvl="2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3pPr>
            <a:lvl4pPr marL="1828800" lvl="3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4pPr>
            <a:lvl5pPr marL="2286000" lvl="4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/>
            </a:lvl5pPr>
            <a:lvl6pPr marL="2743200" lvl="5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6pPr>
            <a:lvl7pPr marL="3200400" lvl="6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7pPr>
            <a:lvl8pPr marL="3657600" lvl="7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8pPr>
            <a:lvl9pPr marL="4114800" lvl="8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1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" name="Google Shape;19;p3"/>
          <p:cNvSpPr/>
          <p:nvPr/>
        </p:nvSpPr>
        <p:spPr>
          <a:xfrm rot="2700000">
            <a:off x="-1612525" y="2640927"/>
            <a:ext cx="2561618" cy="3659454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 rot="2700000">
            <a:off x="7566739" y="-1644037"/>
            <a:ext cx="2561618" cy="3659454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1" name="Google Shape;21;p3"/>
          <p:cNvCxnSpPr/>
          <p:nvPr/>
        </p:nvCxnSpPr>
        <p:spPr>
          <a:xfrm rot="10800000" flipH="1">
            <a:off x="5723879" y="-1227121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" name="Google Shape;22;p3"/>
          <p:cNvCxnSpPr/>
          <p:nvPr/>
        </p:nvCxnSpPr>
        <p:spPr>
          <a:xfrm rot="10800000" flipH="1">
            <a:off x="6440805" y="-1585584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>
            <a:spLocks noGrp="1"/>
          </p:cNvSpPr>
          <p:nvPr>
            <p:ph type="title"/>
          </p:nvPr>
        </p:nvSpPr>
        <p:spPr>
          <a:xfrm rot="5400000">
            <a:off x="2366169" y="1085850"/>
            <a:ext cx="2925763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body" idx="1"/>
          </p:nvPr>
        </p:nvSpPr>
        <p:spPr>
          <a:xfrm rot="5400000">
            <a:off x="270669" y="95250"/>
            <a:ext cx="2925763" cy="300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lvl="0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1pPr>
            <a:lvl2pPr marL="914400" lvl="1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2pPr>
            <a:lvl3pPr marL="1371600" lvl="2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3pPr>
            <a:lvl4pPr marL="1828800" lvl="3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4pPr>
            <a:lvl5pPr marL="2286000" lvl="4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/>
            </a:lvl5pPr>
            <a:lvl6pPr marL="2743200" lvl="5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6pPr>
            <a:lvl7pPr marL="3200400" lvl="6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7pPr>
            <a:lvl8pPr marL="3657600" lvl="7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8pPr>
            <a:lvl9pPr marL="4114800" lvl="8" indent="-28575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2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27" name="Google Shape;27;p4"/>
          <p:cNvCxnSpPr/>
          <p:nvPr/>
        </p:nvCxnSpPr>
        <p:spPr>
          <a:xfrm rot="10800000" flipH="1">
            <a:off x="6625841" y="-1147623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" name="Google Shape;28;p4"/>
          <p:cNvCxnSpPr/>
          <p:nvPr/>
        </p:nvCxnSpPr>
        <p:spPr>
          <a:xfrm rot="10800000" flipH="1">
            <a:off x="3229134" y="3862942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4"/>
          <p:cNvCxnSpPr/>
          <p:nvPr/>
        </p:nvCxnSpPr>
        <p:spPr>
          <a:xfrm rot="10800000" flipH="1">
            <a:off x="6662172" y="-1787685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35" name="Google Shape;35;p5"/>
          <p:cNvCxnSpPr/>
          <p:nvPr/>
        </p:nvCxnSpPr>
        <p:spPr>
          <a:xfrm rot="10800000" flipH="1">
            <a:off x="354125" y="4448692"/>
            <a:ext cx="694800" cy="694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5"/>
          <p:cNvCxnSpPr/>
          <p:nvPr/>
        </p:nvCxnSpPr>
        <p:spPr>
          <a:xfrm rot="10800000" flipH="1">
            <a:off x="3" y="3007885"/>
            <a:ext cx="694800" cy="694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5"/>
          <p:cNvCxnSpPr/>
          <p:nvPr/>
        </p:nvCxnSpPr>
        <p:spPr>
          <a:xfrm rot="10800000" flipH="1">
            <a:off x="8449200" y="1440817"/>
            <a:ext cx="694800" cy="694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Google Shape;38;p5"/>
          <p:cNvCxnSpPr/>
          <p:nvPr/>
        </p:nvCxnSpPr>
        <p:spPr>
          <a:xfrm rot="10800000" flipH="1">
            <a:off x="8095078" y="10"/>
            <a:ext cx="694800" cy="694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2" name="Google Shape;42;p6"/>
          <p:cNvSpPr/>
          <p:nvPr/>
        </p:nvSpPr>
        <p:spPr>
          <a:xfrm rot="2700000">
            <a:off x="4133441" y="2132618"/>
            <a:ext cx="2561618" cy="3659454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731A"/>
              </a:gs>
              <a:gs pos="100000">
                <a:srgbClr val="FFBD9E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/>
          <p:cNvSpPr/>
          <p:nvPr/>
        </p:nvSpPr>
        <p:spPr>
          <a:xfrm rot="2700000">
            <a:off x="6792736" y="-585032"/>
            <a:ext cx="2561618" cy="3659454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/>
          <p:nvPr/>
        </p:nvSpPr>
        <p:spPr>
          <a:xfrm rot="2700000">
            <a:off x="7284581" y="2627442"/>
            <a:ext cx="2561618" cy="3659454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731A"/>
              </a:gs>
              <a:gs pos="100000">
                <a:srgbClr val="FFBD9E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" name="Google Shape;48;p7"/>
          <p:cNvSpPr/>
          <p:nvPr/>
        </p:nvSpPr>
        <p:spPr>
          <a:xfrm rot="2700000">
            <a:off x="6972900" y="2979961"/>
            <a:ext cx="1272951" cy="1818502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9" name="Google Shape;49;p7"/>
          <p:cNvCxnSpPr/>
          <p:nvPr/>
        </p:nvCxnSpPr>
        <p:spPr>
          <a:xfrm rot="10800000" flipH="1">
            <a:off x="7056500" y="4448692"/>
            <a:ext cx="694800" cy="694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0" name="Google Shape;50;p7"/>
          <p:cNvCxnSpPr/>
          <p:nvPr/>
        </p:nvCxnSpPr>
        <p:spPr>
          <a:xfrm rot="10800000" flipH="1">
            <a:off x="6702378" y="3007885"/>
            <a:ext cx="694800" cy="694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0" name="Google Shape;60;p9"/>
          <p:cNvSpPr/>
          <p:nvPr/>
        </p:nvSpPr>
        <p:spPr>
          <a:xfrm rot="2700000">
            <a:off x="-2300731" y="-163906"/>
            <a:ext cx="3111659" cy="4445227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9"/>
          <p:cNvSpPr/>
          <p:nvPr/>
        </p:nvSpPr>
        <p:spPr>
          <a:xfrm rot="2700000">
            <a:off x="8576414" y="132937"/>
            <a:ext cx="3111659" cy="4445227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2" name="Google Shape;62;p9"/>
          <p:cNvCxnSpPr/>
          <p:nvPr/>
        </p:nvCxnSpPr>
        <p:spPr>
          <a:xfrm rot="10800000" flipH="1">
            <a:off x="1641261" y="-365771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Google Shape;63;p9"/>
          <p:cNvCxnSpPr/>
          <p:nvPr/>
        </p:nvCxnSpPr>
        <p:spPr>
          <a:xfrm rot="10800000" flipH="1">
            <a:off x="-1147676" y="3046075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9"/>
          <p:cNvCxnSpPr/>
          <p:nvPr/>
        </p:nvCxnSpPr>
        <p:spPr>
          <a:xfrm rot="10800000" flipH="1">
            <a:off x="8443999" y="-1147623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" name="Google Shape;65;p9"/>
          <p:cNvCxnSpPr/>
          <p:nvPr/>
        </p:nvCxnSpPr>
        <p:spPr>
          <a:xfrm rot="10800000" flipH="1">
            <a:off x="6477058" y="4462602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6" name="Google Shape;66;p9"/>
          <p:cNvCxnSpPr/>
          <p:nvPr/>
        </p:nvCxnSpPr>
        <p:spPr>
          <a:xfrm rot="10800000" flipH="1">
            <a:off x="1930950" y="-1463835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9" name="Google Shape;69;p10"/>
          <p:cNvSpPr/>
          <p:nvPr/>
        </p:nvSpPr>
        <p:spPr>
          <a:xfrm rot="2700000">
            <a:off x="-365509" y="1327612"/>
            <a:ext cx="2561618" cy="3659454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0"/>
          <p:cNvSpPr/>
          <p:nvPr/>
        </p:nvSpPr>
        <p:spPr>
          <a:xfrm rot="2700000">
            <a:off x="2896896" y="1327612"/>
            <a:ext cx="2561618" cy="3659454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0"/>
          <p:cNvSpPr/>
          <p:nvPr/>
        </p:nvSpPr>
        <p:spPr>
          <a:xfrm rot="2700000">
            <a:off x="6156494" y="1327612"/>
            <a:ext cx="2561618" cy="3659454"/>
          </a:xfrm>
          <a:custGeom>
            <a:avLst/>
            <a:gdLst/>
            <a:ahLst/>
            <a:cxnLst/>
            <a:rect l="l" t="t" r="r" b="b"/>
            <a:pathLst>
              <a:path w="4445000" h="6350000" extrusionOk="0">
                <a:moveTo>
                  <a:pt x="2222500" y="6350000"/>
                </a:moveTo>
                <a:lnTo>
                  <a:pt x="2222500" y="6350000"/>
                </a:lnTo>
                <a:cubicBezTo>
                  <a:pt x="995680" y="6350000"/>
                  <a:pt x="0" y="5354320"/>
                  <a:pt x="0" y="4127500"/>
                </a:cubicBezTo>
                <a:lnTo>
                  <a:pt x="0" y="2222500"/>
                </a:lnTo>
                <a:cubicBezTo>
                  <a:pt x="0" y="995680"/>
                  <a:pt x="995680" y="0"/>
                  <a:pt x="2222500" y="0"/>
                </a:cubicBezTo>
                <a:lnTo>
                  <a:pt x="2222500" y="0"/>
                </a:lnTo>
                <a:cubicBezTo>
                  <a:pt x="3449320" y="0"/>
                  <a:pt x="4445000" y="995680"/>
                  <a:pt x="4445000" y="2222500"/>
                </a:cubicBezTo>
                <a:lnTo>
                  <a:pt x="4445000" y="4127500"/>
                </a:lnTo>
                <a:cubicBezTo>
                  <a:pt x="4445000" y="5354320"/>
                  <a:pt x="3449320" y="6350000"/>
                  <a:pt x="2222500" y="6350000"/>
                </a:cubicBezTo>
                <a:close/>
              </a:path>
            </a:pathLst>
          </a:custGeom>
          <a:gradFill>
            <a:gsLst>
              <a:gs pos="0">
                <a:srgbClr val="FFD7AD"/>
              </a:gs>
              <a:gs pos="100000">
                <a:srgbClr val="ED7842"/>
              </a:gs>
            </a:gsLst>
            <a:lin ang="0" scaled="0"/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2" name="Google Shape;72;p10"/>
          <p:cNvCxnSpPr/>
          <p:nvPr/>
        </p:nvCxnSpPr>
        <p:spPr>
          <a:xfrm rot="10800000" flipH="1">
            <a:off x="2965974" y="1422191"/>
            <a:ext cx="886800" cy="886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" name="Google Shape;73;p10"/>
          <p:cNvCxnSpPr/>
          <p:nvPr/>
        </p:nvCxnSpPr>
        <p:spPr>
          <a:xfrm rot="10800000" flipH="1">
            <a:off x="6211374" y="1422191"/>
            <a:ext cx="886800" cy="886800"/>
          </a:xfrm>
          <a:prstGeom prst="straightConnector1">
            <a:avLst/>
          </a:prstGeom>
          <a:noFill/>
          <a:ln w="38100" cap="flat" cmpd="sng">
            <a:solidFill>
              <a:srgbClr val="F49E7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FFF6DB"/>
            </a:gs>
            <a:gs pos="100000">
              <a:srgbClr val="FAD25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Black"/>
              <a:buChar char="●"/>
              <a:defRPr sz="1800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6DB"/>
            </a:gs>
            <a:gs pos="100000">
              <a:srgbClr val="FAD25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228600" y="800100"/>
            <a:ext cx="4114800" cy="226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t" anchorCtr="0">
            <a:normAutofit/>
          </a:bodyPr>
          <a:lstStyle>
            <a:lvl1pPr marL="457200" marR="0" lvl="0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48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–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700"/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7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6" name="Google Shape;156;p23"/>
          <p:cNvCxnSpPr/>
          <p:nvPr/>
        </p:nvCxnSpPr>
        <p:spPr>
          <a:xfrm rot="10800000" flipH="1">
            <a:off x="1514647" y="3425858"/>
            <a:ext cx="2295353" cy="2295354"/>
          </a:xfrm>
          <a:prstGeom prst="straightConnector1">
            <a:avLst/>
          </a:prstGeom>
          <a:noFill/>
          <a:ln w="38100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3" name="Google Shape;153;p23"/>
          <p:cNvSpPr txBox="1"/>
          <p:nvPr/>
        </p:nvSpPr>
        <p:spPr>
          <a:xfrm>
            <a:off x="1140500" y="2252463"/>
            <a:ext cx="61182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 dirty="0">
                <a:solidFill>
                  <a:schemeClr val="dk2"/>
                </a:solidFill>
                <a:latin typeface="Times New Roman" panose="02020603050405020304" pitchFamily="18" charset="0"/>
                <a:ea typeface="Montserrat Black"/>
                <a:cs typeface="Times New Roman" panose="02020603050405020304" pitchFamily="18" charset="0"/>
                <a:sym typeface="Montserrat Black"/>
              </a:rPr>
              <a:t>Proposition 28</a:t>
            </a:r>
            <a:endParaRPr sz="3400" b="1" dirty="0">
              <a:solidFill>
                <a:schemeClr val="dk2"/>
              </a:solidFill>
              <a:latin typeface="Times New Roman" panose="02020603050405020304" pitchFamily="18" charset="0"/>
              <a:ea typeface="Montserrat Black"/>
              <a:cs typeface="Times New Roman" panose="02020603050405020304" pitchFamily="18" charset="0"/>
              <a:sym typeface="Montserrat Blac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 dirty="0">
                <a:solidFill>
                  <a:schemeClr val="dk1"/>
                </a:solidFill>
                <a:latin typeface="Times New Roman" panose="02020603050405020304" pitchFamily="18" charset="0"/>
                <a:ea typeface="Montserrat"/>
                <a:cs typeface="Times New Roman" panose="02020603050405020304" pitchFamily="18" charset="0"/>
                <a:sym typeface="Montserrat"/>
              </a:rPr>
              <a:t>Funding Guarantee and Accountability Act</a:t>
            </a:r>
            <a:endParaRPr sz="4000" dirty="0">
              <a:solidFill>
                <a:schemeClr val="dk2"/>
              </a:solidFill>
              <a:latin typeface="Times New Roman" panose="02020603050405020304" pitchFamily="18" charset="0"/>
              <a:ea typeface="Montserrat Black"/>
              <a:cs typeface="Times New Roman" panose="02020603050405020304" pitchFamily="18" charset="0"/>
              <a:sym typeface="Montserrat Black"/>
            </a:endParaRPr>
          </a:p>
        </p:txBody>
      </p:sp>
      <p:sp>
        <p:nvSpPr>
          <p:cNvPr id="154" name="Google Shape;154;p23"/>
          <p:cNvSpPr txBox="1"/>
          <p:nvPr/>
        </p:nvSpPr>
        <p:spPr>
          <a:xfrm>
            <a:off x="1140500" y="3290706"/>
            <a:ext cx="4057800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Presented by,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2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Dr. Benita Scheckel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 i="0" u="none" strike="noStrike" cap="none">
                <a:solidFill>
                  <a:schemeClr val="dk2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Coordinator, </a:t>
            </a:r>
            <a:r>
              <a:rPr lang="en" sz="1600" b="0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Visual and Performing Arts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2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Regular Board meeting – February 8, 2024</a:t>
            </a:r>
          </a:p>
        </p:txBody>
      </p:sp>
      <p:cxnSp>
        <p:nvCxnSpPr>
          <p:cNvPr id="155" name="Google Shape;155;p23"/>
          <p:cNvCxnSpPr/>
          <p:nvPr/>
        </p:nvCxnSpPr>
        <p:spPr>
          <a:xfrm rot="10800000" flipH="1">
            <a:off x="4949876" y="-168170"/>
            <a:ext cx="2295353" cy="2295354"/>
          </a:xfrm>
          <a:prstGeom prst="straightConnector1">
            <a:avLst/>
          </a:prstGeom>
          <a:noFill/>
          <a:ln w="38100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7" name="Google Shape;157;p23"/>
          <p:cNvCxnSpPr/>
          <p:nvPr/>
        </p:nvCxnSpPr>
        <p:spPr>
          <a:xfrm rot="10800000" flipH="1">
            <a:off x="5312939" y="-1322581"/>
            <a:ext cx="2295354" cy="2295354"/>
          </a:xfrm>
          <a:prstGeom prst="straightConnector1">
            <a:avLst/>
          </a:prstGeom>
          <a:noFill/>
          <a:ln w="38100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58" name="Google Shape;15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871" y="13629"/>
            <a:ext cx="1417251" cy="141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81250" y="-409437"/>
            <a:ext cx="2080274" cy="2232149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3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2"/>
          <p:cNvSpPr txBox="1"/>
          <p:nvPr/>
        </p:nvSpPr>
        <p:spPr>
          <a:xfrm>
            <a:off x="1512900" y="2127175"/>
            <a:ext cx="6118200" cy="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Thank You</a:t>
            </a:r>
            <a:endParaRPr sz="1600">
              <a:solidFill>
                <a:schemeClr val="dk2"/>
              </a:solidFill>
            </a:endParaRPr>
          </a:p>
        </p:txBody>
      </p:sp>
      <p:cxnSp>
        <p:nvCxnSpPr>
          <p:cNvPr id="253" name="Google Shape;253;p32"/>
          <p:cNvCxnSpPr/>
          <p:nvPr/>
        </p:nvCxnSpPr>
        <p:spPr>
          <a:xfrm rot="10800000" flipH="1">
            <a:off x="4949875" y="-168117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4" name="Google Shape;254;p32"/>
          <p:cNvCxnSpPr/>
          <p:nvPr/>
        </p:nvCxnSpPr>
        <p:spPr>
          <a:xfrm rot="10800000" flipH="1">
            <a:off x="1932609" y="3008342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5" name="Google Shape;255;p32"/>
          <p:cNvCxnSpPr/>
          <p:nvPr/>
        </p:nvCxnSpPr>
        <p:spPr>
          <a:xfrm rot="10800000" flipH="1">
            <a:off x="5312939" y="-1322528"/>
            <a:ext cx="2295300" cy="2295300"/>
          </a:xfrm>
          <a:prstGeom prst="straightConnector1">
            <a:avLst/>
          </a:prstGeom>
          <a:noFill/>
          <a:ln w="38100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57" name="Google Shape;25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0494" y="2897841"/>
            <a:ext cx="2617152" cy="2452983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32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Google Shape;200;p27">
            <a:extLst>
              <a:ext uri="{FF2B5EF4-FFF2-40B4-BE49-F238E27FC236}">
                <a16:creationId xmlns:a16="http://schemas.microsoft.com/office/drawing/2014/main" id="{8650F812-CCEF-F10A-DE43-9BA9C6B06D5F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3202" y="262218"/>
            <a:ext cx="1861057" cy="14993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4"/>
          <p:cNvSpPr txBox="1"/>
          <p:nvPr/>
        </p:nvSpPr>
        <p:spPr>
          <a:xfrm>
            <a:off x="942422" y="500063"/>
            <a:ext cx="72591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Goals of the Plan</a:t>
            </a:r>
            <a:endParaRPr sz="700">
              <a:solidFill>
                <a:schemeClr val="dk2"/>
              </a:solidFill>
            </a:endParaRPr>
          </a:p>
        </p:txBody>
      </p:sp>
      <p:sp>
        <p:nvSpPr>
          <p:cNvPr id="167" name="Google Shape;167;p24"/>
          <p:cNvSpPr txBox="1"/>
          <p:nvPr/>
        </p:nvSpPr>
        <p:spPr>
          <a:xfrm>
            <a:off x="942425" y="1894550"/>
            <a:ext cx="7393200" cy="2189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Char char="●"/>
            </a:pPr>
            <a:r>
              <a:rPr lang="en" sz="17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Provide equitable access to arts education for students in grades TK-12 across the district. </a:t>
            </a:r>
            <a:endParaRPr sz="17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Char char="●"/>
            </a:pPr>
            <a:r>
              <a:rPr lang="en" sz="17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Create a foundational level of articulated, standards-based skills that prepare students for high school and college level arts programs.</a:t>
            </a:r>
            <a:endParaRPr sz="17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Char char="●"/>
            </a:pPr>
            <a:r>
              <a:rPr lang="en" sz="17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Develop rich partnerships with community arts providers and  organizations.</a:t>
            </a:r>
            <a:endParaRPr sz="17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Char char="●"/>
            </a:pPr>
            <a:r>
              <a:rPr lang="en" sz="17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Provide substantive professional development opportunities for staff.</a:t>
            </a:r>
            <a:endParaRPr sz="17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9" name="Google Shape;169;p24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0" name="Google Shape;17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298" y="0"/>
            <a:ext cx="1417251" cy="141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5425" y="-409437"/>
            <a:ext cx="2123800" cy="2232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5"/>
          <p:cNvSpPr txBox="1"/>
          <p:nvPr/>
        </p:nvSpPr>
        <p:spPr>
          <a:xfrm>
            <a:off x="942422" y="500063"/>
            <a:ext cx="7259100" cy="120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Goal of our </a:t>
            </a:r>
            <a:endParaRPr sz="3500" b="1">
              <a:solidFill>
                <a:schemeClr val="dk2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marL="0" marR="0" lvl="0" indent="0" algn="ctr" rtl="0">
              <a:lnSpc>
                <a:spcPct val="12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Board of Education</a:t>
            </a:r>
            <a:endParaRPr sz="700">
              <a:solidFill>
                <a:schemeClr val="dk2"/>
              </a:solidFill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942425" y="2350575"/>
            <a:ext cx="73932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 dirty="0">
                <a:solidFill>
                  <a:srgbClr val="636363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Goal 2: The Hacienda La Puente Unified School District will provide a supportive and innovative learning environment rich in the visual and performing arts and a challenging course of study to meet the unique needs of every student</a:t>
            </a:r>
            <a:r>
              <a:rPr lang="en" sz="1900" b="1" dirty="0">
                <a:solidFill>
                  <a:srgbClr val="636363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3200" b="1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9" name="Google Shape;179;p25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Google Shape;18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298" y="0"/>
            <a:ext cx="1417251" cy="141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5425" y="-409437"/>
            <a:ext cx="2123800" cy="2232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6"/>
          <p:cNvSpPr txBox="1"/>
          <p:nvPr/>
        </p:nvSpPr>
        <p:spPr>
          <a:xfrm>
            <a:off x="1584250" y="388625"/>
            <a:ext cx="55554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Requirements for Plan</a:t>
            </a:r>
            <a:endParaRPr sz="700">
              <a:solidFill>
                <a:schemeClr val="dk2"/>
              </a:solidFill>
            </a:endParaRPr>
          </a:p>
        </p:txBody>
      </p:sp>
      <p:sp>
        <p:nvSpPr>
          <p:cNvPr id="187" name="Google Shape;187;p26"/>
          <p:cNvSpPr txBox="1">
            <a:spLocks noGrp="1"/>
          </p:cNvSpPr>
          <p:nvPr>
            <p:ph type="sldNum" idx="12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</p:spPr>
        <p:txBody>
          <a:bodyPr spcFirstLastPara="1" wrap="square" lIns="45725" tIns="22850" rIns="45725" bIns="2285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88" name="Google Shape;188;p26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9" name="Google Shape;18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173" y="-48612"/>
            <a:ext cx="1417251" cy="141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39650" y="-460250"/>
            <a:ext cx="1932401" cy="2097301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26"/>
          <p:cNvSpPr txBox="1"/>
          <p:nvPr/>
        </p:nvSpPr>
        <p:spPr>
          <a:xfrm>
            <a:off x="665629" y="2017275"/>
            <a:ext cx="7832912" cy="2831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60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Each program director must develop an expenditure plan for these funds. LEAs with more than 500 pupils must certify annually that:</a:t>
            </a:r>
            <a:endParaRPr sz="12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marL="285750" lvl="5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The funds were used for arts education instruction.</a:t>
            </a:r>
            <a:endParaRPr sz="12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marL="285750" lvl="2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At least 80 percent of the funds were used to employ certificated or classified</a:t>
            </a:r>
            <a:endParaRPr sz="12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lvl="2">
              <a:buClr>
                <a:schemeClr val="dk1"/>
              </a:buClr>
              <a:buSzPts val="1100"/>
            </a:pPr>
            <a:r>
              <a:rPr lang="en" sz="12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       employees to provide arts education* (the additional 20 percent can be used for a</a:t>
            </a:r>
            <a:endParaRPr sz="12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" sz="12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       variety of arts education support including arts educational partnership programs).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The funds were used to supplement existing funding for arts education programs, no supplanting of currently funded programs.</a:t>
            </a:r>
            <a:endParaRPr sz="12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LEAs must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Submit an annual board-approved report “in a manner determined by the Superintendent.”</a:t>
            </a:r>
            <a:endParaRPr sz="12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Post how funds were spent on their websites.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sz="1200"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*The CDE may provide a waiver to the 80 percent requirement “for good cause shown.”</a:t>
            </a:r>
            <a:endParaRPr sz="1200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6"/>
          <p:cNvSpPr txBox="1"/>
          <p:nvPr/>
        </p:nvSpPr>
        <p:spPr>
          <a:xfrm>
            <a:off x="889206" y="1132391"/>
            <a:ext cx="7482284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Measure (Proposition) 28 adds The Arts and Music in Schools— Funding Guarantee and Accountability Act to the California Education Code to provide a minimum source for annual funding to “supplement arts education programs” for pupils attending K–12 public and charter schools.</a:t>
            </a:r>
            <a:endParaRPr dirty="0">
              <a:solidFill>
                <a:schemeClr val="dk1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7"/>
          <p:cNvSpPr txBox="1"/>
          <p:nvPr/>
        </p:nvSpPr>
        <p:spPr>
          <a:xfrm>
            <a:off x="1533424" y="1364650"/>
            <a:ext cx="6905301" cy="2646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MUSIC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TK-5 grade students will receive music instruction at least once per week.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DANCE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TK-5 grade students will receive Dance/PE instruction once per week. 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VISUAL ART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TK-5 grade students will receive visual arts instruction once per week.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THEATRE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 elementary students will receive a theatre arts residency for 10 weeks. 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27"/>
          <p:cNvSpPr txBox="1"/>
          <p:nvPr/>
        </p:nvSpPr>
        <p:spPr>
          <a:xfrm>
            <a:off x="1879925" y="319000"/>
            <a:ext cx="55554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Prop 28 Plan</a:t>
            </a:r>
            <a:endParaRPr sz="700">
              <a:solidFill>
                <a:schemeClr val="dk2"/>
              </a:solidFill>
            </a:endParaRPr>
          </a:p>
        </p:txBody>
      </p:sp>
      <p:sp>
        <p:nvSpPr>
          <p:cNvPr id="199" name="Google Shape;199;p27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173" y="-48612"/>
            <a:ext cx="1417251" cy="141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39650" y="-460250"/>
            <a:ext cx="1932401" cy="2097301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27"/>
          <p:cNvSpPr txBox="1"/>
          <p:nvPr/>
        </p:nvSpPr>
        <p:spPr>
          <a:xfrm>
            <a:off x="2224350" y="857800"/>
            <a:ext cx="48228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Arts for All - Elementary</a:t>
            </a:r>
            <a:endParaRPr sz="21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527537-689F-8793-B811-93527C590695}"/>
              </a:ext>
            </a:extLst>
          </p:cNvPr>
          <p:cNvSpPr txBox="1"/>
          <p:nvPr/>
        </p:nvSpPr>
        <p:spPr>
          <a:xfrm>
            <a:off x="705275" y="4131811"/>
            <a:ext cx="7733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Hire 1 Dance, 1 Music and 1 Visual Art teacher per quad for a total of 12 certificated itinerant arts teachers. </a:t>
            </a:r>
            <a:r>
              <a:rPr lang="en-U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Budget Implications - $1,680,000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8"/>
          <p:cNvSpPr txBox="1"/>
          <p:nvPr/>
        </p:nvSpPr>
        <p:spPr>
          <a:xfrm>
            <a:off x="820271" y="1517280"/>
            <a:ext cx="7093323" cy="2733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Middle School</a:t>
            </a:r>
            <a:endParaRPr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6-8th grade sites will offer at least one period per day of Choral and Instrumental Music, and Visual Arts with itinerant teachers shared within the quadrant.</a:t>
            </a: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Visual and Performing Art Teachers on Special Assignment will work alongside Middle School teachers to develop arts integrated units of study.</a:t>
            </a: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Budget Implications - Currently Unknown.</a:t>
            </a: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28"/>
          <p:cNvSpPr txBox="1"/>
          <p:nvPr/>
        </p:nvSpPr>
        <p:spPr>
          <a:xfrm>
            <a:off x="1879925" y="319000"/>
            <a:ext cx="55554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Prop 28 Plan</a:t>
            </a:r>
            <a:endParaRPr sz="700">
              <a:solidFill>
                <a:schemeClr val="dk2"/>
              </a:solidFill>
            </a:endParaRPr>
          </a:p>
        </p:txBody>
      </p:sp>
      <p:sp>
        <p:nvSpPr>
          <p:cNvPr id="210" name="Google Shape;210;p28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1" name="Google Shape;21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173" y="-48612"/>
            <a:ext cx="1417251" cy="141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39650" y="-460250"/>
            <a:ext cx="1932401" cy="2097301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8"/>
          <p:cNvSpPr txBox="1"/>
          <p:nvPr/>
        </p:nvSpPr>
        <p:spPr>
          <a:xfrm>
            <a:off x="2246225" y="857800"/>
            <a:ext cx="48228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Arts for all - Middle School</a:t>
            </a:r>
            <a:endParaRPr sz="21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9"/>
          <p:cNvSpPr txBox="1"/>
          <p:nvPr/>
        </p:nvSpPr>
        <p:spPr>
          <a:xfrm>
            <a:off x="724360" y="1396600"/>
            <a:ext cx="7866530" cy="3393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High School</a:t>
            </a:r>
            <a:endParaRPr sz="16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Support the expansion of existing High School programs.</a:t>
            </a:r>
            <a:endParaRPr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Create new programs for La Puente and Workman High Schools.</a:t>
            </a:r>
            <a:endParaRPr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Support skill building in the arts at our middle school sites in each quadrant.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Pay for arts professional experts to support our students in the arts (accompanists, band/color guard, etc.).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Add modern band class to Valley High School.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Provide music composition workshop residency to students at Valley High School and Stimson Learning Center.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Ensuring all High School sites offer at least one period per day of Dance, Choral and Instrumental Music, Theatre and Visual Arts.</a:t>
            </a: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to be spent on staffing across TK-12 is</a:t>
            </a:r>
            <a:endParaRPr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$2,188,514.40 (80%)</a:t>
            </a:r>
            <a:endParaRPr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219" name="Google Shape;219;p29"/>
          <p:cNvSpPr txBox="1"/>
          <p:nvPr/>
        </p:nvSpPr>
        <p:spPr>
          <a:xfrm>
            <a:off x="1879925" y="319000"/>
            <a:ext cx="55554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Prop 28 Plan</a:t>
            </a:r>
            <a:endParaRPr sz="700">
              <a:solidFill>
                <a:schemeClr val="dk2"/>
              </a:solidFill>
            </a:endParaRPr>
          </a:p>
        </p:txBody>
      </p:sp>
      <p:sp>
        <p:nvSpPr>
          <p:cNvPr id="221" name="Google Shape;221;p29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2" name="Google Shape;222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173" y="-48612"/>
            <a:ext cx="1417251" cy="141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39650" y="-460250"/>
            <a:ext cx="1932401" cy="2097301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29"/>
          <p:cNvSpPr txBox="1"/>
          <p:nvPr/>
        </p:nvSpPr>
        <p:spPr>
          <a:xfrm>
            <a:off x="2224350" y="857800"/>
            <a:ext cx="48228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Arts for all - High School</a:t>
            </a:r>
            <a:endParaRPr sz="21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0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18288000" h="10287000" extrusionOk="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t="-9219" b="-9219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31" name="Google Shape;231;p30"/>
          <p:cNvSpPr/>
          <p:nvPr/>
        </p:nvSpPr>
        <p:spPr>
          <a:xfrm rot="-5400000">
            <a:off x="1999262" y="-1996721"/>
            <a:ext cx="5140959" cy="9139483"/>
          </a:xfrm>
          <a:custGeom>
            <a:avLst/>
            <a:gdLst/>
            <a:ahLst/>
            <a:cxnLst/>
            <a:rect l="l" t="t" r="r" b="b"/>
            <a:pathLst>
              <a:path w="2709333" h="4816592" extrusionOk="0">
                <a:moveTo>
                  <a:pt x="0" y="0"/>
                </a:moveTo>
                <a:lnTo>
                  <a:pt x="2709333" y="0"/>
                </a:lnTo>
                <a:lnTo>
                  <a:pt x="2709333" y="4816592"/>
                </a:lnTo>
                <a:lnTo>
                  <a:pt x="0" y="4816592"/>
                </a:lnTo>
                <a:close/>
              </a:path>
            </a:pathLst>
          </a:cu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3" name="Google Shape;233;p30"/>
          <p:cNvGraphicFramePr/>
          <p:nvPr>
            <p:extLst>
              <p:ext uri="{D42A27DB-BD31-4B8C-83A1-F6EECF244321}">
                <p14:modId xmlns:p14="http://schemas.microsoft.com/office/powerpoint/2010/main" val="2017849117"/>
              </p:ext>
            </p:extLst>
          </p:nvPr>
        </p:nvGraphicFramePr>
        <p:xfrm>
          <a:off x="891970" y="1635057"/>
          <a:ext cx="7355541" cy="2529810"/>
        </p:xfrm>
        <a:graphic>
          <a:graphicData uri="http://schemas.openxmlformats.org/drawingml/2006/table">
            <a:tbl>
              <a:tblPr>
                <a:noFill/>
                <a:tableStyleId>{0C6CD4FD-FE08-493F-B8C2-4EE11CB2235F}</a:tableStyleId>
              </a:tblPr>
              <a:tblGrid>
                <a:gridCol w="270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7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052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STAFFING</a:t>
                      </a: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Hire 12 certificated teachers. 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Hire arts professional experts.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ADMINISTRATIVE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 the work of the VAPA Department.</a:t>
                      </a: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  <a:sym typeface="Times New Roman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Create equity and articulation in arts skills across our TK-12 programs.</a:t>
                      </a: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Hire a classified secretary to support VAPA team.</a:t>
                      </a: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$2,166,628.94</a:t>
                      </a: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$27,366.43</a:t>
                      </a:r>
                      <a:endParaRPr sz="14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" name="Google Shape;234;p30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0"/>
          <p:cNvSpPr txBox="1"/>
          <p:nvPr/>
        </p:nvSpPr>
        <p:spPr>
          <a:xfrm>
            <a:off x="1869375" y="227125"/>
            <a:ext cx="62085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2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Prop 28 Plan</a:t>
            </a:r>
            <a:endParaRPr/>
          </a:p>
        </p:txBody>
      </p:sp>
      <p:pic>
        <p:nvPicPr>
          <p:cNvPr id="236" name="Google Shape;236;p30"/>
          <p:cNvPicPr preferRelativeResize="0"/>
          <p:nvPr/>
        </p:nvPicPr>
        <p:blipFill rotWithShape="1">
          <a:blip r:embed="rId4">
            <a:alphaModFix/>
          </a:blip>
          <a:srcRect b="13472"/>
          <a:stretch/>
        </p:blipFill>
        <p:spPr>
          <a:xfrm>
            <a:off x="6894375" y="-536027"/>
            <a:ext cx="2249626" cy="194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00;p27">
            <a:extLst>
              <a:ext uri="{FF2B5EF4-FFF2-40B4-BE49-F238E27FC236}">
                <a16:creationId xmlns:a16="http://schemas.microsoft.com/office/drawing/2014/main" id="{8D4E84B5-CDFD-C40B-2180-016E5DF609A5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6062" y="-90450"/>
            <a:ext cx="1417251" cy="141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1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18288000" h="10287000" extrusionOk="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t="-9219" b="-9219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42" name="Google Shape;242;p31"/>
          <p:cNvSpPr/>
          <p:nvPr/>
        </p:nvSpPr>
        <p:spPr>
          <a:xfrm rot="-5400000">
            <a:off x="1999262" y="-1996721"/>
            <a:ext cx="5140959" cy="9139483"/>
          </a:xfrm>
          <a:custGeom>
            <a:avLst/>
            <a:gdLst/>
            <a:ahLst/>
            <a:cxnLst/>
            <a:rect l="l" t="t" r="r" b="b"/>
            <a:pathLst>
              <a:path w="2709333" h="4816592" extrusionOk="0">
                <a:moveTo>
                  <a:pt x="0" y="0"/>
                </a:moveTo>
                <a:lnTo>
                  <a:pt x="2709333" y="0"/>
                </a:lnTo>
                <a:lnTo>
                  <a:pt x="2709333" y="4816592"/>
                </a:lnTo>
                <a:lnTo>
                  <a:pt x="0" y="4816592"/>
                </a:lnTo>
                <a:close/>
              </a:path>
            </a:pathLst>
          </a:cu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4" name="Google Shape;244;p31"/>
          <p:cNvGraphicFramePr/>
          <p:nvPr>
            <p:extLst>
              <p:ext uri="{D42A27DB-BD31-4B8C-83A1-F6EECF244321}">
                <p14:modId xmlns:p14="http://schemas.microsoft.com/office/powerpoint/2010/main" val="2952344419"/>
              </p:ext>
            </p:extLst>
          </p:nvPr>
        </p:nvGraphicFramePr>
        <p:xfrm>
          <a:off x="369794" y="1222560"/>
          <a:ext cx="8293979" cy="3809970"/>
        </p:xfrm>
        <a:graphic>
          <a:graphicData uri="http://schemas.openxmlformats.org/drawingml/2006/table">
            <a:tbl>
              <a:tblPr>
                <a:noFill/>
                <a:tableStyleId>{0C6CD4FD-FE08-493F-B8C2-4EE11CB2235F}</a:tableStyleId>
              </a:tblPr>
              <a:tblGrid>
                <a:gridCol w="2790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4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476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PARTNERSHIPS/MATERIALS</a:t>
                      </a: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254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 panose="020B0604020202020204" pitchFamily="34" charset="0"/>
                        <a:buChar char="•"/>
                      </a:pPr>
                      <a:r>
                        <a:rPr lang="e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Create meaningful partnerships with local arts organizations.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254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 panose="020B0604020202020204" pitchFamily="34" charset="0"/>
                        <a:buChar char="•"/>
                      </a:pPr>
                      <a:r>
                        <a:rPr lang="e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Provide necessary materials to support arts programs.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ALLOCATION</a:t>
                      </a: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Provide music composition workshop residency to students at Valley High School and Stimson Learni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</a:t>
                      </a:r>
                      <a:r>
                        <a:rPr lang="en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Center.</a:t>
                      </a: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Provide theatre arts instruction to all 4th grade students.</a:t>
                      </a: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Symphony orchestra program </a:t>
                      </a:r>
                      <a:r>
                        <a:rPr lang="en" sz="13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 a </a:t>
                      </a:r>
                      <a:r>
                        <a:rPr lang="en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Symphony.</a:t>
                      </a: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Provide arts field trips to students in HLPUSD.</a:t>
                      </a: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Purchase modern band equipment for Valley High School.</a:t>
                      </a: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Purchase general music kits for all elementary sites.</a:t>
                      </a: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" sz="13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Purchase other materials as needed to support the plan.</a:t>
                      </a: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$514,574.37</a:t>
                      </a: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$2,735,642.60</a:t>
                      </a: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5" name="Google Shape;245;p31"/>
          <p:cNvSpPr txBox="1"/>
          <p:nvPr/>
        </p:nvSpPr>
        <p:spPr>
          <a:xfrm>
            <a:off x="8438725" y="4712400"/>
            <a:ext cx="622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31"/>
          <p:cNvSpPr txBox="1"/>
          <p:nvPr/>
        </p:nvSpPr>
        <p:spPr>
          <a:xfrm>
            <a:off x="1869375" y="227125"/>
            <a:ext cx="62085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2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Prop 28 Plan</a:t>
            </a:r>
            <a:endParaRPr/>
          </a:p>
        </p:txBody>
      </p:sp>
      <p:pic>
        <p:nvPicPr>
          <p:cNvPr id="247" name="Google Shape;247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4375" y="-536037"/>
            <a:ext cx="2249626" cy="2249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00;p27">
            <a:extLst>
              <a:ext uri="{FF2B5EF4-FFF2-40B4-BE49-F238E27FC236}">
                <a16:creationId xmlns:a16="http://schemas.microsoft.com/office/drawing/2014/main" id="{A0F9BD5B-4BC0-2751-1973-43A8B73A88BA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6062" y="-51362"/>
            <a:ext cx="1417251" cy="141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FF731A"/>
      </a:dk1>
      <a:lt1>
        <a:srgbClr val="2B1364"/>
      </a:lt1>
      <a:dk2>
        <a:srgbClr val="FFFFFF"/>
      </a:dk2>
      <a:lt2>
        <a:srgbClr val="F49E77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778</Words>
  <Application>Microsoft Office PowerPoint</Application>
  <PresentationFormat>On-screen Show (16:9)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Times New Roman</vt:lpstr>
      <vt:lpstr>Montserrat Black</vt:lpstr>
      <vt:lpstr>Calibri</vt:lpstr>
      <vt:lpstr>Open Sans</vt:lpstr>
      <vt:lpstr>Simple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Rivas (Salcedo)</dc:creator>
  <cp:lastModifiedBy>Elizabeth Rivas (Salcedo)</cp:lastModifiedBy>
  <cp:revision>1</cp:revision>
  <cp:lastPrinted>2024-02-05T21:35:16Z</cp:lastPrinted>
  <dcterms:modified xsi:type="dcterms:W3CDTF">2024-02-06T22:11:18Z</dcterms:modified>
</cp:coreProperties>
</file>