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801600" cy="9601200" type="A3"/>
  <p:notesSz cx="7053263" cy="10180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51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9" autoAdjust="0"/>
    <p:restoredTop sz="94660"/>
  </p:normalViewPr>
  <p:slideViewPr>
    <p:cSldViewPr snapToGrid="0">
      <p:cViewPr varScale="1">
        <p:scale>
          <a:sx n="62" d="100"/>
          <a:sy n="62" d="100"/>
        </p:scale>
        <p:origin x="1142" y="62"/>
      </p:cViewPr>
      <p:guideLst>
        <p:guide orient="horz" pos="3251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D8F6-E6D5-441C-A9E9-5326845DD3ED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4D5E7-ADFB-447B-A233-5871C2668D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D8F6-E6D5-441C-A9E9-5326845DD3ED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4D5E7-ADFB-447B-A233-5871C2668D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880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D8F6-E6D5-441C-A9E9-5326845DD3ED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4D5E7-ADFB-447B-A233-5871C2668D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693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D8F6-E6D5-441C-A9E9-5326845DD3ED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4D5E7-ADFB-447B-A233-5871C2668D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811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D8F6-E6D5-441C-A9E9-5326845DD3ED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4D5E7-ADFB-447B-A233-5871C2668D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173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D8F6-E6D5-441C-A9E9-5326845DD3ED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4D5E7-ADFB-447B-A233-5871C2668D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980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D8F6-E6D5-441C-A9E9-5326845DD3ED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4D5E7-ADFB-447B-A233-5871C2668D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707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D8F6-E6D5-441C-A9E9-5326845DD3ED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4D5E7-ADFB-447B-A233-5871C2668D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577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D8F6-E6D5-441C-A9E9-5326845DD3ED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4D5E7-ADFB-447B-A233-5871C2668D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867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D8F6-E6D5-441C-A9E9-5326845DD3ED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4D5E7-ADFB-447B-A233-5871C2668D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746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D8F6-E6D5-441C-A9E9-5326845DD3ED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4D5E7-ADFB-447B-A233-5871C2668D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383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7D8F6-E6D5-441C-A9E9-5326845DD3ED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4D5E7-ADFB-447B-A233-5871C2668D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65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50" Type="http://schemas.openxmlformats.org/officeDocument/2006/relationships/image" Target="../media/image49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2" Type="http://schemas.openxmlformats.org/officeDocument/2006/relationships/image" Target="../media/image1.emf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41" Type="http://schemas.openxmlformats.org/officeDocument/2006/relationships/image" Target="../media/image40.png"/><Relationship Id="rId54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3" Type="http://schemas.openxmlformats.org/officeDocument/2006/relationships/image" Target="../media/image52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49" Type="http://schemas.openxmlformats.org/officeDocument/2006/relationships/image" Target="../media/image48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52" Type="http://schemas.openxmlformats.org/officeDocument/2006/relationships/image" Target="../media/image51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8" Type="http://schemas.openxmlformats.org/officeDocument/2006/relationships/image" Target="../media/image7.png"/><Relationship Id="rId51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26" Type="http://schemas.openxmlformats.org/officeDocument/2006/relationships/image" Target="../media/image78.png"/><Relationship Id="rId39" Type="http://schemas.openxmlformats.org/officeDocument/2006/relationships/image" Target="../media/image91.png"/><Relationship Id="rId3" Type="http://schemas.openxmlformats.org/officeDocument/2006/relationships/image" Target="../media/image55.png"/><Relationship Id="rId21" Type="http://schemas.openxmlformats.org/officeDocument/2006/relationships/image" Target="../media/image73.png"/><Relationship Id="rId34" Type="http://schemas.openxmlformats.org/officeDocument/2006/relationships/image" Target="../media/image86.png"/><Relationship Id="rId42" Type="http://schemas.openxmlformats.org/officeDocument/2006/relationships/image" Target="../media/image94.png"/><Relationship Id="rId47" Type="http://schemas.openxmlformats.org/officeDocument/2006/relationships/image" Target="../media/image1.emf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5" Type="http://schemas.openxmlformats.org/officeDocument/2006/relationships/image" Target="../media/image77.png"/><Relationship Id="rId33" Type="http://schemas.openxmlformats.org/officeDocument/2006/relationships/image" Target="../media/image85.png"/><Relationship Id="rId38" Type="http://schemas.openxmlformats.org/officeDocument/2006/relationships/image" Target="../media/image90.png"/><Relationship Id="rId46" Type="http://schemas.openxmlformats.org/officeDocument/2006/relationships/image" Target="../media/image98.png"/><Relationship Id="rId2" Type="http://schemas.openxmlformats.org/officeDocument/2006/relationships/image" Target="../media/image54.png"/><Relationship Id="rId16" Type="http://schemas.openxmlformats.org/officeDocument/2006/relationships/image" Target="../media/image68.png"/><Relationship Id="rId20" Type="http://schemas.openxmlformats.org/officeDocument/2006/relationships/image" Target="../media/image72.png"/><Relationship Id="rId29" Type="http://schemas.openxmlformats.org/officeDocument/2006/relationships/image" Target="../media/image81.png"/><Relationship Id="rId41" Type="http://schemas.openxmlformats.org/officeDocument/2006/relationships/image" Target="../media/image9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24" Type="http://schemas.openxmlformats.org/officeDocument/2006/relationships/image" Target="../media/image76.png"/><Relationship Id="rId32" Type="http://schemas.openxmlformats.org/officeDocument/2006/relationships/image" Target="../media/image84.png"/><Relationship Id="rId37" Type="http://schemas.openxmlformats.org/officeDocument/2006/relationships/image" Target="../media/image89.png"/><Relationship Id="rId40" Type="http://schemas.openxmlformats.org/officeDocument/2006/relationships/image" Target="../media/image92.png"/><Relationship Id="rId45" Type="http://schemas.openxmlformats.org/officeDocument/2006/relationships/image" Target="../media/image97.png"/><Relationship Id="rId5" Type="http://schemas.openxmlformats.org/officeDocument/2006/relationships/image" Target="../media/image57.png"/><Relationship Id="rId15" Type="http://schemas.openxmlformats.org/officeDocument/2006/relationships/image" Target="../media/image67.png"/><Relationship Id="rId23" Type="http://schemas.openxmlformats.org/officeDocument/2006/relationships/image" Target="../media/image75.png"/><Relationship Id="rId28" Type="http://schemas.openxmlformats.org/officeDocument/2006/relationships/image" Target="../media/image80.png"/><Relationship Id="rId36" Type="http://schemas.openxmlformats.org/officeDocument/2006/relationships/image" Target="../media/image88.png"/><Relationship Id="rId49" Type="http://schemas.openxmlformats.org/officeDocument/2006/relationships/image" Target="../media/image100.png"/><Relationship Id="rId10" Type="http://schemas.openxmlformats.org/officeDocument/2006/relationships/image" Target="../media/image62.png"/><Relationship Id="rId19" Type="http://schemas.openxmlformats.org/officeDocument/2006/relationships/image" Target="../media/image71.png"/><Relationship Id="rId31" Type="http://schemas.openxmlformats.org/officeDocument/2006/relationships/image" Target="../media/image83.png"/><Relationship Id="rId44" Type="http://schemas.openxmlformats.org/officeDocument/2006/relationships/image" Target="../media/image96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Relationship Id="rId22" Type="http://schemas.openxmlformats.org/officeDocument/2006/relationships/image" Target="../media/image74.png"/><Relationship Id="rId27" Type="http://schemas.openxmlformats.org/officeDocument/2006/relationships/image" Target="../media/image79.png"/><Relationship Id="rId30" Type="http://schemas.openxmlformats.org/officeDocument/2006/relationships/image" Target="../media/image82.png"/><Relationship Id="rId35" Type="http://schemas.openxmlformats.org/officeDocument/2006/relationships/image" Target="../media/image87.png"/><Relationship Id="rId43" Type="http://schemas.openxmlformats.org/officeDocument/2006/relationships/image" Target="../media/image95.png"/><Relationship Id="rId48" Type="http://schemas.openxmlformats.org/officeDocument/2006/relationships/image" Target="../media/image99.png"/><Relationship Id="rId8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Picture 4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00943" flipH="1">
            <a:off x="11394311" y="5985151"/>
            <a:ext cx="1143345" cy="1098695"/>
          </a:xfrm>
          <a:prstGeom prst="rect">
            <a:avLst/>
          </a:prstGeom>
        </p:spPr>
      </p:pic>
      <p:pic>
        <p:nvPicPr>
          <p:cNvPr id="250" name="Picture 2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9511" flipH="1">
            <a:off x="11465736" y="412056"/>
            <a:ext cx="1143345" cy="1098695"/>
          </a:xfrm>
          <a:prstGeom prst="rect">
            <a:avLst/>
          </a:prstGeom>
        </p:spPr>
      </p:pic>
      <p:sp>
        <p:nvSpPr>
          <p:cNvPr id="329" name="Rounded Rectangle 328"/>
          <p:cNvSpPr/>
          <p:nvPr/>
        </p:nvSpPr>
        <p:spPr>
          <a:xfrm>
            <a:off x="211979" y="163451"/>
            <a:ext cx="12460160" cy="9276572"/>
          </a:xfrm>
          <a:prstGeom prst="roundRect">
            <a:avLst>
              <a:gd name="adj" fmla="val 5192"/>
            </a:avLst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75" name="Group 374"/>
          <p:cNvGrpSpPr/>
          <p:nvPr/>
        </p:nvGrpSpPr>
        <p:grpSpPr>
          <a:xfrm>
            <a:off x="421473" y="378404"/>
            <a:ext cx="1027144" cy="1232008"/>
            <a:chOff x="421473" y="378404"/>
            <a:chExt cx="1027144" cy="1232008"/>
          </a:xfrm>
        </p:grpSpPr>
        <p:sp>
          <p:nvSpPr>
            <p:cNvPr id="244" name="Rounded Rectangle 243"/>
            <p:cNvSpPr/>
            <p:nvPr/>
          </p:nvSpPr>
          <p:spPr>
            <a:xfrm>
              <a:off x="421473" y="378404"/>
              <a:ext cx="1027144" cy="1232008"/>
            </a:xfrm>
            <a:prstGeom prst="roundRect">
              <a:avLst>
                <a:gd name="adj" fmla="val 13083"/>
              </a:avLst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53" name="Picture 25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509" y="442024"/>
              <a:ext cx="914150" cy="1074215"/>
            </a:xfrm>
            <a:prstGeom prst="rect">
              <a:avLst/>
            </a:prstGeom>
          </p:spPr>
        </p:pic>
        <p:pic>
          <p:nvPicPr>
            <p:cNvPr id="330" name="Picture 32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509" y="441936"/>
              <a:ext cx="914150" cy="1074215"/>
            </a:xfrm>
            <a:prstGeom prst="rect">
              <a:avLst/>
            </a:prstGeom>
          </p:spPr>
        </p:pic>
      </p:grpSp>
      <p:grpSp>
        <p:nvGrpSpPr>
          <p:cNvPr id="376" name="Group 375"/>
          <p:cNvGrpSpPr/>
          <p:nvPr/>
        </p:nvGrpSpPr>
        <p:grpSpPr>
          <a:xfrm>
            <a:off x="1607872" y="363039"/>
            <a:ext cx="2277190" cy="1232008"/>
            <a:chOff x="1734106" y="378871"/>
            <a:chExt cx="2277190" cy="1232008"/>
          </a:xfrm>
        </p:grpSpPr>
        <p:grpSp>
          <p:nvGrpSpPr>
            <p:cNvPr id="308" name="Group 307"/>
            <p:cNvGrpSpPr/>
            <p:nvPr/>
          </p:nvGrpSpPr>
          <p:grpSpPr>
            <a:xfrm>
              <a:off x="1804385" y="442024"/>
              <a:ext cx="2142094" cy="1074215"/>
              <a:chOff x="9810097" y="4735046"/>
              <a:chExt cx="2643921" cy="1311383"/>
            </a:xfrm>
          </p:grpSpPr>
          <p:pic>
            <p:nvPicPr>
              <p:cNvPr id="265" name="Picture 26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10097" y="4750016"/>
                <a:ext cx="1287653" cy="1296413"/>
              </a:xfrm>
              <a:prstGeom prst="rect">
                <a:avLst/>
              </a:prstGeom>
            </p:spPr>
          </p:pic>
          <p:pic>
            <p:nvPicPr>
              <p:cNvPr id="295" name="Picture 29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148846" y="4735046"/>
                <a:ext cx="1305172" cy="1281813"/>
              </a:xfrm>
              <a:prstGeom prst="rect">
                <a:avLst/>
              </a:prstGeom>
            </p:spPr>
          </p:pic>
        </p:grpSp>
        <p:grpSp>
          <p:nvGrpSpPr>
            <p:cNvPr id="331" name="Group 330"/>
            <p:cNvGrpSpPr/>
            <p:nvPr/>
          </p:nvGrpSpPr>
          <p:grpSpPr>
            <a:xfrm>
              <a:off x="1804385" y="441936"/>
              <a:ext cx="2142094" cy="1074215"/>
              <a:chOff x="9810097" y="4735046"/>
              <a:chExt cx="2643921" cy="1311383"/>
            </a:xfrm>
          </p:grpSpPr>
          <p:pic>
            <p:nvPicPr>
              <p:cNvPr id="332" name="Picture 33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10097" y="4750016"/>
                <a:ext cx="1287653" cy="1296413"/>
              </a:xfrm>
              <a:prstGeom prst="rect">
                <a:avLst/>
              </a:prstGeom>
            </p:spPr>
          </p:pic>
          <p:pic>
            <p:nvPicPr>
              <p:cNvPr id="333" name="Picture 33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148846" y="4735046"/>
                <a:ext cx="1305172" cy="1281813"/>
              </a:xfrm>
              <a:prstGeom prst="rect">
                <a:avLst/>
              </a:prstGeom>
            </p:spPr>
          </p:pic>
        </p:grpSp>
        <p:sp>
          <p:nvSpPr>
            <p:cNvPr id="346" name="Rounded Rectangle 345"/>
            <p:cNvSpPr/>
            <p:nvPr/>
          </p:nvSpPr>
          <p:spPr>
            <a:xfrm>
              <a:off x="1734106" y="378871"/>
              <a:ext cx="2277190" cy="1232008"/>
            </a:xfrm>
            <a:prstGeom prst="roundRect">
              <a:avLst>
                <a:gd name="adj" fmla="val 13083"/>
              </a:avLst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09" name="Group 408"/>
          <p:cNvGrpSpPr/>
          <p:nvPr/>
        </p:nvGrpSpPr>
        <p:grpSpPr>
          <a:xfrm>
            <a:off x="4118987" y="392825"/>
            <a:ext cx="4528595" cy="1203165"/>
            <a:chOff x="4179510" y="365284"/>
            <a:chExt cx="4528595" cy="1203165"/>
          </a:xfrm>
        </p:grpSpPr>
        <p:grpSp>
          <p:nvGrpSpPr>
            <p:cNvPr id="406" name="Group 405"/>
            <p:cNvGrpSpPr/>
            <p:nvPr/>
          </p:nvGrpSpPr>
          <p:grpSpPr>
            <a:xfrm>
              <a:off x="4276320" y="451779"/>
              <a:ext cx="4306123" cy="1054528"/>
              <a:chOff x="11925330" y="2525388"/>
              <a:chExt cx="4306123" cy="1054528"/>
            </a:xfrm>
          </p:grpSpPr>
          <p:pic>
            <p:nvPicPr>
              <p:cNvPr id="262" name="Picture 261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925330" y="2537057"/>
                <a:ext cx="1036154" cy="1042859"/>
              </a:xfrm>
              <a:prstGeom prst="rect">
                <a:avLst/>
              </a:prstGeom>
            </p:spPr>
          </p:pic>
          <p:pic>
            <p:nvPicPr>
              <p:cNvPr id="263" name="Picture 262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024256" y="2529430"/>
                <a:ext cx="1040885" cy="1031089"/>
              </a:xfrm>
              <a:prstGeom prst="rect">
                <a:avLst/>
              </a:prstGeom>
            </p:spPr>
          </p:pic>
          <p:pic>
            <p:nvPicPr>
              <p:cNvPr id="284" name="Picture 283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106229" y="2525388"/>
                <a:ext cx="1043251" cy="1035797"/>
              </a:xfrm>
              <a:prstGeom prst="rect">
                <a:avLst/>
              </a:prstGeom>
            </p:spPr>
          </p:pic>
          <p:pic>
            <p:nvPicPr>
              <p:cNvPr id="297" name="Picture 296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190568" y="2537056"/>
                <a:ext cx="1040885" cy="1042860"/>
              </a:xfrm>
              <a:prstGeom prst="rect">
                <a:avLst/>
              </a:prstGeom>
            </p:spPr>
          </p:pic>
        </p:grpSp>
        <p:sp>
          <p:nvSpPr>
            <p:cNvPr id="347" name="Rounded Rectangle 346"/>
            <p:cNvSpPr/>
            <p:nvPr/>
          </p:nvSpPr>
          <p:spPr>
            <a:xfrm>
              <a:off x="4179510" y="365284"/>
              <a:ext cx="4528595" cy="1203165"/>
            </a:xfrm>
            <a:prstGeom prst="roundRect">
              <a:avLst>
                <a:gd name="adj" fmla="val 13083"/>
              </a:avLst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79" name="Group 378"/>
          <p:cNvGrpSpPr/>
          <p:nvPr/>
        </p:nvGrpSpPr>
        <p:grpSpPr>
          <a:xfrm>
            <a:off x="456313" y="1894491"/>
            <a:ext cx="2426163" cy="1232008"/>
            <a:chOff x="421473" y="1945587"/>
            <a:chExt cx="2426163" cy="1232008"/>
          </a:xfrm>
        </p:grpSpPr>
        <p:grpSp>
          <p:nvGrpSpPr>
            <p:cNvPr id="324" name="Group 323"/>
            <p:cNvGrpSpPr/>
            <p:nvPr/>
          </p:nvGrpSpPr>
          <p:grpSpPr>
            <a:xfrm>
              <a:off x="519634" y="2014560"/>
              <a:ext cx="2224680" cy="1074215"/>
              <a:chOff x="13142865" y="7658594"/>
              <a:chExt cx="2745855" cy="1302252"/>
            </a:xfrm>
          </p:grpSpPr>
          <p:pic>
            <p:nvPicPr>
              <p:cNvPr id="267" name="Picture 266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142865" y="7658594"/>
                <a:ext cx="1287653" cy="1302252"/>
              </a:xfrm>
              <a:prstGeom prst="rect">
                <a:avLst/>
              </a:prstGeom>
            </p:spPr>
          </p:pic>
          <p:pic>
            <p:nvPicPr>
              <p:cNvPr id="304" name="Picture 303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566029" y="7658594"/>
                <a:ext cx="1322691" cy="1287653"/>
              </a:xfrm>
              <a:prstGeom prst="rect">
                <a:avLst/>
              </a:prstGeom>
            </p:spPr>
          </p:pic>
        </p:grpSp>
        <p:sp>
          <p:nvSpPr>
            <p:cNvPr id="348" name="Rounded Rectangle 347"/>
            <p:cNvSpPr/>
            <p:nvPr/>
          </p:nvSpPr>
          <p:spPr>
            <a:xfrm>
              <a:off x="421473" y="1945587"/>
              <a:ext cx="2426163" cy="1232008"/>
            </a:xfrm>
            <a:prstGeom prst="roundRect">
              <a:avLst>
                <a:gd name="adj" fmla="val 13083"/>
              </a:avLst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78" name="Group 377"/>
          <p:cNvGrpSpPr/>
          <p:nvPr/>
        </p:nvGrpSpPr>
        <p:grpSpPr>
          <a:xfrm>
            <a:off x="8905070" y="378404"/>
            <a:ext cx="2447112" cy="1232008"/>
            <a:chOff x="10071040" y="397870"/>
            <a:chExt cx="2447112" cy="1232008"/>
          </a:xfrm>
        </p:grpSpPr>
        <p:grpSp>
          <p:nvGrpSpPr>
            <p:cNvPr id="316" name="Group 315"/>
            <p:cNvGrpSpPr/>
            <p:nvPr/>
          </p:nvGrpSpPr>
          <p:grpSpPr>
            <a:xfrm>
              <a:off x="10119992" y="477224"/>
              <a:ext cx="2333830" cy="1074215"/>
              <a:chOff x="6285474" y="7779440"/>
              <a:chExt cx="2679599" cy="1324339"/>
            </a:xfrm>
          </p:grpSpPr>
          <p:pic>
            <p:nvPicPr>
              <p:cNvPr id="255" name="Picture 254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285474" y="7781088"/>
                <a:ext cx="1340210" cy="1322691"/>
              </a:xfrm>
              <a:prstGeom prst="rect">
                <a:avLst/>
              </a:prstGeom>
            </p:spPr>
          </p:pic>
          <p:pic>
            <p:nvPicPr>
              <p:cNvPr id="298" name="Picture 297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686180" y="7779440"/>
                <a:ext cx="1278893" cy="1293492"/>
              </a:xfrm>
              <a:prstGeom prst="rect">
                <a:avLst/>
              </a:prstGeom>
            </p:spPr>
          </p:pic>
        </p:grpSp>
        <p:sp>
          <p:nvSpPr>
            <p:cNvPr id="349" name="Rounded Rectangle 348"/>
            <p:cNvSpPr/>
            <p:nvPr/>
          </p:nvSpPr>
          <p:spPr>
            <a:xfrm>
              <a:off x="10071040" y="397870"/>
              <a:ext cx="2447112" cy="1232008"/>
            </a:xfrm>
            <a:prstGeom prst="roundRect">
              <a:avLst>
                <a:gd name="adj" fmla="val 13083"/>
              </a:avLst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80" name="Group 379"/>
          <p:cNvGrpSpPr/>
          <p:nvPr/>
        </p:nvGrpSpPr>
        <p:grpSpPr>
          <a:xfrm>
            <a:off x="3098046" y="1939946"/>
            <a:ext cx="3573013" cy="1232008"/>
            <a:chOff x="2998883" y="1950122"/>
            <a:chExt cx="3573013" cy="1232008"/>
          </a:xfrm>
        </p:grpSpPr>
        <p:grpSp>
          <p:nvGrpSpPr>
            <p:cNvPr id="307" name="Group 306"/>
            <p:cNvGrpSpPr/>
            <p:nvPr/>
          </p:nvGrpSpPr>
          <p:grpSpPr>
            <a:xfrm>
              <a:off x="3112558" y="2014560"/>
              <a:ext cx="3365171" cy="1074215"/>
              <a:chOff x="3078322" y="516072"/>
              <a:chExt cx="3992127" cy="1332415"/>
            </a:xfrm>
          </p:grpSpPr>
          <p:pic>
            <p:nvPicPr>
              <p:cNvPr id="266" name="Picture 265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078322" y="546235"/>
                <a:ext cx="1313931" cy="1302252"/>
              </a:xfrm>
              <a:prstGeom prst="rect">
                <a:avLst/>
              </a:prstGeom>
            </p:spPr>
          </p:pic>
          <p:pic>
            <p:nvPicPr>
              <p:cNvPr id="286" name="Picture 285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446702" y="516072"/>
                <a:ext cx="1278893" cy="1296412"/>
              </a:xfrm>
              <a:prstGeom prst="rect">
                <a:avLst/>
              </a:prstGeom>
            </p:spPr>
          </p:pic>
          <p:pic>
            <p:nvPicPr>
              <p:cNvPr id="296" name="Picture 295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785716" y="516072"/>
                <a:ext cx="1284733" cy="1270134"/>
              </a:xfrm>
              <a:prstGeom prst="rect">
                <a:avLst/>
              </a:prstGeom>
            </p:spPr>
          </p:pic>
        </p:grpSp>
        <p:sp>
          <p:nvSpPr>
            <p:cNvPr id="350" name="Rounded Rectangle 349"/>
            <p:cNvSpPr/>
            <p:nvPr/>
          </p:nvSpPr>
          <p:spPr>
            <a:xfrm>
              <a:off x="2998883" y="1950122"/>
              <a:ext cx="3573013" cy="1232008"/>
            </a:xfrm>
            <a:prstGeom prst="roundRect">
              <a:avLst>
                <a:gd name="adj" fmla="val 13083"/>
              </a:avLst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81" name="Group 380"/>
          <p:cNvGrpSpPr/>
          <p:nvPr/>
        </p:nvGrpSpPr>
        <p:grpSpPr>
          <a:xfrm>
            <a:off x="6987289" y="1902680"/>
            <a:ext cx="2549620" cy="1239823"/>
            <a:chOff x="6742233" y="1945587"/>
            <a:chExt cx="2549620" cy="1239823"/>
          </a:xfrm>
        </p:grpSpPr>
        <p:grpSp>
          <p:nvGrpSpPr>
            <p:cNvPr id="306" name="Group 305"/>
            <p:cNvGrpSpPr/>
            <p:nvPr/>
          </p:nvGrpSpPr>
          <p:grpSpPr>
            <a:xfrm>
              <a:off x="6865805" y="2006415"/>
              <a:ext cx="2348242" cy="1074215"/>
              <a:chOff x="4492267" y="81404"/>
              <a:chExt cx="2643478" cy="1293493"/>
            </a:xfrm>
          </p:grpSpPr>
          <p:pic>
            <p:nvPicPr>
              <p:cNvPr id="260" name="Picture 259"/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492267" y="81404"/>
                <a:ext cx="1293493" cy="1293493"/>
              </a:xfrm>
              <a:prstGeom prst="rect">
                <a:avLst/>
              </a:prstGeom>
            </p:spPr>
          </p:pic>
          <p:pic>
            <p:nvPicPr>
              <p:cNvPr id="299" name="Picture 298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848092" y="85544"/>
                <a:ext cx="1287653" cy="1264294"/>
              </a:xfrm>
              <a:prstGeom prst="rect">
                <a:avLst/>
              </a:prstGeom>
            </p:spPr>
          </p:pic>
        </p:grpSp>
        <p:sp>
          <p:nvSpPr>
            <p:cNvPr id="351" name="Rounded Rectangle 350"/>
            <p:cNvSpPr/>
            <p:nvPr/>
          </p:nvSpPr>
          <p:spPr>
            <a:xfrm>
              <a:off x="6742233" y="1945587"/>
              <a:ext cx="2549620" cy="1239823"/>
            </a:xfrm>
            <a:prstGeom prst="roundRect">
              <a:avLst>
                <a:gd name="adj" fmla="val 13083"/>
              </a:avLst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08" name="Group 407"/>
          <p:cNvGrpSpPr/>
          <p:nvPr/>
        </p:nvGrpSpPr>
        <p:grpSpPr>
          <a:xfrm>
            <a:off x="8506788" y="3365909"/>
            <a:ext cx="3793072" cy="1335450"/>
            <a:chOff x="10529947" y="3418731"/>
            <a:chExt cx="3793072" cy="1335450"/>
          </a:xfrm>
        </p:grpSpPr>
        <p:grpSp>
          <p:nvGrpSpPr>
            <p:cNvPr id="407" name="Group 406"/>
            <p:cNvGrpSpPr/>
            <p:nvPr/>
          </p:nvGrpSpPr>
          <p:grpSpPr>
            <a:xfrm>
              <a:off x="10666022" y="3483876"/>
              <a:ext cx="3502260" cy="1252892"/>
              <a:chOff x="13271086" y="3548845"/>
              <a:chExt cx="3502260" cy="1252892"/>
            </a:xfrm>
          </p:grpSpPr>
          <p:pic>
            <p:nvPicPr>
              <p:cNvPr id="283" name="Picture 282"/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4488830" y="3548845"/>
                <a:ext cx="1166192" cy="1212521"/>
              </a:xfrm>
              <a:prstGeom prst="rect">
                <a:avLst/>
              </a:prstGeom>
            </p:spPr>
          </p:pic>
          <p:pic>
            <p:nvPicPr>
              <p:cNvPr id="258" name="Picture 257"/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3271086" y="3548845"/>
                <a:ext cx="1174882" cy="1252892"/>
              </a:xfrm>
              <a:prstGeom prst="rect">
                <a:avLst/>
              </a:prstGeom>
            </p:spPr>
          </p:pic>
          <p:pic>
            <p:nvPicPr>
              <p:cNvPr id="290" name="Picture 289"/>
              <p:cNvPicPr>
                <a:picLocks noChangeAspect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5655022" y="3548845"/>
                <a:ext cx="1118324" cy="1171222"/>
              </a:xfrm>
              <a:prstGeom prst="rect">
                <a:avLst/>
              </a:prstGeom>
            </p:spPr>
          </p:pic>
        </p:grpSp>
        <p:sp>
          <p:nvSpPr>
            <p:cNvPr id="352" name="Rounded Rectangle 351"/>
            <p:cNvSpPr/>
            <p:nvPr/>
          </p:nvSpPr>
          <p:spPr>
            <a:xfrm flipV="1">
              <a:off x="10529947" y="3418731"/>
              <a:ext cx="3793072" cy="1335450"/>
            </a:xfrm>
            <a:prstGeom prst="roundRect">
              <a:avLst>
                <a:gd name="adj" fmla="val 13083"/>
              </a:avLst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86" name="Group 385"/>
          <p:cNvGrpSpPr/>
          <p:nvPr/>
        </p:nvGrpSpPr>
        <p:grpSpPr>
          <a:xfrm>
            <a:off x="5704664" y="3387527"/>
            <a:ext cx="2519577" cy="1372907"/>
            <a:chOff x="6686988" y="3390236"/>
            <a:chExt cx="2519577" cy="1372907"/>
          </a:xfrm>
        </p:grpSpPr>
        <p:grpSp>
          <p:nvGrpSpPr>
            <p:cNvPr id="305" name="Group 304"/>
            <p:cNvGrpSpPr/>
            <p:nvPr/>
          </p:nvGrpSpPr>
          <p:grpSpPr>
            <a:xfrm>
              <a:off x="6772184" y="3438553"/>
              <a:ext cx="2357210" cy="1256678"/>
              <a:chOff x="4340214" y="5915981"/>
              <a:chExt cx="2658067" cy="1331450"/>
            </a:xfrm>
          </p:grpSpPr>
          <p:pic>
            <p:nvPicPr>
              <p:cNvPr id="252" name="Picture 251"/>
              <p:cNvPicPr>
                <a:picLocks noChangeAspect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340214" y="5915981"/>
                <a:ext cx="1311012" cy="1331450"/>
              </a:xfrm>
              <a:prstGeom prst="rect">
                <a:avLst/>
              </a:prstGeom>
            </p:spPr>
          </p:pic>
          <p:pic>
            <p:nvPicPr>
              <p:cNvPr id="289" name="Picture 288"/>
              <p:cNvPicPr>
                <a:picLocks noChangeAspect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696029" y="5915981"/>
                <a:ext cx="1302252" cy="1293492"/>
              </a:xfrm>
              <a:prstGeom prst="rect">
                <a:avLst/>
              </a:prstGeom>
            </p:spPr>
          </p:pic>
        </p:grpSp>
        <p:sp>
          <p:nvSpPr>
            <p:cNvPr id="353" name="Rounded Rectangle 352"/>
            <p:cNvSpPr/>
            <p:nvPr/>
          </p:nvSpPr>
          <p:spPr>
            <a:xfrm>
              <a:off x="6686988" y="3390236"/>
              <a:ext cx="2519577" cy="1372907"/>
            </a:xfrm>
            <a:prstGeom prst="roundRect">
              <a:avLst>
                <a:gd name="adj" fmla="val 13083"/>
              </a:avLst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82" name="Group 381"/>
          <p:cNvGrpSpPr/>
          <p:nvPr/>
        </p:nvGrpSpPr>
        <p:grpSpPr>
          <a:xfrm>
            <a:off x="9767688" y="1876717"/>
            <a:ext cx="1142437" cy="1316805"/>
            <a:chOff x="9431932" y="1891217"/>
            <a:chExt cx="1142437" cy="1316805"/>
          </a:xfrm>
        </p:grpSpPr>
        <p:pic>
          <p:nvPicPr>
            <p:cNvPr id="269" name="Picture 268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9531136" y="1955035"/>
              <a:ext cx="969051" cy="1138387"/>
            </a:xfrm>
            <a:prstGeom prst="rect">
              <a:avLst/>
            </a:prstGeom>
          </p:spPr>
        </p:pic>
        <p:sp>
          <p:nvSpPr>
            <p:cNvPr id="354" name="Rounded Rectangle 353"/>
            <p:cNvSpPr/>
            <p:nvPr/>
          </p:nvSpPr>
          <p:spPr>
            <a:xfrm>
              <a:off x="9431932" y="1891217"/>
              <a:ext cx="1142437" cy="1316805"/>
            </a:xfrm>
            <a:prstGeom prst="roundRect">
              <a:avLst>
                <a:gd name="adj" fmla="val 13083"/>
              </a:avLst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83" name="Group 382"/>
          <p:cNvGrpSpPr/>
          <p:nvPr/>
        </p:nvGrpSpPr>
        <p:grpSpPr>
          <a:xfrm>
            <a:off x="11208518" y="1859564"/>
            <a:ext cx="1177408" cy="1299296"/>
            <a:chOff x="421474" y="3395935"/>
            <a:chExt cx="1177408" cy="1299296"/>
          </a:xfrm>
        </p:grpSpPr>
        <p:pic>
          <p:nvPicPr>
            <p:cNvPr id="257" name="Picture 256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489041" y="3433201"/>
              <a:ext cx="1034228" cy="1237176"/>
            </a:xfrm>
            <a:prstGeom prst="rect">
              <a:avLst/>
            </a:prstGeom>
          </p:spPr>
        </p:pic>
        <p:sp>
          <p:nvSpPr>
            <p:cNvPr id="355" name="Rounded Rectangle 354"/>
            <p:cNvSpPr/>
            <p:nvPr/>
          </p:nvSpPr>
          <p:spPr>
            <a:xfrm>
              <a:off x="421474" y="3395935"/>
              <a:ext cx="1177408" cy="1299296"/>
            </a:xfrm>
            <a:prstGeom prst="roundRect">
              <a:avLst>
                <a:gd name="adj" fmla="val 13083"/>
              </a:avLst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88" name="Group 387"/>
          <p:cNvGrpSpPr/>
          <p:nvPr/>
        </p:nvGrpSpPr>
        <p:grpSpPr>
          <a:xfrm>
            <a:off x="431745" y="4911575"/>
            <a:ext cx="1177408" cy="1299296"/>
            <a:chOff x="476035" y="4943854"/>
            <a:chExt cx="1177408" cy="1299296"/>
          </a:xfrm>
        </p:grpSpPr>
        <p:pic>
          <p:nvPicPr>
            <p:cNvPr id="261" name="Picture 260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543625" y="5005833"/>
              <a:ext cx="1012909" cy="1197208"/>
            </a:xfrm>
            <a:prstGeom prst="rect">
              <a:avLst/>
            </a:prstGeom>
          </p:spPr>
        </p:pic>
        <p:sp>
          <p:nvSpPr>
            <p:cNvPr id="356" name="Rounded Rectangle 355"/>
            <p:cNvSpPr/>
            <p:nvPr/>
          </p:nvSpPr>
          <p:spPr>
            <a:xfrm>
              <a:off x="476035" y="4943854"/>
              <a:ext cx="1177408" cy="1299296"/>
            </a:xfrm>
            <a:prstGeom prst="roundRect">
              <a:avLst>
                <a:gd name="adj" fmla="val 13083"/>
              </a:avLst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90" name="Group 389"/>
          <p:cNvGrpSpPr/>
          <p:nvPr/>
        </p:nvGrpSpPr>
        <p:grpSpPr>
          <a:xfrm>
            <a:off x="4544545" y="4944310"/>
            <a:ext cx="1210045" cy="1265654"/>
            <a:chOff x="4634164" y="4880602"/>
            <a:chExt cx="1201375" cy="1362547"/>
          </a:xfrm>
        </p:grpSpPr>
        <p:pic>
          <p:nvPicPr>
            <p:cNvPr id="279" name="Picture 278"/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4715158" y="4973677"/>
              <a:ext cx="1043453" cy="1223281"/>
            </a:xfrm>
            <a:prstGeom prst="rect">
              <a:avLst/>
            </a:prstGeom>
          </p:spPr>
        </p:pic>
        <p:sp>
          <p:nvSpPr>
            <p:cNvPr id="357" name="Rounded Rectangle 356"/>
            <p:cNvSpPr/>
            <p:nvPr/>
          </p:nvSpPr>
          <p:spPr>
            <a:xfrm>
              <a:off x="4634164" y="4880602"/>
              <a:ext cx="1201375" cy="1362547"/>
            </a:xfrm>
            <a:prstGeom prst="roundRect">
              <a:avLst>
                <a:gd name="adj" fmla="val 13083"/>
              </a:avLst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94" name="Group 393"/>
          <p:cNvGrpSpPr/>
          <p:nvPr/>
        </p:nvGrpSpPr>
        <p:grpSpPr>
          <a:xfrm>
            <a:off x="10018268" y="6422432"/>
            <a:ext cx="1082791" cy="1210582"/>
            <a:chOff x="9678760" y="6396971"/>
            <a:chExt cx="1082791" cy="1210582"/>
          </a:xfrm>
        </p:grpSpPr>
        <p:pic>
          <p:nvPicPr>
            <p:cNvPr id="280" name="Picture 279"/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9789118" y="6470762"/>
              <a:ext cx="916400" cy="1074215"/>
            </a:xfrm>
            <a:prstGeom prst="rect">
              <a:avLst/>
            </a:prstGeom>
          </p:spPr>
        </p:pic>
        <p:sp>
          <p:nvSpPr>
            <p:cNvPr id="358" name="Rounded Rectangle 357"/>
            <p:cNvSpPr/>
            <p:nvPr/>
          </p:nvSpPr>
          <p:spPr>
            <a:xfrm>
              <a:off x="9678760" y="6396971"/>
              <a:ext cx="1082791" cy="1210582"/>
            </a:xfrm>
            <a:prstGeom prst="roundRect">
              <a:avLst>
                <a:gd name="adj" fmla="val 13083"/>
              </a:avLst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00" name="Group 399"/>
          <p:cNvGrpSpPr/>
          <p:nvPr/>
        </p:nvGrpSpPr>
        <p:grpSpPr>
          <a:xfrm>
            <a:off x="4457185" y="7853261"/>
            <a:ext cx="1177408" cy="1254724"/>
            <a:chOff x="4327484" y="7866383"/>
            <a:chExt cx="1177408" cy="1322917"/>
          </a:xfrm>
        </p:grpSpPr>
        <p:pic>
          <p:nvPicPr>
            <p:cNvPr id="270" name="Picture 269"/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4416707" y="7953586"/>
              <a:ext cx="986714" cy="1183004"/>
            </a:xfrm>
            <a:prstGeom prst="rect">
              <a:avLst/>
            </a:prstGeom>
          </p:spPr>
        </p:pic>
        <p:sp>
          <p:nvSpPr>
            <p:cNvPr id="359" name="Rounded Rectangle 358"/>
            <p:cNvSpPr/>
            <p:nvPr/>
          </p:nvSpPr>
          <p:spPr>
            <a:xfrm>
              <a:off x="4327484" y="7866383"/>
              <a:ext cx="1177408" cy="1322917"/>
            </a:xfrm>
            <a:prstGeom prst="roundRect">
              <a:avLst>
                <a:gd name="adj" fmla="val 13083"/>
              </a:avLst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02" name="Group 401"/>
          <p:cNvGrpSpPr/>
          <p:nvPr/>
        </p:nvGrpSpPr>
        <p:grpSpPr>
          <a:xfrm>
            <a:off x="8491372" y="7828965"/>
            <a:ext cx="1133936" cy="1247351"/>
            <a:chOff x="8192853" y="7873756"/>
            <a:chExt cx="1133936" cy="1247351"/>
          </a:xfrm>
        </p:grpSpPr>
        <p:pic>
          <p:nvPicPr>
            <p:cNvPr id="276" name="Picture 275"/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8269086" y="7946591"/>
              <a:ext cx="957682" cy="1112710"/>
            </a:xfrm>
            <a:prstGeom prst="rect">
              <a:avLst/>
            </a:prstGeom>
          </p:spPr>
        </p:pic>
        <p:sp>
          <p:nvSpPr>
            <p:cNvPr id="360" name="Rounded Rectangle 359"/>
            <p:cNvSpPr/>
            <p:nvPr/>
          </p:nvSpPr>
          <p:spPr>
            <a:xfrm>
              <a:off x="8192853" y="7873756"/>
              <a:ext cx="1133936" cy="1247351"/>
            </a:xfrm>
            <a:prstGeom prst="roundRect">
              <a:avLst>
                <a:gd name="adj" fmla="val 13083"/>
              </a:avLst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03" name="Group 402"/>
          <p:cNvGrpSpPr/>
          <p:nvPr/>
        </p:nvGrpSpPr>
        <p:grpSpPr>
          <a:xfrm>
            <a:off x="9854582" y="7832880"/>
            <a:ext cx="1161258" cy="1247353"/>
            <a:chOff x="9575348" y="7835973"/>
            <a:chExt cx="1161258" cy="1247353"/>
          </a:xfrm>
        </p:grpSpPr>
        <p:pic>
          <p:nvPicPr>
            <p:cNvPr id="281" name="Picture 280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9719927" y="7926861"/>
              <a:ext cx="897975" cy="1074215"/>
            </a:xfrm>
            <a:prstGeom prst="rect">
              <a:avLst/>
            </a:prstGeom>
          </p:spPr>
        </p:pic>
        <p:sp>
          <p:nvSpPr>
            <p:cNvPr id="361" name="Rounded Rectangle 360"/>
            <p:cNvSpPr/>
            <p:nvPr/>
          </p:nvSpPr>
          <p:spPr>
            <a:xfrm>
              <a:off x="9575348" y="7835973"/>
              <a:ext cx="1161258" cy="1247353"/>
            </a:xfrm>
            <a:prstGeom prst="roundRect">
              <a:avLst>
                <a:gd name="adj" fmla="val 13083"/>
              </a:avLst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04" name="Group 403"/>
          <p:cNvGrpSpPr/>
          <p:nvPr/>
        </p:nvGrpSpPr>
        <p:grpSpPr>
          <a:xfrm>
            <a:off x="11251722" y="7795925"/>
            <a:ext cx="1087426" cy="1247353"/>
            <a:chOff x="10957844" y="7835972"/>
            <a:chExt cx="1087426" cy="1247353"/>
          </a:xfrm>
        </p:grpSpPr>
        <p:pic>
          <p:nvPicPr>
            <p:cNvPr id="282" name="Picture 281"/>
            <p:cNvPicPr>
              <a:picLocks noChangeAspect="1"/>
            </p:cNvPicPr>
            <p:nvPr/>
          </p:nvPicPr>
          <p:blipFill>
            <a:blip r:embed="rId32"/>
            <a:stretch>
              <a:fillRect/>
            </a:stretch>
          </p:blipFill>
          <p:spPr>
            <a:xfrm>
              <a:off x="11047374" y="7908800"/>
              <a:ext cx="902025" cy="1074215"/>
            </a:xfrm>
            <a:prstGeom prst="rect">
              <a:avLst/>
            </a:prstGeom>
          </p:spPr>
        </p:pic>
        <p:sp>
          <p:nvSpPr>
            <p:cNvPr id="362" name="Rounded Rectangle 361"/>
            <p:cNvSpPr/>
            <p:nvPr/>
          </p:nvSpPr>
          <p:spPr>
            <a:xfrm>
              <a:off x="10957844" y="7835972"/>
              <a:ext cx="1087426" cy="1247353"/>
            </a:xfrm>
            <a:prstGeom prst="roundRect">
              <a:avLst>
                <a:gd name="adj" fmla="val 13083"/>
              </a:avLst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84" name="Group 383"/>
          <p:cNvGrpSpPr/>
          <p:nvPr/>
        </p:nvGrpSpPr>
        <p:grpSpPr>
          <a:xfrm>
            <a:off x="447927" y="3390906"/>
            <a:ext cx="2372428" cy="1344371"/>
            <a:chOff x="1748483" y="3374460"/>
            <a:chExt cx="2372428" cy="1344371"/>
          </a:xfrm>
        </p:grpSpPr>
        <p:grpSp>
          <p:nvGrpSpPr>
            <p:cNvPr id="327" name="Group 326"/>
            <p:cNvGrpSpPr/>
            <p:nvPr/>
          </p:nvGrpSpPr>
          <p:grpSpPr>
            <a:xfrm>
              <a:off x="1823597" y="3445164"/>
              <a:ext cx="2223426" cy="1220258"/>
              <a:chOff x="-2945083" y="5660541"/>
              <a:chExt cx="2663950" cy="1290573"/>
            </a:xfrm>
          </p:grpSpPr>
          <p:pic>
            <p:nvPicPr>
              <p:cNvPr id="272" name="Picture 271"/>
              <p:cNvPicPr>
                <a:picLocks noChangeAspect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-2945083" y="5660541"/>
                <a:ext cx="1305172" cy="1290573"/>
              </a:xfrm>
              <a:prstGeom prst="rect">
                <a:avLst/>
              </a:prstGeom>
            </p:spPr>
          </p:pic>
          <p:pic>
            <p:nvPicPr>
              <p:cNvPr id="300" name="Picture 299"/>
              <p:cNvPicPr>
                <a:picLocks noChangeAspect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-1568786" y="5660541"/>
                <a:ext cx="1287653" cy="1284733"/>
              </a:xfrm>
              <a:prstGeom prst="rect">
                <a:avLst/>
              </a:prstGeom>
            </p:spPr>
          </p:pic>
        </p:grpSp>
        <p:sp>
          <p:nvSpPr>
            <p:cNvPr id="363" name="Rounded Rectangle 362"/>
            <p:cNvSpPr/>
            <p:nvPr/>
          </p:nvSpPr>
          <p:spPr>
            <a:xfrm>
              <a:off x="1748483" y="3374460"/>
              <a:ext cx="2372428" cy="1344371"/>
            </a:xfrm>
            <a:prstGeom prst="roundRect">
              <a:avLst>
                <a:gd name="adj" fmla="val 13083"/>
              </a:avLst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85" name="Group 384"/>
          <p:cNvGrpSpPr/>
          <p:nvPr/>
        </p:nvGrpSpPr>
        <p:grpSpPr>
          <a:xfrm>
            <a:off x="3130524" y="3430379"/>
            <a:ext cx="2291593" cy="1344371"/>
            <a:chOff x="4233022" y="3399589"/>
            <a:chExt cx="2291593" cy="1344371"/>
          </a:xfrm>
        </p:grpSpPr>
        <p:grpSp>
          <p:nvGrpSpPr>
            <p:cNvPr id="322" name="Group 321"/>
            <p:cNvGrpSpPr/>
            <p:nvPr/>
          </p:nvGrpSpPr>
          <p:grpSpPr>
            <a:xfrm>
              <a:off x="4327249" y="3450314"/>
              <a:ext cx="2135023" cy="1250817"/>
              <a:chOff x="10976094" y="4561804"/>
              <a:chExt cx="2660274" cy="1310679"/>
            </a:xfrm>
          </p:grpSpPr>
          <p:pic>
            <p:nvPicPr>
              <p:cNvPr id="268" name="Picture 267"/>
              <p:cNvPicPr>
                <a:picLocks noChangeAspect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0976094" y="4578990"/>
                <a:ext cx="1319772" cy="1293493"/>
              </a:xfrm>
              <a:prstGeom prst="rect">
                <a:avLst/>
              </a:prstGeom>
            </p:spPr>
          </p:pic>
          <p:pic>
            <p:nvPicPr>
              <p:cNvPr id="288" name="Picture 287"/>
              <p:cNvPicPr>
                <a:picLocks noChangeAspect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2337036" y="4561804"/>
                <a:ext cx="1299332" cy="1293493"/>
              </a:xfrm>
              <a:prstGeom prst="rect">
                <a:avLst/>
              </a:prstGeom>
            </p:spPr>
          </p:pic>
        </p:grpSp>
        <p:sp>
          <p:nvSpPr>
            <p:cNvPr id="364" name="Rounded Rectangle 363"/>
            <p:cNvSpPr/>
            <p:nvPr/>
          </p:nvSpPr>
          <p:spPr>
            <a:xfrm>
              <a:off x="4233022" y="3399589"/>
              <a:ext cx="2291593" cy="1344371"/>
            </a:xfrm>
            <a:prstGeom prst="roundRect">
              <a:avLst>
                <a:gd name="adj" fmla="val 13083"/>
              </a:avLst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89" name="Group 388"/>
          <p:cNvGrpSpPr/>
          <p:nvPr/>
        </p:nvGrpSpPr>
        <p:grpSpPr>
          <a:xfrm>
            <a:off x="1843710" y="4963470"/>
            <a:ext cx="2458538" cy="1260063"/>
            <a:chOff x="1865746" y="4942978"/>
            <a:chExt cx="2458538" cy="1260063"/>
          </a:xfrm>
        </p:grpSpPr>
        <p:grpSp>
          <p:nvGrpSpPr>
            <p:cNvPr id="315" name="Group 314"/>
            <p:cNvGrpSpPr/>
            <p:nvPr/>
          </p:nvGrpSpPr>
          <p:grpSpPr>
            <a:xfrm>
              <a:off x="1963459" y="4984570"/>
              <a:ext cx="2269564" cy="1157659"/>
              <a:chOff x="7610857" y="6856159"/>
              <a:chExt cx="2602028" cy="1329345"/>
            </a:xfrm>
          </p:grpSpPr>
          <p:pic>
            <p:nvPicPr>
              <p:cNvPr id="259" name="Picture 258"/>
              <p:cNvPicPr>
                <a:picLocks noChangeAspect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610857" y="6894931"/>
                <a:ext cx="1296413" cy="1290573"/>
              </a:xfrm>
              <a:prstGeom prst="rect">
                <a:avLst/>
              </a:prstGeom>
            </p:spPr>
          </p:pic>
          <p:pic>
            <p:nvPicPr>
              <p:cNvPr id="301" name="Picture 300"/>
              <p:cNvPicPr>
                <a:picLocks noChangeAspect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8936911" y="6856159"/>
                <a:ext cx="1275974" cy="1325611"/>
              </a:xfrm>
              <a:prstGeom prst="rect">
                <a:avLst/>
              </a:prstGeom>
            </p:spPr>
          </p:pic>
        </p:grpSp>
        <p:sp>
          <p:nvSpPr>
            <p:cNvPr id="365" name="Rounded Rectangle 364"/>
            <p:cNvSpPr/>
            <p:nvPr/>
          </p:nvSpPr>
          <p:spPr>
            <a:xfrm>
              <a:off x="1865746" y="4942978"/>
              <a:ext cx="2458538" cy="1260063"/>
            </a:xfrm>
            <a:prstGeom prst="roundRect">
              <a:avLst>
                <a:gd name="adj" fmla="val 13083"/>
              </a:avLst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91" name="Group 390"/>
          <p:cNvGrpSpPr/>
          <p:nvPr/>
        </p:nvGrpSpPr>
        <p:grpSpPr>
          <a:xfrm>
            <a:off x="6062805" y="4931534"/>
            <a:ext cx="2645300" cy="1319335"/>
            <a:chOff x="6333789" y="4893289"/>
            <a:chExt cx="2593809" cy="1359536"/>
          </a:xfrm>
        </p:grpSpPr>
        <p:grpSp>
          <p:nvGrpSpPr>
            <p:cNvPr id="326" name="Group 325"/>
            <p:cNvGrpSpPr/>
            <p:nvPr/>
          </p:nvGrpSpPr>
          <p:grpSpPr>
            <a:xfrm>
              <a:off x="6407604" y="4977495"/>
              <a:ext cx="2481553" cy="1218724"/>
              <a:chOff x="-2833836" y="7366927"/>
              <a:chExt cx="2712739" cy="1299332"/>
            </a:xfrm>
          </p:grpSpPr>
          <p:pic>
            <p:nvPicPr>
              <p:cNvPr id="271" name="Picture 270"/>
              <p:cNvPicPr>
                <a:picLocks noChangeAspect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-2833836" y="7370371"/>
                <a:ext cx="1305171" cy="1270133"/>
              </a:xfrm>
              <a:prstGeom prst="rect">
                <a:avLst/>
              </a:prstGeom>
            </p:spPr>
          </p:pic>
          <p:pic>
            <p:nvPicPr>
              <p:cNvPr id="291" name="Picture 290"/>
              <p:cNvPicPr>
                <a:picLocks noChangeAspect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-1426269" y="7366927"/>
                <a:ext cx="1305172" cy="1299332"/>
              </a:xfrm>
              <a:prstGeom prst="rect">
                <a:avLst/>
              </a:prstGeom>
            </p:spPr>
          </p:pic>
        </p:grpSp>
        <p:sp>
          <p:nvSpPr>
            <p:cNvPr id="366" name="Rounded Rectangle 365"/>
            <p:cNvSpPr/>
            <p:nvPr/>
          </p:nvSpPr>
          <p:spPr>
            <a:xfrm>
              <a:off x="6333789" y="4893289"/>
              <a:ext cx="2593809" cy="1359536"/>
            </a:xfrm>
            <a:prstGeom prst="roundRect">
              <a:avLst>
                <a:gd name="adj" fmla="val 13083"/>
              </a:avLst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92" name="Group 391"/>
          <p:cNvGrpSpPr/>
          <p:nvPr/>
        </p:nvGrpSpPr>
        <p:grpSpPr>
          <a:xfrm>
            <a:off x="8996365" y="4911575"/>
            <a:ext cx="2566618" cy="1353463"/>
            <a:chOff x="9339555" y="4880602"/>
            <a:chExt cx="2593809" cy="1359536"/>
          </a:xfrm>
        </p:grpSpPr>
        <p:grpSp>
          <p:nvGrpSpPr>
            <p:cNvPr id="309" name="Group 308"/>
            <p:cNvGrpSpPr/>
            <p:nvPr/>
          </p:nvGrpSpPr>
          <p:grpSpPr>
            <a:xfrm>
              <a:off x="9477964" y="4960650"/>
              <a:ext cx="2409254" cy="1247647"/>
              <a:chOff x="12402176" y="6105496"/>
              <a:chExt cx="2648351" cy="1309527"/>
            </a:xfrm>
          </p:grpSpPr>
          <p:pic>
            <p:nvPicPr>
              <p:cNvPr id="254" name="Picture 253"/>
              <p:cNvPicPr>
                <a:picLocks noChangeAspect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2402176" y="6124450"/>
                <a:ext cx="1293494" cy="1290573"/>
              </a:xfrm>
              <a:prstGeom prst="rect">
                <a:avLst/>
              </a:prstGeom>
            </p:spPr>
          </p:pic>
          <p:pic>
            <p:nvPicPr>
              <p:cNvPr id="292" name="Picture 291"/>
              <p:cNvPicPr>
                <a:picLocks noChangeAspect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3730755" y="6105496"/>
                <a:ext cx="1319772" cy="1278894"/>
              </a:xfrm>
              <a:prstGeom prst="rect">
                <a:avLst/>
              </a:prstGeom>
            </p:spPr>
          </p:pic>
        </p:grpSp>
        <p:sp>
          <p:nvSpPr>
            <p:cNvPr id="367" name="Rounded Rectangle 366"/>
            <p:cNvSpPr/>
            <p:nvPr/>
          </p:nvSpPr>
          <p:spPr>
            <a:xfrm>
              <a:off x="9339555" y="4880602"/>
              <a:ext cx="2593809" cy="1359536"/>
            </a:xfrm>
            <a:prstGeom prst="roundRect">
              <a:avLst>
                <a:gd name="adj" fmla="val 13083"/>
              </a:avLst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93" name="Group 392"/>
          <p:cNvGrpSpPr/>
          <p:nvPr/>
        </p:nvGrpSpPr>
        <p:grpSpPr>
          <a:xfrm>
            <a:off x="431988" y="6399612"/>
            <a:ext cx="2541132" cy="1300513"/>
            <a:chOff x="431172" y="6419374"/>
            <a:chExt cx="2541132" cy="1300513"/>
          </a:xfrm>
        </p:grpSpPr>
        <p:grpSp>
          <p:nvGrpSpPr>
            <p:cNvPr id="314" name="Group 313"/>
            <p:cNvGrpSpPr/>
            <p:nvPr/>
          </p:nvGrpSpPr>
          <p:grpSpPr>
            <a:xfrm>
              <a:off x="546102" y="6525276"/>
              <a:ext cx="2335558" cy="1098769"/>
              <a:chOff x="9574898" y="605843"/>
              <a:chExt cx="2631788" cy="1287653"/>
            </a:xfrm>
          </p:grpSpPr>
          <p:pic>
            <p:nvPicPr>
              <p:cNvPr id="256" name="Picture 255"/>
              <p:cNvPicPr>
                <a:picLocks noChangeAspect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9574898" y="611683"/>
                <a:ext cx="1313932" cy="1281813"/>
              </a:xfrm>
              <a:prstGeom prst="rect">
                <a:avLst/>
              </a:prstGeom>
            </p:spPr>
          </p:pic>
          <p:pic>
            <p:nvPicPr>
              <p:cNvPr id="302" name="Picture 301"/>
              <p:cNvPicPr>
                <a:picLocks noChangeAspect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0921953" y="605843"/>
                <a:ext cx="1284733" cy="1287653"/>
              </a:xfrm>
              <a:prstGeom prst="rect">
                <a:avLst/>
              </a:prstGeom>
            </p:spPr>
          </p:pic>
        </p:grpSp>
        <p:sp>
          <p:nvSpPr>
            <p:cNvPr id="368" name="Rounded Rectangle 367"/>
            <p:cNvSpPr/>
            <p:nvPr/>
          </p:nvSpPr>
          <p:spPr>
            <a:xfrm>
              <a:off x="431172" y="6419374"/>
              <a:ext cx="2541132" cy="1300513"/>
            </a:xfrm>
            <a:prstGeom prst="roundRect">
              <a:avLst>
                <a:gd name="adj" fmla="val 13083"/>
              </a:avLst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96" name="Group 395"/>
          <p:cNvGrpSpPr/>
          <p:nvPr/>
        </p:nvGrpSpPr>
        <p:grpSpPr>
          <a:xfrm>
            <a:off x="4579378" y="6443457"/>
            <a:ext cx="2476508" cy="1192512"/>
            <a:chOff x="4380800" y="6431534"/>
            <a:chExt cx="2476508" cy="1192512"/>
          </a:xfrm>
        </p:grpSpPr>
        <p:grpSp>
          <p:nvGrpSpPr>
            <p:cNvPr id="328" name="Group 327"/>
            <p:cNvGrpSpPr/>
            <p:nvPr/>
          </p:nvGrpSpPr>
          <p:grpSpPr>
            <a:xfrm>
              <a:off x="4472232" y="6494628"/>
              <a:ext cx="2293643" cy="1074215"/>
              <a:chOff x="9716239" y="8118542"/>
              <a:chExt cx="2601769" cy="1324014"/>
            </a:xfrm>
          </p:grpSpPr>
          <p:pic>
            <p:nvPicPr>
              <p:cNvPr id="273" name="Picture 272"/>
              <p:cNvPicPr>
                <a:picLocks noChangeAspect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9716239" y="8154903"/>
                <a:ext cx="1287653" cy="1287653"/>
              </a:xfrm>
              <a:prstGeom prst="rect">
                <a:avLst/>
              </a:prstGeom>
            </p:spPr>
          </p:pic>
          <p:pic>
            <p:nvPicPr>
              <p:cNvPr id="293" name="Picture 292"/>
              <p:cNvPicPr>
                <a:picLocks noChangeAspect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1039115" y="8118542"/>
                <a:ext cx="1278893" cy="1284733"/>
              </a:xfrm>
              <a:prstGeom prst="rect">
                <a:avLst/>
              </a:prstGeom>
            </p:spPr>
          </p:pic>
        </p:grpSp>
        <p:sp>
          <p:nvSpPr>
            <p:cNvPr id="369" name="Rounded Rectangle 368"/>
            <p:cNvSpPr/>
            <p:nvPr/>
          </p:nvSpPr>
          <p:spPr>
            <a:xfrm>
              <a:off x="4380800" y="6431534"/>
              <a:ext cx="2476508" cy="1192512"/>
            </a:xfrm>
            <a:prstGeom prst="roundRect">
              <a:avLst>
                <a:gd name="adj" fmla="val 13083"/>
              </a:avLst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99" name="Group 398"/>
          <p:cNvGrpSpPr/>
          <p:nvPr/>
        </p:nvGrpSpPr>
        <p:grpSpPr>
          <a:xfrm>
            <a:off x="1829679" y="7935540"/>
            <a:ext cx="2329888" cy="1196300"/>
            <a:chOff x="1784433" y="7887025"/>
            <a:chExt cx="2329888" cy="1196300"/>
          </a:xfrm>
        </p:grpSpPr>
        <p:grpSp>
          <p:nvGrpSpPr>
            <p:cNvPr id="317" name="Group 316"/>
            <p:cNvGrpSpPr/>
            <p:nvPr/>
          </p:nvGrpSpPr>
          <p:grpSpPr>
            <a:xfrm>
              <a:off x="1899420" y="7953586"/>
              <a:ext cx="2135420" cy="1074215"/>
              <a:chOff x="1408295" y="6150901"/>
              <a:chExt cx="2613080" cy="1329488"/>
            </a:xfrm>
          </p:grpSpPr>
          <p:pic>
            <p:nvPicPr>
              <p:cNvPr id="277" name="Picture 276"/>
              <p:cNvPicPr>
                <a:picLocks noChangeAspect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408295" y="6186896"/>
                <a:ext cx="1296413" cy="1293493"/>
              </a:xfrm>
              <a:prstGeom prst="rect">
                <a:avLst/>
              </a:prstGeom>
            </p:spPr>
          </p:pic>
          <p:pic>
            <p:nvPicPr>
              <p:cNvPr id="294" name="Picture 293"/>
              <p:cNvPicPr>
                <a:picLocks noChangeAspect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719123" y="6150901"/>
                <a:ext cx="1302252" cy="1296412"/>
              </a:xfrm>
              <a:prstGeom prst="rect">
                <a:avLst/>
              </a:prstGeom>
            </p:spPr>
          </p:pic>
        </p:grpSp>
        <p:sp>
          <p:nvSpPr>
            <p:cNvPr id="370" name="Rounded Rectangle 369"/>
            <p:cNvSpPr/>
            <p:nvPr/>
          </p:nvSpPr>
          <p:spPr>
            <a:xfrm>
              <a:off x="1784433" y="7887025"/>
              <a:ext cx="2329888" cy="1196300"/>
            </a:xfrm>
            <a:prstGeom prst="roundRect">
              <a:avLst>
                <a:gd name="adj" fmla="val 13083"/>
              </a:avLst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95" name="Group 394"/>
          <p:cNvGrpSpPr/>
          <p:nvPr/>
        </p:nvGrpSpPr>
        <p:grpSpPr>
          <a:xfrm>
            <a:off x="7314984" y="6399438"/>
            <a:ext cx="2454696" cy="1196300"/>
            <a:chOff x="7023268" y="6413436"/>
            <a:chExt cx="2454696" cy="1196300"/>
          </a:xfrm>
        </p:grpSpPr>
        <p:grpSp>
          <p:nvGrpSpPr>
            <p:cNvPr id="311" name="Group 310"/>
            <p:cNvGrpSpPr/>
            <p:nvPr/>
          </p:nvGrpSpPr>
          <p:grpSpPr>
            <a:xfrm>
              <a:off x="7148076" y="6492485"/>
              <a:ext cx="2257733" cy="1074215"/>
              <a:chOff x="730142" y="2640148"/>
              <a:chExt cx="2589905" cy="1292246"/>
            </a:xfrm>
          </p:grpSpPr>
          <p:pic>
            <p:nvPicPr>
              <p:cNvPr id="275" name="Picture 274"/>
              <p:cNvPicPr>
                <a:picLocks noChangeAspect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30142" y="2640148"/>
                <a:ext cx="1302252" cy="1273053"/>
              </a:xfrm>
              <a:prstGeom prst="rect">
                <a:avLst/>
              </a:prstGeom>
            </p:spPr>
          </p:pic>
          <p:pic>
            <p:nvPicPr>
              <p:cNvPr id="285" name="Picture 284"/>
              <p:cNvPicPr>
                <a:picLocks noChangeAspect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032394" y="2644741"/>
                <a:ext cx="1287653" cy="1287653"/>
              </a:xfrm>
              <a:prstGeom prst="rect">
                <a:avLst/>
              </a:prstGeom>
            </p:spPr>
          </p:pic>
        </p:grpSp>
        <p:sp>
          <p:nvSpPr>
            <p:cNvPr id="371" name="Rounded Rectangle 370"/>
            <p:cNvSpPr/>
            <p:nvPr/>
          </p:nvSpPr>
          <p:spPr>
            <a:xfrm>
              <a:off x="7023268" y="6413436"/>
              <a:ext cx="2454696" cy="1196300"/>
            </a:xfrm>
            <a:prstGeom prst="roundRect">
              <a:avLst>
                <a:gd name="adj" fmla="val 13083"/>
              </a:avLst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01" name="Group 400"/>
          <p:cNvGrpSpPr/>
          <p:nvPr/>
        </p:nvGrpSpPr>
        <p:grpSpPr>
          <a:xfrm>
            <a:off x="5932211" y="7899615"/>
            <a:ext cx="2329888" cy="1196300"/>
            <a:chOff x="5700727" y="7869462"/>
            <a:chExt cx="2329888" cy="1196300"/>
          </a:xfrm>
        </p:grpSpPr>
        <p:grpSp>
          <p:nvGrpSpPr>
            <p:cNvPr id="325" name="Group 324"/>
            <p:cNvGrpSpPr/>
            <p:nvPr/>
          </p:nvGrpSpPr>
          <p:grpSpPr>
            <a:xfrm>
              <a:off x="5796513" y="7926861"/>
              <a:ext cx="2149796" cy="1074215"/>
              <a:chOff x="275341" y="7991673"/>
              <a:chExt cx="2653427" cy="1323392"/>
            </a:xfrm>
          </p:grpSpPr>
          <p:pic>
            <p:nvPicPr>
              <p:cNvPr id="278" name="Picture 277"/>
              <p:cNvPicPr>
                <a:picLocks noChangeAspect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75341" y="8033252"/>
                <a:ext cx="1302252" cy="1281813"/>
              </a:xfrm>
              <a:prstGeom prst="rect">
                <a:avLst/>
              </a:prstGeom>
            </p:spPr>
          </p:pic>
          <p:pic>
            <p:nvPicPr>
              <p:cNvPr id="303" name="Picture 302"/>
              <p:cNvPicPr>
                <a:picLocks noChangeAspect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641115" y="7991673"/>
                <a:ext cx="1287653" cy="1278893"/>
              </a:xfrm>
              <a:prstGeom prst="rect">
                <a:avLst/>
              </a:prstGeom>
            </p:spPr>
          </p:pic>
        </p:grpSp>
        <p:sp>
          <p:nvSpPr>
            <p:cNvPr id="372" name="Rounded Rectangle 371"/>
            <p:cNvSpPr/>
            <p:nvPr/>
          </p:nvSpPr>
          <p:spPr>
            <a:xfrm>
              <a:off x="5700727" y="7869462"/>
              <a:ext cx="2329888" cy="1196300"/>
            </a:xfrm>
            <a:prstGeom prst="roundRect">
              <a:avLst>
                <a:gd name="adj" fmla="val 13083"/>
              </a:avLst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98" name="Group 397"/>
          <p:cNvGrpSpPr/>
          <p:nvPr/>
        </p:nvGrpSpPr>
        <p:grpSpPr>
          <a:xfrm>
            <a:off x="452487" y="7869460"/>
            <a:ext cx="1101796" cy="1251647"/>
            <a:chOff x="421473" y="7869461"/>
            <a:chExt cx="1101796" cy="1251647"/>
          </a:xfrm>
        </p:grpSpPr>
        <p:pic>
          <p:nvPicPr>
            <p:cNvPr id="274" name="Picture 273"/>
            <p:cNvPicPr>
              <a:picLocks noChangeAspect="1"/>
            </p:cNvPicPr>
            <p:nvPr/>
          </p:nvPicPr>
          <p:blipFill>
            <a:blip r:embed="rId53"/>
            <a:stretch>
              <a:fillRect/>
            </a:stretch>
          </p:blipFill>
          <p:spPr>
            <a:xfrm>
              <a:off x="530547" y="7953586"/>
              <a:ext cx="891850" cy="1074215"/>
            </a:xfrm>
            <a:prstGeom prst="rect">
              <a:avLst/>
            </a:prstGeom>
          </p:spPr>
        </p:pic>
        <p:sp>
          <p:nvSpPr>
            <p:cNvPr id="373" name="Rounded Rectangle 372"/>
            <p:cNvSpPr/>
            <p:nvPr/>
          </p:nvSpPr>
          <p:spPr>
            <a:xfrm>
              <a:off x="421473" y="7869461"/>
              <a:ext cx="1101796" cy="1251647"/>
            </a:xfrm>
            <a:prstGeom prst="roundRect">
              <a:avLst>
                <a:gd name="adj" fmla="val 13083"/>
              </a:avLst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97" name="Group 396"/>
          <p:cNvGrpSpPr/>
          <p:nvPr/>
        </p:nvGrpSpPr>
        <p:grpSpPr>
          <a:xfrm>
            <a:off x="3203219" y="6444968"/>
            <a:ext cx="1101796" cy="1251647"/>
            <a:chOff x="3128354" y="6443806"/>
            <a:chExt cx="1101796" cy="1251647"/>
          </a:xfrm>
        </p:grpSpPr>
        <p:pic>
          <p:nvPicPr>
            <p:cNvPr id="264" name="Picture 263"/>
            <p:cNvPicPr>
              <a:picLocks noChangeAspect="1"/>
            </p:cNvPicPr>
            <p:nvPr/>
          </p:nvPicPr>
          <p:blipFill>
            <a:blip r:embed="rId54"/>
            <a:stretch>
              <a:fillRect/>
            </a:stretch>
          </p:blipFill>
          <p:spPr>
            <a:xfrm>
              <a:off x="3218352" y="6533337"/>
              <a:ext cx="916400" cy="1074215"/>
            </a:xfrm>
            <a:prstGeom prst="rect">
              <a:avLst/>
            </a:prstGeom>
          </p:spPr>
        </p:pic>
        <p:sp>
          <p:nvSpPr>
            <p:cNvPr id="374" name="Rounded Rectangle 373"/>
            <p:cNvSpPr/>
            <p:nvPr/>
          </p:nvSpPr>
          <p:spPr>
            <a:xfrm>
              <a:off x="3128354" y="6443806"/>
              <a:ext cx="1101796" cy="1251647"/>
            </a:xfrm>
            <a:prstGeom prst="roundRect">
              <a:avLst>
                <a:gd name="adj" fmla="val 13083"/>
              </a:avLst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87503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ounded Rectangle 77"/>
          <p:cNvSpPr/>
          <p:nvPr/>
        </p:nvSpPr>
        <p:spPr>
          <a:xfrm>
            <a:off x="132146" y="167679"/>
            <a:ext cx="12460160" cy="9276572"/>
          </a:xfrm>
          <a:prstGeom prst="roundRect">
            <a:avLst>
              <a:gd name="adj" fmla="val 5192"/>
            </a:avLst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29" name="Group 228"/>
          <p:cNvGrpSpPr/>
          <p:nvPr/>
        </p:nvGrpSpPr>
        <p:grpSpPr>
          <a:xfrm>
            <a:off x="312517" y="548570"/>
            <a:ext cx="5222458" cy="1318726"/>
            <a:chOff x="471043" y="371883"/>
            <a:chExt cx="5222458" cy="1318726"/>
          </a:xfrm>
        </p:grpSpPr>
        <p:grpSp>
          <p:nvGrpSpPr>
            <p:cNvPr id="37" name="Group 36"/>
            <p:cNvGrpSpPr/>
            <p:nvPr/>
          </p:nvGrpSpPr>
          <p:grpSpPr>
            <a:xfrm>
              <a:off x="561616" y="467714"/>
              <a:ext cx="5038486" cy="1144976"/>
              <a:chOff x="520030" y="512777"/>
              <a:chExt cx="4957027" cy="1416375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520030" y="512777"/>
                <a:ext cx="2465455" cy="1413839"/>
                <a:chOff x="520030" y="512777"/>
                <a:chExt cx="2465455" cy="1413839"/>
              </a:xfrm>
            </p:grpSpPr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520030" y="512777"/>
                  <a:ext cx="1231022" cy="1413839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754463" y="512777"/>
                  <a:ext cx="1231022" cy="1403975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grpSp>
            <p:nvGrpSpPr>
              <p:cNvPr id="35" name="Group 34"/>
              <p:cNvGrpSpPr/>
              <p:nvPr/>
            </p:nvGrpSpPr>
            <p:grpSpPr>
              <a:xfrm>
                <a:off x="3000678" y="512777"/>
                <a:ext cx="2476379" cy="1416375"/>
                <a:chOff x="3030716" y="525929"/>
                <a:chExt cx="2476379" cy="1416375"/>
              </a:xfrm>
            </p:grpSpPr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030716" y="538329"/>
                  <a:ext cx="1222353" cy="1403975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284742" y="525929"/>
                  <a:ext cx="1222353" cy="1390823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</p:grpSp>
        <p:sp>
          <p:nvSpPr>
            <p:cNvPr id="188" name="Rounded Rectangle 187"/>
            <p:cNvSpPr/>
            <p:nvPr/>
          </p:nvSpPr>
          <p:spPr>
            <a:xfrm>
              <a:off x="471043" y="371883"/>
              <a:ext cx="5222458" cy="1318726"/>
            </a:xfrm>
            <a:prstGeom prst="roundRect">
              <a:avLst>
                <a:gd name="adj" fmla="val 13083"/>
              </a:avLst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3" name="Group 192"/>
          <p:cNvGrpSpPr/>
          <p:nvPr/>
        </p:nvGrpSpPr>
        <p:grpSpPr>
          <a:xfrm>
            <a:off x="312517" y="2082523"/>
            <a:ext cx="5222458" cy="1318726"/>
            <a:chOff x="483209" y="1883220"/>
            <a:chExt cx="5222458" cy="1318726"/>
          </a:xfrm>
        </p:grpSpPr>
        <p:grpSp>
          <p:nvGrpSpPr>
            <p:cNvPr id="24" name="Group 23"/>
            <p:cNvGrpSpPr/>
            <p:nvPr/>
          </p:nvGrpSpPr>
          <p:grpSpPr>
            <a:xfrm>
              <a:off x="524788" y="1977296"/>
              <a:ext cx="5109585" cy="1130573"/>
              <a:chOff x="345875" y="3216929"/>
              <a:chExt cx="11309440" cy="2852843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5875" y="3256577"/>
                <a:ext cx="2844946" cy="2813195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77629" y="3221029"/>
                <a:ext cx="2825895" cy="2838596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003524" y="3232805"/>
                <a:ext cx="2800494" cy="2813195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04018" y="3216929"/>
                <a:ext cx="2851297" cy="2844946"/>
              </a:xfrm>
              <a:prstGeom prst="rect">
                <a:avLst/>
              </a:prstGeom>
            </p:spPr>
          </p:pic>
        </p:grpSp>
        <p:sp>
          <p:nvSpPr>
            <p:cNvPr id="189" name="Rounded Rectangle 188"/>
            <p:cNvSpPr/>
            <p:nvPr/>
          </p:nvSpPr>
          <p:spPr>
            <a:xfrm>
              <a:off x="483209" y="1883220"/>
              <a:ext cx="5222458" cy="1318726"/>
            </a:xfrm>
            <a:prstGeom prst="roundRect">
              <a:avLst>
                <a:gd name="adj" fmla="val 13083"/>
              </a:avLst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5" name="Group 194"/>
          <p:cNvGrpSpPr/>
          <p:nvPr/>
        </p:nvGrpSpPr>
        <p:grpSpPr>
          <a:xfrm>
            <a:off x="312517" y="3587159"/>
            <a:ext cx="5307000" cy="1318726"/>
            <a:chOff x="337782" y="3482524"/>
            <a:chExt cx="5307000" cy="1318726"/>
          </a:xfrm>
        </p:grpSpPr>
        <p:grpSp>
          <p:nvGrpSpPr>
            <p:cNvPr id="31" name="Group 30"/>
            <p:cNvGrpSpPr/>
            <p:nvPr/>
          </p:nvGrpSpPr>
          <p:grpSpPr>
            <a:xfrm>
              <a:off x="406905" y="3557091"/>
              <a:ext cx="5173739" cy="1113569"/>
              <a:chOff x="-940080" y="5597071"/>
              <a:chExt cx="11316489" cy="2908449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940080" y="5597071"/>
                <a:ext cx="2838596" cy="2908449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01078" y="5651048"/>
                <a:ext cx="2844946" cy="2844946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673816" y="5660259"/>
                <a:ext cx="2851297" cy="2813195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518762" y="5705026"/>
                <a:ext cx="2857647" cy="2800494"/>
              </a:xfrm>
              <a:prstGeom prst="rect">
                <a:avLst/>
              </a:prstGeom>
            </p:spPr>
          </p:pic>
        </p:grpSp>
        <p:sp>
          <p:nvSpPr>
            <p:cNvPr id="190" name="Rounded Rectangle 189"/>
            <p:cNvSpPr/>
            <p:nvPr/>
          </p:nvSpPr>
          <p:spPr>
            <a:xfrm>
              <a:off x="337782" y="3482524"/>
              <a:ext cx="5307000" cy="1318726"/>
            </a:xfrm>
            <a:prstGeom prst="roundRect">
              <a:avLst>
                <a:gd name="adj" fmla="val 13083"/>
              </a:avLst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5" name="Group 204"/>
          <p:cNvGrpSpPr/>
          <p:nvPr/>
        </p:nvGrpSpPr>
        <p:grpSpPr>
          <a:xfrm>
            <a:off x="344156" y="5068686"/>
            <a:ext cx="6659088" cy="1318726"/>
            <a:chOff x="273506" y="4941356"/>
            <a:chExt cx="6659088" cy="1318726"/>
          </a:xfrm>
        </p:grpSpPr>
        <p:grpSp>
          <p:nvGrpSpPr>
            <p:cNvPr id="17" name="Group 16"/>
            <p:cNvGrpSpPr/>
            <p:nvPr/>
          </p:nvGrpSpPr>
          <p:grpSpPr>
            <a:xfrm>
              <a:off x="326878" y="5018716"/>
              <a:ext cx="6515434" cy="1134758"/>
              <a:chOff x="127969" y="3209656"/>
              <a:chExt cx="8585173" cy="1853663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614356" y="3226207"/>
                <a:ext cx="1685291" cy="1770911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299647" y="3226207"/>
                <a:ext cx="1681390" cy="1758498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981037" y="3209656"/>
                <a:ext cx="1732105" cy="1841251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27969" y="3238619"/>
                <a:ext cx="1771116" cy="1824700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890053" y="3238619"/>
                <a:ext cx="1720401" cy="1799875"/>
              </a:xfrm>
              <a:prstGeom prst="rect">
                <a:avLst/>
              </a:prstGeom>
            </p:spPr>
          </p:pic>
        </p:grpSp>
        <p:sp>
          <p:nvSpPr>
            <p:cNvPr id="194" name="Rounded Rectangle 193"/>
            <p:cNvSpPr/>
            <p:nvPr/>
          </p:nvSpPr>
          <p:spPr>
            <a:xfrm>
              <a:off x="273506" y="4941356"/>
              <a:ext cx="6659088" cy="1318726"/>
            </a:xfrm>
            <a:prstGeom prst="roundRect">
              <a:avLst>
                <a:gd name="adj" fmla="val 13083"/>
              </a:avLst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6" name="Group 205"/>
          <p:cNvGrpSpPr/>
          <p:nvPr/>
        </p:nvGrpSpPr>
        <p:grpSpPr>
          <a:xfrm>
            <a:off x="354096" y="6517565"/>
            <a:ext cx="6659088" cy="1318726"/>
            <a:chOff x="374705" y="6293906"/>
            <a:chExt cx="6659088" cy="1318726"/>
          </a:xfrm>
        </p:grpSpPr>
        <p:grpSp>
          <p:nvGrpSpPr>
            <p:cNvPr id="44" name="Group 43"/>
            <p:cNvGrpSpPr/>
            <p:nvPr/>
          </p:nvGrpSpPr>
          <p:grpSpPr>
            <a:xfrm>
              <a:off x="470164" y="6371506"/>
              <a:ext cx="6489142" cy="1140713"/>
              <a:chOff x="-1068493" y="5827092"/>
              <a:chExt cx="14234996" cy="2857647"/>
            </a:xfrm>
          </p:grpSpPr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-1068493" y="5839793"/>
                <a:ext cx="2838596" cy="2844946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751052" y="5884245"/>
                <a:ext cx="2832246" cy="2800494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589648" y="5839793"/>
                <a:ext cx="2813195" cy="2844946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409193" y="5827092"/>
                <a:ext cx="2851297" cy="2857647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258054" y="5849317"/>
                <a:ext cx="2908449" cy="2813195"/>
              </a:xfrm>
              <a:prstGeom prst="rect">
                <a:avLst/>
              </a:prstGeom>
            </p:spPr>
          </p:pic>
        </p:grpSp>
        <p:sp>
          <p:nvSpPr>
            <p:cNvPr id="196" name="Rounded Rectangle 195"/>
            <p:cNvSpPr/>
            <p:nvPr/>
          </p:nvSpPr>
          <p:spPr>
            <a:xfrm>
              <a:off x="374705" y="6293906"/>
              <a:ext cx="6659088" cy="1318726"/>
            </a:xfrm>
            <a:prstGeom prst="roundRect">
              <a:avLst>
                <a:gd name="adj" fmla="val 13083"/>
              </a:avLst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7" name="Group 206"/>
          <p:cNvGrpSpPr/>
          <p:nvPr/>
        </p:nvGrpSpPr>
        <p:grpSpPr>
          <a:xfrm>
            <a:off x="378453" y="7973774"/>
            <a:ext cx="6659088" cy="1318726"/>
            <a:chOff x="415303" y="7820985"/>
            <a:chExt cx="6659088" cy="1318726"/>
          </a:xfrm>
        </p:grpSpPr>
        <p:grpSp>
          <p:nvGrpSpPr>
            <p:cNvPr id="50" name="Group 49"/>
            <p:cNvGrpSpPr/>
            <p:nvPr/>
          </p:nvGrpSpPr>
          <p:grpSpPr>
            <a:xfrm>
              <a:off x="524788" y="7922179"/>
              <a:ext cx="6434564" cy="1145332"/>
              <a:chOff x="-2084476" y="6325468"/>
              <a:chExt cx="14072473" cy="2925514"/>
            </a:xfrm>
          </p:grpSpPr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-2084476" y="6428261"/>
                <a:ext cx="2838596" cy="2806844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84711" y="6399685"/>
                <a:ext cx="2876698" cy="2851297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497283" y="6389084"/>
                <a:ext cx="2838596" cy="2832246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320662" y="6357300"/>
                <a:ext cx="2857647" cy="2787793"/>
              </a:xfrm>
              <a:prstGeom prst="rect">
                <a:avLst/>
              </a:prstGeom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136700" y="6325468"/>
                <a:ext cx="2851297" cy="2794144"/>
              </a:xfrm>
              <a:prstGeom prst="rect">
                <a:avLst/>
              </a:prstGeom>
            </p:spPr>
          </p:pic>
        </p:grpSp>
        <p:sp>
          <p:nvSpPr>
            <p:cNvPr id="197" name="Rounded Rectangle 196"/>
            <p:cNvSpPr/>
            <p:nvPr/>
          </p:nvSpPr>
          <p:spPr>
            <a:xfrm>
              <a:off x="415303" y="7820985"/>
              <a:ext cx="6659088" cy="1318726"/>
            </a:xfrm>
            <a:prstGeom prst="roundRect">
              <a:avLst>
                <a:gd name="adj" fmla="val 13083"/>
              </a:avLst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23" name="Group 222"/>
          <p:cNvGrpSpPr/>
          <p:nvPr/>
        </p:nvGrpSpPr>
        <p:grpSpPr>
          <a:xfrm>
            <a:off x="7255265" y="479565"/>
            <a:ext cx="5085403" cy="1353082"/>
            <a:chOff x="6865536" y="386770"/>
            <a:chExt cx="5293323" cy="1369498"/>
          </a:xfrm>
        </p:grpSpPr>
        <p:grpSp>
          <p:nvGrpSpPr>
            <p:cNvPr id="59" name="Group 58"/>
            <p:cNvGrpSpPr/>
            <p:nvPr/>
          </p:nvGrpSpPr>
          <p:grpSpPr>
            <a:xfrm>
              <a:off x="6983577" y="491096"/>
              <a:ext cx="5066027" cy="1206874"/>
              <a:chOff x="2081299" y="6183129"/>
              <a:chExt cx="11257851" cy="2895869"/>
            </a:xfrm>
          </p:grpSpPr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081299" y="6210882"/>
                <a:ext cx="2781443" cy="2800494"/>
              </a:xfrm>
              <a:prstGeom prst="rect">
                <a:avLst/>
              </a:prstGeom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897830" y="6253103"/>
                <a:ext cx="2781443" cy="2825895"/>
              </a:xfrm>
              <a:prstGeom prst="rect">
                <a:avLst/>
              </a:prstGeom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679273" y="6246631"/>
                <a:ext cx="2813195" cy="2794144"/>
              </a:xfrm>
              <a:prstGeom prst="rect">
                <a:avLst/>
              </a:prstGeom>
            </p:spPr>
          </p:pic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0538656" y="6183129"/>
                <a:ext cx="2800494" cy="2844946"/>
              </a:xfrm>
              <a:prstGeom prst="rect">
                <a:avLst/>
              </a:prstGeom>
            </p:spPr>
          </p:pic>
        </p:grpSp>
        <p:sp>
          <p:nvSpPr>
            <p:cNvPr id="210" name="Rounded Rectangle 209"/>
            <p:cNvSpPr/>
            <p:nvPr/>
          </p:nvSpPr>
          <p:spPr>
            <a:xfrm>
              <a:off x="6865536" y="386770"/>
              <a:ext cx="5293323" cy="1369498"/>
            </a:xfrm>
            <a:prstGeom prst="roundRect">
              <a:avLst>
                <a:gd name="adj" fmla="val 13083"/>
              </a:avLst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25" name="Group 224"/>
          <p:cNvGrpSpPr/>
          <p:nvPr/>
        </p:nvGrpSpPr>
        <p:grpSpPr>
          <a:xfrm>
            <a:off x="8304841" y="2021764"/>
            <a:ext cx="4035827" cy="1369498"/>
            <a:chOff x="6865536" y="1882060"/>
            <a:chExt cx="4035827" cy="1369498"/>
          </a:xfrm>
        </p:grpSpPr>
        <p:grpSp>
          <p:nvGrpSpPr>
            <p:cNvPr id="54" name="Group 53"/>
            <p:cNvGrpSpPr/>
            <p:nvPr/>
          </p:nvGrpSpPr>
          <p:grpSpPr>
            <a:xfrm>
              <a:off x="6959306" y="1967299"/>
              <a:ext cx="3807438" cy="1186874"/>
              <a:chOff x="239228" y="6626153"/>
              <a:chExt cx="8559347" cy="2855868"/>
            </a:xfrm>
          </p:grpSpPr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39228" y="6637075"/>
                <a:ext cx="2800494" cy="2844946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111747" y="6626153"/>
                <a:ext cx="2851297" cy="2838596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985380" y="6651554"/>
                <a:ext cx="2813195" cy="2813195"/>
              </a:xfrm>
              <a:prstGeom prst="rect">
                <a:avLst/>
              </a:prstGeom>
            </p:spPr>
          </p:pic>
        </p:grpSp>
        <p:sp>
          <p:nvSpPr>
            <p:cNvPr id="216" name="Rounded Rectangle 215"/>
            <p:cNvSpPr/>
            <p:nvPr/>
          </p:nvSpPr>
          <p:spPr>
            <a:xfrm>
              <a:off x="6865536" y="1882060"/>
              <a:ext cx="4035827" cy="1369498"/>
            </a:xfrm>
            <a:prstGeom prst="roundRect">
              <a:avLst>
                <a:gd name="adj" fmla="val 13083"/>
              </a:avLst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26" name="Group 225"/>
          <p:cNvGrpSpPr/>
          <p:nvPr/>
        </p:nvGrpSpPr>
        <p:grpSpPr>
          <a:xfrm>
            <a:off x="8255030" y="3524347"/>
            <a:ext cx="4035827" cy="1369498"/>
            <a:chOff x="6881897" y="3528939"/>
            <a:chExt cx="4035827" cy="1369498"/>
          </a:xfrm>
        </p:grpSpPr>
        <p:grpSp>
          <p:nvGrpSpPr>
            <p:cNvPr id="64" name="Group 63"/>
            <p:cNvGrpSpPr/>
            <p:nvPr/>
          </p:nvGrpSpPr>
          <p:grpSpPr>
            <a:xfrm>
              <a:off x="6988634" y="3674176"/>
              <a:ext cx="3807438" cy="1126160"/>
              <a:chOff x="-3007997" y="6552906"/>
              <a:chExt cx="8424743" cy="2813195"/>
            </a:xfrm>
          </p:grpSpPr>
          <p:grpSp>
            <p:nvGrpSpPr>
              <p:cNvPr id="63" name="Group 62"/>
              <p:cNvGrpSpPr/>
              <p:nvPr/>
            </p:nvGrpSpPr>
            <p:grpSpPr>
              <a:xfrm>
                <a:off x="-3007997" y="6552906"/>
                <a:ext cx="5616420" cy="2813195"/>
                <a:chOff x="-3007997" y="6552906"/>
                <a:chExt cx="5616420" cy="2813195"/>
              </a:xfrm>
            </p:grpSpPr>
            <p:pic>
              <p:nvPicPr>
                <p:cNvPr id="60" name="Picture 59"/>
                <p:cNvPicPr>
                  <a:picLocks noChangeAspect="1"/>
                </p:cNvPicPr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-3007997" y="6568781"/>
                  <a:ext cx="2819545" cy="2781443"/>
                </a:xfrm>
                <a:prstGeom prst="rect">
                  <a:avLst/>
                </a:prstGeom>
              </p:spPr>
            </p:pic>
            <p:pic>
              <p:nvPicPr>
                <p:cNvPr id="61" name="Picture 60"/>
                <p:cNvPicPr>
                  <a:picLocks noChangeAspect="1"/>
                </p:cNvPicPr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-166670" y="6552906"/>
                  <a:ext cx="2775093" cy="2813195"/>
                </a:xfrm>
                <a:prstGeom prst="rect">
                  <a:avLst/>
                </a:prstGeom>
              </p:spPr>
            </p:pic>
          </p:grpSp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622602" y="6552906"/>
                <a:ext cx="2794144" cy="2781443"/>
              </a:xfrm>
              <a:prstGeom prst="rect">
                <a:avLst/>
              </a:prstGeom>
            </p:spPr>
          </p:pic>
        </p:grpSp>
        <p:sp>
          <p:nvSpPr>
            <p:cNvPr id="224" name="Rounded Rectangle 223"/>
            <p:cNvSpPr/>
            <p:nvPr/>
          </p:nvSpPr>
          <p:spPr>
            <a:xfrm>
              <a:off x="6881897" y="3528939"/>
              <a:ext cx="4035827" cy="1369498"/>
            </a:xfrm>
            <a:prstGeom prst="roundRect">
              <a:avLst>
                <a:gd name="adj" fmla="val 13083"/>
              </a:avLst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30" name="Group 229"/>
          <p:cNvGrpSpPr/>
          <p:nvPr/>
        </p:nvGrpSpPr>
        <p:grpSpPr>
          <a:xfrm>
            <a:off x="7603489" y="5068686"/>
            <a:ext cx="2835981" cy="1387411"/>
            <a:chOff x="7465307" y="5141976"/>
            <a:chExt cx="2835981" cy="1387411"/>
          </a:xfrm>
        </p:grpSpPr>
        <p:grpSp>
          <p:nvGrpSpPr>
            <p:cNvPr id="67" name="Group 66"/>
            <p:cNvGrpSpPr/>
            <p:nvPr/>
          </p:nvGrpSpPr>
          <p:grpSpPr>
            <a:xfrm>
              <a:off x="7605250" y="5214938"/>
              <a:ext cx="2586876" cy="1208591"/>
              <a:chOff x="-2872450" y="3780798"/>
              <a:chExt cx="5607520" cy="2800494"/>
            </a:xfrm>
          </p:grpSpPr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-2872450" y="3780798"/>
                <a:ext cx="2781443" cy="2800494"/>
              </a:xfrm>
              <a:prstGeom prst="rect">
                <a:avLst/>
              </a:prstGeom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-65424" y="3780798"/>
                <a:ext cx="2800494" cy="2787793"/>
              </a:xfrm>
              <a:prstGeom prst="rect">
                <a:avLst/>
              </a:prstGeom>
            </p:spPr>
          </p:pic>
        </p:grpSp>
        <p:sp>
          <p:nvSpPr>
            <p:cNvPr id="227" name="Rounded Rectangle 226"/>
            <p:cNvSpPr/>
            <p:nvPr/>
          </p:nvSpPr>
          <p:spPr>
            <a:xfrm>
              <a:off x="7465307" y="5141976"/>
              <a:ext cx="2835981" cy="1387411"/>
            </a:xfrm>
            <a:prstGeom prst="roundRect">
              <a:avLst>
                <a:gd name="adj" fmla="val 13083"/>
              </a:avLst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0857701" y="8032975"/>
            <a:ext cx="1445307" cy="1192539"/>
            <a:chOff x="7615494" y="6589182"/>
            <a:chExt cx="1445307" cy="1192539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41"/>
            <a:stretch>
              <a:fillRect/>
            </a:stretch>
          </p:blipFill>
          <p:spPr>
            <a:xfrm>
              <a:off x="7695224" y="6617979"/>
              <a:ext cx="1303669" cy="1085904"/>
            </a:xfrm>
            <a:prstGeom prst="rect">
              <a:avLst/>
            </a:prstGeom>
          </p:spPr>
        </p:pic>
        <p:sp>
          <p:nvSpPr>
            <p:cNvPr id="233" name="Rounded Rectangle 232"/>
            <p:cNvSpPr/>
            <p:nvPr/>
          </p:nvSpPr>
          <p:spPr>
            <a:xfrm>
              <a:off x="7615494" y="6589182"/>
              <a:ext cx="1445307" cy="1192539"/>
            </a:xfrm>
            <a:prstGeom prst="roundRect">
              <a:avLst>
                <a:gd name="adj" fmla="val 13083"/>
              </a:avLst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9" name="Group 248"/>
          <p:cNvGrpSpPr/>
          <p:nvPr/>
        </p:nvGrpSpPr>
        <p:grpSpPr>
          <a:xfrm>
            <a:off x="7628900" y="8058432"/>
            <a:ext cx="1231953" cy="1109108"/>
            <a:chOff x="13060310" y="1669788"/>
            <a:chExt cx="1408062" cy="1314721"/>
          </a:xfrm>
        </p:grpSpPr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42"/>
            <a:stretch>
              <a:fillRect/>
            </a:stretch>
          </p:blipFill>
          <p:spPr>
            <a:xfrm>
              <a:off x="13073895" y="1741621"/>
              <a:ext cx="1356559" cy="1159957"/>
            </a:xfrm>
            <a:prstGeom prst="rect">
              <a:avLst/>
            </a:prstGeom>
          </p:spPr>
        </p:pic>
        <p:sp>
          <p:nvSpPr>
            <p:cNvPr id="239" name="Rounded Rectangle 238"/>
            <p:cNvSpPr/>
            <p:nvPr/>
          </p:nvSpPr>
          <p:spPr>
            <a:xfrm>
              <a:off x="13060310" y="1669788"/>
              <a:ext cx="1408062" cy="1314721"/>
            </a:xfrm>
            <a:prstGeom prst="roundRect">
              <a:avLst>
                <a:gd name="adj" fmla="val 13083"/>
              </a:avLst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5" name="Group 244"/>
          <p:cNvGrpSpPr/>
          <p:nvPr/>
        </p:nvGrpSpPr>
        <p:grpSpPr>
          <a:xfrm>
            <a:off x="10941809" y="6572729"/>
            <a:ext cx="1347199" cy="1185583"/>
            <a:chOff x="11042648" y="5209185"/>
            <a:chExt cx="1408062" cy="1314721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43"/>
            <a:stretch>
              <a:fillRect/>
            </a:stretch>
          </p:blipFill>
          <p:spPr>
            <a:xfrm>
              <a:off x="11106607" y="5245498"/>
              <a:ext cx="1294665" cy="1180366"/>
            </a:xfrm>
            <a:prstGeom prst="rect">
              <a:avLst/>
            </a:prstGeom>
          </p:spPr>
        </p:pic>
        <p:sp>
          <p:nvSpPr>
            <p:cNvPr id="241" name="Rounded Rectangle 240"/>
            <p:cNvSpPr/>
            <p:nvPr/>
          </p:nvSpPr>
          <p:spPr>
            <a:xfrm>
              <a:off x="11042648" y="5209185"/>
              <a:ext cx="1408062" cy="1314721"/>
            </a:xfrm>
            <a:prstGeom prst="roundRect">
              <a:avLst>
                <a:gd name="adj" fmla="val 13083"/>
              </a:avLst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6" name="Group 245"/>
          <p:cNvGrpSpPr/>
          <p:nvPr/>
        </p:nvGrpSpPr>
        <p:grpSpPr>
          <a:xfrm>
            <a:off x="9211749" y="6647788"/>
            <a:ext cx="1310000" cy="1185945"/>
            <a:chOff x="14056099" y="5405069"/>
            <a:chExt cx="1408062" cy="1314721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44"/>
            <a:stretch>
              <a:fillRect/>
            </a:stretch>
          </p:blipFill>
          <p:spPr>
            <a:xfrm>
              <a:off x="14090996" y="5438483"/>
              <a:ext cx="1338268" cy="1180366"/>
            </a:xfrm>
            <a:prstGeom prst="rect">
              <a:avLst/>
            </a:prstGeom>
          </p:spPr>
        </p:pic>
        <p:sp>
          <p:nvSpPr>
            <p:cNvPr id="242" name="Rounded Rectangle 241"/>
            <p:cNvSpPr/>
            <p:nvPr/>
          </p:nvSpPr>
          <p:spPr>
            <a:xfrm>
              <a:off x="14056099" y="5405069"/>
              <a:ext cx="1408062" cy="1314721"/>
            </a:xfrm>
            <a:prstGeom prst="roundRect">
              <a:avLst>
                <a:gd name="adj" fmla="val 13083"/>
              </a:avLst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7" name="Group 246"/>
          <p:cNvGrpSpPr/>
          <p:nvPr/>
        </p:nvGrpSpPr>
        <p:grpSpPr>
          <a:xfrm>
            <a:off x="7660125" y="6645256"/>
            <a:ext cx="1303472" cy="1114056"/>
            <a:chOff x="14301188" y="3154173"/>
            <a:chExt cx="1408062" cy="1314721"/>
          </a:xfrm>
        </p:grpSpPr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45"/>
            <a:stretch>
              <a:fillRect/>
            </a:stretch>
          </p:blipFill>
          <p:spPr>
            <a:xfrm>
              <a:off x="14343689" y="3201946"/>
              <a:ext cx="1323061" cy="1175404"/>
            </a:xfrm>
            <a:prstGeom prst="rect">
              <a:avLst/>
            </a:prstGeom>
          </p:spPr>
        </p:pic>
        <p:sp>
          <p:nvSpPr>
            <p:cNvPr id="243" name="Rounded Rectangle 242"/>
            <p:cNvSpPr/>
            <p:nvPr/>
          </p:nvSpPr>
          <p:spPr>
            <a:xfrm>
              <a:off x="14301188" y="3154173"/>
              <a:ext cx="1408062" cy="1314721"/>
            </a:xfrm>
            <a:prstGeom prst="roundRect">
              <a:avLst>
                <a:gd name="adj" fmla="val 13083"/>
              </a:avLst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8" name="Group 247"/>
          <p:cNvGrpSpPr/>
          <p:nvPr/>
        </p:nvGrpSpPr>
        <p:grpSpPr>
          <a:xfrm>
            <a:off x="10999498" y="5097167"/>
            <a:ext cx="1245714" cy="1183637"/>
            <a:chOff x="14700988" y="305847"/>
            <a:chExt cx="1408062" cy="1314721"/>
          </a:xfrm>
        </p:grpSpPr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46"/>
            <a:stretch>
              <a:fillRect/>
            </a:stretch>
          </p:blipFill>
          <p:spPr>
            <a:xfrm>
              <a:off x="14741540" y="361918"/>
              <a:ext cx="1326958" cy="1180366"/>
            </a:xfrm>
            <a:prstGeom prst="rect">
              <a:avLst/>
            </a:prstGeom>
          </p:spPr>
        </p:pic>
        <p:sp>
          <p:nvSpPr>
            <p:cNvPr id="244" name="Rounded Rectangle 243"/>
            <p:cNvSpPr/>
            <p:nvPr/>
          </p:nvSpPr>
          <p:spPr>
            <a:xfrm>
              <a:off x="14700988" y="305847"/>
              <a:ext cx="1408062" cy="1314721"/>
            </a:xfrm>
            <a:prstGeom prst="roundRect">
              <a:avLst>
                <a:gd name="adj" fmla="val 13083"/>
              </a:avLst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50" name="Picture 249"/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5752617" y="303600"/>
            <a:ext cx="1296365" cy="1305464"/>
          </a:xfrm>
          <a:prstGeom prst="rect">
            <a:avLst/>
          </a:prstGeom>
        </p:spPr>
      </p:pic>
      <p:pic>
        <p:nvPicPr>
          <p:cNvPr id="251" name="Picture 250"/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5954899" y="2080253"/>
            <a:ext cx="1970107" cy="240712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9187564" y="8037817"/>
            <a:ext cx="1445307" cy="1192539"/>
            <a:chOff x="9218676" y="6599999"/>
            <a:chExt cx="1445307" cy="1192539"/>
          </a:xfrm>
        </p:grpSpPr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49"/>
            <a:stretch>
              <a:fillRect/>
            </a:stretch>
          </p:blipFill>
          <p:spPr>
            <a:xfrm>
              <a:off x="9282756" y="6655778"/>
              <a:ext cx="1286171" cy="1080979"/>
            </a:xfrm>
            <a:prstGeom prst="rect">
              <a:avLst/>
            </a:prstGeom>
          </p:spPr>
        </p:pic>
        <p:sp>
          <p:nvSpPr>
            <p:cNvPr id="98" name="Rounded Rectangle 97"/>
            <p:cNvSpPr/>
            <p:nvPr/>
          </p:nvSpPr>
          <p:spPr>
            <a:xfrm>
              <a:off x="9218676" y="6599999"/>
              <a:ext cx="1445307" cy="1192539"/>
            </a:xfrm>
            <a:prstGeom prst="roundRect">
              <a:avLst>
                <a:gd name="adj" fmla="val 13083"/>
              </a:avLst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604769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3743</TotalTime>
  <Words>0</Words>
  <Application>Microsoft Office PowerPoint</Application>
  <PresentationFormat>A3 Paper (297x420 mm)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Kirstie Macleod</dc:creator>
  <cp:lastModifiedBy>Mrs Ford</cp:lastModifiedBy>
  <cp:revision>37</cp:revision>
  <cp:lastPrinted>2023-10-16T07:09:32Z</cp:lastPrinted>
  <dcterms:created xsi:type="dcterms:W3CDTF">2021-07-30T01:20:29Z</dcterms:created>
  <dcterms:modified xsi:type="dcterms:W3CDTF">2024-01-17T13:31:41Z</dcterms:modified>
</cp:coreProperties>
</file>