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30F_0.xml" ContentType="application/vnd.ms-powerpoint.comment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54" r:id="rId5"/>
  </p:sldMasterIdLst>
  <p:notesMasterIdLst>
    <p:notesMasterId r:id="rId25"/>
  </p:notesMasterIdLst>
  <p:sldIdLst>
    <p:sldId id="756" r:id="rId6"/>
    <p:sldId id="760" r:id="rId7"/>
    <p:sldId id="794" r:id="rId8"/>
    <p:sldId id="776" r:id="rId9"/>
    <p:sldId id="806" r:id="rId10"/>
    <p:sldId id="793" r:id="rId11"/>
    <p:sldId id="800" r:id="rId12"/>
    <p:sldId id="778" r:id="rId13"/>
    <p:sldId id="774" r:id="rId14"/>
    <p:sldId id="801" r:id="rId15"/>
    <p:sldId id="790" r:id="rId16"/>
    <p:sldId id="805" r:id="rId17"/>
    <p:sldId id="775" r:id="rId18"/>
    <p:sldId id="783" r:id="rId19"/>
    <p:sldId id="802" r:id="rId20"/>
    <p:sldId id="807" r:id="rId21"/>
    <p:sldId id="804" r:id="rId22"/>
    <p:sldId id="808" r:id="rId23"/>
    <p:sldId id="771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E59A0A-BC18-FD80-F477-4F2289E3EC9F}" name="Jessica Morley" initials="JM" userId="S::jmorley@cumming-group.com::fe3d5e02-dd94-4931-b0ca-ea0c9dd2b5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7FF"/>
    <a:srgbClr val="00FEFE"/>
    <a:srgbClr val="FFFF00"/>
    <a:srgbClr val="FFFF0C"/>
    <a:srgbClr val="FFFFFF"/>
    <a:srgbClr val="008EC0"/>
    <a:srgbClr val="39D2D2"/>
    <a:srgbClr val="FF9966"/>
    <a:srgbClr val="2EA1D8"/>
    <a:srgbClr val="ED1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3B36A8-0B64-4891-ADD6-3313FD8CFF69}" v="78" dt="2023-08-17T21:42:37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CECE8"/>
          </a:solidFill>
        </a:fill>
      </a:tcStyle>
    </a:wholeTbl>
    <a:band1H>
      <a:tcStyle>
        <a:tcBdr/>
        <a:fill>
          <a:solidFill>
            <a:srgbClr val="F8D7CD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8D7CD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D7D31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D7D31"/>
          </a:solidFill>
        </a:fill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BF1E9"/>
          </a:solidFill>
        </a:fill>
      </a:tcStyle>
    </a:wholeTbl>
    <a:band1H>
      <a:tcStyle>
        <a:tcBdr/>
        <a:fill>
          <a:solidFill>
            <a:srgbClr val="D5E3C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5E3C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0AD47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70AD47"/>
          </a:solidFill>
        </a:fill>
      </a:tcStyle>
    </a:firstRow>
  </a:tblStyle>
  <a:tblStyle styleId="{00A15C55-8517-42AA-B614-E9B94910E39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4E7"/>
          </a:solidFill>
        </a:fill>
      </a:tcStyle>
    </a:wholeTbl>
    <a:band1H>
      <a:tcStyle>
        <a:tcBdr/>
        <a:fill>
          <a:solidFill>
            <a:srgbClr val="FFE8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E8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C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C000"/>
          </a:solidFill>
        </a:fill>
      </a:tcStyle>
    </a:firstRow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modernComment_30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B8E493-F020-4DB1-9EC8-12D544092ACA}" authorId="{B4E59A0A-BC18-FD80-F477-4F2289E3EC9F}" created="2023-01-13T00:07:44.619">
    <pc:sldMkLst xmlns:pc="http://schemas.microsoft.com/office/powerpoint/2013/main/command">
      <pc:docMk/>
      <pc:sldMk cId="0" sldId="783"/>
    </pc:sldMkLst>
    <p188:replyLst>
      <p188:reply id="{42F6B563-237F-45DC-A7FB-07BE75382B29}" authorId="{B4E59A0A-BC18-FD80-F477-4F2289E3EC9F}" created="2023-01-13T00:08:01.085">
        <p188:txBody>
          <a:bodyPr/>
          <a:lstStyle/>
          <a:p>
            <a:r>
              <a:rPr lang="en-US"/>
              <a:t>Joel</a:t>
            </a:r>
          </a:p>
        </p188:txBody>
      </p188:reply>
    </p188:replyLst>
    <p188:txBody>
      <a:bodyPr/>
      <a:lstStyle/>
      <a:p>
        <a:r>
          <a:rPr lang="en-US"/>
          <a:t>I added this mainly for Dr. Chang. Now that he's gone do you think we should keep it?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723749-C0A4-566F-DA6E-3E555FBEAF2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37846" cy="466434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1" tIns="46581" rIns="93161" bIns="46581" anchor="t" anchorCtr="0" compatLnSpc="1">
            <a:noAutofit/>
          </a:bodyPr>
          <a:lstStyle>
            <a:lvl1pPr marL="0" marR="0" lvl="0" indent="0" algn="l" defTabSz="58748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31ED3-C929-0CD1-22A6-9937E70BE2E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970935" y="0"/>
            <a:ext cx="3037846" cy="466434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1" tIns="46581" rIns="93161" bIns="46581" anchor="t" anchorCtr="0" compatLnSpc="1">
            <a:noAutofit/>
          </a:bodyPr>
          <a:lstStyle>
            <a:lvl1pPr marL="0" marR="0" lvl="0" indent="0" algn="r" defTabSz="58748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F1A9CA2-796A-4EF0-AB28-645D170CE834}" type="datetime1">
              <a:rPr lang="en-US"/>
              <a:pPr lvl="0"/>
              <a:t>8/25/2023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7C40C1-7CDF-A389-0F20-5FC80FD26A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C0BE33-9A8A-DBC7-CF7A-EE30B4BBA56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01040" y="4473890"/>
            <a:ext cx="5608320" cy="366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1" tIns="46581" rIns="93161" bIns="46581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E17B5-3610-FC69-CF07-4DCCB19577A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829966"/>
            <a:ext cx="3037846" cy="466434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1" tIns="46581" rIns="93161" bIns="46581" anchor="b" anchorCtr="0" compatLnSpc="1">
            <a:noAutofit/>
          </a:bodyPr>
          <a:lstStyle>
            <a:lvl1pPr marL="0" marR="0" lvl="0" indent="0" algn="l" defTabSz="58748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C54B9-24B0-8B92-214D-EB77141566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970935" y="8829966"/>
            <a:ext cx="3037846" cy="466434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1" tIns="46581" rIns="93161" bIns="46581" anchor="b" anchorCtr="0" compatLnSpc="1">
            <a:noAutofit/>
          </a:bodyPr>
          <a:lstStyle>
            <a:lvl1pPr marL="0" marR="0" lvl="0" indent="0" algn="r" defTabSz="58748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5442CB8-CEB5-48B6-8F7D-AC3A00E25D8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609520" marR="0" lvl="1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1219041" marR="0" lvl="2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828571" marR="0" lvl="3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2438092" marR="0" lvl="4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F7BE3-A681-C692-01A0-7077130D7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93813" y="1106488"/>
            <a:ext cx="3984625" cy="29892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3376F-6C55-F5F0-F70E-4D5DD3CD63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7045C-3F11-6181-8A46-82E5087D9879}"/>
              </a:ext>
            </a:extLst>
          </p:cNvPr>
          <p:cNvSpPr txBox="1"/>
          <p:nvPr/>
        </p:nvSpPr>
        <p:spPr>
          <a:xfrm>
            <a:off x="3970935" y="8829966"/>
            <a:ext cx="3037846" cy="4664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161" tIns="46581" rIns="93161" bIns="46581" anchor="b" anchorCtr="0" compatLnSpc="1">
            <a:noAutofit/>
          </a:bodyPr>
          <a:lstStyle/>
          <a:p>
            <a:pPr algn="r" defTabSz="440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E4B9E7E-DAA8-4670-A005-3837296889C7}" type="slidenum">
              <a:pPr algn="r" defTabSz="440672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en-US" sz="1200" kern="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9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75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0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6A5C4CFB-87E0-34EB-7B9C-79E8CD501040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421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defTabSz="609539" fontAlgn="auto">
              <a:lnSpc>
                <a:spcPct val="100000"/>
              </a:lnSpc>
              <a:spcAft>
                <a:spcPts val="0"/>
              </a:spcAft>
              <a:buSzPct val="100000"/>
              <a:buFont typeface="Arial"/>
              <a:tabLst/>
              <a:defRPr lang="en-US" sz="4267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7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287E9FD-BD11-1054-F4B9-37ED753687D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FD306C-9244-7434-DFC2-53D80AA8602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7F8730A-1415-FC82-7B17-A71B98B4D9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94ABB54-A49F-A6A3-9058-1E550693B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0701760-E89B-B744-FACA-F0524C9A47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C1EF0C-58DB-40BD-9186-706E100DCFC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8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EDE8AB80-8C87-BADF-9BF6-FF619CCCF4B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1C02078-6D7E-1EC0-37E0-28EF525C28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FF0006-B876-88A2-FAC7-1E4E6887F7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64AFD9-2D10-DEA1-3524-31670E3EE5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B281FA-9E2C-4A0F-9F2D-271D9C4F3478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1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11DD0732-F996-5A51-27C0-3E598410BE6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837679-464B-DCC6-19AD-9807344AC5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E0FB08-5E52-A9BF-D0CD-BE01C72266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7D84FF-3467-6BC4-5FA1-588ED705B1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3618F3-6DB8-4947-9512-0CB74EB791D3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4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18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D5DC8F3-6904-A6A2-254C-961B5FAF3A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02FD77C-7253-54CB-9E64-F38A84984F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9588A0-F020-51FA-C4ED-F0407436A5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07D67C-45FD-EE2B-B1DC-37E44C6EA7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32F276-5E58-4164-A6B8-1131B12B9A7F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8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F0D9BF-1996-9A73-7F20-1894CCF379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ACAF970-FA01-C63C-EE23-0B6CACEC9C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C6F5E4-08BD-C142-9D0E-40F86C5604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F718E6-052A-9E3C-5C80-8494C2D76D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603163-FC00-4EDC-8534-4EC2A0B212C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5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05FAB17-737D-BDAB-C34A-1B75AB2FA3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542FD67-9A7E-B024-7F7C-E2563CAC78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E7670C-0350-00AB-5FC9-CF669F24C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5A0D31-1934-34F8-85C4-C35AC93C93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953653-0F40-4956-A5C7-DE304B2C3D7D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2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A3A977-28D4-F689-B93E-040AC75098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83B904E-B9F3-483D-54E8-504A6861845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27F2635-05EA-2CC6-985A-F1AA35026D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F874074-9A54-999C-5B31-D2D166E628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99657DA-0B77-F92A-AE3A-7BEB5E09BA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BBB166-E7C2-4EF9-881A-2003D6F87E84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8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1A01955-17F9-9EB6-81A1-ED0ABE762D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7EC132D-EB3A-6698-8817-FDDC7305968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36EB8C3-44A7-4D95-D6A1-8FD61CD8481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B8EF44E-6CC2-E016-8FBB-30581EDBA88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243F172D-B268-60D2-E2EB-081B524A07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4333805F-F002-6286-CF66-BED5584CFA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925245EB-C323-26A3-DE09-AACC1F1CEC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3CCAA3-F4A2-42FF-A6DD-FA5A0F223C4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61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B5B0553-12CA-DA97-0D04-F67E62D6A1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CAF92F9-B29B-7CF2-7B78-911D30273F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4922D09-0522-B3C4-7951-89DD874D6E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21BB23-C69B-45E7-AF86-96B5D1A3535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3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722010-48CD-6759-EC55-E59179860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D10557-5904-0E73-4D16-64031CEB70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803939" y="6492871"/>
            <a:ext cx="2057400" cy="36512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A8E5D195-425E-4A67-9B22-353BBB119EF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FBDC21CE-B500-3AFC-08D3-A741B114F1EE}"/>
              </a:ext>
            </a:extLst>
          </p:cNvPr>
          <p:cNvGrpSpPr/>
          <p:nvPr/>
        </p:nvGrpSpPr>
        <p:grpSpPr>
          <a:xfrm>
            <a:off x="0" y="365129"/>
            <a:ext cx="955995" cy="485903"/>
            <a:chOff x="0" y="365129"/>
            <a:chExt cx="955995" cy="48590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222D62B3-75F4-1E71-524C-5C699289B2C5}"/>
                </a:ext>
              </a:extLst>
            </p:cNvPr>
            <p:cNvSpPr/>
            <p:nvPr/>
          </p:nvSpPr>
          <p:spPr>
            <a:xfrm>
              <a:off x="307823" y="365129"/>
              <a:ext cx="648172" cy="485903"/>
            </a:xfrm>
            <a:prstGeom prst="rect">
              <a:avLst/>
            </a:prstGeom>
            <a:solidFill>
              <a:srgbClr val="C6122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7F0E319-8EA2-B06F-2C85-580DA00063CC}"/>
                </a:ext>
              </a:extLst>
            </p:cNvPr>
            <p:cNvSpPr/>
            <p:nvPr/>
          </p:nvSpPr>
          <p:spPr>
            <a:xfrm>
              <a:off x="203051" y="365129"/>
              <a:ext cx="117793" cy="485903"/>
            </a:xfrm>
            <a:prstGeom prst="rect">
              <a:avLst/>
            </a:prstGeom>
            <a:solidFill>
              <a:srgbClr val="2189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00A5014D-7FD1-8010-8301-6D7B5E1EAF92}"/>
                </a:ext>
              </a:extLst>
            </p:cNvPr>
            <p:cNvSpPr/>
            <p:nvPr/>
          </p:nvSpPr>
          <p:spPr>
            <a:xfrm>
              <a:off x="0" y="365129"/>
              <a:ext cx="203051" cy="485903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59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D84972-5FF6-35B8-4D1C-A56B8DA254F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8BA28E6-466A-73FB-A557-5A7CE102609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ABEEED3-9457-58E4-5FF4-1F4D92FB5F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6FE70FA-35AF-327E-2305-B613F6D451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2FAAA7D-585C-93BF-126A-3DFC5A124D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D8925-5717-4267-A662-D0B0F61CB67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2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umming PPT Template 16-9.pdf">
            <a:extLst>
              <a:ext uri="{FF2B5EF4-FFF2-40B4-BE49-F238E27FC236}">
                <a16:creationId xmlns:a16="http://schemas.microsoft.com/office/drawing/2014/main" id="{B461534D-CC7E-4D08-CBE1-F18A9DEF8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371"/>
          <a:stretch>
            <a:fillRect/>
          </a:stretch>
        </p:blipFill>
        <p:spPr>
          <a:xfrm>
            <a:off x="0" y="438912"/>
            <a:ext cx="9144000" cy="53923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Corrected Cumming Logo-white-red small.png">
            <a:extLst>
              <a:ext uri="{FF2B5EF4-FFF2-40B4-BE49-F238E27FC236}">
                <a16:creationId xmlns:a16="http://schemas.microsoft.com/office/drawing/2014/main" id="{FEE47D5E-1483-6FC9-B28B-5A450A7C80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230" t="-33677" r="-7540" b="-20150"/>
          <a:stretch>
            <a:fillRect/>
          </a:stretch>
        </p:blipFill>
        <p:spPr>
          <a:xfrm>
            <a:off x="7295211" y="6037490"/>
            <a:ext cx="1588952" cy="5481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77D782-6D37-B985-65A8-1697EE05B0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EA762-40DA-0A0B-89CE-1E7CFD25C8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9B19-05E4-EF8A-37AF-1A7AD904A5E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C61A-69A0-A99A-F0A7-DF932CE2112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1DE65-C6D0-4AB1-275A-E9A1ACAC312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AA427EE-E7FE-4670-9794-C2697E48A632}" type="slidenum">
              <a:t>‹#›</a:t>
            </a:fld>
            <a:endParaRPr lang="en-US" dirty="0"/>
          </a:p>
        </p:txBody>
      </p:sp>
      <p:pic>
        <p:nvPicPr>
          <p:cNvPr id="7" name="Picture 7" descr="Corrected Cumming Logo-white-red small.png">
            <a:extLst>
              <a:ext uri="{FF2B5EF4-FFF2-40B4-BE49-F238E27FC236}">
                <a16:creationId xmlns:a16="http://schemas.microsoft.com/office/drawing/2014/main" id="{8B73C3BE-50CB-3867-96DC-D0B0445A483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-7230" t="-33677" r="-7540" b="-20150"/>
          <a:stretch>
            <a:fillRect/>
          </a:stretch>
        </p:blipFill>
        <p:spPr>
          <a:xfrm>
            <a:off x="7295211" y="6037490"/>
            <a:ext cx="1588952" cy="5481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hdr="0" ftr="0" dt="0"/>
  <p:txStyles>
    <p:titleStyle>
      <a:lvl1pPr marL="0" marR="0" lvl="0" indent="0" algn="l" defTabSz="91437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590" marR="0" lvl="0" indent="-228590" algn="l" defTabSz="914372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781" marR="0" lvl="1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2972" marR="0" lvl="2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163" marR="0" lvl="3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345" marR="0" lvl="4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30F_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10C7919-5464-5024-37BF-EB969F8BB7A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421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endParaRPr lang="en-US" dirty="0"/>
          </a:p>
        </p:txBody>
      </p:sp>
      <p:pic>
        <p:nvPicPr>
          <p:cNvPr id="3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EE6F39DA-6476-61C1-EC63-D40D15A6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r="-17"/>
          <a:stretch>
            <a:fillRect/>
          </a:stretch>
        </p:blipFill>
        <p:spPr>
          <a:xfrm>
            <a:off x="0" y="0"/>
            <a:ext cx="9145536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EAA4740A-7A09-91DB-B02B-50CD6C2C6A60}"/>
              </a:ext>
            </a:extLst>
          </p:cNvPr>
          <p:cNvSpPr/>
          <p:nvPr/>
        </p:nvSpPr>
        <p:spPr>
          <a:xfrm>
            <a:off x="307823" y="4762122"/>
            <a:ext cx="8066635" cy="15753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772545F-24EA-67FC-6912-B033A494B28A}"/>
              </a:ext>
            </a:extLst>
          </p:cNvPr>
          <p:cNvSpPr/>
          <p:nvPr/>
        </p:nvSpPr>
        <p:spPr>
          <a:xfrm>
            <a:off x="307823" y="4762122"/>
            <a:ext cx="320844" cy="1575300"/>
          </a:xfrm>
          <a:prstGeom prst="rect">
            <a:avLst/>
          </a:prstGeom>
          <a:solidFill>
            <a:srgbClr val="2189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B3BC033-6393-DDB6-1AE8-C9B8D1DE2B87}"/>
              </a:ext>
            </a:extLst>
          </p:cNvPr>
          <p:cNvSpPr/>
          <p:nvPr/>
        </p:nvSpPr>
        <p:spPr>
          <a:xfrm>
            <a:off x="-13021" y="4762122"/>
            <a:ext cx="320844" cy="1575300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D7211A59-AFFB-3E4B-C74B-F5CD2D09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7972" y="5649212"/>
            <a:ext cx="1684827" cy="43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71D653-C87B-C166-0F80-ECCA4C452F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9" y="5023274"/>
            <a:ext cx="9831921" cy="8429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 defTabSz="609539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21</a:t>
            </a:r>
            <a:r>
              <a:rPr lang="en-US" sz="2800" b="1" baseline="30000" dirty="0">
                <a:solidFill>
                  <a:srgbClr val="000000"/>
                </a:solidFill>
                <a:latin typeface="Georgia" pitchFamily="18"/>
              </a:rPr>
              <a:t>st</a:t>
            </a: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 Century Classroom Improvements</a:t>
            </a:r>
            <a:endParaRPr lang="en-US" sz="2800" b="1" dirty="0">
              <a:solidFill>
                <a:srgbClr val="000000"/>
              </a:solidFill>
              <a:highlight>
                <a:srgbClr val="FFFF00"/>
              </a:highlight>
              <a:latin typeface="Georgia" pitchFamily="18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085CDE4-4673-08C9-6317-AA24C71BAAB6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659062" y="5564636"/>
            <a:ext cx="4307076" cy="4341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lvl="0" indent="0" defTabSz="609539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/>
              <a:t>August 24, 2023, 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Board Update</a:t>
            </a:r>
          </a:p>
        </p:txBody>
      </p:sp>
      <p:pic>
        <p:nvPicPr>
          <p:cNvPr id="10" name="Picture 2" descr="Image result for hacienda la puente usd&quot;">
            <a:extLst>
              <a:ext uri="{FF2B5EF4-FFF2-40B4-BE49-F238E27FC236}">
                <a16:creationId xmlns:a16="http://schemas.microsoft.com/office/drawing/2014/main" id="{9F7C91BE-8D6C-BD01-9EC7-218E4AA0FB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26955" y="0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148133-0660-8BC7-DB24-D2C7447FFB8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C4E2E-8DC3-B844-2C6F-87AD04628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53" y="2145351"/>
            <a:ext cx="7797752" cy="343346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7DB5D12-5D78-0615-90D6-C7C3EFD3B69D}"/>
              </a:ext>
            </a:extLst>
          </p:cNvPr>
          <p:cNvSpPr txBox="1"/>
          <p:nvPr/>
        </p:nvSpPr>
        <p:spPr>
          <a:xfrm>
            <a:off x="1055913" y="357700"/>
            <a:ext cx="7269103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Sparks Middle School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A2C730-BEDC-5AED-7533-306B8096E114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A0548A-58BA-7A25-ABA3-856B15901B9F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1C270B-030D-08BD-8E60-5DA6914490B9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1368937" y="1099524"/>
            <a:ext cx="650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Phase 1 :   9-16   		    Complete</a:t>
            </a:r>
          </a:p>
          <a:p>
            <a:r>
              <a:rPr lang="en-US" sz="2400" dirty="0"/>
              <a:t>Phase 2:     17-20 		    Complete</a:t>
            </a:r>
          </a:p>
          <a:p>
            <a:r>
              <a:rPr lang="en-US" sz="2400" dirty="0"/>
              <a:t>Music			                  Complete</a:t>
            </a:r>
            <a:r>
              <a:rPr lang="en-US" sz="2400" dirty="0">
                <a:solidFill>
                  <a:srgbClr val="00B050"/>
                </a:solidFill>
              </a:rPr>
              <a:t>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6B12E7-1579-233F-AD9F-3D56F3035BF5}"/>
              </a:ext>
            </a:extLst>
          </p:cNvPr>
          <p:cNvSpPr txBox="1"/>
          <p:nvPr/>
        </p:nvSpPr>
        <p:spPr>
          <a:xfrm>
            <a:off x="161260" y="5954107"/>
            <a:ext cx="245934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FFFFFF"/>
                </a:solidFill>
                <a:uFillTx/>
                <a:latin typeface="Georgia" pitchFamily="18"/>
              </a:rPr>
              <a:t>Site Plan &amp; Status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63653" y="6252164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3203721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69B260-40D1-0994-1CD0-2F1AFC93EC33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BBD078-D25A-9F8C-7D69-EA4942B5A71B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D8A6F4-3493-DAB2-2B2E-B52E8953E55B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475C2-8647-631E-15CD-1E007FD4E8B4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D45542-3D8A-2095-1E6B-9228DB024C98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B510440C-E5C9-EB0E-212F-00675060598B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Sparks Middle School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A2ECC7A-B950-749B-1502-7A8829C570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4943"/>
          <a:stretch/>
        </p:blipFill>
        <p:spPr>
          <a:xfrm rot="5400000">
            <a:off x="4350014" y="1407396"/>
            <a:ext cx="4731424" cy="39323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3DAC28B8-9C70-8884-82B7-276BDDDEDF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6052" y="1573339"/>
            <a:ext cx="4523879" cy="3392909"/>
          </a:xfrm>
          <a:prstGeom prst="rect">
            <a:avLst/>
          </a:prstGeom>
          <a:noFill/>
          <a:ln cap="flat">
            <a:noFill/>
          </a:ln>
          <a:effectLst>
            <a:glow rad="469900">
              <a:schemeClr val="bg1">
                <a:alpha val="40000"/>
              </a:schemeClr>
            </a:glo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82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290FDD-0BA9-49AB-D4D2-3126DBCD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67" y="1013960"/>
            <a:ext cx="3572686" cy="47971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69B260-40D1-0994-1CD0-2F1AFC93EC33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BBD078-D25A-9F8C-7D69-EA4942B5A71B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D8A6F4-3493-DAB2-2B2E-B52E8953E55B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475C2-8647-631E-15CD-1E007FD4E8B4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D45542-3D8A-2095-1E6B-9228DB024C98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B510440C-E5C9-EB0E-212F-00675060598B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Sparks Middle School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A2ECC7A-B950-749B-1502-7A8829C570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4943"/>
          <a:stretch/>
        </p:blipFill>
        <p:spPr>
          <a:xfrm rot="5400000">
            <a:off x="4350014" y="1407396"/>
            <a:ext cx="4731424" cy="39323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F9BEE-49A9-2963-7FDA-F169242B464D}"/>
              </a:ext>
            </a:extLst>
          </p:cNvPr>
          <p:cNvSpPr txBox="1"/>
          <p:nvPr/>
        </p:nvSpPr>
        <p:spPr>
          <a:xfrm>
            <a:off x="829777" y="5030243"/>
            <a:ext cx="194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F7777-C7C5-E891-FB1A-9A2A17A37B2F}"/>
              </a:ext>
            </a:extLst>
          </p:cNvPr>
          <p:cNvSpPr txBox="1"/>
          <p:nvPr/>
        </p:nvSpPr>
        <p:spPr>
          <a:xfrm>
            <a:off x="5099955" y="4948011"/>
            <a:ext cx="194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5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A1FD37A-70C4-8AE4-A745-D75490AD697C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Sparks Middle School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41C3CF8E-5E13-C1E6-7977-1ADA454C2264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6DD6C55E-9F3A-D727-46FF-029AB3791967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9">
              <a:extLst>
                <a:ext uri="{FF2B5EF4-FFF2-40B4-BE49-F238E27FC236}">
                  <a16:creationId xmlns:a16="http://schemas.microsoft.com/office/drawing/2014/main" id="{D5D4D743-F712-447F-94B2-0BEF7DADC923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5327A8CC-83F0-AD39-AE65-03E067426105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B3718BDC-E50A-1A60-5F91-9AD5D0353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" b="1376"/>
          <a:stretch/>
        </p:blipFill>
        <p:spPr>
          <a:xfrm>
            <a:off x="267982" y="1019434"/>
            <a:ext cx="8607007" cy="42313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13</a:t>
            </a:fld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52668" y="6197986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Construction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F7F9F-3604-E679-7D53-9C5A0355DADD}"/>
              </a:ext>
            </a:extLst>
          </p:cNvPr>
          <p:cNvSpPr txBox="1"/>
          <p:nvPr/>
        </p:nvSpPr>
        <p:spPr>
          <a:xfrm>
            <a:off x="3486151" y="5284935"/>
            <a:ext cx="2941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/>
              <a:t>Modernization Plan</a:t>
            </a:r>
            <a:endParaRPr lang="en-US" b="1" u="sng" dirty="0"/>
          </a:p>
          <a:p>
            <a:r>
              <a:rPr lang="en-US" dirty="0"/>
              <a:t>Classrooms: 12</a:t>
            </a:r>
          </a:p>
          <a:p>
            <a:r>
              <a:rPr lang="en-US" dirty="0"/>
              <a:t>Music Room: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FE629-4130-C012-2A71-BE62356DB581}"/>
              </a:ext>
            </a:extLst>
          </p:cNvPr>
          <p:cNvSpPr txBox="1"/>
          <p:nvPr/>
        </p:nvSpPr>
        <p:spPr>
          <a:xfrm>
            <a:off x="2915520" y="6169705"/>
            <a:ext cx="388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Project Complete </a:t>
            </a:r>
          </a:p>
          <a:p>
            <a:pPr algn="ctr"/>
            <a:r>
              <a:rPr lang="en-US" dirty="0"/>
              <a:t>94% billed and 11% Remaining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7DCBF-8367-30D2-5C7A-4D206A453CB4}"/>
              </a:ext>
            </a:extLst>
          </p:cNvPr>
          <p:cNvSpPr txBox="1"/>
          <p:nvPr/>
        </p:nvSpPr>
        <p:spPr>
          <a:xfrm>
            <a:off x="873656" y="5284935"/>
            <a:ext cx="204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16A78-4D45-AA25-F918-728AE4496AA4}"/>
              </a:ext>
            </a:extLst>
          </p:cNvPr>
          <p:cNvSpPr txBox="1"/>
          <p:nvPr/>
        </p:nvSpPr>
        <p:spPr>
          <a:xfrm>
            <a:off x="976781" y="264831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Scheduled Completion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0D67D093-BA26-B4D8-41B1-3D316BC5DB08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5" name="Rectangle 18">
              <a:extLst>
                <a:ext uri="{FF2B5EF4-FFF2-40B4-BE49-F238E27FC236}">
                  <a16:creationId xmlns:a16="http://schemas.microsoft.com/office/drawing/2014/main" id="{B40D9342-888F-DC4D-3AE5-FD46A005A84F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FB57CF7C-8B3C-DB8A-516A-BEE11CEC7154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A5A5A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DD7A989A-1428-2618-432F-F4E923050ABC}"/>
                </a:ext>
              </a:extLst>
            </p:cNvPr>
            <p:cNvSpPr txBox="1"/>
            <p:nvPr/>
          </p:nvSpPr>
          <p:spPr>
            <a:xfrm>
              <a:off x="133991" y="6011312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E0B3A7F-E59B-3C93-BDF9-1B66F7DFEA95}"/>
              </a:ext>
            </a:extLst>
          </p:cNvPr>
          <p:cNvSpPr txBox="1"/>
          <p:nvPr/>
        </p:nvSpPr>
        <p:spPr>
          <a:xfrm>
            <a:off x="1904142" y="3068467"/>
            <a:ext cx="5348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Grandview: September 2023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753961-EE90-3FDE-3DB6-23AAF298076C}"/>
              </a:ext>
            </a:extLst>
          </p:cNvPr>
          <p:cNvSpPr txBox="1"/>
          <p:nvPr/>
        </p:nvSpPr>
        <p:spPr>
          <a:xfrm>
            <a:off x="2516825" y="2449510"/>
            <a:ext cx="4261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Sparks MS Complete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14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753961-EE90-3FDE-3DB6-23AAF298076C}"/>
              </a:ext>
            </a:extLst>
          </p:cNvPr>
          <p:cNvSpPr txBox="1"/>
          <p:nvPr/>
        </p:nvSpPr>
        <p:spPr>
          <a:xfrm>
            <a:off x="2042812" y="3709837"/>
            <a:ext cx="5209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Newton MS: October 2023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73D4F-864F-3453-E563-FE153EC15D5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1CC3C3F-725B-6D37-E788-5EB730BC2EC3}"/>
              </a:ext>
            </a:extLst>
          </p:cNvPr>
          <p:cNvSpPr txBox="1"/>
          <p:nvPr/>
        </p:nvSpPr>
        <p:spPr>
          <a:xfrm>
            <a:off x="1055914" y="282587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A0DE6-E6B2-9B10-708C-579E429FF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6" y="1003177"/>
            <a:ext cx="5543469" cy="3052169"/>
          </a:xfrm>
          <a:prstGeom prst="rect">
            <a:avLst/>
          </a:prstGeom>
          <a:ln w="34925">
            <a:solidFill>
              <a:srgbClr val="FF9966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C4B363-421B-B318-728D-F0F844452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375" y="2683542"/>
            <a:ext cx="4733222" cy="3351474"/>
          </a:xfrm>
          <a:prstGeom prst="rect">
            <a:avLst/>
          </a:prstGeom>
          <a:ln w="34925" cmpd="sng">
            <a:solidFill>
              <a:srgbClr val="C00000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7F80AC7-B208-12A3-D949-1D4BDD38DDCA}"/>
              </a:ext>
            </a:extLst>
          </p:cNvPr>
          <p:cNvSpPr/>
          <p:nvPr/>
        </p:nvSpPr>
        <p:spPr>
          <a:xfrm>
            <a:off x="4680183" y="2378728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4593DA-9FD8-FD54-35FB-E17125D16B3B}"/>
              </a:ext>
            </a:extLst>
          </p:cNvPr>
          <p:cNvSpPr/>
          <p:nvPr/>
        </p:nvSpPr>
        <p:spPr>
          <a:xfrm>
            <a:off x="4566860" y="239289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65990-2E4C-8201-9453-90183955542F}"/>
              </a:ext>
            </a:extLst>
          </p:cNvPr>
          <p:cNvSpPr/>
          <p:nvPr/>
        </p:nvSpPr>
        <p:spPr>
          <a:xfrm>
            <a:off x="3920341" y="284880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9034D1D-B2C8-7494-3091-10FD7B14D7B6}"/>
              </a:ext>
            </a:extLst>
          </p:cNvPr>
          <p:cNvSpPr/>
          <p:nvPr/>
        </p:nvSpPr>
        <p:spPr>
          <a:xfrm>
            <a:off x="3879128" y="3013597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4EDA7A6-25A3-2459-5D49-5BE2406864FA}"/>
              </a:ext>
            </a:extLst>
          </p:cNvPr>
          <p:cNvSpPr/>
          <p:nvPr/>
        </p:nvSpPr>
        <p:spPr>
          <a:xfrm>
            <a:off x="2951601" y="279282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EF768C0-BE5D-D5B1-A331-278C47E9F029}"/>
              </a:ext>
            </a:extLst>
          </p:cNvPr>
          <p:cNvSpPr/>
          <p:nvPr/>
        </p:nvSpPr>
        <p:spPr>
          <a:xfrm>
            <a:off x="3621565" y="3013597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493044-D34F-8BB3-F5BD-212194AB9A90}"/>
              </a:ext>
            </a:extLst>
          </p:cNvPr>
          <p:cNvSpPr/>
          <p:nvPr/>
        </p:nvSpPr>
        <p:spPr>
          <a:xfrm>
            <a:off x="2951601" y="291382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DA1E2BF-B251-8326-8B5B-8FF59A90B1BC}"/>
              </a:ext>
            </a:extLst>
          </p:cNvPr>
          <p:cNvSpPr/>
          <p:nvPr/>
        </p:nvSpPr>
        <p:spPr>
          <a:xfrm>
            <a:off x="3071259" y="279282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22E71B-2B83-5CB5-32E9-0040206A6591}"/>
              </a:ext>
            </a:extLst>
          </p:cNvPr>
          <p:cNvSpPr/>
          <p:nvPr/>
        </p:nvSpPr>
        <p:spPr>
          <a:xfrm>
            <a:off x="3188103" y="279282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7666807-5483-80E0-110F-CADEFF5E45A9}"/>
              </a:ext>
            </a:extLst>
          </p:cNvPr>
          <p:cNvSpPr/>
          <p:nvPr/>
        </p:nvSpPr>
        <p:spPr>
          <a:xfrm>
            <a:off x="3304947" y="279282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7CA54DF-3B5E-8DB2-225A-D70436927244}"/>
              </a:ext>
            </a:extLst>
          </p:cNvPr>
          <p:cNvSpPr/>
          <p:nvPr/>
        </p:nvSpPr>
        <p:spPr>
          <a:xfrm>
            <a:off x="3185290" y="291382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BA03900-7C03-9D3B-69AB-BF0DB93872CC}"/>
              </a:ext>
            </a:extLst>
          </p:cNvPr>
          <p:cNvSpPr/>
          <p:nvPr/>
        </p:nvSpPr>
        <p:spPr>
          <a:xfrm>
            <a:off x="3155316" y="3094703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5399415-0C76-8D11-2CDC-E5DB5428D3EF}"/>
              </a:ext>
            </a:extLst>
          </p:cNvPr>
          <p:cNvSpPr/>
          <p:nvPr/>
        </p:nvSpPr>
        <p:spPr>
          <a:xfrm>
            <a:off x="3047580" y="3094703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C3DAD32-3F25-FE0B-F9DC-B0544AED7C69}"/>
              </a:ext>
            </a:extLst>
          </p:cNvPr>
          <p:cNvSpPr/>
          <p:nvPr/>
        </p:nvSpPr>
        <p:spPr>
          <a:xfrm>
            <a:off x="2953764" y="3094703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08F7520-0123-38F8-C096-5E8747F33CE3}"/>
              </a:ext>
            </a:extLst>
          </p:cNvPr>
          <p:cNvSpPr/>
          <p:nvPr/>
        </p:nvSpPr>
        <p:spPr>
          <a:xfrm>
            <a:off x="4038305" y="3337317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A99AC4D-D14B-55AE-BB7E-8717E7B3DD52}"/>
              </a:ext>
            </a:extLst>
          </p:cNvPr>
          <p:cNvSpPr/>
          <p:nvPr/>
        </p:nvSpPr>
        <p:spPr>
          <a:xfrm>
            <a:off x="3725256" y="3323452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30F6D58-7573-49E3-DDF4-4BEEB9AB1259}"/>
              </a:ext>
            </a:extLst>
          </p:cNvPr>
          <p:cNvSpPr/>
          <p:nvPr/>
        </p:nvSpPr>
        <p:spPr>
          <a:xfrm>
            <a:off x="3631369" y="3323452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8FB345D-9285-2AF2-7EE1-9C16E0553B1F}"/>
              </a:ext>
            </a:extLst>
          </p:cNvPr>
          <p:cNvSpPr/>
          <p:nvPr/>
        </p:nvSpPr>
        <p:spPr>
          <a:xfrm>
            <a:off x="3920340" y="3323452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CE027D3-6FB7-92DF-2242-6254CE55C1BD}"/>
              </a:ext>
            </a:extLst>
          </p:cNvPr>
          <p:cNvSpPr/>
          <p:nvPr/>
        </p:nvSpPr>
        <p:spPr>
          <a:xfrm>
            <a:off x="3832774" y="3323452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70F7F4F-8771-2808-4D6C-1213BB5D0511}"/>
              </a:ext>
            </a:extLst>
          </p:cNvPr>
          <p:cNvSpPr/>
          <p:nvPr/>
        </p:nvSpPr>
        <p:spPr>
          <a:xfrm>
            <a:off x="3307202" y="348615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3CCB698-6B67-296E-4B0B-1E7D00DA935F}"/>
              </a:ext>
            </a:extLst>
          </p:cNvPr>
          <p:cNvSpPr/>
          <p:nvPr/>
        </p:nvSpPr>
        <p:spPr>
          <a:xfrm>
            <a:off x="3019913" y="348615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40728B-84A6-D399-2484-C86D635AB1AD}"/>
              </a:ext>
            </a:extLst>
          </p:cNvPr>
          <p:cNvSpPr/>
          <p:nvPr/>
        </p:nvSpPr>
        <p:spPr>
          <a:xfrm>
            <a:off x="2932598" y="348615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7FD8E13-FC26-E0C2-0649-DCF3762B0C3E}"/>
              </a:ext>
            </a:extLst>
          </p:cNvPr>
          <p:cNvSpPr/>
          <p:nvPr/>
        </p:nvSpPr>
        <p:spPr>
          <a:xfrm>
            <a:off x="3214997" y="348615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4D984D6-1109-7988-4DC9-926781FB3857}"/>
              </a:ext>
            </a:extLst>
          </p:cNvPr>
          <p:cNvSpPr/>
          <p:nvPr/>
        </p:nvSpPr>
        <p:spPr>
          <a:xfrm>
            <a:off x="3106823" y="348615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EB5F49C-62E1-AAC7-888A-4C7286D4F5DE}"/>
              </a:ext>
            </a:extLst>
          </p:cNvPr>
          <p:cNvSpPr/>
          <p:nvPr/>
        </p:nvSpPr>
        <p:spPr>
          <a:xfrm>
            <a:off x="2929609" y="3611442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3FDBCCC-64AE-55C1-BDE9-7AC225F5AB8D}"/>
              </a:ext>
            </a:extLst>
          </p:cNvPr>
          <p:cNvSpPr/>
          <p:nvPr/>
        </p:nvSpPr>
        <p:spPr>
          <a:xfrm>
            <a:off x="3034026" y="3607159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615AD9C-45E1-05E8-E516-F24837F83F77}"/>
              </a:ext>
            </a:extLst>
          </p:cNvPr>
          <p:cNvSpPr/>
          <p:nvPr/>
        </p:nvSpPr>
        <p:spPr>
          <a:xfrm>
            <a:off x="3210950" y="3593298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2007740-AF02-2799-717E-F466CF88384F}"/>
              </a:ext>
            </a:extLst>
          </p:cNvPr>
          <p:cNvSpPr/>
          <p:nvPr/>
        </p:nvSpPr>
        <p:spPr>
          <a:xfrm>
            <a:off x="3597801" y="2842122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C32ECB4-6468-6C29-2A50-761A43CD2111}"/>
              </a:ext>
            </a:extLst>
          </p:cNvPr>
          <p:cNvSpPr/>
          <p:nvPr/>
        </p:nvSpPr>
        <p:spPr>
          <a:xfrm>
            <a:off x="2776552" y="287132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BF1D222-C9FC-CFC0-3F8D-38E9F256FEC7}"/>
              </a:ext>
            </a:extLst>
          </p:cNvPr>
          <p:cNvSpPr/>
          <p:nvPr/>
        </p:nvSpPr>
        <p:spPr>
          <a:xfrm>
            <a:off x="2683928" y="295632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7BFA2E8-51BA-E385-87E6-D7F2AB5CEC5C}"/>
              </a:ext>
            </a:extLst>
          </p:cNvPr>
          <p:cNvSpPr/>
          <p:nvPr/>
        </p:nvSpPr>
        <p:spPr>
          <a:xfrm>
            <a:off x="2591304" y="3009703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53E33BC-7BA8-2ED5-46ED-E2828592333B}"/>
              </a:ext>
            </a:extLst>
          </p:cNvPr>
          <p:cNvSpPr/>
          <p:nvPr/>
        </p:nvSpPr>
        <p:spPr>
          <a:xfrm>
            <a:off x="2506572" y="3094703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2C95BCC-D180-9FC8-061D-DF13E93FB8F1}"/>
              </a:ext>
            </a:extLst>
          </p:cNvPr>
          <p:cNvSpPr/>
          <p:nvPr/>
        </p:nvSpPr>
        <p:spPr>
          <a:xfrm>
            <a:off x="2410276" y="3170178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34AFE21-A794-D168-3EF0-0936B17835E0}"/>
              </a:ext>
            </a:extLst>
          </p:cNvPr>
          <p:cNvSpPr/>
          <p:nvPr/>
        </p:nvSpPr>
        <p:spPr>
          <a:xfrm>
            <a:off x="3270775" y="3337380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47AD510-B328-25E5-8490-0AEC6F65BF09}"/>
              </a:ext>
            </a:extLst>
          </p:cNvPr>
          <p:cNvSpPr/>
          <p:nvPr/>
        </p:nvSpPr>
        <p:spPr>
          <a:xfrm>
            <a:off x="2957726" y="3337380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A127486-7CDF-7D8A-B052-3B9F58FD2C58}"/>
              </a:ext>
            </a:extLst>
          </p:cNvPr>
          <p:cNvSpPr/>
          <p:nvPr/>
        </p:nvSpPr>
        <p:spPr>
          <a:xfrm>
            <a:off x="2485978" y="3337380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802D1F0-1DA9-4ECE-F6BA-8E31A3A1F74E}"/>
              </a:ext>
            </a:extLst>
          </p:cNvPr>
          <p:cNvSpPr/>
          <p:nvPr/>
        </p:nvSpPr>
        <p:spPr>
          <a:xfrm>
            <a:off x="3152810" y="3337380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E464932-06D9-85F1-3746-3C0ACD3ABE24}"/>
              </a:ext>
            </a:extLst>
          </p:cNvPr>
          <p:cNvSpPr/>
          <p:nvPr/>
        </p:nvSpPr>
        <p:spPr>
          <a:xfrm>
            <a:off x="3065244" y="3337380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99D6FD6-6D78-D2EA-3106-03717455CDB6}"/>
              </a:ext>
            </a:extLst>
          </p:cNvPr>
          <p:cNvSpPr/>
          <p:nvPr/>
        </p:nvSpPr>
        <p:spPr>
          <a:xfrm>
            <a:off x="2776552" y="3337380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0242B28-46DE-4E85-67D1-DE5DDE1DB2EA}"/>
              </a:ext>
            </a:extLst>
          </p:cNvPr>
          <p:cNvSpPr/>
          <p:nvPr/>
        </p:nvSpPr>
        <p:spPr>
          <a:xfrm>
            <a:off x="2614989" y="3337380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869142A-E12A-8545-9616-65C2FE3D325A}"/>
              </a:ext>
            </a:extLst>
          </p:cNvPr>
          <p:cNvSpPr/>
          <p:nvPr/>
        </p:nvSpPr>
        <p:spPr>
          <a:xfrm>
            <a:off x="2636852" y="268082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E94DC6-CFC2-398E-7E56-B82BF8F83E3C}"/>
              </a:ext>
            </a:extLst>
          </p:cNvPr>
          <p:cNvSpPr/>
          <p:nvPr/>
        </p:nvSpPr>
        <p:spPr>
          <a:xfrm>
            <a:off x="2544228" y="276582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1251D0D-D1B0-8430-BC5A-A11076847663}"/>
              </a:ext>
            </a:extLst>
          </p:cNvPr>
          <p:cNvSpPr/>
          <p:nvPr/>
        </p:nvSpPr>
        <p:spPr>
          <a:xfrm>
            <a:off x="2451604" y="2819203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BB0AC02-4E31-FB2B-EEB7-6DD3A2AADB8D}"/>
              </a:ext>
            </a:extLst>
          </p:cNvPr>
          <p:cNvSpPr/>
          <p:nvPr/>
        </p:nvSpPr>
        <p:spPr>
          <a:xfrm>
            <a:off x="2366872" y="2904203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08B5047-564C-2E90-4FA3-CD8F481B8376}"/>
              </a:ext>
            </a:extLst>
          </p:cNvPr>
          <p:cNvSpPr/>
          <p:nvPr/>
        </p:nvSpPr>
        <p:spPr>
          <a:xfrm>
            <a:off x="1737176" y="260264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6CE2C9D-5FA2-DC6F-7C6C-66048B65B437}"/>
              </a:ext>
            </a:extLst>
          </p:cNvPr>
          <p:cNvSpPr/>
          <p:nvPr/>
        </p:nvSpPr>
        <p:spPr>
          <a:xfrm>
            <a:off x="1649651" y="262486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305AC19-8962-06C9-3273-2AF266B853B2}"/>
              </a:ext>
            </a:extLst>
          </p:cNvPr>
          <p:cNvSpPr/>
          <p:nvPr/>
        </p:nvSpPr>
        <p:spPr>
          <a:xfrm>
            <a:off x="1562126" y="265149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1AF0F5E-86A5-B580-C261-E06431FC12C1}"/>
              </a:ext>
            </a:extLst>
          </p:cNvPr>
          <p:cNvSpPr/>
          <p:nvPr/>
        </p:nvSpPr>
        <p:spPr>
          <a:xfrm>
            <a:off x="1474601" y="267494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8EE3416-A4B9-EE39-91C2-9573190D34BB}"/>
              </a:ext>
            </a:extLst>
          </p:cNvPr>
          <p:cNvSpPr/>
          <p:nvPr/>
        </p:nvSpPr>
        <p:spPr>
          <a:xfrm>
            <a:off x="1381977" y="270782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9F18846-B057-E897-02CB-2AFB954D0CB2}"/>
              </a:ext>
            </a:extLst>
          </p:cNvPr>
          <p:cNvSpPr/>
          <p:nvPr/>
        </p:nvSpPr>
        <p:spPr>
          <a:xfrm>
            <a:off x="1317227" y="271744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A9E4929-A079-565D-341C-ABE88F92D1DF}"/>
              </a:ext>
            </a:extLst>
          </p:cNvPr>
          <p:cNvSpPr/>
          <p:nvPr/>
        </p:nvSpPr>
        <p:spPr>
          <a:xfrm>
            <a:off x="1139454" y="275994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5694C8E-C78D-314B-B245-DE2EAE3181D9}"/>
              </a:ext>
            </a:extLst>
          </p:cNvPr>
          <p:cNvSpPr/>
          <p:nvPr/>
        </p:nvSpPr>
        <p:spPr>
          <a:xfrm>
            <a:off x="1299552" y="2904203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9B0AC2A-4DC5-BD5B-F1D3-0AA3DD5D82FA}"/>
              </a:ext>
            </a:extLst>
          </p:cNvPr>
          <p:cNvSpPr/>
          <p:nvPr/>
        </p:nvSpPr>
        <p:spPr>
          <a:xfrm>
            <a:off x="1819726" y="277091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6FFDA0B-3203-BCA2-EB29-46AC2E5E3F19}"/>
              </a:ext>
            </a:extLst>
          </p:cNvPr>
          <p:cNvSpPr/>
          <p:nvPr/>
        </p:nvSpPr>
        <p:spPr>
          <a:xfrm>
            <a:off x="1732201" y="279314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F83FBD9-544C-44B4-418A-EC2CB4FAF66C}"/>
              </a:ext>
            </a:extLst>
          </p:cNvPr>
          <p:cNvSpPr/>
          <p:nvPr/>
        </p:nvSpPr>
        <p:spPr>
          <a:xfrm>
            <a:off x="1622451" y="282294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62DE050-35FD-01D7-5D52-E8ADF82D5889}"/>
              </a:ext>
            </a:extLst>
          </p:cNvPr>
          <p:cNvSpPr/>
          <p:nvPr/>
        </p:nvSpPr>
        <p:spPr>
          <a:xfrm>
            <a:off x="1515876" y="285591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1316512-8E2B-D070-3E97-BEB8657E8A5B}"/>
              </a:ext>
            </a:extLst>
          </p:cNvPr>
          <p:cNvSpPr/>
          <p:nvPr/>
        </p:nvSpPr>
        <p:spPr>
          <a:xfrm>
            <a:off x="1399777" y="288571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B17F5BF-2F4E-030E-B235-594A57770ABB}"/>
              </a:ext>
            </a:extLst>
          </p:cNvPr>
          <p:cNvSpPr/>
          <p:nvPr/>
        </p:nvSpPr>
        <p:spPr>
          <a:xfrm>
            <a:off x="1352968" y="312040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589F8B6-FAF9-3AEF-797B-405EF5475E0B}"/>
              </a:ext>
            </a:extLst>
          </p:cNvPr>
          <p:cNvSpPr/>
          <p:nvPr/>
        </p:nvSpPr>
        <p:spPr>
          <a:xfrm>
            <a:off x="1107801" y="2646972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6C01F26-9FB0-A894-E0CE-EC0C947C2F5E}"/>
              </a:ext>
            </a:extLst>
          </p:cNvPr>
          <p:cNvSpPr/>
          <p:nvPr/>
        </p:nvSpPr>
        <p:spPr>
          <a:xfrm>
            <a:off x="1440536" y="307790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FE83CD1-BC36-DD9F-786E-59213BAE4545}"/>
              </a:ext>
            </a:extLst>
          </p:cNvPr>
          <p:cNvSpPr/>
          <p:nvPr/>
        </p:nvSpPr>
        <p:spPr>
          <a:xfrm>
            <a:off x="1545423" y="3065347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52BEAEF-AF74-1D53-D117-AA464A17CF01}"/>
              </a:ext>
            </a:extLst>
          </p:cNvPr>
          <p:cNvSpPr/>
          <p:nvPr/>
        </p:nvSpPr>
        <p:spPr>
          <a:xfrm>
            <a:off x="1651360" y="3037727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85721284-C942-35B9-D89D-01E96DA8ABD5}"/>
              </a:ext>
            </a:extLst>
          </p:cNvPr>
          <p:cNvSpPr/>
          <p:nvPr/>
        </p:nvSpPr>
        <p:spPr>
          <a:xfrm>
            <a:off x="1743983" y="300928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40958DD-4E14-CFD2-B2A1-77D1F50EA9F2}"/>
              </a:ext>
            </a:extLst>
          </p:cNvPr>
          <p:cNvSpPr/>
          <p:nvPr/>
        </p:nvSpPr>
        <p:spPr>
          <a:xfrm>
            <a:off x="1833212" y="296953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43AA28A-3659-D6E4-9410-42FAC9F543F0}"/>
              </a:ext>
            </a:extLst>
          </p:cNvPr>
          <p:cNvSpPr/>
          <p:nvPr/>
        </p:nvSpPr>
        <p:spPr>
          <a:xfrm>
            <a:off x="1866788" y="3203380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CB6976D-460F-61CF-574B-C2ABA3EE730F}"/>
              </a:ext>
            </a:extLst>
          </p:cNvPr>
          <p:cNvSpPr/>
          <p:nvPr/>
        </p:nvSpPr>
        <p:spPr>
          <a:xfrm>
            <a:off x="1700223" y="3241068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67D5EB1-0470-13BE-C986-02FEB71BE3BC}"/>
              </a:ext>
            </a:extLst>
          </p:cNvPr>
          <p:cNvSpPr/>
          <p:nvPr/>
        </p:nvSpPr>
        <p:spPr>
          <a:xfrm>
            <a:off x="1527118" y="3283568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6D6D99C-2093-CAE8-D696-0F2F81625FE1}"/>
              </a:ext>
            </a:extLst>
          </p:cNvPr>
          <p:cNvSpPr/>
          <p:nvPr/>
        </p:nvSpPr>
        <p:spPr>
          <a:xfrm>
            <a:off x="1365555" y="3344000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5832510-4619-3A0C-5226-A929B88CA239}"/>
              </a:ext>
            </a:extLst>
          </p:cNvPr>
          <p:cNvSpPr/>
          <p:nvPr/>
        </p:nvSpPr>
        <p:spPr>
          <a:xfrm>
            <a:off x="526707" y="278044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303E9FB-203A-A986-423B-0C5080F2A3D7}"/>
              </a:ext>
            </a:extLst>
          </p:cNvPr>
          <p:cNvSpPr/>
          <p:nvPr/>
        </p:nvSpPr>
        <p:spPr>
          <a:xfrm>
            <a:off x="660406" y="278044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2309E0D-CC40-2AEC-2E42-FC3D50C3D720}"/>
              </a:ext>
            </a:extLst>
          </p:cNvPr>
          <p:cNvSpPr/>
          <p:nvPr/>
        </p:nvSpPr>
        <p:spPr>
          <a:xfrm>
            <a:off x="765620" y="2773472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C3FDA03-DEEB-6348-1BB7-26C25CFACDEB}"/>
              </a:ext>
            </a:extLst>
          </p:cNvPr>
          <p:cNvSpPr/>
          <p:nvPr/>
        </p:nvSpPr>
        <p:spPr>
          <a:xfrm>
            <a:off x="890754" y="2770916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467D9C39-47D8-0C44-BE9A-454B2EAEE4AD}"/>
              </a:ext>
            </a:extLst>
          </p:cNvPr>
          <p:cNvSpPr/>
          <p:nvPr/>
        </p:nvSpPr>
        <p:spPr>
          <a:xfrm>
            <a:off x="852195" y="291382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20B5011-51B6-BC35-7EB7-0AA4C1A7D368}"/>
              </a:ext>
            </a:extLst>
          </p:cNvPr>
          <p:cNvSpPr/>
          <p:nvPr/>
        </p:nvSpPr>
        <p:spPr>
          <a:xfrm>
            <a:off x="829778" y="299882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3DA9ED7-1155-E8CE-B4C1-2D651DC35748}"/>
              </a:ext>
            </a:extLst>
          </p:cNvPr>
          <p:cNvSpPr/>
          <p:nvPr/>
        </p:nvSpPr>
        <p:spPr>
          <a:xfrm>
            <a:off x="819579" y="3068327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F5236F5-EE90-02AA-39BE-3ACC09F6C32A}"/>
              </a:ext>
            </a:extLst>
          </p:cNvPr>
          <p:cNvSpPr/>
          <p:nvPr/>
        </p:nvSpPr>
        <p:spPr>
          <a:xfrm>
            <a:off x="796067" y="3150243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39D2B-44FB-BF57-CBB7-FAB9AB96D132}"/>
              </a:ext>
            </a:extLst>
          </p:cNvPr>
          <p:cNvSpPr/>
          <p:nvPr/>
        </p:nvSpPr>
        <p:spPr>
          <a:xfrm>
            <a:off x="796067" y="319206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D61B548-B22B-274A-5B49-313CE4A41EB4}"/>
              </a:ext>
            </a:extLst>
          </p:cNvPr>
          <p:cNvSpPr/>
          <p:nvPr/>
        </p:nvSpPr>
        <p:spPr>
          <a:xfrm>
            <a:off x="764131" y="326419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5AFA8AE-C646-0175-713A-54B435D0B211}"/>
              </a:ext>
            </a:extLst>
          </p:cNvPr>
          <p:cNvSpPr/>
          <p:nvPr/>
        </p:nvSpPr>
        <p:spPr>
          <a:xfrm>
            <a:off x="751343" y="3332418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963FF584-6F5D-F9CB-CD38-D04A97384F19}"/>
              </a:ext>
            </a:extLst>
          </p:cNvPr>
          <p:cNvSpPr/>
          <p:nvPr/>
        </p:nvSpPr>
        <p:spPr>
          <a:xfrm>
            <a:off x="473149" y="2946703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C024DD5-CE8C-8487-7FF0-C7363556DA1F}"/>
              </a:ext>
            </a:extLst>
          </p:cNvPr>
          <p:cNvSpPr/>
          <p:nvPr/>
        </p:nvSpPr>
        <p:spPr>
          <a:xfrm>
            <a:off x="441974" y="3060887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C567F48-2DB2-21FF-A048-E04EFAA178DB}"/>
              </a:ext>
            </a:extLst>
          </p:cNvPr>
          <p:cNvSpPr/>
          <p:nvPr/>
        </p:nvSpPr>
        <p:spPr>
          <a:xfrm>
            <a:off x="417793" y="3174869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2158452-4942-E9B7-0B49-116CFE7FEA4B}"/>
              </a:ext>
            </a:extLst>
          </p:cNvPr>
          <p:cNvSpPr/>
          <p:nvPr/>
        </p:nvSpPr>
        <p:spPr>
          <a:xfrm>
            <a:off x="389354" y="330669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E32AE7EF-B3E4-26B3-4747-DF4ABA492B6A}"/>
              </a:ext>
            </a:extLst>
          </p:cNvPr>
          <p:cNvSpPr/>
          <p:nvPr/>
        </p:nvSpPr>
        <p:spPr>
          <a:xfrm>
            <a:off x="2028241" y="2585275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FCCA7C0-6D20-137B-E462-174F9C04011E}"/>
              </a:ext>
            </a:extLst>
          </p:cNvPr>
          <p:cNvSpPr/>
          <p:nvPr/>
        </p:nvSpPr>
        <p:spPr>
          <a:xfrm>
            <a:off x="4597758" y="2519880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BB07518-F4EC-4BA4-90ED-5571B3E1BABF}"/>
              </a:ext>
            </a:extLst>
          </p:cNvPr>
          <p:cNvSpPr/>
          <p:nvPr/>
        </p:nvSpPr>
        <p:spPr>
          <a:xfrm>
            <a:off x="3735880" y="3009281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E958DFEB-B983-2FA6-75B8-BCF4E4FF056A}"/>
              </a:ext>
            </a:extLst>
          </p:cNvPr>
          <p:cNvGrpSpPr/>
          <p:nvPr/>
        </p:nvGrpSpPr>
        <p:grpSpPr>
          <a:xfrm>
            <a:off x="5552525" y="3062450"/>
            <a:ext cx="3026463" cy="2845825"/>
            <a:chOff x="5531044" y="3417418"/>
            <a:chExt cx="3026463" cy="284582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79F9C25-6C3D-C812-1842-0FE22FE0E343}"/>
                </a:ext>
              </a:extLst>
            </p:cNvPr>
            <p:cNvSpPr/>
            <p:nvPr/>
          </p:nvSpPr>
          <p:spPr>
            <a:xfrm>
              <a:off x="8473078" y="3649659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3A8ACBA-6C44-09DB-9ECE-052DE4374A8A}"/>
                </a:ext>
              </a:extLst>
            </p:cNvPr>
            <p:cNvSpPr/>
            <p:nvPr/>
          </p:nvSpPr>
          <p:spPr>
            <a:xfrm>
              <a:off x="8186831" y="3417418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464C197-E8C1-702F-CCE7-34BB2999242F}"/>
                </a:ext>
              </a:extLst>
            </p:cNvPr>
            <p:cNvSpPr/>
            <p:nvPr/>
          </p:nvSpPr>
          <p:spPr>
            <a:xfrm>
              <a:off x="8169661" y="3692159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02A3999-B886-B095-4131-D44FC6EC3051}"/>
                </a:ext>
              </a:extLst>
            </p:cNvPr>
            <p:cNvSpPr/>
            <p:nvPr/>
          </p:nvSpPr>
          <p:spPr>
            <a:xfrm>
              <a:off x="7884820" y="361145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F61AB8E-71A4-B8C7-B217-5594814BAF20}"/>
                </a:ext>
              </a:extLst>
            </p:cNvPr>
            <p:cNvSpPr/>
            <p:nvPr/>
          </p:nvSpPr>
          <p:spPr>
            <a:xfrm>
              <a:off x="7554021" y="3649659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EA33125-4DC5-7AE9-6EB1-51E760B43ED0}"/>
                </a:ext>
              </a:extLst>
            </p:cNvPr>
            <p:cNvSpPr/>
            <p:nvPr/>
          </p:nvSpPr>
          <p:spPr>
            <a:xfrm>
              <a:off x="7557361" y="3459918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7012105-6E94-7637-55D4-C98AA35D678B}"/>
                </a:ext>
              </a:extLst>
            </p:cNvPr>
            <p:cNvSpPr/>
            <p:nvPr/>
          </p:nvSpPr>
          <p:spPr>
            <a:xfrm>
              <a:off x="7528187" y="410576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938826B-7FA5-F33E-29CF-7EA469E102B9}"/>
                </a:ext>
              </a:extLst>
            </p:cNvPr>
            <p:cNvSpPr/>
            <p:nvPr/>
          </p:nvSpPr>
          <p:spPr>
            <a:xfrm>
              <a:off x="7512565" y="4290965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6D50A97-6559-6141-E4CD-BC577ADB5FA4}"/>
                </a:ext>
              </a:extLst>
            </p:cNvPr>
            <p:cNvSpPr/>
            <p:nvPr/>
          </p:nvSpPr>
          <p:spPr>
            <a:xfrm>
              <a:off x="7720341" y="4248465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4235C6C-6FC1-9F0D-9706-7349A9D0813F}"/>
                </a:ext>
              </a:extLst>
            </p:cNvPr>
            <p:cNvSpPr/>
            <p:nvPr/>
          </p:nvSpPr>
          <p:spPr>
            <a:xfrm>
              <a:off x="7721421" y="410576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3B33E1C-C798-C998-CF6B-6FE3CD9185CA}"/>
                </a:ext>
              </a:extLst>
            </p:cNvPr>
            <p:cNvSpPr/>
            <p:nvPr/>
          </p:nvSpPr>
          <p:spPr>
            <a:xfrm>
              <a:off x="7968045" y="423859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838A35B-B435-B133-11CC-D70E2BE7AF70}"/>
                </a:ext>
              </a:extLst>
            </p:cNvPr>
            <p:cNvSpPr/>
            <p:nvPr/>
          </p:nvSpPr>
          <p:spPr>
            <a:xfrm>
              <a:off x="8301355" y="4290965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425519B-5929-56CA-0B9B-ED594CC8EA05}"/>
                </a:ext>
              </a:extLst>
            </p:cNvPr>
            <p:cNvSpPr/>
            <p:nvPr/>
          </p:nvSpPr>
          <p:spPr>
            <a:xfrm>
              <a:off x="8475082" y="4276799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9F5C5A8-052A-36A5-8680-6168432D85B9}"/>
                </a:ext>
              </a:extLst>
            </p:cNvPr>
            <p:cNvSpPr/>
            <p:nvPr/>
          </p:nvSpPr>
          <p:spPr>
            <a:xfrm>
              <a:off x="8475082" y="419076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988CF7F6-6DA4-FE08-D3AF-CCB1BB031996}"/>
                </a:ext>
              </a:extLst>
            </p:cNvPr>
            <p:cNvSpPr/>
            <p:nvPr/>
          </p:nvSpPr>
          <p:spPr>
            <a:xfrm>
              <a:off x="8475082" y="4055346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C439BD8-BCD9-852A-E0E5-5ABDFA213DB9}"/>
                </a:ext>
              </a:extLst>
            </p:cNvPr>
            <p:cNvSpPr/>
            <p:nvPr/>
          </p:nvSpPr>
          <p:spPr>
            <a:xfrm>
              <a:off x="8301355" y="4074876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611BE33F-6525-CBEF-9423-0B60AA7C6222}"/>
                </a:ext>
              </a:extLst>
            </p:cNvPr>
            <p:cNvSpPr/>
            <p:nvPr/>
          </p:nvSpPr>
          <p:spPr>
            <a:xfrm>
              <a:off x="8301355" y="4186085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8ED46AC-87A5-1D1D-25D7-279828854B2B}"/>
                </a:ext>
              </a:extLst>
            </p:cNvPr>
            <p:cNvSpPr/>
            <p:nvPr/>
          </p:nvSpPr>
          <p:spPr>
            <a:xfrm>
              <a:off x="8473077" y="5587084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24C48D81-5F2E-2BFC-B247-AAC92ADAF220}"/>
                </a:ext>
              </a:extLst>
            </p:cNvPr>
            <p:cNvSpPr/>
            <p:nvPr/>
          </p:nvSpPr>
          <p:spPr>
            <a:xfrm>
              <a:off x="8454412" y="572353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58A3868-ABCA-7920-31DC-1B891CE9D10B}"/>
                </a:ext>
              </a:extLst>
            </p:cNvPr>
            <p:cNvSpPr/>
            <p:nvPr/>
          </p:nvSpPr>
          <p:spPr>
            <a:xfrm>
              <a:off x="8454412" y="5872841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358FEF5-BD2B-6ADD-3A80-2538B23AE0A0}"/>
                </a:ext>
              </a:extLst>
            </p:cNvPr>
            <p:cNvSpPr/>
            <p:nvPr/>
          </p:nvSpPr>
          <p:spPr>
            <a:xfrm>
              <a:off x="8473076" y="6007453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E29BCEAF-7A42-6F27-2251-043D33530938}"/>
                </a:ext>
              </a:extLst>
            </p:cNvPr>
            <p:cNvSpPr/>
            <p:nvPr/>
          </p:nvSpPr>
          <p:spPr>
            <a:xfrm>
              <a:off x="8473076" y="6157203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55E39899-AAAC-654A-EBD3-587E6BD0E463}"/>
                </a:ext>
              </a:extLst>
            </p:cNvPr>
            <p:cNvSpPr/>
            <p:nvPr/>
          </p:nvSpPr>
          <p:spPr>
            <a:xfrm>
              <a:off x="8228043" y="557943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0EFBCF0-0112-2544-EF1D-016B897C39B3}"/>
                </a:ext>
              </a:extLst>
            </p:cNvPr>
            <p:cNvSpPr/>
            <p:nvPr/>
          </p:nvSpPr>
          <p:spPr>
            <a:xfrm>
              <a:off x="8228861" y="5710526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2C1C82A-54A8-BB50-06ED-CDC61CA7206F}"/>
                </a:ext>
              </a:extLst>
            </p:cNvPr>
            <p:cNvSpPr/>
            <p:nvPr/>
          </p:nvSpPr>
          <p:spPr>
            <a:xfrm>
              <a:off x="8236900" y="5811678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BC5B5B39-815D-91DB-30E8-785830DAD074}"/>
                </a:ext>
              </a:extLst>
            </p:cNvPr>
            <p:cNvSpPr/>
            <p:nvPr/>
          </p:nvSpPr>
          <p:spPr>
            <a:xfrm>
              <a:off x="8219800" y="5934321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6214EA0-A581-A897-56F3-24FC4524B250}"/>
                </a:ext>
              </a:extLst>
            </p:cNvPr>
            <p:cNvSpPr/>
            <p:nvPr/>
          </p:nvSpPr>
          <p:spPr>
            <a:xfrm>
              <a:off x="8236900" y="6049953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F4226AAC-201D-3BF0-9D26-486223A9C682}"/>
                </a:ext>
              </a:extLst>
            </p:cNvPr>
            <p:cNvSpPr/>
            <p:nvPr/>
          </p:nvSpPr>
          <p:spPr>
            <a:xfrm>
              <a:off x="8233643" y="6178243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20E4E23-9A05-792C-0875-C6D88A39A7E0}"/>
                </a:ext>
              </a:extLst>
            </p:cNvPr>
            <p:cNvSpPr/>
            <p:nvPr/>
          </p:nvSpPr>
          <p:spPr>
            <a:xfrm>
              <a:off x="7912405" y="6026158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11AA4D6-A70A-0554-5F62-F68821B8AB27}"/>
                </a:ext>
              </a:extLst>
            </p:cNvPr>
            <p:cNvSpPr/>
            <p:nvPr/>
          </p:nvSpPr>
          <p:spPr>
            <a:xfrm>
              <a:off x="7961980" y="6157203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F3E46B2-6F54-EB06-663F-DB37AD167952}"/>
                </a:ext>
              </a:extLst>
            </p:cNvPr>
            <p:cNvSpPr/>
            <p:nvPr/>
          </p:nvSpPr>
          <p:spPr>
            <a:xfrm>
              <a:off x="7757792" y="6136644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E0FA21C-FDD8-0899-141C-1B24C1244EA4}"/>
                </a:ext>
              </a:extLst>
            </p:cNvPr>
            <p:cNvSpPr/>
            <p:nvPr/>
          </p:nvSpPr>
          <p:spPr>
            <a:xfrm>
              <a:off x="7549817" y="6150008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169D9BD0-D333-2564-B459-7C00D228CE54}"/>
                </a:ext>
              </a:extLst>
            </p:cNvPr>
            <p:cNvSpPr/>
            <p:nvPr/>
          </p:nvSpPr>
          <p:spPr>
            <a:xfrm>
              <a:off x="7325453" y="6129758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CC8DC4B-18A3-3F80-8321-063BA870D14A}"/>
                </a:ext>
              </a:extLst>
            </p:cNvPr>
            <p:cNvSpPr/>
            <p:nvPr/>
          </p:nvSpPr>
          <p:spPr>
            <a:xfrm>
              <a:off x="7319667" y="602192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D8C3869-D1EE-689C-2762-44F6475E464A}"/>
                </a:ext>
              </a:extLst>
            </p:cNvPr>
            <p:cNvSpPr/>
            <p:nvPr/>
          </p:nvSpPr>
          <p:spPr>
            <a:xfrm>
              <a:off x="7605939" y="6010088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4B0E2638-6CA1-6C37-1CA5-EA698BDB8557}"/>
                </a:ext>
              </a:extLst>
            </p:cNvPr>
            <p:cNvSpPr/>
            <p:nvPr/>
          </p:nvSpPr>
          <p:spPr>
            <a:xfrm>
              <a:off x="7545281" y="553693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5388B906-7021-BE76-67B5-4A739D8A0F9A}"/>
                </a:ext>
              </a:extLst>
            </p:cNvPr>
            <p:cNvSpPr/>
            <p:nvPr/>
          </p:nvSpPr>
          <p:spPr>
            <a:xfrm>
              <a:off x="7545281" y="5648668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275AB4A-3046-7BD5-D4FF-7AAE86403891}"/>
                </a:ext>
              </a:extLst>
            </p:cNvPr>
            <p:cNvSpPr/>
            <p:nvPr/>
          </p:nvSpPr>
          <p:spPr>
            <a:xfrm>
              <a:off x="7530623" y="5751516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884A73A0-669B-F3A2-E86F-AB35A5393C0A}"/>
                </a:ext>
              </a:extLst>
            </p:cNvPr>
            <p:cNvSpPr/>
            <p:nvPr/>
          </p:nvSpPr>
          <p:spPr>
            <a:xfrm>
              <a:off x="7311384" y="5734358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E253C57-5E63-4E18-0B5A-309DB09BD6EF}"/>
                </a:ext>
              </a:extLst>
            </p:cNvPr>
            <p:cNvSpPr/>
            <p:nvPr/>
          </p:nvSpPr>
          <p:spPr>
            <a:xfrm>
              <a:off x="7307950" y="5531789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4C70DC65-2286-BE8B-0A16-A3DCD177F0F0}"/>
                </a:ext>
              </a:extLst>
            </p:cNvPr>
            <p:cNvSpPr/>
            <p:nvPr/>
          </p:nvSpPr>
          <p:spPr>
            <a:xfrm>
              <a:off x="7307950" y="5639620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625061C-7BD6-7D8D-74F1-0EE88FA98146}"/>
                </a:ext>
              </a:extLst>
            </p:cNvPr>
            <p:cNvSpPr/>
            <p:nvPr/>
          </p:nvSpPr>
          <p:spPr>
            <a:xfrm>
              <a:off x="6762726" y="5392602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B466019-C7F8-CEC0-E29B-F9E167F064E4}"/>
                </a:ext>
              </a:extLst>
            </p:cNvPr>
            <p:cNvSpPr/>
            <p:nvPr/>
          </p:nvSpPr>
          <p:spPr>
            <a:xfrm>
              <a:off x="6769378" y="5225671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E17A0461-612C-AF29-9B23-FCE6E81AD5E8}"/>
                </a:ext>
              </a:extLst>
            </p:cNvPr>
            <p:cNvSpPr/>
            <p:nvPr/>
          </p:nvSpPr>
          <p:spPr>
            <a:xfrm>
              <a:off x="6769378" y="5050699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95B8198-09BA-9F02-969F-7F6E81307B14}"/>
                </a:ext>
              </a:extLst>
            </p:cNvPr>
            <p:cNvSpPr/>
            <p:nvPr/>
          </p:nvSpPr>
          <p:spPr>
            <a:xfrm>
              <a:off x="5949372" y="5964953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FE9C5EA-872C-6DFE-21D6-E8F8BD3E46C2}"/>
                </a:ext>
              </a:extLst>
            </p:cNvPr>
            <p:cNvSpPr/>
            <p:nvPr/>
          </p:nvSpPr>
          <p:spPr>
            <a:xfrm>
              <a:off x="5570578" y="5964953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955B0E96-BE11-85EB-0579-E1626C92A350}"/>
                </a:ext>
              </a:extLst>
            </p:cNvPr>
            <p:cNvSpPr/>
            <p:nvPr/>
          </p:nvSpPr>
          <p:spPr>
            <a:xfrm>
              <a:off x="5653003" y="5446789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E950B23-EC76-AD24-D911-EEDD38E00C85}"/>
                </a:ext>
              </a:extLst>
            </p:cNvPr>
            <p:cNvSpPr/>
            <p:nvPr/>
          </p:nvSpPr>
          <p:spPr>
            <a:xfrm>
              <a:off x="5648469" y="514520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0BFCEE3-4178-8324-AA6A-82E736EBC665}"/>
                </a:ext>
              </a:extLst>
            </p:cNvPr>
            <p:cNvSpPr/>
            <p:nvPr/>
          </p:nvSpPr>
          <p:spPr>
            <a:xfrm>
              <a:off x="5531044" y="5362495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094142D-A1E0-C867-AB53-25E1175FF14C}"/>
                </a:ext>
              </a:extLst>
            </p:cNvPr>
            <p:cNvSpPr/>
            <p:nvPr/>
          </p:nvSpPr>
          <p:spPr>
            <a:xfrm>
              <a:off x="5821381" y="536403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47AEA0F-C374-7952-013B-B71456C643CD}"/>
                </a:ext>
              </a:extLst>
            </p:cNvPr>
            <p:cNvSpPr/>
            <p:nvPr/>
          </p:nvSpPr>
          <p:spPr>
            <a:xfrm>
              <a:off x="6851476" y="4427969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1B3FDD3-FFA7-3958-CDB5-D364538810D0}"/>
                </a:ext>
              </a:extLst>
            </p:cNvPr>
            <p:cNvSpPr/>
            <p:nvPr/>
          </p:nvSpPr>
          <p:spPr>
            <a:xfrm>
              <a:off x="6584795" y="4427969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E165C23-B41F-B05A-12FC-1594378691D9}"/>
                </a:ext>
              </a:extLst>
            </p:cNvPr>
            <p:cNvSpPr/>
            <p:nvPr/>
          </p:nvSpPr>
          <p:spPr>
            <a:xfrm>
              <a:off x="6851476" y="4224255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E7B9284-6902-7690-9EF1-6ED4A6A162B2}"/>
                </a:ext>
              </a:extLst>
            </p:cNvPr>
            <p:cNvSpPr/>
            <p:nvPr/>
          </p:nvSpPr>
          <p:spPr>
            <a:xfrm>
              <a:off x="6851476" y="401740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352F2046-B393-C40B-B8AE-1AD6FBCB4DB8}"/>
                </a:ext>
              </a:extLst>
            </p:cNvPr>
            <p:cNvSpPr/>
            <p:nvPr/>
          </p:nvSpPr>
          <p:spPr>
            <a:xfrm>
              <a:off x="6577035" y="4156642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63C99916-D4AF-8BE0-36C5-2975EC5057DC}"/>
                </a:ext>
              </a:extLst>
            </p:cNvPr>
            <p:cNvSpPr/>
            <p:nvPr/>
          </p:nvSpPr>
          <p:spPr>
            <a:xfrm>
              <a:off x="6607331" y="3951960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232EC358-3F53-9B3A-763C-FBD04EE5F4A5}"/>
                </a:ext>
              </a:extLst>
            </p:cNvPr>
            <p:cNvSpPr/>
            <p:nvPr/>
          </p:nvSpPr>
          <p:spPr>
            <a:xfrm>
              <a:off x="6851476" y="3864675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FE747D6-757A-1F1E-751A-50D4A4B964DC}"/>
                </a:ext>
              </a:extLst>
            </p:cNvPr>
            <p:cNvSpPr/>
            <p:nvPr/>
          </p:nvSpPr>
          <p:spPr>
            <a:xfrm>
              <a:off x="6851476" y="3675504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A1B73F49-3251-F2DB-E80D-BB9A3A05F566}"/>
                </a:ext>
              </a:extLst>
            </p:cNvPr>
            <p:cNvSpPr/>
            <p:nvPr/>
          </p:nvSpPr>
          <p:spPr>
            <a:xfrm>
              <a:off x="6851476" y="3511641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610C9519-0050-121F-8250-BCE2486FA133}"/>
                </a:ext>
              </a:extLst>
            </p:cNvPr>
            <p:cNvSpPr/>
            <p:nvPr/>
          </p:nvSpPr>
          <p:spPr>
            <a:xfrm>
              <a:off x="6626007" y="3548543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7B497F69-B02E-8A03-3F3B-26486893E7B1}"/>
                </a:ext>
              </a:extLst>
            </p:cNvPr>
            <p:cNvSpPr/>
            <p:nvPr/>
          </p:nvSpPr>
          <p:spPr>
            <a:xfrm>
              <a:off x="6595585" y="378654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4CD5CF7C-83B5-5034-555F-0F82DFD804F9}"/>
                </a:ext>
              </a:extLst>
            </p:cNvPr>
            <p:cNvSpPr/>
            <p:nvPr/>
          </p:nvSpPr>
          <p:spPr>
            <a:xfrm>
              <a:off x="6287765" y="3760504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75ADC637-59BA-81D9-15E3-2F335788D791}"/>
                </a:ext>
              </a:extLst>
            </p:cNvPr>
            <p:cNvSpPr/>
            <p:nvPr/>
          </p:nvSpPr>
          <p:spPr>
            <a:xfrm>
              <a:off x="6287765" y="3643324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353F477C-5A92-05C7-3B56-C6C6CCAF267A}"/>
                </a:ext>
              </a:extLst>
            </p:cNvPr>
            <p:cNvSpPr/>
            <p:nvPr/>
          </p:nvSpPr>
          <p:spPr>
            <a:xfrm>
              <a:off x="6273065" y="3509545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33CE4B-E2D5-7713-73A8-E64660120890}"/>
              </a:ext>
            </a:extLst>
          </p:cNvPr>
          <p:cNvGrpSpPr/>
          <p:nvPr/>
        </p:nvGrpSpPr>
        <p:grpSpPr>
          <a:xfrm>
            <a:off x="6053278" y="1499627"/>
            <a:ext cx="2666402" cy="461665"/>
            <a:chOff x="5280851" y="895475"/>
            <a:chExt cx="2666402" cy="46166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3873533-8A30-AE90-C23B-4EB7C9B6FA21}"/>
                </a:ext>
              </a:extLst>
            </p:cNvPr>
            <p:cNvSpPr/>
            <p:nvPr/>
          </p:nvSpPr>
          <p:spPr>
            <a:xfrm>
              <a:off x="5280851" y="1003177"/>
              <a:ext cx="82425" cy="8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1464464-AAC1-5B80-EE1A-D8ADB0B17E1E}"/>
                </a:ext>
              </a:extLst>
            </p:cNvPr>
            <p:cNvSpPr txBox="1"/>
            <p:nvPr/>
          </p:nvSpPr>
          <p:spPr>
            <a:xfrm>
              <a:off x="5363276" y="895475"/>
              <a:ext cx="25839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Rooms That Have Been Photographed </a:t>
              </a:r>
            </a:p>
            <a:p>
              <a:r>
                <a:rPr lang="en-US" sz="1200" dirty="0"/>
                <a:t>and Cataloged</a:t>
              </a:r>
            </a:p>
          </p:txBody>
        </p:sp>
      </p:grpSp>
      <p:sp>
        <p:nvSpPr>
          <p:cNvPr id="177" name="Oval 176">
            <a:extLst>
              <a:ext uri="{FF2B5EF4-FFF2-40B4-BE49-F238E27FC236}">
                <a16:creationId xmlns:a16="http://schemas.microsoft.com/office/drawing/2014/main" id="{43EEF46E-0F2B-DEA7-E95F-B6978803BA01}"/>
              </a:ext>
            </a:extLst>
          </p:cNvPr>
          <p:cNvSpPr/>
          <p:nvPr/>
        </p:nvSpPr>
        <p:spPr>
          <a:xfrm>
            <a:off x="4840090" y="2378728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1302DF05-A55C-D421-018F-007CA2C5C118}"/>
              </a:ext>
            </a:extLst>
          </p:cNvPr>
          <p:cNvSpPr/>
          <p:nvPr/>
        </p:nvSpPr>
        <p:spPr>
          <a:xfrm>
            <a:off x="4912200" y="2502904"/>
            <a:ext cx="82425" cy="8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10109D2-FE7D-EF60-B847-9140CDC478F5}"/>
              </a:ext>
            </a:extLst>
          </p:cNvPr>
          <p:cNvSpPr/>
          <p:nvPr/>
        </p:nvSpPr>
        <p:spPr>
          <a:xfrm>
            <a:off x="6082870" y="3145888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B16581-BB19-6949-D097-7224241DADDA}"/>
              </a:ext>
            </a:extLst>
          </p:cNvPr>
          <p:cNvSpPr/>
          <p:nvPr/>
        </p:nvSpPr>
        <p:spPr>
          <a:xfrm>
            <a:off x="6071792" y="3358691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DFC609-84E6-C578-FD5E-A538EDA40132}"/>
              </a:ext>
            </a:extLst>
          </p:cNvPr>
          <p:cNvSpPr/>
          <p:nvPr/>
        </p:nvSpPr>
        <p:spPr>
          <a:xfrm>
            <a:off x="5783052" y="3238060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C337C7D-FD6D-50D6-40C3-82D87CEC1015}"/>
              </a:ext>
            </a:extLst>
          </p:cNvPr>
          <p:cNvSpPr/>
          <p:nvPr/>
        </p:nvSpPr>
        <p:spPr>
          <a:xfrm>
            <a:off x="5574833" y="3284011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A17B2E-1EE6-09DF-9A72-94D0EB517997}"/>
              </a:ext>
            </a:extLst>
          </p:cNvPr>
          <p:cNvSpPr/>
          <p:nvPr/>
        </p:nvSpPr>
        <p:spPr>
          <a:xfrm>
            <a:off x="5574833" y="3143105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53531F-747C-DF88-B061-5217D7801392}"/>
              </a:ext>
            </a:extLst>
          </p:cNvPr>
          <p:cNvSpPr/>
          <p:nvPr/>
        </p:nvSpPr>
        <p:spPr>
          <a:xfrm>
            <a:off x="5574833" y="3384734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7184E0-C222-4467-D9F8-7AC75EE21D70}"/>
              </a:ext>
            </a:extLst>
          </p:cNvPr>
          <p:cNvSpPr/>
          <p:nvPr/>
        </p:nvSpPr>
        <p:spPr>
          <a:xfrm>
            <a:off x="5576871" y="3520664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6E4142-0788-012E-FC5E-E23582806BB7}"/>
              </a:ext>
            </a:extLst>
          </p:cNvPr>
          <p:cNvSpPr/>
          <p:nvPr/>
        </p:nvSpPr>
        <p:spPr>
          <a:xfrm>
            <a:off x="5574833" y="3714324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798F5A-D4EF-882A-4BA6-C9F702CCDA4B}"/>
              </a:ext>
            </a:extLst>
          </p:cNvPr>
          <p:cNvSpPr/>
          <p:nvPr/>
        </p:nvSpPr>
        <p:spPr>
          <a:xfrm>
            <a:off x="5574833" y="3986292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F36BBA-18B9-B180-7AD3-A332C39A5CCF}"/>
              </a:ext>
            </a:extLst>
          </p:cNvPr>
          <p:cNvSpPr/>
          <p:nvPr/>
        </p:nvSpPr>
        <p:spPr>
          <a:xfrm>
            <a:off x="5786091" y="3380543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B1842AE-EC7E-429F-BC5F-7FE09C45D7FF}"/>
              </a:ext>
            </a:extLst>
          </p:cNvPr>
          <p:cNvSpPr/>
          <p:nvPr/>
        </p:nvSpPr>
        <p:spPr>
          <a:xfrm>
            <a:off x="5791469" y="3537398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6A4599-C4A5-B169-3A72-62936EB0DDE1}"/>
              </a:ext>
            </a:extLst>
          </p:cNvPr>
          <p:cNvSpPr/>
          <p:nvPr/>
        </p:nvSpPr>
        <p:spPr>
          <a:xfrm>
            <a:off x="5785960" y="3699609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017AE5C-81C8-EA36-AA1C-AE0DCEE4ABC0}"/>
              </a:ext>
            </a:extLst>
          </p:cNvPr>
          <p:cNvSpPr/>
          <p:nvPr/>
        </p:nvSpPr>
        <p:spPr>
          <a:xfrm>
            <a:off x="5764057" y="3865475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BA31688-81C4-4F82-AE8C-4DB090B79EED}"/>
              </a:ext>
            </a:extLst>
          </p:cNvPr>
          <p:cNvSpPr/>
          <p:nvPr/>
        </p:nvSpPr>
        <p:spPr>
          <a:xfrm>
            <a:off x="6304146" y="3884480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4862FAA7-C6CB-D222-595C-CE93337A222C}"/>
              </a:ext>
            </a:extLst>
          </p:cNvPr>
          <p:cNvSpPr/>
          <p:nvPr/>
        </p:nvSpPr>
        <p:spPr>
          <a:xfrm>
            <a:off x="6067409" y="3873841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059A0ED-DB4A-8BD9-65A7-E08B3075D1D6}"/>
              </a:ext>
            </a:extLst>
          </p:cNvPr>
          <p:cNvSpPr/>
          <p:nvPr/>
        </p:nvSpPr>
        <p:spPr>
          <a:xfrm>
            <a:off x="5799053" y="4018675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A1165B12-35E4-8E44-75DF-552018EA217E}"/>
              </a:ext>
            </a:extLst>
          </p:cNvPr>
          <p:cNvSpPr/>
          <p:nvPr/>
        </p:nvSpPr>
        <p:spPr>
          <a:xfrm>
            <a:off x="5637992" y="2902335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8556C44-F8A7-2E0E-711E-7F6BB3925903}"/>
              </a:ext>
            </a:extLst>
          </p:cNvPr>
          <p:cNvSpPr/>
          <p:nvPr/>
        </p:nvSpPr>
        <p:spPr>
          <a:xfrm>
            <a:off x="5952241" y="2902335"/>
            <a:ext cx="100488" cy="93690"/>
          </a:xfrm>
          <a:prstGeom prst="ellipse">
            <a:avLst/>
          </a:prstGeom>
          <a:solidFill>
            <a:srgbClr val="FFFF00"/>
          </a:solidFill>
          <a:ln>
            <a:solidFill>
              <a:srgbClr val="FFF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85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6FD45-E5B5-A2D9-C450-5D7926B2A5B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D5F50-CE36-237F-1F5F-5DFD8C434741}"/>
              </a:ext>
            </a:extLst>
          </p:cNvPr>
          <p:cNvSpPr txBox="1"/>
          <p:nvPr/>
        </p:nvSpPr>
        <p:spPr>
          <a:xfrm>
            <a:off x="1083076" y="257452"/>
            <a:ext cx="738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C4D18-8A06-C1DE-9E70-C91059E40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95" y="1701989"/>
            <a:ext cx="8149703" cy="4016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DA1159-EF0A-75E9-3782-A17E5C037F60}"/>
              </a:ext>
            </a:extLst>
          </p:cNvPr>
          <p:cNvSpPr txBox="1"/>
          <p:nvPr/>
        </p:nvSpPr>
        <p:spPr>
          <a:xfrm>
            <a:off x="559293" y="1139873"/>
            <a:ext cx="4801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 Puente High School and Workman High School</a:t>
            </a:r>
          </a:p>
          <a:p>
            <a:r>
              <a:rPr lang="en-US" dirty="0"/>
              <a:t>Option 1 and Option 2</a:t>
            </a:r>
          </a:p>
        </p:txBody>
      </p:sp>
    </p:spTree>
    <p:extLst>
      <p:ext uri="{BB962C8B-B14F-4D97-AF65-F5344CB8AC3E}">
        <p14:creationId xmlns:p14="http://schemas.microsoft.com/office/powerpoint/2010/main" val="345705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FF1170-0CCE-A029-DB3A-65E32E4DB84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0475DBC-33AC-4EB1-096A-A7BEB563A634}"/>
              </a:ext>
            </a:extLst>
          </p:cNvPr>
          <p:cNvSpPr txBox="1">
            <a:spLocks/>
          </p:cNvSpPr>
          <p:nvPr/>
        </p:nvSpPr>
        <p:spPr>
          <a:xfrm>
            <a:off x="630237" y="1364069"/>
            <a:ext cx="3868341" cy="464730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781" marR="0" lvl="1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2972" marR="0" lvl="2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163" marR="0" lvl="3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345" marR="0" lvl="4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 Puente High School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FF5AD60C-8196-A1D4-CD04-6FDE7E4A63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0238" y="2093401"/>
            <a:ext cx="3867150" cy="2900362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D896FE-87D4-B03D-C478-C5AA964AAF2C}"/>
              </a:ext>
            </a:extLst>
          </p:cNvPr>
          <p:cNvSpPr txBox="1">
            <a:spLocks/>
          </p:cNvSpPr>
          <p:nvPr/>
        </p:nvSpPr>
        <p:spPr>
          <a:xfrm>
            <a:off x="4572000" y="1398080"/>
            <a:ext cx="3887388" cy="464730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781" marR="0" lvl="1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2972" marR="0" lvl="2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163" marR="0" lvl="3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345" marR="0" lvl="4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Workman High School</a:t>
            </a:r>
          </a:p>
        </p:txBody>
      </p:sp>
      <p:pic>
        <p:nvPicPr>
          <p:cNvPr id="6" name="Content Placeholder 9" descr="A room with a brick wall and a computer desk&#10;&#10;Description automatically generated">
            <a:extLst>
              <a:ext uri="{FF2B5EF4-FFF2-40B4-BE49-F238E27FC236}">
                <a16:creationId xmlns:a16="http://schemas.microsoft.com/office/drawing/2014/main" id="{F279F7C4-37DB-76DE-7768-840414180F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093401"/>
            <a:ext cx="3887788" cy="290036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0B000853-A1DA-9313-10D1-0DDD86EF1A2D}"/>
              </a:ext>
            </a:extLst>
          </p:cNvPr>
          <p:cNvSpPr txBox="1"/>
          <p:nvPr/>
        </p:nvSpPr>
        <p:spPr>
          <a:xfrm>
            <a:off x="1131082" y="302179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CC2C34A1-9E8A-373A-DA25-4DC11A1EF7B5}"/>
              </a:ext>
            </a:extLst>
          </p:cNvPr>
          <p:cNvSpPr txBox="1"/>
          <p:nvPr/>
        </p:nvSpPr>
        <p:spPr>
          <a:xfrm>
            <a:off x="133991" y="6011312"/>
            <a:ext cx="245934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FFFFFF"/>
                </a:solidFill>
                <a:uFillTx/>
                <a:latin typeface="Georgia" pitchFamily="18"/>
              </a:rPr>
              <a:t>Project Status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9BA11967-DBB5-CA2A-E058-A1F701C2F96D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70FCE97F-76C5-D445-F6FB-C3642613CDDE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C37362FC-21BC-0353-E914-DD9CBDEF4304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A5A5A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708B8362-1B32-13BA-0035-DE3DBDF5E065}"/>
                </a:ext>
              </a:extLst>
            </p:cNvPr>
            <p:cNvSpPr txBox="1"/>
            <p:nvPr/>
          </p:nvSpPr>
          <p:spPr>
            <a:xfrm>
              <a:off x="133991" y="6011312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343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6FD45-E5B5-A2D9-C450-5D7926B2A5B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1E5F7-A7EC-7E2C-85A9-D72DBAE4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34" y="1449324"/>
            <a:ext cx="8602905" cy="2603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D5F50-CE36-237F-1F5F-5DFD8C434741}"/>
              </a:ext>
            </a:extLst>
          </p:cNvPr>
          <p:cNvSpPr txBox="1"/>
          <p:nvPr/>
        </p:nvSpPr>
        <p:spPr>
          <a:xfrm>
            <a:off x="1074198" y="239697"/>
            <a:ext cx="7386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Georgia" pitchFamily="18"/>
              </a:rPr>
              <a:t>Measure BB Bond Phase B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56EB1-F5B0-9828-3267-E0A15C4BD249}"/>
              </a:ext>
            </a:extLst>
          </p:cNvPr>
          <p:cNvSpPr txBox="1"/>
          <p:nvPr/>
        </p:nvSpPr>
        <p:spPr>
          <a:xfrm>
            <a:off x="506028" y="4338841"/>
            <a:ext cx="6747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Contract Proposals Received From Studio + Architects</a:t>
            </a:r>
          </a:p>
          <a:p>
            <a:r>
              <a:rPr lang="en-US" sz="1400" dirty="0"/>
              <a:t>	Meeting and Site Visits Resumed</a:t>
            </a:r>
          </a:p>
          <a:p>
            <a:r>
              <a:rPr lang="en-US" sz="1400" dirty="0"/>
              <a:t>	Professional Fees negotiated</a:t>
            </a:r>
          </a:p>
          <a:p>
            <a:endParaRPr lang="en-US" sz="1400" dirty="0"/>
          </a:p>
          <a:p>
            <a:r>
              <a:rPr lang="en-US" sz="1400" dirty="0"/>
              <a:t>Request for </a:t>
            </a:r>
            <a:r>
              <a:rPr lang="en-US" sz="1400"/>
              <a:t>Proposal Updates Out </a:t>
            </a:r>
            <a:r>
              <a:rPr lang="en-US" sz="1400" dirty="0"/>
              <a:t>to PBK Architects</a:t>
            </a:r>
          </a:p>
          <a:p>
            <a:r>
              <a:rPr lang="en-US" sz="1400" dirty="0"/>
              <a:t> 	 Meeting and Site Visits In Planning</a:t>
            </a:r>
          </a:p>
        </p:txBody>
      </p:sp>
    </p:spTree>
    <p:extLst>
      <p:ext uri="{BB962C8B-B14F-4D97-AF65-F5344CB8AC3E}">
        <p14:creationId xmlns:p14="http://schemas.microsoft.com/office/powerpoint/2010/main" val="574661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93CF310-7932-536B-4DE7-CCA9EF06B15C}"/>
              </a:ext>
            </a:extLst>
          </p:cNvPr>
          <p:cNvSpPr/>
          <p:nvPr/>
        </p:nvSpPr>
        <p:spPr>
          <a:xfrm>
            <a:off x="-8165" y="0"/>
            <a:ext cx="9152165" cy="6865415"/>
          </a:xfrm>
          <a:prstGeom prst="rect">
            <a:avLst/>
          </a:prstGeom>
          <a:solidFill>
            <a:srgbClr val="2189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1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8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E94A2666-8A77-7CDE-7371-AAFA2D31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51" y="-485043"/>
            <a:ext cx="556259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C4276EF0-AF3C-16DD-12F3-3130EDB51082}"/>
              </a:ext>
            </a:extLst>
          </p:cNvPr>
          <p:cNvSpPr/>
          <p:nvPr/>
        </p:nvSpPr>
        <p:spPr>
          <a:xfrm>
            <a:off x="307823" y="4762122"/>
            <a:ext cx="8066635" cy="15753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C64BB41-743A-9A68-8B48-AB7325C73E56}"/>
              </a:ext>
            </a:extLst>
          </p:cNvPr>
          <p:cNvSpPr/>
          <p:nvPr/>
        </p:nvSpPr>
        <p:spPr>
          <a:xfrm>
            <a:off x="307823" y="4762122"/>
            <a:ext cx="320844" cy="1575300"/>
          </a:xfrm>
          <a:prstGeom prst="rect">
            <a:avLst/>
          </a:prstGeom>
          <a:solidFill>
            <a:srgbClr val="5959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DBEE47A-DBAF-3832-3B4E-E850842AC992}"/>
              </a:ext>
            </a:extLst>
          </p:cNvPr>
          <p:cNvSpPr/>
          <p:nvPr/>
        </p:nvSpPr>
        <p:spPr>
          <a:xfrm>
            <a:off x="-13021" y="4762122"/>
            <a:ext cx="320844" cy="1575300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BCBBC09-3E0D-261E-B2B4-D004673B7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1339" y="5674044"/>
            <a:ext cx="1684827" cy="43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B80CBBB-1337-1D1A-9489-4D0F0F1D8AFC}"/>
              </a:ext>
            </a:extLst>
          </p:cNvPr>
          <p:cNvSpPr txBox="1"/>
          <p:nvPr/>
        </p:nvSpPr>
        <p:spPr>
          <a:xfrm>
            <a:off x="769540" y="5306820"/>
            <a:ext cx="6711641" cy="4859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all" spc="0" baseline="0" dirty="0">
                <a:solidFill>
                  <a:srgbClr val="000000"/>
                </a:solidFill>
                <a:uFillTx/>
                <a:latin typeface="Georgia" pitchFamily="18"/>
              </a:rPr>
              <a:t>Questions + answers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F306D5-D097-69A1-F3A6-6C4353BE0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25" y="1252096"/>
            <a:ext cx="5660013" cy="5073049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D9B4EF1-3421-41B1-7C7C-DF8F776C7752}"/>
              </a:ext>
            </a:extLst>
          </p:cNvPr>
          <p:cNvSpPr txBox="1"/>
          <p:nvPr/>
        </p:nvSpPr>
        <p:spPr>
          <a:xfrm>
            <a:off x="897138" y="293865"/>
            <a:ext cx="6752169" cy="9007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Georgia" pitchFamily="18"/>
              </a:rPr>
              <a:t>Sites In Progress &amp; Completed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4C546AD-CA51-9091-0DAC-984FC768395C}"/>
              </a:ext>
            </a:extLst>
          </p:cNvPr>
          <p:cNvSpPr/>
          <p:nvPr/>
        </p:nvSpPr>
        <p:spPr>
          <a:xfrm rot="16200004">
            <a:off x="4458883" y="2172857"/>
            <a:ext cx="6857899" cy="2512332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571149-D22D-D4B2-C5E3-D37812DDE3EA}"/>
              </a:ext>
            </a:extLst>
          </p:cNvPr>
          <p:cNvSpPr txBox="1"/>
          <p:nvPr/>
        </p:nvSpPr>
        <p:spPr>
          <a:xfrm>
            <a:off x="6726039" y="1423985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34A8D1-599A-A460-7D8E-F99C7A9CF1EB}"/>
              </a:ext>
            </a:extLst>
          </p:cNvPr>
          <p:cNvSpPr txBox="1"/>
          <p:nvPr/>
        </p:nvSpPr>
        <p:spPr>
          <a:xfrm>
            <a:off x="6726039" y="1957223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Grandview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HIGH SCHOOL REFRESH</a:t>
            </a:r>
            <a:endParaRPr lang="en-US" sz="1400" b="1" u="sng" dirty="0">
              <a:solidFill>
                <a:srgbClr val="F5939E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</a:p>
        </p:txBody>
      </p:sp>
      <p:sp>
        <p:nvSpPr>
          <p:cNvPr id="15" name="Oval 37">
            <a:extLst>
              <a:ext uri="{FF2B5EF4-FFF2-40B4-BE49-F238E27FC236}">
                <a16:creationId xmlns:a16="http://schemas.microsoft.com/office/drawing/2014/main" id="{57E5FDDF-E2BB-3641-D5B2-53656A9FCE5C}"/>
              </a:ext>
            </a:extLst>
          </p:cNvPr>
          <p:cNvSpPr/>
          <p:nvPr/>
        </p:nvSpPr>
        <p:spPr>
          <a:xfrm>
            <a:off x="2044311" y="4468064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E3BB0A6E-7A7D-0C8D-CEFD-7C745B2A36CE}"/>
              </a:ext>
            </a:extLst>
          </p:cNvPr>
          <p:cNvSpPr/>
          <p:nvPr/>
        </p:nvSpPr>
        <p:spPr>
          <a:xfrm>
            <a:off x="4917453" y="230901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DA433B1E-F7F2-D8CB-694C-8A86E3E0AE25}"/>
              </a:ext>
            </a:extLst>
          </p:cNvPr>
          <p:cNvSpPr/>
          <p:nvPr/>
        </p:nvSpPr>
        <p:spPr>
          <a:xfrm>
            <a:off x="3491398" y="2988141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8935A5B-5C9E-9020-6355-6BCC19158383}"/>
              </a:ext>
            </a:extLst>
          </p:cNvPr>
          <p:cNvSpPr txBox="1"/>
          <p:nvPr/>
        </p:nvSpPr>
        <p:spPr>
          <a:xfrm>
            <a:off x="6811905" y="3724177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CE0EC649-495C-F0A9-E0BF-9619876A605B}"/>
              </a:ext>
            </a:extLst>
          </p:cNvPr>
          <p:cNvSpPr/>
          <p:nvPr/>
        </p:nvSpPr>
        <p:spPr>
          <a:xfrm>
            <a:off x="6061613" y="3767209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9CDEF1BC-F6D3-3066-40D4-BB52FC9701E0}"/>
              </a:ext>
            </a:extLst>
          </p:cNvPr>
          <p:cNvSpPr/>
          <p:nvPr/>
        </p:nvSpPr>
        <p:spPr>
          <a:xfrm>
            <a:off x="6026532" y="1896171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661D45DC-66BB-AADA-BB86-6ECBA7AA0978}"/>
              </a:ext>
            </a:extLst>
          </p:cNvPr>
          <p:cNvSpPr/>
          <p:nvPr/>
        </p:nvSpPr>
        <p:spPr>
          <a:xfrm>
            <a:off x="2931530" y="272308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0A39DFD5-B6DF-B35E-52CE-ED73B3F62FBF}"/>
              </a:ext>
            </a:extLst>
          </p:cNvPr>
          <p:cNvSpPr/>
          <p:nvPr/>
        </p:nvSpPr>
        <p:spPr>
          <a:xfrm>
            <a:off x="3984168" y="247335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32C4EA75-B201-7B76-1D78-4CD9D8A21F5A}"/>
              </a:ext>
            </a:extLst>
          </p:cNvPr>
          <p:cNvSpPr/>
          <p:nvPr/>
        </p:nvSpPr>
        <p:spPr>
          <a:xfrm>
            <a:off x="2863515" y="195081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C40E6F-4F6A-DA81-6BA1-C8B5BEFC486F}"/>
              </a:ext>
            </a:extLst>
          </p:cNvPr>
          <p:cNvSpPr/>
          <p:nvPr/>
        </p:nvSpPr>
        <p:spPr>
          <a:xfrm>
            <a:off x="2407787" y="2166484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DF72A850-2ADF-04CD-9317-9F507F404FB8}"/>
              </a:ext>
            </a:extLst>
          </p:cNvPr>
          <p:cNvSpPr/>
          <p:nvPr/>
        </p:nvSpPr>
        <p:spPr>
          <a:xfrm>
            <a:off x="1833436" y="486833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74F6F0A1-057F-CA2E-6DC9-D7591CFF9AB0}"/>
              </a:ext>
            </a:extLst>
          </p:cNvPr>
          <p:cNvSpPr/>
          <p:nvPr/>
        </p:nvSpPr>
        <p:spPr>
          <a:xfrm>
            <a:off x="2784422" y="477354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DF766ED0-B35B-8449-F408-CC227EC2CEF6}"/>
              </a:ext>
            </a:extLst>
          </p:cNvPr>
          <p:cNvSpPr/>
          <p:nvPr/>
        </p:nvSpPr>
        <p:spPr>
          <a:xfrm>
            <a:off x="3185264" y="429733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Site Plan &amp; Status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473904" y="889731"/>
            <a:ext cx="4182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1: D-1 to D-4    Complete</a:t>
            </a:r>
          </a:p>
          <a:p>
            <a:r>
              <a:rPr lang="en-US" sz="2000" dirty="0"/>
              <a:t>Phase 2: C-6 to C-8     Complete</a:t>
            </a:r>
          </a:p>
          <a:p>
            <a:r>
              <a:rPr lang="en-US" sz="2000" dirty="0"/>
              <a:t>Phase 3:	C-1 to C-4     Complete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4656553" y="889731"/>
            <a:ext cx="4417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4: B-4, B-6 to B-8 	Complete</a:t>
            </a:r>
          </a:p>
          <a:p>
            <a:r>
              <a:rPr lang="en-US" sz="2000" dirty="0"/>
              <a:t>Phase 5:	Music Room         Complete</a:t>
            </a:r>
            <a:endParaRPr lang="en-US" sz="2000" dirty="0">
              <a:solidFill>
                <a:srgbClr val="00FEFE"/>
              </a:solidFill>
            </a:endParaRPr>
          </a:p>
          <a:p>
            <a:r>
              <a:rPr lang="en-US" sz="2000" dirty="0">
                <a:solidFill>
                  <a:srgbClr val="29C7FF"/>
                </a:solidFill>
              </a:rPr>
              <a:t>Phase 6:	E-1, E-2, F-1, F-2  Next Phase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13B476-0DF9-DBCB-06C4-F59273C2B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3" y="1926920"/>
            <a:ext cx="6418555" cy="377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7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94C0DF1-283F-E21C-1373-95079B78EB68}"/>
              </a:ext>
            </a:extLst>
          </p:cNvPr>
          <p:cNvSpPr txBox="1"/>
          <p:nvPr/>
        </p:nvSpPr>
        <p:spPr>
          <a:xfrm>
            <a:off x="847057" y="1101718"/>
            <a:ext cx="2639093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Band Room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FBCCDC8F-5987-2ECE-D848-7E21607D7B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0" t="-13661" r="17470" b="-13661"/>
          <a:stretch/>
        </p:blipFill>
        <p:spPr>
          <a:xfrm rot="5400000">
            <a:off x="3367414" y="702771"/>
            <a:ext cx="4580876" cy="51226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D5D341F-2336-45C2-83D0-9E0E5792D5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5" y="2048071"/>
            <a:ext cx="3878520" cy="29088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3A435-936C-1C35-DFE0-1FC1255B0156}"/>
              </a:ext>
            </a:extLst>
          </p:cNvPr>
          <p:cNvSpPr txBox="1"/>
          <p:nvPr/>
        </p:nvSpPr>
        <p:spPr>
          <a:xfrm>
            <a:off x="924821" y="4742885"/>
            <a:ext cx="215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C186C-9C89-F8F8-A795-CA74A4F2C38C}"/>
              </a:ext>
            </a:extLst>
          </p:cNvPr>
          <p:cNvSpPr txBox="1"/>
          <p:nvPr/>
        </p:nvSpPr>
        <p:spPr>
          <a:xfrm>
            <a:off x="3648931" y="4742885"/>
            <a:ext cx="215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94C0DF1-283F-E21C-1373-95079B78EB68}"/>
              </a:ext>
            </a:extLst>
          </p:cNvPr>
          <p:cNvSpPr txBox="1"/>
          <p:nvPr/>
        </p:nvSpPr>
        <p:spPr>
          <a:xfrm>
            <a:off x="847057" y="1101718"/>
            <a:ext cx="2639093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Band Room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2E62FD-4AED-AF26-A23E-5A9C1204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39" y="1563255"/>
            <a:ext cx="3120674" cy="416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6974375-108D-098C-9D69-6B191E87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85" y="1489753"/>
            <a:ext cx="3120674" cy="416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6D0A33-BBBC-8BD6-523D-A7C85F97420E}"/>
              </a:ext>
            </a:extLst>
          </p:cNvPr>
          <p:cNvSpPr txBox="1"/>
          <p:nvPr/>
        </p:nvSpPr>
        <p:spPr>
          <a:xfrm>
            <a:off x="1518087" y="4795446"/>
            <a:ext cx="181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7DC17-4647-C5D7-5F7A-04AD62BBF453}"/>
              </a:ext>
            </a:extLst>
          </p:cNvPr>
          <p:cNvSpPr txBox="1"/>
          <p:nvPr/>
        </p:nvSpPr>
        <p:spPr>
          <a:xfrm>
            <a:off x="4985560" y="4795446"/>
            <a:ext cx="181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31640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97D2789-4567-6C4D-3922-1556FA2E97C2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56913975-0206-2904-A813-A28FA196CB16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5DE8CA07-BC7E-A427-15BD-F5E03C96CA3D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9">
              <a:extLst>
                <a:ext uri="{FF2B5EF4-FFF2-40B4-BE49-F238E27FC236}">
                  <a16:creationId xmlns:a16="http://schemas.microsoft.com/office/drawing/2014/main" id="{CB281C3F-AEB8-F38B-8DE4-168DAE1B7B25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8237867B-FB0E-F3FE-82D4-8D1140B576AB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D0042749-15E2-85CF-1CAD-0E172684D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/>
        </p:blipFill>
        <p:spPr>
          <a:xfrm>
            <a:off x="435037" y="1135222"/>
            <a:ext cx="8250709" cy="40215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52668" y="6197986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Construction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F7F9F-3604-E679-7D53-9C5A0355DADD}"/>
              </a:ext>
            </a:extLst>
          </p:cNvPr>
          <p:cNvSpPr txBox="1"/>
          <p:nvPr/>
        </p:nvSpPr>
        <p:spPr>
          <a:xfrm>
            <a:off x="3486151" y="5284935"/>
            <a:ext cx="2941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Modernization Plan</a:t>
            </a:r>
            <a:endParaRPr lang="en-US" b="1" u="sng" dirty="0"/>
          </a:p>
          <a:p>
            <a:r>
              <a:rPr lang="en-US" dirty="0"/>
              <a:t>Classrooms: 19</a:t>
            </a:r>
          </a:p>
          <a:p>
            <a:r>
              <a:rPr lang="en-US" dirty="0"/>
              <a:t>Music Room: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88916-C52F-82E1-6C20-62047A7C394D}"/>
              </a:ext>
            </a:extLst>
          </p:cNvPr>
          <p:cNvSpPr txBox="1"/>
          <p:nvPr/>
        </p:nvSpPr>
        <p:spPr>
          <a:xfrm>
            <a:off x="588780" y="5281538"/>
            <a:ext cx="19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80% Complete</a:t>
            </a:r>
          </a:p>
        </p:txBody>
      </p:sp>
    </p:spTree>
    <p:extLst>
      <p:ext uri="{BB962C8B-B14F-4D97-AF65-F5344CB8AC3E}">
        <p14:creationId xmlns:p14="http://schemas.microsoft.com/office/powerpoint/2010/main" val="284607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CCBE47-C124-3946-74F6-52D17003221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A86B3-3DA7-365B-A25D-8B16B7FB7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810" y="1618006"/>
            <a:ext cx="5692521" cy="334245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35EB32B-FA7A-4C00-65FE-B49BB5B116A7}"/>
              </a:ext>
            </a:extLst>
          </p:cNvPr>
          <p:cNvSpPr txBox="1"/>
          <p:nvPr/>
        </p:nvSpPr>
        <p:spPr>
          <a:xfrm>
            <a:off x="914114" y="321458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334CFC-E6F9-E055-2736-C4E44DA3B11D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7852EF-5FD1-3FBC-2041-9963C7EF06F4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A79044-0E24-3DB0-2D8B-BA381E90CEC9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6B12E7-1579-233F-AD9F-3D56F3035BF5}"/>
                </a:ext>
              </a:extLst>
            </p:cNvPr>
            <p:cNvSpPr txBox="1"/>
            <p:nvPr/>
          </p:nvSpPr>
          <p:spPr>
            <a:xfrm>
              <a:off x="161260" y="59541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Site Plan &amp; Status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133991" y="1094590"/>
            <a:ext cx="3413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Phase 1:  51-54 &amp; 61-64 	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 Complete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Phase 2:   K-1, K-2, 32-33, 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  41, 43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  Complete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106018" y="3143425"/>
            <a:ext cx="4173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Phase 3:   B-4, Music/Band 	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  Complete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Phase 4:  20-24 			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 Next Phase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33991" y="6252164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2152997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E7E6926-93AA-47BC-AF8F-0D6AD063A3A7}"/>
              </a:ext>
            </a:extLst>
          </p:cNvPr>
          <p:cNvSpPr txBox="1"/>
          <p:nvPr/>
        </p:nvSpPr>
        <p:spPr>
          <a:xfrm>
            <a:off x="6800849" y="6492870"/>
            <a:ext cx="20574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982C90-FC51-4EF8-A152-A6A12254E3CA}" type="slidenum"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8</a:t>
            </a:fld>
            <a:endParaRPr lang="en-US" sz="1200" b="0" i="0" u="none" strike="noStrike" kern="1200" cap="none" spc="0" baseline="0" dirty="0">
              <a:solidFill>
                <a:srgbClr val="898989"/>
              </a:solidFill>
              <a:uFillTx/>
              <a:latin typeface="Calibri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133E9A7-E6C0-5978-C923-9CF558A65A9F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9AB2260-2C3F-81FF-960B-2F800CD10CCF}"/>
              </a:ext>
            </a:extLst>
          </p:cNvPr>
          <p:cNvSpPr txBox="1"/>
          <p:nvPr/>
        </p:nvSpPr>
        <p:spPr>
          <a:xfrm>
            <a:off x="133991" y="1421260"/>
            <a:ext cx="3740511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Construction Improvements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ABCEA25E-AAF6-26A1-B182-9A5A7973B38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5522518-E66C-9837-0E25-88810DBFF118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40A9384E-2D97-0D66-981C-0040E4A5A06D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EE91136-A835-83F5-8F5E-3958AED5FF14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79E91EA0-565F-0ED8-FAB6-F39113BCE43D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8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6A3ACB-6E8F-2750-8A48-9D491F8E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05887" y="2046937"/>
            <a:ext cx="3683273" cy="276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">
            <a:extLst>
              <a:ext uri="{FF2B5EF4-FFF2-40B4-BE49-F238E27FC236}">
                <a16:creationId xmlns:a16="http://schemas.microsoft.com/office/drawing/2014/main" id="{33B2B8DA-ADF7-E7BE-87D3-D9B16A41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16661"/>
          <a:stretch/>
        </p:blipFill>
        <p:spPr bwMode="auto">
          <a:xfrm rot="10800000">
            <a:off x="4490624" y="2047903"/>
            <a:ext cx="3215194" cy="276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5CDF63F-1721-B24B-13CD-29B3051C67DD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B41480DB-74E4-736E-2622-AA23C40189BC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7BBD4987-81CC-2A7A-851E-A832354D51BE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9">
              <a:extLst>
                <a:ext uri="{FF2B5EF4-FFF2-40B4-BE49-F238E27FC236}">
                  <a16:creationId xmlns:a16="http://schemas.microsoft.com/office/drawing/2014/main" id="{EC9E9D4A-84C5-1596-1621-2AE69163F6E3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7E992798-8944-D821-8168-1BE7AB70F393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9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EC69CD-1947-67A7-184E-99EE40B85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" y="990839"/>
            <a:ext cx="8220443" cy="412948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52668" y="6197986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Construction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F7F9F-3604-E679-7D53-9C5A0355DADD}"/>
              </a:ext>
            </a:extLst>
          </p:cNvPr>
          <p:cNvSpPr txBox="1"/>
          <p:nvPr/>
        </p:nvSpPr>
        <p:spPr>
          <a:xfrm>
            <a:off x="3486151" y="5259568"/>
            <a:ext cx="29410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Modernization Plan</a:t>
            </a:r>
            <a:endParaRPr lang="en-US" b="1" u="sng" dirty="0"/>
          </a:p>
          <a:p>
            <a:r>
              <a:rPr lang="en-US" dirty="0"/>
              <a:t>Classrooms: 16</a:t>
            </a:r>
          </a:p>
          <a:p>
            <a:r>
              <a:rPr lang="en-US" dirty="0"/>
              <a:t>Music Room: 1</a:t>
            </a:r>
          </a:p>
          <a:p>
            <a:r>
              <a:rPr lang="en-US" dirty="0"/>
              <a:t>Kinder: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768C5-249E-73E7-5223-F6297000E2F9}"/>
              </a:ext>
            </a:extLst>
          </p:cNvPr>
          <p:cNvSpPr txBox="1"/>
          <p:nvPr/>
        </p:nvSpPr>
        <p:spPr>
          <a:xfrm>
            <a:off x="1269507" y="5282214"/>
            <a:ext cx="204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84% Complete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Cover Op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ver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7" ma:contentTypeDescription="Create a new document." ma:contentTypeScope="" ma:versionID="4b9dd526d19278391851dab130d3c513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88e86c6ea1d625ff68b522a86eff2311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523770-d282-4544-8201-76b538a78dc4">
      <Terms xmlns="http://schemas.microsoft.com/office/infopath/2007/PartnerControls"/>
    </lcf76f155ced4ddcb4097134ff3c332f>
    <TaxCatchAll xmlns="ba587033-c552-4685-b642-42a7346cc661" xsi:nil="true"/>
    <SharedWithUsers xmlns="39881851-c737-49f1-b9ea-00d1f26389c6">
      <UserInfo>
        <DisplayName>Edith Martinez</DisplayName>
        <AccountId>4982</AccountId>
        <AccountType/>
      </UserInfo>
      <UserInfo>
        <DisplayName>Jessica Morley</DisplayName>
        <AccountId>1299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3A8543-46E0-402F-BD63-08500E6635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65BE16-E9C4-4401-BF99-592DDBC235F1}">
  <ds:schemaRefs>
    <ds:schemaRef ds:uri="http://purl.org/dc/elements/1.1/"/>
    <ds:schemaRef ds:uri="http://schemas.microsoft.com/office/2006/metadata/properties"/>
    <ds:schemaRef ds:uri="39881851-c737-49f1-b9ea-00d1f26389c6"/>
    <ds:schemaRef ds:uri="ba587033-c552-4685-b642-42a7346cc661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39523770-d282-4544-8201-76b538a78dc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3F7204C-E0BC-429A-93F9-2653F5C3E1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426</Words>
  <Application>Microsoft Office PowerPoint</Application>
  <PresentationFormat>On-screen Show (4:3)</PresentationFormat>
  <Paragraphs>143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1_Cover Option 1</vt:lpstr>
      <vt:lpstr>2_Cover Option 2</vt:lpstr>
      <vt:lpstr>21st Century Classroom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 Lawrence</dc:creator>
  <cp:lastModifiedBy>Nancy Ruiz</cp:lastModifiedBy>
  <cp:revision>44</cp:revision>
  <cp:lastPrinted>2022-10-27T21:01:03Z</cp:lastPrinted>
  <dcterms:created xsi:type="dcterms:W3CDTF">2015-06-16T12:22:02Z</dcterms:created>
  <dcterms:modified xsi:type="dcterms:W3CDTF">2023-08-25T22:42:19Z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0x010100D206813045DC3844B16D01EC48AB5FC6</vt:lpwstr>
  </property>
  <property fmtid="{D5CDD505-2E9C-101B-9397-08002B2CF9AE}" pid="3" name="MediaServiceImageTags">
    <vt:lpwstr/>
  </property>
</Properties>
</file>