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131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33CC"/>
    <a:srgbClr val="3333FF"/>
    <a:srgbClr val="0000FF"/>
    <a:srgbClr val="F0FEE8"/>
    <a:srgbClr val="FFFFFF"/>
    <a:srgbClr val="E8FEEA"/>
    <a:srgbClr val="E9FEDA"/>
    <a:srgbClr val="FAFFD9"/>
    <a:srgbClr val="F8FE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8" autoAdjust="0"/>
    <p:restoredTop sz="96157" autoAdjust="0"/>
  </p:normalViewPr>
  <p:slideViewPr>
    <p:cSldViewPr snapToGrid="0">
      <p:cViewPr varScale="1">
        <p:scale>
          <a:sx n="123" d="100"/>
          <a:sy n="123" d="100"/>
        </p:scale>
        <p:origin x="168" y="24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202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654093-B532-4FE1-86BC-861601ADB650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3A2A76-FF08-4370-BA3A-6ED09502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2569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98BF9D-7124-4684-90D6-8059ADCCA0DC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E4770-0651-4EB2-964A-4C6491C32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903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E4770-0651-4EB2-964A-4C6491C3261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252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4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20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1109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7806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55084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5797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6047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08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529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131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276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833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955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704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635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198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14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2" r:id="rId1"/>
    <p:sldLayoutId id="2147484133" r:id="rId2"/>
    <p:sldLayoutId id="2147484134" r:id="rId3"/>
    <p:sldLayoutId id="2147484135" r:id="rId4"/>
    <p:sldLayoutId id="2147484136" r:id="rId5"/>
    <p:sldLayoutId id="2147484137" r:id="rId6"/>
    <p:sldLayoutId id="2147484138" r:id="rId7"/>
    <p:sldLayoutId id="2147484139" r:id="rId8"/>
    <p:sldLayoutId id="2147484140" r:id="rId9"/>
    <p:sldLayoutId id="2147484141" r:id="rId10"/>
    <p:sldLayoutId id="2147484142" r:id="rId11"/>
    <p:sldLayoutId id="2147484143" r:id="rId12"/>
    <p:sldLayoutId id="2147484144" r:id="rId13"/>
    <p:sldLayoutId id="2147484145" r:id="rId14"/>
    <p:sldLayoutId id="2147484146" r:id="rId15"/>
    <p:sldLayoutId id="214748414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6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4478816"/>
            <a:ext cx="1460500" cy="477054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/>
            <a:lightRig rig="threePt" dir="t"/>
          </a:scene3d>
          <a:sp3d>
            <a:bevelT prst="slope"/>
          </a:sp3d>
        </p:spPr>
        <p:txBody>
          <a:bodyPr wrap="square" rtlCol="0">
            <a:spAutoFit/>
            <a:scene3d>
              <a:camera prst="perspectiveHeroicExtremeRightFacing"/>
              <a:lightRig rig="threePt" dir="t"/>
            </a:scene3d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</a:rPr>
              <a:t>2023/24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22737" y="177801"/>
            <a:ext cx="10367492" cy="766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0066CC"/>
                </a:solidFill>
                <a:latin typeface="Calibri" panose="020F0502020204030204" pitchFamily="34" charset="0"/>
              </a:rPr>
              <a:t>Measure BB - Expenditures &amp; Committed </a:t>
            </a:r>
          </a:p>
        </p:txBody>
      </p:sp>
      <p:cxnSp>
        <p:nvCxnSpPr>
          <p:cNvPr id="3" name="Straight Connector 2"/>
          <p:cNvCxnSpPr>
            <a:cxnSpLocks/>
          </p:cNvCxnSpPr>
          <p:nvPr/>
        </p:nvCxnSpPr>
        <p:spPr>
          <a:xfrm>
            <a:off x="1661375" y="965915"/>
            <a:ext cx="1029021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0668168"/>
              </p:ext>
            </p:extLst>
          </p:nvPr>
        </p:nvGraphicFramePr>
        <p:xfrm>
          <a:off x="1814257" y="1019175"/>
          <a:ext cx="9934575" cy="583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5905462" imgH="2533753" progId="Excel.Sheet.12">
                  <p:embed/>
                </p:oleObj>
              </mc:Choice>
              <mc:Fallback>
                <p:oleObj name="Worksheet" r:id="rId3" imgW="5905462" imgH="253375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14257" y="1019175"/>
                        <a:ext cx="9934575" cy="5838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AutoShape 642" descr="Home - Hacienda La Puente Unified School District">
            <a:extLst>
              <a:ext uri="{FF2B5EF4-FFF2-40B4-BE49-F238E27FC236}">
                <a16:creationId xmlns:a16="http://schemas.microsoft.com/office/drawing/2014/main" id="{E9062793-2697-4EE8-A18C-B9CF6C58DDE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Picture 11" descr="Home - Hacienda La Puente Unified School District">
            <a:extLst>
              <a:ext uri="{FF2B5EF4-FFF2-40B4-BE49-F238E27FC236}">
                <a16:creationId xmlns:a16="http://schemas.microsoft.com/office/drawing/2014/main" id="{352AF324-062A-4AB9-B8A6-1F41FA72498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856" y="-149772"/>
            <a:ext cx="1283749" cy="1280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Floral leaf accent">
            <a:extLst>
              <a:ext uri="{FF2B5EF4-FFF2-40B4-BE49-F238E27FC236}">
                <a16:creationId xmlns:a16="http://schemas.microsoft.com/office/drawing/2014/main" id="{CE745BA4-5704-46D3-BE13-838856E443C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697" y="4875236"/>
            <a:ext cx="1791038" cy="2033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9807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1374</TotalTime>
  <Words>8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Wingdings 3</vt:lpstr>
      <vt:lpstr>Wisp</vt:lpstr>
      <vt:lpstr>Microsoft Excel Worksheet</vt:lpstr>
      <vt:lpstr>PowerPoint Presentation</vt:lpstr>
    </vt:vector>
  </TitlesOfParts>
  <Company>Hacienda La Puente 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Nety Con</dc:creator>
  <cp:lastModifiedBy>Nety Con</cp:lastModifiedBy>
  <cp:revision>549</cp:revision>
  <dcterms:created xsi:type="dcterms:W3CDTF">2022-02-03T22:36:50Z</dcterms:created>
  <dcterms:modified xsi:type="dcterms:W3CDTF">2024-02-02T19:37:03Z</dcterms:modified>
</cp:coreProperties>
</file>