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5" r:id="rId6"/>
    <p:sldId id="260" r:id="rId7"/>
    <p:sldId id="262" r:id="rId8"/>
    <p:sldId id="264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0E605-4941-41A4-8ACD-AB79E189E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90735-F644-4B74-BA23-529C544A3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5305E-1F9E-4346-AB8E-732A67B6A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FDB4-A2EB-4BE9-853D-3D2E1ED0FB2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C1863-7873-48BD-957F-AA99ADC80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A1BF0-9F93-4245-AFEB-F358CA42A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7CA-3C01-4644-8074-5CAE267F7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1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576E4-D724-4CC3-830D-D9073A665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576CC-51FC-4F01-B118-63D18BCB6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E31B1-6F5E-4BBC-B256-1F6470552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FDB4-A2EB-4BE9-853D-3D2E1ED0FB2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353E6-DA8A-4278-A68B-AFA27A95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0A21F-4680-4F22-8ED0-EF11397B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7CA-3C01-4644-8074-5CAE267F7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3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71A147-92C9-45B6-B51A-924F00B9F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8842D-031B-4D2D-8D44-5B9FB0346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BD4A5-C577-4BDB-9A28-006668BD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FDB4-A2EB-4BE9-853D-3D2E1ED0FB2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9FDDD-210D-4500-9BD7-2FA30DA7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6BD04-93E4-48D7-A019-CBD3E9C5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7CA-3C01-4644-8074-5CAE267F7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6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9AB46-51BE-41A4-84CE-401FFB363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700C-CCB7-4451-AAED-E0326D1E2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EA8E1-4D8A-4112-A272-30FE177B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FDB4-A2EB-4BE9-853D-3D2E1ED0FB2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ABB3D-0329-4D48-BEB8-D657284C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3F0B6-49A6-4D60-93BE-7396ADE8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7CA-3C01-4644-8074-5CAE267F7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2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B6D5D-D0BD-4039-9A5B-9A7C4FE4D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E38E1-5F4D-41B9-A4CD-05EA1D4D3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FE81F-FB19-41E7-8953-B1980FDA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FDB4-A2EB-4BE9-853D-3D2E1ED0FB2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E6657-A558-46DD-BDAA-D5A8C31D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A4B93-AD67-4FF5-8970-C524902B5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7CA-3C01-4644-8074-5CAE267F7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9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0EB7A-8596-4D8F-97CB-90B7E448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C3E5A-5E64-4A24-9A87-D4AA23A83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0D0DA-1B65-434A-915E-588877094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E6B2-9D2D-4328-9D67-589258598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FDB4-A2EB-4BE9-853D-3D2E1ED0FB2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2E546-80BF-4ECE-8FC1-8B124AC89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7E793-7423-4F92-ADDD-FFE37BDC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7CA-3C01-4644-8074-5CAE267F7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6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F98C0-344F-4380-BBE2-C25722EBF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F0098-921F-4DAF-A94E-B9C7DEC57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02D050-8B94-4873-ACFA-74C93A612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643553-37FB-473F-8189-96A5E2B80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B77683-F9CC-4AD3-9E46-2A1A42241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32E044-6A18-41B3-95E0-86E978D54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FDB4-A2EB-4BE9-853D-3D2E1ED0FB2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F8F62F-4B06-499C-8A8D-DD7B1658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3F330-A4CB-4655-AA64-1027C740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7CA-3C01-4644-8074-5CAE267F7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8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A652-051A-4FBD-9F0F-89BB5930A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E54C0A-EEE7-4385-8D12-28522E25E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FDB4-A2EB-4BE9-853D-3D2E1ED0FB2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1CFA65-E995-46C8-9F5E-F20133ED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61AF6-FBD9-4C57-BDB1-C99DE190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7CA-3C01-4644-8074-5CAE267F7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0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31DFF5-5FC9-48BE-A780-E93F64CBE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FDB4-A2EB-4BE9-853D-3D2E1ED0FB2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FF357-EDD4-4020-9DEE-4845170BB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F305F-C4E8-4215-B634-67703927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7CA-3C01-4644-8074-5CAE267F7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5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B42E9-7742-44CA-B9F0-7821380D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88B35-6265-4B4C-96C5-44D5928B4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1985F-736F-4E29-B496-0D9168881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0E07C-AC7D-42D7-8205-DD4753D8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FDB4-A2EB-4BE9-853D-3D2E1ED0FB2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1BB5D-103C-46BB-8923-C05CAE31D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E1643-BC89-4BC9-A11B-B7559BAAF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7CA-3C01-4644-8074-5CAE267F7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8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FF5F5-A75E-45D8-BB54-594DA439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88EDEE-A3E9-49A2-AA16-9BEE2BF808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6044D-648F-481C-9C38-FBA496DEB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30E37-A715-429D-AAAB-E633BC69F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FDB4-A2EB-4BE9-853D-3D2E1ED0FB2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872B2-16DB-41AC-B31A-104BD9A62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5C3CA-6512-4AC3-9736-D6F89480F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7CA-3C01-4644-8074-5CAE267F7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5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7C64D9-4B4A-4F41-A524-9B1A8026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8D956-4556-4F32-A3F1-2468068B0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0B805-C09E-4063-9A1D-8F52BF607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4FDB4-A2EB-4BE9-853D-3D2E1ED0FB2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78B51-8B23-4E96-88FC-8DB797789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47240-2117-4205-A0CF-0E807191E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997CA-3C01-4644-8074-5CAE267F7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1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605B0B-01BF-4435-9F83-B9A76ADC63BE}"/>
              </a:ext>
            </a:extLst>
          </p:cNvPr>
          <p:cNvSpPr txBox="1"/>
          <p:nvPr/>
        </p:nvSpPr>
        <p:spPr>
          <a:xfrm>
            <a:off x="766482" y="207967"/>
            <a:ext cx="101256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</a:rPr>
              <a:t>Visit the new Bradford County Schools Website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E4435B-539F-4833-AE57-2FB5D6AA2624}"/>
              </a:ext>
            </a:extLst>
          </p:cNvPr>
          <p:cNvSpPr txBox="1"/>
          <p:nvPr/>
        </p:nvSpPr>
        <p:spPr>
          <a:xfrm>
            <a:off x="2995332" y="5972924"/>
            <a:ext cx="6320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www.bradfordschools.org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58D73-BE08-4198-A3A5-CC28DF3E9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65" y="914191"/>
            <a:ext cx="10273553" cy="502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9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E8FFA3-E2A6-4BA9-9778-9D1E7B323EDB}"/>
              </a:ext>
            </a:extLst>
          </p:cNvPr>
          <p:cNvSpPr txBox="1"/>
          <p:nvPr/>
        </p:nvSpPr>
        <p:spPr>
          <a:xfrm>
            <a:off x="0" y="23052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At BradfordSchools.org you can access...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D5D95-CB72-44F2-8503-9635A8AA1942}"/>
              </a:ext>
            </a:extLst>
          </p:cNvPr>
          <p:cNvSpPr txBox="1"/>
          <p:nvPr/>
        </p:nvSpPr>
        <p:spPr>
          <a:xfrm>
            <a:off x="365760" y="1161411"/>
            <a:ext cx="5561703" cy="522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News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Pictures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Announcements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Lunch Menus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Sports Information including Schedules &amp; Scores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Classlink Product Information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FOCUS Student Information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Skyward Employee Information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AC49FD-A7FD-4EA5-AF5F-0198E92E00AB}"/>
              </a:ext>
            </a:extLst>
          </p:cNvPr>
          <p:cNvSpPr/>
          <p:nvPr/>
        </p:nvSpPr>
        <p:spPr>
          <a:xfrm>
            <a:off x="5647765" y="1161411"/>
            <a:ext cx="6368527" cy="5745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School Board Members &amp; Meeting Minutes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Education Foundation &amp; Partnerships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District/School Policy, Forms and Documents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District/School Employee Directory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District Office Department Information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Employment Information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Employee Professional Development Information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54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C9A2E7-5663-453E-B2D8-BE0C9A8E82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301733"/>
            <a:ext cx="12191999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latin typeface="+mn-lt"/>
              </a:rPr>
              <a:t>We Have an App!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C53C4-DBD3-492E-9B7A-980B46C93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64" y="1075765"/>
            <a:ext cx="10233211" cy="52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160E94-2A12-40CA-A742-2659A0CBE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516" y="3896846"/>
            <a:ext cx="3315276" cy="2779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9E6165-176F-41C5-B7D4-27E38E24A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0" y="3896846"/>
            <a:ext cx="3315276" cy="2779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D1844B-7E70-4356-9031-EEB974542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792" y="1117658"/>
            <a:ext cx="3315276" cy="2779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2DF522-26DD-4B27-85E6-24A0D80E88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0" y="1117658"/>
            <a:ext cx="3315276" cy="27791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ED1480-2EC7-4AC6-A03D-032ECF2F58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516" y="1117658"/>
            <a:ext cx="3315276" cy="27791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10234C-EF36-4ACF-9D71-8F76A40D59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792" y="3896846"/>
            <a:ext cx="3315276" cy="2779188"/>
          </a:xfrm>
          <a:prstGeom prst="rect">
            <a:avLst/>
          </a:prstGeom>
        </p:spPr>
      </p:pic>
      <p:sp>
        <p:nvSpPr>
          <p:cNvPr id="15" name="Title 4">
            <a:extLst>
              <a:ext uri="{FF2B5EF4-FFF2-40B4-BE49-F238E27FC236}">
                <a16:creationId xmlns:a16="http://schemas.microsoft.com/office/drawing/2014/main" id="{FD4CFBA9-D2AD-4BA5-B7BD-A434AE64DB65}"/>
              </a:ext>
            </a:extLst>
          </p:cNvPr>
          <p:cNvSpPr txBox="1">
            <a:spLocks/>
          </p:cNvSpPr>
          <p:nvPr/>
        </p:nvSpPr>
        <p:spPr>
          <a:xfrm>
            <a:off x="-1" y="301733"/>
            <a:ext cx="12191999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>
                <a:solidFill>
                  <a:schemeClr val="bg1"/>
                </a:solidFill>
                <a:latin typeface="+mn-lt"/>
              </a:rPr>
              <a:t>Your source of information for…</a:t>
            </a:r>
          </a:p>
        </p:txBody>
      </p:sp>
    </p:spTree>
    <p:extLst>
      <p:ext uri="{BB962C8B-B14F-4D97-AF65-F5344CB8AC3E}">
        <p14:creationId xmlns:p14="http://schemas.microsoft.com/office/powerpoint/2010/main" val="100009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DABE4B-A57B-47D9-8316-B590F80B3CA1}"/>
              </a:ext>
            </a:extLst>
          </p:cNvPr>
          <p:cNvSpPr/>
          <p:nvPr/>
        </p:nvSpPr>
        <p:spPr>
          <a:xfrm>
            <a:off x="1172583" y="1711433"/>
            <a:ext cx="9466730" cy="4698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Every Teacher's toolkit is supplied with:</a:t>
            </a:r>
          </a:p>
          <a:p>
            <a:pPr>
              <a:lnSpc>
                <a:spcPct val="120000"/>
              </a:lnSpc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Windows Desktop Computer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Chromebook 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Printer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Document Camera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Projector 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Classlink Single Sign-On portal to include access to dozens of classroom products</a:t>
            </a:r>
            <a:endParaRPr lang="en-US" sz="28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28289974-2EEE-408F-B609-75DDCCF08100}"/>
              </a:ext>
            </a:extLst>
          </p:cNvPr>
          <p:cNvSpPr txBox="1">
            <a:spLocks/>
          </p:cNvSpPr>
          <p:nvPr/>
        </p:nvSpPr>
        <p:spPr>
          <a:xfrm>
            <a:off x="-1" y="301733"/>
            <a:ext cx="12191999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>
                <a:solidFill>
                  <a:schemeClr val="bg1"/>
                </a:solidFill>
                <a:latin typeface="+mn-lt"/>
              </a:rPr>
              <a:t>Bradford County Schools</a:t>
            </a:r>
          </a:p>
          <a:p>
            <a:pPr algn="ctr"/>
            <a:r>
              <a:rPr lang="en-US" sz="3800" b="1" dirty="0">
                <a:solidFill>
                  <a:schemeClr val="bg1"/>
                </a:solidFill>
                <a:latin typeface="+mn-lt"/>
              </a:rPr>
              <a:t>Classroom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8786E-D3DB-4126-85FF-7AB58C0AC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434" y="2495774"/>
            <a:ext cx="3745371" cy="243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32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5571A0B9-D1B5-432B-8F41-EC92378773E1}"/>
              </a:ext>
            </a:extLst>
          </p:cNvPr>
          <p:cNvSpPr txBox="1">
            <a:spLocks/>
          </p:cNvSpPr>
          <p:nvPr/>
        </p:nvSpPr>
        <p:spPr>
          <a:xfrm>
            <a:off x="-1" y="301733"/>
            <a:ext cx="12191999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>
                <a:solidFill>
                  <a:schemeClr val="bg1"/>
                </a:solidFill>
                <a:latin typeface="+mn-lt"/>
              </a:rPr>
              <a:t>Bradford County Schools</a:t>
            </a:r>
          </a:p>
          <a:p>
            <a:pPr algn="ctr"/>
            <a:r>
              <a:rPr lang="en-US" sz="3800" b="1" dirty="0">
                <a:solidFill>
                  <a:schemeClr val="bg1"/>
                </a:solidFill>
                <a:latin typeface="+mn-lt"/>
              </a:rPr>
              <a:t>Classroom Technology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0EB71235-DE17-4E2B-8DD4-7F5758958E27}"/>
              </a:ext>
            </a:extLst>
          </p:cNvPr>
          <p:cNvSpPr txBox="1">
            <a:spLocks/>
          </p:cNvSpPr>
          <p:nvPr/>
        </p:nvSpPr>
        <p:spPr>
          <a:xfrm>
            <a:off x="228600" y="1684850"/>
            <a:ext cx="4881282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bg1"/>
                </a:solidFill>
                <a:latin typeface="+mn-lt"/>
              </a:rPr>
              <a:t>60 Classrooms with 75” Interactive Flat Panels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00AFF6BB-EAD3-4E62-B019-9CEB0F5AC217}"/>
              </a:ext>
            </a:extLst>
          </p:cNvPr>
          <p:cNvSpPr txBox="1">
            <a:spLocks/>
          </p:cNvSpPr>
          <p:nvPr/>
        </p:nvSpPr>
        <p:spPr>
          <a:xfrm>
            <a:off x="5822576" y="1692197"/>
            <a:ext cx="6454587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bg1"/>
                </a:solidFill>
                <a:latin typeface="+mn-lt"/>
              </a:rPr>
              <a:t>94 </a:t>
            </a:r>
            <a:r>
              <a:rPr lang="en-US" sz="3800" dirty="0">
                <a:solidFill>
                  <a:schemeClr val="bg1"/>
                </a:solidFill>
              </a:rPr>
              <a:t>Classrooms</a:t>
            </a:r>
            <a:r>
              <a:rPr lang="en-US" sz="3800" dirty="0">
                <a:solidFill>
                  <a:schemeClr val="bg1"/>
                </a:solidFill>
                <a:latin typeface="+mn-lt"/>
              </a:rPr>
              <a:t> with Audio Enhancement Speaker Systems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2E2A51-01A6-4EE3-BFD7-9674FB644A1D}"/>
              </a:ext>
            </a:extLst>
          </p:cNvPr>
          <p:cNvSpPr txBox="1">
            <a:spLocks/>
          </p:cNvSpPr>
          <p:nvPr/>
        </p:nvSpPr>
        <p:spPr>
          <a:xfrm>
            <a:off x="5822575" y="5192697"/>
            <a:ext cx="3227293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bg1"/>
                </a:solidFill>
                <a:latin typeface="+mn-lt"/>
              </a:rPr>
              <a:t>2500 Student </a:t>
            </a:r>
          </a:p>
          <a:p>
            <a:r>
              <a:rPr lang="en-US" sz="3800" dirty="0">
                <a:solidFill>
                  <a:schemeClr val="bg1"/>
                </a:solidFill>
                <a:latin typeface="+mn-lt"/>
              </a:rPr>
              <a:t>Chromebooks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EB12DF-FD0C-4F8F-958F-63E289A67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559" y="2829779"/>
            <a:ext cx="3874424" cy="1996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25B1A4-DDDE-4EC3-AD62-30DCA06E1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22203"/>
            <a:ext cx="4779752" cy="3436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D8A3F0-E4C6-44F5-93EC-853766227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05" y="4423055"/>
            <a:ext cx="3810668" cy="267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9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78D860CF-A58E-4C14-840F-946495C63F60}"/>
              </a:ext>
            </a:extLst>
          </p:cNvPr>
          <p:cNvSpPr txBox="1">
            <a:spLocks/>
          </p:cNvSpPr>
          <p:nvPr/>
        </p:nvSpPr>
        <p:spPr>
          <a:xfrm>
            <a:off x="2431227" y="215671"/>
            <a:ext cx="6702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The Safety of Bradford County Students is important to 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E46382-99EE-42E1-986D-30C9E59E40F2}"/>
              </a:ext>
            </a:extLst>
          </p:cNvPr>
          <p:cNvSpPr txBox="1"/>
          <p:nvPr/>
        </p:nvSpPr>
        <p:spPr>
          <a:xfrm>
            <a:off x="561190" y="1620395"/>
            <a:ext cx="110696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Gated entry to all campuses.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Visitor Check in required at all campuses using a database to identify predators and trespassers.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Emergency Alert systems in place at every campus with access to County and City Emergency Personnel.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214 cameras placed throughout the District with the ability to recall stored footage.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Network restrictions and monitoring are in place to protect Employee and Student Internet 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Network restrictions and protocols are in place to protect Employee and Student Information.</a:t>
            </a:r>
          </a:p>
        </p:txBody>
      </p:sp>
    </p:spTree>
    <p:extLst>
      <p:ext uri="{BB962C8B-B14F-4D97-AF65-F5344CB8AC3E}">
        <p14:creationId xmlns:p14="http://schemas.microsoft.com/office/powerpoint/2010/main" val="340401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CE3BAB-D28A-4807-A67D-5EAFFEE69F5E}"/>
              </a:ext>
            </a:extLst>
          </p:cNvPr>
          <p:cNvSpPr/>
          <p:nvPr/>
        </p:nvSpPr>
        <p:spPr>
          <a:xfrm>
            <a:off x="914399" y="801040"/>
            <a:ext cx="1070385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FortifyFL</a:t>
            </a:r>
            <a:r>
              <a:rPr lang="en-US" sz="2800" dirty="0">
                <a:solidFill>
                  <a:schemeClr val="bg1"/>
                </a:solidFill>
              </a:rPr>
              <a:t> is available from every computer in the district.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Anyone may download this app to their mobile device.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Report suspicious activity or Bullying event thru the BradfordSchools.org website or thru the Bradford Schools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  app using the “Tip Line“ feature.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946756-9F88-416B-814F-4EEB4237D5B5}"/>
              </a:ext>
            </a:extLst>
          </p:cNvPr>
          <p:cNvSpPr/>
          <p:nvPr/>
        </p:nvSpPr>
        <p:spPr>
          <a:xfrm>
            <a:off x="2519551" y="178405"/>
            <a:ext cx="79909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See Something... Say Something...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B8E08-1B57-44E3-885B-3DE3BCCC0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457" y="3797375"/>
            <a:ext cx="5567085" cy="278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7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2A37CC-0F51-46D4-B17A-761AC5DEE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61" y="1947211"/>
            <a:ext cx="6906410" cy="4814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B6C955-EC4A-47AC-A0DF-B0F5FEE30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83" y="1130918"/>
            <a:ext cx="3740301" cy="6283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1CF18B-C003-4F8F-9FD6-7B5FF9D02715}"/>
              </a:ext>
            </a:extLst>
          </p:cNvPr>
          <p:cNvSpPr txBox="1"/>
          <p:nvPr/>
        </p:nvSpPr>
        <p:spPr>
          <a:xfrm>
            <a:off x="6007178" y="1023881"/>
            <a:ext cx="3969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99FF"/>
                </a:solidFill>
              </a:rPr>
              <a:t>Parent App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7270B1-EDC7-4F4B-B277-FF2AB4086760}"/>
              </a:ext>
            </a:extLst>
          </p:cNvPr>
          <p:cNvSpPr txBox="1"/>
          <p:nvPr/>
        </p:nvSpPr>
        <p:spPr>
          <a:xfrm>
            <a:off x="0" y="230521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</a:rPr>
              <a:t>Coming Soon…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56D46F-31AE-444A-B0CB-A6AEC4FD5AFE}"/>
              </a:ext>
            </a:extLst>
          </p:cNvPr>
          <p:cNvSpPr txBox="1"/>
          <p:nvPr/>
        </p:nvSpPr>
        <p:spPr>
          <a:xfrm>
            <a:off x="100961" y="2045816"/>
            <a:ext cx="46979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View a daily summary of your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students browsing history.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45B910-03B6-458B-A68D-9325DA40194E}"/>
              </a:ext>
            </a:extLst>
          </p:cNvPr>
          <p:cNvSpPr txBox="1"/>
          <p:nvPr/>
        </p:nvSpPr>
        <p:spPr>
          <a:xfrm>
            <a:off x="188025" y="2999923"/>
            <a:ext cx="4706705" cy="367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</a:rPr>
              <a:t>What is included in this app: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Top 5 summary of student browsing (apps, documents, &amp; websites visited)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Teacher interventions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30-day view of websites, videos, documents &amp; apps</a:t>
            </a:r>
          </a:p>
        </p:txBody>
      </p:sp>
    </p:spTree>
    <p:extLst>
      <p:ext uri="{BB962C8B-B14F-4D97-AF65-F5344CB8AC3E}">
        <p14:creationId xmlns:p14="http://schemas.microsoft.com/office/powerpoint/2010/main" val="3463745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336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We Have an App!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S. Davis</dc:creator>
  <cp:lastModifiedBy>Daniel S. Davis</cp:lastModifiedBy>
  <cp:revision>20</cp:revision>
  <dcterms:created xsi:type="dcterms:W3CDTF">2020-02-25T13:39:51Z</dcterms:created>
  <dcterms:modified xsi:type="dcterms:W3CDTF">2020-03-10T12:54:45Z</dcterms:modified>
</cp:coreProperties>
</file>