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6" r:id="rId6"/>
    <p:sldId id="288" r:id="rId7"/>
    <p:sldId id="260" r:id="rId8"/>
    <p:sldId id="278" r:id="rId9"/>
    <p:sldId id="280" r:id="rId10"/>
    <p:sldId id="282" r:id="rId11"/>
    <p:sldId id="284" r:id="rId12"/>
    <p:sldId id="289" r:id="rId13"/>
    <p:sldId id="270" r:id="rId14"/>
    <p:sldId id="27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44C9A-4ADE-4D06-A581-10DA5B738C53}" v="3" dt="2024-01-09T18:51:56.359"/>
    <p1510:client id="{70C18EFC-D867-425C-9846-38713B9307A5}" v="128" dt="2024-01-09T21:06:44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42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RS, LISA CHRISTINE" userId="S::lisa.powers@d11.org::dae0b86e-ba65-4eeb-a78e-849d82b7187b" providerId="AD" clId="Web-{3C72694B-0F8D-6686-92E3-4AD338A2E508}"/>
    <pc:docChg chg="modSld">
      <pc:chgData name="POWERS, LISA CHRISTINE" userId="S::lisa.powers@d11.org::dae0b86e-ba65-4eeb-a78e-849d82b7187b" providerId="AD" clId="Web-{3C72694B-0F8D-6686-92E3-4AD338A2E508}" dt="2023-12-20T22:42:48.620" v="18" actId="20577"/>
      <pc:docMkLst>
        <pc:docMk/>
      </pc:docMkLst>
      <pc:sldChg chg="modSp">
        <pc:chgData name="POWERS, LISA CHRISTINE" userId="S::lisa.powers@d11.org::dae0b86e-ba65-4eeb-a78e-849d82b7187b" providerId="AD" clId="Web-{3C72694B-0F8D-6686-92E3-4AD338A2E508}" dt="2023-12-20T22:42:48.620" v="18" actId="20577"/>
        <pc:sldMkLst>
          <pc:docMk/>
          <pc:sldMk cId="3267104191" sldId="260"/>
        </pc:sldMkLst>
        <pc:graphicFrameChg chg="modGraphic">
          <ac:chgData name="POWERS, LISA CHRISTINE" userId="S::lisa.powers@d11.org::dae0b86e-ba65-4eeb-a78e-849d82b7187b" providerId="AD" clId="Web-{3C72694B-0F8D-6686-92E3-4AD338A2E508}" dt="2023-12-20T22:42:48.620" v="18" actId="20577"/>
          <ac:graphicFrameMkLst>
            <pc:docMk/>
            <pc:sldMk cId="3267104191" sldId="260"/>
            <ac:graphicFrameMk id="5" creationId="{3437B453-2124-4786-813B-ABCDEB22F464}"/>
          </ac:graphicFrameMkLst>
        </pc:graphicFrameChg>
      </pc:sldChg>
    </pc:docChg>
  </pc:docChgLst>
  <pc:docChgLst>
    <pc:chgData name="CHAMBERLAIN, KRISTI L" userId="S::kristi.chamberlain@d11.org::e451fd8a-d082-4c06-b2de-bbbe6fb7a767" providerId="AD" clId="Web-{B382E2E8-21EC-404E-B582-06DC5D26B326}"/>
    <pc:docChg chg="modSld">
      <pc:chgData name="CHAMBERLAIN, KRISTI L" userId="S::kristi.chamberlain@d11.org::e451fd8a-d082-4c06-b2de-bbbe6fb7a767" providerId="AD" clId="Web-{B382E2E8-21EC-404E-B582-06DC5D26B326}" dt="2023-12-19T19:38:10.746" v="49" actId="20577"/>
      <pc:docMkLst>
        <pc:docMk/>
      </pc:docMkLst>
      <pc:sldChg chg="modSp">
        <pc:chgData name="CHAMBERLAIN, KRISTI L" userId="S::kristi.chamberlain@d11.org::e451fd8a-d082-4c06-b2de-bbbe6fb7a767" providerId="AD" clId="Web-{B382E2E8-21EC-404E-B582-06DC5D26B326}" dt="2023-12-19T19:36:41.680" v="11" actId="20577"/>
        <pc:sldMkLst>
          <pc:docMk/>
          <pc:sldMk cId="1625303453" sldId="270"/>
        </pc:sldMkLst>
        <pc:graphicFrameChg chg="modGraphic">
          <ac:chgData name="CHAMBERLAIN, KRISTI L" userId="S::kristi.chamberlain@d11.org::e451fd8a-d082-4c06-b2de-bbbe6fb7a767" providerId="AD" clId="Web-{B382E2E8-21EC-404E-B582-06DC5D26B326}" dt="2023-12-19T19:36:41.680" v="11" actId="20577"/>
          <ac:graphicFrameMkLst>
            <pc:docMk/>
            <pc:sldMk cId="1625303453" sldId="270"/>
            <ac:graphicFrameMk id="610" creationId="{93638736-78A9-8B25-39E2-77FCADDCCD91}"/>
          </ac:graphicFrameMkLst>
        </pc:graphicFrameChg>
      </pc:sldChg>
      <pc:sldChg chg="modSp">
        <pc:chgData name="CHAMBERLAIN, KRISTI L" userId="S::kristi.chamberlain@d11.org::e451fd8a-d082-4c06-b2de-bbbe6fb7a767" providerId="AD" clId="Web-{B382E2E8-21EC-404E-B582-06DC5D26B326}" dt="2023-12-19T19:38:10.746" v="49" actId="20577"/>
        <pc:sldMkLst>
          <pc:docMk/>
          <pc:sldMk cId="3686214307" sldId="272"/>
        </pc:sldMkLst>
        <pc:spChg chg="mod">
          <ac:chgData name="CHAMBERLAIN, KRISTI L" userId="S::kristi.chamberlain@d11.org::e451fd8a-d082-4c06-b2de-bbbe6fb7a767" providerId="AD" clId="Web-{B382E2E8-21EC-404E-B582-06DC5D26B326}" dt="2023-12-19T19:38:10.746" v="49" actId="20577"/>
          <ac:spMkLst>
            <pc:docMk/>
            <pc:sldMk cId="3686214307" sldId="272"/>
            <ac:spMk id="5" creationId="{85BD7A0B-3AEB-4336-A706-F2C2B3D76E66}"/>
          </ac:spMkLst>
        </pc:spChg>
        <pc:graphicFrameChg chg="modGraphic">
          <ac:chgData name="CHAMBERLAIN, KRISTI L" userId="S::kristi.chamberlain@d11.org::e451fd8a-d082-4c06-b2de-bbbe6fb7a767" providerId="AD" clId="Web-{B382E2E8-21EC-404E-B582-06DC5D26B326}" dt="2023-12-19T19:36:58.681" v="13" actId="20577"/>
          <ac:graphicFrameMkLst>
            <pc:docMk/>
            <pc:sldMk cId="3686214307" sldId="272"/>
            <ac:graphicFrameMk id="10" creationId="{65A848ED-82B8-5489-4C62-CDCB425B7708}"/>
          </ac:graphicFrameMkLst>
        </pc:graphicFrameChg>
      </pc:sldChg>
      <pc:sldChg chg="modSp">
        <pc:chgData name="CHAMBERLAIN, KRISTI L" userId="S::kristi.chamberlain@d11.org::e451fd8a-d082-4c06-b2de-bbbe6fb7a767" providerId="AD" clId="Web-{B382E2E8-21EC-404E-B582-06DC5D26B326}" dt="2023-12-19T19:35:54.991" v="1" actId="1076"/>
        <pc:sldMkLst>
          <pc:docMk/>
          <pc:sldMk cId="1567103147" sldId="280"/>
        </pc:sldMkLst>
        <pc:picChg chg="mod">
          <ac:chgData name="CHAMBERLAIN, KRISTI L" userId="S::kristi.chamberlain@d11.org::e451fd8a-d082-4c06-b2de-bbbe6fb7a767" providerId="AD" clId="Web-{B382E2E8-21EC-404E-B582-06DC5D26B326}" dt="2023-12-19T19:35:54.991" v="1" actId="1076"/>
          <ac:picMkLst>
            <pc:docMk/>
            <pc:sldMk cId="1567103147" sldId="280"/>
            <ac:picMk id="13" creationId="{AE37268D-1DDF-21AC-0AE2-95A92B6167AC}"/>
          </ac:picMkLst>
        </pc:picChg>
      </pc:sldChg>
    </pc:docChg>
  </pc:docChgLst>
  <pc:docChgLst>
    <pc:chgData name="CHAMBERLAIN, KRISTI L" userId="S::kristi.chamberlain@d11.org::e451fd8a-d082-4c06-b2de-bbbe6fb7a767" providerId="AD" clId="Web-{728A48E5-3655-4BEF-B301-F48A158221D7}"/>
    <pc:docChg chg="delSld modSld addMainMaster delMainMaster">
      <pc:chgData name="CHAMBERLAIN, KRISTI L" userId="S::kristi.chamberlain@d11.org::e451fd8a-d082-4c06-b2de-bbbe6fb7a767" providerId="AD" clId="Web-{728A48E5-3655-4BEF-B301-F48A158221D7}" dt="2023-12-15T22:33:17.396" v="958" actId="1076"/>
      <pc:docMkLst>
        <pc:docMk/>
      </pc:docMkLst>
      <pc:sldChg chg="addSp delSp modSp mod setBg modClrScheme chgLayout">
        <pc:chgData name="CHAMBERLAIN, KRISTI L" userId="S::kristi.chamberlain@d11.org::e451fd8a-d082-4c06-b2de-bbbe6fb7a767" providerId="AD" clId="Web-{728A48E5-3655-4BEF-B301-F48A158221D7}" dt="2023-12-15T22:19:15.953" v="756"/>
        <pc:sldMkLst>
          <pc:docMk/>
          <pc:sldMk cId="3324286011" sldId="256"/>
        </pc:sldMkLst>
        <pc:spChg chg="mod ord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3" creationId="{00000000-0000-0000-0000-000000000000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11" creationId="{9180DE06-7362-4888-AADA-7AADD57AC49D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17" creationId="{04357C93-F0CB-4A1C-8F77-4E9063789819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15.953" v="755"/>
          <ac:spMkLst>
            <pc:docMk/>
            <pc:sldMk cId="3324286011" sldId="256"/>
            <ac:spMk id="22" creationId="{6DB7ADBC-26DA-450D-A8BF-E1ACCB46639C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15.953" v="755"/>
          <ac:spMkLst>
            <pc:docMk/>
            <pc:sldMk cId="3324286011" sldId="256"/>
            <ac:spMk id="24" creationId="{5E3C0EDB-60D3-4CEF-8B80-C6D01E08DEC2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15.953" v="755"/>
          <ac:spMkLst>
            <pc:docMk/>
            <pc:sldMk cId="3324286011" sldId="256"/>
            <ac:spMk id="26" creationId="{40C269CE-FB56-4D68-8CFB-1CFD5F350518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15.953" v="755"/>
          <ac:spMkLst>
            <pc:docMk/>
            <pc:sldMk cId="3324286011" sldId="256"/>
            <ac:spMk id="28" creationId="{A6ED7E7F-75F7-4581-A930-C4DEBC2A8419}"/>
          </ac:spMkLst>
        </pc:spChg>
        <pc:spChg chg="add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30" creationId="{1574D71B-7917-4BD7-887C-1D652DB0DFC4}"/>
          </ac:spMkLst>
        </pc:spChg>
        <pc:spChg chg="add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31" creationId="{99413ED5-9ED4-4772-BCE4-2BCAE6B12E35}"/>
          </ac:spMkLst>
        </pc:spChg>
        <pc:spChg chg="add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32" creationId="{04357C93-F0CB-4A1C-8F77-4E9063789819}"/>
          </ac:spMkLst>
        </pc:spChg>
        <pc:spChg chg="add">
          <ac:chgData name="CHAMBERLAIN, KRISTI L" userId="S::kristi.chamberlain@d11.org::e451fd8a-d082-4c06-b2de-bbbe6fb7a767" providerId="AD" clId="Web-{728A48E5-3655-4BEF-B301-F48A158221D7}" dt="2023-12-15T22:19:15.953" v="756"/>
          <ac:spMkLst>
            <pc:docMk/>
            <pc:sldMk cId="3324286011" sldId="256"/>
            <ac:spMk id="33" creationId="{6CF143E5-57C3-46A3-91A2-EDAA7A8E6A75}"/>
          </ac:spMkLst>
        </pc:spChg>
        <pc:grpChg chg="add del">
          <ac:chgData name="CHAMBERLAIN, KRISTI L" userId="S::kristi.chamberlain@d11.org::e451fd8a-d082-4c06-b2de-bbbe6fb7a767" providerId="AD" clId="Web-{728A48E5-3655-4BEF-B301-F48A158221D7}" dt="2023-12-15T22:19:15.953" v="756"/>
          <ac:grpSpMkLst>
            <pc:docMk/>
            <pc:sldMk cId="3324286011" sldId="256"/>
            <ac:grpSpMk id="13" creationId="{3AF6A671-C637-4547-85F4-51B6D1881399}"/>
          </ac:grpSpMkLst>
        </pc:grpChg>
        <pc:picChg chg="mod ord">
          <ac:chgData name="CHAMBERLAIN, KRISTI L" userId="S::kristi.chamberlain@d11.org::e451fd8a-d082-4c06-b2de-bbbe6fb7a767" providerId="AD" clId="Web-{728A48E5-3655-4BEF-B301-F48A158221D7}" dt="2023-12-15T22:19:15.953" v="756"/>
          <ac:picMkLst>
            <pc:docMk/>
            <pc:sldMk cId="3324286011" sldId="256"/>
            <ac:picMk id="4" creationId="{00000000-0000-0000-0000-000000000000}"/>
          </ac:picMkLst>
        </pc:picChg>
        <pc:picChg chg="mod ord">
          <ac:chgData name="CHAMBERLAIN, KRISTI L" userId="S::kristi.chamberlain@d11.org::e451fd8a-d082-4c06-b2de-bbbe6fb7a767" providerId="AD" clId="Web-{728A48E5-3655-4BEF-B301-F48A158221D7}" dt="2023-12-15T22:19:15.953" v="756"/>
          <ac:picMkLst>
            <pc:docMk/>
            <pc:sldMk cId="3324286011" sldId="256"/>
            <ac:picMk id="6" creationId="{2A32596C-C13C-4F0E-8C5A-AF3000B14A17}"/>
          </ac:picMkLst>
        </pc:picChg>
      </pc:sldChg>
      <pc:sldChg chg="addSp delSp modSp mod setBg modClrScheme setClrOvrMap delDesignElem chgLayout">
        <pc:chgData name="CHAMBERLAIN, KRISTI L" userId="S::kristi.chamberlain@d11.org::e451fd8a-d082-4c06-b2de-bbbe6fb7a767" providerId="AD" clId="Web-{728A48E5-3655-4BEF-B301-F48A158221D7}" dt="2023-12-15T22:30:55.908" v="950" actId="14100"/>
        <pc:sldMkLst>
          <pc:docMk/>
          <pc:sldMk cId="3267104191" sldId="260"/>
        </pc:sldMkLst>
        <pc:spChg chg="del mod ord">
          <ac:chgData name="CHAMBERLAIN, KRISTI L" userId="S::kristi.chamberlain@d11.org::e451fd8a-d082-4c06-b2de-bbbe6fb7a767" providerId="AD" clId="Web-{728A48E5-3655-4BEF-B301-F48A158221D7}" dt="2023-12-15T22:01:32.738" v="617"/>
          <ac:spMkLst>
            <pc:docMk/>
            <pc:sldMk cId="3267104191" sldId="260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2:01:32.738" v="617"/>
          <ac:spMkLst>
            <pc:docMk/>
            <pc:sldMk cId="3267104191" sldId="260"/>
            <ac:spMk id="3" creationId="{00000000-0000-0000-0000-000000000000}"/>
          </ac:spMkLst>
        </pc:spChg>
        <pc:spChg chg="add">
          <ac:chgData name="CHAMBERLAIN, KRISTI L" userId="S::kristi.chamberlain@d11.org::e451fd8a-d082-4c06-b2de-bbbe6fb7a767" providerId="AD" clId="Web-{728A48E5-3655-4BEF-B301-F48A158221D7}" dt="2023-12-15T22:01:32.738" v="617"/>
          <ac:spMkLst>
            <pc:docMk/>
            <pc:sldMk cId="3267104191" sldId="260"/>
            <ac:spMk id="7" creationId="{B50AB553-2A96-4A92-96F2-93548E096954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1:59:43.064" v="609"/>
          <ac:spMkLst>
            <pc:docMk/>
            <pc:sldMk cId="3267104191" sldId="260"/>
            <ac:spMk id="8" creationId="{5DB0431E-0B04-44A1-9C51-531E28D18A60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1:59:43.064" v="609"/>
          <ac:spMkLst>
            <pc:docMk/>
            <pc:sldMk cId="3267104191" sldId="260"/>
            <ac:spMk id="10" creationId="{6B424749-EEE0-49C9-9ABF-97B171A3EA00}"/>
          </ac:spMkLst>
        </pc:spChg>
        <pc:spChg chg="add del mod">
          <ac:chgData name="CHAMBERLAIN, KRISTI L" userId="S::kristi.chamberlain@d11.org::e451fd8a-d082-4c06-b2de-bbbe6fb7a767" providerId="AD" clId="Web-{728A48E5-3655-4BEF-B301-F48A158221D7}" dt="2023-12-15T22:04:29.883" v="619"/>
          <ac:spMkLst>
            <pc:docMk/>
            <pc:sldMk cId="3267104191" sldId="260"/>
            <ac:spMk id="15" creationId="{9581BA3D-9780-0BAF-026E-D54ECAC641A0}"/>
          </ac:spMkLst>
        </pc:spChg>
        <pc:graphicFrameChg chg="add del mod modGraphic">
          <ac:chgData name="CHAMBERLAIN, KRISTI L" userId="S::kristi.chamberlain@d11.org::e451fd8a-d082-4c06-b2de-bbbe6fb7a767" providerId="AD" clId="Web-{728A48E5-3655-4BEF-B301-F48A158221D7}" dt="2023-12-15T22:30:55.908" v="950" actId="14100"/>
          <ac:graphicFrameMkLst>
            <pc:docMk/>
            <pc:sldMk cId="3267104191" sldId="260"/>
            <ac:graphicFrameMk id="5" creationId="{3437B453-2124-4786-813B-ABCDEB22F464}"/>
          </ac:graphicFrameMkLst>
        </pc:graphicFrameChg>
        <pc:picChg chg="add">
          <ac:chgData name="CHAMBERLAIN, KRISTI L" userId="S::kristi.chamberlain@d11.org::e451fd8a-d082-4c06-b2de-bbbe6fb7a767" providerId="AD" clId="Web-{728A48E5-3655-4BEF-B301-F48A158221D7}" dt="2023-12-15T22:01:32.738" v="617"/>
          <ac:picMkLst>
            <pc:docMk/>
            <pc:sldMk cId="3267104191" sldId="260"/>
            <ac:picMk id="6" creationId="{3778CAF8-17F2-86A0-0CF7-5162925D70CE}"/>
          </ac:picMkLst>
        </pc:picChg>
      </pc:sldChg>
      <pc:sldChg chg="modSp mod modClrScheme chgLayout">
        <pc:chgData name="CHAMBERLAIN, KRISTI L" userId="S::kristi.chamberlain@d11.org::e451fd8a-d082-4c06-b2de-bbbe6fb7a767" providerId="AD" clId="Web-{728A48E5-3655-4BEF-B301-F48A158221D7}" dt="2023-12-15T21:59:51.548" v="610"/>
        <pc:sldMkLst>
          <pc:docMk/>
          <pc:sldMk cId="2273037417" sldId="264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2273037417" sldId="264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2273037417" sldId="264"/>
            <ac:spMk id="3" creationId="{00000000-0000-0000-0000-000000000000}"/>
          </ac:spMkLst>
        </pc:spChg>
      </pc:sldChg>
      <pc:sldChg chg="modSp mod modClrScheme chgLayout">
        <pc:chgData name="CHAMBERLAIN, KRISTI L" userId="S::kristi.chamberlain@d11.org::e451fd8a-d082-4c06-b2de-bbbe6fb7a767" providerId="AD" clId="Web-{728A48E5-3655-4BEF-B301-F48A158221D7}" dt="2023-12-15T21:59:51.548" v="610"/>
        <pc:sldMkLst>
          <pc:docMk/>
          <pc:sldMk cId="1625303453" sldId="270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1625303453" sldId="270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1625303453" sldId="270"/>
            <ac:spMk id="3" creationId="{00000000-0000-0000-0000-000000000000}"/>
          </ac:spMkLst>
        </pc:spChg>
      </pc:sldChg>
      <pc:sldChg chg="modSp mod modClrScheme chgLayout">
        <pc:chgData name="CHAMBERLAIN, KRISTI L" userId="S::kristi.chamberlain@d11.org::e451fd8a-d082-4c06-b2de-bbbe6fb7a767" providerId="AD" clId="Web-{728A48E5-3655-4BEF-B301-F48A158221D7}" dt="2023-12-15T21:59:51.548" v="610"/>
        <pc:sldMkLst>
          <pc:docMk/>
          <pc:sldMk cId="3686214307" sldId="272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3686214307" sldId="272"/>
            <ac:spMk id="3" creationId="{6FCC43EC-621C-418D-9FDA-2DF73D915389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3686214307" sldId="272"/>
            <ac:spMk id="5" creationId="{85BD7A0B-3AEB-4336-A706-F2C2B3D76E66}"/>
          </ac:spMkLst>
        </pc:spChg>
      </pc:sldChg>
      <pc:sldChg chg="del">
        <pc:chgData name="CHAMBERLAIN, KRISTI L" userId="S::kristi.chamberlain@d11.org::e451fd8a-d082-4c06-b2de-bbbe6fb7a767" providerId="AD" clId="Web-{728A48E5-3655-4BEF-B301-F48A158221D7}" dt="2023-12-15T17:01:53.785" v="2"/>
        <pc:sldMkLst>
          <pc:docMk/>
          <pc:sldMk cId="2011938432" sldId="276"/>
        </pc:sldMkLst>
      </pc:sldChg>
      <pc:sldChg chg="addSp delSp modSp mod setBg modClrScheme chgLayout">
        <pc:chgData name="CHAMBERLAIN, KRISTI L" userId="S::kristi.chamberlain@d11.org::e451fd8a-d082-4c06-b2de-bbbe6fb7a767" providerId="AD" clId="Web-{728A48E5-3655-4BEF-B301-F48A158221D7}" dt="2023-12-15T22:17:41.966" v="751" actId="14100"/>
        <pc:sldMkLst>
          <pc:docMk/>
          <pc:sldMk cId="2239220360" sldId="278"/>
        </pc:sldMkLst>
        <pc:spChg chg="add mod">
          <ac:chgData name="CHAMBERLAIN, KRISTI L" userId="S::kristi.chamberlain@d11.org::e451fd8a-d082-4c06-b2de-bbbe6fb7a767" providerId="AD" clId="Web-{728A48E5-3655-4BEF-B301-F48A158221D7}" dt="2023-12-15T22:15:12.462" v="748" actId="1076"/>
          <ac:spMkLst>
            <pc:docMk/>
            <pc:sldMk cId="2239220360" sldId="278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2:07:55.420" v="662"/>
          <ac:spMkLst>
            <pc:docMk/>
            <pc:sldMk cId="2239220360" sldId="278"/>
            <ac:spMk id="3" creationId="{00000000-0000-0000-0000-000000000000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9:13.469" v="670"/>
          <ac:spMkLst>
            <pc:docMk/>
            <pc:sldMk cId="2239220360" sldId="278"/>
            <ac:spMk id="6" creationId="{85FC26B8-3DC7-21A1-BABE-429BA8957115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19:50:53.753" v="448"/>
          <ac:spMkLst>
            <pc:docMk/>
            <pc:sldMk cId="2239220360" sldId="278"/>
            <ac:spMk id="6" creationId="{89C155C9-3487-CAE7-8450-C87BE09DA392}"/>
          </ac:spMkLst>
        </pc:spChg>
        <pc:spChg chg="add mod">
          <ac:chgData name="CHAMBERLAIN, KRISTI L" userId="S::kristi.chamberlain@d11.org::e451fd8a-d082-4c06-b2de-bbbe6fb7a767" providerId="AD" clId="Web-{728A48E5-3655-4BEF-B301-F48A158221D7}" dt="2023-12-15T22:17:41.966" v="751" actId="14100"/>
          <ac:spMkLst>
            <pc:docMk/>
            <pc:sldMk cId="2239220360" sldId="278"/>
            <ac:spMk id="7" creationId="{42B524F4-24D7-6AE8-23E5-57C09D5FF240}"/>
          </ac:spMkLst>
        </pc:spChg>
        <pc:spChg chg="del mod ord replId">
          <ac:chgData name="CHAMBERLAIN, KRISTI L" userId="S::kristi.chamberlain@d11.org::e451fd8a-d082-4c06-b2de-bbbe6fb7a767" providerId="AD" clId="Web-{728A48E5-3655-4BEF-B301-F48A158221D7}" dt="2023-12-15T22:07:55.420" v="662"/>
          <ac:spMkLst>
            <pc:docMk/>
            <pc:sldMk cId="2239220360" sldId="278"/>
            <ac:spMk id="10" creationId="{00000000-0000-0000-0000-000000000000}"/>
          </ac:spMkLst>
        </pc:spChg>
        <pc:spChg chg="add">
          <ac:chgData name="CHAMBERLAIN, KRISTI L" userId="S::kristi.chamberlain@d11.org::e451fd8a-d082-4c06-b2de-bbbe6fb7a767" providerId="AD" clId="Web-{728A48E5-3655-4BEF-B301-F48A158221D7}" dt="2023-12-15T22:07:55.420" v="662"/>
          <ac:spMkLst>
            <pc:docMk/>
            <pc:sldMk cId="2239220360" sldId="278"/>
            <ac:spMk id="13" creationId="{70DFC902-7D23-471A-B557-B6B6917D7A0D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4:32.039" v="739"/>
          <ac:spMkLst>
            <pc:docMk/>
            <pc:sldMk cId="2239220360" sldId="278"/>
            <ac:spMk id="15" creationId="{A55D5633-D557-4DCA-982C-FF36EB7A1C00}"/>
          </ac:spMkLst>
        </pc:spChg>
        <pc:spChg chg="add del mod">
          <ac:chgData name="CHAMBERLAIN, KRISTI L" userId="S::kristi.chamberlain@d11.org::e451fd8a-d082-4c06-b2de-bbbe6fb7a767" providerId="AD" clId="Web-{728A48E5-3655-4BEF-B301-F48A158221D7}" dt="2023-12-15T22:14:34.227" v="740"/>
          <ac:spMkLst>
            <pc:docMk/>
            <pc:sldMk cId="2239220360" sldId="278"/>
            <ac:spMk id="195" creationId="{B966E898-7C43-93F4-8852-881BD826D2CF}"/>
          </ac:spMkLst>
        </pc:spChg>
        <pc:graphicFrameChg chg="add del mod modGraphic">
          <ac:chgData name="CHAMBERLAIN, KRISTI L" userId="S::kristi.chamberlain@d11.org::e451fd8a-d082-4c06-b2de-bbbe6fb7a767" providerId="AD" clId="Web-{728A48E5-3655-4BEF-B301-F48A158221D7}" dt="2023-12-15T22:13:25.022" v="713"/>
          <ac:graphicFrameMkLst>
            <pc:docMk/>
            <pc:sldMk cId="2239220360" sldId="278"/>
            <ac:graphicFrameMk id="9" creationId="{EB925892-04EF-08C2-64DB-19E7EC32197D}"/>
          </ac:graphicFrameMkLst>
        </pc:graphicFrameChg>
        <pc:picChg chg="mod">
          <ac:chgData name="CHAMBERLAIN, KRISTI L" userId="S::kristi.chamberlain@d11.org::e451fd8a-d082-4c06-b2de-bbbe6fb7a767" providerId="AD" clId="Web-{728A48E5-3655-4BEF-B301-F48A158221D7}" dt="2023-12-15T22:15:06.212" v="746" actId="1076"/>
          <ac:picMkLst>
            <pc:docMk/>
            <pc:sldMk cId="2239220360" sldId="278"/>
            <ac:picMk id="4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728A48E5-3655-4BEF-B301-F48A158221D7}" dt="2023-12-15T22:08:10.576" v="664" actId="1076"/>
          <ac:picMkLst>
            <pc:docMk/>
            <pc:sldMk cId="2239220360" sldId="278"/>
            <ac:picMk id="5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728A48E5-3655-4BEF-B301-F48A158221D7}" dt="2023-12-15T22:14:37.977" v="741" actId="1076"/>
          <ac:picMkLst>
            <pc:docMk/>
            <pc:sldMk cId="2239220360" sldId="278"/>
            <ac:picMk id="8" creationId="{612D8F7E-AA2E-4942-AD42-5B0695D7CB89}"/>
          </ac:picMkLst>
        </pc:picChg>
        <pc:picChg chg="add del mod">
          <ac:chgData name="CHAMBERLAIN, KRISTI L" userId="S::kristi.chamberlain@d11.org::e451fd8a-d082-4c06-b2de-bbbe6fb7a767" providerId="AD" clId="Web-{728A48E5-3655-4BEF-B301-F48A158221D7}" dt="2023-12-15T19:51:54.677" v="481"/>
          <ac:picMkLst>
            <pc:docMk/>
            <pc:sldMk cId="2239220360" sldId="278"/>
            <ac:picMk id="9" creationId="{CD937A50-B5EE-C98A-425E-F94EF7E9F2D5}"/>
          </ac:picMkLst>
        </pc:picChg>
        <pc:picChg chg="del">
          <ac:chgData name="CHAMBERLAIN, KRISTI L" userId="S::kristi.chamberlain@d11.org::e451fd8a-d082-4c06-b2de-bbbe6fb7a767" providerId="AD" clId="Web-{728A48E5-3655-4BEF-B301-F48A158221D7}" dt="2023-12-15T17:14:09.302" v="192"/>
          <ac:picMkLst>
            <pc:docMk/>
            <pc:sldMk cId="2239220360" sldId="278"/>
            <ac:picMk id="10" creationId="{56425400-B1A2-4571-ADD6-EAE77FE5E33D}"/>
          </ac:picMkLst>
        </pc:picChg>
      </pc:sldChg>
      <pc:sldChg chg="addSp delSp modSp mod modClrScheme chgLayout">
        <pc:chgData name="CHAMBERLAIN, KRISTI L" userId="S::kristi.chamberlain@d11.org::e451fd8a-d082-4c06-b2de-bbbe6fb7a767" providerId="AD" clId="Web-{728A48E5-3655-4BEF-B301-F48A158221D7}" dt="2023-12-15T21:59:51.548" v="610"/>
        <pc:sldMkLst>
          <pc:docMk/>
          <pc:sldMk cId="1567103147" sldId="280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1567103147" sldId="280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1567103147" sldId="280"/>
            <ac:spMk id="3" creationId="{00000000-0000-0000-0000-000000000000}"/>
          </ac:spMkLst>
        </pc:spChg>
        <pc:picChg chg="mod">
          <ac:chgData name="CHAMBERLAIN, KRISTI L" userId="S::kristi.chamberlain@d11.org::e451fd8a-d082-4c06-b2de-bbbe6fb7a767" providerId="AD" clId="Web-{728A48E5-3655-4BEF-B301-F48A158221D7}" dt="2023-12-15T17:19:05.731" v="384" actId="1076"/>
          <ac:picMkLst>
            <pc:docMk/>
            <pc:sldMk cId="1567103147" sldId="280"/>
            <ac:picMk id="4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728A48E5-3655-4BEF-B301-F48A158221D7}" dt="2023-12-15T17:18:57.231" v="381" actId="14100"/>
          <ac:picMkLst>
            <pc:docMk/>
            <pc:sldMk cId="1567103147" sldId="280"/>
            <ac:picMk id="5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728A48E5-3655-4BEF-B301-F48A158221D7}" dt="2023-12-15T17:18:59.824" v="382" actId="14100"/>
          <ac:picMkLst>
            <pc:docMk/>
            <pc:sldMk cId="1567103147" sldId="280"/>
            <ac:picMk id="6" creationId="{00000000-0000-0000-0000-000000000000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49:31.906" v="435" actId="1076"/>
          <ac:picMkLst>
            <pc:docMk/>
            <pc:sldMk cId="1567103147" sldId="280"/>
            <ac:picMk id="7" creationId="{C105C3C9-EEFB-195D-8014-5EE191CE195F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7:20:00.920" v="389" actId="688"/>
          <ac:picMkLst>
            <pc:docMk/>
            <pc:sldMk cId="1567103147" sldId="280"/>
            <ac:picMk id="8" creationId="{529DE388-89E5-C146-A651-B6A470282C83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48:55.530" v="429" actId="1076"/>
          <ac:picMkLst>
            <pc:docMk/>
            <pc:sldMk cId="1567103147" sldId="280"/>
            <ac:picMk id="9" creationId="{515B7E92-7A2B-18D2-EA41-836DEBF35125}"/>
          </ac:picMkLst>
        </pc:picChg>
        <pc:picChg chg="add del mod">
          <ac:chgData name="CHAMBERLAIN, KRISTI L" userId="S::kristi.chamberlain@d11.org::e451fd8a-d082-4c06-b2de-bbbe6fb7a767" providerId="AD" clId="Web-{728A48E5-3655-4BEF-B301-F48A158221D7}" dt="2023-12-15T19:43:21.894" v="407"/>
          <ac:picMkLst>
            <pc:docMk/>
            <pc:sldMk cId="1567103147" sldId="280"/>
            <ac:picMk id="10" creationId="{AA8AE7BF-C4D6-3FB9-CFBF-153A5148E142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43:25.363" v="408" actId="1076"/>
          <ac:picMkLst>
            <pc:docMk/>
            <pc:sldMk cId="1567103147" sldId="280"/>
            <ac:picMk id="11" creationId="{D1A758DF-375A-241A-335D-F8E3F25D484B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47:04.276" v="419" actId="1076"/>
          <ac:picMkLst>
            <pc:docMk/>
            <pc:sldMk cId="1567103147" sldId="280"/>
            <ac:picMk id="12" creationId="{6839C80D-DC07-9971-40B3-1651E6B490E2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50:00.642" v="445" actId="1076"/>
          <ac:picMkLst>
            <pc:docMk/>
            <pc:sldMk cId="1567103147" sldId="280"/>
            <ac:picMk id="13" creationId="{AE37268D-1DDF-21AC-0AE2-95A92B6167AC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47:02.729" v="418" actId="1076"/>
          <ac:picMkLst>
            <pc:docMk/>
            <pc:sldMk cId="1567103147" sldId="280"/>
            <ac:picMk id="14" creationId="{20E5B04D-7611-7B15-2F4D-7513CDCF1F41}"/>
          </ac:picMkLst>
        </pc:picChg>
        <pc:picChg chg="add del mod">
          <ac:chgData name="CHAMBERLAIN, KRISTI L" userId="S::kristi.chamberlain@d11.org::e451fd8a-d082-4c06-b2de-bbbe6fb7a767" providerId="AD" clId="Web-{728A48E5-3655-4BEF-B301-F48A158221D7}" dt="2023-12-15T19:48:11.185" v="423"/>
          <ac:picMkLst>
            <pc:docMk/>
            <pc:sldMk cId="1567103147" sldId="280"/>
            <ac:picMk id="15" creationId="{83D022FC-E3E2-24B2-4501-88EEE0439CCB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19:49:03.296" v="430" actId="1076"/>
          <ac:picMkLst>
            <pc:docMk/>
            <pc:sldMk cId="1567103147" sldId="280"/>
            <ac:picMk id="16" creationId="{55DAB466-7294-ED28-CD85-962A5CCF3C81}"/>
          </ac:picMkLst>
        </pc:picChg>
      </pc:sldChg>
      <pc:sldChg chg="addSp delSp modSp mod modClrScheme chgLayout">
        <pc:chgData name="CHAMBERLAIN, KRISTI L" userId="S::kristi.chamberlain@d11.org::e451fd8a-d082-4c06-b2de-bbbe6fb7a767" providerId="AD" clId="Web-{728A48E5-3655-4BEF-B301-F48A158221D7}" dt="2023-12-15T22:33:17.396" v="958" actId="1076"/>
        <pc:sldMkLst>
          <pc:docMk/>
          <pc:sldMk cId="2396489967" sldId="282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2396489967" sldId="282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2396489967" sldId="282"/>
            <ac:spMk id="3" creationId="{00000000-0000-0000-0000-000000000000}"/>
          </ac:spMkLst>
        </pc:spChg>
        <pc:picChg chg="mod">
          <ac:chgData name="CHAMBERLAIN, KRISTI L" userId="S::kristi.chamberlain@d11.org::e451fd8a-d082-4c06-b2de-bbbe6fb7a767" providerId="AD" clId="Web-{728A48E5-3655-4BEF-B301-F48A158221D7}" dt="2023-12-15T22:33:17.396" v="958" actId="1076"/>
          <ac:picMkLst>
            <pc:docMk/>
            <pc:sldMk cId="2396489967" sldId="282"/>
            <ac:picMk id="4" creationId="{00000000-0000-0000-0000-000000000000}"/>
          </ac:picMkLst>
        </pc:picChg>
        <pc:picChg chg="del mod">
          <ac:chgData name="CHAMBERLAIN, KRISTI L" userId="S::kristi.chamberlain@d11.org::e451fd8a-d082-4c06-b2de-bbbe6fb7a767" providerId="AD" clId="Web-{728A48E5-3655-4BEF-B301-F48A158221D7}" dt="2023-12-15T22:32:37.067" v="951"/>
          <ac:picMkLst>
            <pc:docMk/>
            <pc:sldMk cId="2396489967" sldId="282"/>
            <ac:picMk id="5" creationId="{00000000-0000-0000-0000-000000000000}"/>
          </ac:picMkLst>
        </pc:picChg>
        <pc:picChg chg="del mod">
          <ac:chgData name="CHAMBERLAIN, KRISTI L" userId="S::kristi.chamberlain@d11.org::e451fd8a-d082-4c06-b2de-bbbe6fb7a767" providerId="AD" clId="Web-{728A48E5-3655-4BEF-B301-F48A158221D7}" dt="2023-12-15T22:33:01.161" v="955"/>
          <ac:picMkLst>
            <pc:docMk/>
            <pc:sldMk cId="2396489967" sldId="282"/>
            <ac:picMk id="6" creationId="{00000000-0000-0000-0000-000000000000}"/>
          </ac:picMkLst>
        </pc:picChg>
        <pc:picChg chg="add mod">
          <ac:chgData name="CHAMBERLAIN, KRISTI L" userId="S::kristi.chamberlain@d11.org::e451fd8a-d082-4c06-b2de-bbbe6fb7a767" providerId="AD" clId="Web-{728A48E5-3655-4BEF-B301-F48A158221D7}" dt="2023-12-15T22:33:15.880" v="957" actId="14100"/>
          <ac:picMkLst>
            <pc:docMk/>
            <pc:sldMk cId="2396489967" sldId="282"/>
            <ac:picMk id="7" creationId="{BA2B3BFE-F1DB-910A-F679-32219464C42C}"/>
          </ac:picMkLst>
        </pc:picChg>
      </pc:sldChg>
      <pc:sldChg chg="modSp mod modClrScheme chgLayout">
        <pc:chgData name="CHAMBERLAIN, KRISTI L" userId="S::kristi.chamberlain@d11.org::e451fd8a-d082-4c06-b2de-bbbe6fb7a767" providerId="AD" clId="Web-{728A48E5-3655-4BEF-B301-F48A158221D7}" dt="2023-12-15T21:59:51.548" v="610"/>
        <pc:sldMkLst>
          <pc:docMk/>
          <pc:sldMk cId="2703016575" sldId="284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2703016575" sldId="284"/>
            <ac:spMk id="2" creationId="{00000000-0000-0000-0000-000000000000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2703016575" sldId="284"/>
            <ac:spMk id="3" creationId="{00000000-0000-0000-0000-000000000000}"/>
          </ac:spMkLst>
        </pc:spChg>
      </pc:sldChg>
      <pc:sldChg chg="modSp mod modClrScheme chgLayout">
        <pc:chgData name="CHAMBERLAIN, KRISTI L" userId="S::kristi.chamberlain@d11.org::e451fd8a-d082-4c06-b2de-bbbe6fb7a767" providerId="AD" clId="Web-{728A48E5-3655-4BEF-B301-F48A158221D7}" dt="2023-12-15T21:59:51.548" v="610"/>
        <pc:sldMkLst>
          <pc:docMk/>
          <pc:sldMk cId="576692126" sldId="285"/>
        </pc:sldMkLst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576692126" sldId="285"/>
            <ac:spMk id="2" creationId="{FBA61292-2B5F-414B-AC15-833FFE2BF42A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1:59:51.548" v="610"/>
          <ac:spMkLst>
            <pc:docMk/>
            <pc:sldMk cId="576692126" sldId="285"/>
            <ac:spMk id="3" creationId="{2DA66B44-4171-47FF-B87F-FB2081702E04}"/>
          </ac:spMkLst>
        </pc:spChg>
      </pc:sldChg>
      <pc:sldChg chg="addSp delSp modSp mod setBg modClrScheme chgLayout">
        <pc:chgData name="CHAMBERLAIN, KRISTI L" userId="S::kristi.chamberlain@d11.org::e451fd8a-d082-4c06-b2de-bbbe6fb7a767" providerId="AD" clId="Web-{728A48E5-3655-4BEF-B301-F48A158221D7}" dt="2023-12-15T22:29:56.063" v="949" actId="20577"/>
        <pc:sldMkLst>
          <pc:docMk/>
          <pc:sldMk cId="233367637" sldId="286"/>
        </pc:sldMkLst>
        <pc:spChg chg="mod ord">
          <ac:chgData name="CHAMBERLAIN, KRISTI L" userId="S::kristi.chamberlain@d11.org::e451fd8a-d082-4c06-b2de-bbbe6fb7a767" providerId="AD" clId="Web-{728A48E5-3655-4BEF-B301-F48A158221D7}" dt="2023-12-15T22:26:39.167" v="858" actId="14100"/>
          <ac:spMkLst>
            <pc:docMk/>
            <pc:sldMk cId="233367637" sldId="286"/>
            <ac:spMk id="2" creationId="{DFC5D4B4-9D14-42E0-A55C-DB7B0360F69E}"/>
          </ac:spMkLst>
        </pc:spChg>
        <pc:spChg chg="mod ord">
          <ac:chgData name="CHAMBERLAIN, KRISTI L" userId="S::kristi.chamberlain@d11.org::e451fd8a-d082-4c06-b2de-bbbe6fb7a767" providerId="AD" clId="Web-{728A48E5-3655-4BEF-B301-F48A158221D7}" dt="2023-12-15T22:19:40.766" v="757"/>
          <ac:spMkLst>
            <pc:docMk/>
            <pc:sldMk cId="233367637" sldId="286"/>
            <ac:spMk id="3" creationId="{A589738D-E098-4D16-B906-AE8B5AF70489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0:51.393" v="613"/>
          <ac:spMkLst>
            <pc:docMk/>
            <pc:sldMk cId="233367637" sldId="286"/>
            <ac:spMk id="10" creationId="{9A724DBA-D2D9-471E-8ED7-2015DDD950DF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0:51.393" v="613"/>
          <ac:spMkLst>
            <pc:docMk/>
            <pc:sldMk cId="233367637" sldId="286"/>
            <ac:spMk id="12" creationId="{08980754-6F4B-43C9-B9BE-127B6BED6586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0:51.393" v="613"/>
          <ac:spMkLst>
            <pc:docMk/>
            <pc:sldMk cId="233367637" sldId="286"/>
            <ac:spMk id="14" creationId="{2C1BBA94-3F40-40AA-8BB9-E69E25E537C1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0:51.393" v="613"/>
          <ac:spMkLst>
            <pc:docMk/>
            <pc:sldMk cId="233367637" sldId="286"/>
            <ac:spMk id="16" creationId="{169CC832-2974-4E8D-90ED-3E2941BA7336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0:51.393" v="613"/>
          <ac:spMkLst>
            <pc:docMk/>
            <pc:sldMk cId="233367637" sldId="286"/>
            <ac:spMk id="18" creationId="{55222F96-971A-4F90-B841-6BAB416C7AC1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1:03.972" v="615"/>
          <ac:spMkLst>
            <pc:docMk/>
            <pc:sldMk cId="233367637" sldId="286"/>
            <ac:spMk id="20" creationId="{058A14AF-9FB5-4CC7-BA35-E8E85D3EDF0E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1:03.972" v="615"/>
          <ac:spMkLst>
            <pc:docMk/>
            <pc:sldMk cId="233367637" sldId="286"/>
            <ac:spMk id="21" creationId="{3A9A4357-BD1D-4622-A4FE-766E6AB8DE84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1:03.972" v="615"/>
          <ac:spMkLst>
            <pc:docMk/>
            <pc:sldMk cId="233367637" sldId="286"/>
            <ac:spMk id="22" creationId="{E659831F-0D9A-4C63-9EBB-8435B85A440F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01:03.972" v="615"/>
          <ac:spMkLst>
            <pc:docMk/>
            <pc:sldMk cId="233367637" sldId="286"/>
            <ac:spMk id="23" creationId="{E6995CE5-F890-4ABA-82A2-26507CE8D2A3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40.766" v="757"/>
          <ac:spMkLst>
            <pc:docMk/>
            <pc:sldMk cId="233367637" sldId="286"/>
            <ac:spMk id="25" creationId="{9A724DBA-D2D9-471E-8ED7-2015DDD950DF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40.766" v="757"/>
          <ac:spMkLst>
            <pc:docMk/>
            <pc:sldMk cId="233367637" sldId="286"/>
            <ac:spMk id="26" creationId="{08980754-6F4B-43C9-B9BE-127B6BED6586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40.766" v="757"/>
          <ac:spMkLst>
            <pc:docMk/>
            <pc:sldMk cId="233367637" sldId="286"/>
            <ac:spMk id="27" creationId="{2C1BBA94-3F40-40AA-8BB9-E69E25E537C1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40.766" v="757"/>
          <ac:spMkLst>
            <pc:docMk/>
            <pc:sldMk cId="233367637" sldId="286"/>
            <ac:spMk id="28" creationId="{169CC832-2974-4E8D-90ED-3E2941BA7336}"/>
          </ac:spMkLst>
        </pc:spChg>
        <pc:spChg chg="add del">
          <ac:chgData name="CHAMBERLAIN, KRISTI L" userId="S::kristi.chamberlain@d11.org::e451fd8a-d082-4c06-b2de-bbbe6fb7a767" providerId="AD" clId="Web-{728A48E5-3655-4BEF-B301-F48A158221D7}" dt="2023-12-15T22:19:40.766" v="757"/>
          <ac:spMkLst>
            <pc:docMk/>
            <pc:sldMk cId="233367637" sldId="286"/>
            <ac:spMk id="29" creationId="{55222F96-971A-4F90-B841-6BAB416C7AC1}"/>
          </ac:spMkLst>
        </pc:spChg>
        <pc:spChg chg="add mod">
          <ac:chgData name="CHAMBERLAIN, KRISTI L" userId="S::kristi.chamberlain@d11.org::e451fd8a-d082-4c06-b2de-bbbe6fb7a767" providerId="AD" clId="Web-{728A48E5-3655-4BEF-B301-F48A158221D7}" dt="2023-12-15T22:26:53.246" v="860" actId="1076"/>
          <ac:spMkLst>
            <pc:docMk/>
            <pc:sldMk cId="233367637" sldId="286"/>
            <ac:spMk id="651" creationId="{504857D3-7445-7706-901C-BDE5E06FC2C8}"/>
          </ac:spMkLst>
        </pc:spChg>
        <pc:spChg chg="add mod">
          <ac:chgData name="CHAMBERLAIN, KRISTI L" userId="S::kristi.chamberlain@d11.org::e451fd8a-d082-4c06-b2de-bbbe6fb7a767" providerId="AD" clId="Web-{728A48E5-3655-4BEF-B301-F48A158221D7}" dt="2023-12-15T22:29:56.063" v="949" actId="20577"/>
          <ac:spMkLst>
            <pc:docMk/>
            <pc:sldMk cId="233367637" sldId="286"/>
            <ac:spMk id="660" creationId="{C349D91F-4AA3-1DC8-EF4A-E311DCCE9E86}"/>
          </ac:spMkLst>
        </pc:spChg>
        <pc:grpChg chg="add">
          <ac:chgData name="CHAMBERLAIN, KRISTI L" userId="S::kristi.chamberlain@d11.org::e451fd8a-d082-4c06-b2de-bbbe6fb7a767" providerId="AD" clId="Web-{728A48E5-3655-4BEF-B301-F48A158221D7}" dt="2023-12-15T22:19:40.766" v="757"/>
          <ac:grpSpMkLst>
            <pc:docMk/>
            <pc:sldMk cId="233367637" sldId="286"/>
            <ac:grpSpMk id="34" creationId="{6258F736-B256-8039-9DC6-F4E49A5C5AD5}"/>
          </ac:grpSpMkLst>
        </pc:grpChg>
        <pc:graphicFrameChg chg="add del mod modGraphic">
          <ac:chgData name="CHAMBERLAIN, KRISTI L" userId="S::kristi.chamberlain@d11.org::e451fd8a-d082-4c06-b2de-bbbe6fb7a767" providerId="AD" clId="Web-{728A48E5-3655-4BEF-B301-F48A158221D7}" dt="2023-12-15T22:20:50.299" v="763"/>
          <ac:graphicFrameMkLst>
            <pc:docMk/>
            <pc:sldMk cId="233367637" sldId="286"/>
            <ac:graphicFrameMk id="4" creationId="{DEF39A8B-D689-B4C7-ECAC-1CE09F0968A1}"/>
          </ac:graphicFrameMkLst>
        </pc:graphicFrameChg>
        <pc:graphicFrameChg chg="add mod modGraphic">
          <ac:chgData name="CHAMBERLAIN, KRISTI L" userId="S::kristi.chamberlain@d11.org::e451fd8a-d082-4c06-b2de-bbbe6fb7a767" providerId="AD" clId="Web-{728A48E5-3655-4BEF-B301-F48A158221D7}" dt="2023-12-15T22:26:45.261" v="859" actId="1076"/>
          <ac:graphicFrameMkLst>
            <pc:docMk/>
            <pc:sldMk cId="233367637" sldId="286"/>
            <ac:graphicFrameMk id="67" creationId="{EDFA10B9-5243-7C97-767D-50FB0944D063}"/>
          </ac:graphicFrameMkLst>
        </pc:graphicFrameChg>
        <pc:picChg chg="mod ord">
          <ac:chgData name="CHAMBERLAIN, KRISTI L" userId="S::kristi.chamberlain@d11.org::e451fd8a-d082-4c06-b2de-bbbe6fb7a767" providerId="AD" clId="Web-{728A48E5-3655-4BEF-B301-F48A158221D7}" dt="2023-12-15T22:26:01.807" v="851" actId="14100"/>
          <ac:picMkLst>
            <pc:docMk/>
            <pc:sldMk cId="233367637" sldId="286"/>
            <ac:picMk id="5" creationId="{954F6FF9-D36D-4C62-B39D-19A35630661B}"/>
          </ac:picMkLst>
        </pc:picChg>
        <pc:picChg chg="add del mod">
          <ac:chgData name="CHAMBERLAIN, KRISTI L" userId="S::kristi.chamberlain@d11.org::e451fd8a-d082-4c06-b2de-bbbe6fb7a767" providerId="AD" clId="Web-{728A48E5-3655-4BEF-B301-F48A158221D7}" dt="2023-12-15T22:27:48.638" v="863"/>
          <ac:picMkLst>
            <pc:docMk/>
            <pc:sldMk cId="233367637" sldId="286"/>
            <ac:picMk id="661" creationId="{74AB6D8F-4755-94A6-99B5-ED3986F6B8BA}"/>
          </ac:picMkLst>
        </pc:picChg>
      </pc:sldChg>
      <pc:sldChg chg="del">
        <pc:chgData name="CHAMBERLAIN, KRISTI L" userId="S::kristi.chamberlain@d11.org::e451fd8a-d082-4c06-b2de-bbbe6fb7a767" providerId="AD" clId="Web-{728A48E5-3655-4BEF-B301-F48A158221D7}" dt="2023-12-15T17:01:01.237" v="0"/>
        <pc:sldMkLst>
          <pc:docMk/>
          <pc:sldMk cId="1002959703" sldId="288"/>
        </pc:sldMkLst>
      </pc:sldChg>
      <pc:sldChg chg="del">
        <pc:chgData name="CHAMBERLAIN, KRISTI L" userId="S::kristi.chamberlain@d11.org::e451fd8a-d082-4c06-b2de-bbbe6fb7a767" providerId="AD" clId="Web-{728A48E5-3655-4BEF-B301-F48A158221D7}" dt="2023-12-15T17:03:55.303" v="31"/>
        <pc:sldMkLst>
          <pc:docMk/>
          <pc:sldMk cId="2919530964" sldId="289"/>
        </pc:sldMkLst>
      </pc:sldChg>
      <pc:sldChg chg="del">
        <pc:chgData name="CHAMBERLAIN, KRISTI L" userId="S::kristi.chamberlain@d11.org::e451fd8a-d082-4c06-b2de-bbbe6fb7a767" providerId="AD" clId="Web-{728A48E5-3655-4BEF-B301-F48A158221D7}" dt="2023-12-15T17:01:48.207" v="1"/>
        <pc:sldMkLst>
          <pc:docMk/>
          <pc:sldMk cId="3638423196" sldId="290"/>
        </pc:sldMkLst>
      </pc:sldChg>
      <pc:sldMasterChg chg="del delSldLayout">
        <pc:chgData name="CHAMBERLAIN, KRISTI L" userId="S::kristi.chamberlain@d11.org::e451fd8a-d082-4c06-b2de-bbbe6fb7a767" providerId="AD" clId="Web-{728A48E5-3655-4BEF-B301-F48A158221D7}" dt="2023-12-15T21:55:42.151" v="595"/>
        <pc:sldMasterMkLst>
          <pc:docMk/>
          <pc:sldMasterMk cId="0" sldId="2147483660"/>
        </pc:sldMasterMkLst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CHAMBERLAIN, KRISTI L" userId="S::kristi.chamberlain@d11.org::e451fd8a-d082-4c06-b2de-bbbe6fb7a767" providerId="AD" clId="Web-{728A48E5-3655-4BEF-B301-F48A158221D7}" dt="2023-12-15T21:55:42.151" v="595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5:47.620" v="596"/>
        <pc:sldMasterMkLst>
          <pc:docMk/>
          <pc:sldMasterMk cId="2046167659" sldId="2147483672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2886086208" sldId="214748367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1333622317" sldId="214748367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3787418024" sldId="214748367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3346829508" sldId="214748367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2050088636" sldId="214748367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4079452269" sldId="214748367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1617652187" sldId="214748367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4234076312" sldId="214748368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1819347094" sldId="214748368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1710948508" sldId="214748368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5:47.620" v="596"/>
          <pc:sldLayoutMkLst>
            <pc:docMk/>
            <pc:sldMasterMk cId="2046167659" sldId="2147483672"/>
            <pc:sldLayoutMk cId="403973958" sldId="2147483683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6:28.777" v="597"/>
        <pc:sldMasterMkLst>
          <pc:docMk/>
          <pc:sldMasterMk cId="1585383951" sldId="2147483684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4195652094" sldId="214748368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190593127" sldId="214748368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1813299602" sldId="214748368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1268144354" sldId="214748368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456740360" sldId="214748368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2974694638" sldId="214748369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1036129695" sldId="214748369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2493438664" sldId="214748369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1823380853" sldId="214748369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2620079396" sldId="214748369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28.777" v="597"/>
          <pc:sldLayoutMkLst>
            <pc:docMk/>
            <pc:sldMasterMk cId="1585383951" sldId="2147483684"/>
            <pc:sldLayoutMk cId="1069650081" sldId="2147483695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6:33.809" v="598"/>
        <pc:sldMasterMkLst>
          <pc:docMk/>
          <pc:sldMasterMk cId="3025174895" sldId="2147483696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718116031" sldId="214748369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3388908675" sldId="214748369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898882734" sldId="214748369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3407024865" sldId="214748370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1836407136" sldId="214748370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3998407998" sldId="214748370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1363274844" sldId="214748370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3613719314" sldId="214748370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904477410" sldId="214748370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1859751065" sldId="214748370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601879094" sldId="214748370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2964139737" sldId="214748370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2156995518" sldId="214748370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3643495622" sldId="214748371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170457501" sldId="214748371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3649524496" sldId="214748371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3.809" v="598"/>
          <pc:sldLayoutMkLst>
            <pc:docMk/>
            <pc:sldMasterMk cId="3025174895" sldId="2147483696"/>
            <pc:sldLayoutMk cId="143372501" sldId="2147483713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6:39.934" v="599"/>
        <pc:sldMasterMkLst>
          <pc:docMk/>
          <pc:sldMasterMk cId="3560056375" sldId="2147483714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1374075183" sldId="214748371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4186388641" sldId="214748371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188818109" sldId="214748371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649962086" sldId="214748371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1758822758" sldId="214748371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3660157549" sldId="214748372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3462772697" sldId="214748372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837136433" sldId="214748372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3625143128" sldId="214748372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3515719667" sldId="214748372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39.934" v="599"/>
          <pc:sldLayoutMkLst>
            <pc:docMk/>
            <pc:sldMasterMk cId="3560056375" sldId="2147483714"/>
            <pc:sldLayoutMk cId="3593148294" sldId="2147483725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6:42.872" v="600"/>
        <pc:sldMasterMkLst>
          <pc:docMk/>
          <pc:sldMasterMk cId="675328294" sldId="2147483726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3138160109" sldId="214748372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2327021258" sldId="214748372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4041041477" sldId="214748372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1293569427" sldId="214748373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1496373788" sldId="214748373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429636581" sldId="214748373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2652467513" sldId="214748373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2431624631" sldId="214748373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3347587546" sldId="214748373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2191399961" sldId="214748373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2.872" v="600"/>
          <pc:sldLayoutMkLst>
            <pc:docMk/>
            <pc:sldMasterMk cId="675328294" sldId="2147483726"/>
            <pc:sldLayoutMk cId="1277287323" sldId="2147483737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6:47.278" v="601"/>
        <pc:sldMasterMkLst>
          <pc:docMk/>
          <pc:sldMasterMk cId="627110246" sldId="2147483738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1842200562" sldId="214748373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1224618359" sldId="214748374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838606950" sldId="214748374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460540423" sldId="214748374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1081809364" sldId="214748374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1832447270" sldId="214748374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1160951988" sldId="214748374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1225591393" sldId="214748374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3189448119" sldId="214748374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4119524179" sldId="214748374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6:47.278" v="601"/>
          <pc:sldLayoutMkLst>
            <pc:docMk/>
            <pc:sldMasterMk cId="627110246" sldId="2147483738"/>
            <pc:sldLayoutMk cId="2440057146" sldId="2147483749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7:10.638" v="602"/>
        <pc:sldMasterMkLst>
          <pc:docMk/>
          <pc:sldMasterMk cId="592557993" sldId="2147483750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2986214805" sldId="214748375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307800226" sldId="214748375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3930823377" sldId="214748375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3450570153" sldId="214748375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3198893285" sldId="214748375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2428545605" sldId="214748375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2552760429" sldId="214748375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3582778498" sldId="214748375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2595980937" sldId="214748375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2951005178" sldId="214748376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10.638" v="602"/>
          <pc:sldLayoutMkLst>
            <pc:docMk/>
            <pc:sldMasterMk cId="592557993" sldId="2147483750"/>
            <pc:sldLayoutMk cId="3746780259" sldId="2147483761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7:59.452" v="605"/>
        <pc:sldMasterMkLst>
          <pc:docMk/>
          <pc:sldMasterMk cId="1018234180" sldId="2147483762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3430194308" sldId="214748376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3704655326" sldId="214748376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2321123489" sldId="214748376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3205232766" sldId="214748376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1405496302" sldId="214748376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3886263372" sldId="214748376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2457680507" sldId="214748376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2311575681" sldId="214748377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2579234810" sldId="214748377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879454916" sldId="214748377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915062658" sldId="214748377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1027082367" sldId="214748377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3762522869" sldId="214748377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2599894261" sldId="214748377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1294643839" sldId="214748377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3102673661" sldId="214748377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7:59.452" v="605"/>
          <pc:sldLayoutMkLst>
            <pc:docMk/>
            <pc:sldMasterMk cId="1018234180" sldId="2147483762"/>
            <pc:sldLayoutMk cId="962985286" sldId="2147483779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8:08.639" v="606"/>
        <pc:sldMasterMkLst>
          <pc:docMk/>
          <pc:sldMasterMk cId="313169712" sldId="2147483780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1255978245" sldId="214748378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866029020" sldId="214748378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723154821" sldId="214748378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702988190" sldId="214748378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2207602896" sldId="214748378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4106664598" sldId="214748378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3167736799" sldId="214748378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1200992106" sldId="214748378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2979371434" sldId="214748378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2263272444" sldId="214748379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1420236394" sldId="214748379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95845961" sldId="214748379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130386004" sldId="214748379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2098725820" sldId="214748379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2659289525" sldId="214748379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1510000219" sldId="214748379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08.639" v="606"/>
          <pc:sldLayoutMkLst>
            <pc:docMk/>
            <pc:sldMasterMk cId="313169712" sldId="2147483780"/>
            <pc:sldLayoutMk cId="3254702671" sldId="2147483797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8:27.265" v="607"/>
        <pc:sldMasterMkLst>
          <pc:docMk/>
          <pc:sldMasterMk cId="3681574180" sldId="2147483798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134423881" sldId="214748379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2903830839" sldId="214748380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1281293434" sldId="214748380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2631704191" sldId="214748380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17700935" sldId="214748380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2413451675" sldId="214748380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2748692187" sldId="214748380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2840370589" sldId="214748380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447602750" sldId="214748380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1362095132" sldId="214748380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8:27.265" v="607"/>
          <pc:sldLayoutMkLst>
            <pc:docMk/>
            <pc:sldMasterMk cId="3681574180" sldId="2147483798"/>
            <pc:sldLayoutMk cId="28599420" sldId="2147483809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9:43.064" v="609"/>
        <pc:sldMasterMkLst>
          <pc:docMk/>
          <pc:sldMasterMk cId="2822455070" sldId="2147483810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3149797477" sldId="214748381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2007855830" sldId="214748381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2226395205" sldId="214748381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871736501" sldId="214748381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1190033599" sldId="214748381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3372973779" sldId="214748381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1964557583" sldId="214748381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3707608610" sldId="214748381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979023906" sldId="214748381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3168377196" sldId="214748382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43.064" v="609"/>
          <pc:sldLayoutMkLst>
            <pc:docMk/>
            <pc:sldMasterMk cId="2822455070" sldId="2147483810"/>
            <pc:sldLayoutMk cId="3399496013" sldId="2147483821"/>
          </pc:sldLayoutMkLst>
        </pc:sldLayoutChg>
      </pc:sldMasterChg>
      <pc:sldMasterChg chg="add del addSldLayout delSldLayout modSldLayout">
        <pc:chgData name="CHAMBERLAIN, KRISTI L" userId="S::kristi.chamberlain@d11.org::e451fd8a-d082-4c06-b2de-bbbe6fb7a767" providerId="AD" clId="Web-{728A48E5-3655-4BEF-B301-F48A158221D7}" dt="2023-12-15T21:59:51.548" v="610"/>
        <pc:sldMasterMkLst>
          <pc:docMk/>
          <pc:sldMasterMk cId="3875434812" sldId="2147483822"/>
        </pc:sldMasterMkLst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452511108" sldId="2147483823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4220793774" sldId="2147483824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174970552" sldId="2147483825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2711901" sldId="2147483826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440115806" sldId="2147483827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378256219" sldId="2147483828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873193116" sldId="2147483829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3384325210" sldId="2147483830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686263527" sldId="2147483831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475480023" sldId="2147483832"/>
          </pc:sldLayoutMkLst>
        </pc:sldLayoutChg>
        <pc:sldLayoutChg chg="add del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3875434812" sldId="2147483822"/>
            <pc:sldLayoutMk cId="1191064591" sldId="2147483833"/>
          </pc:sldLayoutMkLst>
        </pc:sldLayoutChg>
      </pc:sldMasterChg>
      <pc:sldMasterChg chg="add addSldLayout modSldLayout">
        <pc:chgData name="CHAMBERLAIN, KRISTI L" userId="S::kristi.chamberlain@d11.org::e451fd8a-d082-4c06-b2de-bbbe6fb7a767" providerId="AD" clId="Web-{728A48E5-3655-4BEF-B301-F48A158221D7}" dt="2023-12-15T21:59:51.548" v="610"/>
        <pc:sldMasterMkLst>
          <pc:docMk/>
          <pc:sldMasterMk cId="1691229643" sldId="2147483834"/>
        </pc:sldMasterMkLst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966248403" sldId="2147483835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3766495255" sldId="2147483836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1162949363" sldId="2147483837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1837490611" sldId="2147483838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1587001450" sldId="2147483839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1003114811" sldId="2147483840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2803095733" sldId="2147483841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3815450977" sldId="2147483842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372942251" sldId="2147483843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2538799618" sldId="2147483844"/>
          </pc:sldLayoutMkLst>
        </pc:sldLayoutChg>
        <pc:sldLayoutChg chg="add mod replId">
          <pc:chgData name="CHAMBERLAIN, KRISTI L" userId="S::kristi.chamberlain@d11.org::e451fd8a-d082-4c06-b2de-bbbe6fb7a767" providerId="AD" clId="Web-{728A48E5-3655-4BEF-B301-F48A158221D7}" dt="2023-12-15T21:59:51.548" v="610"/>
          <pc:sldLayoutMkLst>
            <pc:docMk/>
            <pc:sldMasterMk cId="1691229643" sldId="2147483834"/>
            <pc:sldLayoutMk cId="1962193570" sldId="2147483845"/>
          </pc:sldLayoutMkLst>
        </pc:sldLayoutChg>
      </pc:sldMasterChg>
    </pc:docChg>
  </pc:docChgLst>
  <pc:docChgLst>
    <pc:chgData name="CHAMBERLAIN, KRISTI L" userId="S::kristi.chamberlain@d11.org::e451fd8a-d082-4c06-b2de-bbbe6fb7a767" providerId="AD" clId="Web-{514CC5A6-FEEC-4473-9186-E579A2A254F0}"/>
    <pc:docChg chg="modSld">
      <pc:chgData name="CHAMBERLAIN, KRISTI L" userId="S::kristi.chamberlain@d11.org::e451fd8a-d082-4c06-b2de-bbbe6fb7a767" providerId="AD" clId="Web-{514CC5A6-FEEC-4473-9186-E579A2A254F0}" dt="2023-12-19T19:24:59.602" v="5" actId="1076"/>
      <pc:docMkLst>
        <pc:docMk/>
      </pc:docMkLst>
      <pc:sldChg chg="addSp delSp modSp">
        <pc:chgData name="CHAMBERLAIN, KRISTI L" userId="S::kristi.chamberlain@d11.org::e451fd8a-d082-4c06-b2de-bbbe6fb7a767" providerId="AD" clId="Web-{514CC5A6-FEEC-4473-9186-E579A2A254F0}" dt="2023-12-19T19:24:59.602" v="5" actId="1076"/>
        <pc:sldMkLst>
          <pc:docMk/>
          <pc:sldMk cId="3324286011" sldId="256"/>
        </pc:sldMkLst>
        <pc:graphicFrameChg chg="add del mod">
          <ac:chgData name="CHAMBERLAIN, KRISTI L" userId="S::kristi.chamberlain@d11.org::e451fd8a-d082-4c06-b2de-bbbe6fb7a767" providerId="AD" clId="Web-{514CC5A6-FEEC-4473-9186-E579A2A254F0}" dt="2023-12-19T19:24:36.180" v="2"/>
          <ac:graphicFrameMkLst>
            <pc:docMk/>
            <pc:sldMk cId="3324286011" sldId="256"/>
            <ac:graphicFrameMk id="7" creationId="{940E45ED-E57A-43EF-2E04-4EDC2C4A9867}"/>
          </ac:graphicFrameMkLst>
        </pc:graphicFrameChg>
        <pc:picChg chg="del">
          <ac:chgData name="CHAMBERLAIN, KRISTI L" userId="S::kristi.chamberlain@d11.org::e451fd8a-d082-4c06-b2de-bbbe6fb7a767" providerId="AD" clId="Web-{514CC5A6-FEEC-4473-9186-E579A2A254F0}" dt="2023-12-19T19:22:37.334" v="0"/>
          <ac:picMkLst>
            <pc:docMk/>
            <pc:sldMk cId="3324286011" sldId="256"/>
            <ac:picMk id="6" creationId="{2A32596C-C13C-4F0E-8C5A-AF3000B14A17}"/>
          </ac:picMkLst>
        </pc:picChg>
        <pc:picChg chg="add mod">
          <ac:chgData name="CHAMBERLAIN, KRISTI L" userId="S::kristi.chamberlain@d11.org::e451fd8a-d082-4c06-b2de-bbbe6fb7a767" providerId="AD" clId="Web-{514CC5A6-FEEC-4473-9186-E579A2A254F0}" dt="2023-12-19T19:24:59.602" v="5" actId="1076"/>
          <ac:picMkLst>
            <pc:docMk/>
            <pc:sldMk cId="3324286011" sldId="256"/>
            <ac:picMk id="8" creationId="{782D9114-D243-5FFC-5777-795C63DEDAB5}"/>
          </ac:picMkLst>
        </pc:picChg>
      </pc:sldChg>
    </pc:docChg>
  </pc:docChgLst>
  <pc:docChgLst>
    <pc:chgData name="CHAMBERLAIN, KRISTI L" userId="S::kristi.chamberlain@d11.org::e451fd8a-d082-4c06-b2de-bbbe6fb7a767" providerId="AD" clId="Web-{66144C9A-4ADE-4D06-A581-10DA5B738C53}"/>
    <pc:docChg chg="addSld delSld">
      <pc:chgData name="CHAMBERLAIN, KRISTI L" userId="S::kristi.chamberlain@d11.org::e451fd8a-d082-4c06-b2de-bbbe6fb7a767" providerId="AD" clId="Web-{66144C9A-4ADE-4D06-A581-10DA5B738C53}" dt="2024-01-09T18:51:56.359" v="2"/>
      <pc:docMkLst>
        <pc:docMk/>
      </pc:docMkLst>
      <pc:sldChg chg="new del">
        <pc:chgData name="CHAMBERLAIN, KRISTI L" userId="S::kristi.chamberlain@d11.org::e451fd8a-d082-4c06-b2de-bbbe6fb7a767" providerId="AD" clId="Web-{66144C9A-4ADE-4D06-A581-10DA5B738C53}" dt="2024-01-09T18:51:49.844" v="1"/>
        <pc:sldMkLst>
          <pc:docMk/>
          <pc:sldMk cId="599399732" sldId="289"/>
        </pc:sldMkLst>
      </pc:sldChg>
      <pc:sldChg chg="new">
        <pc:chgData name="CHAMBERLAIN, KRISTI L" userId="S::kristi.chamberlain@d11.org::e451fd8a-d082-4c06-b2de-bbbe6fb7a767" providerId="AD" clId="Web-{66144C9A-4ADE-4D06-A581-10DA5B738C53}" dt="2024-01-09T18:51:56.359" v="2"/>
        <pc:sldMkLst>
          <pc:docMk/>
          <pc:sldMk cId="4174344613" sldId="289"/>
        </pc:sldMkLst>
      </pc:sldChg>
    </pc:docChg>
  </pc:docChgLst>
  <pc:docChgLst>
    <pc:chgData name="CHAMBERLAIN, KRISTI L" userId="S::kristi.chamberlain@d11.org::e451fd8a-d082-4c06-b2de-bbbe6fb7a767" providerId="AD" clId="Web-{217C50F2-0B66-42FC-9457-5C67434930E5}"/>
    <pc:docChg chg="modSld">
      <pc:chgData name="CHAMBERLAIN, KRISTI L" userId="S::kristi.chamberlain@d11.org::e451fd8a-d082-4c06-b2de-bbbe6fb7a767" providerId="AD" clId="Web-{217C50F2-0B66-42FC-9457-5C67434930E5}" dt="2023-12-20T14:40:17.489" v="10" actId="20577"/>
      <pc:docMkLst>
        <pc:docMk/>
      </pc:docMkLst>
      <pc:sldChg chg="modSp">
        <pc:chgData name="CHAMBERLAIN, KRISTI L" userId="S::kristi.chamberlain@d11.org::e451fd8a-d082-4c06-b2de-bbbe6fb7a767" providerId="AD" clId="Web-{217C50F2-0B66-42FC-9457-5C67434930E5}" dt="2023-12-20T14:40:17.489" v="10" actId="20577"/>
        <pc:sldMkLst>
          <pc:docMk/>
          <pc:sldMk cId="3686214307" sldId="272"/>
        </pc:sldMkLst>
        <pc:spChg chg="mod">
          <ac:chgData name="CHAMBERLAIN, KRISTI L" userId="S::kristi.chamberlain@d11.org::e451fd8a-d082-4c06-b2de-bbbe6fb7a767" providerId="AD" clId="Web-{217C50F2-0B66-42FC-9457-5C67434930E5}" dt="2023-12-20T14:40:17.489" v="10" actId="20577"/>
          <ac:spMkLst>
            <pc:docMk/>
            <pc:sldMk cId="3686214307" sldId="272"/>
            <ac:spMk id="5" creationId="{85BD7A0B-3AEB-4336-A706-F2C2B3D76E66}"/>
          </ac:spMkLst>
        </pc:spChg>
      </pc:sldChg>
    </pc:docChg>
  </pc:docChgLst>
  <pc:docChgLst>
    <pc:chgData name="CHAMBERLAIN, KRISTI L" userId="S::kristi.chamberlain@d11.org::e451fd8a-d082-4c06-b2de-bbbe6fb7a767" providerId="AD" clId="Web-{A9BC3C07-C0DD-481F-A322-F56D0744D56A}"/>
    <pc:docChg chg="delSld modSld">
      <pc:chgData name="CHAMBERLAIN, KRISTI L" userId="S::kristi.chamberlain@d11.org::e451fd8a-d082-4c06-b2de-bbbe6fb7a767" providerId="AD" clId="Web-{A9BC3C07-C0DD-481F-A322-F56D0744D56A}" dt="2023-12-19T19:21:34.432" v="742"/>
      <pc:docMkLst>
        <pc:docMk/>
      </pc:docMkLst>
      <pc:sldChg chg="modSp">
        <pc:chgData name="CHAMBERLAIN, KRISTI L" userId="S::kristi.chamberlain@d11.org::e451fd8a-d082-4c06-b2de-bbbe6fb7a767" providerId="AD" clId="Web-{A9BC3C07-C0DD-481F-A322-F56D0744D56A}" dt="2023-12-19T16:20:33.385" v="300" actId="20577"/>
        <pc:sldMkLst>
          <pc:docMk/>
          <pc:sldMk cId="3267104191" sldId="260"/>
        </pc:sldMkLst>
        <pc:graphicFrameChg chg="modGraphic">
          <ac:chgData name="CHAMBERLAIN, KRISTI L" userId="S::kristi.chamberlain@d11.org::e451fd8a-d082-4c06-b2de-bbbe6fb7a767" providerId="AD" clId="Web-{A9BC3C07-C0DD-481F-A322-F56D0744D56A}" dt="2023-12-19T16:20:33.385" v="300" actId="20577"/>
          <ac:graphicFrameMkLst>
            <pc:docMk/>
            <pc:sldMk cId="3267104191" sldId="260"/>
            <ac:graphicFrameMk id="5" creationId="{3437B453-2124-4786-813B-ABCDEB22F464}"/>
          </ac:graphicFrameMkLst>
        </pc:graphicFrameChg>
      </pc:sldChg>
      <pc:sldChg chg="del">
        <pc:chgData name="CHAMBERLAIN, KRISTI L" userId="S::kristi.chamberlain@d11.org::e451fd8a-d082-4c06-b2de-bbbe6fb7a767" providerId="AD" clId="Web-{A9BC3C07-C0DD-481F-A322-F56D0744D56A}" dt="2023-12-19T19:02:50.301" v="616"/>
        <pc:sldMkLst>
          <pc:docMk/>
          <pc:sldMk cId="2273037417" sldId="264"/>
        </pc:sldMkLst>
      </pc:sldChg>
      <pc:sldChg chg="addSp delSp modSp mod setBg">
        <pc:chgData name="CHAMBERLAIN, KRISTI L" userId="S::kristi.chamberlain@d11.org::e451fd8a-d082-4c06-b2de-bbbe6fb7a767" providerId="AD" clId="Web-{A9BC3C07-C0DD-481F-A322-F56D0744D56A}" dt="2023-12-19T16:16:23.016" v="291"/>
        <pc:sldMkLst>
          <pc:docMk/>
          <pc:sldMk cId="1625303453" sldId="270"/>
        </pc:sldMkLst>
        <pc:spChg chg="del mod">
          <ac:chgData name="CHAMBERLAIN, KRISTI L" userId="S::kristi.chamberlain@d11.org::e451fd8a-d082-4c06-b2de-bbbe6fb7a767" providerId="AD" clId="Web-{A9BC3C07-C0DD-481F-A322-F56D0744D56A}" dt="2023-12-19T16:09:12.219" v="262"/>
          <ac:spMkLst>
            <pc:docMk/>
            <pc:sldMk cId="1625303453" sldId="270"/>
            <ac:spMk id="2" creationId="{00000000-0000-0000-0000-000000000000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6:16:23.016" v="291"/>
          <ac:spMkLst>
            <pc:docMk/>
            <pc:sldMk cId="1625303453" sldId="270"/>
            <ac:spMk id="3" creationId="{00000000-0000-0000-0000-000000000000}"/>
          </ac:spMkLst>
        </pc:spChg>
        <pc:spChg chg="add del mod">
          <ac:chgData name="CHAMBERLAIN, KRISTI L" userId="S::kristi.chamberlain@d11.org::e451fd8a-d082-4c06-b2de-bbbe6fb7a767" providerId="AD" clId="Web-{A9BC3C07-C0DD-481F-A322-F56D0744D56A}" dt="2023-12-19T16:09:33.892" v="265"/>
          <ac:spMkLst>
            <pc:docMk/>
            <pc:sldMk cId="1625303453" sldId="270"/>
            <ac:spMk id="501" creationId="{63F1A87B-E808-4401-8DF1-6B06F57C166A}"/>
          </ac:spMkLst>
        </pc:spChg>
        <pc:spChg chg="add del mod">
          <ac:chgData name="CHAMBERLAIN, KRISTI L" userId="S::kristi.chamberlain@d11.org::e451fd8a-d082-4c06-b2de-bbbe6fb7a767" providerId="AD" clId="Web-{A9BC3C07-C0DD-481F-A322-F56D0744D56A}" dt="2023-12-19T16:16:23.016" v="291"/>
          <ac:spMkLst>
            <pc:docMk/>
            <pc:sldMk cId="1625303453" sldId="270"/>
            <ac:spMk id="608" creationId="{006C4F9B-AB94-2316-846A-1A5C465FAA35}"/>
          </ac:spMkLst>
        </pc:spChg>
        <pc:spChg chg="add">
          <ac:chgData name="CHAMBERLAIN, KRISTI L" userId="S::kristi.chamberlain@d11.org::e451fd8a-d082-4c06-b2de-bbbe6fb7a767" providerId="AD" clId="Web-{A9BC3C07-C0DD-481F-A322-F56D0744D56A}" dt="2023-12-19T16:16:23.016" v="291"/>
          <ac:spMkLst>
            <pc:docMk/>
            <pc:sldMk cId="1625303453" sldId="270"/>
            <ac:spMk id="615" creationId="{B50AB553-2A96-4A92-96F2-93548E096954}"/>
          </ac:spMkLst>
        </pc:spChg>
        <pc:graphicFrameChg chg="add del mod modGraphic">
          <ac:chgData name="CHAMBERLAIN, KRISTI L" userId="S::kristi.chamberlain@d11.org::e451fd8a-d082-4c06-b2de-bbbe6fb7a767" providerId="AD" clId="Web-{A9BC3C07-C0DD-481F-A322-F56D0744D56A}" dt="2023-12-19T16:15:19.936" v="283"/>
          <ac:graphicFrameMkLst>
            <pc:docMk/>
            <pc:sldMk cId="1625303453" sldId="270"/>
            <ac:graphicFrameMk id="4" creationId="{86A4E9DD-F163-1979-EDAB-916393703811}"/>
          </ac:graphicFrameMkLst>
        </pc:graphicFrameChg>
        <pc:graphicFrameChg chg="add del mod modGraphic">
          <ac:chgData name="CHAMBERLAIN, KRISTI L" userId="S::kristi.chamberlain@d11.org::e451fd8a-d082-4c06-b2de-bbbe6fb7a767" providerId="AD" clId="Web-{A9BC3C07-C0DD-481F-A322-F56D0744D56A}" dt="2023-12-19T16:16:13.188" v="288"/>
          <ac:graphicFrameMkLst>
            <pc:docMk/>
            <pc:sldMk cId="1625303453" sldId="270"/>
            <ac:graphicFrameMk id="586" creationId="{28EDF3CE-3CA2-65E0-C3F4-31650D8A2BFC}"/>
          </ac:graphicFrameMkLst>
        </pc:graphicFrameChg>
        <pc:graphicFrameChg chg="add">
          <ac:chgData name="CHAMBERLAIN, KRISTI L" userId="S::kristi.chamberlain@d11.org::e451fd8a-d082-4c06-b2de-bbbe6fb7a767" providerId="AD" clId="Web-{A9BC3C07-C0DD-481F-A322-F56D0744D56A}" dt="2023-12-19T16:16:23.016" v="291"/>
          <ac:graphicFrameMkLst>
            <pc:docMk/>
            <pc:sldMk cId="1625303453" sldId="270"/>
            <ac:graphicFrameMk id="610" creationId="{93638736-78A9-8B25-39E2-77FCADDCCD91}"/>
          </ac:graphicFrameMkLst>
        </pc:graphicFrameChg>
        <pc:picChg chg="add">
          <ac:chgData name="CHAMBERLAIN, KRISTI L" userId="S::kristi.chamberlain@d11.org::e451fd8a-d082-4c06-b2de-bbbe6fb7a767" providerId="AD" clId="Web-{A9BC3C07-C0DD-481F-A322-F56D0744D56A}" dt="2023-12-19T16:16:23.016" v="291"/>
          <ac:picMkLst>
            <pc:docMk/>
            <pc:sldMk cId="1625303453" sldId="270"/>
            <ac:picMk id="611" creationId="{A563EBA1-02B1-BE39-7CAB-826441AA323E}"/>
          </ac:picMkLst>
        </pc:picChg>
      </pc:sldChg>
      <pc:sldChg chg="addSp delSp modSp mod setBg">
        <pc:chgData name="CHAMBERLAIN, KRISTI L" userId="S::kristi.chamberlain@d11.org::e451fd8a-d082-4c06-b2de-bbbe6fb7a767" providerId="AD" clId="Web-{A9BC3C07-C0DD-481F-A322-F56D0744D56A}" dt="2023-12-19T19:02:38.816" v="615" actId="20577"/>
        <pc:sldMkLst>
          <pc:docMk/>
          <pc:sldMk cId="3686214307" sldId="272"/>
        </pc:sldMkLst>
        <pc:spChg chg="add del">
          <ac:chgData name="CHAMBERLAIN, KRISTI L" userId="S::kristi.chamberlain@d11.org::e451fd8a-d082-4c06-b2de-bbbe6fb7a767" providerId="AD" clId="Web-{A9BC3C07-C0DD-481F-A322-F56D0744D56A}" dt="2023-12-19T18:56:23.194" v="534"/>
          <ac:spMkLst>
            <pc:docMk/>
            <pc:sldMk cId="3686214307" sldId="272"/>
            <ac:spMk id="2" creationId="{A00C50F5-9787-69D8-8A15-D1B23D48C136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9:01:05.906" v="601"/>
          <ac:spMkLst>
            <pc:docMk/>
            <pc:sldMk cId="3686214307" sldId="272"/>
            <ac:spMk id="3" creationId="{6FCC43EC-621C-418D-9FDA-2DF73D915389}"/>
          </ac:spMkLst>
        </pc:spChg>
        <pc:spChg chg="add del mod">
          <ac:chgData name="CHAMBERLAIN, KRISTI L" userId="S::kristi.chamberlain@d11.org::e451fd8a-d082-4c06-b2de-bbbe6fb7a767" providerId="AD" clId="Web-{A9BC3C07-C0DD-481F-A322-F56D0744D56A}" dt="2023-12-19T19:01:33.360" v="604"/>
          <ac:spMkLst>
            <pc:docMk/>
            <pc:sldMk cId="3686214307" sldId="272"/>
            <ac:spMk id="4" creationId="{1A1E8712-B089-AC92-BB60-8405F48A3254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9:02:38.816" v="615" actId="20577"/>
          <ac:spMkLst>
            <pc:docMk/>
            <pc:sldMk cId="3686214307" sldId="272"/>
            <ac:spMk id="5" creationId="{85BD7A0B-3AEB-4336-A706-F2C2B3D76E66}"/>
          </ac:spMkLst>
        </pc:spChg>
        <pc:spChg chg="add mod">
          <ac:chgData name="CHAMBERLAIN, KRISTI L" userId="S::kristi.chamberlain@d11.org::e451fd8a-d082-4c06-b2de-bbbe6fb7a767" providerId="AD" clId="Web-{A9BC3C07-C0DD-481F-A322-F56D0744D56A}" dt="2023-12-19T19:02:07.393" v="608" actId="1076"/>
          <ac:spMkLst>
            <pc:docMk/>
            <pc:sldMk cId="3686214307" sldId="272"/>
            <ac:spMk id="6" creationId="{4CC7362A-5906-8A93-8BAE-3C3D892325E3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35.359" v="589"/>
          <ac:spMkLst>
            <pc:docMk/>
            <pc:sldMk cId="3686214307" sldId="272"/>
            <ac:spMk id="11" creationId="{6C4028FD-8BAA-4A19-BFDE-594D991B7552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43.859" v="591"/>
          <ac:spMkLst>
            <pc:docMk/>
            <pc:sldMk cId="3686214307" sldId="272"/>
            <ac:spMk id="13" creationId="{B2D4AD41-40DA-4A81-92F5-B6E3BA1ED82A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43.859" v="591"/>
          <ac:spMkLst>
            <pc:docMk/>
            <pc:sldMk cId="3686214307" sldId="272"/>
            <ac:spMk id="14" creationId="{7DA1F35B-C8F7-4A5A-9339-7DA4D785B300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52.703" v="593"/>
          <ac:spMkLst>
            <pc:docMk/>
            <pc:sldMk cId="3686214307" sldId="272"/>
            <ac:spMk id="17" creationId="{56E9B3E6-E277-4D68-BA48-9CB43FFBD6E2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52.703" v="593"/>
          <ac:spMkLst>
            <pc:docMk/>
            <pc:sldMk cId="3686214307" sldId="272"/>
            <ac:spMk id="18" creationId="{D5B0017B-2ECA-49AF-B397-DC140825DF8D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55.219" v="595"/>
          <ac:spMkLst>
            <pc:docMk/>
            <pc:sldMk cId="3686214307" sldId="272"/>
            <ac:spMk id="23" creationId="{924D84CD-5280-4B52-B96E-8EDAA2B20C51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0:55.219" v="595"/>
          <ac:spMkLst>
            <pc:docMk/>
            <pc:sldMk cId="3686214307" sldId="272"/>
            <ac:spMk id="24" creationId="{3E65D517-46E4-8037-A63D-629DE1253A89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1:03.500" v="599"/>
          <ac:spMkLst>
            <pc:docMk/>
            <pc:sldMk cId="3686214307" sldId="272"/>
            <ac:spMk id="30" creationId="{70DFC902-7D23-471A-B557-B6B6917D7A0D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9:01:03.500" v="599"/>
          <ac:spMkLst>
            <pc:docMk/>
            <pc:sldMk cId="3686214307" sldId="272"/>
            <ac:spMk id="31" creationId="{A55D5633-D557-4DCA-982C-FF36EB7A1C00}"/>
          </ac:spMkLst>
        </pc:spChg>
        <pc:grpChg chg="add del">
          <ac:chgData name="CHAMBERLAIN, KRISTI L" userId="S::kristi.chamberlain@d11.org::e451fd8a-d082-4c06-b2de-bbbe6fb7a767" providerId="AD" clId="Web-{A9BC3C07-C0DD-481F-A322-F56D0744D56A}" dt="2023-12-19T19:00:52.703" v="593"/>
          <ac:grpSpMkLst>
            <pc:docMk/>
            <pc:sldMk cId="3686214307" sldId="272"/>
            <ac:grpSpMk id="19" creationId="{AE1C45F0-260A-458C-96ED-C1F6D2151219}"/>
          </ac:grpSpMkLst>
        </pc:grpChg>
        <pc:grpChg chg="add del">
          <ac:chgData name="CHAMBERLAIN, KRISTI L" userId="S::kristi.chamberlain@d11.org::e451fd8a-d082-4c06-b2de-bbbe6fb7a767" providerId="AD" clId="Web-{A9BC3C07-C0DD-481F-A322-F56D0744D56A}" dt="2023-12-19T19:00:59.141" v="597"/>
          <ac:grpSpMkLst>
            <pc:docMk/>
            <pc:sldMk cId="3686214307" sldId="272"/>
            <ac:grpSpMk id="26" creationId="{1E5539EC-8CB8-002F-68C6-678840282659}"/>
          </ac:grpSpMkLst>
        </pc:grpChg>
        <pc:graphicFrameChg chg="add del">
          <ac:chgData name="CHAMBERLAIN, KRISTI L" userId="S::kristi.chamberlain@d11.org::e451fd8a-d082-4c06-b2de-bbbe6fb7a767" providerId="AD" clId="Web-{A9BC3C07-C0DD-481F-A322-F56D0744D56A}" dt="2023-12-19T19:01:33.345" v="603"/>
          <ac:graphicFrameMkLst>
            <pc:docMk/>
            <pc:sldMk cId="3686214307" sldId="272"/>
            <ac:graphicFrameMk id="8" creationId="{03A5191B-DB8C-C773-5D93-2099131F1158}"/>
          </ac:graphicFrameMkLst>
        </pc:graphicFrameChg>
        <pc:graphicFrameChg chg="add">
          <ac:chgData name="CHAMBERLAIN, KRISTI L" userId="S::kristi.chamberlain@d11.org::e451fd8a-d082-4c06-b2de-bbbe6fb7a767" providerId="AD" clId="Web-{A9BC3C07-C0DD-481F-A322-F56D0744D56A}" dt="2023-12-19T19:01:33.360" v="604"/>
          <ac:graphicFrameMkLst>
            <pc:docMk/>
            <pc:sldMk cId="3686214307" sldId="272"/>
            <ac:graphicFrameMk id="10" creationId="{65A848ED-82B8-5489-4C62-CDCB425B7708}"/>
          </ac:graphicFrameMkLst>
        </pc:graphicFrameChg>
        <pc:picChg chg="add mod">
          <ac:chgData name="CHAMBERLAIN, KRISTI L" userId="S::kristi.chamberlain@d11.org::e451fd8a-d082-4c06-b2de-bbbe6fb7a767" providerId="AD" clId="Web-{A9BC3C07-C0DD-481F-A322-F56D0744D56A}" dt="2023-12-19T19:01:58.924" v="607" actId="1076"/>
          <ac:picMkLst>
            <pc:docMk/>
            <pc:sldMk cId="3686214307" sldId="272"/>
            <ac:picMk id="35" creationId="{5440149B-8767-0875-5AED-8DCE280F59C9}"/>
          </ac:picMkLst>
        </pc:picChg>
        <pc:picChg chg="del mod">
          <ac:chgData name="CHAMBERLAIN, KRISTI L" userId="S::kristi.chamberlain@d11.org::e451fd8a-d082-4c06-b2de-bbbe6fb7a767" providerId="AD" clId="Web-{A9BC3C07-C0DD-481F-A322-F56D0744D56A}" dt="2023-12-19T19:00:13.202" v="587"/>
          <ac:picMkLst>
            <pc:docMk/>
            <pc:sldMk cId="3686214307" sldId="272"/>
            <ac:picMk id="6148" creationId="{2E72DD50-13D5-4272-99B5-B7AD8B962D0B}"/>
          </ac:picMkLst>
        </pc:picChg>
        <pc:cxnChg chg="add del">
          <ac:chgData name="CHAMBERLAIN, KRISTI L" userId="S::kristi.chamberlain@d11.org::e451fd8a-d082-4c06-b2de-bbbe6fb7a767" providerId="AD" clId="Web-{A9BC3C07-C0DD-481F-A322-F56D0744D56A}" dt="2023-12-19T19:00:52.703" v="593"/>
          <ac:cxnSpMkLst>
            <pc:docMk/>
            <pc:sldMk cId="3686214307" sldId="272"/>
            <ac:cxnSpMk id="20" creationId="{6CF1BAF6-AD41-4082-B212-8A1F9A2E8779}"/>
          </ac:cxnSpMkLst>
        </pc:cxnChg>
      </pc:sldChg>
      <pc:sldChg chg="addSp delSp modSp">
        <pc:chgData name="CHAMBERLAIN, KRISTI L" userId="S::kristi.chamberlain@d11.org::e451fd8a-d082-4c06-b2de-bbbe6fb7a767" providerId="AD" clId="Web-{A9BC3C07-C0DD-481F-A322-F56D0744D56A}" dt="2023-12-19T15:51:25.430" v="83"/>
        <pc:sldMkLst>
          <pc:docMk/>
          <pc:sldMk cId="2239220360" sldId="278"/>
        </pc:sldMkLst>
        <pc:picChg chg="add mod">
          <ac:chgData name="CHAMBERLAIN, KRISTI L" userId="S::kristi.chamberlain@d11.org::e451fd8a-d082-4c06-b2de-bbbe6fb7a767" providerId="AD" clId="Web-{A9BC3C07-C0DD-481F-A322-F56D0744D56A}" dt="2023-12-18T22:37:04.438" v="9" actId="688"/>
          <ac:picMkLst>
            <pc:docMk/>
            <pc:sldMk cId="2239220360" sldId="278"/>
            <ac:picMk id="3" creationId="{A374CC85-749D-4523-B9A8-7FC7F24B795A}"/>
          </ac:picMkLst>
        </pc:picChg>
        <pc:picChg chg="add del mod">
          <ac:chgData name="CHAMBERLAIN, KRISTI L" userId="S::kristi.chamberlain@d11.org::e451fd8a-d082-4c06-b2de-bbbe6fb7a767" providerId="AD" clId="Web-{A9BC3C07-C0DD-481F-A322-F56D0744D56A}" dt="2023-12-19T15:51:25.430" v="83"/>
          <ac:picMkLst>
            <pc:docMk/>
            <pc:sldMk cId="2239220360" sldId="278"/>
            <ac:picMk id="6" creationId="{6331F196-EE4B-E0A9-64B4-9E05566F75A3}"/>
          </ac:picMkLst>
        </pc:picChg>
        <pc:picChg chg="mod">
          <ac:chgData name="CHAMBERLAIN, KRISTI L" userId="S::kristi.chamberlain@d11.org::e451fd8a-d082-4c06-b2de-bbbe6fb7a767" providerId="AD" clId="Web-{A9BC3C07-C0DD-481F-A322-F56D0744D56A}" dt="2023-12-18T22:35:08.341" v="0" actId="1076"/>
          <ac:picMkLst>
            <pc:docMk/>
            <pc:sldMk cId="2239220360" sldId="278"/>
            <ac:picMk id="8" creationId="{612D8F7E-AA2E-4942-AD42-5B0695D7CB89}"/>
          </ac:picMkLst>
        </pc:picChg>
      </pc:sldChg>
      <pc:sldChg chg="addSp delSp modSp">
        <pc:chgData name="CHAMBERLAIN, KRISTI L" userId="S::kristi.chamberlain@d11.org::e451fd8a-d082-4c06-b2de-bbbe6fb7a767" providerId="AD" clId="Web-{A9BC3C07-C0DD-481F-A322-F56D0744D56A}" dt="2023-12-19T16:00:51.154" v="85"/>
        <pc:sldMkLst>
          <pc:docMk/>
          <pc:sldMk cId="2703016575" sldId="284"/>
        </pc:sldMkLst>
        <pc:spChg chg="mod">
          <ac:chgData name="CHAMBERLAIN, KRISTI L" userId="S::kristi.chamberlain@d11.org::e451fd8a-d082-4c06-b2de-bbbe6fb7a767" providerId="AD" clId="Web-{A9BC3C07-C0DD-481F-A322-F56D0744D56A}" dt="2023-12-19T15:35:32.630" v="11" actId="14100"/>
          <ac:spMkLst>
            <pc:docMk/>
            <pc:sldMk cId="2703016575" sldId="284"/>
            <ac:spMk id="3" creationId="{00000000-0000-0000-0000-000000000000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36:17.335" v="17" actId="1076"/>
          <ac:spMkLst>
            <pc:docMk/>
            <pc:sldMk cId="2703016575" sldId="284"/>
            <ac:spMk id="6" creationId="{693934F4-5DAA-95BD-AE05-2AB3DA48BFE7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43:58.524" v="78" actId="1076"/>
          <ac:spMkLst>
            <pc:docMk/>
            <pc:sldMk cId="2703016575" sldId="284"/>
            <ac:spMk id="7" creationId="{FA09C1A0-F7CC-CB5A-6E9B-43DA6FD2D3DA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43:36.273" v="73" actId="1076"/>
          <ac:spMkLst>
            <pc:docMk/>
            <pc:sldMk cId="2703016575" sldId="284"/>
            <ac:spMk id="8" creationId="{E68D97EC-4878-87EC-50E1-72EFC5920480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43:55.524" v="77" actId="1076"/>
          <ac:spMkLst>
            <pc:docMk/>
            <pc:sldMk cId="2703016575" sldId="284"/>
            <ac:spMk id="11" creationId="{9BA79013-31C7-4B6F-F73F-14677F7AEE7F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35:56.303" v="14" actId="1076"/>
          <ac:spMkLst>
            <pc:docMk/>
            <pc:sldMk cId="2703016575" sldId="284"/>
            <ac:spMk id="13" creationId="{F9EEC71B-9316-ECE6-2135-D4C710DA73B8}"/>
          </ac:spMkLst>
        </pc:spChg>
        <pc:spChg chg="add del">
          <ac:chgData name="CHAMBERLAIN, KRISTI L" userId="S::kristi.chamberlain@d11.org::e451fd8a-d082-4c06-b2de-bbbe6fb7a767" providerId="AD" clId="Web-{A9BC3C07-C0DD-481F-A322-F56D0744D56A}" dt="2023-12-19T16:00:51.154" v="85"/>
          <ac:spMkLst>
            <pc:docMk/>
            <pc:sldMk cId="2703016575" sldId="284"/>
            <ac:spMk id="14" creationId="{ADAA77A9-54AA-A5A2-5FCE-B1ECC3AED5ED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35:42.552" v="13" actId="1076"/>
          <ac:spMkLst>
            <pc:docMk/>
            <pc:sldMk cId="2703016575" sldId="284"/>
            <ac:spMk id="16" creationId="{2EEC1049-93F7-5557-E87A-C6D012EF1202}"/>
          </ac:spMkLst>
        </pc:spChg>
        <pc:spChg chg="mod">
          <ac:chgData name="CHAMBERLAIN, KRISTI L" userId="S::kristi.chamberlain@d11.org::e451fd8a-d082-4c06-b2de-bbbe6fb7a767" providerId="AD" clId="Web-{A9BC3C07-C0DD-481F-A322-F56D0744D56A}" dt="2023-12-19T15:44:02.508" v="79" actId="1076"/>
          <ac:spMkLst>
            <pc:docMk/>
            <pc:sldMk cId="2703016575" sldId="284"/>
            <ac:spMk id="17" creationId="{10E5EFD1-6293-0102-5F5C-1B4FB22AE741}"/>
          </ac:spMkLst>
        </pc:spChg>
        <pc:picChg chg="add mod">
          <ac:chgData name="CHAMBERLAIN, KRISTI L" userId="S::kristi.chamberlain@d11.org::e451fd8a-d082-4c06-b2de-bbbe6fb7a767" providerId="AD" clId="Web-{A9BC3C07-C0DD-481F-A322-F56D0744D56A}" dt="2023-12-19T15:43:09.928" v="69" actId="1076"/>
          <ac:picMkLst>
            <pc:docMk/>
            <pc:sldMk cId="2703016575" sldId="284"/>
            <ac:picMk id="2" creationId="{C30F6D87-DC5C-02ED-BC09-34A72BDB89C9}"/>
          </ac:picMkLst>
        </pc:picChg>
        <pc:picChg chg="del">
          <ac:chgData name="CHAMBERLAIN, KRISTI L" userId="S::kristi.chamberlain@d11.org::e451fd8a-d082-4c06-b2de-bbbe6fb7a767" providerId="AD" clId="Web-{A9BC3C07-C0DD-481F-A322-F56D0744D56A}" dt="2023-12-19T15:36:11.413" v="16"/>
          <ac:picMkLst>
            <pc:docMk/>
            <pc:sldMk cId="2703016575" sldId="284"/>
            <ac:picMk id="4" creationId="{00000000-0000-0000-0000-000000000000}"/>
          </ac:picMkLst>
        </pc:picChg>
        <pc:picChg chg="mod ord">
          <ac:chgData name="CHAMBERLAIN, KRISTI L" userId="S::kristi.chamberlain@d11.org::e451fd8a-d082-4c06-b2de-bbbe6fb7a767" providerId="AD" clId="Web-{A9BC3C07-C0DD-481F-A322-F56D0744D56A}" dt="2023-12-19T15:43:47.086" v="76" actId="1076"/>
          <ac:picMkLst>
            <pc:docMk/>
            <pc:sldMk cId="2703016575" sldId="284"/>
            <ac:picMk id="5" creationId="{823D2087-4BF2-B657-73D3-9C342B9129A9}"/>
          </ac:picMkLst>
        </pc:picChg>
        <pc:picChg chg="mod ord">
          <ac:chgData name="CHAMBERLAIN, KRISTI L" userId="S::kristi.chamberlain@d11.org::e451fd8a-d082-4c06-b2de-bbbe6fb7a767" providerId="AD" clId="Web-{A9BC3C07-C0DD-481F-A322-F56D0744D56A}" dt="2023-12-19T15:43:29.835" v="72"/>
          <ac:picMkLst>
            <pc:docMk/>
            <pc:sldMk cId="2703016575" sldId="284"/>
            <ac:picMk id="9" creationId="{00000000-0000-0000-0000-000000000000}"/>
          </ac:picMkLst>
        </pc:picChg>
        <pc:picChg chg="mod ord">
          <ac:chgData name="CHAMBERLAIN, KRISTI L" userId="S::kristi.chamberlain@d11.org::e451fd8a-d082-4c06-b2de-bbbe6fb7a767" providerId="AD" clId="Web-{A9BC3C07-C0DD-481F-A322-F56D0744D56A}" dt="2023-12-19T15:43:15.428" v="70"/>
          <ac:picMkLst>
            <pc:docMk/>
            <pc:sldMk cId="2703016575" sldId="284"/>
            <ac:picMk id="10" creationId="{00000000-0000-0000-0000-000000000000}"/>
          </ac:picMkLst>
        </pc:picChg>
        <pc:picChg chg="add mod">
          <ac:chgData name="CHAMBERLAIN, KRISTI L" userId="S::kristi.chamberlain@d11.org::e451fd8a-d082-4c06-b2de-bbbe6fb7a767" providerId="AD" clId="Web-{A9BC3C07-C0DD-481F-A322-F56D0744D56A}" dt="2023-12-19T15:43:39.570" v="74" actId="1076"/>
          <ac:picMkLst>
            <pc:docMk/>
            <pc:sldMk cId="2703016575" sldId="284"/>
            <ac:picMk id="12" creationId="{33F4B3F3-574D-ADC4-23C1-BC0CD9E88DA6}"/>
          </ac:picMkLst>
        </pc:picChg>
      </pc:sldChg>
      <pc:sldChg chg="addSp delSp modSp mod setBg">
        <pc:chgData name="CHAMBERLAIN, KRISTI L" userId="S::kristi.chamberlain@d11.org::e451fd8a-d082-4c06-b2de-bbbe6fb7a767" providerId="AD" clId="Web-{A9BC3C07-C0DD-481F-A322-F56D0744D56A}" dt="2023-12-19T19:21:34.432" v="742"/>
        <pc:sldMkLst>
          <pc:docMk/>
          <pc:sldMk cId="1435595091" sldId="288"/>
        </pc:sldMkLst>
        <pc:spChg chg="del">
          <ac:chgData name="CHAMBERLAIN, KRISTI L" userId="S::kristi.chamberlain@d11.org::e451fd8a-d082-4c06-b2de-bbbe6fb7a767" providerId="AD" clId="Web-{A9BC3C07-C0DD-481F-A322-F56D0744D56A}" dt="2023-12-19T19:03:37.021" v="623"/>
          <ac:spMkLst>
            <pc:docMk/>
            <pc:sldMk cId="1435595091" sldId="288"/>
            <ac:spMk id="4" creationId="{3814A2D0-1828-DCE3-3D50-A78B04131CF1}"/>
          </ac:spMkLst>
        </pc:spChg>
        <pc:spChg chg="add del mod">
          <ac:chgData name="CHAMBERLAIN, KRISTI L" userId="S::kristi.chamberlain@d11.org::e451fd8a-d082-4c06-b2de-bbbe6fb7a767" providerId="AD" clId="Web-{A9BC3C07-C0DD-481F-A322-F56D0744D56A}" dt="2023-12-19T19:20:48.024" v="716"/>
          <ac:spMkLst>
            <pc:docMk/>
            <pc:sldMk cId="1435595091" sldId="288"/>
            <ac:spMk id="13" creationId="{A3ADAE07-F0BA-196C-1625-F39E332FDCDF}"/>
          </ac:spMkLst>
        </pc:spChg>
        <pc:graphicFrameChg chg="add mod modGraphic">
          <ac:chgData name="CHAMBERLAIN, KRISTI L" userId="S::kristi.chamberlain@d11.org::e451fd8a-d082-4c06-b2de-bbbe6fb7a767" providerId="AD" clId="Web-{A9BC3C07-C0DD-481F-A322-F56D0744D56A}" dt="2023-12-19T19:10:41.223" v="641"/>
          <ac:graphicFrameMkLst>
            <pc:docMk/>
            <pc:sldMk cId="1435595091" sldId="288"/>
            <ac:graphicFrameMk id="5" creationId="{D399890D-DA44-BE94-51E3-A964EDF5D2F4}"/>
          </ac:graphicFrameMkLst>
        </pc:graphicFrameChg>
        <pc:graphicFrameChg chg="add del mod modGraphic">
          <ac:chgData name="CHAMBERLAIN, KRISTI L" userId="S::kristi.chamberlain@d11.org::e451fd8a-d082-4c06-b2de-bbbe6fb7a767" providerId="AD" clId="Web-{A9BC3C07-C0DD-481F-A322-F56D0744D56A}" dt="2023-12-19T19:12:55.774" v="661"/>
          <ac:graphicFrameMkLst>
            <pc:docMk/>
            <pc:sldMk cId="1435595091" sldId="288"/>
            <ac:graphicFrameMk id="6" creationId="{073BE0E9-CE60-DCF4-D3AC-9CFE2FBFA7E2}"/>
          </ac:graphicFrameMkLst>
        </pc:graphicFrameChg>
        <pc:graphicFrameChg chg="add del mod modGraphic">
          <ac:chgData name="CHAMBERLAIN, KRISTI L" userId="S::kristi.chamberlain@d11.org::e451fd8a-d082-4c06-b2de-bbbe6fb7a767" providerId="AD" clId="Web-{A9BC3C07-C0DD-481F-A322-F56D0744D56A}" dt="2023-12-19T19:11:22.802" v="643"/>
          <ac:graphicFrameMkLst>
            <pc:docMk/>
            <pc:sldMk cId="1435595091" sldId="288"/>
            <ac:graphicFrameMk id="8" creationId="{39960274-F117-80F2-6C6C-8791FAA13C52}"/>
          </ac:graphicFrameMkLst>
        </pc:graphicFrameChg>
        <pc:graphicFrameChg chg="add del mod">
          <ac:chgData name="CHAMBERLAIN, KRISTI L" userId="S::kristi.chamberlain@d11.org::e451fd8a-d082-4c06-b2de-bbbe6fb7a767" providerId="AD" clId="Web-{A9BC3C07-C0DD-481F-A322-F56D0744D56A}" dt="2023-12-19T19:14:01.198" v="664"/>
          <ac:graphicFrameMkLst>
            <pc:docMk/>
            <pc:sldMk cId="1435595091" sldId="288"/>
            <ac:graphicFrameMk id="9" creationId="{70C59ACC-5BAF-DE39-7EF9-4A37DDB0DA44}"/>
          </ac:graphicFrameMkLst>
        </pc:graphicFrameChg>
        <pc:graphicFrameChg chg="add del mod modGraphic">
          <ac:chgData name="CHAMBERLAIN, KRISTI L" userId="S::kristi.chamberlain@d11.org::e451fd8a-d082-4c06-b2de-bbbe6fb7a767" providerId="AD" clId="Web-{A9BC3C07-C0DD-481F-A322-F56D0744D56A}" dt="2023-12-19T19:20:55.040" v="717"/>
          <ac:graphicFrameMkLst>
            <pc:docMk/>
            <pc:sldMk cId="1435595091" sldId="288"/>
            <ac:graphicFrameMk id="11" creationId="{510CC948-0C96-6431-ED5D-22E3B7EA8825}"/>
          </ac:graphicFrameMkLst>
        </pc:graphicFrameChg>
        <pc:graphicFrameChg chg="mod modGraphic">
          <ac:chgData name="CHAMBERLAIN, KRISTI L" userId="S::kristi.chamberlain@d11.org::e451fd8a-d082-4c06-b2de-bbbe6fb7a767" providerId="AD" clId="Web-{A9BC3C07-C0DD-481F-A322-F56D0744D56A}" dt="2023-12-19T17:18:15.109" v="384"/>
          <ac:graphicFrameMkLst>
            <pc:docMk/>
            <pc:sldMk cId="1435595091" sldId="288"/>
            <ac:graphicFrameMk id="12" creationId="{02EFB27B-BC15-2ED5-2A85-7E861D875423}"/>
          </ac:graphicFrameMkLst>
        </pc:graphicFrameChg>
        <pc:graphicFrameChg chg="del mod modGraphic">
          <ac:chgData name="CHAMBERLAIN, KRISTI L" userId="S::kristi.chamberlain@d11.org::e451fd8a-d082-4c06-b2de-bbbe6fb7a767" providerId="AD" clId="Web-{A9BC3C07-C0DD-481F-A322-F56D0744D56A}" dt="2023-12-19T17:16:41.309" v="304"/>
          <ac:graphicFrameMkLst>
            <pc:docMk/>
            <pc:sldMk cId="1435595091" sldId="288"/>
            <ac:graphicFrameMk id="14" creationId="{2A950F5E-3F4A-A09A-1405-C876C691E11D}"/>
          </ac:graphicFrameMkLst>
        </pc:graphicFrameChg>
        <pc:graphicFrameChg chg="add mod modGraphic">
          <ac:chgData name="CHAMBERLAIN, KRISTI L" userId="S::kristi.chamberlain@d11.org::e451fd8a-d082-4c06-b2de-bbbe6fb7a767" providerId="AD" clId="Web-{A9BC3C07-C0DD-481F-A322-F56D0744D56A}" dt="2023-12-19T19:21:34.432" v="742"/>
          <ac:graphicFrameMkLst>
            <pc:docMk/>
            <pc:sldMk cId="1435595091" sldId="288"/>
            <ac:graphicFrameMk id="16" creationId="{0FB54B5F-858D-6276-569C-9F84D894A211}"/>
          </ac:graphicFrameMkLst>
        </pc:graphicFrameChg>
      </pc:sldChg>
    </pc:docChg>
  </pc:docChgLst>
  <pc:docChgLst>
    <pc:chgData name="CHAMBERLAIN, KRISTI L" userId="S::kristi.chamberlain@d11.org::e451fd8a-d082-4c06-b2de-bbbe6fb7a767" providerId="AD" clId="Web-{1C6105A6-50BA-4377-9D95-473DD9B95096}"/>
    <pc:docChg chg="addSld delSld modSld sldOrd">
      <pc:chgData name="CHAMBERLAIN, KRISTI L" userId="S::kristi.chamberlain@d11.org::e451fd8a-d082-4c06-b2de-bbbe6fb7a767" providerId="AD" clId="Web-{1C6105A6-50BA-4377-9D95-473DD9B95096}" dt="2023-12-18T22:30:12.959" v="1077" actId="20577"/>
      <pc:docMkLst>
        <pc:docMk/>
      </pc:docMkLst>
      <pc:sldChg chg="modSp">
        <pc:chgData name="CHAMBERLAIN, KRISTI L" userId="S::kristi.chamberlain@d11.org::e451fd8a-d082-4c06-b2de-bbbe6fb7a767" providerId="AD" clId="Web-{1C6105A6-50BA-4377-9D95-473DD9B95096}" dt="2023-12-18T18:58:32.426" v="67" actId="14100"/>
        <pc:sldMkLst>
          <pc:docMk/>
          <pc:sldMk cId="3267104191" sldId="260"/>
        </pc:sldMkLst>
        <pc:graphicFrameChg chg="mod modGraphic">
          <ac:chgData name="CHAMBERLAIN, KRISTI L" userId="S::kristi.chamberlain@d11.org::e451fd8a-d082-4c06-b2de-bbbe6fb7a767" providerId="AD" clId="Web-{1C6105A6-50BA-4377-9D95-473DD9B95096}" dt="2023-12-18T18:58:32.426" v="67" actId="14100"/>
          <ac:graphicFrameMkLst>
            <pc:docMk/>
            <pc:sldMk cId="3267104191" sldId="260"/>
            <ac:graphicFrameMk id="5" creationId="{3437B453-2124-4786-813B-ABCDEB22F464}"/>
          </ac:graphicFrameMkLst>
        </pc:graphicFrameChg>
      </pc:sldChg>
      <pc:sldChg chg="modSp">
        <pc:chgData name="CHAMBERLAIN, KRISTI L" userId="S::kristi.chamberlain@d11.org::e451fd8a-d082-4c06-b2de-bbbe6fb7a767" providerId="AD" clId="Web-{1C6105A6-50BA-4377-9D95-473DD9B95096}" dt="2023-12-18T21:43:46.825" v="941" actId="20577"/>
        <pc:sldMkLst>
          <pc:docMk/>
          <pc:sldMk cId="3686214307" sldId="272"/>
        </pc:sldMkLst>
        <pc:spChg chg="mod">
          <ac:chgData name="CHAMBERLAIN, KRISTI L" userId="S::kristi.chamberlain@d11.org::e451fd8a-d082-4c06-b2de-bbbe6fb7a767" providerId="AD" clId="Web-{1C6105A6-50BA-4377-9D95-473DD9B95096}" dt="2023-12-18T21:43:46.825" v="941" actId="20577"/>
          <ac:spMkLst>
            <pc:docMk/>
            <pc:sldMk cId="3686214307" sldId="272"/>
            <ac:spMk id="3" creationId="{6FCC43EC-621C-418D-9FDA-2DF73D915389}"/>
          </ac:spMkLst>
        </pc:spChg>
        <pc:spChg chg="mod">
          <ac:chgData name="CHAMBERLAIN, KRISTI L" userId="S::kristi.chamberlain@d11.org::e451fd8a-d082-4c06-b2de-bbbe6fb7a767" providerId="AD" clId="Web-{1C6105A6-50BA-4377-9D95-473DD9B95096}" dt="2023-12-18T21:42:46.542" v="938" actId="20577"/>
          <ac:spMkLst>
            <pc:docMk/>
            <pc:sldMk cId="3686214307" sldId="272"/>
            <ac:spMk id="5" creationId="{85BD7A0B-3AEB-4336-A706-F2C2B3D76E66}"/>
          </ac:spMkLst>
        </pc:spChg>
        <pc:picChg chg="mod">
          <ac:chgData name="CHAMBERLAIN, KRISTI L" userId="S::kristi.chamberlain@d11.org::e451fd8a-d082-4c06-b2de-bbbe6fb7a767" providerId="AD" clId="Web-{1C6105A6-50BA-4377-9D95-473DD9B95096}" dt="2023-12-18T21:42:47.729" v="939" actId="1076"/>
          <ac:picMkLst>
            <pc:docMk/>
            <pc:sldMk cId="3686214307" sldId="272"/>
            <ac:picMk id="6148" creationId="{2E72DD50-13D5-4272-99B5-B7AD8B962D0B}"/>
          </ac:picMkLst>
        </pc:picChg>
      </pc:sldChg>
      <pc:sldChg chg="addSp delSp modSp mod setBg">
        <pc:chgData name="CHAMBERLAIN, KRISTI L" userId="S::kristi.chamberlain@d11.org::e451fd8a-d082-4c06-b2de-bbbe6fb7a767" providerId="AD" clId="Web-{1C6105A6-50BA-4377-9D95-473DD9B95096}" dt="2023-12-18T21:06:59.364" v="736"/>
        <pc:sldMkLst>
          <pc:docMk/>
          <pc:sldMk cId="2239220360" sldId="278"/>
        </pc:sldMkLst>
        <pc:spChg chg="del mod">
          <ac:chgData name="CHAMBERLAIN, KRISTI L" userId="S::kristi.chamberlain@d11.org::e451fd8a-d082-4c06-b2de-bbbe6fb7a767" providerId="AD" clId="Web-{1C6105A6-50BA-4377-9D95-473DD9B95096}" dt="2023-12-18T20:00:41.142" v="513"/>
          <ac:spMkLst>
            <pc:docMk/>
            <pc:sldMk cId="2239220360" sldId="278"/>
            <ac:spMk id="2" creationId="{00000000-0000-0000-0000-000000000000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1:04:52.360" v="731" actId="1076"/>
          <ac:spMkLst>
            <pc:docMk/>
            <pc:sldMk cId="2239220360" sldId="278"/>
            <ac:spMk id="2" creationId="{EA7A258C-8DFA-E642-E27A-BE5811932A37}"/>
          </ac:spMkLst>
        </pc:spChg>
        <pc:spChg chg="del">
          <ac:chgData name="CHAMBERLAIN, KRISTI L" userId="S::kristi.chamberlain@d11.org::e451fd8a-d082-4c06-b2de-bbbe6fb7a767" providerId="AD" clId="Web-{1C6105A6-50BA-4377-9D95-473DD9B95096}" dt="2023-12-18T20:00:11.188" v="494"/>
          <ac:spMkLst>
            <pc:docMk/>
            <pc:sldMk cId="2239220360" sldId="278"/>
            <ac:spMk id="3" creationId="{00000000-0000-0000-0000-000000000000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19:56:22.744" v="318"/>
          <ac:spMkLst>
            <pc:docMk/>
            <pc:sldMk cId="2239220360" sldId="278"/>
            <ac:spMk id="7" creationId="{42B524F4-24D7-6AE8-23E5-57C09D5FF240}"/>
          </ac:spMkLst>
        </pc:spChg>
        <pc:spChg chg="add del">
          <ac:chgData name="CHAMBERLAIN, KRISTI L" userId="S::kristi.chamberlain@d11.org::e451fd8a-d082-4c06-b2de-bbbe6fb7a767" providerId="AD" clId="Web-{1C6105A6-50BA-4377-9D95-473DD9B95096}" dt="2023-12-18T19:56:19.462" v="317"/>
          <ac:spMkLst>
            <pc:docMk/>
            <pc:sldMk cId="2239220360" sldId="278"/>
            <ac:spMk id="237" creationId="{8226B474-380D-CF68-B828-E5CB902AA1F3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2:24.490" v="528"/>
          <ac:spMkLst>
            <pc:docMk/>
            <pc:sldMk cId="2239220360" sldId="278"/>
            <ac:spMk id="238" creationId="{8B039653-5511-281A-4772-56383D3D90A9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8:51.704" v="578"/>
          <ac:spMkLst>
            <pc:docMk/>
            <pc:sldMk cId="2239220360" sldId="278"/>
            <ac:spMk id="239" creationId="{5103319E-647B-9766-A013-1BD44C84C0CE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21:11.318" v="641"/>
          <ac:spMkLst>
            <pc:docMk/>
            <pc:sldMk cId="2239220360" sldId="278"/>
            <ac:spMk id="240" creationId="{D9860E0E-6597-7BE3-F8A4-085167377E2B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0:00:34.657" v="512" actId="20577"/>
          <ac:spMkLst>
            <pc:docMk/>
            <pc:sldMk cId="2239220360" sldId="278"/>
            <ac:spMk id="242" creationId="{542E00BE-A1DC-0C73-E9BE-C0479DB395A7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2:55.054" v="532"/>
          <ac:spMkLst>
            <pc:docMk/>
            <pc:sldMk cId="2239220360" sldId="278"/>
            <ac:spMk id="244" creationId="{EF90FF1E-9EA7-1C8C-76C3-C80CAF36CD5F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4:23.244" v="541"/>
          <ac:spMkLst>
            <pc:docMk/>
            <pc:sldMk cId="2239220360" sldId="278"/>
            <ac:spMk id="245" creationId="{9676FB6F-D7FC-DDC6-76C7-ADF2687C672E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6:22.200" v="556"/>
          <ac:spMkLst>
            <pc:docMk/>
            <pc:sldMk cId="2239220360" sldId="278"/>
            <ac:spMk id="246" creationId="{14AEBF5F-1F0E-7D4E-0B7F-AACEFDD50076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6:52.951" v="560"/>
          <ac:spMkLst>
            <pc:docMk/>
            <pc:sldMk cId="2239220360" sldId="278"/>
            <ac:spMk id="247" creationId="{9676FB6F-D7FC-DDC6-76C7-ADF2687C672E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0:18:03.766" v="573" actId="20577"/>
          <ac:spMkLst>
            <pc:docMk/>
            <pc:sldMk cId="2239220360" sldId="278"/>
            <ac:spMk id="248" creationId="{92E6F79E-5435-167E-B756-AABD9E510CE5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0:17:30.249" v="567" actId="14100"/>
          <ac:spMkLst>
            <pc:docMk/>
            <pc:sldMk cId="2239220360" sldId="278"/>
            <ac:spMk id="249" creationId="{9676FB6F-D7FC-DDC6-76C7-ADF2687C672E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1:04:05.749" v="725" actId="1076"/>
          <ac:spMkLst>
            <pc:docMk/>
            <pc:sldMk cId="2239220360" sldId="278"/>
            <ac:spMk id="250" creationId="{7C2C55E5-009B-9DD2-F454-200DE988B663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0:19:11.908" v="583"/>
          <ac:spMkLst>
            <pc:docMk/>
            <pc:sldMk cId="2239220360" sldId="278"/>
            <ac:spMk id="251" creationId="{9676FB6F-D7FC-DDC6-76C7-ADF2687C672E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0:20:27.145" v="635" actId="1076"/>
          <ac:spMkLst>
            <pc:docMk/>
            <pc:sldMk cId="2239220360" sldId="278"/>
            <ac:spMk id="252" creationId="{92B596B7-A397-4EC6-C8BE-37EE9D679CFB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1:04:47.641" v="730" actId="1076"/>
          <ac:spMkLst>
            <pc:docMk/>
            <pc:sldMk cId="2239220360" sldId="278"/>
            <ac:spMk id="253" creationId="{4CC741E6-4710-964D-0A56-9EB229DB2EB9}"/>
          </ac:spMkLst>
        </pc:spChg>
        <pc:graphicFrameChg chg="add del">
          <ac:chgData name="CHAMBERLAIN, KRISTI L" userId="S::kristi.chamberlain@d11.org::e451fd8a-d082-4c06-b2de-bbbe6fb7a767" providerId="AD" clId="Web-{1C6105A6-50BA-4377-9D95-473DD9B95096}" dt="2023-12-18T19:50:36.937" v="289"/>
          <ac:graphicFrameMkLst>
            <pc:docMk/>
            <pc:sldMk cId="2239220360" sldId="278"/>
            <ac:graphicFrameMk id="16" creationId="{C6913C4C-16AA-2849-241D-05B28E0A9A6F}"/>
          </ac:graphicFrameMkLst>
        </pc:graphicFrameChg>
        <pc:graphicFrameChg chg="add del">
          <ac:chgData name="CHAMBERLAIN, KRISTI L" userId="S::kristi.chamberlain@d11.org::e451fd8a-d082-4c06-b2de-bbbe6fb7a767" providerId="AD" clId="Web-{1C6105A6-50BA-4377-9D95-473DD9B95096}" dt="2023-12-18T19:50:42.781" v="291"/>
          <ac:graphicFrameMkLst>
            <pc:docMk/>
            <pc:sldMk cId="2239220360" sldId="278"/>
            <ac:graphicFrameMk id="18" creationId="{1429C331-C92A-555B-4904-69D77F31E32D}"/>
          </ac:graphicFrameMkLst>
        </pc:graphicFrameChg>
        <pc:graphicFrameChg chg="add del">
          <ac:chgData name="CHAMBERLAIN, KRISTI L" userId="S::kristi.chamberlain@d11.org::e451fd8a-d082-4c06-b2de-bbbe6fb7a767" providerId="AD" clId="Web-{1C6105A6-50BA-4377-9D95-473DD9B95096}" dt="2023-12-18T19:50:45.797" v="293"/>
          <ac:graphicFrameMkLst>
            <pc:docMk/>
            <pc:sldMk cId="2239220360" sldId="278"/>
            <ac:graphicFrameMk id="20" creationId="{4E5CCB78-5074-6E25-BD65-6440A52F0C49}"/>
          </ac:graphicFrameMkLst>
        </pc:graphicFrameChg>
        <pc:graphicFrameChg chg="add del">
          <ac:chgData name="CHAMBERLAIN, KRISTI L" userId="S::kristi.chamberlain@d11.org::e451fd8a-d082-4c06-b2de-bbbe6fb7a767" providerId="AD" clId="Web-{1C6105A6-50BA-4377-9D95-473DD9B95096}" dt="2023-12-18T19:52:55.160" v="303"/>
          <ac:graphicFrameMkLst>
            <pc:docMk/>
            <pc:sldMk cId="2239220360" sldId="278"/>
            <ac:graphicFrameMk id="22" creationId="{1429C331-C92A-555B-4904-69D77F31E32D}"/>
          </ac:graphicFrameMkLst>
        </pc:graphicFrameChg>
        <pc:picChg chg="mod">
          <ac:chgData name="CHAMBERLAIN, KRISTI L" userId="S::kristi.chamberlain@d11.org::e451fd8a-d082-4c06-b2de-bbbe6fb7a767" providerId="AD" clId="Web-{1C6105A6-50BA-4377-9D95-473DD9B95096}" dt="2023-12-18T20:14:46.041" v="547" actId="1076"/>
          <ac:picMkLst>
            <pc:docMk/>
            <pc:sldMk cId="2239220360" sldId="278"/>
            <ac:picMk id="4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1C6105A6-50BA-4377-9D95-473DD9B95096}" dt="2023-12-18T20:17:49.843" v="571" actId="1076"/>
          <ac:picMkLst>
            <pc:docMk/>
            <pc:sldMk cId="2239220360" sldId="278"/>
            <ac:picMk id="5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1C6105A6-50BA-4377-9D95-473DD9B95096}" dt="2023-12-18T21:05:04.376" v="733" actId="14100"/>
          <ac:picMkLst>
            <pc:docMk/>
            <pc:sldMk cId="2239220360" sldId="278"/>
            <ac:picMk id="8" creationId="{612D8F7E-AA2E-4942-AD42-5B0695D7CB89}"/>
          </ac:picMkLst>
        </pc:picChg>
        <pc:picChg chg="add mod">
          <ac:chgData name="CHAMBERLAIN, KRISTI L" userId="S::kristi.chamberlain@d11.org::e451fd8a-d082-4c06-b2de-bbbe6fb7a767" providerId="AD" clId="Web-{1C6105A6-50BA-4377-9D95-473DD9B95096}" dt="2023-12-18T20:17:24.968" v="566" actId="1076"/>
          <ac:picMkLst>
            <pc:docMk/>
            <pc:sldMk cId="2239220360" sldId="278"/>
            <ac:picMk id="243" creationId="{8AECC99D-23C5-F31D-7815-4E92D5385FBF}"/>
          </ac:picMkLst>
        </pc:picChg>
      </pc:sldChg>
      <pc:sldChg chg="mod setBg">
        <pc:chgData name="CHAMBERLAIN, KRISTI L" userId="S::kristi.chamberlain@d11.org::e451fd8a-d082-4c06-b2de-bbbe6fb7a767" providerId="AD" clId="Web-{1C6105A6-50BA-4377-9D95-473DD9B95096}" dt="2023-12-18T21:07:29.162" v="737"/>
        <pc:sldMkLst>
          <pc:docMk/>
          <pc:sldMk cId="1567103147" sldId="280"/>
        </pc:sldMkLst>
      </pc:sldChg>
      <pc:sldChg chg="addSp delSp modSp mod setBg">
        <pc:chgData name="CHAMBERLAIN, KRISTI L" userId="S::kristi.chamberlain@d11.org::e451fd8a-d082-4c06-b2de-bbbe6fb7a767" providerId="AD" clId="Web-{1C6105A6-50BA-4377-9D95-473DD9B95096}" dt="2023-12-18T21:39:12.941" v="893" actId="1076"/>
        <pc:sldMkLst>
          <pc:docMk/>
          <pc:sldMk cId="2396489967" sldId="282"/>
        </pc:sldMkLst>
        <pc:spChg chg="add del">
          <ac:chgData name="CHAMBERLAIN, KRISTI L" userId="S::kristi.chamberlain@d11.org::e451fd8a-d082-4c06-b2de-bbbe6fb7a767" providerId="AD" clId="Web-{1C6105A6-50BA-4377-9D95-473DD9B95096}" dt="2023-12-18T21:30:04.893" v="850"/>
          <ac:spMkLst>
            <pc:docMk/>
            <pc:sldMk cId="2396489967" sldId="282"/>
            <ac:spMk id="2" creationId="{00000000-0000-0000-0000-000000000000}"/>
          </ac:spMkLst>
        </pc:spChg>
        <pc:spChg chg="mod">
          <ac:chgData name="CHAMBERLAIN, KRISTI L" userId="S::kristi.chamberlain@d11.org::e451fd8a-d082-4c06-b2de-bbbe6fb7a767" providerId="AD" clId="Web-{1C6105A6-50BA-4377-9D95-473DD9B95096}" dt="2023-12-18T21:34:54.589" v="882" actId="1076"/>
          <ac:spMkLst>
            <pc:docMk/>
            <pc:sldMk cId="2396489967" sldId="282"/>
            <ac:spMk id="3" creationId="{00000000-0000-0000-0000-000000000000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1:34:19.760" v="877" actId="1076"/>
          <ac:spMkLst>
            <pc:docMk/>
            <pc:sldMk cId="2396489967" sldId="282"/>
            <ac:spMk id="5" creationId="{0A90B144-59F9-C06E-B4ED-86EC4D3CFF15}"/>
          </ac:spMkLst>
        </pc:spChg>
        <pc:spChg chg="add mod ord">
          <ac:chgData name="CHAMBERLAIN, KRISTI L" userId="S::kristi.chamberlain@d11.org::e451fd8a-d082-4c06-b2de-bbbe6fb7a767" providerId="AD" clId="Web-{1C6105A6-50BA-4377-9D95-473DD9B95096}" dt="2023-12-18T21:30:04.893" v="850"/>
          <ac:spMkLst>
            <pc:docMk/>
            <pc:sldMk cId="2396489967" sldId="282"/>
            <ac:spMk id="12" creationId="{99F1FFA9-D672-408C-9220-ADEEC6ABDD09}"/>
          </ac:spMkLst>
        </pc:spChg>
        <pc:spChg chg="add del">
          <ac:chgData name="CHAMBERLAIN, KRISTI L" userId="S::kristi.chamberlain@d11.org::e451fd8a-d082-4c06-b2de-bbbe6fb7a767" providerId="AD" clId="Web-{1C6105A6-50BA-4377-9D95-473DD9B95096}" dt="2023-12-18T21:30:04.893" v="850"/>
          <ac:spMkLst>
            <pc:docMk/>
            <pc:sldMk cId="2396489967" sldId="282"/>
            <ac:spMk id="17" creationId="{0499AD7B-99D4-4755-8966-F7BA0426904B}"/>
          </ac:spMkLst>
        </pc:spChg>
        <pc:picChg chg="del mod">
          <ac:chgData name="CHAMBERLAIN, KRISTI L" userId="S::kristi.chamberlain@d11.org::e451fd8a-d082-4c06-b2de-bbbe6fb7a767" providerId="AD" clId="Web-{1C6105A6-50BA-4377-9D95-473DD9B95096}" dt="2023-12-18T21:22:16.081" v="827"/>
          <ac:picMkLst>
            <pc:docMk/>
            <pc:sldMk cId="2396489967" sldId="282"/>
            <ac:picMk id="4" creationId="{00000000-0000-0000-0000-000000000000}"/>
          </ac:picMkLst>
        </pc:picChg>
        <pc:picChg chg="add mod">
          <ac:chgData name="CHAMBERLAIN, KRISTI L" userId="S::kristi.chamberlain@d11.org::e451fd8a-d082-4c06-b2de-bbbe6fb7a767" providerId="AD" clId="Web-{1C6105A6-50BA-4377-9D95-473DD9B95096}" dt="2023-12-18T21:39:00.503" v="890" actId="1076"/>
          <ac:picMkLst>
            <pc:docMk/>
            <pc:sldMk cId="2396489967" sldId="282"/>
            <ac:picMk id="6" creationId="{F82BE128-BCAF-70B6-7001-1E621C1AFEBA}"/>
          </ac:picMkLst>
        </pc:picChg>
        <pc:picChg chg="del mod">
          <ac:chgData name="CHAMBERLAIN, KRISTI L" userId="S::kristi.chamberlain@d11.org::e451fd8a-d082-4c06-b2de-bbbe6fb7a767" providerId="AD" clId="Web-{1C6105A6-50BA-4377-9D95-473DD9B95096}" dt="2023-12-18T21:22:17.846" v="828"/>
          <ac:picMkLst>
            <pc:docMk/>
            <pc:sldMk cId="2396489967" sldId="282"/>
            <ac:picMk id="7" creationId="{BA2B3BFE-F1DB-910A-F679-32219464C42C}"/>
          </ac:picMkLst>
        </pc:picChg>
        <pc:picChg chg="add mod">
          <ac:chgData name="CHAMBERLAIN, KRISTI L" userId="S::kristi.chamberlain@d11.org::e451fd8a-d082-4c06-b2de-bbbe6fb7a767" providerId="AD" clId="Web-{1C6105A6-50BA-4377-9D95-473DD9B95096}" dt="2023-12-18T21:34:58.777" v="883" actId="1076"/>
          <ac:picMkLst>
            <pc:docMk/>
            <pc:sldMk cId="2396489967" sldId="282"/>
            <ac:picMk id="8" creationId="{130ECBC4-9A90-DD94-152A-117DBA34671C}"/>
          </ac:picMkLst>
        </pc:picChg>
        <pc:picChg chg="add mod ord modCrop">
          <ac:chgData name="CHAMBERLAIN, KRISTI L" userId="S::kristi.chamberlain@d11.org::e451fd8a-d082-4c06-b2de-bbbe6fb7a767" providerId="AD" clId="Web-{1C6105A6-50BA-4377-9D95-473DD9B95096}" dt="2023-12-18T21:39:03.925" v="891" actId="1076"/>
          <ac:picMkLst>
            <pc:docMk/>
            <pc:sldMk cId="2396489967" sldId="282"/>
            <ac:picMk id="9" creationId="{EC2E1923-D366-D55B-63ED-B5552608CE4F}"/>
          </ac:picMkLst>
        </pc:picChg>
        <pc:picChg chg="add mod">
          <ac:chgData name="CHAMBERLAIN, KRISTI L" userId="S::kristi.chamberlain@d11.org::e451fd8a-d082-4c06-b2de-bbbe6fb7a767" providerId="AD" clId="Web-{1C6105A6-50BA-4377-9D95-473DD9B95096}" dt="2023-12-18T21:39:12.941" v="893" actId="1076"/>
          <ac:picMkLst>
            <pc:docMk/>
            <pc:sldMk cId="2396489967" sldId="282"/>
            <ac:picMk id="10" creationId="{CF3325B2-850B-7463-0C38-249F483ABEB5}"/>
          </ac:picMkLst>
        </pc:picChg>
        <pc:picChg chg="add del">
          <ac:chgData name="CHAMBERLAIN, KRISTI L" userId="S::kristi.chamberlain@d11.org::e451fd8a-d082-4c06-b2de-bbbe6fb7a767" providerId="AD" clId="Web-{1C6105A6-50BA-4377-9D95-473DD9B95096}" dt="2023-12-18T21:30:04.893" v="850"/>
          <ac:picMkLst>
            <pc:docMk/>
            <pc:sldMk cId="2396489967" sldId="282"/>
            <ac:picMk id="19" creationId="{1A06F89A-489D-4383-94C5-42F7FF2E9A63}"/>
          </ac:picMkLst>
        </pc:picChg>
      </pc:sldChg>
      <pc:sldChg chg="addSp delSp modSp">
        <pc:chgData name="CHAMBERLAIN, KRISTI L" userId="S::kristi.chamberlain@d11.org::e451fd8a-d082-4c06-b2de-bbbe6fb7a767" providerId="AD" clId="Web-{1C6105A6-50BA-4377-9D95-473DD9B95096}" dt="2023-12-18T22:30:12.959" v="1077" actId="20577"/>
        <pc:sldMkLst>
          <pc:docMk/>
          <pc:sldMk cId="2703016575" sldId="284"/>
        </pc:sldMkLst>
        <pc:spChg chg="del mod">
          <ac:chgData name="CHAMBERLAIN, KRISTI L" userId="S::kristi.chamberlain@d11.org::e451fd8a-d082-4c06-b2de-bbbe6fb7a767" providerId="AD" clId="Web-{1C6105A6-50BA-4377-9D95-473DD9B95096}" dt="2023-12-18T22:24:11.997" v="1015"/>
          <ac:spMkLst>
            <pc:docMk/>
            <pc:sldMk cId="2703016575" sldId="284"/>
            <ac:spMk id="2" creationId="{00000000-0000-0000-0000-000000000000}"/>
          </ac:spMkLst>
        </pc:spChg>
        <pc:spChg chg="mod">
          <ac:chgData name="CHAMBERLAIN, KRISTI L" userId="S::kristi.chamberlain@d11.org::e451fd8a-d082-4c06-b2de-bbbe6fb7a767" providerId="AD" clId="Web-{1C6105A6-50BA-4377-9D95-473DD9B95096}" dt="2023-12-18T21:44:12.138" v="946" actId="1076"/>
          <ac:spMkLst>
            <pc:docMk/>
            <pc:sldMk cId="2703016575" sldId="284"/>
            <ac:spMk id="3" creationId="{00000000-0000-0000-0000-000000000000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26:53.829" v="1048" actId="688"/>
          <ac:spMkLst>
            <pc:docMk/>
            <pc:sldMk cId="2703016575" sldId="284"/>
            <ac:spMk id="6" creationId="{693934F4-5DAA-95BD-AE05-2AB3DA48BFE7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28:08.456" v="1067" actId="1076"/>
          <ac:spMkLst>
            <pc:docMk/>
            <pc:sldMk cId="2703016575" sldId="284"/>
            <ac:spMk id="7" creationId="{FA09C1A0-F7CC-CB5A-6E9B-43DA6FD2D3DA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26:07.047" v="1037" actId="1076"/>
          <ac:spMkLst>
            <pc:docMk/>
            <pc:sldMk cId="2703016575" sldId="284"/>
            <ac:spMk id="8" creationId="{E68D97EC-4878-87EC-50E1-72EFC5920480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26:16.094" v="1039" actId="1076"/>
          <ac:spMkLst>
            <pc:docMk/>
            <pc:sldMk cId="2703016575" sldId="284"/>
            <ac:spMk id="11" creationId="{9BA79013-31C7-4B6F-F73F-14677F7AEE7F}"/>
          </ac:spMkLst>
        </pc:spChg>
        <pc:spChg chg="add del">
          <ac:chgData name="CHAMBERLAIN, KRISTI L" userId="S::kristi.chamberlain@d11.org::e451fd8a-d082-4c06-b2de-bbbe6fb7a767" providerId="AD" clId="Web-{1C6105A6-50BA-4377-9D95-473DD9B95096}" dt="2023-12-18T22:23:22.715" v="1002"/>
          <ac:spMkLst>
            <pc:docMk/>
            <pc:sldMk cId="2703016575" sldId="284"/>
            <ac:spMk id="12" creationId="{168C5D42-1C54-D905-332B-5001F8FB3B95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28:03.331" v="1065" actId="1076"/>
          <ac:spMkLst>
            <pc:docMk/>
            <pc:sldMk cId="2703016575" sldId="284"/>
            <ac:spMk id="13" creationId="{F9EEC71B-9316-ECE6-2135-D4C710DA73B8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22:25:06.952" v="1022"/>
          <ac:spMkLst>
            <pc:docMk/>
            <pc:sldMk cId="2703016575" sldId="284"/>
            <ac:spMk id="15" creationId="{65A7EC8F-0D62-8EA4-6A54-6262EE659329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27:58.112" v="1064" actId="1076"/>
          <ac:spMkLst>
            <pc:docMk/>
            <pc:sldMk cId="2703016575" sldId="284"/>
            <ac:spMk id="16" creationId="{2EEC1049-93F7-5557-E87A-C6D012EF1202}"/>
          </ac:spMkLst>
        </pc:spChg>
        <pc:spChg chg="add mod">
          <ac:chgData name="CHAMBERLAIN, KRISTI L" userId="S::kristi.chamberlain@d11.org::e451fd8a-d082-4c06-b2de-bbbe6fb7a767" providerId="AD" clId="Web-{1C6105A6-50BA-4377-9D95-473DD9B95096}" dt="2023-12-18T22:30:12.959" v="1077" actId="20577"/>
          <ac:spMkLst>
            <pc:docMk/>
            <pc:sldMk cId="2703016575" sldId="284"/>
            <ac:spMk id="17" creationId="{10E5EFD1-6293-0102-5F5C-1B4FB22AE741}"/>
          </ac:spMkLst>
        </pc:spChg>
        <pc:picChg chg="mod">
          <ac:chgData name="CHAMBERLAIN, KRISTI L" userId="S::kristi.chamberlain@d11.org::e451fd8a-d082-4c06-b2de-bbbe6fb7a767" providerId="AD" clId="Web-{1C6105A6-50BA-4377-9D95-473DD9B95096}" dt="2023-12-18T22:25:49.734" v="1033" actId="1076"/>
          <ac:picMkLst>
            <pc:docMk/>
            <pc:sldMk cId="2703016575" sldId="284"/>
            <ac:picMk id="4" creationId="{00000000-0000-0000-0000-000000000000}"/>
          </ac:picMkLst>
        </pc:picChg>
        <pc:picChg chg="del">
          <ac:chgData name="CHAMBERLAIN, KRISTI L" userId="S::kristi.chamberlain@d11.org::e451fd8a-d082-4c06-b2de-bbbe6fb7a767" providerId="AD" clId="Web-{1C6105A6-50BA-4377-9D95-473DD9B95096}" dt="2023-12-18T21:19:51.217" v="813"/>
          <ac:picMkLst>
            <pc:docMk/>
            <pc:sldMk cId="2703016575" sldId="284"/>
            <ac:picMk id="5" creationId="{00000000-0000-0000-0000-000000000000}"/>
          </ac:picMkLst>
        </pc:picChg>
        <pc:picChg chg="add mod">
          <ac:chgData name="CHAMBERLAIN, KRISTI L" userId="S::kristi.chamberlain@d11.org::e451fd8a-d082-4c06-b2de-bbbe6fb7a767" providerId="AD" clId="Web-{1C6105A6-50BA-4377-9D95-473DD9B95096}" dt="2023-12-18T22:24:40.217" v="1019" actId="1076"/>
          <ac:picMkLst>
            <pc:docMk/>
            <pc:sldMk cId="2703016575" sldId="284"/>
            <ac:picMk id="5" creationId="{823D2087-4BF2-B657-73D3-9C342B9129A9}"/>
          </ac:picMkLst>
        </pc:picChg>
        <pc:picChg chg="mod">
          <ac:chgData name="CHAMBERLAIN, KRISTI L" userId="S::kristi.chamberlain@d11.org::e451fd8a-d082-4c06-b2de-bbbe6fb7a767" providerId="AD" clId="Web-{1C6105A6-50BA-4377-9D95-473DD9B95096}" dt="2023-12-18T22:28:05.112" v="1066" actId="1076"/>
          <ac:picMkLst>
            <pc:docMk/>
            <pc:sldMk cId="2703016575" sldId="284"/>
            <ac:picMk id="9" creationId="{00000000-0000-0000-0000-000000000000}"/>
          </ac:picMkLst>
        </pc:picChg>
        <pc:picChg chg="mod">
          <ac:chgData name="CHAMBERLAIN, KRISTI L" userId="S::kristi.chamberlain@d11.org::e451fd8a-d082-4c06-b2de-bbbe6fb7a767" providerId="AD" clId="Web-{1C6105A6-50BA-4377-9D95-473DD9B95096}" dt="2023-12-18T22:27:20.049" v="1055" actId="1076"/>
          <ac:picMkLst>
            <pc:docMk/>
            <pc:sldMk cId="2703016575" sldId="284"/>
            <ac:picMk id="10" creationId="{00000000-0000-0000-0000-000000000000}"/>
          </ac:picMkLst>
        </pc:picChg>
      </pc:sldChg>
      <pc:sldChg chg="del">
        <pc:chgData name="CHAMBERLAIN, KRISTI L" userId="S::kristi.chamberlain@d11.org::e451fd8a-d082-4c06-b2de-bbbe6fb7a767" providerId="AD" clId="Web-{1C6105A6-50BA-4377-9D95-473DD9B95096}" dt="2023-12-18T21:41:39.540" v="924"/>
        <pc:sldMkLst>
          <pc:docMk/>
          <pc:sldMk cId="576692126" sldId="285"/>
        </pc:sldMkLst>
      </pc:sldChg>
      <pc:sldChg chg="modSp">
        <pc:chgData name="CHAMBERLAIN, KRISTI L" userId="S::kristi.chamberlain@d11.org::e451fd8a-d082-4c06-b2de-bbbe6fb7a767" providerId="AD" clId="Web-{1C6105A6-50BA-4377-9D95-473DD9B95096}" dt="2023-12-18T18:51:11.759" v="2" actId="20577"/>
        <pc:sldMkLst>
          <pc:docMk/>
          <pc:sldMk cId="233367637" sldId="286"/>
        </pc:sldMkLst>
        <pc:graphicFrameChg chg="modGraphic">
          <ac:chgData name="CHAMBERLAIN, KRISTI L" userId="S::kristi.chamberlain@d11.org::e451fd8a-d082-4c06-b2de-bbbe6fb7a767" providerId="AD" clId="Web-{1C6105A6-50BA-4377-9D95-473DD9B95096}" dt="2023-12-18T18:51:11.759" v="2" actId="20577"/>
          <ac:graphicFrameMkLst>
            <pc:docMk/>
            <pc:sldMk cId="233367637" sldId="286"/>
            <ac:graphicFrameMk id="67" creationId="{EDFA10B9-5243-7C97-767D-50FB0944D063}"/>
          </ac:graphicFrameMkLst>
        </pc:graphicFrameChg>
      </pc:sldChg>
      <pc:sldChg chg="addSp delSp modSp new del mod ord setBg">
        <pc:chgData name="CHAMBERLAIN, KRISTI L" userId="S::kristi.chamberlain@d11.org::e451fd8a-d082-4c06-b2de-bbbe6fb7a767" providerId="AD" clId="Web-{1C6105A6-50BA-4377-9D95-473DD9B95096}" dt="2023-12-18T19:45:40.241" v="265"/>
        <pc:sldMkLst>
          <pc:docMk/>
          <pc:sldMk cId="4198712444" sldId="287"/>
        </pc:sldMkLst>
        <pc:spChg chg="mod">
          <ac:chgData name="CHAMBERLAIN, KRISTI L" userId="S::kristi.chamberlain@d11.org::e451fd8a-d082-4c06-b2de-bbbe6fb7a767" providerId="AD" clId="Web-{1C6105A6-50BA-4377-9D95-473DD9B95096}" dt="2023-12-18T19:28:19.930" v="98" actId="1076"/>
          <ac:spMkLst>
            <pc:docMk/>
            <pc:sldMk cId="4198712444" sldId="287"/>
            <ac:spMk id="2" creationId="{BDF804F4-D90F-6479-94FF-45F5048B692E}"/>
          </ac:spMkLst>
        </pc:spChg>
        <pc:spChg chg="del mod">
          <ac:chgData name="CHAMBERLAIN, KRISTI L" userId="S::kristi.chamberlain@d11.org::e451fd8a-d082-4c06-b2de-bbbe6fb7a767" providerId="AD" clId="Web-{1C6105A6-50BA-4377-9D95-473DD9B95096}" dt="2023-12-18T19:25:44.519" v="97"/>
          <ac:spMkLst>
            <pc:docMk/>
            <pc:sldMk cId="4198712444" sldId="287"/>
            <ac:spMk id="3" creationId="{28E29A1F-76A2-8707-7507-1D4127D982FE}"/>
          </ac:spMkLst>
        </pc:spChg>
        <pc:spChg chg="add">
          <ac:chgData name="CHAMBERLAIN, KRISTI L" userId="S::kristi.chamberlain@d11.org::e451fd8a-d082-4c06-b2de-bbbe6fb7a767" providerId="AD" clId="Web-{1C6105A6-50BA-4377-9D95-473DD9B95096}" dt="2023-12-18T19:23:21.406" v="83"/>
          <ac:spMkLst>
            <pc:docMk/>
            <pc:sldMk cId="4198712444" sldId="287"/>
            <ac:spMk id="10" creationId="{131BAD53-4E89-4F62-BBB7-26359763ED39}"/>
          </ac:spMkLst>
        </pc:spChg>
        <pc:spChg chg="add">
          <ac:chgData name="CHAMBERLAIN, KRISTI L" userId="S::kristi.chamberlain@d11.org::e451fd8a-d082-4c06-b2de-bbbe6fb7a767" providerId="AD" clId="Web-{1C6105A6-50BA-4377-9D95-473DD9B95096}" dt="2023-12-18T19:23:21.406" v="83"/>
          <ac:spMkLst>
            <pc:docMk/>
            <pc:sldMk cId="4198712444" sldId="287"/>
            <ac:spMk id="12" creationId="{62756DA2-40EB-4C6F-B962-5822FFB54FB6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19:32:25.515" v="115"/>
          <ac:spMkLst>
            <pc:docMk/>
            <pc:sldMk cId="4198712444" sldId="287"/>
            <ac:spMk id="15" creationId="{67FE93F4-3346-B30F-3954-EB057C466573}"/>
          </ac:spMkLst>
        </pc:spChg>
        <pc:graphicFrameChg chg="add mod">
          <ac:chgData name="CHAMBERLAIN, KRISTI L" userId="S::kristi.chamberlain@d11.org::e451fd8a-d082-4c06-b2de-bbbe6fb7a767" providerId="AD" clId="Web-{1C6105A6-50BA-4377-9D95-473DD9B95096}" dt="2023-12-18T19:23:21.406" v="83"/>
          <ac:graphicFrameMkLst>
            <pc:docMk/>
            <pc:sldMk cId="4198712444" sldId="287"/>
            <ac:graphicFrameMk id="5" creationId="{B1BDA889-37FE-B055-DDEF-13A363987718}"/>
          </ac:graphicFrameMkLst>
        </pc:graphicFrameChg>
        <pc:graphicFrameChg chg="add mod">
          <ac:chgData name="CHAMBERLAIN, KRISTI L" userId="S::kristi.chamberlain@d11.org::e451fd8a-d082-4c06-b2de-bbbe6fb7a767" providerId="AD" clId="Web-{1C6105A6-50BA-4377-9D95-473DD9B95096}" dt="2023-12-18T19:24:11.219" v="86" actId="1076"/>
          <ac:graphicFrameMkLst>
            <pc:docMk/>
            <pc:sldMk cId="4198712444" sldId="287"/>
            <ac:graphicFrameMk id="7" creationId="{2D3AD5C8-CD6F-3C2E-B9CE-399C0DA42A4A}"/>
          </ac:graphicFrameMkLst>
        </pc:graphicFrameChg>
        <pc:graphicFrameChg chg="add mod modGraphic">
          <ac:chgData name="CHAMBERLAIN, KRISTI L" userId="S::kristi.chamberlain@d11.org::e451fd8a-d082-4c06-b2de-bbbe6fb7a767" providerId="AD" clId="Web-{1C6105A6-50BA-4377-9D95-473DD9B95096}" dt="2023-12-18T19:45:38.803" v="264"/>
          <ac:graphicFrameMkLst>
            <pc:docMk/>
            <pc:sldMk cId="4198712444" sldId="287"/>
            <ac:graphicFrameMk id="9" creationId="{B23963A7-B2EA-F370-B150-4229D3AB01A6}"/>
          </ac:graphicFrameMkLst>
        </pc:graphicFrameChg>
        <pc:graphicFrameChg chg="add del mod modGraphic">
          <ac:chgData name="CHAMBERLAIN, KRISTI L" userId="S::kristi.chamberlain@d11.org::e451fd8a-d082-4c06-b2de-bbbe6fb7a767" providerId="AD" clId="Web-{1C6105A6-50BA-4377-9D95-473DD9B95096}" dt="2023-12-18T19:25:13.612" v="95"/>
          <ac:graphicFrameMkLst>
            <pc:docMk/>
            <pc:sldMk cId="4198712444" sldId="287"/>
            <ac:graphicFrameMk id="13" creationId="{6DD02230-90F4-7A25-8845-32BD2E0130C8}"/>
          </ac:graphicFrameMkLst>
        </pc:graphicFrameChg>
      </pc:sldChg>
      <pc:sldChg chg="new del">
        <pc:chgData name="CHAMBERLAIN, KRISTI L" userId="S::kristi.chamberlain@d11.org::e451fd8a-d082-4c06-b2de-bbbe6fb7a767" providerId="AD" clId="Web-{1C6105A6-50BA-4377-9D95-473DD9B95096}" dt="2023-12-18T19:29:15.244" v="103"/>
        <pc:sldMkLst>
          <pc:docMk/>
          <pc:sldMk cId="121382629" sldId="288"/>
        </pc:sldMkLst>
      </pc:sldChg>
      <pc:sldChg chg="addSp delSp modSp new ord">
        <pc:chgData name="CHAMBERLAIN, KRISTI L" userId="S::kristi.chamberlain@d11.org::e451fd8a-d082-4c06-b2de-bbbe6fb7a767" providerId="AD" clId="Web-{1C6105A6-50BA-4377-9D95-473DD9B95096}" dt="2023-12-18T19:49:17.966" v="287" actId="1076"/>
        <pc:sldMkLst>
          <pc:docMk/>
          <pc:sldMk cId="1435595091" sldId="288"/>
        </pc:sldMkLst>
        <pc:spChg chg="mod">
          <ac:chgData name="CHAMBERLAIN, KRISTI L" userId="S::kristi.chamberlain@d11.org::e451fd8a-d082-4c06-b2de-bbbe6fb7a767" providerId="AD" clId="Web-{1C6105A6-50BA-4377-9D95-473DD9B95096}" dt="2023-12-18T19:49:15.419" v="286" actId="1076"/>
          <ac:spMkLst>
            <pc:docMk/>
            <pc:sldMk cId="1435595091" sldId="288"/>
            <ac:spMk id="2" creationId="{4956E7FA-A432-C8AF-07AC-6BA8FC69C918}"/>
          </ac:spMkLst>
        </pc:spChg>
        <pc:spChg chg="del">
          <ac:chgData name="CHAMBERLAIN, KRISTI L" userId="S::kristi.chamberlain@d11.org::e451fd8a-d082-4c06-b2de-bbbe6fb7a767" providerId="AD" clId="Web-{1C6105A6-50BA-4377-9D95-473DD9B95096}" dt="2023-12-18T19:31:25.076" v="107"/>
          <ac:spMkLst>
            <pc:docMk/>
            <pc:sldMk cId="1435595091" sldId="288"/>
            <ac:spMk id="3" creationId="{9E94C691-931C-066D-A3BE-53ACC33C7701}"/>
          </ac:spMkLst>
        </pc:spChg>
        <pc:spChg chg="mod">
          <ac:chgData name="CHAMBERLAIN, KRISTI L" userId="S::kristi.chamberlain@d11.org::e451fd8a-d082-4c06-b2de-bbbe6fb7a767" providerId="AD" clId="Web-{1C6105A6-50BA-4377-9D95-473DD9B95096}" dt="2023-12-18T19:31:48.701" v="110" actId="14100"/>
          <ac:spMkLst>
            <pc:docMk/>
            <pc:sldMk cId="1435595091" sldId="288"/>
            <ac:spMk id="4" creationId="{3814A2D0-1828-DCE3-3D50-A78B04131CF1}"/>
          </ac:spMkLst>
        </pc:spChg>
        <pc:spChg chg="add del mod">
          <ac:chgData name="CHAMBERLAIN, KRISTI L" userId="S::kristi.chamberlain@d11.org::e451fd8a-d082-4c06-b2de-bbbe6fb7a767" providerId="AD" clId="Web-{1C6105A6-50BA-4377-9D95-473DD9B95096}" dt="2023-12-18T19:32:53.172" v="119"/>
          <ac:spMkLst>
            <pc:docMk/>
            <pc:sldMk cId="1435595091" sldId="288"/>
            <ac:spMk id="10" creationId="{EAE45FBD-AB6F-810E-660C-F07D6748A09C}"/>
          </ac:spMkLst>
        </pc:spChg>
        <pc:graphicFrameChg chg="add del mod ord modGraphic">
          <ac:chgData name="CHAMBERLAIN, KRISTI L" userId="S::kristi.chamberlain@d11.org::e451fd8a-d082-4c06-b2de-bbbe6fb7a767" providerId="AD" clId="Web-{1C6105A6-50BA-4377-9D95-473DD9B95096}" dt="2023-12-18T19:32:04.374" v="114"/>
          <ac:graphicFrameMkLst>
            <pc:docMk/>
            <pc:sldMk cId="1435595091" sldId="288"/>
            <ac:graphicFrameMk id="6" creationId="{65C96931-08D8-1CF1-EA79-D6E151285CAB}"/>
          </ac:graphicFrameMkLst>
        </pc:graphicFrameChg>
        <pc:graphicFrameChg chg="add mod modGraphic">
          <ac:chgData name="CHAMBERLAIN, KRISTI L" userId="S::kristi.chamberlain@d11.org::e451fd8a-d082-4c06-b2de-bbbe6fb7a767" providerId="AD" clId="Web-{1C6105A6-50BA-4377-9D95-473DD9B95096}" dt="2023-12-18T19:48:49.606" v="285"/>
          <ac:graphicFrameMkLst>
            <pc:docMk/>
            <pc:sldMk cId="1435595091" sldId="288"/>
            <ac:graphicFrameMk id="8" creationId="{39960274-F117-80F2-6C6C-8791FAA13C52}"/>
          </ac:graphicFrameMkLst>
        </pc:graphicFrameChg>
        <pc:graphicFrameChg chg="add mod ord modGraphic">
          <ac:chgData name="CHAMBERLAIN, KRISTI L" userId="S::kristi.chamberlain@d11.org::e451fd8a-d082-4c06-b2de-bbbe6fb7a767" providerId="AD" clId="Web-{1C6105A6-50BA-4377-9D95-473DD9B95096}" dt="2023-12-18T19:37:25.633" v="219"/>
          <ac:graphicFrameMkLst>
            <pc:docMk/>
            <pc:sldMk cId="1435595091" sldId="288"/>
            <ac:graphicFrameMk id="12" creationId="{02EFB27B-BC15-2ED5-2A85-7E861D875423}"/>
          </ac:graphicFrameMkLst>
        </pc:graphicFrameChg>
        <pc:graphicFrameChg chg="add mod modGraphic">
          <ac:chgData name="CHAMBERLAIN, KRISTI L" userId="S::kristi.chamberlain@d11.org::e451fd8a-d082-4c06-b2de-bbbe6fb7a767" providerId="AD" clId="Web-{1C6105A6-50BA-4377-9D95-473DD9B95096}" dt="2023-12-18T19:47:51.213" v="279"/>
          <ac:graphicFrameMkLst>
            <pc:docMk/>
            <pc:sldMk cId="1435595091" sldId="288"/>
            <ac:graphicFrameMk id="14" creationId="{2A950F5E-3F4A-A09A-1405-C876C691E11D}"/>
          </ac:graphicFrameMkLst>
        </pc:graphicFrameChg>
        <pc:picChg chg="add mod">
          <ac:chgData name="CHAMBERLAIN, KRISTI L" userId="S::kristi.chamberlain@d11.org::e451fd8a-d082-4c06-b2de-bbbe6fb7a767" providerId="AD" clId="Web-{1C6105A6-50BA-4377-9D95-473DD9B95096}" dt="2023-12-18T19:49:17.966" v="287" actId="1076"/>
          <ac:picMkLst>
            <pc:docMk/>
            <pc:sldMk cId="1435595091" sldId="288"/>
            <ac:picMk id="15" creationId="{B4FC5A3A-2F65-5C73-130F-235F4A354CFE}"/>
          </ac:picMkLst>
        </pc:picChg>
      </pc:sldChg>
      <pc:sldChg chg="new del">
        <pc:chgData name="CHAMBERLAIN, KRISTI L" userId="S::kristi.chamberlain@d11.org::e451fd8a-d082-4c06-b2de-bbbe6fb7a767" providerId="AD" clId="Web-{1C6105A6-50BA-4377-9D95-473DD9B95096}" dt="2023-12-18T19:28:59.571" v="101"/>
        <pc:sldMkLst>
          <pc:docMk/>
          <pc:sldMk cId="3946318942" sldId="288"/>
        </pc:sldMkLst>
      </pc:sldChg>
    </pc:docChg>
  </pc:docChgLst>
  <pc:docChgLst>
    <pc:chgData name="CHAMBERLAIN, KRISTI L" userId="S::kristi.chamberlain@d11.org::e451fd8a-d082-4c06-b2de-bbbe6fb7a767" providerId="AD" clId="Web-{8DE33510-F0B0-4D4E-A304-29222C08172D}"/>
    <pc:docChg chg="modSld">
      <pc:chgData name="CHAMBERLAIN, KRISTI L" userId="S::kristi.chamberlain@d11.org::e451fd8a-d082-4c06-b2de-bbbe6fb7a767" providerId="AD" clId="Web-{8DE33510-F0B0-4D4E-A304-29222C08172D}" dt="2023-11-06T15:02:27.034" v="1" actId="20577"/>
      <pc:docMkLst>
        <pc:docMk/>
      </pc:docMkLst>
      <pc:sldChg chg="modSp">
        <pc:chgData name="CHAMBERLAIN, KRISTI L" userId="S::kristi.chamberlain@d11.org::e451fd8a-d082-4c06-b2de-bbbe6fb7a767" providerId="AD" clId="Web-{8DE33510-F0B0-4D4E-A304-29222C08172D}" dt="2023-11-06T15:02:27.034" v="1" actId="20577"/>
        <pc:sldMkLst>
          <pc:docMk/>
          <pc:sldMk cId="3324286011" sldId="256"/>
        </pc:sldMkLst>
        <pc:spChg chg="mod">
          <ac:chgData name="CHAMBERLAIN, KRISTI L" userId="S::kristi.chamberlain@d11.org::e451fd8a-d082-4c06-b2de-bbbe6fb7a767" providerId="AD" clId="Web-{8DE33510-F0B0-4D4E-A304-29222C08172D}" dt="2023-11-06T15:02:27.034" v="1" actId="20577"/>
          <ac:spMkLst>
            <pc:docMk/>
            <pc:sldMk cId="3324286011" sldId="256"/>
            <ac:spMk id="3" creationId="{00000000-0000-0000-0000-000000000000}"/>
          </ac:spMkLst>
        </pc:spChg>
      </pc:sldChg>
    </pc:docChg>
  </pc:docChgLst>
  <pc:docChgLst>
    <pc:chgData name="CHAMBERLAIN, KRISTI L" userId="e451fd8a-d082-4c06-b2de-bbbe6fb7a767" providerId="ADAL" clId="{70C18EFC-D867-425C-9846-38713B9307A5}"/>
    <pc:docChg chg="undo redo custSel addSld delSld modSld">
      <pc:chgData name="CHAMBERLAIN, KRISTI L" userId="e451fd8a-d082-4c06-b2de-bbbe6fb7a767" providerId="ADAL" clId="{70C18EFC-D867-425C-9846-38713B9307A5}" dt="2024-01-09T21:07:48.822" v="147" actId="2696"/>
      <pc:docMkLst>
        <pc:docMk/>
      </pc:docMkLst>
      <pc:sldChg chg="addSp delSp modSp mod setBg">
        <pc:chgData name="CHAMBERLAIN, KRISTI L" userId="e451fd8a-d082-4c06-b2de-bbbe6fb7a767" providerId="ADAL" clId="{70C18EFC-D867-425C-9846-38713B9307A5}" dt="2024-01-09T21:06:44.963" v="146" actId="14826"/>
        <pc:sldMkLst>
          <pc:docMk/>
          <pc:sldMk cId="4174344613" sldId="289"/>
        </pc:sldMkLst>
        <pc:spChg chg="add del mod">
          <ac:chgData name="CHAMBERLAIN, KRISTI L" userId="e451fd8a-d082-4c06-b2de-bbbe6fb7a767" providerId="ADAL" clId="{70C18EFC-D867-425C-9846-38713B9307A5}" dt="2024-01-09T19:28:57.811" v="93" actId="478"/>
          <ac:spMkLst>
            <pc:docMk/>
            <pc:sldMk cId="4174344613" sldId="289"/>
            <ac:spMk id="2" creationId="{C0C9F571-A869-78F2-91B6-4BADD5C57144}"/>
          </ac:spMkLst>
        </pc:spChg>
        <pc:spChg chg="del mod">
          <ac:chgData name="CHAMBERLAIN, KRISTI L" userId="e451fd8a-d082-4c06-b2de-bbbe6fb7a767" providerId="ADAL" clId="{70C18EFC-D867-425C-9846-38713B9307A5}" dt="2024-01-09T19:01:34.164" v="9" actId="22"/>
          <ac:spMkLst>
            <pc:docMk/>
            <pc:sldMk cId="4174344613" sldId="289"/>
            <ac:spMk id="3" creationId="{8505CFCB-54ED-F834-C89E-938B3C8B8A50}"/>
          </ac:spMkLst>
        </pc:spChg>
        <pc:spChg chg="add mod">
          <ac:chgData name="CHAMBERLAIN, KRISTI L" userId="e451fd8a-d082-4c06-b2de-bbbe6fb7a767" providerId="ADAL" clId="{70C18EFC-D867-425C-9846-38713B9307A5}" dt="2024-01-09T21:06:12.548" v="144" actId="338"/>
          <ac:spMkLst>
            <pc:docMk/>
            <pc:sldMk cId="4174344613" sldId="289"/>
            <ac:spMk id="6" creationId="{01B935EC-D84D-5990-A260-F3395EF76C7D}"/>
          </ac:spMkLst>
        </pc:spChg>
        <pc:spChg chg="add del mod">
          <ac:chgData name="CHAMBERLAIN, KRISTI L" userId="e451fd8a-d082-4c06-b2de-bbbe6fb7a767" providerId="ADAL" clId="{70C18EFC-D867-425C-9846-38713B9307A5}" dt="2024-01-09T19:30:18.579" v="115" actId="478"/>
          <ac:spMkLst>
            <pc:docMk/>
            <pc:sldMk cId="4174344613" sldId="289"/>
            <ac:spMk id="8" creationId="{48D7D394-43D4-954C-BCCF-24631A13C711}"/>
          </ac:spMkLst>
        </pc:spChg>
        <pc:spChg chg="add del mod">
          <ac:chgData name="CHAMBERLAIN, KRISTI L" userId="e451fd8a-d082-4c06-b2de-bbbe6fb7a767" providerId="ADAL" clId="{70C18EFC-D867-425C-9846-38713B9307A5}" dt="2024-01-09T19:31:58.627" v="120" actId="33987"/>
          <ac:spMkLst>
            <pc:docMk/>
            <pc:sldMk cId="4174344613" sldId="289"/>
            <ac:spMk id="9" creationId="{6130094F-7A21-E36F-FE64-6BF5F075F286}"/>
          </ac:spMkLst>
        </pc:spChg>
        <pc:spChg chg="add del">
          <ac:chgData name="CHAMBERLAIN, KRISTI L" userId="e451fd8a-d082-4c06-b2de-bbbe6fb7a767" providerId="ADAL" clId="{70C18EFC-D867-425C-9846-38713B9307A5}" dt="2024-01-09T19:22:57.041" v="16" actId="26606"/>
          <ac:spMkLst>
            <pc:docMk/>
            <pc:sldMk cId="4174344613" sldId="289"/>
            <ac:spMk id="10" creationId="{D4771268-CB57-404A-9271-370EB28F6090}"/>
          </ac:spMkLst>
        </pc:spChg>
        <pc:spChg chg="mod">
          <ac:chgData name="CHAMBERLAIN, KRISTI L" userId="e451fd8a-d082-4c06-b2de-bbbe6fb7a767" providerId="ADAL" clId="{70C18EFC-D867-425C-9846-38713B9307A5}" dt="2024-01-09T21:06:12.548" v="144" actId="338"/>
          <ac:spMkLst>
            <pc:docMk/>
            <pc:sldMk cId="4174344613" sldId="289"/>
            <ac:spMk id="12" creationId="{B4B80E3E-DB37-6667-0ABD-3EF656F05DF2}"/>
          </ac:spMkLst>
        </pc:spChg>
        <pc:grpChg chg="mod">
          <ac:chgData name="CHAMBERLAIN, KRISTI L" userId="e451fd8a-d082-4c06-b2de-bbbe6fb7a767" providerId="ADAL" clId="{70C18EFC-D867-425C-9846-38713B9307A5}" dt="2024-01-09T21:06:12.548" v="144" actId="338"/>
          <ac:grpSpMkLst>
            <pc:docMk/>
            <pc:sldMk cId="4174344613" sldId="289"/>
            <ac:grpSpMk id="1" creationId="{00000000-0000-0000-0000-000000000000}"/>
          </ac:grpSpMkLst>
        </pc:grpChg>
        <pc:grpChg chg="mod">
          <ac:chgData name="CHAMBERLAIN, KRISTI L" userId="e451fd8a-d082-4c06-b2de-bbbe6fb7a767" providerId="ADAL" clId="{70C18EFC-D867-425C-9846-38713B9307A5}" dt="2024-01-09T21:06:12.548" v="144" actId="338"/>
          <ac:grpSpMkLst>
            <pc:docMk/>
            <pc:sldMk cId="4174344613" sldId="289"/>
            <ac:grpSpMk id="11" creationId="{DDA19B09-97D6-1686-BB9B-08B76DD89A15}"/>
          </ac:grpSpMkLst>
        </pc:grpChg>
        <pc:picChg chg="add del mod ord">
          <ac:chgData name="CHAMBERLAIN, KRISTI L" userId="e451fd8a-d082-4c06-b2de-bbbe6fb7a767" providerId="ADAL" clId="{70C18EFC-D867-425C-9846-38713B9307A5}" dt="2024-01-09T21:06:44.963" v="146" actId="14826"/>
          <ac:picMkLst>
            <pc:docMk/>
            <pc:sldMk cId="4174344613" sldId="289"/>
            <ac:picMk id="5" creationId="{9ACF2EDD-0F00-6125-1D51-58DD62866A1D}"/>
          </ac:picMkLst>
        </pc:picChg>
        <pc:picChg chg="mod">
          <ac:chgData name="CHAMBERLAIN, KRISTI L" userId="e451fd8a-d082-4c06-b2de-bbbe6fb7a767" providerId="ADAL" clId="{70C18EFC-D867-425C-9846-38713B9307A5}" dt="2024-01-09T21:06:12.548" v="144" actId="338"/>
          <ac:picMkLst>
            <pc:docMk/>
            <pc:sldMk cId="4174344613" sldId="289"/>
            <ac:picMk id="1029" creationId="{C9E7DD16-5F8B-10F0-EA77-994F71718AEF}"/>
          </ac:picMkLst>
        </pc:picChg>
      </pc:sldChg>
      <pc:sldChg chg="addSp delSp modSp new del mod">
        <pc:chgData name="CHAMBERLAIN, KRISTI L" userId="e451fd8a-d082-4c06-b2de-bbbe6fb7a767" providerId="ADAL" clId="{70C18EFC-D867-425C-9846-38713B9307A5}" dt="2024-01-09T21:07:48.822" v="147" actId="2696"/>
        <pc:sldMkLst>
          <pc:docMk/>
          <pc:sldMk cId="3583723998" sldId="290"/>
        </pc:sldMkLst>
        <pc:picChg chg="add del mod">
          <ac:chgData name="CHAMBERLAIN, KRISTI L" userId="e451fd8a-d082-4c06-b2de-bbbe6fb7a767" providerId="ADAL" clId="{70C18EFC-D867-425C-9846-38713B9307A5}" dt="2024-01-09T21:03:17.178" v="134" actId="478"/>
          <ac:picMkLst>
            <pc:docMk/>
            <pc:sldMk cId="3583723998" sldId="290"/>
            <ac:picMk id="3" creationId="{EB457347-DC3F-461E-5E7F-9BC3FBA7CEA3}"/>
          </ac:picMkLst>
        </pc:picChg>
        <pc:picChg chg="add del mod">
          <ac:chgData name="CHAMBERLAIN, KRISTI L" userId="e451fd8a-d082-4c06-b2de-bbbe6fb7a767" providerId="ADAL" clId="{70C18EFC-D867-425C-9846-38713B9307A5}" dt="2024-01-09T21:03:53.121" v="138" actId="478"/>
          <ac:picMkLst>
            <pc:docMk/>
            <pc:sldMk cId="3583723998" sldId="290"/>
            <ac:picMk id="5" creationId="{31442443-80A0-B489-FDFB-2350E175E595}"/>
          </ac:picMkLst>
        </pc:picChg>
        <pc:picChg chg="add mod">
          <ac:chgData name="CHAMBERLAIN, KRISTI L" userId="e451fd8a-d082-4c06-b2de-bbbe6fb7a767" providerId="ADAL" clId="{70C18EFC-D867-425C-9846-38713B9307A5}" dt="2024-01-09T21:05:20.524" v="143" actId="962"/>
          <ac:picMkLst>
            <pc:docMk/>
            <pc:sldMk cId="3583723998" sldId="290"/>
            <ac:picMk id="7" creationId="{34EF41F4-D9A5-B01D-FEF0-4339614F4579}"/>
          </ac:picMkLst>
        </pc:picChg>
      </pc:sldChg>
    </pc:docChg>
  </pc:docChgLst>
  <pc:docChgLst>
    <pc:chgData name="CHAMBERLAIN, KRISTI L" userId="S::kristi.chamberlain@d11.org::e451fd8a-d082-4c06-b2de-bbbe6fb7a767" providerId="AD" clId="Web-{170DEBB5-3D6B-44E4-BB4B-47A653B68DC3}"/>
    <pc:docChg chg="modSld">
      <pc:chgData name="CHAMBERLAIN, KRISTI L" userId="S::kristi.chamberlain@d11.org::e451fd8a-d082-4c06-b2de-bbbe6fb7a767" providerId="AD" clId="Web-{170DEBB5-3D6B-44E4-BB4B-47A653B68DC3}" dt="2023-12-19T19:33:45.343" v="29"/>
      <pc:docMkLst>
        <pc:docMk/>
      </pc:docMkLst>
      <pc:sldChg chg="modSp">
        <pc:chgData name="CHAMBERLAIN, KRISTI L" userId="S::kristi.chamberlain@d11.org::e451fd8a-d082-4c06-b2de-bbbe6fb7a767" providerId="AD" clId="Web-{170DEBB5-3D6B-44E4-BB4B-47A653B68DC3}" dt="2023-12-19T19:28:10.709" v="5" actId="14100"/>
        <pc:sldMkLst>
          <pc:docMk/>
          <pc:sldMk cId="3267104191" sldId="260"/>
        </pc:sldMkLst>
        <pc:graphicFrameChg chg="mod">
          <ac:chgData name="CHAMBERLAIN, KRISTI L" userId="S::kristi.chamberlain@d11.org::e451fd8a-d082-4c06-b2de-bbbe6fb7a767" providerId="AD" clId="Web-{170DEBB5-3D6B-44E4-BB4B-47A653B68DC3}" dt="2023-12-19T19:28:10.709" v="5" actId="14100"/>
          <ac:graphicFrameMkLst>
            <pc:docMk/>
            <pc:sldMk cId="3267104191" sldId="260"/>
            <ac:graphicFrameMk id="5" creationId="{3437B453-2124-4786-813B-ABCDEB22F464}"/>
          </ac:graphicFrameMkLst>
        </pc:graphicFrameChg>
      </pc:sldChg>
      <pc:sldChg chg="mod setBg">
        <pc:chgData name="CHAMBERLAIN, KRISTI L" userId="S::kristi.chamberlain@d11.org::e451fd8a-d082-4c06-b2de-bbbe6fb7a767" providerId="AD" clId="Web-{170DEBB5-3D6B-44E4-BB4B-47A653B68DC3}" dt="2023-12-19T19:33:45.343" v="29"/>
        <pc:sldMkLst>
          <pc:docMk/>
          <pc:sldMk cId="2396489967" sldId="282"/>
        </pc:sldMkLst>
      </pc:sldChg>
      <pc:sldChg chg="addSp delSp modSp">
        <pc:chgData name="CHAMBERLAIN, KRISTI L" userId="S::kristi.chamberlain@d11.org::e451fd8a-d082-4c06-b2de-bbbe6fb7a767" providerId="AD" clId="Web-{170DEBB5-3D6B-44E4-BB4B-47A653B68DC3}" dt="2023-12-19T19:32:20.075" v="28" actId="1076"/>
        <pc:sldMkLst>
          <pc:docMk/>
          <pc:sldMk cId="2703016575" sldId="284"/>
        </pc:sldMkLst>
        <pc:spChg chg="mod">
          <ac:chgData name="CHAMBERLAIN, KRISTI L" userId="S::kristi.chamberlain@d11.org::e451fd8a-d082-4c06-b2de-bbbe6fb7a767" providerId="AD" clId="Web-{170DEBB5-3D6B-44E4-BB4B-47A653B68DC3}" dt="2023-12-19T19:32:20.075" v="28" actId="1076"/>
          <ac:spMkLst>
            <pc:docMk/>
            <pc:sldMk cId="2703016575" sldId="284"/>
            <ac:spMk id="6" creationId="{693934F4-5DAA-95BD-AE05-2AB3DA48BFE7}"/>
          </ac:spMkLst>
        </pc:spChg>
        <pc:spChg chg="mod">
          <ac:chgData name="CHAMBERLAIN, KRISTI L" userId="S::kristi.chamberlain@d11.org::e451fd8a-d082-4c06-b2de-bbbe6fb7a767" providerId="AD" clId="Web-{170DEBB5-3D6B-44E4-BB4B-47A653B68DC3}" dt="2023-12-19T19:32:13.497" v="26" actId="1076"/>
          <ac:spMkLst>
            <pc:docMk/>
            <pc:sldMk cId="2703016575" sldId="284"/>
            <ac:spMk id="7" creationId="{FA09C1A0-F7CC-CB5A-6E9B-43DA6FD2D3DA}"/>
          </ac:spMkLst>
        </pc:spChg>
        <pc:spChg chg="mod">
          <ac:chgData name="CHAMBERLAIN, KRISTI L" userId="S::kristi.chamberlain@d11.org::e451fd8a-d082-4c06-b2de-bbbe6fb7a767" providerId="AD" clId="Web-{170DEBB5-3D6B-44E4-BB4B-47A653B68DC3}" dt="2023-12-19T19:32:16.950" v="27" actId="1076"/>
          <ac:spMkLst>
            <pc:docMk/>
            <pc:sldMk cId="2703016575" sldId="284"/>
            <ac:spMk id="8" creationId="{E68D97EC-4878-87EC-50E1-72EFC5920480}"/>
          </ac:spMkLst>
        </pc:spChg>
        <pc:spChg chg="mod">
          <ac:chgData name="CHAMBERLAIN, KRISTI L" userId="S::kristi.chamberlain@d11.org::e451fd8a-d082-4c06-b2de-bbbe6fb7a767" providerId="AD" clId="Web-{170DEBB5-3D6B-44E4-BB4B-47A653B68DC3}" dt="2023-12-19T19:29:57.556" v="8" actId="1076"/>
          <ac:spMkLst>
            <pc:docMk/>
            <pc:sldMk cId="2703016575" sldId="284"/>
            <ac:spMk id="11" creationId="{9BA79013-31C7-4B6F-F73F-14677F7AEE7F}"/>
          </ac:spMkLst>
        </pc:spChg>
        <pc:spChg chg="mod">
          <ac:chgData name="CHAMBERLAIN, KRISTI L" userId="S::kristi.chamberlain@d11.org::e451fd8a-d082-4c06-b2de-bbbe6fb7a767" providerId="AD" clId="Web-{170DEBB5-3D6B-44E4-BB4B-47A653B68DC3}" dt="2023-12-19T19:31:52.559" v="23" actId="1076"/>
          <ac:spMkLst>
            <pc:docMk/>
            <pc:sldMk cId="2703016575" sldId="284"/>
            <ac:spMk id="16" creationId="{2EEC1049-93F7-5557-E87A-C6D012EF1202}"/>
          </ac:spMkLst>
        </pc:spChg>
        <pc:spChg chg="mod">
          <ac:chgData name="CHAMBERLAIN, KRISTI L" userId="S::kristi.chamberlain@d11.org::e451fd8a-d082-4c06-b2de-bbbe6fb7a767" providerId="AD" clId="Web-{170DEBB5-3D6B-44E4-BB4B-47A653B68DC3}" dt="2023-12-19T19:32:02.871" v="25" actId="1076"/>
          <ac:spMkLst>
            <pc:docMk/>
            <pc:sldMk cId="2703016575" sldId="284"/>
            <ac:spMk id="17" creationId="{10E5EFD1-6293-0102-5F5C-1B4FB22AE741}"/>
          </ac:spMkLst>
        </pc:spChg>
        <pc:picChg chg="add mod">
          <ac:chgData name="CHAMBERLAIN, KRISTI L" userId="S::kristi.chamberlain@d11.org::e451fd8a-d082-4c06-b2de-bbbe6fb7a767" providerId="AD" clId="Web-{170DEBB5-3D6B-44E4-BB4B-47A653B68DC3}" dt="2023-12-19T19:31:55.871" v="24" actId="1076"/>
          <ac:picMkLst>
            <pc:docMk/>
            <pc:sldMk cId="2703016575" sldId="284"/>
            <ac:picMk id="4" creationId="{8A03C168-DF75-5CB1-2D7A-302713060D93}"/>
          </ac:picMkLst>
        </pc:picChg>
        <pc:picChg chg="add del mod">
          <ac:chgData name="CHAMBERLAIN, KRISTI L" userId="S::kristi.chamberlain@d11.org::e451fd8a-d082-4c06-b2de-bbbe6fb7a767" providerId="AD" clId="Web-{170DEBB5-3D6B-44E4-BB4B-47A653B68DC3}" dt="2023-12-19T19:31:39.183" v="21"/>
          <ac:picMkLst>
            <pc:docMk/>
            <pc:sldMk cId="2703016575" sldId="284"/>
            <ac:picMk id="14" creationId="{530183A5-DAEA-299C-A318-FFB79243DC51}"/>
          </ac:picMkLst>
        </pc:picChg>
      </pc:sldChg>
      <pc:sldChg chg="modSp">
        <pc:chgData name="CHAMBERLAIN, KRISTI L" userId="S::kristi.chamberlain@d11.org::e451fd8a-d082-4c06-b2de-bbbe6fb7a767" providerId="AD" clId="Web-{170DEBB5-3D6B-44E4-BB4B-47A653B68DC3}" dt="2023-12-19T19:26:37.051" v="1" actId="20577"/>
        <pc:sldMkLst>
          <pc:docMk/>
          <pc:sldMk cId="233367637" sldId="286"/>
        </pc:sldMkLst>
        <pc:spChg chg="mod">
          <ac:chgData name="CHAMBERLAIN, KRISTI L" userId="S::kristi.chamberlain@d11.org::e451fd8a-d082-4c06-b2de-bbbe6fb7a767" providerId="AD" clId="Web-{170DEBB5-3D6B-44E4-BB4B-47A653B68DC3}" dt="2023-12-19T19:26:37.051" v="1" actId="20577"/>
          <ac:spMkLst>
            <pc:docMk/>
            <pc:sldMk cId="233367637" sldId="286"/>
            <ac:spMk id="660" creationId="{C349D91F-4AA3-1DC8-EF4A-E311DCCE9E86}"/>
          </ac:spMkLst>
        </pc:spChg>
      </pc:sldChg>
      <pc:sldChg chg="modSp">
        <pc:chgData name="CHAMBERLAIN, KRISTI L" userId="S::kristi.chamberlain@d11.org::e451fd8a-d082-4c06-b2de-bbbe6fb7a767" providerId="AD" clId="Web-{170DEBB5-3D6B-44E4-BB4B-47A653B68DC3}" dt="2023-12-19T19:26:53.817" v="2"/>
        <pc:sldMkLst>
          <pc:docMk/>
          <pc:sldMk cId="1435595091" sldId="288"/>
        </pc:sldMkLst>
        <pc:graphicFrameChg chg="modGraphic">
          <ac:chgData name="CHAMBERLAIN, KRISTI L" userId="S::kristi.chamberlain@d11.org::e451fd8a-d082-4c06-b2de-bbbe6fb7a767" providerId="AD" clId="Web-{170DEBB5-3D6B-44E4-BB4B-47A653B68DC3}" dt="2023-12-19T19:26:53.817" v="2"/>
          <ac:graphicFrameMkLst>
            <pc:docMk/>
            <pc:sldMk cId="1435595091" sldId="288"/>
            <ac:graphicFrameMk id="16" creationId="{0FB54B5F-858D-6276-569C-9F84D894A211}"/>
          </ac:graphicFrameMkLst>
        </pc:graphicFrameChg>
      </pc:sldChg>
    </pc:docChg>
  </pc:docChgLst>
  <pc:docChgLst>
    <pc:chgData name="POWERS, LISA CHRISTINE" userId="dae0b86e-ba65-4eeb-a78e-849d82b7187b" providerId="ADAL" clId="{FC5B718E-7435-4927-AFFF-6DDB2973ED29}"/>
    <pc:docChg chg="undo custSel modSld">
      <pc:chgData name="POWERS, LISA CHRISTINE" userId="dae0b86e-ba65-4eeb-a78e-849d82b7187b" providerId="ADAL" clId="{FC5B718E-7435-4927-AFFF-6DDB2973ED29}" dt="2023-01-03T21:55:38.016" v="368" actId="20577"/>
      <pc:docMkLst>
        <pc:docMk/>
      </pc:docMkLst>
      <pc:sldChg chg="modSp">
        <pc:chgData name="POWERS, LISA CHRISTINE" userId="dae0b86e-ba65-4eeb-a78e-849d82b7187b" providerId="ADAL" clId="{FC5B718E-7435-4927-AFFF-6DDB2973ED29}" dt="2022-12-09T17:01:54.027" v="1" actId="20577"/>
        <pc:sldMkLst>
          <pc:docMk/>
          <pc:sldMk cId="3324286011" sldId="256"/>
        </pc:sldMkLst>
        <pc:spChg chg="mod">
          <ac:chgData name="POWERS, LISA CHRISTINE" userId="dae0b86e-ba65-4eeb-a78e-849d82b7187b" providerId="ADAL" clId="{FC5B718E-7435-4927-AFFF-6DDB2973ED29}" dt="2022-12-09T17:01:54.027" v="1" actId="20577"/>
          <ac:spMkLst>
            <pc:docMk/>
            <pc:sldMk cId="3324286011" sldId="256"/>
            <ac:spMk id="3" creationId="{00000000-0000-0000-0000-000000000000}"/>
          </ac:spMkLst>
        </pc:spChg>
      </pc:sldChg>
      <pc:sldChg chg="modSp">
        <pc:chgData name="POWERS, LISA CHRISTINE" userId="dae0b86e-ba65-4eeb-a78e-849d82b7187b" providerId="ADAL" clId="{FC5B718E-7435-4927-AFFF-6DDB2973ED29}" dt="2023-01-03T21:55:38.016" v="368" actId="20577"/>
        <pc:sldMkLst>
          <pc:docMk/>
          <pc:sldMk cId="3267104191" sldId="260"/>
        </pc:sldMkLst>
        <pc:spChg chg="mod">
          <ac:chgData name="POWERS, LISA CHRISTINE" userId="dae0b86e-ba65-4eeb-a78e-849d82b7187b" providerId="ADAL" clId="{FC5B718E-7435-4927-AFFF-6DDB2973ED29}" dt="2023-01-03T21:55:38.016" v="368" actId="20577"/>
          <ac:spMkLst>
            <pc:docMk/>
            <pc:sldMk cId="3267104191" sldId="260"/>
            <ac:spMk id="2" creationId="{00000000-0000-0000-0000-000000000000}"/>
          </ac:spMkLst>
        </pc:spChg>
      </pc:sldChg>
      <pc:sldChg chg="modSp">
        <pc:chgData name="POWERS, LISA CHRISTINE" userId="dae0b86e-ba65-4eeb-a78e-849d82b7187b" providerId="ADAL" clId="{FC5B718E-7435-4927-AFFF-6DDB2973ED29}" dt="2022-12-09T17:04:41.501" v="281" actId="20577"/>
        <pc:sldMkLst>
          <pc:docMk/>
          <pc:sldMk cId="3686214307" sldId="272"/>
        </pc:sldMkLst>
        <pc:spChg chg="mod">
          <ac:chgData name="POWERS, LISA CHRISTINE" userId="dae0b86e-ba65-4eeb-a78e-849d82b7187b" providerId="ADAL" clId="{FC5B718E-7435-4927-AFFF-6DDB2973ED29}" dt="2022-12-09T17:03:08.932" v="25" actId="20577"/>
          <ac:spMkLst>
            <pc:docMk/>
            <pc:sldMk cId="3686214307" sldId="272"/>
            <ac:spMk id="3" creationId="{6FCC43EC-621C-418D-9FDA-2DF73D915389}"/>
          </ac:spMkLst>
        </pc:spChg>
        <pc:spChg chg="mod">
          <ac:chgData name="POWERS, LISA CHRISTINE" userId="dae0b86e-ba65-4eeb-a78e-849d82b7187b" providerId="ADAL" clId="{FC5B718E-7435-4927-AFFF-6DDB2973ED29}" dt="2022-12-09T17:04:41.501" v="281" actId="20577"/>
          <ac:spMkLst>
            <pc:docMk/>
            <pc:sldMk cId="3686214307" sldId="272"/>
            <ac:spMk id="5" creationId="{85BD7A0B-3AEB-4336-A706-F2C2B3D76E66}"/>
          </ac:spMkLst>
        </pc:spChg>
      </pc:sldChg>
      <pc:sldChg chg="modSp">
        <pc:chgData name="POWERS, LISA CHRISTINE" userId="dae0b86e-ba65-4eeb-a78e-849d82b7187b" providerId="ADAL" clId="{FC5B718E-7435-4927-AFFF-6DDB2973ED29}" dt="2022-12-12T15:34:47.625" v="303" actId="20577"/>
        <pc:sldMkLst>
          <pc:docMk/>
          <pc:sldMk cId="2396489967" sldId="282"/>
        </pc:sldMkLst>
        <pc:spChg chg="mod">
          <ac:chgData name="POWERS, LISA CHRISTINE" userId="dae0b86e-ba65-4eeb-a78e-849d82b7187b" providerId="ADAL" clId="{FC5B718E-7435-4927-AFFF-6DDB2973ED29}" dt="2022-12-12T15:34:47.625" v="303" actId="20577"/>
          <ac:spMkLst>
            <pc:docMk/>
            <pc:sldMk cId="2396489967" sldId="282"/>
            <ac:spMk id="2" creationId="{00000000-0000-0000-0000-000000000000}"/>
          </ac:spMkLst>
        </pc:spChg>
      </pc:sldChg>
      <pc:sldChg chg="modSp">
        <pc:chgData name="POWERS, LISA CHRISTINE" userId="dae0b86e-ba65-4eeb-a78e-849d82b7187b" providerId="ADAL" clId="{FC5B718E-7435-4927-AFFF-6DDB2973ED29}" dt="2022-12-12T15:36:35.236" v="336" actId="20577"/>
        <pc:sldMkLst>
          <pc:docMk/>
          <pc:sldMk cId="576692126" sldId="285"/>
        </pc:sldMkLst>
        <pc:spChg chg="mod">
          <ac:chgData name="POWERS, LISA CHRISTINE" userId="dae0b86e-ba65-4eeb-a78e-849d82b7187b" providerId="ADAL" clId="{FC5B718E-7435-4927-AFFF-6DDB2973ED29}" dt="2022-12-12T15:36:35.236" v="336" actId="20577"/>
          <ac:spMkLst>
            <pc:docMk/>
            <pc:sldMk cId="576692126" sldId="285"/>
            <ac:spMk id="2" creationId="{FBA61292-2B5F-414B-AC15-833FFE2BF4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E2437-9678-410B-9DEC-604875A295A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8594F-A93D-4FC7-A937-07042570CFD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IB Diploma </a:t>
          </a:r>
          <a:endParaRPr lang="en-US"/>
        </a:p>
      </dgm:t>
    </dgm:pt>
    <dgm:pt modelId="{D37FDCD4-50DC-4A8E-ADEB-9B7F456D695C}" type="parTrans" cxnId="{7A55ED1F-2E1E-43A6-8EEF-D1792EB75C16}">
      <dgm:prSet/>
      <dgm:spPr/>
      <dgm:t>
        <a:bodyPr/>
        <a:lstStyle/>
        <a:p>
          <a:endParaRPr lang="en-US"/>
        </a:p>
      </dgm:t>
    </dgm:pt>
    <dgm:pt modelId="{6EF6A015-EF22-4314-9ED2-5E52ADAEEDC4}" type="sibTrans" cxnId="{7A55ED1F-2E1E-43A6-8EEF-D1792EB75C16}">
      <dgm:prSet/>
      <dgm:spPr/>
      <dgm:t>
        <a:bodyPr/>
        <a:lstStyle/>
        <a:p>
          <a:endParaRPr lang="en-US"/>
        </a:p>
      </dgm:t>
    </dgm:pt>
    <dgm:pt modelId="{2AAFE507-BFD8-424F-9EBC-B3A9CB2FAC72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Career Related Program</a:t>
          </a:r>
          <a:endParaRPr lang="en-US"/>
        </a:p>
      </dgm:t>
    </dgm:pt>
    <dgm:pt modelId="{9967CD92-3D50-48BE-80AA-D49DDEF5BDCC}" type="parTrans" cxnId="{C0DC3126-0FA9-4391-B98A-65EC4420B73D}">
      <dgm:prSet/>
      <dgm:spPr/>
      <dgm:t>
        <a:bodyPr/>
        <a:lstStyle/>
        <a:p>
          <a:endParaRPr lang="en-US"/>
        </a:p>
      </dgm:t>
    </dgm:pt>
    <dgm:pt modelId="{96BDB519-B82E-48BB-886A-7890FBFD4F4A}" type="sibTrans" cxnId="{C0DC3126-0FA9-4391-B98A-65EC4420B73D}">
      <dgm:prSet/>
      <dgm:spPr/>
      <dgm:t>
        <a:bodyPr/>
        <a:lstStyle/>
        <a:p>
          <a:endParaRPr lang="en-US"/>
        </a:p>
      </dgm:t>
    </dgm:pt>
    <dgm:pt modelId="{6FD58DC9-BD04-4D08-8A67-B0255769F20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Course Candidacy</a:t>
          </a:r>
          <a:endParaRPr lang="en-US"/>
        </a:p>
      </dgm:t>
    </dgm:pt>
    <dgm:pt modelId="{776C31C4-D0B6-4ABA-9882-970809378116}" type="parTrans" cxnId="{DA7BC06B-9A09-4A56-BB26-EADE8349605A}">
      <dgm:prSet/>
      <dgm:spPr/>
      <dgm:t>
        <a:bodyPr/>
        <a:lstStyle/>
        <a:p>
          <a:endParaRPr lang="en-US"/>
        </a:p>
      </dgm:t>
    </dgm:pt>
    <dgm:pt modelId="{B1603DDD-0331-45C1-932A-81F56242FF90}" type="sibTrans" cxnId="{DA7BC06B-9A09-4A56-BB26-EADE8349605A}">
      <dgm:prSet/>
      <dgm:spPr/>
      <dgm:t>
        <a:bodyPr/>
        <a:lstStyle/>
        <a:p>
          <a:endParaRPr lang="en-US"/>
        </a:p>
      </dgm:t>
    </dgm:pt>
    <dgm:pt modelId="{854F01C4-A77E-461C-8EDC-B7030799E010}" type="pres">
      <dgm:prSet presAssocID="{BDAE2437-9678-410B-9DEC-604875A295A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9B61F00-94DC-4D3A-B878-9EE930A5BD54}" type="pres">
      <dgm:prSet presAssocID="{BDAE2437-9678-410B-9DEC-604875A295A6}" presName="cycle" presStyleCnt="0"/>
      <dgm:spPr/>
    </dgm:pt>
    <dgm:pt modelId="{C9168C00-CEDD-44E7-B5A0-B22142093EC9}" type="pres">
      <dgm:prSet presAssocID="{BDAE2437-9678-410B-9DEC-604875A295A6}" presName="centerShape" presStyleCnt="0"/>
      <dgm:spPr/>
    </dgm:pt>
    <dgm:pt modelId="{779FBFB4-4123-4EB9-A0A0-AF49A825A26F}" type="pres">
      <dgm:prSet presAssocID="{BDAE2437-9678-410B-9DEC-604875A295A6}" presName="connSite" presStyleLbl="node1" presStyleIdx="0" presStyleCnt="4"/>
      <dgm:spPr/>
    </dgm:pt>
    <dgm:pt modelId="{75825524-FB7F-43E3-B7B9-569D082A7775}" type="pres">
      <dgm:prSet presAssocID="{BDAE2437-9678-410B-9DEC-604875A295A6}" presName="visible" presStyleLbl="node1" presStyleIdx="0" presStyleCnt="4"/>
      <dgm:spPr/>
    </dgm:pt>
    <dgm:pt modelId="{61D7103B-6F95-4FEE-85A2-A8AC0230DF32}" type="pres">
      <dgm:prSet presAssocID="{D37FDCD4-50DC-4A8E-ADEB-9B7F456D695C}" presName="Name25" presStyleLbl="parChTrans1D1" presStyleIdx="0" presStyleCnt="3"/>
      <dgm:spPr/>
    </dgm:pt>
    <dgm:pt modelId="{42DFB2A9-D18C-48D0-A893-AFB292B0EC4D}" type="pres">
      <dgm:prSet presAssocID="{BD88594F-A93D-4FC7-A937-07042570CFD9}" presName="node" presStyleCnt="0"/>
      <dgm:spPr/>
    </dgm:pt>
    <dgm:pt modelId="{3C777B71-46C4-40B3-9FD8-C088E9E1CCF3}" type="pres">
      <dgm:prSet presAssocID="{BD88594F-A93D-4FC7-A937-07042570CFD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7E39979-7C68-4801-B921-970313F6A41F}" type="pres">
      <dgm:prSet presAssocID="{BD88594F-A93D-4FC7-A937-07042570CFD9}" presName="childNode" presStyleLbl="revTx" presStyleIdx="0" presStyleCnt="0">
        <dgm:presLayoutVars>
          <dgm:bulletEnabled val="1"/>
        </dgm:presLayoutVars>
      </dgm:prSet>
      <dgm:spPr/>
    </dgm:pt>
    <dgm:pt modelId="{26925D1D-B31A-4CBE-9E59-4060884A5B1C}" type="pres">
      <dgm:prSet presAssocID="{9967CD92-3D50-48BE-80AA-D49DDEF5BDCC}" presName="Name25" presStyleLbl="parChTrans1D1" presStyleIdx="1" presStyleCnt="3"/>
      <dgm:spPr/>
    </dgm:pt>
    <dgm:pt modelId="{A90C8837-DE55-4D2B-BA37-9FEA3F147CF8}" type="pres">
      <dgm:prSet presAssocID="{2AAFE507-BFD8-424F-9EBC-B3A9CB2FAC72}" presName="node" presStyleCnt="0"/>
      <dgm:spPr/>
    </dgm:pt>
    <dgm:pt modelId="{D142FBE5-8711-481E-B01A-3A379034ED66}" type="pres">
      <dgm:prSet presAssocID="{2AAFE507-BFD8-424F-9EBC-B3A9CB2FAC7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21B6FC10-A966-4E06-9333-A426DE1DF652}" type="pres">
      <dgm:prSet presAssocID="{2AAFE507-BFD8-424F-9EBC-B3A9CB2FAC72}" presName="childNode" presStyleLbl="revTx" presStyleIdx="0" presStyleCnt="0">
        <dgm:presLayoutVars>
          <dgm:bulletEnabled val="1"/>
        </dgm:presLayoutVars>
      </dgm:prSet>
      <dgm:spPr/>
    </dgm:pt>
    <dgm:pt modelId="{E05FAEFE-E8A0-4368-AA45-FA49EE69BA44}" type="pres">
      <dgm:prSet presAssocID="{776C31C4-D0B6-4ABA-9882-970809378116}" presName="Name25" presStyleLbl="parChTrans1D1" presStyleIdx="2" presStyleCnt="3"/>
      <dgm:spPr/>
    </dgm:pt>
    <dgm:pt modelId="{5F92FA89-1607-4BC9-B5B1-019F8E3349D3}" type="pres">
      <dgm:prSet presAssocID="{6FD58DC9-BD04-4D08-8A67-B0255769F20C}" presName="node" presStyleCnt="0"/>
      <dgm:spPr/>
    </dgm:pt>
    <dgm:pt modelId="{36CB5984-2C9F-441A-86E0-983DCDFA730C}" type="pres">
      <dgm:prSet presAssocID="{6FD58DC9-BD04-4D08-8A67-B0255769F20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B8AF415F-5CEC-478C-A3F5-F1C4D6939E72}" type="pres">
      <dgm:prSet presAssocID="{6FD58DC9-BD04-4D08-8A67-B0255769F20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858A40C-95FE-4E14-825A-17C60397025F}" type="presOf" srcId="{D37FDCD4-50DC-4A8E-ADEB-9B7F456D695C}" destId="{61D7103B-6F95-4FEE-85A2-A8AC0230DF32}" srcOrd="0" destOrd="0" presId="urn:microsoft.com/office/officeart/2005/8/layout/radial2"/>
    <dgm:cxn modelId="{7A55ED1F-2E1E-43A6-8EEF-D1792EB75C16}" srcId="{BDAE2437-9678-410B-9DEC-604875A295A6}" destId="{BD88594F-A93D-4FC7-A937-07042570CFD9}" srcOrd="0" destOrd="0" parTransId="{D37FDCD4-50DC-4A8E-ADEB-9B7F456D695C}" sibTransId="{6EF6A015-EF22-4314-9ED2-5E52ADAEEDC4}"/>
    <dgm:cxn modelId="{90547B25-A83D-43A4-90A9-E2FC0828A1D6}" type="presOf" srcId="{6FD58DC9-BD04-4D08-8A67-B0255769F20C}" destId="{36CB5984-2C9F-441A-86E0-983DCDFA730C}" srcOrd="0" destOrd="0" presId="urn:microsoft.com/office/officeart/2005/8/layout/radial2"/>
    <dgm:cxn modelId="{C0DC3126-0FA9-4391-B98A-65EC4420B73D}" srcId="{BDAE2437-9678-410B-9DEC-604875A295A6}" destId="{2AAFE507-BFD8-424F-9EBC-B3A9CB2FAC72}" srcOrd="1" destOrd="0" parTransId="{9967CD92-3D50-48BE-80AA-D49DDEF5BDCC}" sibTransId="{96BDB519-B82E-48BB-886A-7890FBFD4F4A}"/>
    <dgm:cxn modelId="{1632D662-E334-44C2-96C3-2E2F22B1E63F}" type="presOf" srcId="{BD88594F-A93D-4FC7-A937-07042570CFD9}" destId="{3C777B71-46C4-40B3-9FD8-C088E9E1CCF3}" srcOrd="0" destOrd="0" presId="urn:microsoft.com/office/officeart/2005/8/layout/radial2"/>
    <dgm:cxn modelId="{8DCA8747-8B1A-4A12-8C1F-4C23066CC45A}" type="presOf" srcId="{776C31C4-D0B6-4ABA-9882-970809378116}" destId="{E05FAEFE-E8A0-4368-AA45-FA49EE69BA44}" srcOrd="0" destOrd="0" presId="urn:microsoft.com/office/officeart/2005/8/layout/radial2"/>
    <dgm:cxn modelId="{DA7BC06B-9A09-4A56-BB26-EADE8349605A}" srcId="{BDAE2437-9678-410B-9DEC-604875A295A6}" destId="{6FD58DC9-BD04-4D08-8A67-B0255769F20C}" srcOrd="2" destOrd="0" parTransId="{776C31C4-D0B6-4ABA-9882-970809378116}" sibTransId="{B1603DDD-0331-45C1-932A-81F56242FF90}"/>
    <dgm:cxn modelId="{1B5527A9-22CB-4E95-9AF3-AC6BD92542BF}" type="presOf" srcId="{9967CD92-3D50-48BE-80AA-D49DDEF5BDCC}" destId="{26925D1D-B31A-4CBE-9E59-4060884A5B1C}" srcOrd="0" destOrd="0" presId="urn:microsoft.com/office/officeart/2005/8/layout/radial2"/>
    <dgm:cxn modelId="{0F230FCB-323B-4339-92C0-2C59FEC7A1E4}" type="presOf" srcId="{BDAE2437-9678-410B-9DEC-604875A295A6}" destId="{854F01C4-A77E-461C-8EDC-B7030799E010}" srcOrd="0" destOrd="0" presId="urn:microsoft.com/office/officeart/2005/8/layout/radial2"/>
    <dgm:cxn modelId="{552591CE-ADEA-4851-83D4-89B8B918224B}" type="presOf" srcId="{2AAFE507-BFD8-424F-9EBC-B3A9CB2FAC72}" destId="{D142FBE5-8711-481E-B01A-3A379034ED66}" srcOrd="0" destOrd="0" presId="urn:microsoft.com/office/officeart/2005/8/layout/radial2"/>
    <dgm:cxn modelId="{C1929185-FBD4-45A1-8233-38C427BA0035}" type="presParOf" srcId="{854F01C4-A77E-461C-8EDC-B7030799E010}" destId="{F9B61F00-94DC-4D3A-B878-9EE930A5BD54}" srcOrd="0" destOrd="0" presId="urn:microsoft.com/office/officeart/2005/8/layout/radial2"/>
    <dgm:cxn modelId="{4D577386-EBA7-44D2-AA04-88A710247B7E}" type="presParOf" srcId="{F9B61F00-94DC-4D3A-B878-9EE930A5BD54}" destId="{C9168C00-CEDD-44E7-B5A0-B22142093EC9}" srcOrd="0" destOrd="0" presId="urn:microsoft.com/office/officeart/2005/8/layout/radial2"/>
    <dgm:cxn modelId="{CF336572-D582-4A85-AD25-0437D1207D42}" type="presParOf" srcId="{C9168C00-CEDD-44E7-B5A0-B22142093EC9}" destId="{779FBFB4-4123-4EB9-A0A0-AF49A825A26F}" srcOrd="0" destOrd="0" presId="urn:microsoft.com/office/officeart/2005/8/layout/radial2"/>
    <dgm:cxn modelId="{B058CCEE-CD29-4453-9A7C-A0DBD8159274}" type="presParOf" srcId="{C9168C00-CEDD-44E7-B5A0-B22142093EC9}" destId="{75825524-FB7F-43E3-B7B9-569D082A7775}" srcOrd="1" destOrd="0" presId="urn:microsoft.com/office/officeart/2005/8/layout/radial2"/>
    <dgm:cxn modelId="{5F3E22F7-2955-4118-8D87-C712180BB531}" type="presParOf" srcId="{F9B61F00-94DC-4D3A-B878-9EE930A5BD54}" destId="{61D7103B-6F95-4FEE-85A2-A8AC0230DF32}" srcOrd="1" destOrd="0" presId="urn:microsoft.com/office/officeart/2005/8/layout/radial2"/>
    <dgm:cxn modelId="{B8A62FCE-42BB-436D-B57D-2E4A072ADB3A}" type="presParOf" srcId="{F9B61F00-94DC-4D3A-B878-9EE930A5BD54}" destId="{42DFB2A9-D18C-48D0-A893-AFB292B0EC4D}" srcOrd="2" destOrd="0" presId="urn:microsoft.com/office/officeart/2005/8/layout/radial2"/>
    <dgm:cxn modelId="{A8896EAA-A045-4FEA-AE96-CA8C6FC13815}" type="presParOf" srcId="{42DFB2A9-D18C-48D0-A893-AFB292B0EC4D}" destId="{3C777B71-46C4-40B3-9FD8-C088E9E1CCF3}" srcOrd="0" destOrd="0" presId="urn:microsoft.com/office/officeart/2005/8/layout/radial2"/>
    <dgm:cxn modelId="{BA941BCE-C238-4A03-A244-6297B87A285C}" type="presParOf" srcId="{42DFB2A9-D18C-48D0-A893-AFB292B0EC4D}" destId="{B7E39979-7C68-4801-B921-970313F6A41F}" srcOrd="1" destOrd="0" presId="urn:microsoft.com/office/officeart/2005/8/layout/radial2"/>
    <dgm:cxn modelId="{52471D48-28CD-469C-AB6A-80B347C83FCF}" type="presParOf" srcId="{F9B61F00-94DC-4D3A-B878-9EE930A5BD54}" destId="{26925D1D-B31A-4CBE-9E59-4060884A5B1C}" srcOrd="3" destOrd="0" presId="urn:microsoft.com/office/officeart/2005/8/layout/radial2"/>
    <dgm:cxn modelId="{FB226A8B-920C-42FF-87ED-A8C78F92F6ED}" type="presParOf" srcId="{F9B61F00-94DC-4D3A-B878-9EE930A5BD54}" destId="{A90C8837-DE55-4D2B-BA37-9FEA3F147CF8}" srcOrd="4" destOrd="0" presId="urn:microsoft.com/office/officeart/2005/8/layout/radial2"/>
    <dgm:cxn modelId="{C60F66DD-BAB7-42E6-9713-FC4F3D50AD0E}" type="presParOf" srcId="{A90C8837-DE55-4D2B-BA37-9FEA3F147CF8}" destId="{D142FBE5-8711-481E-B01A-3A379034ED66}" srcOrd="0" destOrd="0" presId="urn:microsoft.com/office/officeart/2005/8/layout/radial2"/>
    <dgm:cxn modelId="{6E992DEE-59FC-4717-B99D-F01F4A68278A}" type="presParOf" srcId="{A90C8837-DE55-4D2B-BA37-9FEA3F147CF8}" destId="{21B6FC10-A966-4E06-9333-A426DE1DF652}" srcOrd="1" destOrd="0" presId="urn:microsoft.com/office/officeart/2005/8/layout/radial2"/>
    <dgm:cxn modelId="{F50BCF5C-559A-47B3-8787-FC03479C8F6D}" type="presParOf" srcId="{F9B61F00-94DC-4D3A-B878-9EE930A5BD54}" destId="{E05FAEFE-E8A0-4368-AA45-FA49EE69BA44}" srcOrd="5" destOrd="0" presId="urn:microsoft.com/office/officeart/2005/8/layout/radial2"/>
    <dgm:cxn modelId="{2C75BF32-DD90-4FB0-BFDA-3A1CCB399C83}" type="presParOf" srcId="{F9B61F00-94DC-4D3A-B878-9EE930A5BD54}" destId="{5F92FA89-1607-4BC9-B5B1-019F8E3349D3}" srcOrd="6" destOrd="0" presId="urn:microsoft.com/office/officeart/2005/8/layout/radial2"/>
    <dgm:cxn modelId="{094A90AB-038F-432A-810D-C326DC71199C}" type="presParOf" srcId="{5F92FA89-1607-4BC9-B5B1-019F8E3349D3}" destId="{36CB5984-2C9F-441A-86E0-983DCDFA730C}" srcOrd="0" destOrd="0" presId="urn:microsoft.com/office/officeart/2005/8/layout/radial2"/>
    <dgm:cxn modelId="{775C548A-37B7-41DD-BB8E-827F585C83DB}" type="presParOf" srcId="{5F92FA89-1607-4BC9-B5B1-019F8E3349D3}" destId="{B8AF415F-5CEC-478C-A3F5-F1C4D6939E7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AF81F-9BF3-42D5-84DB-722CC71414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A44CB-7459-4473-8F02-D0DAFB2B66F0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Core Classes</a:t>
          </a:r>
          <a:r>
            <a:rPr lang="en-US" dirty="0"/>
            <a:t>:</a:t>
          </a:r>
        </a:p>
      </dgm:t>
    </dgm:pt>
    <dgm:pt modelId="{70F37615-423E-4B87-B53C-A28A9DFE91F3}" type="parTrans" cxnId="{822A15AF-B833-4ED5-987D-17CFE945AFBD}">
      <dgm:prSet/>
      <dgm:spPr/>
      <dgm:t>
        <a:bodyPr/>
        <a:lstStyle/>
        <a:p>
          <a:endParaRPr lang="en-US"/>
        </a:p>
      </dgm:t>
    </dgm:pt>
    <dgm:pt modelId="{944B198E-0745-4EB4-BDFF-B3BA1FBB18CA}" type="sibTrans" cxnId="{822A15AF-B833-4ED5-987D-17CFE945AFBD}">
      <dgm:prSet/>
      <dgm:spPr/>
      <dgm:t>
        <a:bodyPr/>
        <a:lstStyle/>
        <a:p>
          <a:endParaRPr lang="en-US"/>
        </a:p>
      </dgm:t>
    </dgm:pt>
    <dgm:pt modelId="{4D315003-D422-4BC0-B8A5-31FEEB02D06B}">
      <dgm:prSet/>
      <dgm:spPr/>
      <dgm:t>
        <a:bodyPr/>
        <a:lstStyle/>
        <a:p>
          <a:r>
            <a:rPr lang="en-US" dirty="0"/>
            <a:t>English</a:t>
          </a:r>
        </a:p>
      </dgm:t>
    </dgm:pt>
    <dgm:pt modelId="{F274AD75-8C73-434D-8A57-D30FFA762C07}" type="parTrans" cxnId="{DE6B1520-6AB2-4037-A56D-C5BBF72DAF39}">
      <dgm:prSet/>
      <dgm:spPr/>
      <dgm:t>
        <a:bodyPr/>
        <a:lstStyle/>
        <a:p>
          <a:endParaRPr lang="en-US"/>
        </a:p>
      </dgm:t>
    </dgm:pt>
    <dgm:pt modelId="{44160EF0-440D-4A1E-83FE-1CB54A8F5B91}" type="sibTrans" cxnId="{DE6B1520-6AB2-4037-A56D-C5BBF72DAF39}">
      <dgm:prSet/>
      <dgm:spPr/>
      <dgm:t>
        <a:bodyPr/>
        <a:lstStyle/>
        <a:p>
          <a:endParaRPr lang="en-US"/>
        </a:p>
      </dgm:t>
    </dgm:pt>
    <dgm:pt modelId="{2C286CB4-9FD0-44FB-9D29-8F7CE2CBFF8C}">
      <dgm:prSet/>
      <dgm:spPr/>
      <dgm:t>
        <a:bodyPr/>
        <a:lstStyle/>
        <a:p>
          <a:r>
            <a:rPr lang="en-US" dirty="0"/>
            <a:t>Math</a:t>
          </a:r>
        </a:p>
      </dgm:t>
    </dgm:pt>
    <dgm:pt modelId="{7CDFB6BA-3459-4F13-AAC7-E9C461B0C8B1}" type="parTrans" cxnId="{FB8F2429-BB4B-4F9C-A731-7EDB1960236A}">
      <dgm:prSet/>
      <dgm:spPr/>
      <dgm:t>
        <a:bodyPr/>
        <a:lstStyle/>
        <a:p>
          <a:endParaRPr lang="en-US"/>
        </a:p>
      </dgm:t>
    </dgm:pt>
    <dgm:pt modelId="{B7C5A0DA-08B4-4DFA-BE45-8CF4AED1FCE7}" type="sibTrans" cxnId="{FB8F2429-BB4B-4F9C-A731-7EDB1960236A}">
      <dgm:prSet/>
      <dgm:spPr/>
      <dgm:t>
        <a:bodyPr/>
        <a:lstStyle/>
        <a:p>
          <a:endParaRPr lang="en-US"/>
        </a:p>
      </dgm:t>
    </dgm:pt>
    <dgm:pt modelId="{67425945-AE1C-4287-9431-BE49F515B215}">
      <dgm:prSet/>
      <dgm:spPr/>
      <dgm:t>
        <a:bodyPr/>
        <a:lstStyle/>
        <a:p>
          <a:r>
            <a:rPr lang="en-US" dirty="0"/>
            <a:t>Science</a:t>
          </a:r>
        </a:p>
      </dgm:t>
    </dgm:pt>
    <dgm:pt modelId="{73C79B76-28D6-4DAF-9114-1D528971E625}" type="parTrans" cxnId="{F56B926A-3265-45F7-A57E-E90B897952D4}">
      <dgm:prSet/>
      <dgm:spPr/>
      <dgm:t>
        <a:bodyPr/>
        <a:lstStyle/>
        <a:p>
          <a:endParaRPr lang="en-US"/>
        </a:p>
      </dgm:t>
    </dgm:pt>
    <dgm:pt modelId="{00CBFE54-F608-4E9B-A708-D61593D5E98B}" type="sibTrans" cxnId="{F56B926A-3265-45F7-A57E-E90B897952D4}">
      <dgm:prSet/>
      <dgm:spPr/>
      <dgm:t>
        <a:bodyPr/>
        <a:lstStyle/>
        <a:p>
          <a:endParaRPr lang="en-US"/>
        </a:p>
      </dgm:t>
    </dgm:pt>
    <dgm:pt modelId="{B1DBF3A6-9AD5-4721-A32D-AF74F6984391}">
      <dgm:prSet/>
      <dgm:spPr/>
      <dgm:t>
        <a:bodyPr/>
        <a:lstStyle/>
        <a:p>
          <a:r>
            <a:rPr lang="en-US" dirty="0"/>
            <a:t>Social Studies</a:t>
          </a:r>
        </a:p>
      </dgm:t>
    </dgm:pt>
    <dgm:pt modelId="{2079CBFB-E378-44BC-BEFD-4BFF8BAB78EE}" type="parTrans" cxnId="{EB6E1A9B-26A3-4E21-B27C-E229CFE2B202}">
      <dgm:prSet/>
      <dgm:spPr/>
      <dgm:t>
        <a:bodyPr/>
        <a:lstStyle/>
        <a:p>
          <a:endParaRPr lang="en-US"/>
        </a:p>
      </dgm:t>
    </dgm:pt>
    <dgm:pt modelId="{CDE01818-AE72-4C5E-A2C8-5E9A1A8BD47D}" type="sibTrans" cxnId="{EB6E1A9B-26A3-4E21-B27C-E229CFE2B202}">
      <dgm:prSet/>
      <dgm:spPr/>
      <dgm:t>
        <a:bodyPr/>
        <a:lstStyle/>
        <a:p>
          <a:endParaRPr lang="en-US"/>
        </a:p>
      </dgm:t>
    </dgm:pt>
    <dgm:pt modelId="{668A6C01-8E43-408F-B85E-D2560D758A0C}">
      <dgm:prSet/>
      <dgm:spPr/>
      <dgm:t>
        <a:bodyPr/>
        <a:lstStyle/>
        <a:p>
          <a:r>
            <a:rPr lang="en-US" dirty="0"/>
            <a:t>World Language (Spanish, German, French &amp; Chinese)</a:t>
          </a:r>
        </a:p>
      </dgm:t>
    </dgm:pt>
    <dgm:pt modelId="{8C6C105D-36D5-4501-AA69-62234D29196D}" type="parTrans" cxnId="{EB7EF8A9-FF51-4534-B08C-E2BCA5E83197}">
      <dgm:prSet/>
      <dgm:spPr/>
      <dgm:t>
        <a:bodyPr/>
        <a:lstStyle/>
        <a:p>
          <a:endParaRPr lang="en-US"/>
        </a:p>
      </dgm:t>
    </dgm:pt>
    <dgm:pt modelId="{C516CBC4-20C5-4504-B271-75CD7A5BA1CE}" type="sibTrans" cxnId="{EB7EF8A9-FF51-4534-B08C-E2BCA5E83197}">
      <dgm:prSet/>
      <dgm:spPr/>
      <dgm:t>
        <a:bodyPr/>
        <a:lstStyle/>
        <a:p>
          <a:endParaRPr lang="en-US"/>
        </a:p>
      </dgm:t>
    </dgm:pt>
    <dgm:pt modelId="{0D723564-589F-46B8-9CF2-212A3268054D}">
      <dgm:prSet/>
      <dgm:spPr/>
      <dgm:t>
        <a:bodyPr/>
        <a:lstStyle/>
        <a:p>
          <a:pPr rtl="0"/>
          <a:r>
            <a:rPr lang="en-US" dirty="0"/>
            <a:t>Terror Tracks</a:t>
          </a:r>
          <a:r>
            <a:rPr lang="en-US" dirty="0">
              <a:latin typeface="Calibri Light" panose="020F0302020204030204"/>
            </a:rPr>
            <a:t> </a:t>
          </a:r>
          <a:r>
            <a:rPr lang="en-US" b="1" dirty="0">
              <a:latin typeface="Calibri Light" panose="020F0302020204030204"/>
            </a:rPr>
            <a:t>OR AVID</a:t>
          </a:r>
          <a:endParaRPr lang="en-US" b="1" dirty="0"/>
        </a:p>
      </dgm:t>
    </dgm:pt>
    <dgm:pt modelId="{4A67BFE0-E8D8-4DEC-996A-A22726647009}" type="parTrans" cxnId="{E915DD93-7549-4943-A9D6-E699ED6D9CD3}">
      <dgm:prSet/>
      <dgm:spPr/>
      <dgm:t>
        <a:bodyPr/>
        <a:lstStyle/>
        <a:p>
          <a:endParaRPr lang="en-US"/>
        </a:p>
      </dgm:t>
    </dgm:pt>
    <dgm:pt modelId="{D81547B0-C7EA-4F9C-91CE-F0A4FA9B06EB}" type="sibTrans" cxnId="{E915DD93-7549-4943-A9D6-E699ED6D9CD3}">
      <dgm:prSet/>
      <dgm:spPr/>
      <dgm:t>
        <a:bodyPr/>
        <a:lstStyle/>
        <a:p>
          <a:endParaRPr lang="en-US"/>
        </a:p>
      </dgm:t>
    </dgm:pt>
    <dgm:pt modelId="{9F3134BD-A04D-40ED-BDCC-28D24139FEE1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Elective Pathway Options</a:t>
          </a:r>
          <a:r>
            <a:rPr lang="en-US" dirty="0"/>
            <a:t>:</a:t>
          </a:r>
        </a:p>
      </dgm:t>
    </dgm:pt>
    <dgm:pt modelId="{94B979DB-4C69-409E-9555-641C9B57B273}" type="parTrans" cxnId="{C338E067-0DE4-43F6-BC19-1F586E76FB43}">
      <dgm:prSet/>
      <dgm:spPr/>
      <dgm:t>
        <a:bodyPr/>
        <a:lstStyle/>
        <a:p>
          <a:endParaRPr lang="en-US"/>
        </a:p>
      </dgm:t>
    </dgm:pt>
    <dgm:pt modelId="{5CF4C09D-A99C-44B9-B327-F00270ADA6D8}" type="sibTrans" cxnId="{C338E067-0DE4-43F6-BC19-1F586E76FB43}">
      <dgm:prSet/>
      <dgm:spPr/>
      <dgm:t>
        <a:bodyPr/>
        <a:lstStyle/>
        <a:p>
          <a:endParaRPr lang="en-US"/>
        </a:p>
      </dgm:t>
    </dgm:pt>
    <dgm:pt modelId="{9B99E6E4-8013-47B6-881C-CA75BC9F3CE5}">
      <dgm:prSet/>
      <dgm:spPr/>
      <dgm:t>
        <a:bodyPr/>
        <a:lstStyle/>
        <a:p>
          <a:pPr rtl="0"/>
          <a:r>
            <a:rPr lang="en-US" dirty="0"/>
            <a:t>PE/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Computer Applications</a:t>
          </a:r>
          <a:r>
            <a:rPr lang="en-US" dirty="0">
              <a:latin typeface="Calibri Light" panose="020F0302020204030204"/>
            </a:rPr>
            <a:t>/ Tech &amp; Design</a:t>
          </a:r>
          <a:endParaRPr lang="en-US" dirty="0"/>
        </a:p>
      </dgm:t>
    </dgm:pt>
    <dgm:pt modelId="{288093DF-820B-4E78-B1A3-B36255B299B2}" type="parTrans" cxnId="{6A344627-5928-47D4-A29F-29C255E8B436}">
      <dgm:prSet/>
      <dgm:spPr/>
      <dgm:t>
        <a:bodyPr/>
        <a:lstStyle/>
        <a:p>
          <a:endParaRPr lang="en-US"/>
        </a:p>
      </dgm:t>
    </dgm:pt>
    <dgm:pt modelId="{BDE8C1C7-B29D-4C56-9A4A-F3A7D37C79E1}" type="sibTrans" cxnId="{6A344627-5928-47D4-A29F-29C255E8B436}">
      <dgm:prSet/>
      <dgm:spPr/>
      <dgm:t>
        <a:bodyPr/>
        <a:lstStyle/>
        <a:p>
          <a:endParaRPr lang="en-US"/>
        </a:p>
      </dgm:t>
    </dgm:pt>
    <dgm:pt modelId="{3FAC183B-9ED5-4BB2-A5DE-B5A719EFB501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Art</a:t>
          </a:r>
          <a:r>
            <a:rPr lang="en-US" dirty="0"/>
            <a:t>/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Theater/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Digital Photo</a:t>
          </a:r>
        </a:p>
      </dgm:t>
    </dgm:pt>
    <dgm:pt modelId="{6817E1F9-98D9-471B-8C1E-EAEA83F59866}" type="parTrans" cxnId="{9814D71C-E65D-4E5E-B78F-3DE2EF05D96F}">
      <dgm:prSet/>
      <dgm:spPr/>
      <dgm:t>
        <a:bodyPr/>
        <a:lstStyle/>
        <a:p>
          <a:endParaRPr lang="en-US"/>
        </a:p>
      </dgm:t>
    </dgm:pt>
    <dgm:pt modelId="{9CE31F82-54C3-40D6-B793-25A310A01B32}" type="sibTrans" cxnId="{9814D71C-E65D-4E5E-B78F-3DE2EF05D96F}">
      <dgm:prSet/>
      <dgm:spPr/>
      <dgm:t>
        <a:bodyPr/>
        <a:lstStyle/>
        <a:p>
          <a:endParaRPr lang="en-US"/>
        </a:p>
      </dgm:t>
    </dgm:pt>
    <dgm:pt modelId="{BB4F884C-9BA7-4015-A000-BE98FBB605B8}">
      <dgm:prSet/>
      <dgm:spPr/>
      <dgm:t>
        <a:bodyPr/>
        <a:lstStyle/>
        <a:p>
          <a:r>
            <a:rPr lang="en-US" dirty="0"/>
            <a:t>Culinary Essentials</a:t>
          </a:r>
        </a:p>
      </dgm:t>
    </dgm:pt>
    <dgm:pt modelId="{B59177A0-1234-40AF-B140-62B236489D69}" type="parTrans" cxnId="{25D17622-4522-4837-84BB-C1ED127C071A}">
      <dgm:prSet/>
      <dgm:spPr/>
      <dgm:t>
        <a:bodyPr/>
        <a:lstStyle/>
        <a:p>
          <a:endParaRPr lang="en-US"/>
        </a:p>
      </dgm:t>
    </dgm:pt>
    <dgm:pt modelId="{8752658E-5FB1-45BA-B6F2-02AF7F40C1D0}" type="sibTrans" cxnId="{25D17622-4522-4837-84BB-C1ED127C071A}">
      <dgm:prSet/>
      <dgm:spPr/>
      <dgm:t>
        <a:bodyPr/>
        <a:lstStyle/>
        <a:p>
          <a:endParaRPr lang="en-US"/>
        </a:p>
      </dgm:t>
    </dgm:pt>
    <dgm:pt modelId="{C44BA462-10F1-4A98-A5FC-037426A59EE9}">
      <dgm:prSet/>
      <dgm:spPr/>
      <dgm:t>
        <a:bodyPr/>
        <a:lstStyle/>
        <a:p>
          <a:pPr rtl="0"/>
          <a:r>
            <a:rPr lang="en-US" dirty="0"/>
            <a:t>Game Design</a:t>
          </a:r>
          <a:r>
            <a:rPr lang="en-US" dirty="0">
              <a:latin typeface="Calibri Light" panose="020F0302020204030204"/>
            </a:rPr>
            <a:t>/2D &amp; 3D Computer Animation/ Filmmaking/Drawing for Illustrators</a:t>
          </a:r>
          <a:endParaRPr lang="en-US" dirty="0"/>
        </a:p>
      </dgm:t>
    </dgm:pt>
    <dgm:pt modelId="{1524EBDD-48B7-4BFA-9BA9-2800EA56D46F}" type="parTrans" cxnId="{DAA40A44-8B48-48AB-8059-A7670B24C72C}">
      <dgm:prSet/>
      <dgm:spPr/>
      <dgm:t>
        <a:bodyPr/>
        <a:lstStyle/>
        <a:p>
          <a:endParaRPr lang="en-US"/>
        </a:p>
      </dgm:t>
    </dgm:pt>
    <dgm:pt modelId="{786898DC-E6AE-4C30-A52C-A13D6A392CB5}" type="sibTrans" cxnId="{DAA40A44-8B48-48AB-8059-A7670B24C72C}">
      <dgm:prSet/>
      <dgm:spPr/>
      <dgm:t>
        <a:bodyPr/>
        <a:lstStyle/>
        <a:p>
          <a:endParaRPr lang="en-US"/>
        </a:p>
      </dgm:t>
    </dgm:pt>
    <dgm:pt modelId="{DE5205ED-1917-42DB-9F9B-AAE56DCF6B8D}">
      <dgm:prSet/>
      <dgm:spPr/>
      <dgm:t>
        <a:bodyPr/>
        <a:lstStyle/>
        <a:p>
          <a:r>
            <a:rPr lang="en-US" dirty="0"/>
            <a:t>Speech &amp; Debate/Journalism</a:t>
          </a:r>
        </a:p>
      </dgm:t>
    </dgm:pt>
    <dgm:pt modelId="{45761AD5-ADCB-4960-8EDD-E65D692A5EE9}" type="parTrans" cxnId="{A4370425-E8BD-464E-89D1-45A709D16526}">
      <dgm:prSet/>
      <dgm:spPr/>
      <dgm:t>
        <a:bodyPr/>
        <a:lstStyle/>
        <a:p>
          <a:endParaRPr lang="en-US"/>
        </a:p>
      </dgm:t>
    </dgm:pt>
    <dgm:pt modelId="{CE1B49D6-7A02-461F-AD1F-9FD2924D8742}" type="sibTrans" cxnId="{A4370425-E8BD-464E-89D1-45A709D16526}">
      <dgm:prSet/>
      <dgm:spPr/>
      <dgm:t>
        <a:bodyPr/>
        <a:lstStyle/>
        <a:p>
          <a:endParaRPr lang="en-US"/>
        </a:p>
      </dgm:t>
    </dgm:pt>
    <dgm:pt modelId="{2A0566F6-2F13-4BC0-B6B5-03F09853861D}">
      <dgm:prSet/>
      <dgm:spPr/>
      <dgm:t>
        <a:bodyPr/>
        <a:lstStyle/>
        <a:p>
          <a:pPr rtl="0"/>
          <a:r>
            <a:rPr lang="en-US" dirty="0"/>
            <a:t>Social Studies Elective, </a:t>
          </a:r>
          <a:r>
            <a:rPr lang="en-US" dirty="0" err="1"/>
            <a:t>ie</a:t>
          </a:r>
          <a:r>
            <a:rPr lang="en-US" dirty="0"/>
            <a:t>. </a:t>
          </a:r>
          <a:r>
            <a:rPr lang="en-US" b="0" dirty="0">
              <a:latin typeface="Calibri Light" panose="020F0302020204030204"/>
            </a:rPr>
            <a:t>Constitutional Criminal Law,</a:t>
          </a:r>
          <a:r>
            <a:rPr lang="en-US" b="0" dirty="0"/>
            <a:t> Pop Culture, etc. </a:t>
          </a:r>
        </a:p>
      </dgm:t>
    </dgm:pt>
    <dgm:pt modelId="{C3148D87-830F-4597-BC33-FE52860265CA}" type="parTrans" cxnId="{06CAE58E-8B04-4E98-968F-184A37864538}">
      <dgm:prSet/>
      <dgm:spPr/>
      <dgm:t>
        <a:bodyPr/>
        <a:lstStyle/>
        <a:p>
          <a:endParaRPr lang="en-US"/>
        </a:p>
      </dgm:t>
    </dgm:pt>
    <dgm:pt modelId="{D18257A1-AD55-4EC0-BF12-E3ED4146AF80}" type="sibTrans" cxnId="{06CAE58E-8B04-4E98-968F-184A37864538}">
      <dgm:prSet/>
      <dgm:spPr/>
      <dgm:t>
        <a:bodyPr/>
        <a:lstStyle/>
        <a:p>
          <a:endParaRPr lang="en-US"/>
        </a:p>
      </dgm:t>
    </dgm:pt>
    <dgm:pt modelId="{96483C81-3FE3-4CEE-B3D0-C4FD1F34CAD2}">
      <dgm:prSet/>
      <dgm:spPr/>
      <dgm:t>
        <a:bodyPr/>
        <a:lstStyle/>
        <a:p>
          <a:pPr rtl="0"/>
          <a:r>
            <a:rPr lang="en-US" dirty="0"/>
            <a:t>Music – Band, Orchestra, </a:t>
          </a:r>
          <a:r>
            <a:rPr lang="en-US" dirty="0">
              <a:latin typeface="Calibri Light" panose="020F0302020204030204"/>
            </a:rPr>
            <a:t>Choir, Beginning Music Theory &amp; Technology (DJ), Dance, Jazz Choir</a:t>
          </a:r>
          <a:endParaRPr lang="en-US" dirty="0"/>
        </a:p>
      </dgm:t>
    </dgm:pt>
    <dgm:pt modelId="{73D87BCC-D27F-4B13-AA83-CA8CFE47865C}" type="parTrans" cxnId="{40132081-5A41-498D-A82B-F8D104792BEF}">
      <dgm:prSet/>
      <dgm:spPr/>
      <dgm:t>
        <a:bodyPr/>
        <a:lstStyle/>
        <a:p>
          <a:endParaRPr lang="en-US"/>
        </a:p>
      </dgm:t>
    </dgm:pt>
    <dgm:pt modelId="{895A5DB8-E696-47B9-AC8A-AC190BA9228D}" type="sibTrans" cxnId="{40132081-5A41-498D-A82B-F8D104792BEF}">
      <dgm:prSet/>
      <dgm:spPr/>
      <dgm:t>
        <a:bodyPr/>
        <a:lstStyle/>
        <a:p>
          <a:endParaRPr lang="en-US"/>
        </a:p>
      </dgm:t>
    </dgm:pt>
    <dgm:pt modelId="{11A72B0E-A609-409A-9793-A0C9F269216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Science Research</a:t>
          </a:r>
        </a:p>
      </dgm:t>
    </dgm:pt>
    <dgm:pt modelId="{25C2658C-D93E-4866-8C7E-02FD2C8EA002}" type="parTrans" cxnId="{0770FE32-4D61-47A0-81DD-57113FD03289}">
      <dgm:prSet/>
      <dgm:spPr/>
    </dgm:pt>
    <dgm:pt modelId="{60123371-FA0A-4B4F-941A-6B69FFB06295}" type="sibTrans" cxnId="{0770FE32-4D61-47A0-81DD-57113FD03289}">
      <dgm:prSet/>
      <dgm:spPr/>
    </dgm:pt>
    <dgm:pt modelId="{27F9B3A6-9513-482A-B98D-BDA72B879F56}" type="pres">
      <dgm:prSet presAssocID="{50BAF81F-9BF3-42D5-84DB-722CC71414CC}" presName="Name0" presStyleCnt="0">
        <dgm:presLayoutVars>
          <dgm:dir/>
          <dgm:animLvl val="lvl"/>
          <dgm:resizeHandles val="exact"/>
        </dgm:presLayoutVars>
      </dgm:prSet>
      <dgm:spPr/>
    </dgm:pt>
    <dgm:pt modelId="{C2FE5B1E-AD9B-40B4-A8A7-4978A990B247}" type="pres">
      <dgm:prSet presAssocID="{DC1A44CB-7459-4473-8F02-D0DAFB2B66F0}" presName="linNode" presStyleCnt="0"/>
      <dgm:spPr/>
    </dgm:pt>
    <dgm:pt modelId="{70F44DAD-E61C-4A7D-B7F6-E8493FB5B22D}" type="pres">
      <dgm:prSet presAssocID="{DC1A44CB-7459-4473-8F02-D0DAFB2B66F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3F2375B-155C-4EA1-98B3-3A71027562AD}" type="pres">
      <dgm:prSet presAssocID="{DC1A44CB-7459-4473-8F02-D0DAFB2B66F0}" presName="descendantText" presStyleLbl="alignAccFollowNode1" presStyleIdx="0" presStyleCnt="2">
        <dgm:presLayoutVars>
          <dgm:bulletEnabled val="1"/>
        </dgm:presLayoutVars>
      </dgm:prSet>
      <dgm:spPr/>
    </dgm:pt>
    <dgm:pt modelId="{D298F4D0-AA54-47E7-9756-1B2DB644684B}" type="pres">
      <dgm:prSet presAssocID="{944B198E-0745-4EB4-BDFF-B3BA1FBB18CA}" presName="sp" presStyleCnt="0"/>
      <dgm:spPr/>
    </dgm:pt>
    <dgm:pt modelId="{7BB4F380-E117-4AEA-B10C-C48442379573}" type="pres">
      <dgm:prSet presAssocID="{9F3134BD-A04D-40ED-BDCC-28D24139FEE1}" presName="linNode" presStyleCnt="0"/>
      <dgm:spPr/>
    </dgm:pt>
    <dgm:pt modelId="{80AC8CAB-17E5-47D8-9114-168B7D234226}" type="pres">
      <dgm:prSet presAssocID="{9F3134BD-A04D-40ED-BDCC-28D24139FEE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A99C638-C31D-47F0-AE9C-0870B28BD662}" type="pres">
      <dgm:prSet presAssocID="{9F3134BD-A04D-40ED-BDCC-28D24139FEE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39C4A07-C5DA-460C-9624-9D16599F5246}" type="presOf" srcId="{BB4F884C-9BA7-4015-A000-BE98FBB605B8}" destId="{7A99C638-C31D-47F0-AE9C-0870B28BD662}" srcOrd="0" destOrd="2" presId="urn:microsoft.com/office/officeart/2005/8/layout/vList5"/>
    <dgm:cxn modelId="{7B414508-4EA6-4BEE-8A0F-2ACD0D47FE32}" type="presOf" srcId="{4D315003-D422-4BC0-B8A5-31FEEB02D06B}" destId="{B3F2375B-155C-4EA1-98B3-3A71027562AD}" srcOrd="0" destOrd="0" presId="urn:microsoft.com/office/officeart/2005/8/layout/vList5"/>
    <dgm:cxn modelId="{DCBFF90A-8693-459C-A51E-1F93E4A439D2}" type="presOf" srcId="{9F3134BD-A04D-40ED-BDCC-28D24139FEE1}" destId="{80AC8CAB-17E5-47D8-9114-168B7D234226}" srcOrd="0" destOrd="0" presId="urn:microsoft.com/office/officeart/2005/8/layout/vList5"/>
    <dgm:cxn modelId="{ED896F0D-8241-4F4F-BD09-AF348E7A3D36}" type="presOf" srcId="{2A0566F6-2F13-4BC0-B6B5-03F09853861D}" destId="{7A99C638-C31D-47F0-AE9C-0870B28BD662}" srcOrd="0" destOrd="5" presId="urn:microsoft.com/office/officeart/2005/8/layout/vList5"/>
    <dgm:cxn modelId="{F70AE512-AC5E-413E-A573-3E12BE9BE062}" type="presOf" srcId="{C44BA462-10F1-4A98-A5FC-037426A59EE9}" destId="{7A99C638-C31D-47F0-AE9C-0870B28BD662}" srcOrd="0" destOrd="3" presId="urn:microsoft.com/office/officeart/2005/8/layout/vList5"/>
    <dgm:cxn modelId="{9814D71C-E65D-4E5E-B78F-3DE2EF05D96F}" srcId="{9F3134BD-A04D-40ED-BDCC-28D24139FEE1}" destId="{3FAC183B-9ED5-4BB2-A5DE-B5A719EFB501}" srcOrd="1" destOrd="0" parTransId="{6817E1F9-98D9-471B-8C1E-EAEA83F59866}" sibTransId="{9CE31F82-54C3-40D6-B793-25A310A01B32}"/>
    <dgm:cxn modelId="{EC7D741D-63D2-498F-A581-4942B39110C3}" type="presOf" srcId="{9B99E6E4-8013-47B6-881C-CA75BC9F3CE5}" destId="{7A99C638-C31D-47F0-AE9C-0870B28BD662}" srcOrd="0" destOrd="0" presId="urn:microsoft.com/office/officeart/2005/8/layout/vList5"/>
    <dgm:cxn modelId="{0DA8E11D-AA33-4C0B-B8A9-E48568087278}" type="presOf" srcId="{50BAF81F-9BF3-42D5-84DB-722CC71414CC}" destId="{27F9B3A6-9513-482A-B98D-BDA72B879F56}" srcOrd="0" destOrd="0" presId="urn:microsoft.com/office/officeart/2005/8/layout/vList5"/>
    <dgm:cxn modelId="{DE6B1520-6AB2-4037-A56D-C5BBF72DAF39}" srcId="{DC1A44CB-7459-4473-8F02-D0DAFB2B66F0}" destId="{4D315003-D422-4BC0-B8A5-31FEEB02D06B}" srcOrd="0" destOrd="0" parTransId="{F274AD75-8C73-434D-8A57-D30FFA762C07}" sibTransId="{44160EF0-440D-4A1E-83FE-1CB54A8F5B91}"/>
    <dgm:cxn modelId="{25D17622-4522-4837-84BB-C1ED127C071A}" srcId="{9F3134BD-A04D-40ED-BDCC-28D24139FEE1}" destId="{BB4F884C-9BA7-4015-A000-BE98FBB605B8}" srcOrd="2" destOrd="0" parTransId="{B59177A0-1234-40AF-B140-62B236489D69}" sibTransId="{8752658E-5FB1-45BA-B6F2-02AF7F40C1D0}"/>
    <dgm:cxn modelId="{A4370425-E8BD-464E-89D1-45A709D16526}" srcId="{9F3134BD-A04D-40ED-BDCC-28D24139FEE1}" destId="{DE5205ED-1917-42DB-9F9B-AAE56DCF6B8D}" srcOrd="4" destOrd="0" parTransId="{45761AD5-ADCB-4960-8EDD-E65D692A5EE9}" sibTransId="{CE1B49D6-7A02-461F-AD1F-9FD2924D8742}"/>
    <dgm:cxn modelId="{CF9EEB25-B2ED-4EBF-85B6-9D532799041B}" type="presOf" srcId="{96483C81-3FE3-4CEE-B3D0-C4FD1F34CAD2}" destId="{7A99C638-C31D-47F0-AE9C-0870B28BD662}" srcOrd="0" destOrd="7" presId="urn:microsoft.com/office/officeart/2005/8/layout/vList5"/>
    <dgm:cxn modelId="{6A344627-5928-47D4-A29F-29C255E8B436}" srcId="{9F3134BD-A04D-40ED-BDCC-28D24139FEE1}" destId="{9B99E6E4-8013-47B6-881C-CA75BC9F3CE5}" srcOrd="0" destOrd="0" parTransId="{288093DF-820B-4E78-B1A3-B36255B299B2}" sibTransId="{BDE8C1C7-B29D-4C56-9A4A-F3A7D37C79E1}"/>
    <dgm:cxn modelId="{8E309927-02AC-4CB4-A34B-1E69DFA3264A}" type="presOf" srcId="{3FAC183B-9ED5-4BB2-A5DE-B5A719EFB501}" destId="{7A99C638-C31D-47F0-AE9C-0870B28BD662}" srcOrd="0" destOrd="1" presId="urn:microsoft.com/office/officeart/2005/8/layout/vList5"/>
    <dgm:cxn modelId="{FB8F2429-BB4B-4F9C-A731-7EDB1960236A}" srcId="{DC1A44CB-7459-4473-8F02-D0DAFB2B66F0}" destId="{2C286CB4-9FD0-44FB-9D29-8F7CE2CBFF8C}" srcOrd="1" destOrd="0" parTransId="{7CDFB6BA-3459-4F13-AAC7-E9C461B0C8B1}" sibTransId="{B7C5A0DA-08B4-4DFA-BE45-8CF4AED1FCE7}"/>
    <dgm:cxn modelId="{0770FE32-4D61-47A0-81DD-57113FD03289}" srcId="{9F3134BD-A04D-40ED-BDCC-28D24139FEE1}" destId="{11A72B0E-A609-409A-9793-A0C9F2692162}" srcOrd="6" destOrd="0" parTransId="{25C2658C-D93E-4866-8C7E-02FD2C8EA002}" sibTransId="{60123371-FA0A-4B4F-941A-6B69FFB06295}"/>
    <dgm:cxn modelId="{7471395D-AF24-45D1-A368-59951CAE3401}" type="presOf" srcId="{B1DBF3A6-9AD5-4721-A32D-AF74F6984391}" destId="{B3F2375B-155C-4EA1-98B3-3A71027562AD}" srcOrd="0" destOrd="3" presId="urn:microsoft.com/office/officeart/2005/8/layout/vList5"/>
    <dgm:cxn modelId="{DAA40A44-8B48-48AB-8059-A7670B24C72C}" srcId="{9F3134BD-A04D-40ED-BDCC-28D24139FEE1}" destId="{C44BA462-10F1-4A98-A5FC-037426A59EE9}" srcOrd="3" destOrd="0" parTransId="{1524EBDD-48B7-4BFA-9BA9-2800EA56D46F}" sibTransId="{786898DC-E6AE-4C30-A52C-A13D6A392CB5}"/>
    <dgm:cxn modelId="{C338E067-0DE4-43F6-BC19-1F586E76FB43}" srcId="{50BAF81F-9BF3-42D5-84DB-722CC71414CC}" destId="{9F3134BD-A04D-40ED-BDCC-28D24139FEE1}" srcOrd="1" destOrd="0" parTransId="{94B979DB-4C69-409E-9555-641C9B57B273}" sibTransId="{5CF4C09D-A99C-44B9-B327-F00270ADA6D8}"/>
    <dgm:cxn modelId="{F56B926A-3265-45F7-A57E-E90B897952D4}" srcId="{DC1A44CB-7459-4473-8F02-D0DAFB2B66F0}" destId="{67425945-AE1C-4287-9431-BE49F515B215}" srcOrd="2" destOrd="0" parTransId="{73C79B76-28D6-4DAF-9114-1D528971E625}" sibTransId="{00CBFE54-F608-4E9B-A708-D61593D5E98B}"/>
    <dgm:cxn modelId="{40132081-5A41-498D-A82B-F8D104792BEF}" srcId="{9F3134BD-A04D-40ED-BDCC-28D24139FEE1}" destId="{96483C81-3FE3-4CEE-B3D0-C4FD1F34CAD2}" srcOrd="7" destOrd="0" parTransId="{73D87BCC-D27F-4B13-AA83-CA8CFE47865C}" sibTransId="{895A5DB8-E696-47B9-AC8A-AC190BA9228D}"/>
    <dgm:cxn modelId="{A95FFD8D-80A7-494D-977D-64D4CC972A1F}" type="presOf" srcId="{668A6C01-8E43-408F-B85E-D2560D758A0C}" destId="{B3F2375B-155C-4EA1-98B3-3A71027562AD}" srcOrd="0" destOrd="4" presId="urn:microsoft.com/office/officeart/2005/8/layout/vList5"/>
    <dgm:cxn modelId="{06CAE58E-8B04-4E98-968F-184A37864538}" srcId="{9F3134BD-A04D-40ED-BDCC-28D24139FEE1}" destId="{2A0566F6-2F13-4BC0-B6B5-03F09853861D}" srcOrd="5" destOrd="0" parTransId="{C3148D87-830F-4597-BC33-FE52860265CA}" sibTransId="{D18257A1-AD55-4EC0-BF12-E3ED4146AF80}"/>
    <dgm:cxn modelId="{E915DD93-7549-4943-A9D6-E699ED6D9CD3}" srcId="{DC1A44CB-7459-4473-8F02-D0DAFB2B66F0}" destId="{0D723564-589F-46B8-9CF2-212A3268054D}" srcOrd="5" destOrd="0" parTransId="{4A67BFE0-E8D8-4DEC-996A-A22726647009}" sibTransId="{D81547B0-C7EA-4F9C-91CE-F0A4FA9B06EB}"/>
    <dgm:cxn modelId="{534F2595-BA4C-40FD-A20A-9B3C4AC89597}" type="presOf" srcId="{2C286CB4-9FD0-44FB-9D29-8F7CE2CBFF8C}" destId="{B3F2375B-155C-4EA1-98B3-3A71027562AD}" srcOrd="0" destOrd="1" presId="urn:microsoft.com/office/officeart/2005/8/layout/vList5"/>
    <dgm:cxn modelId="{EB6E1A9B-26A3-4E21-B27C-E229CFE2B202}" srcId="{DC1A44CB-7459-4473-8F02-D0DAFB2B66F0}" destId="{B1DBF3A6-9AD5-4721-A32D-AF74F6984391}" srcOrd="3" destOrd="0" parTransId="{2079CBFB-E378-44BC-BEFD-4BFF8BAB78EE}" sibTransId="{CDE01818-AE72-4C5E-A2C8-5E9A1A8BD47D}"/>
    <dgm:cxn modelId="{F567CCA3-7338-4F24-B96A-345B052BC9DC}" type="presOf" srcId="{67425945-AE1C-4287-9431-BE49F515B215}" destId="{B3F2375B-155C-4EA1-98B3-3A71027562AD}" srcOrd="0" destOrd="2" presId="urn:microsoft.com/office/officeart/2005/8/layout/vList5"/>
    <dgm:cxn modelId="{EB7EF8A9-FF51-4534-B08C-E2BCA5E83197}" srcId="{DC1A44CB-7459-4473-8F02-D0DAFB2B66F0}" destId="{668A6C01-8E43-408F-B85E-D2560D758A0C}" srcOrd="4" destOrd="0" parTransId="{8C6C105D-36D5-4501-AA69-62234D29196D}" sibTransId="{C516CBC4-20C5-4504-B271-75CD7A5BA1CE}"/>
    <dgm:cxn modelId="{822A15AF-B833-4ED5-987D-17CFE945AFBD}" srcId="{50BAF81F-9BF3-42D5-84DB-722CC71414CC}" destId="{DC1A44CB-7459-4473-8F02-D0DAFB2B66F0}" srcOrd="0" destOrd="0" parTransId="{70F37615-423E-4B87-B53C-A28A9DFE91F3}" sibTransId="{944B198E-0745-4EB4-BDFF-B3BA1FBB18CA}"/>
    <dgm:cxn modelId="{AA2193AF-70B0-429D-B5A0-9C6CDF77FA4E}" type="presOf" srcId="{DC1A44CB-7459-4473-8F02-D0DAFB2B66F0}" destId="{70F44DAD-E61C-4A7D-B7F6-E8493FB5B22D}" srcOrd="0" destOrd="0" presId="urn:microsoft.com/office/officeart/2005/8/layout/vList5"/>
    <dgm:cxn modelId="{306B4AC7-4C2B-4A7B-9430-B79CA2A1260B}" type="presOf" srcId="{DE5205ED-1917-42DB-9F9B-AAE56DCF6B8D}" destId="{7A99C638-C31D-47F0-AE9C-0870B28BD662}" srcOrd="0" destOrd="4" presId="urn:microsoft.com/office/officeart/2005/8/layout/vList5"/>
    <dgm:cxn modelId="{79610AC8-3286-4CFF-BEB0-A36916F406E3}" type="presOf" srcId="{11A72B0E-A609-409A-9793-A0C9F2692162}" destId="{7A99C638-C31D-47F0-AE9C-0870B28BD662}" srcOrd="0" destOrd="6" presId="urn:microsoft.com/office/officeart/2005/8/layout/vList5"/>
    <dgm:cxn modelId="{D10C53FB-6A1A-421F-9C71-ED31FAD6B790}" type="presOf" srcId="{0D723564-589F-46B8-9CF2-212A3268054D}" destId="{B3F2375B-155C-4EA1-98B3-3A71027562AD}" srcOrd="0" destOrd="5" presId="urn:microsoft.com/office/officeart/2005/8/layout/vList5"/>
    <dgm:cxn modelId="{9D1B51BD-CFA3-40A1-8186-1B7A18C38503}" type="presParOf" srcId="{27F9B3A6-9513-482A-B98D-BDA72B879F56}" destId="{C2FE5B1E-AD9B-40B4-A8A7-4978A990B247}" srcOrd="0" destOrd="0" presId="urn:microsoft.com/office/officeart/2005/8/layout/vList5"/>
    <dgm:cxn modelId="{2A7B1BEC-8600-4D9D-88B3-19299B559188}" type="presParOf" srcId="{C2FE5B1E-AD9B-40B4-A8A7-4978A990B247}" destId="{70F44DAD-E61C-4A7D-B7F6-E8493FB5B22D}" srcOrd="0" destOrd="0" presId="urn:microsoft.com/office/officeart/2005/8/layout/vList5"/>
    <dgm:cxn modelId="{72E75B9D-3871-4613-B035-D4843997B224}" type="presParOf" srcId="{C2FE5B1E-AD9B-40B4-A8A7-4978A990B247}" destId="{B3F2375B-155C-4EA1-98B3-3A71027562AD}" srcOrd="1" destOrd="0" presId="urn:microsoft.com/office/officeart/2005/8/layout/vList5"/>
    <dgm:cxn modelId="{C7537E7F-FB06-4856-B400-69A64622B8E4}" type="presParOf" srcId="{27F9B3A6-9513-482A-B98D-BDA72B879F56}" destId="{D298F4D0-AA54-47E7-9756-1B2DB644684B}" srcOrd="1" destOrd="0" presId="urn:microsoft.com/office/officeart/2005/8/layout/vList5"/>
    <dgm:cxn modelId="{BCFF4E03-A5C5-4605-8AA5-E3D090E93FDE}" type="presParOf" srcId="{27F9B3A6-9513-482A-B98D-BDA72B879F56}" destId="{7BB4F380-E117-4AEA-B10C-C48442379573}" srcOrd="2" destOrd="0" presId="urn:microsoft.com/office/officeart/2005/8/layout/vList5"/>
    <dgm:cxn modelId="{6D948815-3CC5-4E5A-A85A-D41112849DF2}" type="presParOf" srcId="{7BB4F380-E117-4AEA-B10C-C48442379573}" destId="{80AC8CAB-17E5-47D8-9114-168B7D234226}" srcOrd="0" destOrd="0" presId="urn:microsoft.com/office/officeart/2005/8/layout/vList5"/>
    <dgm:cxn modelId="{3C79D438-A125-44A6-8C31-D39B2E79BEE9}" type="presParOf" srcId="{7BB4F380-E117-4AEA-B10C-C48442379573}" destId="{7A99C638-C31D-47F0-AE9C-0870B28BD6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3B5FC-0632-428B-BF56-A6896DCB0FB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8CEAFC-5A64-4D93-A611-D24542A68C94}">
      <dgm:prSet/>
      <dgm:spPr/>
      <dgm:t>
        <a:bodyPr/>
        <a:lstStyle/>
        <a:p>
          <a:r>
            <a:rPr lang="en-US"/>
            <a:t>Know your registration date!!​</a:t>
          </a:r>
        </a:p>
      </dgm:t>
    </dgm:pt>
    <dgm:pt modelId="{078C91DB-132D-498F-A67C-96C6BE6C59A1}" type="parTrans" cxnId="{749210CD-1947-45F3-ADD8-2DA7A1C4785E}">
      <dgm:prSet/>
      <dgm:spPr/>
      <dgm:t>
        <a:bodyPr/>
        <a:lstStyle/>
        <a:p>
          <a:endParaRPr lang="en-US"/>
        </a:p>
      </dgm:t>
    </dgm:pt>
    <dgm:pt modelId="{C8F03440-1E84-44EE-99DA-B4643D517BCE}" type="sibTrans" cxnId="{749210CD-1947-45F3-ADD8-2DA7A1C4785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64E0F5D-9CC3-4152-A26B-9783FF3CFE82}">
      <dgm:prSet/>
      <dgm:spPr/>
      <dgm:t>
        <a:bodyPr/>
        <a:lstStyle/>
        <a:p>
          <a:pPr rtl="0"/>
          <a:r>
            <a:rPr lang="en-US"/>
            <a:t>Talk with parents/guardians about class choices (honors, grade level,</a:t>
          </a:r>
          <a:r>
            <a:rPr lang="en-US">
              <a:latin typeface="Calibri Light" panose="020F0302020204030204"/>
            </a:rPr>
            <a:t> world language</a:t>
          </a:r>
          <a:r>
            <a:rPr lang="en-US"/>
            <a:t>)​</a:t>
          </a:r>
        </a:p>
      </dgm:t>
    </dgm:pt>
    <dgm:pt modelId="{4A45A508-0FB5-4BCB-ABB1-2BC8223580C5}" type="parTrans" cxnId="{DB644241-105C-4AC8-8286-EC67B4E1AD1D}">
      <dgm:prSet/>
      <dgm:spPr/>
      <dgm:t>
        <a:bodyPr/>
        <a:lstStyle/>
        <a:p>
          <a:endParaRPr lang="en-US"/>
        </a:p>
      </dgm:t>
    </dgm:pt>
    <dgm:pt modelId="{1D9E3FDF-49A7-4C35-8F7F-5C3C34715E8A}" type="sibTrans" cxnId="{DB644241-105C-4AC8-8286-EC67B4E1AD1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400EAF8-FAD3-4A8C-8C8F-64816ABD2E95}">
      <dgm:prSet/>
      <dgm:spPr/>
      <dgm:t>
        <a:bodyPr/>
        <a:lstStyle/>
        <a:p>
          <a:r>
            <a:rPr lang="en-US"/>
            <a:t>Talk with teachers about recommendations for honors vs. </a:t>
          </a:r>
          <a:r>
            <a:rPr lang="en-US">
              <a:latin typeface="Calibri Light" panose="020F0302020204030204"/>
            </a:rPr>
            <a:t>grade</a:t>
          </a:r>
          <a:r>
            <a:rPr lang="en-US"/>
            <a:t> level courses​</a:t>
          </a:r>
        </a:p>
      </dgm:t>
    </dgm:pt>
    <dgm:pt modelId="{D524E44C-FCF0-4FD3-AF80-A86A17E6BE6A}" type="parTrans" cxnId="{392BC559-30CA-49EA-A7A9-E7C5B5563F0E}">
      <dgm:prSet/>
      <dgm:spPr/>
      <dgm:t>
        <a:bodyPr/>
        <a:lstStyle/>
        <a:p>
          <a:endParaRPr lang="en-US"/>
        </a:p>
      </dgm:t>
    </dgm:pt>
    <dgm:pt modelId="{ECF9A4E7-3624-4112-9AA9-EFBA43CA73F5}" type="sibTrans" cxnId="{392BC559-30CA-49EA-A7A9-E7C5B5563F0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B37B33C-8309-42B5-8167-74A38551B127}">
      <dgm:prSet/>
      <dgm:spPr/>
      <dgm:t>
        <a:bodyPr/>
        <a:lstStyle/>
        <a:p>
          <a:r>
            <a:rPr lang="en-US"/>
            <a:t>Complete ALL parts of your registration form</a:t>
          </a:r>
        </a:p>
      </dgm:t>
    </dgm:pt>
    <dgm:pt modelId="{9FE6D208-C0D5-42C9-BDDB-756B33D20A34}" type="parTrans" cxnId="{E3A469B3-F096-44D8-B9C2-A940BC5F8175}">
      <dgm:prSet/>
      <dgm:spPr/>
      <dgm:t>
        <a:bodyPr/>
        <a:lstStyle/>
        <a:p>
          <a:endParaRPr lang="en-US"/>
        </a:p>
      </dgm:t>
    </dgm:pt>
    <dgm:pt modelId="{64926017-54C1-4F79-A8B3-5D2F035C2030}" type="sibTrans" cxnId="{E3A469B3-F096-44D8-B9C2-A940BC5F817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C231B20-4771-4681-918A-36083575A639}" type="pres">
      <dgm:prSet presAssocID="{5993B5FC-0632-428B-BF56-A6896DCB0FB8}" presName="Name0" presStyleCnt="0">
        <dgm:presLayoutVars>
          <dgm:animLvl val="lvl"/>
          <dgm:resizeHandles val="exact"/>
        </dgm:presLayoutVars>
      </dgm:prSet>
      <dgm:spPr/>
    </dgm:pt>
    <dgm:pt modelId="{F3A52C7A-BD9E-4306-9C66-9F2B918ABE45}" type="pres">
      <dgm:prSet presAssocID="{C98CEAFC-5A64-4D93-A611-D24542A68C94}" presName="compositeNode" presStyleCnt="0">
        <dgm:presLayoutVars>
          <dgm:bulletEnabled val="1"/>
        </dgm:presLayoutVars>
      </dgm:prSet>
      <dgm:spPr/>
    </dgm:pt>
    <dgm:pt modelId="{B7296EE3-3EF5-4B5B-BB52-30EC760A8864}" type="pres">
      <dgm:prSet presAssocID="{C98CEAFC-5A64-4D93-A611-D24542A68C94}" presName="bgRect" presStyleLbl="bgAccFollowNode1" presStyleIdx="0" presStyleCnt="4"/>
      <dgm:spPr/>
    </dgm:pt>
    <dgm:pt modelId="{6F0DCD9F-52C0-4E35-9B03-74A5E6A853B1}" type="pres">
      <dgm:prSet presAssocID="{C8F03440-1E84-44EE-99DA-B4643D517BC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CC0F339-0CCF-49A9-9C06-B2BBF5A75F54}" type="pres">
      <dgm:prSet presAssocID="{C98CEAFC-5A64-4D93-A611-D24542A68C94}" presName="bottomLine" presStyleLbl="alignNode1" presStyleIdx="1" presStyleCnt="8">
        <dgm:presLayoutVars/>
      </dgm:prSet>
      <dgm:spPr/>
    </dgm:pt>
    <dgm:pt modelId="{CEB3064E-37B3-471A-95E3-95A82C99EE77}" type="pres">
      <dgm:prSet presAssocID="{C98CEAFC-5A64-4D93-A611-D24542A68C94}" presName="nodeText" presStyleLbl="bgAccFollowNode1" presStyleIdx="0" presStyleCnt="4">
        <dgm:presLayoutVars>
          <dgm:bulletEnabled val="1"/>
        </dgm:presLayoutVars>
      </dgm:prSet>
      <dgm:spPr/>
    </dgm:pt>
    <dgm:pt modelId="{6E848B51-76FA-435B-A6B4-8C0C0FC74B60}" type="pres">
      <dgm:prSet presAssocID="{C8F03440-1E84-44EE-99DA-B4643D517BCE}" presName="sibTrans" presStyleCnt="0"/>
      <dgm:spPr/>
    </dgm:pt>
    <dgm:pt modelId="{BF3AC38B-E2D3-4E57-A2A1-9645C1EDB5A5}" type="pres">
      <dgm:prSet presAssocID="{764E0F5D-9CC3-4152-A26B-9783FF3CFE82}" presName="compositeNode" presStyleCnt="0">
        <dgm:presLayoutVars>
          <dgm:bulletEnabled val="1"/>
        </dgm:presLayoutVars>
      </dgm:prSet>
      <dgm:spPr/>
    </dgm:pt>
    <dgm:pt modelId="{9BD34177-3290-4492-BD39-4D8EE987CD96}" type="pres">
      <dgm:prSet presAssocID="{764E0F5D-9CC3-4152-A26B-9783FF3CFE82}" presName="bgRect" presStyleLbl="bgAccFollowNode1" presStyleIdx="1" presStyleCnt="4"/>
      <dgm:spPr/>
    </dgm:pt>
    <dgm:pt modelId="{A8691F8B-B2AA-4A4D-83B2-2EAF1521A91F}" type="pres">
      <dgm:prSet presAssocID="{1D9E3FDF-49A7-4C35-8F7F-5C3C34715E8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B4B41F5-F3B5-4BD7-B13B-1A10D51D5C5B}" type="pres">
      <dgm:prSet presAssocID="{764E0F5D-9CC3-4152-A26B-9783FF3CFE82}" presName="bottomLine" presStyleLbl="alignNode1" presStyleIdx="3" presStyleCnt="8">
        <dgm:presLayoutVars/>
      </dgm:prSet>
      <dgm:spPr/>
    </dgm:pt>
    <dgm:pt modelId="{7E814CBE-1056-41C4-A07B-3F3FFCA72A89}" type="pres">
      <dgm:prSet presAssocID="{764E0F5D-9CC3-4152-A26B-9783FF3CFE82}" presName="nodeText" presStyleLbl="bgAccFollowNode1" presStyleIdx="1" presStyleCnt="4">
        <dgm:presLayoutVars>
          <dgm:bulletEnabled val="1"/>
        </dgm:presLayoutVars>
      </dgm:prSet>
      <dgm:spPr/>
    </dgm:pt>
    <dgm:pt modelId="{64B3F1C8-A99C-462C-B85B-5EF4F45F7EB2}" type="pres">
      <dgm:prSet presAssocID="{1D9E3FDF-49A7-4C35-8F7F-5C3C34715E8A}" presName="sibTrans" presStyleCnt="0"/>
      <dgm:spPr/>
    </dgm:pt>
    <dgm:pt modelId="{F3819210-12DD-4491-895D-FA2278176619}" type="pres">
      <dgm:prSet presAssocID="{3400EAF8-FAD3-4A8C-8C8F-64816ABD2E95}" presName="compositeNode" presStyleCnt="0">
        <dgm:presLayoutVars>
          <dgm:bulletEnabled val="1"/>
        </dgm:presLayoutVars>
      </dgm:prSet>
      <dgm:spPr/>
    </dgm:pt>
    <dgm:pt modelId="{6205D45C-84C5-48FB-A07C-538FC9AC63B0}" type="pres">
      <dgm:prSet presAssocID="{3400EAF8-FAD3-4A8C-8C8F-64816ABD2E95}" presName="bgRect" presStyleLbl="bgAccFollowNode1" presStyleIdx="2" presStyleCnt="4"/>
      <dgm:spPr/>
    </dgm:pt>
    <dgm:pt modelId="{2AFD8407-4C29-484E-9290-68C1B24C7996}" type="pres">
      <dgm:prSet presAssocID="{ECF9A4E7-3624-4112-9AA9-EFBA43CA73F5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5AC8E96-3085-458C-9DDB-FBE52EC1573B}" type="pres">
      <dgm:prSet presAssocID="{3400EAF8-FAD3-4A8C-8C8F-64816ABD2E95}" presName="bottomLine" presStyleLbl="alignNode1" presStyleIdx="5" presStyleCnt="8">
        <dgm:presLayoutVars/>
      </dgm:prSet>
      <dgm:spPr/>
    </dgm:pt>
    <dgm:pt modelId="{B145D5D6-FA77-4011-BA42-DC914BECE266}" type="pres">
      <dgm:prSet presAssocID="{3400EAF8-FAD3-4A8C-8C8F-64816ABD2E95}" presName="nodeText" presStyleLbl="bgAccFollowNode1" presStyleIdx="2" presStyleCnt="4">
        <dgm:presLayoutVars>
          <dgm:bulletEnabled val="1"/>
        </dgm:presLayoutVars>
      </dgm:prSet>
      <dgm:spPr/>
    </dgm:pt>
    <dgm:pt modelId="{0E9B152D-8A58-4741-B263-A946A689124B}" type="pres">
      <dgm:prSet presAssocID="{ECF9A4E7-3624-4112-9AA9-EFBA43CA73F5}" presName="sibTrans" presStyleCnt="0"/>
      <dgm:spPr/>
    </dgm:pt>
    <dgm:pt modelId="{D3864C8E-1269-4874-B47F-2AEFFB554DE2}" type="pres">
      <dgm:prSet presAssocID="{1B37B33C-8309-42B5-8167-74A38551B127}" presName="compositeNode" presStyleCnt="0">
        <dgm:presLayoutVars>
          <dgm:bulletEnabled val="1"/>
        </dgm:presLayoutVars>
      </dgm:prSet>
      <dgm:spPr/>
    </dgm:pt>
    <dgm:pt modelId="{CCDE6391-3A82-492F-9BA7-558984341AA7}" type="pres">
      <dgm:prSet presAssocID="{1B37B33C-8309-42B5-8167-74A38551B127}" presName="bgRect" presStyleLbl="bgAccFollowNode1" presStyleIdx="3" presStyleCnt="4"/>
      <dgm:spPr/>
    </dgm:pt>
    <dgm:pt modelId="{8ABA15E7-1092-49DA-9DB6-65C6787D587F}" type="pres">
      <dgm:prSet presAssocID="{64926017-54C1-4F79-A8B3-5D2F035C203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B032CB0-384C-4678-9D07-A3434DAA72B8}" type="pres">
      <dgm:prSet presAssocID="{1B37B33C-8309-42B5-8167-74A38551B127}" presName="bottomLine" presStyleLbl="alignNode1" presStyleIdx="7" presStyleCnt="8">
        <dgm:presLayoutVars/>
      </dgm:prSet>
      <dgm:spPr/>
    </dgm:pt>
    <dgm:pt modelId="{DC74B2CE-E28F-4106-984F-39AEB1810909}" type="pres">
      <dgm:prSet presAssocID="{1B37B33C-8309-42B5-8167-74A38551B12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A18680E-2A5E-49FE-8BFB-F7C73A1FF150}" type="presOf" srcId="{1B37B33C-8309-42B5-8167-74A38551B127}" destId="{CCDE6391-3A82-492F-9BA7-558984341AA7}" srcOrd="0" destOrd="0" presId="urn:microsoft.com/office/officeart/2016/7/layout/BasicLinearProcessNumbered"/>
    <dgm:cxn modelId="{9969B52A-1199-4884-9925-19673BE6F815}" type="presOf" srcId="{1D9E3FDF-49A7-4C35-8F7F-5C3C34715E8A}" destId="{A8691F8B-B2AA-4A4D-83B2-2EAF1521A91F}" srcOrd="0" destOrd="0" presId="urn:microsoft.com/office/officeart/2016/7/layout/BasicLinearProcessNumbered"/>
    <dgm:cxn modelId="{9948382E-E150-4300-B414-85B02FD3DC16}" type="presOf" srcId="{64926017-54C1-4F79-A8B3-5D2F035C2030}" destId="{8ABA15E7-1092-49DA-9DB6-65C6787D587F}" srcOrd="0" destOrd="0" presId="urn:microsoft.com/office/officeart/2016/7/layout/BasicLinearProcessNumbered"/>
    <dgm:cxn modelId="{39E36E31-81A1-4973-8F80-F70D25034A62}" type="presOf" srcId="{764E0F5D-9CC3-4152-A26B-9783FF3CFE82}" destId="{9BD34177-3290-4492-BD39-4D8EE987CD96}" srcOrd="0" destOrd="0" presId="urn:microsoft.com/office/officeart/2016/7/layout/BasicLinearProcessNumbered"/>
    <dgm:cxn modelId="{DB644241-105C-4AC8-8286-EC67B4E1AD1D}" srcId="{5993B5FC-0632-428B-BF56-A6896DCB0FB8}" destId="{764E0F5D-9CC3-4152-A26B-9783FF3CFE82}" srcOrd="1" destOrd="0" parTransId="{4A45A508-0FB5-4BCB-ABB1-2BC8223580C5}" sibTransId="{1D9E3FDF-49A7-4C35-8F7F-5C3C34715E8A}"/>
    <dgm:cxn modelId="{038B9665-A449-4868-BFD2-68D16CF179A6}" type="presOf" srcId="{C98CEAFC-5A64-4D93-A611-D24542A68C94}" destId="{CEB3064E-37B3-471A-95E3-95A82C99EE77}" srcOrd="1" destOrd="0" presId="urn:microsoft.com/office/officeart/2016/7/layout/BasicLinearProcessNumbered"/>
    <dgm:cxn modelId="{392BC559-30CA-49EA-A7A9-E7C5B5563F0E}" srcId="{5993B5FC-0632-428B-BF56-A6896DCB0FB8}" destId="{3400EAF8-FAD3-4A8C-8C8F-64816ABD2E95}" srcOrd="2" destOrd="0" parTransId="{D524E44C-FCF0-4FD3-AF80-A86A17E6BE6A}" sibTransId="{ECF9A4E7-3624-4112-9AA9-EFBA43CA73F5}"/>
    <dgm:cxn modelId="{4C5C1385-C6ED-4C59-AAFC-C541CCF4EC4A}" type="presOf" srcId="{5993B5FC-0632-428B-BF56-A6896DCB0FB8}" destId="{7C231B20-4771-4681-918A-36083575A639}" srcOrd="0" destOrd="0" presId="urn:microsoft.com/office/officeart/2016/7/layout/BasicLinearProcessNumbered"/>
    <dgm:cxn modelId="{F0D3318C-2890-4C81-B2EF-219A083B50D3}" type="presOf" srcId="{ECF9A4E7-3624-4112-9AA9-EFBA43CA73F5}" destId="{2AFD8407-4C29-484E-9290-68C1B24C7996}" srcOrd="0" destOrd="0" presId="urn:microsoft.com/office/officeart/2016/7/layout/BasicLinearProcessNumbered"/>
    <dgm:cxn modelId="{1E57A198-6250-43DC-BC44-9490272710A7}" type="presOf" srcId="{C98CEAFC-5A64-4D93-A611-D24542A68C94}" destId="{B7296EE3-3EF5-4B5B-BB52-30EC760A8864}" srcOrd="0" destOrd="0" presId="urn:microsoft.com/office/officeart/2016/7/layout/BasicLinearProcessNumbered"/>
    <dgm:cxn modelId="{EB30639A-20B4-4EAE-8DD0-FC691BC13607}" type="presOf" srcId="{1B37B33C-8309-42B5-8167-74A38551B127}" destId="{DC74B2CE-E28F-4106-984F-39AEB1810909}" srcOrd="1" destOrd="0" presId="urn:microsoft.com/office/officeart/2016/7/layout/BasicLinearProcessNumbered"/>
    <dgm:cxn modelId="{EEDC0E9E-A74D-4DA6-A376-60052F38A5A7}" type="presOf" srcId="{C8F03440-1E84-44EE-99DA-B4643D517BCE}" destId="{6F0DCD9F-52C0-4E35-9B03-74A5E6A853B1}" srcOrd="0" destOrd="0" presId="urn:microsoft.com/office/officeart/2016/7/layout/BasicLinearProcessNumbered"/>
    <dgm:cxn modelId="{E3A469B3-F096-44D8-B9C2-A940BC5F8175}" srcId="{5993B5FC-0632-428B-BF56-A6896DCB0FB8}" destId="{1B37B33C-8309-42B5-8167-74A38551B127}" srcOrd="3" destOrd="0" parTransId="{9FE6D208-C0D5-42C9-BDDB-756B33D20A34}" sibTransId="{64926017-54C1-4F79-A8B3-5D2F035C2030}"/>
    <dgm:cxn modelId="{E9538DC1-49F4-48F4-8720-7764793ED0AF}" type="presOf" srcId="{3400EAF8-FAD3-4A8C-8C8F-64816ABD2E95}" destId="{6205D45C-84C5-48FB-A07C-538FC9AC63B0}" srcOrd="0" destOrd="0" presId="urn:microsoft.com/office/officeart/2016/7/layout/BasicLinearProcessNumbered"/>
    <dgm:cxn modelId="{3E50F3C6-AB44-4311-817F-B25C6681B58E}" type="presOf" srcId="{3400EAF8-FAD3-4A8C-8C8F-64816ABD2E95}" destId="{B145D5D6-FA77-4011-BA42-DC914BECE266}" srcOrd="1" destOrd="0" presId="urn:microsoft.com/office/officeart/2016/7/layout/BasicLinearProcessNumbered"/>
    <dgm:cxn modelId="{749210CD-1947-45F3-ADD8-2DA7A1C4785E}" srcId="{5993B5FC-0632-428B-BF56-A6896DCB0FB8}" destId="{C98CEAFC-5A64-4D93-A611-D24542A68C94}" srcOrd="0" destOrd="0" parTransId="{078C91DB-132D-498F-A67C-96C6BE6C59A1}" sibTransId="{C8F03440-1E84-44EE-99DA-B4643D517BCE}"/>
    <dgm:cxn modelId="{E71311E3-D053-453E-8D88-467F6E1A8F75}" type="presOf" srcId="{764E0F5D-9CC3-4152-A26B-9783FF3CFE82}" destId="{7E814CBE-1056-41C4-A07B-3F3FFCA72A89}" srcOrd="1" destOrd="0" presId="urn:microsoft.com/office/officeart/2016/7/layout/BasicLinearProcessNumbered"/>
    <dgm:cxn modelId="{880563C7-9D96-432C-8BF7-A6071230DBFA}" type="presParOf" srcId="{7C231B20-4771-4681-918A-36083575A639}" destId="{F3A52C7A-BD9E-4306-9C66-9F2B918ABE45}" srcOrd="0" destOrd="0" presId="urn:microsoft.com/office/officeart/2016/7/layout/BasicLinearProcessNumbered"/>
    <dgm:cxn modelId="{899044C8-0757-418E-96A4-9E4F9E350762}" type="presParOf" srcId="{F3A52C7A-BD9E-4306-9C66-9F2B918ABE45}" destId="{B7296EE3-3EF5-4B5B-BB52-30EC760A8864}" srcOrd="0" destOrd="0" presId="urn:microsoft.com/office/officeart/2016/7/layout/BasicLinearProcessNumbered"/>
    <dgm:cxn modelId="{09592009-BBD6-489C-AD1C-F4FCF4AD6158}" type="presParOf" srcId="{F3A52C7A-BD9E-4306-9C66-9F2B918ABE45}" destId="{6F0DCD9F-52C0-4E35-9B03-74A5E6A853B1}" srcOrd="1" destOrd="0" presId="urn:microsoft.com/office/officeart/2016/7/layout/BasicLinearProcessNumbered"/>
    <dgm:cxn modelId="{DED319B8-4874-405A-8DD3-62688A969818}" type="presParOf" srcId="{F3A52C7A-BD9E-4306-9C66-9F2B918ABE45}" destId="{4CC0F339-0CCF-49A9-9C06-B2BBF5A75F54}" srcOrd="2" destOrd="0" presId="urn:microsoft.com/office/officeart/2016/7/layout/BasicLinearProcessNumbered"/>
    <dgm:cxn modelId="{83D99D5F-C5F7-4196-93CB-0BC6DA1FD73A}" type="presParOf" srcId="{F3A52C7A-BD9E-4306-9C66-9F2B918ABE45}" destId="{CEB3064E-37B3-471A-95E3-95A82C99EE77}" srcOrd="3" destOrd="0" presId="urn:microsoft.com/office/officeart/2016/7/layout/BasicLinearProcessNumbered"/>
    <dgm:cxn modelId="{81B704C4-8F2E-4147-930A-7CF8224652CE}" type="presParOf" srcId="{7C231B20-4771-4681-918A-36083575A639}" destId="{6E848B51-76FA-435B-A6B4-8C0C0FC74B60}" srcOrd="1" destOrd="0" presId="urn:microsoft.com/office/officeart/2016/7/layout/BasicLinearProcessNumbered"/>
    <dgm:cxn modelId="{C7EE86B8-CC32-476C-A357-955F98284F3F}" type="presParOf" srcId="{7C231B20-4771-4681-918A-36083575A639}" destId="{BF3AC38B-E2D3-4E57-A2A1-9645C1EDB5A5}" srcOrd="2" destOrd="0" presId="urn:microsoft.com/office/officeart/2016/7/layout/BasicLinearProcessNumbered"/>
    <dgm:cxn modelId="{149227EE-B5DF-41BA-87E4-128738954A2F}" type="presParOf" srcId="{BF3AC38B-E2D3-4E57-A2A1-9645C1EDB5A5}" destId="{9BD34177-3290-4492-BD39-4D8EE987CD96}" srcOrd="0" destOrd="0" presId="urn:microsoft.com/office/officeart/2016/7/layout/BasicLinearProcessNumbered"/>
    <dgm:cxn modelId="{1744170B-58E2-4F7D-9D00-D833ACCB1B7F}" type="presParOf" srcId="{BF3AC38B-E2D3-4E57-A2A1-9645C1EDB5A5}" destId="{A8691F8B-B2AA-4A4D-83B2-2EAF1521A91F}" srcOrd="1" destOrd="0" presId="urn:microsoft.com/office/officeart/2016/7/layout/BasicLinearProcessNumbered"/>
    <dgm:cxn modelId="{B27E1C22-B93C-4020-AFA2-2C2D91B12B8F}" type="presParOf" srcId="{BF3AC38B-E2D3-4E57-A2A1-9645C1EDB5A5}" destId="{DB4B41F5-F3B5-4BD7-B13B-1A10D51D5C5B}" srcOrd="2" destOrd="0" presId="urn:microsoft.com/office/officeart/2016/7/layout/BasicLinearProcessNumbered"/>
    <dgm:cxn modelId="{B72D8B16-93C6-4AD1-9B77-9EE1B2038711}" type="presParOf" srcId="{BF3AC38B-E2D3-4E57-A2A1-9645C1EDB5A5}" destId="{7E814CBE-1056-41C4-A07B-3F3FFCA72A89}" srcOrd="3" destOrd="0" presId="urn:microsoft.com/office/officeart/2016/7/layout/BasicLinearProcessNumbered"/>
    <dgm:cxn modelId="{E1020D6B-812E-4A73-A5B6-1EA46EC5C296}" type="presParOf" srcId="{7C231B20-4771-4681-918A-36083575A639}" destId="{64B3F1C8-A99C-462C-B85B-5EF4F45F7EB2}" srcOrd="3" destOrd="0" presId="urn:microsoft.com/office/officeart/2016/7/layout/BasicLinearProcessNumbered"/>
    <dgm:cxn modelId="{FF59B39F-4467-4127-B2B7-910F74E5B1B4}" type="presParOf" srcId="{7C231B20-4771-4681-918A-36083575A639}" destId="{F3819210-12DD-4491-895D-FA2278176619}" srcOrd="4" destOrd="0" presId="urn:microsoft.com/office/officeart/2016/7/layout/BasicLinearProcessNumbered"/>
    <dgm:cxn modelId="{C68A32E6-215C-4DF0-B216-504E5EF5F046}" type="presParOf" srcId="{F3819210-12DD-4491-895D-FA2278176619}" destId="{6205D45C-84C5-48FB-A07C-538FC9AC63B0}" srcOrd="0" destOrd="0" presId="urn:microsoft.com/office/officeart/2016/7/layout/BasicLinearProcessNumbered"/>
    <dgm:cxn modelId="{E7E2227B-D2B4-405F-B33A-3C198A72FFC1}" type="presParOf" srcId="{F3819210-12DD-4491-895D-FA2278176619}" destId="{2AFD8407-4C29-484E-9290-68C1B24C7996}" srcOrd="1" destOrd="0" presId="urn:microsoft.com/office/officeart/2016/7/layout/BasicLinearProcessNumbered"/>
    <dgm:cxn modelId="{EE957387-B52F-4A83-83F4-8B0016B7EBFD}" type="presParOf" srcId="{F3819210-12DD-4491-895D-FA2278176619}" destId="{B5AC8E96-3085-458C-9DDB-FBE52EC1573B}" srcOrd="2" destOrd="0" presId="urn:microsoft.com/office/officeart/2016/7/layout/BasicLinearProcessNumbered"/>
    <dgm:cxn modelId="{4146E5F5-5A71-47B4-85E6-C937ABE134B7}" type="presParOf" srcId="{F3819210-12DD-4491-895D-FA2278176619}" destId="{B145D5D6-FA77-4011-BA42-DC914BECE266}" srcOrd="3" destOrd="0" presId="urn:microsoft.com/office/officeart/2016/7/layout/BasicLinearProcessNumbered"/>
    <dgm:cxn modelId="{FD938E44-964C-4A23-B415-7044A32B917A}" type="presParOf" srcId="{7C231B20-4771-4681-918A-36083575A639}" destId="{0E9B152D-8A58-4741-B263-A946A689124B}" srcOrd="5" destOrd="0" presId="urn:microsoft.com/office/officeart/2016/7/layout/BasicLinearProcessNumbered"/>
    <dgm:cxn modelId="{083EB235-6AC4-4EC0-A465-F5ED1955E25E}" type="presParOf" srcId="{7C231B20-4771-4681-918A-36083575A639}" destId="{D3864C8E-1269-4874-B47F-2AEFFB554DE2}" srcOrd="6" destOrd="0" presId="urn:microsoft.com/office/officeart/2016/7/layout/BasicLinearProcessNumbered"/>
    <dgm:cxn modelId="{B50A84A1-9B16-4662-B38A-C8590ACF8612}" type="presParOf" srcId="{D3864C8E-1269-4874-B47F-2AEFFB554DE2}" destId="{CCDE6391-3A82-492F-9BA7-558984341AA7}" srcOrd="0" destOrd="0" presId="urn:microsoft.com/office/officeart/2016/7/layout/BasicLinearProcessNumbered"/>
    <dgm:cxn modelId="{D6191E16-E634-4689-B2A0-D1878B427632}" type="presParOf" srcId="{D3864C8E-1269-4874-B47F-2AEFFB554DE2}" destId="{8ABA15E7-1092-49DA-9DB6-65C6787D587F}" srcOrd="1" destOrd="0" presId="urn:microsoft.com/office/officeart/2016/7/layout/BasicLinearProcessNumbered"/>
    <dgm:cxn modelId="{51409770-318C-45F9-AA1B-FD863957A75C}" type="presParOf" srcId="{D3864C8E-1269-4874-B47F-2AEFFB554DE2}" destId="{8B032CB0-384C-4678-9D07-A3434DAA72B8}" srcOrd="2" destOrd="0" presId="urn:microsoft.com/office/officeart/2016/7/layout/BasicLinearProcessNumbered"/>
    <dgm:cxn modelId="{B3607D81-6098-41C0-BFEA-F7052331C658}" type="presParOf" srcId="{D3864C8E-1269-4874-B47F-2AEFFB554DE2}" destId="{DC74B2CE-E28F-4106-984F-39AEB181090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1BB0AF-7511-42A2-83D0-C3D7C8C1AD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8D1B73-8EBC-461B-9A20-8A8B895F34B3}">
      <dgm:prSet/>
      <dgm:spPr/>
      <dgm:t>
        <a:bodyPr/>
        <a:lstStyle/>
        <a:p>
          <a:r>
            <a:rPr lang="en-US"/>
            <a:t>Have your course registration form ready to submit with a signature from a parent/guardian</a:t>
          </a:r>
        </a:p>
      </dgm:t>
    </dgm:pt>
    <dgm:pt modelId="{00932A64-25E7-4647-9635-44D51A6A59F7}" type="parTrans" cxnId="{A791AEB4-3986-4565-BFC1-F360CFB2E659}">
      <dgm:prSet/>
      <dgm:spPr/>
      <dgm:t>
        <a:bodyPr/>
        <a:lstStyle/>
        <a:p>
          <a:endParaRPr lang="en-US"/>
        </a:p>
      </dgm:t>
    </dgm:pt>
    <dgm:pt modelId="{0D8BDF8B-3B52-423F-8576-B5C2EA910EF0}" type="sibTrans" cxnId="{A791AEB4-3986-4565-BFC1-F360CFB2E659}">
      <dgm:prSet/>
      <dgm:spPr/>
      <dgm:t>
        <a:bodyPr/>
        <a:lstStyle/>
        <a:p>
          <a:endParaRPr lang="en-US"/>
        </a:p>
      </dgm:t>
    </dgm:pt>
    <dgm:pt modelId="{40CB9BE9-4DD8-453D-9B55-4C085D528F2D}">
      <dgm:prSet/>
      <dgm:spPr/>
      <dgm:t>
        <a:bodyPr/>
        <a:lstStyle/>
        <a:p>
          <a:r>
            <a:rPr lang="en-US"/>
            <a:t>Talk with our counselors about any registration questions you still have</a:t>
          </a:r>
        </a:p>
      </dgm:t>
    </dgm:pt>
    <dgm:pt modelId="{BB04A889-3628-43D5-B6C8-C43373E2E7B3}" type="parTrans" cxnId="{CDBF70B8-CF9B-4BA5-9E63-388619D9A5D8}">
      <dgm:prSet/>
      <dgm:spPr/>
      <dgm:t>
        <a:bodyPr/>
        <a:lstStyle/>
        <a:p>
          <a:endParaRPr lang="en-US"/>
        </a:p>
      </dgm:t>
    </dgm:pt>
    <dgm:pt modelId="{75D9B817-F4AE-4E7F-89D4-00DBC84BCFD5}" type="sibTrans" cxnId="{CDBF70B8-CF9B-4BA5-9E63-388619D9A5D8}">
      <dgm:prSet/>
      <dgm:spPr/>
      <dgm:t>
        <a:bodyPr/>
        <a:lstStyle/>
        <a:p>
          <a:endParaRPr lang="en-US"/>
        </a:p>
      </dgm:t>
    </dgm:pt>
    <dgm:pt modelId="{28E6F068-80DF-4BF3-A0FF-031113403729}" type="pres">
      <dgm:prSet presAssocID="{E21BB0AF-7511-42A2-83D0-C3D7C8C1AD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8F30B5-AEDB-4E14-B1C8-EDEB93EB8277}" type="pres">
      <dgm:prSet presAssocID="{CE8D1B73-8EBC-461B-9A20-8A8B895F34B3}" presName="hierRoot1" presStyleCnt="0"/>
      <dgm:spPr/>
    </dgm:pt>
    <dgm:pt modelId="{862638A8-CE2D-4441-A65B-8A33D3864C70}" type="pres">
      <dgm:prSet presAssocID="{CE8D1B73-8EBC-461B-9A20-8A8B895F34B3}" presName="composite" presStyleCnt="0"/>
      <dgm:spPr/>
    </dgm:pt>
    <dgm:pt modelId="{0EC4F082-B639-40AE-AA42-C599269DDF79}" type="pres">
      <dgm:prSet presAssocID="{CE8D1B73-8EBC-461B-9A20-8A8B895F34B3}" presName="background" presStyleLbl="node0" presStyleIdx="0" presStyleCnt="2"/>
      <dgm:spPr/>
    </dgm:pt>
    <dgm:pt modelId="{15F90FDA-D481-4B97-AC8A-FDF335F856AD}" type="pres">
      <dgm:prSet presAssocID="{CE8D1B73-8EBC-461B-9A20-8A8B895F34B3}" presName="text" presStyleLbl="fgAcc0" presStyleIdx="0" presStyleCnt="2">
        <dgm:presLayoutVars>
          <dgm:chPref val="3"/>
        </dgm:presLayoutVars>
      </dgm:prSet>
      <dgm:spPr/>
    </dgm:pt>
    <dgm:pt modelId="{ADB847F8-3CC6-4633-AB45-F8450F6ADFF1}" type="pres">
      <dgm:prSet presAssocID="{CE8D1B73-8EBC-461B-9A20-8A8B895F34B3}" presName="hierChild2" presStyleCnt="0"/>
      <dgm:spPr/>
    </dgm:pt>
    <dgm:pt modelId="{9BF96453-DA98-4218-850A-B01C2F994E04}" type="pres">
      <dgm:prSet presAssocID="{40CB9BE9-4DD8-453D-9B55-4C085D528F2D}" presName="hierRoot1" presStyleCnt="0"/>
      <dgm:spPr/>
    </dgm:pt>
    <dgm:pt modelId="{2A5F7D8C-52B8-4F1B-8953-BB5F5C7A74FC}" type="pres">
      <dgm:prSet presAssocID="{40CB9BE9-4DD8-453D-9B55-4C085D528F2D}" presName="composite" presStyleCnt="0"/>
      <dgm:spPr/>
    </dgm:pt>
    <dgm:pt modelId="{9A4D5B50-8757-4925-B49B-E921B161D11F}" type="pres">
      <dgm:prSet presAssocID="{40CB9BE9-4DD8-453D-9B55-4C085D528F2D}" presName="background" presStyleLbl="node0" presStyleIdx="1" presStyleCnt="2"/>
      <dgm:spPr/>
    </dgm:pt>
    <dgm:pt modelId="{167C00B5-5EE0-43F7-8DE9-946EE660BC8A}" type="pres">
      <dgm:prSet presAssocID="{40CB9BE9-4DD8-453D-9B55-4C085D528F2D}" presName="text" presStyleLbl="fgAcc0" presStyleIdx="1" presStyleCnt="2">
        <dgm:presLayoutVars>
          <dgm:chPref val="3"/>
        </dgm:presLayoutVars>
      </dgm:prSet>
      <dgm:spPr/>
    </dgm:pt>
    <dgm:pt modelId="{98267A02-FA95-47BD-B933-0C84A55F9896}" type="pres">
      <dgm:prSet presAssocID="{40CB9BE9-4DD8-453D-9B55-4C085D528F2D}" presName="hierChild2" presStyleCnt="0"/>
      <dgm:spPr/>
    </dgm:pt>
  </dgm:ptLst>
  <dgm:cxnLst>
    <dgm:cxn modelId="{C4428282-8BE0-4E23-BB03-F29B4C1E1E90}" type="presOf" srcId="{40CB9BE9-4DD8-453D-9B55-4C085D528F2D}" destId="{167C00B5-5EE0-43F7-8DE9-946EE660BC8A}" srcOrd="0" destOrd="0" presId="urn:microsoft.com/office/officeart/2005/8/layout/hierarchy1"/>
    <dgm:cxn modelId="{936F0F8C-CAEA-4A36-8E9B-E9EED5F8BCA6}" type="presOf" srcId="{E21BB0AF-7511-42A2-83D0-C3D7C8C1AD9F}" destId="{28E6F068-80DF-4BF3-A0FF-031113403729}" srcOrd="0" destOrd="0" presId="urn:microsoft.com/office/officeart/2005/8/layout/hierarchy1"/>
    <dgm:cxn modelId="{A791AEB4-3986-4565-BFC1-F360CFB2E659}" srcId="{E21BB0AF-7511-42A2-83D0-C3D7C8C1AD9F}" destId="{CE8D1B73-8EBC-461B-9A20-8A8B895F34B3}" srcOrd="0" destOrd="0" parTransId="{00932A64-25E7-4647-9635-44D51A6A59F7}" sibTransId="{0D8BDF8B-3B52-423F-8576-B5C2EA910EF0}"/>
    <dgm:cxn modelId="{CDBF70B8-CF9B-4BA5-9E63-388619D9A5D8}" srcId="{E21BB0AF-7511-42A2-83D0-C3D7C8C1AD9F}" destId="{40CB9BE9-4DD8-453D-9B55-4C085D528F2D}" srcOrd="1" destOrd="0" parTransId="{BB04A889-3628-43D5-B6C8-C43373E2E7B3}" sibTransId="{75D9B817-F4AE-4E7F-89D4-00DBC84BCFD5}"/>
    <dgm:cxn modelId="{77AD5DC9-9AAA-4740-BD57-EF29A8EAA927}" type="presOf" srcId="{CE8D1B73-8EBC-461B-9A20-8A8B895F34B3}" destId="{15F90FDA-D481-4B97-AC8A-FDF335F856AD}" srcOrd="0" destOrd="0" presId="urn:microsoft.com/office/officeart/2005/8/layout/hierarchy1"/>
    <dgm:cxn modelId="{6AA7D4EF-90CD-4BA1-A335-5065CE286E2A}" type="presParOf" srcId="{28E6F068-80DF-4BF3-A0FF-031113403729}" destId="{408F30B5-AEDB-4E14-B1C8-EDEB93EB8277}" srcOrd="0" destOrd="0" presId="urn:microsoft.com/office/officeart/2005/8/layout/hierarchy1"/>
    <dgm:cxn modelId="{7D44D245-1297-4DA8-AD2D-E999DFDAB423}" type="presParOf" srcId="{408F30B5-AEDB-4E14-B1C8-EDEB93EB8277}" destId="{862638A8-CE2D-4441-A65B-8A33D3864C70}" srcOrd="0" destOrd="0" presId="urn:microsoft.com/office/officeart/2005/8/layout/hierarchy1"/>
    <dgm:cxn modelId="{A5CB26CF-1B4C-4F17-81D4-7F923CC49640}" type="presParOf" srcId="{862638A8-CE2D-4441-A65B-8A33D3864C70}" destId="{0EC4F082-B639-40AE-AA42-C599269DDF79}" srcOrd="0" destOrd="0" presId="urn:microsoft.com/office/officeart/2005/8/layout/hierarchy1"/>
    <dgm:cxn modelId="{BF8C3D45-463F-4812-B83E-0C3522997C72}" type="presParOf" srcId="{862638A8-CE2D-4441-A65B-8A33D3864C70}" destId="{15F90FDA-D481-4B97-AC8A-FDF335F856AD}" srcOrd="1" destOrd="0" presId="urn:microsoft.com/office/officeart/2005/8/layout/hierarchy1"/>
    <dgm:cxn modelId="{2043E521-F029-490F-8873-4FC3AD41A787}" type="presParOf" srcId="{408F30B5-AEDB-4E14-B1C8-EDEB93EB8277}" destId="{ADB847F8-3CC6-4633-AB45-F8450F6ADFF1}" srcOrd="1" destOrd="0" presId="urn:microsoft.com/office/officeart/2005/8/layout/hierarchy1"/>
    <dgm:cxn modelId="{418290D8-CC0E-432E-9B4F-0ACCF0C5ED59}" type="presParOf" srcId="{28E6F068-80DF-4BF3-A0FF-031113403729}" destId="{9BF96453-DA98-4218-850A-B01C2F994E04}" srcOrd="1" destOrd="0" presId="urn:microsoft.com/office/officeart/2005/8/layout/hierarchy1"/>
    <dgm:cxn modelId="{0CC828C9-06B7-4636-910D-412C3F00BE6E}" type="presParOf" srcId="{9BF96453-DA98-4218-850A-B01C2F994E04}" destId="{2A5F7D8C-52B8-4F1B-8953-BB5F5C7A74FC}" srcOrd="0" destOrd="0" presId="urn:microsoft.com/office/officeart/2005/8/layout/hierarchy1"/>
    <dgm:cxn modelId="{1920E9B6-1967-4367-985C-EEDB693E85D4}" type="presParOf" srcId="{2A5F7D8C-52B8-4F1B-8953-BB5F5C7A74FC}" destId="{9A4D5B50-8757-4925-B49B-E921B161D11F}" srcOrd="0" destOrd="0" presId="urn:microsoft.com/office/officeart/2005/8/layout/hierarchy1"/>
    <dgm:cxn modelId="{111B4D6A-2121-48FA-A99A-482D6AFC9635}" type="presParOf" srcId="{2A5F7D8C-52B8-4F1B-8953-BB5F5C7A74FC}" destId="{167C00B5-5EE0-43F7-8DE9-946EE660BC8A}" srcOrd="1" destOrd="0" presId="urn:microsoft.com/office/officeart/2005/8/layout/hierarchy1"/>
    <dgm:cxn modelId="{3006D8CE-8220-450C-B202-98FF1C2A8011}" type="presParOf" srcId="{9BF96453-DA98-4218-850A-B01C2F994E04}" destId="{98267A02-FA95-47BD-B933-0C84A55F98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FAEFE-E8A0-4368-AA45-FA49EE69BA44}">
      <dsp:nvSpPr>
        <dsp:cNvPr id="0" name=""/>
        <dsp:cNvSpPr/>
      </dsp:nvSpPr>
      <dsp:spPr>
        <a:xfrm rot="2561679">
          <a:off x="1364007" y="2504370"/>
          <a:ext cx="533181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533181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25D1D-B31A-4CBE-9E59-4060884A5B1C}">
      <dsp:nvSpPr>
        <dsp:cNvPr id="0" name=""/>
        <dsp:cNvSpPr/>
      </dsp:nvSpPr>
      <dsp:spPr>
        <a:xfrm>
          <a:off x="1434659" y="1778619"/>
          <a:ext cx="680772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80772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7103B-6F95-4FEE-85A2-A8AC0230DF32}">
      <dsp:nvSpPr>
        <dsp:cNvPr id="0" name=""/>
        <dsp:cNvSpPr/>
      </dsp:nvSpPr>
      <dsp:spPr>
        <a:xfrm rot="19105490">
          <a:off x="1356386" y="1048440"/>
          <a:ext cx="621424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21424" y="33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25524-FB7F-43E3-B7B9-569D082A7775}">
      <dsp:nvSpPr>
        <dsp:cNvPr id="0" name=""/>
        <dsp:cNvSpPr/>
      </dsp:nvSpPr>
      <dsp:spPr>
        <a:xfrm>
          <a:off x="105" y="967986"/>
          <a:ext cx="1687710" cy="168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77B71-46C4-40B3-9FD8-C088E9E1CCF3}">
      <dsp:nvSpPr>
        <dsp:cNvPr id="0" name=""/>
        <dsp:cNvSpPr/>
      </dsp:nvSpPr>
      <dsp:spPr>
        <a:xfrm>
          <a:off x="1780535" y="89593"/>
          <a:ext cx="944793" cy="944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IB Diploma </a:t>
          </a:r>
          <a:endParaRPr lang="en-US" sz="1300" kern="1200"/>
        </a:p>
      </dsp:txBody>
      <dsp:txXfrm>
        <a:off x="1918897" y="227955"/>
        <a:ext cx="668069" cy="668069"/>
      </dsp:txXfrm>
    </dsp:sp>
    <dsp:sp modelId="{D142FBE5-8711-481E-B01A-3A379034ED66}">
      <dsp:nvSpPr>
        <dsp:cNvPr id="0" name=""/>
        <dsp:cNvSpPr/>
      </dsp:nvSpPr>
      <dsp:spPr>
        <a:xfrm>
          <a:off x="2115431" y="1339445"/>
          <a:ext cx="944793" cy="944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Career Related Program</a:t>
          </a:r>
          <a:endParaRPr lang="en-US" sz="1300" kern="1200"/>
        </a:p>
      </dsp:txBody>
      <dsp:txXfrm>
        <a:off x="2253793" y="1477807"/>
        <a:ext cx="668069" cy="668069"/>
      </dsp:txXfrm>
    </dsp:sp>
    <dsp:sp modelId="{36CB5984-2C9F-441A-86E0-983DCDFA730C}">
      <dsp:nvSpPr>
        <dsp:cNvPr id="0" name=""/>
        <dsp:cNvSpPr/>
      </dsp:nvSpPr>
      <dsp:spPr>
        <a:xfrm>
          <a:off x="1692352" y="2555379"/>
          <a:ext cx="1012626" cy="1012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Course Candidacy</a:t>
          </a:r>
          <a:endParaRPr lang="en-US" sz="1300" kern="1200"/>
        </a:p>
      </dsp:txBody>
      <dsp:txXfrm>
        <a:off x="1840648" y="2703675"/>
        <a:ext cx="716034" cy="71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2375B-155C-4EA1-98B3-3A71027562AD}">
      <dsp:nvSpPr>
        <dsp:cNvPr id="0" name=""/>
        <dsp:cNvSpPr/>
      </dsp:nvSpPr>
      <dsp:spPr>
        <a:xfrm rot="5400000">
          <a:off x="5036022" y="-1615038"/>
          <a:ext cx="1936829" cy="5651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English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Math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Science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Social Studies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World Language (Spanish, German, French &amp; Chinese)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Terror Tracks</a:t>
          </a:r>
          <a:r>
            <a:rPr lang="en-US" sz="1100" kern="1200" dirty="0">
              <a:latin typeface="Calibri Light" panose="020F0302020204030204"/>
            </a:rPr>
            <a:t> </a:t>
          </a:r>
          <a:r>
            <a:rPr lang="en-US" sz="1100" b="1" kern="1200" dirty="0">
              <a:latin typeface="Calibri Light" panose="020F0302020204030204"/>
            </a:rPr>
            <a:t>OR AVID</a:t>
          </a:r>
          <a:endParaRPr lang="en-US" sz="1100" b="1" kern="1200" dirty="0"/>
        </a:p>
      </dsp:txBody>
      <dsp:txXfrm rot="-5400000">
        <a:off x="3178819" y="336713"/>
        <a:ext cx="5556687" cy="1747733"/>
      </dsp:txXfrm>
    </dsp:sp>
    <dsp:sp modelId="{70F44DAD-E61C-4A7D-B7F6-E8493FB5B22D}">
      <dsp:nvSpPr>
        <dsp:cNvPr id="0" name=""/>
        <dsp:cNvSpPr/>
      </dsp:nvSpPr>
      <dsp:spPr>
        <a:xfrm>
          <a:off x="0" y="60"/>
          <a:ext cx="3178819" cy="2421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 Light" panose="020F0302020204030204"/>
            </a:rPr>
            <a:t>Core Classes</a:t>
          </a:r>
          <a:r>
            <a:rPr lang="en-US" sz="4700" kern="1200" dirty="0"/>
            <a:t>:</a:t>
          </a:r>
        </a:p>
      </dsp:txBody>
      <dsp:txXfrm>
        <a:off x="118185" y="118245"/>
        <a:ext cx="2942449" cy="2184666"/>
      </dsp:txXfrm>
    </dsp:sp>
    <dsp:sp modelId="{7A99C638-C31D-47F0-AE9C-0870B28BD662}">
      <dsp:nvSpPr>
        <dsp:cNvPr id="0" name=""/>
        <dsp:cNvSpPr/>
      </dsp:nvSpPr>
      <dsp:spPr>
        <a:xfrm rot="5400000">
          <a:off x="5036022" y="927050"/>
          <a:ext cx="1936829" cy="5651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PE/</a:t>
          </a:r>
          <a:r>
            <a:rPr lang="en-US" sz="1100" kern="1200" dirty="0">
              <a:latin typeface="Calibri Light" panose="020F0302020204030204"/>
            </a:rPr>
            <a:t> </a:t>
          </a:r>
          <a:r>
            <a:rPr lang="en-US" sz="1100" kern="1200" dirty="0"/>
            <a:t>Computer Applications</a:t>
          </a:r>
          <a:r>
            <a:rPr lang="en-US" sz="1100" kern="1200" dirty="0">
              <a:latin typeface="Calibri Light" panose="020F0302020204030204"/>
            </a:rPr>
            <a:t>/ Tech &amp; Design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 Light" panose="020F0302020204030204"/>
            </a:rPr>
            <a:t>Art</a:t>
          </a:r>
          <a:r>
            <a:rPr lang="en-US" sz="1100" kern="1200" dirty="0"/>
            <a:t>/</a:t>
          </a:r>
          <a:r>
            <a:rPr lang="en-US" sz="1100" kern="1200" dirty="0">
              <a:latin typeface="Calibri Light" panose="020F0302020204030204"/>
            </a:rPr>
            <a:t> </a:t>
          </a:r>
          <a:r>
            <a:rPr lang="en-US" sz="1100" kern="1200" dirty="0"/>
            <a:t>Theater/</a:t>
          </a:r>
          <a:r>
            <a:rPr lang="en-US" sz="1100" kern="1200" dirty="0">
              <a:latin typeface="Calibri Light" panose="020F0302020204030204"/>
            </a:rPr>
            <a:t> </a:t>
          </a:r>
          <a:r>
            <a:rPr lang="en-US" sz="1100" kern="1200" dirty="0"/>
            <a:t>Digital Photo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Culinary Essentials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Game Design</a:t>
          </a:r>
          <a:r>
            <a:rPr lang="en-US" sz="1100" kern="1200" dirty="0">
              <a:latin typeface="Calibri Light" panose="020F0302020204030204"/>
            </a:rPr>
            <a:t>/2D &amp; 3D Computer Animation/ Filmmaking/Drawing for Illustrators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Speech &amp; Debate/Journalism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Social Studies Elective, </a:t>
          </a:r>
          <a:r>
            <a:rPr lang="en-US" sz="1100" kern="1200" dirty="0" err="1"/>
            <a:t>ie</a:t>
          </a:r>
          <a:r>
            <a:rPr lang="en-US" sz="1100" kern="1200" dirty="0"/>
            <a:t>. </a:t>
          </a:r>
          <a:r>
            <a:rPr lang="en-US" sz="1100" b="0" kern="1200" dirty="0">
              <a:latin typeface="Calibri Light" panose="020F0302020204030204"/>
            </a:rPr>
            <a:t>Constitutional Criminal Law,</a:t>
          </a:r>
          <a:r>
            <a:rPr lang="en-US" sz="1100" b="0" kern="1200" dirty="0"/>
            <a:t> Pop Culture, etc.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 Light" panose="020F0302020204030204"/>
            </a:rPr>
            <a:t>Science Research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Music – Band, Orchestra, </a:t>
          </a:r>
          <a:r>
            <a:rPr lang="en-US" sz="1100" kern="1200" dirty="0">
              <a:latin typeface="Calibri Light" panose="020F0302020204030204"/>
            </a:rPr>
            <a:t>Choir, Beginning Music Theory &amp; Technology (DJ), Dance, Jazz Choir</a:t>
          </a:r>
          <a:endParaRPr lang="en-US" sz="1100" kern="1200" dirty="0"/>
        </a:p>
      </dsp:txBody>
      <dsp:txXfrm rot="-5400000">
        <a:off x="3178819" y="2878801"/>
        <a:ext cx="5556687" cy="1747733"/>
      </dsp:txXfrm>
    </dsp:sp>
    <dsp:sp modelId="{80AC8CAB-17E5-47D8-9114-168B7D234226}">
      <dsp:nvSpPr>
        <dsp:cNvPr id="0" name=""/>
        <dsp:cNvSpPr/>
      </dsp:nvSpPr>
      <dsp:spPr>
        <a:xfrm>
          <a:off x="0" y="2542149"/>
          <a:ext cx="3178819" cy="2421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 Light" panose="020F0302020204030204"/>
            </a:rPr>
            <a:t>Elective Pathway Options</a:t>
          </a:r>
          <a:r>
            <a:rPr lang="en-US" sz="4700" kern="1200" dirty="0"/>
            <a:t>:</a:t>
          </a:r>
        </a:p>
      </dsp:txBody>
      <dsp:txXfrm>
        <a:off x="118185" y="2660334"/>
        <a:ext cx="2942449" cy="218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96EE3-3EF5-4B5B-BB52-30EC760A8864}">
      <dsp:nvSpPr>
        <dsp:cNvPr id="0" name=""/>
        <dsp:cNvSpPr/>
      </dsp:nvSpPr>
      <dsp:spPr>
        <a:xfrm>
          <a:off x="2310" y="892539"/>
          <a:ext cx="1833041" cy="25662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11" tIns="330200" rIns="14291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Know your registration date!!​</a:t>
          </a:r>
        </a:p>
      </dsp:txBody>
      <dsp:txXfrm>
        <a:off x="2310" y="1867718"/>
        <a:ext cx="1833041" cy="1539754"/>
      </dsp:txXfrm>
    </dsp:sp>
    <dsp:sp modelId="{6F0DCD9F-52C0-4E35-9B03-74A5E6A853B1}">
      <dsp:nvSpPr>
        <dsp:cNvPr id="0" name=""/>
        <dsp:cNvSpPr/>
      </dsp:nvSpPr>
      <dsp:spPr>
        <a:xfrm>
          <a:off x="533892" y="1149165"/>
          <a:ext cx="769877" cy="7698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23" tIns="12700" rIns="6002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1</a:t>
          </a:r>
        </a:p>
      </dsp:txBody>
      <dsp:txXfrm>
        <a:off x="646638" y="1261911"/>
        <a:ext cx="544385" cy="544385"/>
      </dsp:txXfrm>
    </dsp:sp>
    <dsp:sp modelId="{4CC0F339-0CCF-49A9-9C06-B2BBF5A75F54}">
      <dsp:nvSpPr>
        <dsp:cNvPr id="0" name=""/>
        <dsp:cNvSpPr/>
      </dsp:nvSpPr>
      <dsp:spPr>
        <a:xfrm>
          <a:off x="2310" y="3458726"/>
          <a:ext cx="1833041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34177-3290-4492-BD39-4D8EE987CD96}">
      <dsp:nvSpPr>
        <dsp:cNvPr id="0" name=""/>
        <dsp:cNvSpPr/>
      </dsp:nvSpPr>
      <dsp:spPr>
        <a:xfrm>
          <a:off x="2018656" y="892539"/>
          <a:ext cx="1833041" cy="2566258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11" tIns="330200" rIns="142911" bIns="33020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Talk with parents/guardians about class choices (honors, grade level,</a:t>
          </a:r>
          <a:r>
            <a:rPr lang="en-US" sz="1200" kern="1200">
              <a:latin typeface="Calibri Light" panose="020F0302020204030204"/>
            </a:rPr>
            <a:t> world language</a:t>
          </a:r>
          <a:r>
            <a:rPr lang="en-US" sz="1200" kern="1200"/>
            <a:t>)​</a:t>
          </a:r>
        </a:p>
      </dsp:txBody>
      <dsp:txXfrm>
        <a:off x="2018656" y="1867718"/>
        <a:ext cx="1833041" cy="1539754"/>
      </dsp:txXfrm>
    </dsp:sp>
    <dsp:sp modelId="{A8691F8B-B2AA-4A4D-83B2-2EAF1521A91F}">
      <dsp:nvSpPr>
        <dsp:cNvPr id="0" name=""/>
        <dsp:cNvSpPr/>
      </dsp:nvSpPr>
      <dsp:spPr>
        <a:xfrm>
          <a:off x="2550238" y="1149165"/>
          <a:ext cx="769877" cy="769877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23" tIns="12700" rIns="6002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</a:t>
          </a:r>
        </a:p>
      </dsp:txBody>
      <dsp:txXfrm>
        <a:off x="2662984" y="1261911"/>
        <a:ext cx="544385" cy="544385"/>
      </dsp:txXfrm>
    </dsp:sp>
    <dsp:sp modelId="{DB4B41F5-F3B5-4BD7-B13B-1A10D51D5C5B}">
      <dsp:nvSpPr>
        <dsp:cNvPr id="0" name=""/>
        <dsp:cNvSpPr/>
      </dsp:nvSpPr>
      <dsp:spPr>
        <a:xfrm>
          <a:off x="2018656" y="3458726"/>
          <a:ext cx="1833041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5D45C-84C5-48FB-A07C-538FC9AC63B0}">
      <dsp:nvSpPr>
        <dsp:cNvPr id="0" name=""/>
        <dsp:cNvSpPr/>
      </dsp:nvSpPr>
      <dsp:spPr>
        <a:xfrm>
          <a:off x="4035002" y="892539"/>
          <a:ext cx="1833041" cy="2566258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11" tIns="330200" rIns="14291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Talk with teachers about recommendations for honors vs. </a:t>
          </a:r>
          <a:r>
            <a:rPr lang="en-US" sz="1200" kern="1200">
              <a:latin typeface="Calibri Light" panose="020F0302020204030204"/>
            </a:rPr>
            <a:t>grade</a:t>
          </a:r>
          <a:r>
            <a:rPr lang="en-US" sz="1200" kern="1200"/>
            <a:t> level courses​</a:t>
          </a:r>
        </a:p>
      </dsp:txBody>
      <dsp:txXfrm>
        <a:off x="4035002" y="1867718"/>
        <a:ext cx="1833041" cy="1539754"/>
      </dsp:txXfrm>
    </dsp:sp>
    <dsp:sp modelId="{2AFD8407-4C29-484E-9290-68C1B24C7996}">
      <dsp:nvSpPr>
        <dsp:cNvPr id="0" name=""/>
        <dsp:cNvSpPr/>
      </dsp:nvSpPr>
      <dsp:spPr>
        <a:xfrm>
          <a:off x="4566584" y="1149165"/>
          <a:ext cx="769877" cy="769877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23" tIns="12700" rIns="6002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3</a:t>
          </a:r>
        </a:p>
      </dsp:txBody>
      <dsp:txXfrm>
        <a:off x="4679330" y="1261911"/>
        <a:ext cx="544385" cy="544385"/>
      </dsp:txXfrm>
    </dsp:sp>
    <dsp:sp modelId="{B5AC8E96-3085-458C-9DDB-FBE52EC1573B}">
      <dsp:nvSpPr>
        <dsp:cNvPr id="0" name=""/>
        <dsp:cNvSpPr/>
      </dsp:nvSpPr>
      <dsp:spPr>
        <a:xfrm>
          <a:off x="4035002" y="3458726"/>
          <a:ext cx="1833041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E6391-3A82-492F-9BA7-558984341AA7}">
      <dsp:nvSpPr>
        <dsp:cNvPr id="0" name=""/>
        <dsp:cNvSpPr/>
      </dsp:nvSpPr>
      <dsp:spPr>
        <a:xfrm>
          <a:off x="6051347" y="892539"/>
          <a:ext cx="1833041" cy="256625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11" tIns="330200" rIns="142911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Complete ALL parts of your registration form</a:t>
          </a:r>
        </a:p>
      </dsp:txBody>
      <dsp:txXfrm>
        <a:off x="6051347" y="1867718"/>
        <a:ext cx="1833041" cy="1539754"/>
      </dsp:txXfrm>
    </dsp:sp>
    <dsp:sp modelId="{8ABA15E7-1092-49DA-9DB6-65C6787D587F}">
      <dsp:nvSpPr>
        <dsp:cNvPr id="0" name=""/>
        <dsp:cNvSpPr/>
      </dsp:nvSpPr>
      <dsp:spPr>
        <a:xfrm>
          <a:off x="6582929" y="1149165"/>
          <a:ext cx="769877" cy="769877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23" tIns="12700" rIns="6002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4</a:t>
          </a:r>
        </a:p>
      </dsp:txBody>
      <dsp:txXfrm>
        <a:off x="6695675" y="1261911"/>
        <a:ext cx="544385" cy="544385"/>
      </dsp:txXfrm>
    </dsp:sp>
    <dsp:sp modelId="{8B032CB0-384C-4678-9D07-A3434DAA72B8}">
      <dsp:nvSpPr>
        <dsp:cNvPr id="0" name=""/>
        <dsp:cNvSpPr/>
      </dsp:nvSpPr>
      <dsp:spPr>
        <a:xfrm>
          <a:off x="6051347" y="3458726"/>
          <a:ext cx="1833041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4F082-B639-40AE-AA42-C599269DDF79}">
      <dsp:nvSpPr>
        <dsp:cNvPr id="0" name=""/>
        <dsp:cNvSpPr/>
      </dsp:nvSpPr>
      <dsp:spPr>
        <a:xfrm>
          <a:off x="805" y="32962"/>
          <a:ext cx="2827121" cy="1795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90FDA-D481-4B97-AC8A-FDF335F856AD}">
      <dsp:nvSpPr>
        <dsp:cNvPr id="0" name=""/>
        <dsp:cNvSpPr/>
      </dsp:nvSpPr>
      <dsp:spPr>
        <a:xfrm>
          <a:off x="314930" y="331381"/>
          <a:ext cx="2827121" cy="1795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Have your course registration form ready to submit with a signature from a parent/guardian</a:t>
          </a:r>
        </a:p>
      </dsp:txBody>
      <dsp:txXfrm>
        <a:off x="367510" y="383961"/>
        <a:ext cx="2721961" cy="1690061"/>
      </dsp:txXfrm>
    </dsp:sp>
    <dsp:sp modelId="{9A4D5B50-8757-4925-B49B-E921B161D11F}">
      <dsp:nvSpPr>
        <dsp:cNvPr id="0" name=""/>
        <dsp:cNvSpPr/>
      </dsp:nvSpPr>
      <dsp:spPr>
        <a:xfrm>
          <a:off x="3456175" y="32962"/>
          <a:ext cx="2827121" cy="1795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C00B5-5EE0-43F7-8DE9-946EE660BC8A}">
      <dsp:nvSpPr>
        <dsp:cNvPr id="0" name=""/>
        <dsp:cNvSpPr/>
      </dsp:nvSpPr>
      <dsp:spPr>
        <a:xfrm>
          <a:off x="3770300" y="331381"/>
          <a:ext cx="2827121" cy="1795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Talk with our counselors about any registration questions you still have</a:t>
          </a:r>
        </a:p>
      </dsp:txBody>
      <dsp:txXfrm>
        <a:off x="3822880" y="383961"/>
        <a:ext cx="2721961" cy="169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6F65BA6-BE20-4337-BBD1-B2F565BAD7A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A3E5E50-6049-4D3D-8FC6-4C577648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A10E69-EB0B-44B4-AF96-3F994351E7D5}" type="datetimeFigureOut">
              <a:rPr lang="en-US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A7C7F2-0EE3-4899-B50D-13A88863EF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5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C7F2-0EE3-4899-B50D-13A88863EF5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7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1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574D71B-7917-4BD7-887C-1D652DB0D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739810" y="1011484"/>
            <a:ext cx="1715478" cy="5195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269325"/>
            <a:ext cx="4587584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91" y="2754068"/>
            <a:ext cx="111762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4078288"/>
            <a:ext cx="4205288" cy="2079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4130" y="679730"/>
            <a:ext cx="2963561" cy="3787041"/>
          </a:xfrm>
        </p:spPr>
        <p:txBody>
          <a:bodyPr>
            <a:normAutofit/>
          </a:bodyPr>
          <a:lstStyle/>
          <a:p>
            <a:pPr algn="l"/>
            <a:r>
              <a:rPr lang="en-US" sz="5600"/>
              <a:t>Welcome to Palmer High School!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4130" y="5045529"/>
            <a:ext cx="2963560" cy="1322614"/>
          </a:xfrm>
        </p:spPr>
        <p:txBody>
          <a:bodyPr vert="horz" lIns="45720" tIns="45720" rIns="45720" bIns="45720">
            <a:normAutofit/>
          </a:bodyPr>
          <a:lstStyle/>
          <a:p>
            <a:pPr marR="63500" algn="l"/>
            <a:r>
              <a:rPr lang="en-US"/>
              <a:t>Class of 2028</a:t>
            </a:r>
          </a:p>
        </p:txBody>
      </p:sp>
      <p:pic>
        <p:nvPicPr>
          <p:cNvPr id="8" name="Picture 7" descr="A logo of a bird&#10;&#10;Description automatically generated">
            <a:extLst>
              <a:ext uri="{FF2B5EF4-FFF2-40B4-BE49-F238E27FC236}">
                <a16:creationId xmlns:a16="http://schemas.microsoft.com/office/drawing/2014/main" id="{782D9114-D243-5FFC-5777-795C63DED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05" y="360049"/>
            <a:ext cx="3491346" cy="3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Picture 610">
            <a:extLst>
              <a:ext uri="{FF2B5EF4-FFF2-40B4-BE49-F238E27FC236}">
                <a16:creationId xmlns:a16="http://schemas.microsoft.com/office/drawing/2014/main" id="{A563EBA1-02B1-BE39-7CAB-826441AA3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9218" b="90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15" name="Rectangle 6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Before Registration Day</a:t>
            </a:r>
            <a:endParaRPr lang="en-US"/>
          </a:p>
        </p:txBody>
      </p:sp>
      <p:graphicFrame>
        <p:nvGraphicFramePr>
          <p:cNvPr id="610" name="TextBox 607">
            <a:extLst>
              <a:ext uri="{FF2B5EF4-FFF2-40B4-BE49-F238E27FC236}">
                <a16:creationId xmlns:a16="http://schemas.microsoft.com/office/drawing/2014/main" id="{93638736-78A9-8B25-39E2-77FCADDCC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17496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530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CC43EC-621C-418D-9FDA-2DF73D91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2944"/>
            <a:ext cx="7436428" cy="1348653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b="1">
                <a:cs typeface="Calibri Light"/>
              </a:rPr>
              <a:t>On Registration 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D7A0B-3AEB-4336-A706-F2C2B3D7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469" y="5069897"/>
            <a:ext cx="5658427" cy="1511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400" b="1" dirty="0">
                <a:cs typeface="Lucida Sans Unicode"/>
              </a:rPr>
              <a:t>North – Wednesday, January 17th, 2024</a:t>
            </a:r>
            <a:endParaRPr lang="en-US" b="1" dirty="0">
              <a:cs typeface="Lucida Sans Unicode"/>
            </a:endParaRPr>
          </a:p>
          <a:p>
            <a:pPr marL="342900" indent="-342900"/>
            <a:r>
              <a:rPr lang="en-US" sz="2400" b="1" dirty="0">
                <a:cs typeface="Lucida Sans Unicode"/>
              </a:rPr>
              <a:t>Galileo – Tuesday, January 26th, 2024 </a:t>
            </a:r>
            <a:endParaRPr lang="en-US" sz="2400" b="1" dirty="0">
              <a:ea typeface="Calibri"/>
              <a:cs typeface="Lucida Sans Unicode"/>
            </a:endParaRPr>
          </a:p>
          <a:p>
            <a:pPr marL="342900" indent="-342900"/>
            <a:r>
              <a:rPr lang="en-US" sz="2400" b="1" dirty="0">
                <a:cs typeface="Lucida Sans Unicode"/>
              </a:rPr>
              <a:t>Mann – Wednesday, January 31st, 2024</a:t>
            </a:r>
            <a:endParaRPr lang="en-US" sz="2400" b="1" dirty="0">
              <a:ea typeface="Calibri"/>
              <a:cs typeface="Lucida Sans Unicod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7362A-5906-8A93-8BAE-3C3D892325E3}"/>
              </a:ext>
            </a:extLst>
          </p:cNvPr>
          <p:cNvSpPr txBox="1"/>
          <p:nvPr/>
        </p:nvSpPr>
        <p:spPr>
          <a:xfrm>
            <a:off x="2118590" y="4329545"/>
            <a:ext cx="42371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2024 Registration Dates</a:t>
            </a:r>
            <a:endParaRPr lang="en-US" sz="2800" b="1"/>
          </a:p>
        </p:txBody>
      </p:sp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65A848ED-82B8-5489-4C62-CDCB425B7708}"/>
              </a:ext>
            </a:extLst>
          </p:cNvPr>
          <p:cNvGraphicFramePr/>
          <p:nvPr/>
        </p:nvGraphicFramePr>
        <p:xfrm>
          <a:off x="98136" y="1939635"/>
          <a:ext cx="6598227" cy="215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Picture 34" descr="Image result for registration day memes">
            <a:extLst>
              <a:ext uri="{FF2B5EF4-FFF2-40B4-BE49-F238E27FC236}">
                <a16:creationId xmlns:a16="http://schemas.microsoft.com/office/drawing/2014/main" id="{5440149B-8767-0875-5AED-8DCE280F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6133204" y="269051"/>
            <a:ext cx="2636983" cy="20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89738D-E098-4D16-B906-AE8B5AF7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2800">
                <a:cs typeface="Lucida Sans Unicode"/>
              </a:rPr>
              <a:t>Palmer is an IB World School!</a:t>
            </a:r>
            <a:endParaRPr lang="en-US" sz="2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5D4B4-9D14-42E0-A55C-DB7B0360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9" y="2533476"/>
            <a:ext cx="3854849" cy="757678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US" sz="1800" b="1">
                <a:cs typeface="Lucida Sans Unicode"/>
              </a:rPr>
              <a:t>IB = International Baccalaureate</a:t>
            </a:r>
          </a:p>
        </p:txBody>
      </p:sp>
      <p:pic>
        <p:nvPicPr>
          <p:cNvPr id="5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954F6FF9-D36D-4C62-B39D-19A35630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43" y="198068"/>
            <a:ext cx="3768993" cy="215177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EDFA10B9-5243-7C97-767D-50FB0944D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734166"/>
              </p:ext>
            </p:extLst>
          </p:nvPr>
        </p:nvGraphicFramePr>
        <p:xfrm>
          <a:off x="1086165" y="2825294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1" name="TextBox 650">
            <a:extLst>
              <a:ext uri="{FF2B5EF4-FFF2-40B4-BE49-F238E27FC236}">
                <a16:creationId xmlns:a16="http://schemas.microsoft.com/office/drawing/2014/main" id="{504857D3-7445-7706-901C-BDE5E06FC2C8}"/>
              </a:ext>
            </a:extLst>
          </p:cNvPr>
          <p:cNvSpPr txBox="1"/>
          <p:nvPr/>
        </p:nvSpPr>
        <p:spPr>
          <a:xfrm>
            <a:off x="1250354" y="4111011"/>
            <a:ext cx="14019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IB Middle Years </a:t>
            </a:r>
            <a:r>
              <a:rPr lang="en-US" err="1">
                <a:solidFill>
                  <a:schemeClr val="bg1"/>
                </a:solidFill>
                <a:cs typeface="Calibri"/>
              </a:rPr>
              <a:t>Programme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C349D91F-4AA3-1DC8-EF4A-E311DCCE9E86}"/>
              </a:ext>
            </a:extLst>
          </p:cNvPr>
          <p:cNvSpPr txBox="1"/>
          <p:nvPr/>
        </p:nvSpPr>
        <p:spPr>
          <a:xfrm>
            <a:off x="5550812" y="3125883"/>
            <a:ext cx="3087994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We also offer the following options for college credit:</a:t>
            </a:r>
          </a:p>
          <a:p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Concurrent Enrollment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Career Start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Career Pathways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CTE Courses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Edu Ready 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Articulation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6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E7FA-A432-C8AF-07AC-6BA8FC69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414" y="138659"/>
            <a:ext cx="3651840" cy="1009964"/>
          </a:xfrm>
        </p:spPr>
        <p:txBody>
          <a:bodyPr>
            <a:noAutofit/>
          </a:bodyPr>
          <a:lstStyle/>
          <a:p>
            <a:r>
              <a:rPr lang="en-US" b="1">
                <a:ea typeface="Calibri Light"/>
                <a:cs typeface="Calibri Light"/>
              </a:rPr>
              <a:t>Palmer High School Bell Schedule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2EFB27B-BC15-2ED5-2A85-7E861D875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30943"/>
              </p:ext>
            </p:extLst>
          </p:nvPr>
        </p:nvGraphicFramePr>
        <p:xfrm>
          <a:off x="4628213" y="3653852"/>
          <a:ext cx="441835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35">
                  <a:extLst>
                    <a:ext uri="{9D8B030D-6E8A-4147-A177-3AD203B41FA5}">
                      <a16:colId xmlns:a16="http://schemas.microsoft.com/office/drawing/2014/main" val="471759810"/>
                    </a:ext>
                  </a:extLst>
                </a:gridCol>
                <a:gridCol w="3064817">
                  <a:extLst>
                    <a:ext uri="{9D8B030D-6E8A-4147-A177-3AD203B41FA5}">
                      <a16:colId xmlns:a16="http://schemas.microsoft.com/office/drawing/2014/main" val="4076167346"/>
                    </a:ext>
                  </a:extLst>
                </a:gridCol>
              </a:tblGrid>
              <a:tr h="276225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2400" b="1" i="0">
                          <a:solidFill>
                            <a:schemeClr val="bg1"/>
                          </a:solidFill>
                          <a:effectLst/>
                          <a:latin typeface="Impact"/>
                        </a:rPr>
                        <a:t>Wednesday/Friday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3D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45370"/>
                  </a:ext>
                </a:extLst>
              </a:tr>
              <a:tr h="1678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7:35-9:15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Period 5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272063"/>
                  </a:ext>
                </a:extLst>
              </a:tr>
              <a:tr h="17645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9:20-11:04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Period 6 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(announcements)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57486"/>
                  </a:ext>
                </a:extLst>
              </a:tr>
              <a:tr h="1669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11:09-11:39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Lunch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866385"/>
                  </a:ext>
                </a:extLst>
              </a:tr>
              <a:tr h="3290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11:44-1:24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Period 7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14948"/>
                  </a:ext>
                </a:extLst>
              </a:tr>
              <a:tr h="1678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1:29-3:09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solidFill>
                            <a:schemeClr val="tx1"/>
                          </a:solidFill>
                          <a:effectLst/>
                          <a:latin typeface="Impact"/>
                        </a:rPr>
                        <a:t>Period 8</a:t>
                      </a:r>
                      <a:endParaRPr lang="en-US" b="1" i="0">
                        <a:solidFill>
                          <a:schemeClr val="tx1"/>
                        </a:solidFill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899163"/>
                  </a:ext>
                </a:extLst>
              </a:tr>
            </a:tbl>
          </a:graphicData>
        </a:graphic>
      </p:graphicFrame>
      <p:pic>
        <p:nvPicPr>
          <p:cNvPr id="15" name="Picture 14" descr="A logo of a bald eagle&#10;&#10;Description automatically generated">
            <a:extLst>
              <a:ext uri="{FF2B5EF4-FFF2-40B4-BE49-F238E27FC236}">
                <a16:creationId xmlns:a16="http://schemas.microsoft.com/office/drawing/2014/main" id="{B4FC5A3A-2F65-5C73-130F-235F4A35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21" y="212048"/>
            <a:ext cx="1514475" cy="15621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99890D-DA44-BE94-51E3-A964EDF5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47198"/>
              </p:ext>
            </p:extLst>
          </p:nvPr>
        </p:nvGraphicFramePr>
        <p:xfrm>
          <a:off x="4572000" y="1304636"/>
          <a:ext cx="440445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269">
                  <a:extLst>
                    <a:ext uri="{9D8B030D-6E8A-4147-A177-3AD203B41FA5}">
                      <a16:colId xmlns:a16="http://schemas.microsoft.com/office/drawing/2014/main" val="1303241401"/>
                    </a:ext>
                  </a:extLst>
                </a:gridCol>
                <a:gridCol w="3055190">
                  <a:extLst>
                    <a:ext uri="{9D8B030D-6E8A-4147-A177-3AD203B41FA5}">
                      <a16:colId xmlns:a16="http://schemas.microsoft.com/office/drawing/2014/main" val="3663419921"/>
                    </a:ext>
                  </a:extLst>
                </a:gridCol>
              </a:tblGrid>
              <a:tr h="151924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Impact"/>
                        </a:rPr>
                        <a:t>Tuesday/ Thursday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3D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20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 panose="020B0806030902050204" pitchFamily="34" charset="0"/>
                        </a:rPr>
                        <a:t>7:35-9:15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/>
                        </a:rPr>
                        <a:t>Period 1</a:t>
                      </a:r>
                      <a:endParaRPr lang="en-US"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51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 panose="020B0806030902050204" pitchFamily="34" charset="0"/>
                        </a:rPr>
                        <a:t>9:20-11:04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/>
                        </a:rPr>
                        <a:t>Period 2 </a:t>
                      </a:r>
                      <a:r>
                        <a:rPr lang="en-US" sz="1600" b="1">
                          <a:effectLst/>
                          <a:latin typeface="Calibri"/>
                        </a:rPr>
                        <a:t>(announcements)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279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 panose="020B0806030902050204" pitchFamily="34" charset="0"/>
                        </a:rPr>
                        <a:t>11:09-11:39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 panose="020B0806030902050204" pitchFamily="34" charset="0"/>
                        </a:rPr>
                        <a:t>Lunch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2041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 panose="020B0806030902050204" pitchFamily="34" charset="0"/>
                        </a:rPr>
                        <a:t>11:44-1:24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/>
                        </a:rPr>
                        <a:t>Period 3</a:t>
                      </a:r>
                      <a:endParaRPr lang="en-US"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511164"/>
                  </a:ext>
                </a:extLst>
              </a:tr>
              <a:tr h="329045"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 panose="020B0806030902050204" pitchFamily="34" charset="0"/>
                        </a:rPr>
                        <a:t>1:29-3:09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600" b="1">
                          <a:effectLst/>
                          <a:latin typeface="Impact"/>
                        </a:rPr>
                        <a:t>Period 4</a:t>
                      </a:r>
                      <a:endParaRPr lang="en-US">
                        <a:effectLst/>
                        <a:latin typeface="Impac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503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FB54B5F-858D-6276-569C-9F84D894A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28877"/>
              </p:ext>
            </p:extLst>
          </p:nvPr>
        </p:nvGraphicFramePr>
        <p:xfrm>
          <a:off x="174192" y="1970463"/>
          <a:ext cx="4177434" cy="37695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2045">
                  <a:extLst>
                    <a:ext uri="{9D8B030D-6E8A-4147-A177-3AD203B41FA5}">
                      <a16:colId xmlns:a16="http://schemas.microsoft.com/office/drawing/2014/main" val="2321502443"/>
                    </a:ext>
                  </a:extLst>
                </a:gridCol>
                <a:gridCol w="2705389">
                  <a:extLst>
                    <a:ext uri="{9D8B030D-6E8A-4147-A177-3AD203B41FA5}">
                      <a16:colId xmlns:a16="http://schemas.microsoft.com/office/drawing/2014/main" val="1072000180"/>
                    </a:ext>
                  </a:extLst>
                </a:gridCol>
              </a:tblGrid>
              <a:tr h="409266">
                <a:tc gridSpan="2">
                  <a:txBody>
                    <a:bodyPr/>
                    <a:lstStyle/>
                    <a:p>
                      <a:pPr marL="1200785" marR="0">
                        <a:lnSpc>
                          <a:spcPts val="2385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000" spc="75">
                          <a:solidFill>
                            <a:srgbClr val="FFFFFF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Monday</a:t>
                      </a:r>
                      <a:r>
                        <a:rPr lang="en-US" sz="2000" spc="190">
                          <a:solidFill>
                            <a:srgbClr val="FFFFFF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2000" spc="70">
                          <a:solidFill>
                            <a:srgbClr val="FFFFFF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Late</a:t>
                      </a:r>
                      <a:r>
                        <a:rPr lang="en-US" sz="2000" spc="195">
                          <a:solidFill>
                            <a:srgbClr val="FFFFFF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2000" spc="60">
                          <a:solidFill>
                            <a:srgbClr val="FFFFFF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Start</a:t>
                      </a:r>
                      <a:endParaRPr lang="en-US" sz="1100"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3D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44806"/>
                  </a:ext>
                </a:extLst>
              </a:tr>
              <a:tr h="624670">
                <a:tc>
                  <a:txBody>
                    <a:bodyPr/>
                    <a:lstStyle/>
                    <a:p>
                      <a:pPr marL="304165" marR="0">
                        <a:lnSpc>
                          <a:spcPts val="19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7:20-8:20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  <a:p>
                      <a:pPr marL="28892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8:25-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9:25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9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PLC/PD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  <a:p>
                      <a:pPr marL="287655" marR="0">
                        <a:lnSpc>
                          <a:spcPts val="18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(no</a:t>
                      </a:r>
                      <a:r>
                        <a:rPr lang="en-US" sz="1600" spc="-40">
                          <a:solidFill>
                            <a:schemeClr val="tx1"/>
                          </a:solidFill>
                          <a:effectLst/>
                          <a:latin typeface="Calibri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Calibri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students)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877880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8440" marR="214630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9:35-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10:07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5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86331"/>
                  </a:ext>
                </a:extLst>
              </a:tr>
              <a:tr h="323105">
                <a:tc>
                  <a:txBody>
                    <a:bodyPr/>
                    <a:lstStyle/>
                    <a:p>
                      <a:pPr marL="218440" marR="215900" algn="ctr">
                        <a:lnSpc>
                          <a:spcPts val="188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10:12-10:50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9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3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2</a:t>
                      </a:r>
                      <a:r>
                        <a:rPr lang="en-US" sz="1600" spc="25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Calibri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(TTV)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514507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8440" marR="212725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10:55-11:27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5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62919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8440" marR="213995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11:32-12:04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4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03945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7805" marR="215900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12:09-12:41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Lunch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572494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8440" marR="213995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12:46-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1:18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4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10859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8440" marR="212090" algn="ctr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1:23-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1:55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4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228217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7805" marR="215900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2:00-2:32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4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69915"/>
                  </a:ext>
                </a:extLst>
              </a:tr>
              <a:tr h="301564">
                <a:tc>
                  <a:txBody>
                    <a:bodyPr/>
                    <a:lstStyle/>
                    <a:p>
                      <a:pPr marL="218440" marR="212725" algn="ctr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2:37-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3:09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655" marR="0">
                        <a:lnSpc>
                          <a:spcPts val="18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Period</a:t>
                      </a:r>
                      <a:r>
                        <a:rPr lang="en-US" sz="1600" spc="-45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 </a:t>
                      </a:r>
                      <a:r>
                        <a:rPr lang="en-US" sz="1600" spc="-50">
                          <a:solidFill>
                            <a:schemeClr val="tx1"/>
                          </a:solidFill>
                          <a:effectLst/>
                          <a:latin typeface="Impact"/>
                          <a:ea typeface="Impact" panose="020B0806030902050204" pitchFamily="34" charset="0"/>
                          <a:cs typeface="Impact" panose="020B0806030902050204" pitchFamily="34" charset="0"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Impact"/>
                        <a:ea typeface="Impact" panose="020B0806030902050204" pitchFamily="34" charset="0"/>
                        <a:cs typeface="Impact" panose="020B080603090205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82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78CAF8-17F2-86A0-0CF7-5162925D7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02" t="2855" r="3703" b="1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What Classes Will I Be Taking?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437B453-2124-4786-813B-ABCDEB22F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07267"/>
              </p:ext>
            </p:extLst>
          </p:nvPr>
        </p:nvGraphicFramePr>
        <p:xfrm>
          <a:off x="166832" y="1525443"/>
          <a:ext cx="8830055" cy="496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710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1"/>
            <a:ext cx="9143993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" y="1715845"/>
            <a:ext cx="1303038" cy="1932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10" y="1713692"/>
            <a:ext cx="2277904" cy="1544342"/>
          </a:xfrm>
          <a:prstGeom prst="rect">
            <a:avLst/>
          </a:prstGeom>
        </p:spPr>
      </p:pic>
      <p:pic>
        <p:nvPicPr>
          <p:cNvPr id="8" name="Picture 8" descr="A picture containing person, group, people, crowd&#10;&#10;Description automatically generated">
            <a:extLst>
              <a:ext uri="{FF2B5EF4-FFF2-40B4-BE49-F238E27FC236}">
                <a16:creationId xmlns:a16="http://schemas.microsoft.com/office/drawing/2014/main" id="{612D8F7E-AA2E-4942-AD42-5B0695D7C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88" y="370795"/>
            <a:ext cx="2242087" cy="1486729"/>
          </a:xfrm>
          <a:prstGeom prst="rect">
            <a:avLst/>
          </a:prstGeom>
        </p:spPr>
      </p:pic>
      <p:sp>
        <p:nvSpPr>
          <p:cNvPr id="242" name="Title 241">
            <a:extLst>
              <a:ext uri="{FF2B5EF4-FFF2-40B4-BE49-F238E27FC236}">
                <a16:creationId xmlns:a16="http://schemas.microsoft.com/office/drawing/2014/main" id="{542E00BE-A1DC-0C73-E9BE-C0479DB3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 Light"/>
                <a:cs typeface="Calibri Light"/>
              </a:rPr>
              <a:t>Sports! ...and Sports Fans!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43" name="Picture 242" descr="A group of people playing golf&#10;&#10;Description automatically generated">
            <a:extLst>
              <a:ext uri="{FF2B5EF4-FFF2-40B4-BE49-F238E27FC236}">
                <a16:creationId xmlns:a16="http://schemas.microsoft.com/office/drawing/2014/main" id="{8AECC99D-23C5-F31D-7815-4E92D5385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62" y="4980716"/>
            <a:ext cx="2538960" cy="1824585"/>
          </a:xfrm>
          <a:prstGeom prst="rect">
            <a:avLst/>
          </a:prstGeom>
        </p:spPr>
      </p:pic>
      <p:sp>
        <p:nvSpPr>
          <p:cNvPr id="248" name="Rectangle: Beveled 247">
            <a:extLst>
              <a:ext uri="{FF2B5EF4-FFF2-40B4-BE49-F238E27FC236}">
                <a16:creationId xmlns:a16="http://schemas.microsoft.com/office/drawing/2014/main" id="{92E6F79E-5435-167E-B756-AABD9E510CE5}"/>
              </a:ext>
            </a:extLst>
          </p:cNvPr>
          <p:cNvSpPr/>
          <p:nvPr/>
        </p:nvSpPr>
        <p:spPr>
          <a:xfrm>
            <a:off x="1550545" y="1803503"/>
            <a:ext cx="2014301" cy="3335309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249" name="TextBox 1">
            <a:extLst>
              <a:ext uri="{FF2B5EF4-FFF2-40B4-BE49-F238E27FC236}">
                <a16:creationId xmlns:a16="http://schemas.microsoft.com/office/drawing/2014/main" id="{9676FB6F-D7FC-DDC6-76C7-ADF2687C672E}"/>
              </a:ext>
            </a:extLst>
          </p:cNvPr>
          <p:cNvSpPr txBox="1"/>
          <p:nvPr/>
        </p:nvSpPr>
        <p:spPr>
          <a:xfrm>
            <a:off x="1822242" y="2033040"/>
            <a:ext cx="1545860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Calibri"/>
                <a:cs typeface="Calibri"/>
              </a:rPr>
              <a:t>Fall Sports:</a:t>
            </a:r>
          </a:p>
          <a:p>
            <a:r>
              <a:rPr lang="en-US">
                <a:ea typeface="Calibri"/>
                <a:cs typeface="Calibri"/>
              </a:rPr>
              <a:t>Cheer</a:t>
            </a:r>
          </a:p>
          <a:p>
            <a:r>
              <a:rPr lang="en-US">
                <a:ea typeface="Calibri"/>
                <a:cs typeface="Calibri"/>
              </a:rPr>
              <a:t>Cross Country</a:t>
            </a:r>
          </a:p>
          <a:p>
            <a:r>
              <a:rPr lang="en-US">
                <a:ea typeface="Calibri"/>
                <a:cs typeface="Calibri"/>
              </a:rPr>
              <a:t>Football</a:t>
            </a:r>
          </a:p>
          <a:p>
            <a:r>
              <a:rPr lang="en-US">
                <a:ea typeface="Calibri"/>
                <a:cs typeface="Calibri"/>
              </a:rPr>
              <a:t>Boys Golf</a:t>
            </a:r>
          </a:p>
          <a:p>
            <a:r>
              <a:rPr lang="en-US">
                <a:ea typeface="Calibri"/>
                <a:cs typeface="Calibri"/>
              </a:rPr>
              <a:t>Boys Soccer</a:t>
            </a:r>
          </a:p>
          <a:p>
            <a:r>
              <a:rPr lang="en-US">
                <a:ea typeface="Calibri"/>
                <a:cs typeface="Calibri"/>
              </a:rPr>
              <a:t>Softball</a:t>
            </a:r>
          </a:p>
          <a:p>
            <a:r>
              <a:rPr lang="en-US">
                <a:ea typeface="Calibri"/>
                <a:cs typeface="Calibri"/>
              </a:rPr>
              <a:t>Boys Tennis</a:t>
            </a:r>
          </a:p>
          <a:p>
            <a:r>
              <a:rPr lang="en-US">
                <a:ea typeface="Calibri"/>
                <a:cs typeface="Calibri"/>
              </a:rPr>
              <a:t>Volleyball</a:t>
            </a:r>
          </a:p>
          <a:p>
            <a:r>
              <a:rPr lang="en-US">
                <a:ea typeface="Calibri"/>
                <a:cs typeface="Calibri"/>
              </a:rPr>
              <a:t>eSports</a:t>
            </a:r>
          </a:p>
        </p:txBody>
      </p:sp>
      <p:sp>
        <p:nvSpPr>
          <p:cNvPr id="250" name="Rectangle: Beveled 249">
            <a:extLst>
              <a:ext uri="{FF2B5EF4-FFF2-40B4-BE49-F238E27FC236}">
                <a16:creationId xmlns:a16="http://schemas.microsoft.com/office/drawing/2014/main" id="{7C2C55E5-009B-9DD2-F454-200DE988B663}"/>
              </a:ext>
            </a:extLst>
          </p:cNvPr>
          <p:cNvSpPr/>
          <p:nvPr/>
        </p:nvSpPr>
        <p:spPr>
          <a:xfrm>
            <a:off x="3443053" y="3527373"/>
            <a:ext cx="2585803" cy="2604540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2B596B7-A397-4EC6-C8BE-37EE9D679CFB}"/>
              </a:ext>
            </a:extLst>
          </p:cNvPr>
          <p:cNvSpPr txBox="1"/>
          <p:nvPr/>
        </p:nvSpPr>
        <p:spPr>
          <a:xfrm>
            <a:off x="3859968" y="3897443"/>
            <a:ext cx="18784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Winter Sports:</a:t>
            </a:r>
          </a:p>
          <a:p>
            <a:r>
              <a:rPr lang="en-US">
                <a:ea typeface="Calibri"/>
                <a:cs typeface="Calibri"/>
              </a:rPr>
              <a:t>Boys Basketball</a:t>
            </a:r>
          </a:p>
          <a:p>
            <a:r>
              <a:rPr lang="en-US">
                <a:ea typeface="Calibri"/>
                <a:cs typeface="Calibri"/>
              </a:rPr>
              <a:t>Girls Basketball</a:t>
            </a:r>
          </a:p>
          <a:p>
            <a:r>
              <a:rPr lang="en-US">
                <a:ea typeface="Calibri"/>
                <a:cs typeface="Calibri"/>
              </a:rPr>
              <a:t>Hockey</a:t>
            </a:r>
          </a:p>
          <a:p>
            <a:r>
              <a:rPr lang="en-US">
                <a:ea typeface="Calibri"/>
                <a:cs typeface="Calibri"/>
              </a:rPr>
              <a:t>Girls Swim &amp; Dive</a:t>
            </a:r>
          </a:p>
          <a:p>
            <a:r>
              <a:rPr lang="en-US">
                <a:ea typeface="Calibri"/>
                <a:cs typeface="Calibri"/>
              </a:rPr>
              <a:t>Wrestling</a:t>
            </a:r>
          </a:p>
        </p:txBody>
      </p:sp>
      <p:sp>
        <p:nvSpPr>
          <p:cNvPr id="253" name="Rectangle: Beveled 252">
            <a:extLst>
              <a:ext uri="{FF2B5EF4-FFF2-40B4-BE49-F238E27FC236}">
                <a16:creationId xmlns:a16="http://schemas.microsoft.com/office/drawing/2014/main" id="{4CC741E6-4710-964D-0A56-9EB229DB2EB9}"/>
              </a:ext>
            </a:extLst>
          </p:cNvPr>
          <p:cNvSpPr/>
          <p:nvPr/>
        </p:nvSpPr>
        <p:spPr>
          <a:xfrm>
            <a:off x="6272446" y="1719188"/>
            <a:ext cx="2220416" cy="3457103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A258C-8DFA-E642-E27A-BE5811932A37}"/>
              </a:ext>
            </a:extLst>
          </p:cNvPr>
          <p:cNvSpPr txBox="1"/>
          <p:nvPr/>
        </p:nvSpPr>
        <p:spPr>
          <a:xfrm>
            <a:off x="6581620" y="2000250"/>
            <a:ext cx="159738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Spring Sports: </a:t>
            </a:r>
          </a:p>
          <a:p>
            <a:r>
              <a:rPr lang="en-US">
                <a:cs typeface="Calibri"/>
              </a:rPr>
              <a:t>Baseball</a:t>
            </a:r>
          </a:p>
          <a:p>
            <a:r>
              <a:rPr lang="en-US">
                <a:cs typeface="Calibri"/>
              </a:rPr>
              <a:t>Girls Golf</a:t>
            </a:r>
          </a:p>
          <a:p>
            <a:r>
              <a:rPr lang="en-US">
                <a:cs typeface="Calibri"/>
              </a:rPr>
              <a:t>Girls Lacrosse</a:t>
            </a:r>
          </a:p>
          <a:p>
            <a:r>
              <a:rPr lang="en-US">
                <a:cs typeface="Calibri"/>
              </a:rPr>
              <a:t>Boys Lacrosse</a:t>
            </a:r>
          </a:p>
          <a:p>
            <a:r>
              <a:rPr lang="en-US">
                <a:cs typeface="Calibri"/>
              </a:rPr>
              <a:t>Girls Soccer</a:t>
            </a:r>
          </a:p>
          <a:p>
            <a:r>
              <a:rPr lang="en-US">
                <a:cs typeface="Calibri"/>
              </a:rPr>
              <a:t>Boys Swim</a:t>
            </a:r>
          </a:p>
          <a:p>
            <a:r>
              <a:rPr lang="en-US">
                <a:cs typeface="Calibri"/>
              </a:rPr>
              <a:t>Girls Tennis</a:t>
            </a:r>
          </a:p>
          <a:p>
            <a:r>
              <a:rPr lang="en-US">
                <a:cs typeface="Calibri"/>
              </a:rPr>
              <a:t>Track &amp; Field</a:t>
            </a:r>
          </a:p>
          <a:p>
            <a:r>
              <a:rPr lang="en-US">
                <a:cs typeface="Calibri"/>
              </a:rPr>
              <a:t>eSports</a:t>
            </a:r>
          </a:p>
        </p:txBody>
      </p:sp>
      <p:pic>
        <p:nvPicPr>
          <p:cNvPr id="3" name="Picture 2" descr="GLAX – April 30, 2022 – Senior Night">
            <a:extLst>
              <a:ext uri="{FF2B5EF4-FFF2-40B4-BE49-F238E27FC236}">
                <a16:creationId xmlns:a16="http://schemas.microsoft.com/office/drawing/2014/main" id="{A374CC85-749D-4523-B9A8-7FC7F24B7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491" y="5273676"/>
            <a:ext cx="2673926" cy="15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382" y="147638"/>
            <a:ext cx="8229600" cy="1143000"/>
          </a:xfrm>
        </p:spPr>
        <p:txBody>
          <a:bodyPr/>
          <a:lstStyle/>
          <a:p>
            <a:r>
              <a:rPr lang="en-US"/>
              <a:t>Opportunities at Palmer H.S.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056"/>
            <a:ext cx="8229600" cy="4722235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en-US" sz="3200" b="1"/>
              <a:t>Clubs!!!</a:t>
            </a:r>
            <a:endParaRPr lang="en-US" sz="3200" b="1">
              <a:cs typeface="Lucida Sans Unicod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3" y="4643581"/>
            <a:ext cx="3101110" cy="2096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16284"/>
            <a:ext cx="3414130" cy="2264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2" y="1295400"/>
            <a:ext cx="3511291" cy="1911928"/>
          </a:xfrm>
          <a:prstGeom prst="rect">
            <a:avLst/>
          </a:prstGeom>
        </p:spPr>
      </p:pic>
      <p:pic>
        <p:nvPicPr>
          <p:cNvPr id="7" name="Picture 6" descr="HOSA Brand – HOSA">
            <a:extLst>
              <a:ext uri="{FF2B5EF4-FFF2-40B4-BE49-F238E27FC236}">
                <a16:creationId xmlns:a16="http://schemas.microsoft.com/office/drawing/2014/main" id="{C105C3C9-EEFB-195D-8014-5EE191CE1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0000">
            <a:off x="217632" y="1983510"/>
            <a:ext cx="1319646" cy="1193801"/>
          </a:xfrm>
          <a:prstGeom prst="rect">
            <a:avLst/>
          </a:prstGeom>
        </p:spPr>
      </p:pic>
      <p:pic>
        <p:nvPicPr>
          <p:cNvPr id="8" name="Picture 7" descr="Climbing club emblem Royalty Free Vector Image">
            <a:extLst>
              <a:ext uri="{FF2B5EF4-FFF2-40B4-BE49-F238E27FC236}">
                <a16:creationId xmlns:a16="http://schemas.microsoft.com/office/drawing/2014/main" id="{529DE388-89E5-C146-A651-B6A470282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0000">
            <a:off x="7433541" y="3507509"/>
            <a:ext cx="1585191" cy="1482437"/>
          </a:xfrm>
          <a:prstGeom prst="rect">
            <a:avLst/>
          </a:prstGeom>
        </p:spPr>
      </p:pic>
      <p:pic>
        <p:nvPicPr>
          <p:cNvPr id="9" name="Picture 8" descr="FCCLA (Official)">
            <a:extLst>
              <a:ext uri="{FF2B5EF4-FFF2-40B4-BE49-F238E27FC236}">
                <a16:creationId xmlns:a16="http://schemas.microsoft.com/office/drawing/2014/main" id="{515B7E92-7A2B-18D2-EA41-836DEBF35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9814" y="5331691"/>
            <a:ext cx="1227282" cy="1147619"/>
          </a:xfrm>
          <a:prstGeom prst="rect">
            <a:avLst/>
          </a:prstGeom>
        </p:spPr>
      </p:pic>
      <p:pic>
        <p:nvPicPr>
          <p:cNvPr id="11" name="Picture 10" descr="Mtb Logo Images – Browse 26,766 Stock Photos, Vectors, and ...">
            <a:extLst>
              <a:ext uri="{FF2B5EF4-FFF2-40B4-BE49-F238E27FC236}">
                <a16:creationId xmlns:a16="http://schemas.microsoft.com/office/drawing/2014/main" id="{D1A758DF-375A-241A-335D-F8E3F25D4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4268" y="1002145"/>
            <a:ext cx="1527464" cy="1436255"/>
          </a:xfrm>
          <a:prstGeom prst="rect">
            <a:avLst/>
          </a:prstGeom>
        </p:spPr>
      </p:pic>
      <p:pic>
        <p:nvPicPr>
          <p:cNvPr id="12" name="Picture 11" descr="6,873 Book Club Logo Royalty-Free Images, Stock Photos ...">
            <a:extLst>
              <a:ext uri="{FF2B5EF4-FFF2-40B4-BE49-F238E27FC236}">
                <a16:creationId xmlns:a16="http://schemas.microsoft.com/office/drawing/2014/main" id="{6839C80D-DC07-9971-40B3-1651E6B49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450" y="2722418"/>
            <a:ext cx="1481282" cy="1401619"/>
          </a:xfrm>
          <a:prstGeom prst="rect">
            <a:avLst/>
          </a:prstGeom>
        </p:spPr>
      </p:pic>
      <p:pic>
        <p:nvPicPr>
          <p:cNvPr id="13" name="Picture 12" descr="garden club image – Rockford Public Schools">
            <a:extLst>
              <a:ext uri="{FF2B5EF4-FFF2-40B4-BE49-F238E27FC236}">
                <a16:creationId xmlns:a16="http://schemas.microsoft.com/office/drawing/2014/main" id="{AE37268D-1DDF-21AC-0AE2-95A92B6167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60000">
            <a:off x="1995632" y="1810328"/>
            <a:ext cx="1319646" cy="1239982"/>
          </a:xfrm>
          <a:prstGeom prst="rect">
            <a:avLst/>
          </a:prstGeom>
        </p:spPr>
      </p:pic>
      <p:pic>
        <p:nvPicPr>
          <p:cNvPr id="14" name="Picture 13" descr="Clubs / STEP Team">
            <a:extLst>
              <a:ext uri="{FF2B5EF4-FFF2-40B4-BE49-F238E27FC236}">
                <a16:creationId xmlns:a16="http://schemas.microsoft.com/office/drawing/2014/main" id="{20E5B04D-7611-7B15-2F4D-7513CDCF1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2155" y="3424815"/>
            <a:ext cx="1383146" cy="1289917"/>
          </a:xfrm>
          <a:prstGeom prst="rect">
            <a:avLst/>
          </a:prstGeom>
        </p:spPr>
      </p:pic>
      <p:pic>
        <p:nvPicPr>
          <p:cNvPr id="16" name="Picture 15" descr="Science Olympiad - Black Hawk Middle School">
            <a:extLst>
              <a:ext uri="{FF2B5EF4-FFF2-40B4-BE49-F238E27FC236}">
                <a16:creationId xmlns:a16="http://schemas.microsoft.com/office/drawing/2014/main" id="{55DAB466-7294-ED28-CD85-962A5CCF3C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310" y="5566352"/>
            <a:ext cx="2436380" cy="10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495" y="290175"/>
            <a:ext cx="3218088" cy="1938076"/>
          </a:xfrm>
        </p:spPr>
        <p:txBody>
          <a:bodyPr>
            <a:normAutofit/>
          </a:bodyPr>
          <a:lstStyle/>
          <a:p>
            <a:r>
              <a:rPr lang="en-US" sz="3700" b="1">
                <a:cs typeface="Calibri Light"/>
              </a:rPr>
              <a:t>Performing Arts @ Palmer High School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257" y="2182785"/>
            <a:ext cx="3171245" cy="1577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55905"/>
            <a:r>
              <a:rPr lang="en-US" sz="2400" b="1"/>
              <a:t>Music Programs!</a:t>
            </a:r>
          </a:p>
          <a:p>
            <a:pPr marL="621665" lvl="1"/>
            <a:r>
              <a:rPr lang="en-US" sz="1700"/>
              <a:t>Band – Mr. Ward</a:t>
            </a:r>
            <a:endParaRPr lang="en-US" sz="1700">
              <a:cs typeface="Lucida Sans Unicode"/>
            </a:endParaRPr>
          </a:p>
          <a:p>
            <a:pPr marL="621665" lvl="1"/>
            <a:r>
              <a:rPr lang="en-US" sz="1700"/>
              <a:t>Choir – Mr. Peckham</a:t>
            </a:r>
            <a:endParaRPr lang="en-US" sz="1700">
              <a:cs typeface="Lucida Sans Unicode"/>
            </a:endParaRPr>
          </a:p>
          <a:p>
            <a:pPr marL="621665" lvl="1"/>
            <a:r>
              <a:rPr lang="en-US" sz="1700"/>
              <a:t>Orchestra – Mr. Rodine</a:t>
            </a:r>
            <a:endParaRPr lang="en-US" sz="1700">
              <a:cs typeface="Lucida Sans Unicode"/>
            </a:endParaRPr>
          </a:p>
          <a:p>
            <a:pPr indent="-255905"/>
            <a:endParaRPr lang="en-US" sz="1700">
              <a:cs typeface="Lucida Sans Unicod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0B144-59F9-C06E-B4ED-86EC4D3CFF15}"/>
              </a:ext>
            </a:extLst>
          </p:cNvPr>
          <p:cNvSpPr txBox="1"/>
          <p:nvPr/>
        </p:nvSpPr>
        <p:spPr>
          <a:xfrm>
            <a:off x="121794" y="4098872"/>
            <a:ext cx="1517754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And more...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Theatre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Stagecraft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Dance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DJ Course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pic>
        <p:nvPicPr>
          <p:cNvPr id="6" name="Picture 5" descr="A person kneeling on a stage holding a person&amp;#39;s hand&#10;&#10;Description automatically generated">
            <a:extLst>
              <a:ext uri="{FF2B5EF4-FFF2-40B4-BE49-F238E27FC236}">
                <a16:creationId xmlns:a16="http://schemas.microsoft.com/office/drawing/2014/main" id="{F82BE128-BCAF-70B6-7001-1E621C1A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900000">
            <a:off x="1700307" y="3306491"/>
            <a:ext cx="3275976" cy="1969335"/>
          </a:xfrm>
          <a:prstGeom prst="rect">
            <a:avLst/>
          </a:prstGeom>
        </p:spPr>
      </p:pic>
      <p:pic>
        <p:nvPicPr>
          <p:cNvPr id="8" name="Picture 7" descr="A group of people marching band&#10;&#10;Description automatically generated">
            <a:extLst>
              <a:ext uri="{FF2B5EF4-FFF2-40B4-BE49-F238E27FC236}">
                <a16:creationId xmlns:a16="http://schemas.microsoft.com/office/drawing/2014/main" id="{130ECBC4-9A90-DD94-152A-117DBA34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0000">
            <a:off x="4137286" y="536758"/>
            <a:ext cx="3305332" cy="2130633"/>
          </a:xfrm>
          <a:prstGeom prst="rect">
            <a:avLst/>
          </a:prstGeom>
        </p:spPr>
      </p:pic>
      <p:pic>
        <p:nvPicPr>
          <p:cNvPr id="10" name="Picture 9" descr="No photo description available.">
            <a:extLst>
              <a:ext uri="{FF2B5EF4-FFF2-40B4-BE49-F238E27FC236}">
                <a16:creationId xmlns:a16="http://schemas.microsoft.com/office/drawing/2014/main" id="{CF3325B2-850B-7463-0C38-249F483AB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630" y="5244698"/>
            <a:ext cx="2733831" cy="1465258"/>
          </a:xfrm>
          <a:prstGeom prst="rect">
            <a:avLst/>
          </a:prstGeom>
        </p:spPr>
      </p:pic>
      <p:pic>
        <p:nvPicPr>
          <p:cNvPr id="9" name="Picture 8" descr="A group of people in bleachers&#10;&#10;Description automatically generated">
            <a:extLst>
              <a:ext uri="{FF2B5EF4-FFF2-40B4-BE49-F238E27FC236}">
                <a16:creationId xmlns:a16="http://schemas.microsoft.com/office/drawing/2014/main" id="{EC2E1923-D366-D55B-63ED-B5552608CE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68" t="25070" r="323" b="-501"/>
          <a:stretch/>
        </p:blipFill>
        <p:spPr>
          <a:xfrm>
            <a:off x="5233441" y="2668250"/>
            <a:ext cx="2930567" cy="25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82" y="-5654"/>
            <a:ext cx="2864996" cy="729933"/>
          </a:xfrm>
        </p:spPr>
        <p:txBody>
          <a:bodyPr/>
          <a:lstStyle/>
          <a:p>
            <a:r>
              <a:rPr lang="en-US"/>
              <a:t>And More...</a:t>
            </a:r>
            <a:endParaRPr lang="en-US">
              <a:cs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0">
            <a:off x="158553" y="832753"/>
            <a:ext cx="2595709" cy="1639046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23D2087-4BF2-B657-73D3-9C342B912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382" y="67189"/>
            <a:ext cx="2670409" cy="269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934F4-5DAA-95BD-AE05-2AB3DA48BFE7}"/>
              </a:ext>
            </a:extLst>
          </p:cNvPr>
          <p:cNvSpPr txBox="1"/>
          <p:nvPr/>
        </p:nvSpPr>
        <p:spPr>
          <a:xfrm rot="20760000">
            <a:off x="6741267" y="6012531"/>
            <a:ext cx="2037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Nordique Inline"/>
                <a:cs typeface="Calibri"/>
              </a:rPr>
              <a:t>Homecoming </a:t>
            </a:r>
            <a:endParaRPr lang="en-US" sz="2400" b="1">
              <a:latin typeface="Nordique Inli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9C1A0-F7CC-CB5A-6E9B-43DA6FD2D3DA}"/>
              </a:ext>
            </a:extLst>
          </p:cNvPr>
          <p:cNvSpPr txBox="1"/>
          <p:nvPr/>
        </p:nvSpPr>
        <p:spPr>
          <a:xfrm>
            <a:off x="3657780" y="3496001"/>
            <a:ext cx="14240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latin typeface="Nordique Inline"/>
                <a:cs typeface="Calibri"/>
              </a:rPr>
              <a:t>AVID</a:t>
            </a:r>
            <a:endParaRPr lang="en-US" sz="3200">
              <a:latin typeface="Nordique Inlin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D97EC-4878-87EC-50E1-72EFC5920480}"/>
              </a:ext>
            </a:extLst>
          </p:cNvPr>
          <p:cNvSpPr txBox="1"/>
          <p:nvPr/>
        </p:nvSpPr>
        <p:spPr>
          <a:xfrm rot="840000">
            <a:off x="6019156" y="5592542"/>
            <a:ext cx="1869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Wide Latin"/>
                <a:cs typeface="Calibri"/>
              </a:rPr>
              <a:t>Dances</a:t>
            </a:r>
            <a:endParaRPr lang="en-US">
              <a:latin typeface="Wide Lati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79013-31C7-4B6F-F73F-14677F7AEE7F}"/>
              </a:ext>
            </a:extLst>
          </p:cNvPr>
          <p:cNvSpPr txBox="1"/>
          <p:nvPr/>
        </p:nvSpPr>
        <p:spPr>
          <a:xfrm rot="20820000">
            <a:off x="593408" y="5970420"/>
            <a:ext cx="18128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Wandohope"/>
                <a:ea typeface="Wandohope"/>
                <a:cs typeface="Calibri"/>
              </a:rPr>
              <a:t>Assemblies</a:t>
            </a:r>
            <a:endParaRPr lang="en-US" sz="2400">
              <a:latin typeface="Wandohope"/>
              <a:ea typeface="Wandohop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EC71B-9316-ECE6-2135-D4C710DA73B8}"/>
              </a:ext>
            </a:extLst>
          </p:cNvPr>
          <p:cNvSpPr txBox="1"/>
          <p:nvPr/>
        </p:nvSpPr>
        <p:spPr>
          <a:xfrm rot="20880000">
            <a:off x="161258" y="3199558"/>
            <a:ext cx="25904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Nordique Inline"/>
                <a:cs typeface="Calibri"/>
              </a:rPr>
              <a:t>Meet New People</a:t>
            </a:r>
            <a:endParaRPr lang="en-US" sz="2400">
              <a:latin typeface="Nordique Inli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C1049-93F7-5557-E87A-C6D012EF1202}"/>
              </a:ext>
            </a:extLst>
          </p:cNvPr>
          <p:cNvSpPr txBox="1"/>
          <p:nvPr/>
        </p:nvSpPr>
        <p:spPr>
          <a:xfrm rot="20880000">
            <a:off x="355068" y="2584762"/>
            <a:ext cx="30214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Wide Latin"/>
                <a:cs typeface="Calibri"/>
              </a:rPr>
              <a:t>Ring the Bell!!!</a:t>
            </a:r>
            <a:endParaRPr lang="en-US">
              <a:latin typeface="Wide Lati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5EFD1-6293-0102-5F5C-1B4FB22AE741}"/>
              </a:ext>
            </a:extLst>
          </p:cNvPr>
          <p:cNvSpPr txBox="1"/>
          <p:nvPr/>
        </p:nvSpPr>
        <p:spPr>
          <a:xfrm rot="1020000">
            <a:off x="3240960" y="2794583"/>
            <a:ext cx="22485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Wandohope"/>
                <a:ea typeface="Wandohope"/>
                <a:cs typeface="Calibri"/>
              </a:rPr>
              <a:t>Student Council</a:t>
            </a:r>
            <a:endParaRPr lang="en-US" sz="2400">
              <a:latin typeface="Wandohope"/>
              <a:ea typeface="Wandohope"/>
            </a:endParaRPr>
          </a:p>
        </p:txBody>
      </p:sp>
      <p:pic>
        <p:nvPicPr>
          <p:cNvPr id="2" name="Picture 1" descr="A group of people standing in front of a fire&#10;&#10;Description automatically generated">
            <a:extLst>
              <a:ext uri="{FF2B5EF4-FFF2-40B4-BE49-F238E27FC236}">
                <a16:creationId xmlns:a16="http://schemas.microsoft.com/office/drawing/2014/main" id="{C30F6D87-DC5C-02ED-BC09-34A72BDB8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954" y="4554682"/>
            <a:ext cx="2782455" cy="2078183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F4B3F3-574D-ADC4-23C1-BC0CD9E88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864" y="2932546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0">
            <a:off x="674086" y="3573680"/>
            <a:ext cx="2761812" cy="1806546"/>
          </a:xfrm>
          <a:prstGeom prst="rect">
            <a:avLst/>
          </a:prstGeom>
        </p:spPr>
      </p:pic>
      <p:pic>
        <p:nvPicPr>
          <p:cNvPr id="4" name="Picture 3" descr="A group of people in yellow vests standing in a bleachers&#10;&#10;Description automatically generated">
            <a:extLst>
              <a:ext uri="{FF2B5EF4-FFF2-40B4-BE49-F238E27FC236}">
                <a16:creationId xmlns:a16="http://schemas.microsoft.com/office/drawing/2014/main" id="{8A03C168-DF75-5CB1-2D7A-302713060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953" y="63501"/>
            <a:ext cx="2401455" cy="24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1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F2EDD-0F00-6125-1D51-58DD62866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328" y="164384"/>
            <a:ext cx="5311737" cy="636998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B935EC-D84D-5990-A260-F3395EF76C7D}"/>
              </a:ext>
            </a:extLst>
          </p:cNvPr>
          <p:cNvSpPr/>
          <p:nvPr/>
        </p:nvSpPr>
        <p:spPr>
          <a:xfrm rot="16200000">
            <a:off x="-1473352" y="1789584"/>
            <a:ext cx="58357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en-US" sz="54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Grade Registration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417434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4a101c-29b3-4a1d-87dc-c5d86b5be00d">
      <UserInfo>
        <DisplayName>SCHULZKI, ANTON G</DisplayName>
        <AccountId>54</AccountId>
        <AccountType/>
      </UserInfo>
      <UserInfo>
        <DisplayName>KELLY, SALLY</DisplayName>
        <AccountId>49</AccountId>
        <AccountType/>
      </UserInfo>
      <UserInfo>
        <DisplayName>BATCHELDER, JULIE L.</DisplayName>
        <AccountId>14</AccountId>
        <AccountType/>
      </UserInfo>
      <UserInfo>
        <DisplayName>BRIONES, MARIA GUADALUPE GODINEZ</DisplayName>
        <AccountId>145</AccountId>
        <AccountType/>
      </UserInfo>
      <UserInfo>
        <DisplayName>CHAMBERLAIN, KRISTI L</DisplayName>
        <AccountId>18</AccountId>
        <AccountType/>
      </UserInfo>
      <UserInfo>
        <DisplayName>HENDERSHOTT, RENEA D</DisplayName>
        <AccountId>22</AccountId>
        <AccountType/>
      </UserInfo>
      <UserInfo>
        <DisplayName>HOLLINGSWORTH, KATHRYN MORELAND</DisplayName>
        <AccountId>143</AccountId>
        <AccountType/>
      </UserInfo>
      <UserInfo>
        <DisplayName>MATTA, KRISTIN ANN</DisplayName>
        <AccountId>15</AccountId>
        <AccountType/>
      </UserInfo>
      <UserInfo>
        <DisplayName>THIESFELD, ALISON MARIE</DisplayName>
        <AccountId>146</AccountId>
        <AccountType/>
      </UserInfo>
      <UserInfo>
        <DisplayName>YEPEZ, JAMES NICHOL</DisplayName>
        <AccountId>21</AccountId>
        <AccountType/>
      </UserInfo>
      <UserInfo>
        <DisplayName>OWENS, KAREN DUNCAN</DisplayName>
        <AccountId>52</AccountId>
        <AccountType/>
      </UserInfo>
      <UserInfo>
        <DisplayName>POWERS, LISA CHRISTINE</DisplayName>
        <AccountId>26</AccountId>
        <AccountType/>
      </UserInfo>
    </SharedWithUsers>
    <lcf76f155ced4ddcb4097134ff3c332f xmlns="8cae55c8-b67a-43bc-a8de-6c451a29fb70">
      <Terms xmlns="http://schemas.microsoft.com/office/infopath/2007/PartnerControls"/>
    </lcf76f155ced4ddcb4097134ff3c332f>
    <TaxCatchAll xmlns="a84a101c-29b3-4a1d-87dc-c5d86b5be0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A254BEEDFF747B110D6DEB0FABD04" ma:contentTypeVersion="17" ma:contentTypeDescription="Create a new document." ma:contentTypeScope="" ma:versionID="53253c46a4182aeba8b94fb4e96bdbff">
  <xsd:schema xmlns:xsd="http://www.w3.org/2001/XMLSchema" xmlns:xs="http://www.w3.org/2001/XMLSchema" xmlns:p="http://schemas.microsoft.com/office/2006/metadata/properties" xmlns:ns2="8cae55c8-b67a-43bc-a8de-6c451a29fb70" xmlns:ns3="a84a101c-29b3-4a1d-87dc-c5d86b5be00d" targetNamespace="http://schemas.microsoft.com/office/2006/metadata/properties" ma:root="true" ma:fieldsID="82a10f51384e474fc535f93a559d9480" ns2:_="" ns3:_="">
    <xsd:import namespace="8cae55c8-b67a-43bc-a8de-6c451a29fb70"/>
    <xsd:import namespace="a84a101c-29b3-4a1d-87dc-c5d86b5be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e55c8-b67a-43bc-a8de-6c451a29f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8a5f15-df9c-488c-b303-fb8ab3d0d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a101c-29b3-4a1d-87dc-c5d86b5be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0c3e21-43df-463c-9b35-edd07988f98e}" ma:internalName="TaxCatchAll" ma:showField="CatchAllData" ma:web="a84a101c-29b3-4a1d-87dc-c5d86b5be0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076F65-05BF-4DB1-8C6E-C465FA17341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cae55c8-b67a-43bc-a8de-6c451a29fb70"/>
    <ds:schemaRef ds:uri="a84a101c-29b3-4a1d-87dc-c5d86b5be00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05A72A9-340E-43CE-B395-B29567437D9D}">
  <ds:schemaRefs>
    <ds:schemaRef ds:uri="8cae55c8-b67a-43bc-a8de-6c451a29fb70"/>
    <ds:schemaRef ds:uri="a84a101c-29b3-4a1d-87dc-c5d86b5be0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2C29D9-748B-4AA2-ABC3-70139BAD9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472</Words>
  <Application>Microsoft Office PowerPoint</Application>
  <PresentationFormat>On-screen Show (4:3)</PresentationFormat>
  <Paragraphs>147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Wandohope</vt:lpstr>
      <vt:lpstr>Arial</vt:lpstr>
      <vt:lpstr>Calibri</vt:lpstr>
      <vt:lpstr>Calibri Light</vt:lpstr>
      <vt:lpstr>Impact</vt:lpstr>
      <vt:lpstr>Nordique Inline</vt:lpstr>
      <vt:lpstr>Wide Latin</vt:lpstr>
      <vt:lpstr>Office Theme</vt:lpstr>
      <vt:lpstr>Welcome to Palmer High School!</vt:lpstr>
      <vt:lpstr>Palmer is an IB World School!</vt:lpstr>
      <vt:lpstr>Palmer High School Bell Schedule</vt:lpstr>
      <vt:lpstr>What Classes Will I Be Taking?</vt:lpstr>
      <vt:lpstr>Sports! ...and Sports Fans!</vt:lpstr>
      <vt:lpstr>Opportunities at Palmer H.S.</vt:lpstr>
      <vt:lpstr>Performing Arts @ Palmer High School</vt:lpstr>
      <vt:lpstr>And More...</vt:lpstr>
      <vt:lpstr>PowerPoint Presentation</vt:lpstr>
      <vt:lpstr>Before Registration Day</vt:lpstr>
      <vt:lpstr>On Registration Day</vt:lpstr>
    </vt:vector>
  </TitlesOfParts>
  <Company>Colorado Springs School District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Registration</dc:title>
  <dc:creator>BETHARDS, MARY ELLEN</dc:creator>
  <cp:lastModifiedBy>CHAMBERLAIN, KRISTI L</cp:lastModifiedBy>
  <cp:revision>14</cp:revision>
  <cp:lastPrinted>2019-01-10T15:35:02Z</cp:lastPrinted>
  <dcterms:created xsi:type="dcterms:W3CDTF">2015-01-08T19:26:01Z</dcterms:created>
  <dcterms:modified xsi:type="dcterms:W3CDTF">2024-01-09T21:07:57Z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0x010100478A254BEEDFF747B110D6DEB0FABD04</vt:lpwstr>
  </property>
  <property fmtid="{D5CDD505-2E9C-101B-9397-08002B2CF9AE}" pid="3" name="MediaServiceImageTags">
    <vt:lpwstr/>
  </property>
</Properties>
</file>